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76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79" r:id="rId19"/>
    <p:sldId id="280" r:id="rId20"/>
    <p:sldId id="281" r:id="rId21"/>
    <p:sldId id="312" r:id="rId22"/>
    <p:sldId id="309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5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11/22/2018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11/22/2018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9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9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1914" y="5243130"/>
            <a:ext cx="9141714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5" name="sky"/>
          <p:cNvSpPr/>
          <p:nvPr/>
        </p:nvSpPr>
        <p:spPr bwMode="white">
          <a:xfrm>
            <a:off x="1914" y="0"/>
            <a:ext cx="9141714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069" y="5497898"/>
            <a:ext cx="9141714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069" y="5221111"/>
            <a:ext cx="9141714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069" y="5961106"/>
            <a:ext cx="9141714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404" y="1309047"/>
            <a:ext cx="7202092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04" y="4038600"/>
            <a:ext cx="72009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1914" y="-1"/>
            <a:ext cx="9141714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60" y="1309047"/>
            <a:ext cx="7200939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360" y="4038600"/>
            <a:ext cx="72009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72768"/>
            <a:ext cx="3429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572768"/>
            <a:ext cx="3429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572768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365861"/>
            <a:ext cx="3429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572768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365861"/>
            <a:ext cx="3429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1914" y="-1"/>
            <a:ext cx="9141714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10" y="762000"/>
            <a:ext cx="2532850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10" y="685800"/>
            <a:ext cx="51435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610" y="3554104"/>
            <a:ext cx="2532850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10" y="762000"/>
            <a:ext cx="2532850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70310" y="685800"/>
            <a:ext cx="51435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610" y="3554104"/>
            <a:ext cx="2532850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1914" y="-1"/>
            <a:ext cx="9141714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sz="1800"/>
          </a:p>
        </p:txBody>
      </p:sp>
      <p:sp>
        <p:nvSpPr>
          <p:cNvPr id="8" name="water3"/>
          <p:cNvSpPr/>
          <p:nvPr/>
        </p:nvSpPr>
        <p:spPr bwMode="gray">
          <a:xfrm>
            <a:off x="1914" y="6064102"/>
            <a:ext cx="9141714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069" y="6256182"/>
            <a:ext cx="9141714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069" y="5979395"/>
            <a:ext cx="9141714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1" y="265176"/>
            <a:ext cx="713231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572768"/>
            <a:ext cx="713232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hi-IN" smtClean="0"/>
              <a:t>संस्कृतेन संभाषणं कुरु, जीवनस्य परिवर्तनं कुरु  *  जयतु संस्कृतं जयतु मनुकुलम्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621" y="2304385"/>
            <a:ext cx="7202092" cy="3035143"/>
          </a:xfrm>
        </p:spPr>
        <p:txBody>
          <a:bodyPr/>
          <a:lstStyle/>
          <a:p>
            <a:r>
              <a:rPr lang="hi-IN" sz="8000" dirty="0">
                <a:solidFill>
                  <a:srgbClr val="7030A0"/>
                </a:solidFill>
              </a:rPr>
              <a:t>स्वागतम्</a:t>
            </a:r>
            <a:r>
              <a:rPr lang="hi-IN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s</a:t>
            </a:r>
            <a:r>
              <a:rPr lang="en-US" dirty="0" err="1">
                <a:solidFill>
                  <a:srgbClr val="7030A0"/>
                </a:solidFill>
              </a:rPr>
              <a:t>v</a:t>
            </a:r>
            <a:r>
              <a:rPr lang="en-US" dirty="0" err="1" smtClean="0">
                <a:solidFill>
                  <a:srgbClr val="7030A0"/>
                </a:solidFill>
              </a:rPr>
              <a:t>Agatam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Welcome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2" y="857604"/>
            <a:ext cx="4686244" cy="1088136"/>
          </a:xfrm>
        </p:spPr>
        <p:txBody>
          <a:bodyPr>
            <a:normAutofit/>
          </a:bodyPr>
          <a:lstStyle/>
          <a:p>
            <a:r>
              <a:rPr lang="en-US" dirty="0" smtClean="0"/>
              <a:t>      </a:t>
            </a:r>
            <a:r>
              <a:rPr lang="hi-IN" dirty="0" smtClean="0"/>
              <a:t>ऋषिः</a:t>
            </a:r>
            <a:r>
              <a:rPr lang="en-US" dirty="0" smtClean="0"/>
              <a:t>  </a:t>
            </a:r>
            <a:r>
              <a:rPr lang="en-CA" dirty="0" err="1" smtClean="0"/>
              <a:t>RRiShiH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62" y="2274450"/>
            <a:ext cx="2731077" cy="35219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b="1" dirty="0">
                <a:solidFill>
                  <a:schemeClr val="accent1"/>
                </a:solidFill>
                <a:latin typeface="Mangal"/>
              </a:rPr>
              <a:t>			</a:t>
            </a:r>
          </a:p>
          <a:p>
            <a:pPr marL="0" indent="0">
              <a:buNone/>
            </a:pPr>
            <a:r>
              <a:rPr lang="en-CA" sz="15000" b="1" dirty="0">
                <a:solidFill>
                  <a:schemeClr val="accent1"/>
                </a:solidFill>
                <a:latin typeface="Mangal"/>
              </a:rPr>
              <a:t>			</a:t>
            </a:r>
            <a:r>
              <a:rPr lang="hi-IN" sz="15000" b="1" dirty="0" smtClean="0">
                <a:solidFill>
                  <a:schemeClr val="accent1"/>
                </a:solidFill>
                <a:latin typeface="Mangal"/>
              </a:rPr>
              <a:t>ॠ</a:t>
            </a:r>
            <a:endParaRPr lang="en-CA" sz="15000" b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781" y="831847"/>
            <a:ext cx="7132319" cy="1088136"/>
          </a:xfrm>
        </p:spPr>
        <p:txBody>
          <a:bodyPr/>
          <a:lstStyle/>
          <a:p>
            <a:r>
              <a:rPr lang="en-CA" dirty="0" smtClean="0"/>
              <a:t>	</a:t>
            </a:r>
            <a:r>
              <a:rPr lang="hi-IN" dirty="0" smtClean="0"/>
              <a:t>(ॠ)कारः</a:t>
            </a:r>
            <a:r>
              <a:rPr lang="en-CA" dirty="0" smtClean="0"/>
              <a:t>	(</a:t>
            </a:r>
            <a:r>
              <a:rPr lang="en-CA" dirty="0"/>
              <a:t>RRI)</a:t>
            </a:r>
            <a:r>
              <a:rPr lang="en-CA" dirty="0" err="1"/>
              <a:t>kaaraH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673262"/>
            <a:ext cx="8615966" cy="1088136"/>
          </a:xfrm>
        </p:spPr>
        <p:txBody>
          <a:bodyPr>
            <a:normAutofit/>
          </a:bodyPr>
          <a:lstStyle/>
          <a:p>
            <a:r>
              <a:rPr lang="hi-IN" dirty="0" smtClean="0"/>
              <a:t>एकम्</a:t>
            </a:r>
            <a:r>
              <a:rPr lang="en-CA" dirty="0" smtClean="0"/>
              <a:t>  </a:t>
            </a:r>
            <a:r>
              <a:rPr lang="en-CA" dirty="0" err="1" smtClean="0"/>
              <a:t>ekam</a:t>
            </a:r>
            <a:r>
              <a:rPr lang="en-CA" dirty="0" smtClean="0"/>
              <a:t> 		</a:t>
            </a:r>
            <a:r>
              <a:rPr lang="hi-IN" dirty="0" smtClean="0"/>
              <a:t>एकादश </a:t>
            </a:r>
            <a:r>
              <a:rPr lang="en-CA" dirty="0" err="1" smtClean="0"/>
              <a:t>ekaadasha</a:t>
            </a:r>
            <a:r>
              <a:rPr lang="en-CA" dirty="0"/>
              <a:t>	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46" y="2215548"/>
            <a:ext cx="1719695" cy="3096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1818" y="2471190"/>
            <a:ext cx="3087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16200" dirty="0">
                <a:latin typeface="Mangal"/>
              </a:rPr>
              <a:t>११</a:t>
            </a:r>
            <a:endParaRPr lang="en-CA" sz="16200" dirty="0">
              <a:latin typeface="Mang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240" y="896241"/>
            <a:ext cx="3636673" cy="1088136"/>
          </a:xfrm>
        </p:spPr>
        <p:txBody>
          <a:bodyPr>
            <a:normAutofit fontScale="90000"/>
          </a:bodyPr>
          <a:lstStyle/>
          <a:p>
            <a:r>
              <a:rPr lang="hi-IN" dirty="0" smtClean="0"/>
              <a:t>ऐक्यम्</a:t>
            </a:r>
            <a:r>
              <a:rPr lang="en-CA" dirty="0" smtClean="0"/>
              <a:t>  </a:t>
            </a:r>
            <a:r>
              <a:rPr lang="en-CA" dirty="0" err="1" smtClean="0"/>
              <a:t>aikyam</a:t>
            </a:r>
            <a:r>
              <a:rPr lang="en-CA" dirty="0" smtClean="0"/>
              <a:t>		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159" y="2228656"/>
            <a:ext cx="4682837" cy="32211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61" y="934878"/>
            <a:ext cx="4391696" cy="108813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   </a:t>
            </a:r>
            <a:r>
              <a:rPr lang="hi-IN" dirty="0" smtClean="0"/>
              <a:t>ओदनम्</a:t>
            </a:r>
            <a:r>
              <a:rPr lang="hi-IN" dirty="0"/>
              <a:t>	</a:t>
            </a:r>
            <a:r>
              <a:rPr lang="en-CA" dirty="0" smtClean="0"/>
              <a:t> </a:t>
            </a:r>
            <a:r>
              <a:rPr lang="en-CA" dirty="0" err="1" smtClean="0"/>
              <a:t>odanam</a:t>
            </a:r>
            <a:r>
              <a:rPr lang="en-CA" dirty="0"/>
              <a:t>	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64" y="2374323"/>
            <a:ext cx="3726872" cy="32281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177" y="829842"/>
            <a:ext cx="6206328" cy="1088136"/>
          </a:xfrm>
        </p:spPr>
        <p:txBody>
          <a:bodyPr>
            <a:normAutofit/>
          </a:bodyPr>
          <a:lstStyle/>
          <a:p>
            <a:r>
              <a:rPr lang="en-CA" dirty="0" smtClean="0"/>
              <a:t>	</a:t>
            </a:r>
            <a:r>
              <a:rPr lang="hi-IN" dirty="0" smtClean="0"/>
              <a:t>औषधम्</a:t>
            </a:r>
            <a:r>
              <a:rPr lang="en-CA" dirty="0" smtClean="0"/>
              <a:t>	</a:t>
            </a:r>
            <a:r>
              <a:rPr lang="en-CA" dirty="0" err="1" smtClean="0"/>
              <a:t>auShadham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9" y="2375494"/>
            <a:ext cx="5473521" cy="32268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7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715936"/>
            <a:ext cx="4351772" cy="108813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				</a:t>
            </a:r>
            <a:r>
              <a:rPr lang="hi-IN" dirty="0" smtClean="0"/>
              <a:t>अंसः</a:t>
            </a:r>
            <a:r>
              <a:rPr lang="en-CA" dirty="0" smtClean="0"/>
              <a:t>  </a:t>
            </a:r>
            <a:r>
              <a:rPr lang="en-CA" dirty="0" err="1" smtClean="0"/>
              <a:t>aMsaH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25" y="2047741"/>
            <a:ext cx="4135113" cy="37475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04" y="651542"/>
            <a:ext cx="5125792" cy="1088136"/>
          </a:xfrm>
        </p:spPr>
        <p:txBody>
          <a:bodyPr>
            <a:normAutofit/>
          </a:bodyPr>
          <a:lstStyle/>
          <a:p>
            <a:r>
              <a:rPr lang="en-CA" dirty="0"/>
              <a:t> </a:t>
            </a:r>
            <a:r>
              <a:rPr lang="en-CA" dirty="0" smtClean="0"/>
              <a:t>       </a:t>
            </a:r>
            <a:r>
              <a:rPr lang="hi-IN" dirty="0" smtClean="0"/>
              <a:t>रामः</a:t>
            </a:r>
            <a:r>
              <a:rPr lang="hi-IN" dirty="0"/>
              <a:t>	</a:t>
            </a:r>
            <a:r>
              <a:rPr lang="en-US" dirty="0" smtClean="0"/>
              <a:t>      </a:t>
            </a:r>
            <a:r>
              <a:rPr lang="en-CA" dirty="0" err="1" smtClean="0"/>
              <a:t>rAmaH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73" y="2047741"/>
            <a:ext cx="4959390" cy="39409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5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6" y="1687131"/>
            <a:ext cx="8686877" cy="3142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1360969" y="805536"/>
            <a:ext cx="2526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संख्या गीतम्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7604" y="735309"/>
            <a:ext cx="3033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sankhyA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gEtam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93" y="309976"/>
            <a:ext cx="4432614" cy="58847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1" y="1157306"/>
            <a:ext cx="4378818" cy="437881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68958" y="2188267"/>
            <a:ext cx="41727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sz="6000" dirty="0">
                <a:solidFill>
                  <a:srgbClr val="7030A0"/>
                </a:solidFill>
              </a:rPr>
              <a:t>कथा </a:t>
            </a:r>
            <a:r>
              <a:rPr lang="en-US" sz="6000" dirty="0" err="1" smtClean="0">
                <a:solidFill>
                  <a:srgbClr val="7030A0"/>
                </a:solidFill>
              </a:rPr>
              <a:t>kathA</a:t>
            </a:r>
            <a:endParaRPr lang="en-US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kahoot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2661" y="963110"/>
            <a:ext cx="45408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पठामि संस्कृतं नित्यं</a:t>
            </a:r>
          </a:p>
          <a:p>
            <a:r>
              <a:rPr lang="hi-IN" sz="3200" dirty="0">
                <a:solidFill>
                  <a:srgbClr val="7030A0"/>
                </a:solidFill>
              </a:rPr>
              <a:t>वदामि संस्कृतं सदा</a:t>
            </a:r>
          </a:p>
          <a:p>
            <a:r>
              <a:rPr lang="hi-IN" sz="3200" dirty="0">
                <a:solidFill>
                  <a:srgbClr val="7030A0"/>
                </a:solidFill>
              </a:rPr>
              <a:t>ध्यायामि संस्कृतं सम्यक्</a:t>
            </a:r>
          </a:p>
          <a:p>
            <a:r>
              <a:rPr lang="hi-IN" sz="3200" dirty="0">
                <a:solidFill>
                  <a:srgbClr val="7030A0"/>
                </a:solidFill>
              </a:rPr>
              <a:t>वन्दे </a:t>
            </a:r>
            <a:r>
              <a:rPr lang="hi-IN" sz="3200" dirty="0" smtClean="0">
                <a:solidFill>
                  <a:srgbClr val="7030A0"/>
                </a:solidFill>
              </a:rPr>
              <a:t>संस्कृतमातरम्</a:t>
            </a:r>
            <a:endParaRPr lang="hi-IN" sz="32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4349" y="4076423"/>
            <a:ext cx="57119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  <a:latin typeface="siddhanta-cakravat-webfont"/>
              </a:rPr>
              <a:t>pathAmi</a:t>
            </a:r>
            <a:r>
              <a:rPr lang="en-US" sz="2800" dirty="0" smtClean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siddhanta-cakravat-webfont"/>
              </a:rPr>
              <a:t>samskrtam</a:t>
            </a:r>
            <a:r>
              <a:rPr lang="en-US" sz="2800" dirty="0" smtClean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siddhanta-cakravat-webfont"/>
              </a:rPr>
              <a:t>nityam</a:t>
            </a:r>
            <a:r>
              <a:rPr lang="en-US" sz="2800" dirty="0">
                <a:solidFill>
                  <a:srgbClr val="7030A0"/>
                </a:solidFill>
              </a:rPr>
              <a:t/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 err="1" smtClean="0">
                <a:solidFill>
                  <a:srgbClr val="7030A0"/>
                </a:solidFill>
                <a:latin typeface="siddhanta-cakravat-webfont"/>
              </a:rPr>
              <a:t>vadAmi</a:t>
            </a:r>
            <a:r>
              <a:rPr lang="en-US" sz="2800" dirty="0" smtClean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siddhanta-cakravat-webfont"/>
              </a:rPr>
              <a:t>samskrtam</a:t>
            </a:r>
            <a:r>
              <a:rPr lang="en-US" sz="2800" dirty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siddhanta-cakravat-webfont"/>
              </a:rPr>
              <a:t>sadA</a:t>
            </a:r>
            <a:r>
              <a:rPr lang="en-US" sz="2800" dirty="0">
                <a:solidFill>
                  <a:srgbClr val="7030A0"/>
                </a:solidFill>
              </a:rPr>
              <a:t/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 err="1" smtClean="0">
                <a:solidFill>
                  <a:srgbClr val="7030A0"/>
                </a:solidFill>
                <a:latin typeface="siddhanta-cakravat-webfont"/>
              </a:rPr>
              <a:t>dhyaayAmi</a:t>
            </a:r>
            <a:r>
              <a:rPr lang="en-US" sz="2800" dirty="0" smtClean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siddhanta-cakravat-webfont"/>
              </a:rPr>
              <a:t>samskrtam</a:t>
            </a:r>
            <a:r>
              <a:rPr lang="en-US" sz="2800" dirty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siddhanta-cakravat-webfont"/>
              </a:rPr>
              <a:t>samyak</a:t>
            </a:r>
            <a:r>
              <a:rPr lang="en-US" sz="2800" dirty="0">
                <a:solidFill>
                  <a:srgbClr val="7030A0"/>
                </a:solidFill>
              </a:rPr>
              <a:t/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 err="1">
                <a:solidFill>
                  <a:srgbClr val="7030A0"/>
                </a:solidFill>
                <a:latin typeface="siddhanta-cakravat-webfont"/>
              </a:rPr>
              <a:t>vande</a:t>
            </a:r>
            <a:r>
              <a:rPr lang="en-US" sz="2800" dirty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siddhanta-cakravat-webfont"/>
              </a:rPr>
              <a:t>samskrtamAtaram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099" y="207744"/>
            <a:ext cx="4055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i-IN" sz="3600" b="1" dirty="0">
                <a:solidFill>
                  <a:srgbClr val="7030A0"/>
                </a:solidFill>
              </a:rPr>
              <a:t>पठामि संस्कृतं नित्यं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4349" y="3390842"/>
            <a:ext cx="4879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solidFill>
                  <a:srgbClr val="7030A0"/>
                </a:solidFill>
                <a:latin typeface="siddhanta-cakravat-webfont"/>
              </a:rPr>
              <a:t>pathAmi</a:t>
            </a:r>
            <a:r>
              <a:rPr lang="en-US" sz="2800" b="1" dirty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siddhanta-cakravat-webfont"/>
              </a:rPr>
              <a:t>samskrtam</a:t>
            </a:r>
            <a:r>
              <a:rPr lang="en-US" sz="2800" b="1" dirty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siddhanta-cakravat-webfont"/>
              </a:rPr>
              <a:t>nityam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93394" y="1801901"/>
            <a:ext cx="26757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i-IN" sz="4400" dirty="0">
                <a:solidFill>
                  <a:srgbClr val="7030A0"/>
                </a:solidFill>
              </a:rPr>
              <a:t>धन्यवादाः 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4615" y="2703422"/>
            <a:ext cx="3377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err="1" smtClean="0">
                <a:solidFill>
                  <a:srgbClr val="7030A0"/>
                </a:solidFill>
                <a:latin typeface="siddhanta-cakravat-webfont"/>
              </a:rPr>
              <a:t>dhanyavAdAh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92019" y="4094339"/>
            <a:ext cx="26269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latin typeface="siddhanta-cakravat-webfont"/>
              </a:rPr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93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1632" y="290278"/>
            <a:ext cx="3203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hi-IN" sz="3600" b="1" dirty="0">
                <a:solidFill>
                  <a:srgbClr val="7030A0"/>
                </a:solidFill>
                <a:latin typeface="Kokila" panose="020B0604020202020204" pitchFamily="34" charset="0"/>
                <a:ea typeface="Segoe UI" pitchFamily="34" charset="0"/>
                <a:cs typeface="Kokila" panose="020B0604020202020204" pitchFamily="34" charset="0"/>
              </a:rPr>
              <a:t>अहम्  पठामि संस्कृतम्</a:t>
            </a:r>
            <a:r>
              <a:rPr lang="en-IN" sz="3600" b="1" dirty="0">
                <a:solidFill>
                  <a:srgbClr val="7030A0"/>
                </a:solidFill>
                <a:latin typeface="Kokila" panose="020B0604020202020204" pitchFamily="34" charset="0"/>
                <a:ea typeface="Segoe UI" pitchFamily="34" charset="0"/>
                <a:cs typeface="Kokila" panose="020B0604020202020204" pitchFamily="34" charset="0"/>
              </a:rPr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06" y="1063174"/>
            <a:ext cx="3457575" cy="2381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06" y="3444424"/>
            <a:ext cx="3428910" cy="23431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003864" y="1199070"/>
            <a:ext cx="345479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 err="1">
                <a:solidFill>
                  <a:srgbClr val="000000"/>
                </a:solidFill>
                <a:latin typeface="siddhanta-cakravat-webfont"/>
              </a:rPr>
              <a:t>aham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pathAmi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samskrtam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|</a:t>
            </a:r>
            <a:endParaRPr lang="en-US" sz="2100" dirty="0"/>
          </a:p>
        </p:txBody>
      </p:sp>
      <p:sp>
        <p:nvSpPr>
          <p:cNvPr id="19" name="Rectangle 18"/>
          <p:cNvSpPr/>
          <p:nvPr/>
        </p:nvSpPr>
        <p:spPr>
          <a:xfrm>
            <a:off x="5016688" y="1737507"/>
            <a:ext cx="3365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 err="1">
                <a:solidFill>
                  <a:srgbClr val="000000"/>
                </a:solidFill>
                <a:latin typeface="siddhanta-cakravat-webfont"/>
              </a:rPr>
              <a:t>aham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vadAmi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samskrtam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|</a:t>
            </a:r>
            <a:endParaRPr lang="en-US" sz="2100" dirty="0"/>
          </a:p>
        </p:txBody>
      </p:sp>
      <p:sp>
        <p:nvSpPr>
          <p:cNvPr id="20" name="Rectangle 19"/>
          <p:cNvSpPr/>
          <p:nvPr/>
        </p:nvSpPr>
        <p:spPr>
          <a:xfrm>
            <a:off x="5023099" y="2314778"/>
            <a:ext cx="33345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 err="1">
                <a:solidFill>
                  <a:srgbClr val="000000"/>
                </a:solidFill>
                <a:latin typeface="siddhanta-cakravat-webfont"/>
              </a:rPr>
              <a:t>aham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likhAmi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samskrtam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|</a:t>
            </a:r>
            <a:endParaRPr lang="en-US" sz="2100" dirty="0"/>
          </a:p>
        </p:txBody>
      </p:sp>
      <p:sp>
        <p:nvSpPr>
          <p:cNvPr id="21" name="Rectangle 20"/>
          <p:cNvSpPr/>
          <p:nvPr/>
        </p:nvSpPr>
        <p:spPr>
          <a:xfrm>
            <a:off x="5003864" y="2892049"/>
            <a:ext cx="33618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 err="1">
                <a:solidFill>
                  <a:srgbClr val="000000"/>
                </a:solidFill>
                <a:latin typeface="siddhanta-cakravat-webfont"/>
              </a:rPr>
              <a:t>sadaiva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sundarAksharam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|</a:t>
            </a:r>
            <a:endParaRPr lang="en-US" sz="2100" dirty="0"/>
          </a:p>
        </p:txBody>
      </p:sp>
      <p:sp>
        <p:nvSpPr>
          <p:cNvPr id="22" name="Rectangle 21"/>
          <p:cNvSpPr/>
          <p:nvPr/>
        </p:nvSpPr>
        <p:spPr>
          <a:xfrm>
            <a:off x="4984626" y="3569414"/>
            <a:ext cx="33057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 err="1">
                <a:solidFill>
                  <a:srgbClr val="000000"/>
                </a:solidFill>
                <a:latin typeface="siddhanta-cakravat-webfont"/>
              </a:rPr>
              <a:t>aham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smarAmi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mAtaram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|</a:t>
            </a:r>
            <a:endParaRPr lang="en-US" sz="2100" dirty="0"/>
          </a:p>
        </p:txBody>
      </p:sp>
      <p:sp>
        <p:nvSpPr>
          <p:cNvPr id="23" name="Rectangle 22"/>
          <p:cNvSpPr/>
          <p:nvPr/>
        </p:nvSpPr>
        <p:spPr>
          <a:xfrm>
            <a:off x="4984626" y="4107851"/>
            <a:ext cx="32143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 err="1">
                <a:solidFill>
                  <a:srgbClr val="000000"/>
                </a:solidFill>
                <a:latin typeface="siddhanta-cakravat-webfont"/>
              </a:rPr>
              <a:t>aham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bhajAmi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mAtaram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|</a:t>
            </a:r>
            <a:endParaRPr lang="en-US" sz="2100" dirty="0"/>
          </a:p>
        </p:txBody>
      </p:sp>
      <p:sp>
        <p:nvSpPr>
          <p:cNvPr id="24" name="Rectangle 23"/>
          <p:cNvSpPr/>
          <p:nvPr/>
        </p:nvSpPr>
        <p:spPr>
          <a:xfrm>
            <a:off x="4971802" y="4646288"/>
            <a:ext cx="32303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aham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namAmi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mAtaram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|</a:t>
            </a:r>
            <a:endParaRPr lang="en-US" sz="2100" dirty="0"/>
          </a:p>
        </p:txBody>
      </p:sp>
      <p:sp>
        <p:nvSpPr>
          <p:cNvPr id="25" name="Rectangle 24"/>
          <p:cNvSpPr/>
          <p:nvPr/>
        </p:nvSpPr>
        <p:spPr>
          <a:xfrm>
            <a:off x="4984626" y="5189232"/>
            <a:ext cx="32880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 err="1">
                <a:solidFill>
                  <a:srgbClr val="000000"/>
                </a:solidFill>
                <a:latin typeface="siddhanta-cakravat-webfont"/>
              </a:rPr>
              <a:t>sadaiva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 err="1" smtClean="0">
                <a:solidFill>
                  <a:srgbClr val="000000"/>
                </a:solidFill>
                <a:latin typeface="siddhanta-cakravat-webfont"/>
              </a:rPr>
              <a:t>bhaktipOrvakam</a:t>
            </a:r>
            <a:r>
              <a:rPr lang="en-US" sz="2100" i="1" dirty="0" smtClean="0">
                <a:solidFill>
                  <a:srgbClr val="000000"/>
                </a:solidFill>
                <a:latin typeface="siddhanta-cakravat-webfont"/>
              </a:rPr>
              <a:t> </a:t>
            </a:r>
            <a:r>
              <a:rPr lang="en-US" sz="2100" i="1" dirty="0">
                <a:solidFill>
                  <a:srgbClr val="000000"/>
                </a:solidFill>
                <a:latin typeface="siddhanta-cakravat-webfont"/>
              </a:rPr>
              <a:t>|</a:t>
            </a:r>
            <a:endParaRPr lang="en-US" sz="2100" dirty="0"/>
          </a:p>
        </p:txBody>
      </p:sp>
      <p:sp>
        <p:nvSpPr>
          <p:cNvPr id="31" name="Rectangle 30"/>
          <p:cNvSpPr/>
          <p:nvPr/>
        </p:nvSpPr>
        <p:spPr>
          <a:xfrm>
            <a:off x="4965024" y="355947"/>
            <a:ext cx="37769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 err="1">
                <a:solidFill>
                  <a:srgbClr val="7030A0"/>
                </a:solidFill>
                <a:latin typeface="siddhanta-cakravat-webfont"/>
              </a:rPr>
              <a:t>aham</a:t>
            </a:r>
            <a:r>
              <a:rPr lang="en-US" sz="2200" b="1" i="1" dirty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200" b="1" i="1" dirty="0" err="1" smtClean="0">
                <a:solidFill>
                  <a:srgbClr val="7030A0"/>
                </a:solidFill>
                <a:latin typeface="siddhanta-cakravat-webfont"/>
              </a:rPr>
              <a:t>pathAmi</a:t>
            </a:r>
            <a:r>
              <a:rPr lang="en-US" sz="2200" b="1" i="1" dirty="0" smtClean="0">
                <a:solidFill>
                  <a:srgbClr val="7030A0"/>
                </a:solidFill>
                <a:latin typeface="siddhanta-cakravat-webfont"/>
              </a:rPr>
              <a:t> </a:t>
            </a:r>
            <a:r>
              <a:rPr lang="en-US" sz="2200" b="1" i="1" dirty="0" err="1">
                <a:solidFill>
                  <a:srgbClr val="7030A0"/>
                </a:solidFill>
                <a:latin typeface="siddhanta-cakravat-webfont"/>
              </a:rPr>
              <a:t>samskrtam</a:t>
            </a:r>
            <a:r>
              <a:rPr lang="en-US" sz="2200" b="1" i="1" dirty="0">
                <a:solidFill>
                  <a:srgbClr val="7030A0"/>
                </a:solidFill>
                <a:latin typeface="siddhanta-cakravat-webfont"/>
              </a:rPr>
              <a:t> 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05" y="818967"/>
            <a:ext cx="8658605" cy="1088136"/>
          </a:xfrm>
        </p:spPr>
        <p:txBody>
          <a:bodyPr>
            <a:normAutofit fontScale="90000"/>
          </a:bodyPr>
          <a:lstStyle/>
          <a:p>
            <a:r>
              <a:rPr lang="hi-IN" dirty="0" smtClean="0"/>
              <a:t>अजः</a:t>
            </a:r>
            <a:r>
              <a:rPr lang="en-CA" dirty="0" smtClean="0"/>
              <a:t> </a:t>
            </a:r>
            <a:r>
              <a:rPr lang="en-CA" dirty="0" err="1" smtClean="0"/>
              <a:t>ajaH</a:t>
            </a:r>
            <a:r>
              <a:rPr lang="en-CA" dirty="0" smtClean="0"/>
              <a:t>        </a:t>
            </a:r>
            <a:r>
              <a:rPr lang="hi-IN" dirty="0" smtClean="0"/>
              <a:t>अश्वः </a:t>
            </a:r>
            <a:r>
              <a:rPr lang="en-CA" dirty="0" err="1" smtClean="0"/>
              <a:t>ashvaH</a:t>
            </a:r>
            <a:r>
              <a:rPr lang="en-CA" dirty="0" smtClean="0"/>
              <a:t> 	    </a:t>
            </a:r>
            <a:r>
              <a:rPr lang="hi-IN" dirty="0" smtClean="0"/>
              <a:t>अम्बा</a:t>
            </a:r>
            <a:r>
              <a:rPr lang="en-CA" dirty="0" smtClean="0"/>
              <a:t> </a:t>
            </a:r>
            <a:r>
              <a:rPr lang="en-CA" dirty="0" err="1" smtClean="0"/>
              <a:t>ambaa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73" y="2540577"/>
            <a:ext cx="2597727" cy="291638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06" y="2540577"/>
            <a:ext cx="2719104" cy="291638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4"/>
          <a:stretch/>
        </p:blipFill>
        <p:spPr bwMode="auto">
          <a:xfrm>
            <a:off x="6296892" y="2540577"/>
            <a:ext cx="2218459" cy="2916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76673" y="333725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i-IN" sz="3200" b="1" dirty="0">
                <a:solidFill>
                  <a:srgbClr val="7030A0"/>
                </a:solidFill>
              </a:rPr>
              <a:t>स्वरगीतम्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" y="780331"/>
            <a:ext cx="8744755" cy="1088136"/>
          </a:xfrm>
        </p:spPr>
        <p:txBody>
          <a:bodyPr>
            <a:normAutofit fontScale="90000"/>
          </a:bodyPr>
          <a:lstStyle/>
          <a:p>
            <a:r>
              <a:rPr lang="hi-IN" dirty="0" smtClean="0"/>
              <a:t>आम्रम्</a:t>
            </a:r>
            <a:r>
              <a:rPr lang="en-CA" dirty="0"/>
              <a:t> </a:t>
            </a:r>
            <a:r>
              <a:rPr lang="en-CA" dirty="0" err="1" smtClean="0"/>
              <a:t>aamram</a:t>
            </a:r>
            <a:r>
              <a:rPr lang="en-CA" dirty="0" smtClean="0"/>
              <a:t> 		</a:t>
            </a:r>
            <a:r>
              <a:rPr lang="hi-IN" dirty="0" smtClean="0"/>
              <a:t>आकाशम्</a:t>
            </a:r>
            <a:r>
              <a:rPr lang="en-CA" dirty="0" smtClean="0"/>
              <a:t> </a:t>
            </a:r>
            <a:r>
              <a:rPr lang="en-CA" dirty="0" err="1" smtClean="0"/>
              <a:t>aakAsham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2367396"/>
            <a:ext cx="3733800" cy="306878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64" y="2367395"/>
            <a:ext cx="3394363" cy="30687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621" y="522753"/>
            <a:ext cx="7132319" cy="1088136"/>
          </a:xfrm>
        </p:spPr>
        <p:txBody>
          <a:bodyPr/>
          <a:lstStyle/>
          <a:p>
            <a:r>
              <a:rPr lang="en-CA" dirty="0" smtClean="0"/>
              <a:t>				</a:t>
            </a:r>
            <a:r>
              <a:rPr lang="hi-IN" dirty="0" smtClean="0"/>
              <a:t>इक्षु</a:t>
            </a:r>
            <a:r>
              <a:rPr lang="en-CA" dirty="0" smtClean="0"/>
              <a:t> </a:t>
            </a:r>
            <a:r>
              <a:rPr lang="en-CA" dirty="0" err="1"/>
              <a:t>ikShu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6" y="2277340"/>
            <a:ext cx="7190509" cy="34636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439" y="574269"/>
            <a:ext cx="4622228" cy="1088136"/>
          </a:xfrm>
        </p:spPr>
        <p:txBody>
          <a:bodyPr>
            <a:normAutofit fontScale="90000"/>
          </a:bodyPr>
          <a:lstStyle/>
          <a:p>
            <a:r>
              <a:rPr lang="en-CA" dirty="0"/>
              <a:t>	</a:t>
            </a:r>
            <a:r>
              <a:rPr lang="en-CA" dirty="0" smtClean="0"/>
              <a:t>			</a:t>
            </a:r>
            <a:r>
              <a:rPr lang="hi-IN" dirty="0" smtClean="0"/>
              <a:t>ईश्वरः </a:t>
            </a:r>
            <a:r>
              <a:rPr lang="en-CA" dirty="0" smtClean="0"/>
              <a:t> </a:t>
            </a:r>
            <a:r>
              <a:rPr lang="en-CA" dirty="0" err="1" smtClean="0"/>
              <a:t>iishvaraH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23" y="1961222"/>
            <a:ext cx="4440200" cy="39115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77" y="792906"/>
            <a:ext cx="8706119" cy="1088136"/>
          </a:xfrm>
        </p:spPr>
        <p:txBody>
          <a:bodyPr>
            <a:normAutofit fontScale="90000"/>
          </a:bodyPr>
          <a:lstStyle/>
          <a:p>
            <a:r>
              <a:rPr lang="hi-IN" dirty="0"/>
              <a:t>उद्यानम् </a:t>
            </a:r>
            <a:r>
              <a:rPr lang="en-CA" dirty="0" err="1" smtClean="0"/>
              <a:t>udyAnam</a:t>
            </a:r>
            <a:r>
              <a:rPr lang="hi-IN" dirty="0" smtClean="0"/>
              <a:t> </a:t>
            </a:r>
            <a:r>
              <a:rPr lang="en-CA" dirty="0" smtClean="0"/>
              <a:t>	</a:t>
            </a:r>
            <a:r>
              <a:rPr lang="hi-IN" dirty="0" smtClean="0"/>
              <a:t>उपायनम्</a:t>
            </a:r>
            <a:r>
              <a:rPr lang="en-CA" dirty="0" smtClean="0"/>
              <a:t> </a:t>
            </a:r>
            <a:r>
              <a:rPr lang="en-CA" dirty="0" err="1" smtClean="0"/>
              <a:t>upAyanam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439691"/>
            <a:ext cx="3458441" cy="30449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96" y="2439691"/>
            <a:ext cx="3442855" cy="30449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1" y="850005"/>
            <a:ext cx="8373520" cy="1095735"/>
          </a:xfrm>
        </p:spPr>
        <p:txBody>
          <a:bodyPr>
            <a:normAutofit fontScale="90000"/>
          </a:bodyPr>
          <a:lstStyle/>
          <a:p>
            <a:r>
              <a:rPr lang="hi-IN" dirty="0" smtClean="0"/>
              <a:t>ऊरुकम्</a:t>
            </a:r>
            <a:r>
              <a:rPr lang="en-CA" dirty="0" smtClean="0"/>
              <a:t> </a:t>
            </a:r>
            <a:r>
              <a:rPr lang="en-CA" dirty="0" err="1" smtClean="0"/>
              <a:t>uurukam</a:t>
            </a:r>
            <a:r>
              <a:rPr lang="en-CA" dirty="0" smtClean="0"/>
              <a:t>	</a:t>
            </a:r>
            <a:r>
              <a:rPr lang="hi-IN" dirty="0" smtClean="0"/>
              <a:t>उर्णनाभः</a:t>
            </a:r>
            <a:r>
              <a:rPr lang="en-CA" dirty="0" smtClean="0"/>
              <a:t> </a:t>
            </a:r>
            <a:r>
              <a:rPr lang="en-CA" dirty="0" err="1" smtClean="0"/>
              <a:t>urNanAbhaH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82592"/>
            <a:ext cx="3144860" cy="326833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17" y="2382592"/>
            <a:ext cx="3696907" cy="32683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272</TotalTime>
  <Words>116</Words>
  <Application>Microsoft Office PowerPoint</Application>
  <PresentationFormat>On-screen Show (4:3)</PresentationFormat>
  <Paragraphs>68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Georgia</vt:lpstr>
      <vt:lpstr>Kokila</vt:lpstr>
      <vt:lpstr>Mangal</vt:lpstr>
      <vt:lpstr>Segoe UI</vt:lpstr>
      <vt:lpstr>siddhanta-cakravat-webfont</vt:lpstr>
      <vt:lpstr>Ocean 16x9</vt:lpstr>
      <vt:lpstr>स्वागतम्  svAgatam  Welcome</vt:lpstr>
      <vt:lpstr>PowerPoint Presentation</vt:lpstr>
      <vt:lpstr>PowerPoint Presentation</vt:lpstr>
      <vt:lpstr>अजः ajaH        अश्वः ashvaH      अम्बा ambaa</vt:lpstr>
      <vt:lpstr>आम्रम् aamram   आकाशम् aakAsham</vt:lpstr>
      <vt:lpstr>    इक्षु ikShu</vt:lpstr>
      <vt:lpstr>    ईश्वरः  iishvaraH</vt:lpstr>
      <vt:lpstr>उद्यानम् udyAnam  उपायनम् upAyanam</vt:lpstr>
      <vt:lpstr>ऊरुकम् uurukam उर्णनाभः urNanAbhaH</vt:lpstr>
      <vt:lpstr>      ऋषिः  RRiShiH</vt:lpstr>
      <vt:lpstr> (ॠ)कारः (RRI)kaaraH</vt:lpstr>
      <vt:lpstr>एकम्  ekam   एकादश ekaadasha </vt:lpstr>
      <vt:lpstr>ऐक्यम्  aikyam  </vt:lpstr>
      <vt:lpstr>   ओदनम्  odanam </vt:lpstr>
      <vt:lpstr> औषधम् auShadham</vt:lpstr>
      <vt:lpstr>    अंसः  aMsaH</vt:lpstr>
      <vt:lpstr>        रामः       rAmaH</vt:lpstr>
      <vt:lpstr>PowerPoint Presentation</vt:lpstr>
      <vt:lpstr>PowerPoint Presentation</vt:lpstr>
      <vt:lpstr>PowerPoint Presentation</vt:lpstr>
      <vt:lpstr>kahoot</vt:lpstr>
      <vt:lpstr>PowerPoint Presentation</vt:lpstr>
      <vt:lpstr>PowerPoint Presentation</vt:lpstr>
    </vt:vector>
  </TitlesOfParts>
  <Company>Loblaw Companies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Shreenivas Shellikeri (LCL)</dc:creator>
  <cp:lastModifiedBy>Harsh Thakkar</cp:lastModifiedBy>
  <cp:revision>43</cp:revision>
  <dcterms:created xsi:type="dcterms:W3CDTF">2017-09-29T22:24:55Z</dcterms:created>
  <dcterms:modified xsi:type="dcterms:W3CDTF">2018-11-22T20:35:56Z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