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Elevate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Simple Sales Dashboard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5E8D6-31C8-EA33-E9FC-06CA820E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820" y="1533801"/>
            <a:ext cx="3619048" cy="2209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78B7B-326B-0A86-8B84-9641DBAA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05" y="4168775"/>
            <a:ext cx="2333295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Sub-Category</a:t>
            </a:r>
          </a:p>
        </p:txBody>
      </p:sp>
      <p:pic>
        <p:nvPicPr>
          <p:cNvPr id="3" name="Picture 2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2" y="1686911"/>
            <a:ext cx="537604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38648" y="1417638"/>
            <a:ext cx="29481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donut chart represents sales distribution across different sub-categories. Chairs (14.37%) and Phones (14.3%) contribute the highest sales, followed by Bookcases (9.74%) and Storage (9.01%). Envelopes (2.03%) contribute the least.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</p:txBody>
      </p:sp>
      <p:pic>
        <p:nvPicPr>
          <p:cNvPr id="3" name="Picture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3" y="1639614"/>
            <a:ext cx="567558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9722" y="1639614"/>
            <a:ext cx="24594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chart shows sales performance across regions. The West region leads with 0.73M sales, followed by East with 0.68M. South records the lowest sales at 0.39M.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Month</a:t>
            </a:r>
          </a:p>
        </p:txBody>
      </p:sp>
      <p:pic>
        <p:nvPicPr>
          <p:cNvPr id="3" name="Picture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371600"/>
            <a:ext cx="3815255" cy="4980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12979" y="1371600"/>
            <a:ext cx="22702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bar chart illustrates monthly sales trends. November shows the highest sales (0.35M), closely followed by December (0.33M). February has the lowest sales at just 0.06M.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124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Elevate Labs</vt:lpstr>
      <vt:lpstr>Sales by Sub-Category</vt:lpstr>
      <vt:lpstr>Sales by Region</vt:lpstr>
      <vt:lpstr>Sales by Month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maddalapriyanka25@gmail.com</cp:lastModifiedBy>
  <cp:revision>3</cp:revision>
  <dcterms:created xsi:type="dcterms:W3CDTF">2013-01-27T09:14:16Z</dcterms:created>
  <dcterms:modified xsi:type="dcterms:W3CDTF">2025-08-19T07:48:29Z</dcterms:modified>
  <cp:category/>
</cp:coreProperties>
</file>