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819ec32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819ec32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819ec32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819ec32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19ec32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19ec32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Convolution Application based on OpenACC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Zifan Wang, Haoxuan Jia, Boyang Zhou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Formula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32800" y="1988288"/>
            <a:ext cx="44202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g(x,y) is the filtered image, f(x,y) is the original image, w is the filter kernel. Every element of the filter kernel is considered by -a &lt;= s &lt;= a and -b&lt;= s &lt;= b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(https://en.wikipedia.org/wiki/Kernel_(image_processing))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166" l="18410" r="33243" t="7114"/>
          <a:stretch/>
        </p:blipFill>
        <p:spPr>
          <a:xfrm>
            <a:off x="5872175" y="579200"/>
            <a:ext cx="2850348" cy="17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39986" l="24462" r="5079" t="0"/>
          <a:stretch/>
        </p:blipFill>
        <p:spPr>
          <a:xfrm>
            <a:off x="4876800" y="4118375"/>
            <a:ext cx="4260300" cy="9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053" y="1218913"/>
            <a:ext cx="4911646" cy="69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3181350"/>
            <a:ext cx="40281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data dependency/hazard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parallel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Clearer results for debugging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75606" t="6384"/>
          <a:stretch/>
        </p:blipFill>
        <p:spPr>
          <a:xfrm>
            <a:off x="6584750" y="2419350"/>
            <a:ext cx="1617175" cy="1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want to cover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7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to image reinforcement, fault detection and so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 for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Smoothing is often used to reduce noise within an image or to produce an image with lower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salt-pepper noise (Median filtering)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Inter-frame 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detection with fixed 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 on real-time video with higher processing speed.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Do be careful with edge conditions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25" y="659325"/>
            <a:ext cx="3048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to be finished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Components for each method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Benchmark on time consuming with &amp; without </a:t>
            </a:r>
            <a:r>
              <a:rPr lang="en" sz="2400"/>
              <a:t>acceleration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Maybe a moving object detection using inter-frame difference method...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