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28AF25-599E-87D4-A55A-CA85C2E04369}" v="8" dt="2025-04-20T09:13:18.249"/>
    <p1510:client id="{B169E2AD-0F29-F21D-9BD6-0EEBD33D8D31}" v="196" dt="2025-04-20T09:11:31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9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85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90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2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428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4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7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9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2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9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01E3-6D42-07C6-7325-43F5D3672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Unlocking Lead Conversion Insights</a:t>
            </a:r>
            <a:endParaRPr lang="en-US" dirty="0"/>
          </a:p>
          <a:p>
            <a:r>
              <a:rPr lang="en-US" dirty="0">
                <a:solidFill>
                  <a:srgbClr val="FFFFFF"/>
                </a:solidFill>
                <a:latin typeface="Arial"/>
                <a:cs typeface="Arial"/>
              </a:rPr>
              <a:t>X Education Lead Conversion Analysis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D587-8163-733D-1B98-FDB624AF0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234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3E49D-0E0C-0740-C828-60CD0CD7D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latin typeface="Calisto MT"/>
                <a:ea typeface="+mj-lt"/>
                <a:cs typeface="+mj-lt"/>
              </a:rPr>
              <a:t>Driving Sales Growth Through Data-Driven Insights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DE777-7A71-A385-73A5-C5BE82F7D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Business Aspect:</a:t>
            </a:r>
            <a:r>
              <a:rPr lang="en-US" dirty="0">
                <a:ea typeface="+mn-lt"/>
                <a:cs typeface="+mn-lt"/>
              </a:rPr>
              <a:t> Briefly explain the importance of lead conversion for business growth and revenue. Highlight the goal of understanding and improving the conversion rate.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Technical Aspect:</a:t>
            </a:r>
            <a:r>
              <a:rPr lang="en-US" dirty="0">
                <a:ea typeface="+mn-lt"/>
                <a:cs typeface="+mn-lt"/>
              </a:rPr>
              <a:t> State the objective of the analysis – to explore the lead data, identify key factors influencing conversion, and provide actionable recommendations.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7F125-70D2-A8D8-0D73-F5C621AE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 Understanding Our Lead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B5A2-C0E3-FD4F-E036-1BDF5D157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29" y="1922889"/>
            <a:ext cx="10691265" cy="37398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 9240 leads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columns with null values more than 30% are removed</a:t>
            </a:r>
            <a:endParaRPr lang="en-US" dirty="0"/>
          </a:p>
          <a:p>
            <a:r>
              <a:rPr lang="en-US" dirty="0"/>
              <a:t>Filled the null values with their mean or mode respective to their </a:t>
            </a:r>
            <a:r>
              <a:rPr lang="en-US" dirty="0" err="1"/>
              <a:t>dtype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25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6AE2-D567-C62E-B6F9-52582FB1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What Drives Lead Conversion?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0E664-8FB8-88BA-7BA2-234F27385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r>
              <a:rPr lang="en-US" dirty="0">
                <a:ea typeface="+mn-lt"/>
                <a:cs typeface="+mn-lt"/>
              </a:rPr>
              <a:t>Leads originating from 'X' source have a significantly higher conversion rate." (Implication: Invest more in this source.)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"Leads who spend more than 'Y' time on the website are more likely to convert." (Implication: Focus on engaging visitors and improving website content.)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"Specific 'Tags' or 'Last Activity' are strong indicators of conversion." (Implication: Tailor communication based on these signals.)</a:t>
            </a:r>
            <a:endParaRPr lang="en-US" dirty="0"/>
          </a:p>
          <a:p>
            <a:endParaRPr lang="en-US" b="1" dirty="0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38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8EBD892-00C5-4507-BFE3-9601A24FB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BA17F-3903-C952-AC02-8C6A3009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021" y="4306043"/>
            <a:ext cx="10776311" cy="11624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Visualizing Conversion Patterns</a:t>
            </a:r>
          </a:p>
        </p:txBody>
      </p:sp>
      <p:pic>
        <p:nvPicPr>
          <p:cNvPr id="4" name="Content Placeholder 3" descr="A graph of a bar&#10;&#10;AI-generated content may be incorrect.">
            <a:extLst>
              <a:ext uri="{FF2B5EF4-FFF2-40B4-BE49-F238E27FC236}">
                <a16:creationId xmlns:a16="http://schemas.microsoft.com/office/drawing/2014/main" id="{133BD7B0-700D-D9AF-E02D-86A88ED8A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67" r="8656" b="-3"/>
          <a:stretch/>
        </p:blipFill>
        <p:spPr>
          <a:xfrm>
            <a:off x="800100" y="723900"/>
            <a:ext cx="3501104" cy="3086097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B5C08F84-E7B5-2BF6-1272-9EFCB0955F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267" r="-1" b="-1"/>
          <a:stretch/>
        </p:blipFill>
        <p:spPr>
          <a:xfrm>
            <a:off x="4300894" y="723900"/>
            <a:ext cx="3577304" cy="3086097"/>
          </a:xfrm>
          <a:prstGeom prst="rect">
            <a:avLst/>
          </a:prstGeom>
        </p:spPr>
      </p:pic>
      <p:pic>
        <p:nvPicPr>
          <p:cNvPr id="5" name="Picture 4" descr="A graph of conversion rate by lead source&#10;&#10;AI-generated content may be incorrect.">
            <a:extLst>
              <a:ext uri="{FF2B5EF4-FFF2-40B4-BE49-F238E27FC236}">
                <a16:creationId xmlns:a16="http://schemas.microsoft.com/office/drawing/2014/main" id="{4154ED8E-19EA-69C6-F30D-31F5883DA4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3" b="9260"/>
          <a:stretch/>
        </p:blipFill>
        <p:spPr>
          <a:xfrm>
            <a:off x="7877886" y="723900"/>
            <a:ext cx="3552113" cy="308609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531BC1D-41F6-43D0-8437-608E6D83F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4156386"/>
            <a:ext cx="105959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627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A6DA7-846E-28D2-FE97-49963FB6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ROC Curve</a:t>
            </a:r>
          </a:p>
        </p:txBody>
      </p:sp>
      <p:pic>
        <p:nvPicPr>
          <p:cNvPr id="4" name="Content Placeholder 3" descr="A graph of a curve&#10;&#10;AI-generated content may be incorrect.">
            <a:extLst>
              <a:ext uri="{FF2B5EF4-FFF2-40B4-BE49-F238E27FC236}">
                <a16:creationId xmlns:a16="http://schemas.microsoft.com/office/drawing/2014/main" id="{A2D131BD-A329-CD60-E109-5939EC4B4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10" y="719453"/>
            <a:ext cx="7020139" cy="552836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32961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ChronicleVTI</vt:lpstr>
      <vt:lpstr>Unlocking Lead Conversion Insights X Education Lead Conversion Analysis   </vt:lpstr>
      <vt:lpstr>Driving Sales Growth Through Data-Driven Insights</vt:lpstr>
      <vt:lpstr> Understanding Our Lead Data</vt:lpstr>
      <vt:lpstr>What Drives Lead Conversion?</vt:lpstr>
      <vt:lpstr>Visualizing Conversion Patterns</vt:lpstr>
      <vt:lpstr>ROC Curve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85</cp:revision>
  <dcterms:created xsi:type="dcterms:W3CDTF">2013-07-15T20:26:40Z</dcterms:created>
  <dcterms:modified xsi:type="dcterms:W3CDTF">2025-04-20T09:13:56Z</dcterms:modified>
</cp:coreProperties>
</file>