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07D0F-F629-498E-A078-0A26CE90C4C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5E455B-FE76-40F0-AD94-F39353B2C462}">
      <dgm:prSet phldrT="[Text]"/>
      <dgm:spPr/>
      <dgm:t>
        <a:bodyPr/>
        <a:lstStyle/>
        <a:p>
          <a:endParaRPr lang="en-US" dirty="0"/>
        </a:p>
      </dgm:t>
    </dgm:pt>
    <dgm:pt modelId="{3B13152B-2C72-4321-B48D-39012D609C5E}" type="parTrans" cxnId="{B9B4D917-1AE9-4A3E-8D4B-ECD1098EA4D9}">
      <dgm:prSet/>
      <dgm:spPr/>
      <dgm:t>
        <a:bodyPr/>
        <a:lstStyle/>
        <a:p>
          <a:endParaRPr lang="en-US"/>
        </a:p>
      </dgm:t>
    </dgm:pt>
    <dgm:pt modelId="{C4A3B705-3FCE-49E6-A08F-9CF02563AC89}" type="sibTrans" cxnId="{B9B4D917-1AE9-4A3E-8D4B-ECD1098EA4D9}">
      <dgm:prSet/>
      <dgm:spPr/>
      <dgm:t>
        <a:bodyPr/>
        <a:lstStyle/>
        <a:p>
          <a:endParaRPr lang="en-US"/>
        </a:p>
      </dgm:t>
    </dgm:pt>
    <dgm:pt modelId="{737DBD8C-C6F7-4EE4-82A5-E196360A1EDA}">
      <dgm:prSet/>
      <dgm:spPr/>
      <dgm:t>
        <a:bodyPr/>
        <a:lstStyle/>
        <a:p>
          <a:pPr algn="ctr"/>
          <a:r>
            <a:rPr lang="en-US" b="1" dirty="0"/>
            <a:t>Event Inference</a:t>
          </a:r>
          <a:endParaRPr lang="en-US" dirty="0"/>
        </a:p>
      </dgm:t>
    </dgm:pt>
    <dgm:pt modelId="{EE837D5F-9546-46A3-9FD9-E8D9093ED66A}" type="parTrans" cxnId="{6AB4426A-0824-40BB-A298-0AE56579DC33}">
      <dgm:prSet/>
      <dgm:spPr/>
      <dgm:t>
        <a:bodyPr/>
        <a:lstStyle/>
        <a:p>
          <a:endParaRPr lang="en-US"/>
        </a:p>
      </dgm:t>
    </dgm:pt>
    <dgm:pt modelId="{578F4D7D-BAAC-4140-8EAD-5B7D6B681D45}" type="sibTrans" cxnId="{6AB4426A-0824-40BB-A298-0AE56579DC33}">
      <dgm:prSet/>
      <dgm:spPr/>
      <dgm:t>
        <a:bodyPr/>
        <a:lstStyle/>
        <a:p>
          <a:endParaRPr lang="en-US"/>
        </a:p>
      </dgm:t>
    </dgm:pt>
    <dgm:pt modelId="{B3495F58-F2E1-4BD5-A519-7E515F1BF00E}">
      <dgm:prSet/>
      <dgm:spPr/>
      <dgm:t>
        <a:bodyPr/>
        <a:lstStyle/>
        <a:p>
          <a:r>
            <a:rPr lang="en-US" b="1" dirty="0"/>
            <a:t>Performance Evaluation </a:t>
          </a:r>
          <a:endParaRPr lang="en-US" dirty="0"/>
        </a:p>
      </dgm:t>
    </dgm:pt>
    <dgm:pt modelId="{5A7244F0-4AEE-4E30-B2B3-7E710941AEF2}" type="parTrans" cxnId="{9BCAFFD0-9596-4806-83B9-F719A2D9C662}">
      <dgm:prSet/>
      <dgm:spPr/>
      <dgm:t>
        <a:bodyPr/>
        <a:lstStyle/>
        <a:p>
          <a:endParaRPr lang="en-US"/>
        </a:p>
      </dgm:t>
    </dgm:pt>
    <dgm:pt modelId="{C4CF8FF1-1A20-455A-B1A2-1E48F9B0F8C4}" type="sibTrans" cxnId="{9BCAFFD0-9596-4806-83B9-F719A2D9C662}">
      <dgm:prSet/>
      <dgm:spPr/>
      <dgm:t>
        <a:bodyPr/>
        <a:lstStyle/>
        <a:p>
          <a:endParaRPr lang="en-US"/>
        </a:p>
      </dgm:t>
    </dgm:pt>
    <dgm:pt modelId="{E5900602-B784-4D9F-ACE4-2D272C2E475A}">
      <dgm:prSet/>
      <dgm:spPr/>
      <dgm:t>
        <a:bodyPr/>
        <a:lstStyle/>
        <a:p>
          <a:r>
            <a:rPr lang="en-US" b="1" dirty="0"/>
            <a:t>Statistical Insights</a:t>
          </a:r>
          <a:endParaRPr lang="en-US" dirty="0"/>
        </a:p>
      </dgm:t>
    </dgm:pt>
    <dgm:pt modelId="{8514CFB3-94B0-48F5-BB32-052958AE0F79}" type="parTrans" cxnId="{554E3A55-2E4A-4717-A716-040FA724EE60}">
      <dgm:prSet/>
      <dgm:spPr/>
      <dgm:t>
        <a:bodyPr/>
        <a:lstStyle/>
        <a:p>
          <a:endParaRPr lang="en-US"/>
        </a:p>
      </dgm:t>
    </dgm:pt>
    <dgm:pt modelId="{CBFD3B2E-7460-4131-8214-FE161E71B0B7}" type="sibTrans" cxnId="{554E3A55-2E4A-4717-A716-040FA724EE60}">
      <dgm:prSet/>
      <dgm:spPr/>
      <dgm:t>
        <a:bodyPr/>
        <a:lstStyle/>
        <a:p>
          <a:endParaRPr lang="en-US"/>
        </a:p>
      </dgm:t>
    </dgm:pt>
    <dgm:pt modelId="{B037B59A-546E-4855-ACB7-51E9109952C9}">
      <dgm:prSet/>
      <dgm:spPr/>
      <dgm:t>
        <a:bodyPr/>
        <a:lstStyle/>
        <a:p>
          <a:endParaRPr lang="en-US" dirty="0"/>
        </a:p>
      </dgm:t>
    </dgm:pt>
    <dgm:pt modelId="{3B35682A-6304-4DCC-B800-7BF527B9A647}" type="parTrans" cxnId="{CDD2A772-1E76-41D3-8F8E-A62FF8AAC2E0}">
      <dgm:prSet/>
      <dgm:spPr/>
      <dgm:t>
        <a:bodyPr/>
        <a:lstStyle/>
        <a:p>
          <a:endParaRPr lang="en-US"/>
        </a:p>
      </dgm:t>
    </dgm:pt>
    <dgm:pt modelId="{41212916-8949-4947-8165-72A0F14E786B}" type="sibTrans" cxnId="{CDD2A772-1E76-41D3-8F8E-A62FF8AAC2E0}">
      <dgm:prSet/>
      <dgm:spPr/>
      <dgm:t>
        <a:bodyPr/>
        <a:lstStyle/>
        <a:p>
          <a:endParaRPr lang="en-US"/>
        </a:p>
      </dgm:t>
    </dgm:pt>
    <dgm:pt modelId="{4254288B-0F9B-41CD-ADE7-2DEDB40991D8}" type="pres">
      <dgm:prSet presAssocID="{89407D0F-F629-498E-A078-0A26CE90C4CD}" presName="diagram" presStyleCnt="0">
        <dgm:presLayoutVars>
          <dgm:dir/>
          <dgm:resizeHandles val="exact"/>
        </dgm:presLayoutVars>
      </dgm:prSet>
      <dgm:spPr/>
    </dgm:pt>
    <dgm:pt modelId="{90657FA7-DF28-4392-A83B-2DC368CD3B3A}" type="pres">
      <dgm:prSet presAssocID="{FF5E455B-FE76-40F0-AD94-F39353B2C462}" presName="node" presStyleLbl="node1" presStyleIdx="0" presStyleCnt="5" custLinFactNeighborX="5455" custLinFactNeighborY="560">
        <dgm:presLayoutVars>
          <dgm:bulletEnabled val="1"/>
        </dgm:presLayoutVars>
      </dgm:prSet>
      <dgm:spPr/>
    </dgm:pt>
    <dgm:pt modelId="{4ECA8165-1321-4EEA-B4CE-573DE4A88659}" type="pres">
      <dgm:prSet presAssocID="{C4A3B705-3FCE-49E6-A08F-9CF02563AC89}" presName="sibTrans" presStyleLbl="sibTrans2D1" presStyleIdx="0" presStyleCnt="4"/>
      <dgm:spPr/>
    </dgm:pt>
    <dgm:pt modelId="{F22D885F-3827-45A4-AECA-4AE176FA9561}" type="pres">
      <dgm:prSet presAssocID="{C4A3B705-3FCE-49E6-A08F-9CF02563AC89}" presName="connectorText" presStyleLbl="sibTrans2D1" presStyleIdx="0" presStyleCnt="4"/>
      <dgm:spPr/>
    </dgm:pt>
    <dgm:pt modelId="{C6E20EB8-B7E3-4FCD-9AAF-B95F66B615DF}" type="pres">
      <dgm:prSet presAssocID="{B037B59A-546E-4855-ACB7-51E9109952C9}" presName="node" presStyleLbl="node1" presStyleIdx="1" presStyleCnt="5" custLinFactNeighborX="-8075" custLinFactNeighborY="560">
        <dgm:presLayoutVars>
          <dgm:bulletEnabled val="1"/>
        </dgm:presLayoutVars>
      </dgm:prSet>
      <dgm:spPr/>
    </dgm:pt>
    <dgm:pt modelId="{036DF54B-81CB-4E59-897B-D6F698AD352A}" type="pres">
      <dgm:prSet presAssocID="{41212916-8949-4947-8165-72A0F14E786B}" presName="sibTrans" presStyleLbl="sibTrans2D1" presStyleIdx="1" presStyleCnt="4"/>
      <dgm:spPr/>
    </dgm:pt>
    <dgm:pt modelId="{71993EFB-784A-4C7E-BBF7-6ED13CA1A582}" type="pres">
      <dgm:prSet presAssocID="{41212916-8949-4947-8165-72A0F14E786B}" presName="connectorText" presStyleLbl="sibTrans2D1" presStyleIdx="1" presStyleCnt="4"/>
      <dgm:spPr/>
    </dgm:pt>
    <dgm:pt modelId="{99DB4F5F-5864-429F-8AD0-30BE3A49A10D}" type="pres">
      <dgm:prSet presAssocID="{737DBD8C-C6F7-4EE4-82A5-E196360A1EDA}" presName="node" presStyleLbl="node1" presStyleIdx="2" presStyleCnt="5" custLinFactNeighborX="-10910" custLinFactNeighborY="560">
        <dgm:presLayoutVars>
          <dgm:bulletEnabled val="1"/>
        </dgm:presLayoutVars>
      </dgm:prSet>
      <dgm:spPr/>
    </dgm:pt>
    <dgm:pt modelId="{A659E25A-C249-4AAF-944A-DB84512AF1C9}" type="pres">
      <dgm:prSet presAssocID="{578F4D7D-BAAC-4140-8EAD-5B7D6B681D45}" presName="sibTrans" presStyleLbl="sibTrans2D1" presStyleIdx="2" presStyleCnt="4"/>
      <dgm:spPr/>
    </dgm:pt>
    <dgm:pt modelId="{183B7934-33DF-4F91-BBCA-3869DA1D61B0}" type="pres">
      <dgm:prSet presAssocID="{578F4D7D-BAAC-4140-8EAD-5B7D6B681D45}" presName="connectorText" presStyleLbl="sibTrans2D1" presStyleIdx="2" presStyleCnt="4"/>
      <dgm:spPr/>
    </dgm:pt>
    <dgm:pt modelId="{7C78E1D6-BA86-4BD0-A68D-8BD43A0B9183}" type="pres">
      <dgm:prSet presAssocID="{B3495F58-F2E1-4BD5-A519-7E515F1BF00E}" presName="node" presStyleLbl="node1" presStyleIdx="3" presStyleCnt="5" custLinFactNeighborX="-77857" custLinFactNeighborY="3939">
        <dgm:presLayoutVars>
          <dgm:bulletEnabled val="1"/>
        </dgm:presLayoutVars>
      </dgm:prSet>
      <dgm:spPr/>
    </dgm:pt>
    <dgm:pt modelId="{AD58CA20-1863-4E4E-A99B-7385E927D0E8}" type="pres">
      <dgm:prSet presAssocID="{C4CF8FF1-1A20-455A-B1A2-1E48F9B0F8C4}" presName="sibTrans" presStyleLbl="sibTrans2D1" presStyleIdx="3" presStyleCnt="4"/>
      <dgm:spPr/>
    </dgm:pt>
    <dgm:pt modelId="{29E71C20-6E00-4CB3-8AA4-ECF595861906}" type="pres">
      <dgm:prSet presAssocID="{C4CF8FF1-1A20-455A-B1A2-1E48F9B0F8C4}" presName="connectorText" presStyleLbl="sibTrans2D1" presStyleIdx="3" presStyleCnt="4"/>
      <dgm:spPr/>
    </dgm:pt>
    <dgm:pt modelId="{E651F93C-6AFF-4D8F-8160-68C4DD5A15DE}" type="pres">
      <dgm:prSet presAssocID="{E5900602-B784-4D9F-ACE4-2D272C2E475A}" presName="node" presStyleLbl="node1" presStyleIdx="4" presStyleCnt="5" custLinFactX="-20436" custLinFactNeighborX="-100000" custLinFactNeighborY="3112">
        <dgm:presLayoutVars>
          <dgm:bulletEnabled val="1"/>
        </dgm:presLayoutVars>
      </dgm:prSet>
      <dgm:spPr/>
    </dgm:pt>
  </dgm:ptLst>
  <dgm:cxnLst>
    <dgm:cxn modelId="{4C9AC201-3896-4212-8BD1-5842542250E0}" type="presOf" srcId="{C4A3B705-3FCE-49E6-A08F-9CF02563AC89}" destId="{F22D885F-3827-45A4-AECA-4AE176FA9561}" srcOrd="1" destOrd="0" presId="urn:microsoft.com/office/officeart/2005/8/layout/process5"/>
    <dgm:cxn modelId="{9E50E703-0534-4761-A376-18FEB697EA47}" type="presOf" srcId="{41212916-8949-4947-8165-72A0F14E786B}" destId="{036DF54B-81CB-4E59-897B-D6F698AD352A}" srcOrd="0" destOrd="0" presId="urn:microsoft.com/office/officeart/2005/8/layout/process5"/>
    <dgm:cxn modelId="{923E3714-42B0-4F0F-ADAC-F05CDDC27AFF}" type="presOf" srcId="{41212916-8949-4947-8165-72A0F14E786B}" destId="{71993EFB-784A-4C7E-BBF7-6ED13CA1A582}" srcOrd="1" destOrd="0" presId="urn:microsoft.com/office/officeart/2005/8/layout/process5"/>
    <dgm:cxn modelId="{B9B4D917-1AE9-4A3E-8D4B-ECD1098EA4D9}" srcId="{89407D0F-F629-498E-A078-0A26CE90C4CD}" destId="{FF5E455B-FE76-40F0-AD94-F39353B2C462}" srcOrd="0" destOrd="0" parTransId="{3B13152B-2C72-4321-B48D-39012D609C5E}" sibTransId="{C4A3B705-3FCE-49E6-A08F-9CF02563AC89}"/>
    <dgm:cxn modelId="{C3F2F967-A928-4BCF-B54D-602DEED0291D}" type="presOf" srcId="{B037B59A-546E-4855-ACB7-51E9109952C9}" destId="{C6E20EB8-B7E3-4FCD-9AAF-B95F66B615DF}" srcOrd="0" destOrd="0" presId="urn:microsoft.com/office/officeart/2005/8/layout/process5"/>
    <dgm:cxn modelId="{85900868-8051-4B9A-AC12-94CB9119F4A0}" type="presOf" srcId="{C4CF8FF1-1A20-455A-B1A2-1E48F9B0F8C4}" destId="{AD58CA20-1863-4E4E-A99B-7385E927D0E8}" srcOrd="0" destOrd="0" presId="urn:microsoft.com/office/officeart/2005/8/layout/process5"/>
    <dgm:cxn modelId="{6AB4426A-0824-40BB-A298-0AE56579DC33}" srcId="{89407D0F-F629-498E-A078-0A26CE90C4CD}" destId="{737DBD8C-C6F7-4EE4-82A5-E196360A1EDA}" srcOrd="2" destOrd="0" parTransId="{EE837D5F-9546-46A3-9FD9-E8D9093ED66A}" sibTransId="{578F4D7D-BAAC-4140-8EAD-5B7D6B681D45}"/>
    <dgm:cxn modelId="{B410944F-A530-4174-BD50-771734FD1079}" type="presOf" srcId="{B3495F58-F2E1-4BD5-A519-7E515F1BF00E}" destId="{7C78E1D6-BA86-4BD0-A68D-8BD43A0B9183}" srcOrd="0" destOrd="0" presId="urn:microsoft.com/office/officeart/2005/8/layout/process5"/>
    <dgm:cxn modelId="{CF207B70-43CB-4E1D-91D2-9348A2B93C59}" type="presOf" srcId="{C4A3B705-3FCE-49E6-A08F-9CF02563AC89}" destId="{4ECA8165-1321-4EEA-B4CE-573DE4A88659}" srcOrd="0" destOrd="0" presId="urn:microsoft.com/office/officeart/2005/8/layout/process5"/>
    <dgm:cxn modelId="{CDD2A772-1E76-41D3-8F8E-A62FF8AAC2E0}" srcId="{89407D0F-F629-498E-A078-0A26CE90C4CD}" destId="{B037B59A-546E-4855-ACB7-51E9109952C9}" srcOrd="1" destOrd="0" parTransId="{3B35682A-6304-4DCC-B800-7BF527B9A647}" sibTransId="{41212916-8949-4947-8165-72A0F14E786B}"/>
    <dgm:cxn modelId="{554E3A55-2E4A-4717-A716-040FA724EE60}" srcId="{89407D0F-F629-498E-A078-0A26CE90C4CD}" destId="{E5900602-B784-4D9F-ACE4-2D272C2E475A}" srcOrd="4" destOrd="0" parTransId="{8514CFB3-94B0-48F5-BB32-052958AE0F79}" sibTransId="{CBFD3B2E-7460-4131-8214-FE161E71B0B7}"/>
    <dgm:cxn modelId="{5311BF59-67CF-4676-935B-EB974CF61B52}" type="presOf" srcId="{578F4D7D-BAAC-4140-8EAD-5B7D6B681D45}" destId="{183B7934-33DF-4F91-BBCA-3869DA1D61B0}" srcOrd="1" destOrd="0" presId="urn:microsoft.com/office/officeart/2005/8/layout/process5"/>
    <dgm:cxn modelId="{2E08D881-3B8A-42EE-A52B-7E4FBFCFD47F}" type="presOf" srcId="{578F4D7D-BAAC-4140-8EAD-5B7D6B681D45}" destId="{A659E25A-C249-4AAF-944A-DB84512AF1C9}" srcOrd="0" destOrd="0" presId="urn:microsoft.com/office/officeart/2005/8/layout/process5"/>
    <dgm:cxn modelId="{7C4B54BD-0008-483B-A941-277EE1926A6F}" type="presOf" srcId="{C4CF8FF1-1A20-455A-B1A2-1E48F9B0F8C4}" destId="{29E71C20-6E00-4CB3-8AA4-ECF595861906}" srcOrd="1" destOrd="0" presId="urn:microsoft.com/office/officeart/2005/8/layout/process5"/>
    <dgm:cxn modelId="{0CD676C1-665A-4EAF-865E-1E23DBC83EBA}" type="presOf" srcId="{E5900602-B784-4D9F-ACE4-2D272C2E475A}" destId="{E651F93C-6AFF-4D8F-8160-68C4DD5A15DE}" srcOrd="0" destOrd="0" presId="urn:microsoft.com/office/officeart/2005/8/layout/process5"/>
    <dgm:cxn modelId="{9BCAFFD0-9596-4806-83B9-F719A2D9C662}" srcId="{89407D0F-F629-498E-A078-0A26CE90C4CD}" destId="{B3495F58-F2E1-4BD5-A519-7E515F1BF00E}" srcOrd="3" destOrd="0" parTransId="{5A7244F0-4AEE-4E30-B2B3-7E710941AEF2}" sibTransId="{C4CF8FF1-1A20-455A-B1A2-1E48F9B0F8C4}"/>
    <dgm:cxn modelId="{C059D9D9-75CD-4A0A-B53A-5FD72FDBD837}" type="presOf" srcId="{737DBD8C-C6F7-4EE4-82A5-E196360A1EDA}" destId="{99DB4F5F-5864-429F-8AD0-30BE3A49A10D}" srcOrd="0" destOrd="0" presId="urn:microsoft.com/office/officeart/2005/8/layout/process5"/>
    <dgm:cxn modelId="{C8069FE3-5629-4286-B2A9-F68C465922D5}" type="presOf" srcId="{FF5E455B-FE76-40F0-AD94-F39353B2C462}" destId="{90657FA7-DF28-4392-A83B-2DC368CD3B3A}" srcOrd="0" destOrd="0" presId="urn:microsoft.com/office/officeart/2005/8/layout/process5"/>
    <dgm:cxn modelId="{CF69CFFA-0E53-4C89-B75D-690F949E1C78}" type="presOf" srcId="{89407D0F-F629-498E-A078-0A26CE90C4CD}" destId="{4254288B-0F9B-41CD-ADE7-2DEDB40991D8}" srcOrd="0" destOrd="0" presId="urn:microsoft.com/office/officeart/2005/8/layout/process5"/>
    <dgm:cxn modelId="{C9909156-7B1A-4C8E-AF39-909EF955F37F}" type="presParOf" srcId="{4254288B-0F9B-41CD-ADE7-2DEDB40991D8}" destId="{90657FA7-DF28-4392-A83B-2DC368CD3B3A}" srcOrd="0" destOrd="0" presId="urn:microsoft.com/office/officeart/2005/8/layout/process5"/>
    <dgm:cxn modelId="{97E6484F-74A7-4323-97CC-F1F0182C91FF}" type="presParOf" srcId="{4254288B-0F9B-41CD-ADE7-2DEDB40991D8}" destId="{4ECA8165-1321-4EEA-B4CE-573DE4A88659}" srcOrd="1" destOrd="0" presId="urn:microsoft.com/office/officeart/2005/8/layout/process5"/>
    <dgm:cxn modelId="{89F9E7A1-D8A1-438C-8C9D-A4AFAACC9850}" type="presParOf" srcId="{4ECA8165-1321-4EEA-B4CE-573DE4A88659}" destId="{F22D885F-3827-45A4-AECA-4AE176FA9561}" srcOrd="0" destOrd="0" presId="urn:microsoft.com/office/officeart/2005/8/layout/process5"/>
    <dgm:cxn modelId="{3B267DF2-A99F-4299-8EFF-B4696B1FAF88}" type="presParOf" srcId="{4254288B-0F9B-41CD-ADE7-2DEDB40991D8}" destId="{C6E20EB8-B7E3-4FCD-9AAF-B95F66B615DF}" srcOrd="2" destOrd="0" presId="urn:microsoft.com/office/officeart/2005/8/layout/process5"/>
    <dgm:cxn modelId="{36D73E16-B0D6-41F4-97EA-CB72F7A0B038}" type="presParOf" srcId="{4254288B-0F9B-41CD-ADE7-2DEDB40991D8}" destId="{036DF54B-81CB-4E59-897B-D6F698AD352A}" srcOrd="3" destOrd="0" presId="urn:microsoft.com/office/officeart/2005/8/layout/process5"/>
    <dgm:cxn modelId="{2727E5D7-CF23-4668-93DA-1F597EF844A5}" type="presParOf" srcId="{036DF54B-81CB-4E59-897B-D6F698AD352A}" destId="{71993EFB-784A-4C7E-BBF7-6ED13CA1A582}" srcOrd="0" destOrd="0" presId="urn:microsoft.com/office/officeart/2005/8/layout/process5"/>
    <dgm:cxn modelId="{79D5E045-4674-4EAC-886E-B43BC89C8275}" type="presParOf" srcId="{4254288B-0F9B-41CD-ADE7-2DEDB40991D8}" destId="{99DB4F5F-5864-429F-8AD0-30BE3A49A10D}" srcOrd="4" destOrd="0" presId="urn:microsoft.com/office/officeart/2005/8/layout/process5"/>
    <dgm:cxn modelId="{1BBC9943-AFA3-4E29-9EB9-7776E69FB8D2}" type="presParOf" srcId="{4254288B-0F9B-41CD-ADE7-2DEDB40991D8}" destId="{A659E25A-C249-4AAF-944A-DB84512AF1C9}" srcOrd="5" destOrd="0" presId="urn:microsoft.com/office/officeart/2005/8/layout/process5"/>
    <dgm:cxn modelId="{C83CFA5E-4762-45A3-B9DC-D0340870F9D1}" type="presParOf" srcId="{A659E25A-C249-4AAF-944A-DB84512AF1C9}" destId="{183B7934-33DF-4F91-BBCA-3869DA1D61B0}" srcOrd="0" destOrd="0" presId="urn:microsoft.com/office/officeart/2005/8/layout/process5"/>
    <dgm:cxn modelId="{C98B7565-F574-4E72-9E80-B93A5D467E62}" type="presParOf" srcId="{4254288B-0F9B-41CD-ADE7-2DEDB40991D8}" destId="{7C78E1D6-BA86-4BD0-A68D-8BD43A0B9183}" srcOrd="6" destOrd="0" presId="urn:microsoft.com/office/officeart/2005/8/layout/process5"/>
    <dgm:cxn modelId="{104C081D-0156-4F37-AB0C-D86A5A11D828}" type="presParOf" srcId="{4254288B-0F9B-41CD-ADE7-2DEDB40991D8}" destId="{AD58CA20-1863-4E4E-A99B-7385E927D0E8}" srcOrd="7" destOrd="0" presId="urn:microsoft.com/office/officeart/2005/8/layout/process5"/>
    <dgm:cxn modelId="{400AC8F0-67B4-40D8-8B25-EC11CF1999EF}" type="presParOf" srcId="{AD58CA20-1863-4E4E-A99B-7385E927D0E8}" destId="{29E71C20-6E00-4CB3-8AA4-ECF595861906}" srcOrd="0" destOrd="0" presId="urn:microsoft.com/office/officeart/2005/8/layout/process5"/>
    <dgm:cxn modelId="{6C920454-3C3D-4002-AF11-8BE19ED6F40E}" type="presParOf" srcId="{4254288B-0F9B-41CD-ADE7-2DEDB40991D8}" destId="{E651F93C-6AFF-4D8F-8160-68C4DD5A15D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57FA7-DF28-4392-A83B-2DC368CD3B3A}">
      <dsp:nvSpPr>
        <dsp:cNvPr id="0" name=""/>
        <dsp:cNvSpPr/>
      </dsp:nvSpPr>
      <dsp:spPr>
        <a:xfrm>
          <a:off x="154715" y="580456"/>
          <a:ext cx="2672320" cy="1603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01677" y="627418"/>
        <a:ext cx="2578396" cy="1509468"/>
      </dsp:txXfrm>
    </dsp:sp>
    <dsp:sp modelId="{4ECA8165-1321-4EEA-B4CE-573DE4A88659}">
      <dsp:nvSpPr>
        <dsp:cNvPr id="0" name=""/>
        <dsp:cNvSpPr/>
      </dsp:nvSpPr>
      <dsp:spPr>
        <a:xfrm>
          <a:off x="2982656" y="1050784"/>
          <a:ext cx="374902" cy="66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82656" y="1183331"/>
        <a:ext cx="262431" cy="397641"/>
      </dsp:txXfrm>
    </dsp:sp>
    <dsp:sp modelId="{C6E20EB8-B7E3-4FCD-9AAF-B95F66B615DF}">
      <dsp:nvSpPr>
        <dsp:cNvPr id="0" name=""/>
        <dsp:cNvSpPr/>
      </dsp:nvSpPr>
      <dsp:spPr>
        <a:xfrm>
          <a:off x="3534399" y="580456"/>
          <a:ext cx="2672320" cy="1603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581361" y="627418"/>
        <a:ext cx="2578396" cy="1509468"/>
      </dsp:txXfrm>
    </dsp:sp>
    <dsp:sp modelId="{036DF54B-81CB-4E59-897B-D6F698AD352A}">
      <dsp:nvSpPr>
        <dsp:cNvPr id="0" name=""/>
        <dsp:cNvSpPr/>
      </dsp:nvSpPr>
      <dsp:spPr>
        <a:xfrm>
          <a:off x="6425217" y="1050784"/>
          <a:ext cx="526379" cy="66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25217" y="1183331"/>
        <a:ext cx="368465" cy="397641"/>
      </dsp:txXfrm>
    </dsp:sp>
    <dsp:sp modelId="{99DB4F5F-5864-429F-8AD0-30BE3A49A10D}">
      <dsp:nvSpPr>
        <dsp:cNvPr id="0" name=""/>
        <dsp:cNvSpPr/>
      </dsp:nvSpPr>
      <dsp:spPr>
        <a:xfrm>
          <a:off x="7199888" y="580456"/>
          <a:ext cx="2672320" cy="1603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Event Inference</a:t>
          </a:r>
          <a:endParaRPr lang="en-US" sz="2900" kern="1200" dirty="0"/>
        </a:p>
      </dsp:txBody>
      <dsp:txXfrm>
        <a:off x="7246850" y="627418"/>
        <a:ext cx="2578396" cy="1509468"/>
      </dsp:txXfrm>
    </dsp:sp>
    <dsp:sp modelId="{A659E25A-C249-4AAF-944A-DB84512AF1C9}">
      <dsp:nvSpPr>
        <dsp:cNvPr id="0" name=""/>
        <dsp:cNvSpPr/>
      </dsp:nvSpPr>
      <dsp:spPr>
        <a:xfrm rot="7396294">
          <a:off x="7296608" y="2397187"/>
          <a:ext cx="711949" cy="66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7508299" y="2388875"/>
        <a:ext cx="397641" cy="513129"/>
      </dsp:txXfrm>
    </dsp:sp>
    <dsp:sp modelId="{7C78E1D6-BA86-4BD0-A68D-8BD43A0B9183}">
      <dsp:nvSpPr>
        <dsp:cNvPr id="0" name=""/>
        <dsp:cNvSpPr/>
      </dsp:nvSpPr>
      <dsp:spPr>
        <a:xfrm>
          <a:off x="5410849" y="3306955"/>
          <a:ext cx="2672320" cy="1603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Performance Evaluation </a:t>
          </a:r>
          <a:endParaRPr lang="en-US" sz="2900" kern="1200" dirty="0"/>
        </a:p>
      </dsp:txBody>
      <dsp:txXfrm>
        <a:off x="5457811" y="3353917"/>
        <a:ext cx="2578396" cy="1509468"/>
      </dsp:txXfrm>
    </dsp:sp>
    <dsp:sp modelId="{AD58CA20-1863-4E4E-A99B-7385E927D0E8}">
      <dsp:nvSpPr>
        <dsp:cNvPr id="0" name=""/>
        <dsp:cNvSpPr/>
      </dsp:nvSpPr>
      <dsp:spPr>
        <a:xfrm rot="10809343">
          <a:off x="3755766" y="3770743"/>
          <a:ext cx="1169595" cy="66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3954586" y="3903560"/>
        <a:ext cx="970775" cy="397641"/>
      </dsp:txXfrm>
    </dsp:sp>
    <dsp:sp modelId="{E651F93C-6AFF-4D8F-8160-68C4DD5A15DE}">
      <dsp:nvSpPr>
        <dsp:cNvPr id="0" name=""/>
        <dsp:cNvSpPr/>
      </dsp:nvSpPr>
      <dsp:spPr>
        <a:xfrm>
          <a:off x="531753" y="3293695"/>
          <a:ext cx="2672320" cy="16033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Statistical Insights</a:t>
          </a:r>
          <a:endParaRPr lang="en-US" sz="2900" kern="1200" dirty="0"/>
        </a:p>
      </dsp:txBody>
      <dsp:txXfrm>
        <a:off x="578715" y="3340657"/>
        <a:ext cx="2578396" cy="1509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3CF7-DA9A-4055-9E8F-E6D8B7DABE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E9D4-62C9-4DF5-956D-3D96CFF6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9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83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9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260E1E-9AC2-4B1E-B35E-E0AA4D1FD8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A615-167F-49DE-AF9B-FC88165B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88A1-3109-47D6-A874-C1CCCEBF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987" y="2005970"/>
            <a:ext cx="6382025" cy="74012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Mentorness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DE5A8-EFAC-4D7F-91BA-12845AB3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426" y="3149600"/>
            <a:ext cx="9353273" cy="222139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Machine Learning Intern</a:t>
            </a: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Task2: T-20 Cricket World Cup Analysis Project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Approach outline and key findings</a:t>
            </a:r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  <a:p>
            <a:pPr algn="ctr"/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93D5-765F-46CC-9A27-8574497D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66" y="379420"/>
            <a:ext cx="3790122" cy="12230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C0880-6B26-42DE-913E-8C3E249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41268" y="6309360"/>
            <a:ext cx="1544405" cy="302455"/>
          </a:xfrm>
        </p:spPr>
        <p:txBody>
          <a:bodyPr/>
          <a:lstStyle/>
          <a:p>
            <a:r>
              <a:rPr lang="en-US" dirty="0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26654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4CD-3E6C-49C5-9AEB-25CBA736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87486" cy="1041643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Objective:</a:t>
            </a:r>
            <a:br>
              <a:rPr lang="en-US" dirty="0"/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Our mission is to unravel the stories hidden within this dataset by: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815-31CD-4836-A864-3E514B3E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054"/>
            <a:ext cx="10312791" cy="44965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1. Data Exploration: </a:t>
            </a:r>
            <a:r>
              <a:rPr lang="en-US" dirty="0"/>
              <a:t>Delve into the dataset to uncover trends, patterns, and insights. Analyze the</a:t>
            </a:r>
          </a:p>
          <a:p>
            <a:pPr marL="0" indent="0" algn="just">
              <a:buNone/>
            </a:pPr>
            <a:r>
              <a:rPr lang="en-US" dirty="0"/>
              <a:t>performance of teams, players, and key events within the matches.</a:t>
            </a:r>
          </a:p>
          <a:p>
            <a:pPr algn="just"/>
            <a:r>
              <a:rPr lang="en-US" b="1" dirty="0"/>
              <a:t>2. In-Depth Analysis: </a:t>
            </a:r>
            <a:r>
              <a:rPr lang="en-US" dirty="0"/>
              <a:t>Examine player statistics, including runs, wickets, and over-by-over progress,</a:t>
            </a:r>
          </a:p>
          <a:p>
            <a:pPr marL="0" indent="0" algn="just">
              <a:buNone/>
            </a:pPr>
            <a:r>
              <a:rPr lang="en-US" dirty="0"/>
              <a:t>to understand the dynamics of the game.</a:t>
            </a:r>
          </a:p>
          <a:p>
            <a:pPr algn="just"/>
            <a:r>
              <a:rPr lang="en-US" b="1" dirty="0"/>
              <a:t>3. Event Inference: </a:t>
            </a:r>
            <a:r>
              <a:rPr lang="en-US" dirty="0"/>
              <a:t>Identify and analyze critical match events, such as boundaries, wickets, and</a:t>
            </a:r>
          </a:p>
          <a:p>
            <a:pPr marL="0" indent="0" algn="just">
              <a:buNone/>
            </a:pPr>
            <a:r>
              <a:rPr lang="en-US" dirty="0"/>
              <a:t>strategic moments. Uncover the factors that contribute to the success or downfall of a team.</a:t>
            </a:r>
          </a:p>
          <a:p>
            <a:pPr algn="just"/>
            <a:r>
              <a:rPr lang="en-US" b="1" dirty="0"/>
              <a:t>4. Performance Evaluation: </a:t>
            </a:r>
            <a:r>
              <a:rPr lang="en-US" dirty="0"/>
              <a:t>Evaluate individual and team performances, including </a:t>
            </a:r>
            <a:r>
              <a:rPr lang="en-US" dirty="0" err="1"/>
              <a:t>st</a:t>
            </a:r>
            <a:br>
              <a:rPr lang="en-US" dirty="0"/>
            </a:br>
            <a:r>
              <a:rPr lang="en-US" dirty="0" err="1"/>
              <a:t>andout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players, consistent run-scorers, and top wicket-takers. Discover what sets them apart.</a:t>
            </a:r>
          </a:p>
          <a:p>
            <a:pPr algn="just"/>
            <a:r>
              <a:rPr lang="en-US" b="1" dirty="0"/>
              <a:t>5. Statistical Insights: </a:t>
            </a:r>
            <a:r>
              <a:rPr lang="en-US" dirty="0"/>
              <a:t>Utilize statistical techniques to gain insights into team strategies, batting,</a:t>
            </a:r>
          </a:p>
          <a:p>
            <a:pPr marL="0" indent="0" algn="just">
              <a:buNone/>
            </a:pPr>
            <a:r>
              <a:rPr lang="en-US" dirty="0"/>
              <a:t>bowling, and match outcomes. Create visualizations that convey the story of the tournament.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AA563-B297-4C4A-B81B-421CD76711B8}"/>
              </a:ext>
            </a:extLst>
          </p:cNvPr>
          <p:cNvSpPr txBox="1"/>
          <p:nvPr/>
        </p:nvSpPr>
        <p:spPr>
          <a:xfrm>
            <a:off x="838200" y="1412390"/>
            <a:ext cx="64852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 Taken: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ED7EC8-CBD4-4E84-B5BA-8F1643CEA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172511"/>
              </p:ext>
            </p:extLst>
          </p:nvPr>
        </p:nvGraphicFramePr>
        <p:xfrm>
          <a:off x="419100" y="922866"/>
          <a:ext cx="10172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0E6084-5F85-4F5B-8010-EB93676BF1B8}"/>
              </a:ext>
            </a:extLst>
          </p:cNvPr>
          <p:cNvSpPr txBox="1"/>
          <p:nvPr/>
        </p:nvSpPr>
        <p:spPr>
          <a:xfrm>
            <a:off x="765313" y="1853575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18717-7A24-45AD-BA39-FE580A9DC10D}"/>
              </a:ext>
            </a:extLst>
          </p:cNvPr>
          <p:cNvSpPr txBox="1"/>
          <p:nvPr/>
        </p:nvSpPr>
        <p:spPr>
          <a:xfrm>
            <a:off x="4779561" y="1981848"/>
            <a:ext cx="145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In-Depth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EF76A6-E19B-4525-AE35-E2A5680FEF4A}"/>
              </a:ext>
            </a:extLst>
          </p:cNvPr>
          <p:cNvSpPr/>
          <p:nvPr/>
        </p:nvSpPr>
        <p:spPr>
          <a:xfrm>
            <a:off x="144963" y="406400"/>
            <a:ext cx="1282881" cy="604520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2800" b="1" dirty="0"/>
              <a:t>Exploratory Data Analysis (EDA)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0198-F0DC-4C19-AA85-6DCAEE9A8CB7}"/>
              </a:ext>
            </a:extLst>
          </p:cNvPr>
          <p:cNvSpPr txBox="1"/>
          <p:nvPr/>
        </p:nvSpPr>
        <p:spPr>
          <a:xfrm>
            <a:off x="1867561" y="2341173"/>
            <a:ext cx="9648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Performed basic summary statistics and tried to know more 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192613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65111-49EF-4AF0-AC93-F4B60D3B6134}"/>
              </a:ext>
            </a:extLst>
          </p:cNvPr>
          <p:cNvSpPr/>
          <p:nvPr/>
        </p:nvSpPr>
        <p:spPr>
          <a:xfrm>
            <a:off x="326703" y="342900"/>
            <a:ext cx="952681" cy="6172200"/>
          </a:xfrm>
          <a:prstGeom prst="roundRect">
            <a:avLst>
              <a:gd name="adj" fmla="val 17362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algn="ctr"/>
            <a:r>
              <a:rPr lang="en-US" sz="2800" b="1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C63F2-B01D-446C-BDBC-6E1CB06A5D34}"/>
              </a:ext>
            </a:extLst>
          </p:cNvPr>
          <p:cNvSpPr txBox="1"/>
          <p:nvPr/>
        </p:nvSpPr>
        <p:spPr>
          <a:xfrm>
            <a:off x="2676939" y="1789043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remove the Null values and duplicates from the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2578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228419" y="825410"/>
            <a:ext cx="1168581" cy="5600789"/>
          </a:xfrm>
          <a:prstGeom prst="roundRect">
            <a:avLst>
              <a:gd name="adj" fmla="val 10000"/>
            </a:avLst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2800" b="1" dirty="0"/>
              <a:t>Insights(Bowling)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79D9C-DCC5-4C3C-8BC1-0879F4E9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78" y="1262053"/>
            <a:ext cx="4677899" cy="410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A35378-A86D-4DF7-88CE-651534B0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20433"/>
              </p:ext>
            </p:extLst>
          </p:nvPr>
        </p:nvGraphicFramePr>
        <p:xfrm>
          <a:off x="6419455" y="1435235"/>
          <a:ext cx="5544126" cy="383319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2018">
                  <a:extLst>
                    <a:ext uri="{9D8B030D-6E8A-4147-A177-3AD203B41FA5}">
                      <a16:colId xmlns:a16="http://schemas.microsoft.com/office/drawing/2014/main" val="1265655793"/>
                    </a:ext>
                  </a:extLst>
                </a:gridCol>
                <a:gridCol w="1894723">
                  <a:extLst>
                    <a:ext uri="{9D8B030D-6E8A-4147-A177-3AD203B41FA5}">
                      <a16:colId xmlns:a16="http://schemas.microsoft.com/office/drawing/2014/main" val="1586511966"/>
                    </a:ext>
                  </a:extLst>
                </a:gridCol>
                <a:gridCol w="1677385">
                  <a:extLst>
                    <a:ext uri="{9D8B030D-6E8A-4147-A177-3AD203B41FA5}">
                      <a16:colId xmlns:a16="http://schemas.microsoft.com/office/drawing/2014/main" val="1198884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 dirty="0">
                          <a:effectLst/>
                        </a:rPr>
                        <a:t>bowler1_name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 dirty="0" err="1">
                          <a:effectLst/>
                        </a:rPr>
                        <a:t>bowling_team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bowler1_wkts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04411"/>
                  </a:ext>
                </a:extLst>
              </a:tr>
              <a:tr h="640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Arshdeep 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402529"/>
                  </a:ext>
                </a:extLst>
              </a:tr>
              <a:tr h="538364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Hardik Pandya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41116"/>
                  </a:ext>
                </a:extLst>
              </a:tr>
              <a:tr h="640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Ravichandran Ashwin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02661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Axar Patel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24190"/>
                  </a:ext>
                </a:extLst>
              </a:tr>
              <a:tr h="640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Bhuvneshwar 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228145"/>
                  </a:ext>
                </a:extLst>
              </a:tr>
              <a:tr h="640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b="1">
                          <a:effectLst/>
                        </a:rPr>
                        <a:t>Mohammed Shami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09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6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228419" y="825410"/>
            <a:ext cx="1168581" cy="5600789"/>
          </a:xfrm>
          <a:prstGeom prst="roundRect">
            <a:avLst>
              <a:gd name="adj" fmla="val 10000"/>
            </a:avLst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2800" b="1" dirty="0"/>
              <a:t>Insights (Batting)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A35378-A86D-4DF7-88CE-651534B0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21512"/>
              </p:ext>
            </p:extLst>
          </p:nvPr>
        </p:nvGraphicFramePr>
        <p:xfrm>
          <a:off x="6467061" y="967408"/>
          <a:ext cx="5496520" cy="419423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22327">
                  <a:extLst>
                    <a:ext uri="{9D8B030D-6E8A-4147-A177-3AD203B41FA5}">
                      <a16:colId xmlns:a16="http://schemas.microsoft.com/office/drawing/2014/main" val="1265655793"/>
                    </a:ext>
                  </a:extLst>
                </a:gridCol>
                <a:gridCol w="1800210">
                  <a:extLst>
                    <a:ext uri="{9D8B030D-6E8A-4147-A177-3AD203B41FA5}">
                      <a16:colId xmlns:a16="http://schemas.microsoft.com/office/drawing/2014/main" val="1586511966"/>
                    </a:ext>
                  </a:extLst>
                </a:gridCol>
                <a:gridCol w="1373983">
                  <a:extLst>
                    <a:ext uri="{9D8B030D-6E8A-4147-A177-3AD203B41FA5}">
                      <a16:colId xmlns:a16="http://schemas.microsoft.com/office/drawing/2014/main" val="1198884508"/>
                    </a:ext>
                  </a:extLst>
                </a:gridCol>
              </a:tblGrid>
              <a:tr h="76202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batsman1_name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batsman_team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runs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04411"/>
                  </a:ext>
                </a:extLst>
              </a:tr>
              <a:tr h="63182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Virat Kohli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402529"/>
                  </a:ext>
                </a:extLst>
              </a:tr>
              <a:tr h="53088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Suryakumar Yadav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41116"/>
                  </a:ext>
                </a:extLst>
              </a:tr>
              <a:tr h="63182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Hardik Pandya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026611"/>
                  </a:ext>
                </a:extLst>
              </a:tr>
              <a:tr h="36114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Rohit Sharma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24190"/>
                  </a:ext>
                </a:extLst>
              </a:tr>
              <a:tr h="63182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KL Rahul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228145"/>
                  </a:ext>
                </a:extLst>
              </a:tr>
              <a:tr h="6319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Ravichandran Ashwin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09895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B409-7F9A-4B05-B30E-CD07B9E8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70" y="1458680"/>
            <a:ext cx="4410230" cy="39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7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7E86D-FD44-4155-8301-19206DC898CA}"/>
              </a:ext>
            </a:extLst>
          </p:cNvPr>
          <p:cNvSpPr txBox="1"/>
          <p:nvPr/>
        </p:nvSpPr>
        <p:spPr>
          <a:xfrm>
            <a:off x="3611880" y="2195334"/>
            <a:ext cx="628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THANK</a:t>
            </a:r>
            <a:r>
              <a:rPr lang="en-US" sz="4000" b="1" dirty="0">
                <a:latin typeface="Arial Black" panose="020B0A04020102020204" pitchFamily="34" charset="0"/>
              </a:rPr>
              <a:t> </a:t>
            </a:r>
            <a:r>
              <a:rPr lang="en-US" sz="6000" b="1" dirty="0"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9524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315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 3</vt:lpstr>
      <vt:lpstr>Ion</vt:lpstr>
      <vt:lpstr>Mentorness</vt:lpstr>
      <vt:lpstr>Objective: Our mission is to unravel the stories hidden within this dataset by: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</dc:title>
  <dc:creator>hp</dc:creator>
  <cp:lastModifiedBy>hp</cp:lastModifiedBy>
  <cp:revision>11</cp:revision>
  <dcterms:created xsi:type="dcterms:W3CDTF">2023-11-19T18:37:58Z</dcterms:created>
  <dcterms:modified xsi:type="dcterms:W3CDTF">2023-11-20T11:10:46Z</dcterms:modified>
</cp:coreProperties>
</file>