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3" r:id="rId5"/>
    <p:sldId id="257" r:id="rId6"/>
    <p:sldId id="258" r:id="rId7"/>
    <p:sldId id="259" r:id="rId8"/>
    <p:sldId id="273" r:id="rId9"/>
    <p:sldId id="278" r:id="rId10"/>
    <p:sldId id="287" r:id="rId11"/>
    <p:sldId id="288" r:id="rId12"/>
    <p:sldId id="263" r:id="rId13"/>
    <p:sldId id="289" r:id="rId14"/>
    <p:sldId id="290" r:id="rId15"/>
    <p:sldId id="276" r:id="rId16"/>
    <p:sldId id="292" r:id="rId17"/>
    <p:sldId id="275" r:id="rId18"/>
    <p:sldId id="284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0"/>
    <p:restoredTop sz="94630"/>
  </p:normalViewPr>
  <p:slideViewPr>
    <p:cSldViewPr snapToGrid="0" snapToObjects="1">
      <p:cViewPr varScale="1">
        <p:scale>
          <a:sx n="74" d="100"/>
          <a:sy n="74" d="100"/>
        </p:scale>
        <p:origin x="9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%20Project\Subjective%20question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%20Project\Subjective%20question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%20Project\Subjective%20question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D:\SQL%20Project\Subjective%20ques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Country</a:t>
            </a:r>
            <a:r>
              <a:rPr lang="en-US" baseline="0" dirty="0"/>
              <a:t> Vs. Number of Customers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Num_of_customers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8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5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3</c:v>
                </c:pt>
                <c:pt idx="2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7-46BC-9C4A-8C296F6680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</c:numCache>
            </c:numRef>
          </c:val>
          <c:extLst>
            <c:ext xmlns:c16="http://schemas.microsoft.com/office/drawing/2014/chart" uri="{C3380CC4-5D6E-409C-BE32-E72D297353CC}">
              <c16:uniqueId val="{00000001-84B7-46BC-9C4A-8C296F6680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  <c:extLst>
            <c:ext xmlns:c16="http://schemas.microsoft.com/office/drawing/2014/chart" uri="{C3380CC4-5D6E-409C-BE32-E72D297353CC}">
              <c16:uniqueId val="{00000002-84B7-46BC-9C4A-8C296F668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9258143"/>
        <c:axId val="1908156335"/>
      </c:barChart>
      <c:catAx>
        <c:axId val="190925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156335"/>
        <c:crosses val="autoZero"/>
        <c:auto val="1"/>
        <c:lblAlgn val="ctr"/>
        <c:lblOffset val="100"/>
        <c:noMultiLvlLbl val="0"/>
      </c:catAx>
      <c:valAx>
        <c:axId val="190815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25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[Subjective question analysis.xlsx]Sheet5!PivotTable1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Percentage_Contribution</a:t>
            </a:r>
            <a:r>
              <a:rPr lang="en-US" dirty="0"/>
              <a:t> of Genres in USA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Sheet5!$M$3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Sheet5!$L$4:$L$21</c:f>
              <c:strCache>
                <c:ptCount val="17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Classical</c:v>
                </c:pt>
                <c:pt idx="4">
                  <c:v>Easy Listening</c:v>
                </c:pt>
                <c:pt idx="5">
                  <c:v>Electronica/Dance</c:v>
                </c:pt>
                <c:pt idx="6">
                  <c:v>Heavy Metal</c:v>
                </c:pt>
                <c:pt idx="7">
                  <c:v>Hip Hop/Rap</c:v>
                </c:pt>
                <c:pt idx="8">
                  <c:v>Jazz</c:v>
                </c:pt>
                <c:pt idx="9">
                  <c:v>Latin</c:v>
                </c:pt>
                <c:pt idx="10">
                  <c:v>Metal</c:v>
                </c:pt>
                <c:pt idx="11">
                  <c:v>Pop</c:v>
                </c:pt>
                <c:pt idx="12">
                  <c:v>R&amp;B/Soul</c:v>
                </c:pt>
                <c:pt idx="13">
                  <c:v>Reggae</c:v>
                </c:pt>
                <c:pt idx="14">
                  <c:v>Rock</c:v>
                </c:pt>
                <c:pt idx="15">
                  <c:v>Soundtrack</c:v>
                </c:pt>
                <c:pt idx="16">
                  <c:v>TV Shows</c:v>
                </c:pt>
              </c:strCache>
            </c:strRef>
          </c:cat>
          <c:val>
            <c:numRef>
              <c:f>Sheet5!$M$4:$M$21</c:f>
              <c:numCache>
                <c:formatCode>General</c:formatCode>
                <c:ptCount val="17"/>
                <c:pt idx="0">
                  <c:v>3.3299999999999996</c:v>
                </c:pt>
                <c:pt idx="1">
                  <c:v>12.370000000000003</c:v>
                </c:pt>
                <c:pt idx="2">
                  <c:v>3.4300000000000006</c:v>
                </c:pt>
                <c:pt idx="3">
                  <c:v>0.37999999999999989</c:v>
                </c:pt>
                <c:pt idx="4">
                  <c:v>1.24</c:v>
                </c:pt>
                <c:pt idx="5">
                  <c:v>0.48</c:v>
                </c:pt>
                <c:pt idx="6">
                  <c:v>0.28999999999999998</c:v>
                </c:pt>
                <c:pt idx="7">
                  <c:v>1.9</c:v>
                </c:pt>
                <c:pt idx="8">
                  <c:v>1.33</c:v>
                </c:pt>
                <c:pt idx="9">
                  <c:v>2.0900000000000012</c:v>
                </c:pt>
                <c:pt idx="10">
                  <c:v>11.8</c:v>
                </c:pt>
                <c:pt idx="11">
                  <c:v>2.09</c:v>
                </c:pt>
                <c:pt idx="12">
                  <c:v>5.04</c:v>
                </c:pt>
                <c:pt idx="13">
                  <c:v>0.56999999999999995</c:v>
                </c:pt>
                <c:pt idx="14">
                  <c:v>53.380000000000067</c:v>
                </c:pt>
                <c:pt idx="15">
                  <c:v>0.19</c:v>
                </c:pt>
                <c:pt idx="16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9-4FDD-AE76-0922ADEC0C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06584415"/>
        <c:axId val="467166319"/>
      </c:barChart>
      <c:catAx>
        <c:axId val="406584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166319"/>
        <c:crosses val="autoZero"/>
        <c:auto val="1"/>
        <c:lblAlgn val="ctr"/>
        <c:lblOffset val="100"/>
        <c:noMultiLvlLbl val="0"/>
      </c:catAx>
      <c:valAx>
        <c:axId val="467166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8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Comparison between Short-term &amp; Long-term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total_spending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Sheet6!$B$2:$B$3</c:f>
              <c:numCache>
                <c:formatCode>General</c:formatCode>
                <c:ptCount val="2"/>
                <c:pt idx="0">
                  <c:v>28034.82</c:v>
                </c:pt>
                <c:pt idx="1">
                  <c:v>19468.349999999999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C4-4150-AD8F-E8D4F6823522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basket_size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Sheet6!$C$2:$C$3</c:f>
              <c:numCache>
                <c:formatCode>General</c:formatCode>
                <c:ptCount val="2"/>
                <c:pt idx="0">
                  <c:v>2762</c:v>
                </c:pt>
                <c:pt idx="1">
                  <c:v>1995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C4-4150-AD8F-E8D4F6823522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Sheet6!$D$2:$D$3</c:f>
              <c:numCache>
                <c:formatCode>General</c:formatCode>
                <c:ptCount val="2"/>
                <c:pt idx="0">
                  <c:v>32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C4-4150-AD8F-E8D4F68235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34873296"/>
        <c:axId val="835775872"/>
        <c:axId val="0"/>
      </c:bar3DChart>
      <c:catAx>
        <c:axId val="83487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775872"/>
        <c:crosses val="autoZero"/>
        <c:auto val="1"/>
        <c:lblAlgn val="ctr"/>
        <c:lblOffset val="100"/>
        <c:noMultiLvlLbl val="0"/>
      </c:catAx>
      <c:valAx>
        <c:axId val="83577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87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[Subjective question analysis.xlsx]Sheet4!PivotTable30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Sales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Sheet4!$K$22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Sheet4!$J$23:$J$35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Sheet4!$K$23:$K$35</c:f>
              <c:numCache>
                <c:formatCode>General</c:formatCode>
                <c:ptCount val="12"/>
                <c:pt idx="0">
                  <c:v>438.57</c:v>
                </c:pt>
                <c:pt idx="1">
                  <c:v>414.81000000000006</c:v>
                </c:pt>
                <c:pt idx="2">
                  <c:v>456.39</c:v>
                </c:pt>
                <c:pt idx="3">
                  <c:v>442.52999999999992</c:v>
                </c:pt>
                <c:pt idx="4">
                  <c:v>368.28000000000009</c:v>
                </c:pt>
                <c:pt idx="5">
                  <c:v>380.16</c:v>
                </c:pt>
                <c:pt idx="6">
                  <c:v>395.0100000000001</c:v>
                </c:pt>
                <c:pt idx="7">
                  <c:v>426.69000000000011</c:v>
                </c:pt>
                <c:pt idx="8">
                  <c:v>386.09999999999997</c:v>
                </c:pt>
                <c:pt idx="9">
                  <c:v>345.50999999999982</c:v>
                </c:pt>
                <c:pt idx="10">
                  <c:v>291.05999999999995</c:v>
                </c:pt>
                <c:pt idx="11">
                  <c:v>364.32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14-4522-83BA-6E9C76709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9055744"/>
        <c:axId val="653754656"/>
      </c:lineChart>
      <c:catAx>
        <c:axId val="8390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54656"/>
        <c:crosses val="autoZero"/>
        <c:auto val="1"/>
        <c:lblAlgn val="ctr"/>
        <c:lblOffset val="100"/>
        <c:noMultiLvlLbl val="0"/>
      </c:catAx>
      <c:valAx>
        <c:axId val="65375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05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Sheet7!$A$2:$A$19</cx:f>
        <cx:nf>Sheet7!$A$1</cx:nf>
        <cx:lvl ptCount="14" name="country">
          <cx:pt idx="0">USA</cx:pt>
          <cx:pt idx="1">Canada</cx:pt>
          <cx:pt idx="2">France</cx:pt>
          <cx:pt idx="3">Poland</cx:pt>
          <cx:pt idx="4">India</cx:pt>
          <cx:pt idx="5">Germany</cx:pt>
          <cx:pt idx="6">Portugal</cx:pt>
          <cx:pt idx="7">Finland</cx:pt>
          <cx:pt idx="8">Brazil</cx:pt>
          <cx:pt idx="9">Denmark</cx:pt>
          <cx:pt idx="10">Norway</cx:pt>
          <cx:pt idx="11">Hungary</cx:pt>
          <cx:pt idx="12">Spain</cx:pt>
          <cx:pt idx="13">Chile</cx:pt>
        </cx:lvl>
      </cx:strDim>
      <cx:numDim type="colorVal">
        <cx:f>Sheet7!$B$2:$B$19</cx:f>
        <cx:lvl ptCount="14" formatCode="General">
          <cx:pt idx="0">40</cx:pt>
          <cx:pt idx="1">16.666699999999999</cx:pt>
          <cx:pt idx="2">60</cx:pt>
          <cx:pt idx="3">50</cx:pt>
          <cx:pt idx="4">33.333300000000001</cx:pt>
          <cx:pt idx="5">66.666700000000006</cx:pt>
          <cx:pt idx="6">75</cx:pt>
          <cx:pt idx="7">50</cx:pt>
          <cx:pt idx="8">25</cx:pt>
          <cx:pt idx="9">100</cx:pt>
          <cx:pt idx="10">100</cx:pt>
          <cx:pt idx="11">100</cx:pt>
          <cx:pt idx="12">100</cx:pt>
          <cx:pt idx="13">100</cx:pt>
        </cx:lvl>
      </cx:numDim>
    </cx:data>
  </cx:chartData>
  <cx:chart>
    <cx:title pos="t" align="ctr" overlay="0">
      <cx:tx>
        <cx:txData>
          <cx:v>Countries Churn Rate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ysClr val="window" lastClr="FFFFFF">
                  <a:lumMod val="95000"/>
                </a:sysClr>
              </a:solidFill>
              <a:latin typeface="Calibri" panose="020F0502020204030204"/>
            </a:rPr>
            <a:t>Countries Churn Rate</a:t>
          </a:r>
        </a:p>
      </cx:txPr>
    </cx:title>
    <cx:plotArea>
      <cx:plotAreaRegion>
        <cx:series layoutId="regionMap" uniqueId="{1905EC1D-F59C-4D34-8B56-D80D4E93F637}">
          <cx:tx>
            <cx:txData>
              <cx:f>Sheet7!$B$1</cx:f>
              <cx:v>Churn Rate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IN" attribution="Powered by Bing">
              <cx:geoCache provider="{E9337A44-BEBE-4D9F-B70C-5C5E7DAFC167}">
                <cx:binary>5Hxpc9s60u5fSZ3Plz4ACILA1MxbdUlKsrzS2ZMvLMVxuADgBoLbr39b2cbhWNYZzbl1purqQxyT
YrPxoPtBd6Phv9+Pf7tXD7v2xahVaf52P/7jt6zr6r/9/ru5zx70zpzp/L6tTPWlO7uv9O/Vly/5
/cPvn9vdkJfp7wRh+vt9tmu7h/G3//k7SEsfqqvqftflVXlnH9rp5YOxqjPP3Hvy1ov7ypbd/vEU
JP3jt3Veql35+bcXD2WXd9PrqX74x2+/fOe3F78vJf3LW18oUKyzn+FZ5p4RynyfeRx9/ZDfXqiq
TL/fJt6ZIEhgj327i/CPV9/sNDz+B/T5qs3u8+f2wZgX338+evAX5R9dz00Vfht7WO0VXW+/juz3
X7H9n78vLsBYF1cewb8E5titJfpx1XY23akfGPzn8LvijHGChe/5v+Du+GcCbnBfuOLbB+5/m/Nv
wP8RVZ5G/p9PLqD/540l9vHrvx77zUOrd+X0A4X/HHoPn4FhC+4z9BPhR5aP0ZnLEUc+/+4YC8v/
A/o8jf/PBxfw/7y+RD9a/fXov3n1f/885MHoPeR6PvLYr0YvxBnC3KUYeT+n5LHRvynz7uHzi1fd
rnswz+nzNPKLxxf4L+4uZ+HNq79+FsJdufu8e27g/yb5kzPPdwVnyHuK/B3BzhjiGHGP/Lz/eD6O
6/P0RPx4bjEDPy4voQ/B9mBRW/D6v1z4f0r963ZX3j/8edBTgJZQjgT5lfjJGfW461Phf+d98eOd
3xfco3o8DfkP/ReQ/7i8hHz98q+HPK7+3FDHI2cEe8Kl/pPWjsUZdiklxH061DmuztPI/3hugfyP
y0vk46u/Hvlt+Tn/E2mGkDPXIx5ijH6DFv9C+744c5kLMaj4vtLCqvCYZY5q8zTu3x9bwP796hL1
7c1fj3rQ7ub8T4wtnX0I8/WDfg3qHQ+C/q8zAbHP1w/cf4z4cU2ehvzHcwvMf1xegh78F5BM9FDq
XSt/jP9PCCv3GRNjHD9aMx+FlfxMCMyZEO6PV37j9T+gx9OY/3xwAfrP60vUo8u/3tRvqnbY/Zmx
vDgTGEwdQcD+9fMrw4Aj+C4XTPBfQT+uxtOY/3huAfmPy0vEb27/esTPbZnu2j8RcuqfYY59j0OO
+vXzaxwDqykQPoL09Ucg8yv0f0Cfp7H/+eAC/J/Xl+ifv/nr0X9V7/LyBwD/OcdQIHaBMGL4e5AI
dv2IYxz3zPOoyxjG37xhWbU5qs7T0H9/bAH896tL2Ff/DflSlqs/MWZ3XHzmM+AZn/zTqB/j7uMz
F3Pfx+4ihAmPKfI04N8fWwD+/eoS8PC/IHBc5NDfYor/3N7/Py4YLJLeRxXLn1XdaNftVl/LwX/4
7ldzgxL14tHvQeCTE/ZtLref//EbdmF1/Vlk3ov4JXiEVbDLXlxW7cPPFOLnUw870+0FoDMmmA9x
EiIeMBl4y/Dw9Q6hZ9gnnAsfCepDHPXbi3Iv7x+/UfcMIbFfxgnBWGAKSpjK7m+5/hkDv+QCkjeG
fPj3Zw0esqwprcqfWH3//UVpdVzlZWdA8G8v6m/f2qvpEEx9yiFfAU6t73cvobwPX8L/Z+jzvB7S
MX0pfF2cN2mKNxmf0bfE4VtV+t+QDqvlY+k+SxAySePclYX3QXcmCyY1rx/h/G/IBtAeyzbYckRc
nb5MyuJW6JpHxvO9E4V7vwp3u7prNOmTu1IVH2tGyLZMq351mub7uXiEudsb5eUJaG4GTgKfk0sH
Mzd4Xvhew6cmFCLux8KFN9O6c1T6kjo4WdnBqXaqRCJKe022z7/ikM1AHvX4FQO8wZlneAWe7HhZ
DXLtK5RcnyYcDP6xcF4LOaYFT+5mxdIoofTt2CHwuZ+u+YTJHMIG/SrbJH0xT3ku7vy+QoFsJQo9
nGchz9ARu9m7zRPoY6hjPda+q8ZxLhnld6lfz9dqqOvz1jM4HL28ux1lQoMS208O8uXm+SEdmAu8
8F/FXXfslOZ3hbU3c6pEoBI6HbGlQ8IX7gtVpbIsPebfoZR9dFSvwqr13j2v+FdInoJq4b+St7X1
je3vTINXpMlXw1wFPNmS7i2f31TtHDR1WMhb2RQrp2SBm54re58kW79bw7+VuE9QcmSgZP/Sp5RZ
+HtTYUNnZvo7mzTBUA/rOb109MuhuGapjDz308hlMDpz0JNtz9/7gwxKcFnVNBcJutJCRt9/NL23
/47GRZD1/lo708qpvriJOKIpPqTpgjwQbxM9Zn1/5zrZ1nU/TbwJGSDijpdtucbDFGgtA6fl0dys
HVuHhHaBr8YQleJCyiZ8fvpglXkasQXPKKELpyWTvkN6CrpBBAMgx3W3wQwQmkMAYeDvk/ouSde4
GgPAp5pCH/dB0bZhQpNg7Lpz+LKU64S4gUVHEPIPeDnea/yIXvXky9w6dX7X6L4ISOtvhxG95w0N
pVvUQadQOLQVCbK6foUdZQNl+vIu8Yq3PW+vDGq+5LW4ymv9Xrj5SzI511bk70eTvnEMbHpbHU14
vBgMCdtsuuTYufZtmwZjZrZd4r5hQ/tJahQNCcvCEo8fm16vMtVEIssurTOFeZKct7y4yOb5hnXj
K4gLLhBKNtb6l06WhpmDLvaI5TiJpmy6Mb3dzBTfFY75mJfNdVljFLikORd9u4EQ/C5nwgaNw9ee
yqNJqbeDM6zVKFetV2RhNzRrosYLL68vfFJtTN9cctXfuLh8qVS9TntZhpNN4qlhJ7LggsPxoNPG
62QTkx4WuGwcx4BNNttYRfQ1MiW9zWbXBIktjsz5IaJaEvs4w9I/FTCGtl6TvF0XjV49b+gHRKMF
oxcDyanQpI7pAAYxdywgdf3hNNkL8qaVlpzVbhM3DamDjCU3nOcvn5d9wAvQgrt7x+ii9r0mho0u
Y4Jp9LK7QrXFbdEwoU/DfR/SPnY1t3Qnn6aTiadB3FmqLgok4+f1P4T7gpH91mBhGr+Jncaxwayq
l7YQNHpe+CFw9i99RBGON3KncFMT94IPoeNJJ8BGoo3sEDnRbhb8OHpc1A3Dbdw5Uzw7zhgQVrYn
4k5+1d8K5pV9Orfx4MN6I7y0PR9amZ0WU+zrKI/RGflYGE6VidWoPvhzHjCWPjwP/KFZXTiqFtmU
o8y2MRb9HCbTHFPk1kfWpKeFU7FwVZ87qusHoB2VYBoK0DwstX+Sr9J9UfUxKIXrlBUVXRPLUdzP
KhdBlaMjsdAhxRe+qkg7FbTKu1gbvinboY4MbvQRMj4k/F98dDKN5CCciGRdGzKHQ2Km6JT5pGLh
pYk3tla6HFimabPznrleVCStOjKh+4n716iMiv2QHrmp7rX0htx0sbDUBt5crXslXzWyuMRq/jLQ
/KLsVB97RZl+K0b/mwkr3e9XPH6jYWyakdyDVcsvYE+hWybmJKelYuG0ovJTOdCujUlbA9sL3w8q
Ss+fn4gD8RgVC6ftSM7TvHbquO/8cldqz/kw+7MJVJ/w1dyMaC3BzEJVNuQGitttEjRTUoXSwy8h
ZGhuy95L1rM/2TfjzNwbBR0SQVlLP3IY9gKrpuGqnexnyQwNWI/ZiQa0IIROan8cHdTFNecP6Yhw
YPvuiOy9az5hPnzBB4nVSSs6DZPpS+dce60fWNd/i2i/YoNqr6zO7ErVyGyfn4O9WT71vgVFzN2g
Rek0XTwqFOAWyQB3WXaa9fAFR/iEJmVrHVhqJ5aETut3geHAzc+r/vSCSPmCJLDrNLOyUxd7PMuj
dPb0JR06HRmL8UkLOuULqrCFZ+C9so0zp4KMYWR05bNyPkIVh7DfX39EFUnj1l0+chP73USC1DOf
2ZQeS3bw3omemtkFLfDRmXSet00MrXV0i7oKX3ZDfu8TAZF4U8+rYuydLeeZvJ4MEaEp3GalMl+c
OLoFdVS+ApZlbRvP2rys6vbSluLL8zN/CLgFb1ROQdtWd11c+fS+RvQzMv3n50WzvXpPwbZw7iEZ
XZvwvI2LarRb3EwsKNxSQL7qkDxI27SP6mKkkSz8dyzLaDQ0uAkkkNWF0802ZJkqN2JO5MofhH3l
69K51jlP1oPQFWQ3kxM6SaLDWnewHCey3cyEqVVZI7FRmfe66RMd4XloIkdzsuqduQkynnkBsHoa
9rjT550yJhLj4K55ruaQoqa545NXbzM1qaBjNr9xBC0DlyUm0mTm76VwKsj8kmztTpK8qqaxe5/I
YbrAjVdHgx6m1cTRvZ1MEaLBL6JJmjqYB6yDfVfmZmDivd/rcTUQ3gVz29dBPvafxtxpwkbnJ642
/sIhzOCoaRqrJu70KKNpknPgdPoI0x1YmP2FP7Cs5rSXfR2Paa7DKRd+kKPywWc+1Bx4qdKgqJMs
wAVkHnOVpUcC0wMs5S8IvW8zalLE6hioPNuapKwCR+hmO5L+yBsOeIO/oHBilZKMozpO2uTK0ZgH
FWnxEZLdk+kT7uAvKFySoUp6ROsYSvE2zEQ7hL3wHagcONMWT448MjuHBrEg83GWukY+NrGpm1vb
Jh9RWb1+3qUPzcCCxMdcaj41QxMPmXY/8NbVL0s0VyvDJIqef8Uh7RdcN82NLP18qmOUoauhnj4X
kr97XvQh7Rdc19YTKYYUYqRW5eSyszUJJsvQtQfJ8ZE5PvSKBeVZl0gfTR2LSY7EVW2c/tz12zqs
Jz6eVCGnbOEF1rH+1E6ExazGLBjp9KYQw7dt0n83/mUL+5991uR9DbId1drAFu11bU6r7MPxi1+X
aDkNNmWw+xUXKmy9TXZaMkz3u2ePl35fcmfyqGSx6rutFsMudcVpMQtbmDsZR9a0BrHYz4UT+kkq
g2Iw8oitHLB0tr/+KGZphTMnExde3GQYRaIaaTjh7OJ5Wz8kfEHR7jD2jac0iz2nKqJWdTfJ5FRH
NN9P2RNM9nXBf6z52HTEmprFDerrmyGBjZRUtPm5FbgNXUGHoPEHJ3p+JAdcii28Frm89U3vejEf
mzEURZUHnLfODevHcv38Kw6BtfBaRwhJPIq9eKjzcGDNW4eIh5NEewtvTfNhInU7wSQ3jgxSZPB6
9HBzBJsDinsLf+Wsy2TRW1B8SvoA8/JVn+HTlpH9WZ3H5ikzgRo3Z21cFlWAsZ9BxZy+fx4Vskf2
CQvan4l4LJx5Ps8Kj7N4LK7Kzt8gLkM1rkn5OsmSyNTXY+5FCG9G/UDcT8p9h+h86bKtb4pg/1tz
kc9yPSdHeO/rftlT+iw8nWZjNclC+zFPhoCNY8hHFeFGBpMgW5RcwUYFtbd+U2xlf1OWbVglwI8N
3YwNFJv3mxgNK49416FJ3V9/5F1DUVQzY6qKIThYV8pzg6kt7InCF7xQ0i6vIZWs4oR7137VXAzE
OcbEB7bRqEd+1TxLJBtQznXMbTfce1lht7pOd1Ccz9f17EINtPGm7ZjXn7Kkf01x/bYuEX85TrMb
1p7NAp0yE0iZ5quewb5V1eM8cmsy3PaYpneVge+ZjvvnVVV/yA3qAz2Sj7DZcO02jToRoQXfjLD5
79mkLWMHZV8IyZpA8H4+Inxv30/Z2YJpZl2xBmGs42ZU19XUQUcEJHaBmPSOpMNpnksXnDPADlLe
D4OK/XTcWZt+YsPb5/32gGnSBd/Mvqncxul1nIxipUURF0l9DHdygOjpgnDyLpubbB5VbGHPcpuN
M35Vu1VxTZy5C2qVp1uhTV2Hgjdt1KXOeFO6nXo5W7cNzVCr9SC7POJDwT5ledVfcbdE6zSH0mEH
mSD0QuDXHhnJOumGh7F1uyYaqoFF2oOsReen7chTumC2VM1JZ8sewO9w0JJsAxlFdBr6C5LK57l0
VZvKGLxow/zyrdepI4R8aGIXnONzDzJX1clY8vJB1OI9Zkeo9ZDkBeGgYcQ+slURp62Xrqhh7Spz
zOY0RBaE4/ktp/485LG2g17htMHRZJtjzrrvsnrKW79ef8TEbul49YxHEO+v+6kPIaqB4thdabew
5a496CEp+hWqdu5+ac8fhI83mgrI7Lf7bROJ5yhTXtRlA9QP3nKarT09BqnIgmTIwgq/Aj8N5+y1
TKA2UL+DxgaIkQPpkldJ36wMVCfhTR1/P8BVr1t/ey1O/fA08BZcNCCHFJgqFY8z+iQroFbkHHPm
A7PuLigIdqNx4cpKxm1fwV75uK5yctqcuwsOyoVMmSNLGSdNelURc1vb03jTXRCQmw5FJme9500o
+XCHrdJRvTkJ7H2v7ONFXQHBZJPHdOyxbULj5sT13F1wQgUn+/HARhm7vSKRgLaybW1bf32a1gta
kIksNSScIL1qrtPEvoe63LvTRC94oawaLXVLdYxm6YWplfXGUbKMTpO+IIbMqzgbeyLjWbRVZCp5
QxMiThS+iBDqijCHNbaIJ5W+wywzoRntiVmhu/DKZB64O8xjGU91KddpG8DByeq06SQLr5QUQf8b
RLUxLoRZ9QOHiEsk5PwkzJe9pDNUnVKGcx3Thr7TRfmprCHVf142/lqCeCJy2p8gfexASVpLaVmZ
x4g4GyDiK3B7j70FrvUavkWqDXK9NeN2z9Hj3K2y7h2DWiyZSDilczRRSLG1c5f288q17qbVOhjM
Z1e+BgkKCsOu8q4ISGFdD2xtz6H2G1A9bV18lac6ki4YafWuguyTAbe7EgVd1wbtHAOB16V3Xtlt
j9Z7qjb+ENSo2MCVGczCGdAW1o/GzbYl+zhWlR+23TXcJJJCgOAGHZ8+8eQz4m9wggNKbyHZvYLF
wJ3553bc+iyLgP0dmCxesbApsv2yUNkmwBndwNsbv3vlpU0wwkDy+mWhtxLG42QPyVTD/N4b6319
D4jEUAt2EmhRK67haxzRFejh4RE6t6CEq7/BaFSAWnfTUYhfxm1tTKj7GxhbkTzYvl4DILCa9ai+
SBSNbI4i7SdB2TYXHVqLJIVf1/s1bvJxoHt1W2F72Y7Nu0RAp2X9jnhbOaRXFtIarPNVStg70CGF
+kqq9DnB71tDAlZ6H3KqL5OyW+mmDBnKVnOKA9NdE3blwwZSlqYBgwqqNSpMEV6NM4GuN3u+hxCP
KISkzKK1bVkEmnfdh6L0AjRMlyUykcqgfbCOZL3dj5HY91yyaygCBGhGUXNiUeFrkvQoeMgG2O6F
P4FRxKZI8wAn3sfUsCPusDf6p5xhwfppZnqNakgj/G547XdkgB0o263cCqYyb7MuzKfeO/KuA0s5
WawBvGpZ20NPSCyz9Kr3qjc0Zd9O2/275UayWAMa2dSytEbGzGZ0y6vED+joDycqvlgDajsKlu5T
Xdixea+H8Vp2+kgNFu81fGoCFktAA5vWnje4eVyC7WdjFuJ2uAAHy6y3AvvfRzxG3g1gen12ns34
Bndvn2fCQ1O/WB/U2JVqLJIi5q76AnteTpwIU7/WjMsvbu6JG26nY/1dh4a57Gdup4SyemZ5zKlo
LgfheXelSdygTHIof1hnvC55kYdp0diQJlbM4JNYbGvX8LAEx9/mfoqPLC8HBr5sdfaZq1SrdBmj
oqqv4TyEuukMV+9zRAWw5pSubKHMabaDF6sNlw5l81SUsTcOu0bx93pKd89P4D5OfcJ0vnb2PuIF
1bmzbqGJJcap9ICf/TQQshdh0bn5FslWnDtCTRHBpDotBcMLtvBHPCV8lComZdGH0OACu43qxI1G
vKQH3yPag83SWA7Vh7KsdxqRj88jdYB5vlrlI6TcrDUOp1bFjZzeYtZ/hHrnEWM6JHrBDZN1ZFdQ
UsSdj94mpnjXtN6xMtgh2QtuqArTdqjCKhY9epdIsVZNdySA+8qMTxnPwvtxwiurBM3j1if6YpxQ
HSBP09dmmvxVVpA8DZySw+5y5TRkpYbpzqe+KKBHUBdRZnO8qaqMBKpwdORMTb8axipf5aloIigq
4PNWpzSgfcrWEgYRDQSXMsqSJjkygEMp9bKftjVTP+BaZLEdy0B6cl0CkxSwV15KHozlHcQzEzRU
wA9kdCB72E+AUGtg7+BvuqwKL95HVDMcJIJV3cwxka9rfVGMDoxIbuAaJNUd0yvp6xVEa1lLV/vQ
oedJuI+2cvejli+t6SOXwp68oedd/xnZ9709si4cmHq09/lHFsu0j2qvgNFB4JtPG3zMyeDI5X6G
n5j5ZUNvK+B0OVRHi1jhOns15bVdQ/F0fkPZwM/7XLEVF6JdSazRCg8q3ZQOcaCbXHB3gzkaQmi3
TiDCactQeF1CQmiz0G8lyaBe4RiaBqXBOsrN0N4MbQ5F74qxoPeLfuPabAaeGvqbsfLkFRwGxXA2
w+vOy55UOqhZh9ddPcjLoStN2KaaXKC2hkjEFGW/zqDnEGaIOm94JV4ihSJvxLdZ10IQPbpZoDxo
yOjmSYW+qtvAz+q5CJPSr4Ky7OuozHP3ysmEC5H8VK2R1e4bOtB5PZFSrlzl5F8cOxQ7Lgb20Fd9
/ZDVhbmd3UoGuRRyJWZQAlq4vaCx2L5L2jxdgYf4QTP6JRSXOQnzYkRXCTTxr1k9qq1bODyqXPcO
/tzBpyJzp1WCHSf0mGrPiy4bL6DPzm/CkhRXcJgo3cim2eW87YN66Ok1p/qBuiR9m83ZB1HV6l2j
qXdJiUk2A6Vm7aFah0gX0PhRukN/WyLVbYZutOcTsyxS0KASzjj3L6gxbgS9FRCpDrMT6ip/q/K2
vimcuogclTRvISfySyhP12xHG0xvi669g+U67JyMnk8NTVcguwww6qa1nCyGL8Cu9FCZISzqSq6U
76e3iTT5bV73LiThnRPYvPg4jLVeTRJoZNJiPu/1RKLWwX0okTGvnMIHP63pF2gcohtO0vIWxEKn
R+u8sQoaqmU6Qpdgn1qAqs+n7TTnCYLdZOZ8KjpBIre0dZSavDt3ceME6ezada59Epk0689TWeJt
QTHMzthWaUC6Kd2iUvkb5urxAxo8NxINFduiHNGmE9CDpSZXB32VixVqmRc73JafsjJ1cWigIWhd
2bq4SFiRBtDfDVGZP02vVanmLEBOBvV9V0y0CRTjJmiBW6F9rGah7QR0IJkOshaLfcsC+OsWgwo9
VcxXAtbQu7aj6UPHkmrVJ8r9RFPaasgLk+qT7G2xFo7XrrBFaFMlhEeTcJqbMS+KqDITeaM948rQ
OEm3K5Trb8uhTldmUlNYZMjLISnpzRdEPbDQCskLDuftdnnL+5BOkF3aXk6wV+zIjW0msu5ZWoS5
66gVVHBZwL1aqKC3Y3c+K1Nv27Kyu8RrvYt68Ms0qFQ9gkd09GLwq23f9pDwWkip3AYHHXnvNW4o
SLZt2yGL9MiG8yb3ZzgqI8TdpLLyohSz+8Gg3L3Gs+U6wJPILyw4JoSeKt1OztTdZaYWqxRWkw0a
uGlWRefrt7gv3SvPoe2mynsKO2Zq8gPhK/fBk1yzsHCRXUODiblsLZRroHCa45ssEzI573HJJsiq
R3k5u97sQJW0wFtuSXnLGyTFiggCvaOep98OpVdsNJyoedOZnho4vdVUIhAZH1cCa5kFVZNjBH1J
cIBqzgjkZk2r51eTAMcZm2H+bLwZTqxwVU8s6rwRTeuqqOAQAucaQ/Mrd2D5IbQydy6rUwt94GN3
Xzh+shfk2bdWSChqyXb4UrcOkEdh8QjdZsS1d3w2bNUToueVEspEljaDA7sTpRuMiS7CIZvh6GBi
65uG6H4zd5W78moLp6uob3Q0p6S8KHIyw54FjKbMsApa49YBHjic9pky90rPprtsDHZWumqhiFlx
1K1mWjkR88d0JcrB3iEoEEZjwdDKdNDVJvtBhHnpJlDDbqErQ/rVQ9F1885Ab1zgTXMS6CEPbdOE
SeXmwVxe1QOpqmCYoamsBIMfg0E6/nlhLIl8Jx2iiYkqTHJvoEHSM1JGBPbSPvG+sRtDUvISZWya
AqAKGsHZAjhLV3dk7XpGhn7aq9VI3HZlPUtXDiPeSuFsDnGfQvxqBhLWWacCnousjWhhOnaDTUVC
D/77sRs6+26w83CVQivueePbsV51CZev+kYkd1mX91A1aREKvFrxyBKROYFO4FRWQEs0BrqAPZva
aTzoK1NdgHOGd+7kdZ8m7UPxosTNTcebBEL1VF/QcSy3bjZCBQGXfthU4EfGa+pAGJfdsik3YyBZ
BeHNBPvyZULSi6zty40kPV0hocs3TtOW5xn18pt6wvpLkTE4pjeOt9wkELfkxr2FUblhpsfhIUmm
6a6nXIRdLfpPuqB8PU+984522NkOtnY/WI0VWJdNo9HNgduEz4K0QB9xXtwj7d9mhaZhYbB7pyo6
B3TqGzj/aod1rpJXA4EFQFPVB9yUc9QLr4gY5zVY3mgja73dTCcaEA0KcTKqtSphD4NnzhzBAU59
DW1y3a3Rgwl8je15C2faXyuXOMCIowjqLPNWrQsRXSMdEmgFjZlZl3ih9f3QgVg1mDRcT91dXRah
Y3UIfz1UhwMsFHcQxdyjkqGg8CoG3xPONZyXb7caemIjVXscQtUROlzIWjRqO2VtvtHtfhxpl67b
DOMNT/v6A/wVnXLDaefftE7Sr4Ws0cuBKbyC7Tq5kjRxoZcXSXeTD/Z/Obqu5jp1NfqLNAOiCF4p
u7uXOHlhHOcYiSIhAQLp19/l+5gzTs42SF9ZbUv8/02PcymD6VVOeRQd1BwOmK5WIk4MURm80qsN
zo0PJOSbzhzWNd1K2uXpwUXZb2NX5FuQ9ugcbepB9WhemNjraBSkGqJsxZHfx4vs8zEqvIPZg9J9
ObB+5fDFqXipFU3yg5XtfzafXNkyMcRFbqQVpRjJMMIvKcxr6rIJJWqMKx7mTRlMaX+cc+WOKEFA
7uI5OBo546X/ODJFSPwlCi3LymmDV3QybX62g45uUKw9x2LIilgkuvAxaYoItmXoG/R/P/PsPey5
a8EaugUFZ0ubFFmM/UHRdqlmbrqCBP1aimRKjiRq4vMk+VYyhZs8rp0sRvSPy6ioKhqZkutA8g/u
u/QsRUxu47S9tYGlZQCN79nqMPqd5l1bdXH/bZxlp35R72yK2iLG+AbAtIcqxPiEvMWkI5/APYOS
MZteTMKGx9GJ7pCYvOq4O/AkW3/P+IDlHIfyXpAkPGVKN2/pupmbR9OsflyduXQvKCFbtZDdvmkf
8K9M9P3ZJbs/U93qQ5ShVuOeqmJn2Y4rMefiGA1zfpRiHktY6wkvyB7Rm9ysOmjJ2nqPLPzBuVnK
PApfvF8xHuZwxE4zS29qZO116tIeqKOMLh0mElksRmYFhob9v3wcKCu32fGfR4aogILEewOLGvzj
UzxsDHNMjs2JZK5ct2S41zOdb6neMfO2oV0ffbZnr8qYdS1aKqIvToPwkFrTXq2fHjAp0tfO2nc7
d025QexfOd8GlSN0fO56hfkCKpG626L8wTRm/S+I++3S5uI7zaegjiZB33yqiC1gaFenraXhiad+
gp6/Y3eDCiFkbgLg7Wrl7tZoLBKlHLj+6dS6UKt1BSpkgwdDZBVsOiA1Cqj83cvF2zLt+74KYtGj
AvZwUXd5dljFfO90y67eKfEnTlV3hLU5Lfw4DhUT3J32bPwGco+tZp35tUe1va7wlRz2JQ2qppH/
DQlbSogv9goPjN+7iOLmh5jzJmoNtKahO5gu8aVOoxy2h94UcZgOJ+TioBjGPAZXu60DMC//xRvv
XKmybi8dEbmo+2RB8eQ5NYfcBPFS8ngXHjT3Uox8+hiDJrt1MsRMiNEFhtz+S2nrD5NTuqZ9q3Ci
Ag/9lo09/OQywExhcnrdeDsWXTZOdfvj6FXM7TUR/X9xsKVPUWRcvQKWPeyS6aVYZzK+5lM8wvgw
Ak/H5/63TqM9i6YlRUc7dtjNlB6RDzGe9cByTLmrPORBDnH7sk2/daqiP5NIsjJiPijRNNPCNGI/
wVE3V8Ru63Gcmvm2ibA9ddbLu3UP1cksti/Dxs2FhRK+7NI1v19tFL8ZtUy3ZDG2nCEAKPIFR6qF
jaLIOMpbsOgBKwDntVJoMh1xBlVKtff9Gv109yYrwTWwcxpN8j3bJo9pIQ1uAT5CPcwihegcc3Dq
DC93OZj7kLcL9lYwZjqelzreFa+kiTmEiGv/0jl8AuDl7AzjDBd4dyT/NS8E2+tu5e9xXuKozlSb
veuFLV2xuxDO7iRY7kyz+YcBI0c5TCz+9kATfEG5kTu212Z+tS6gZRbs6b+26cNTOE9Z0THoU7Kd
cQgS+H4QSfqh1i0rbYDUiTgn3zEi3Q6IgYkOdG9i1NScrZWGV/o1b9H1+NCO1zZe06tTQVhNKu+u
2xDJE349f9ja8YcaWtJLIEOIWSZJ/6q9+2UkjF4GewKWmi582PyckyKJ5XJKxPwNYcFn0idWFW4b
eK19/m9ruKjHkE/FQNGx53kc62Wa8KDWObjH/ushfoeRsjc6ObgeFSpbZ/dgV1Q3N+2q3LrWPWOB
yp8dJaLkHd/rlWyikgFeELwOaSWHxYN78vRgGgbfRZypO/mziSR0zWuzy+BMgiytIyLMRWXMF3no
kpchwyKPKoTVzhErywyn73maFa8b2Bqg87EMNyGNXmSkbVBg0QzKyCj41OhIygxSvMMShvHBNjhW
NI/0e7fvUGugkBeWi++2dUtpl6kv+JaFFbxJwyHMqTx2crVHZdOw3jr4gSXdu6K1+3RvqREzSvL0
zVUjPoZetFc0Svam9NKfSUJ/lnQdFyHCBI6+bZoyJgY7o1/VmdPM3at8aMpo8PExyhN33+BfPe6B
9SfMBroKM4gfG7+4clqdKmAw2p7AzOLhK05Os6X+n9NRWpEAxNo45f5ROJA+Vo5f4yDIUzpYUk9G
pW+ZH5vThKH7qoH5FpnHCrGPjSuy3WPqiDJxiDs4o2CRTV7HaWjv/BA3T9ZIU9kErocR4wlm+4GL
u1WF0XNIl+YQQ9V0brU3MAEm9s0NXXsMlwaqmNiaOtXbxxanMNPNEhCTYRnoSTafFjSogiCN4dqA
SCiEY+w+3cCrrlpmd3OwytuyJxtsNrlbMVq29uRCCA3kGM84F1IeQwOgKm2t+KAjHpNEovwjMI8Y
iQbrn0bEcPRN6fh7SpP5IM34bGz8QK3Lj7vjQ5UtorufYcIrmNroY8r1o8rGIC0SsseXQPF1rnQb
MFCnjPDDorP3VLGw9Ex8ZKsqadAtVbD4/7B3fQy8+d3Pw/idja0ozcoqwfagWveVuiLVipdDuv8J
GpWcM5i/6147UUZ0zMoFfe4VHHRbLYBvDrOY+lrx3cIKZMXNJQTmI4Kr3KaLrnHZPx3lfQGkIsGd
yv9rGKMAyIatDhdsr2s0iwvgrace2jsgJF7WomcGd3VJ92LAVFSvHAEWwzokr4YaelES1SqW28nt
en0O/U4Og/g7BdhCMwgpj33sHrEUsRPWbVuyn1CidVC/Ot4+xKPFSTbzhp0s3X8tc8D+9TOQL9y5
KXvuwTdfaUfoM48FXJXROr4b08aPzWKCgkV6L+xkupq3Btr2PkwvgEvCe5FgLVYBa6A4yj/m1d9H
PL42Mdj7rBlU1e+0PfQqddeG96LaEM7yNgJkuAswmv7r1g7oEUFclV1cXix8vutV94ZnJqohnv4N
S6gBIuVrvY0paGi1vLsle8FA9ogEASzLIf0U+fC6jLI7Q8LLypFs0hZNkmG5bdBq9g3Yg4vusass
BS7L3Yj60mydrP3mh7OZcT8LFrDubhVkvhE4eYAyyP1xGTL3h+3Rz5BhwnLphCub3VRaJQcx57d8
7eKil4RdOtus+DuJK/zq0gPGp6BuuQDEna/8Pcx5FXTZbRloVC9L+pEmyVscJ/t7hON6EqEyt3Tk
6SsAfnEgki/HdBG0MGOT4XUmVbOuRzVn47+1XUNRGLYpHMNAXXg6pIdNLsEpVlFaYhnQRevSvS02
CdFJkYwQYm9T9EQiUgQyy+pICnMkiEW5kGhGzgC2+EqNoj0AtpqqgOfxaTQT0kjMmBziTE4l0yOv
B8xBVUoIq+QSuzLU+/hL8zy9rBQs78qTCuhwd+/p7ArGOiwNQXsJprlSZuYnNJ7tIOHBu61dT548
1d1b1OGp403n14xKXa/5gimA0AeWhdgUkwTXKxuRAiaxQWIa+EoWBTxbxXOJCf8BdSutNJrnnfbx
dW3UjYUivE2thqRCWlNgAycPTeQ+ret5OU4YUhDmb0uFL085kri3mAD8V/qDPUHj98LMmpfT0rGC
ZSaqwCYJhGyYr9DoD8J/xIiBuLc7BH4gOTyw0fBpH8YrjRqkErTRux8ZwlqmvNCU3fQGixCd15sx
pisNjkkxz/Q2q7gr+tzOdW/DrwitTe9TiX2vw8BoCXaD9Y8FhhJhBg335ilOcqzqfnSnYDTiV8qA
Wnda8ocJC8V5c4peESWXlAvL0hJpvfCfTfzCPL2kM5hcGh51lBxDYJ0s1G9c0+wxk7NCaQmyi86X
tiQUe95OsPFRYtGWs6Dq03Q9BGl+FlztNecU1bbHaQ6SbX6CrLT7CteliKfgDScCLZAIUTbJwoqQ
BqdtQTYWkmow651SO9x80H7OUXPRg7rXY9oVI9mvwj/NPq1YsB8FFxqkxAaNR0LaKktSc0C6+UlT
P5aM5IXX8mfu+4Ao+CUSMq+sQ6V347P1zSXLSH9iPJ+AQqxAQXpf6yi/Lmhwy5IdHBTBrfS29jjz
BR/NQzdFN0MkvbBxfQNl+ohEnWvY7E/zjLcv4wYegT6Jy3Hw28na7bGFAKpQnVgrlwj52Pe5Omy7
ty9ZmwIHF/6jlXQ6CPJppu7TR0DzY2QclGkCOkT3G9yijolDxkz6Nxn9RTlrT5w3XSE6HBWOMU2r
Ih+m93XtXgcwXWZhb0MsKz23mFuJ/M16/V87D9BPo1k0cgh/vJg3gUZPmAjviGyfQayUfvRP1ATj
mVIzVgsFhea1ayEE4u87Wb87G52iFJrXKd+xAJlnwAX9sUu3rMq85EW72xt2utuwBUslfXjaoX4t
+77hJZvz/o7vAblnHB8/3Hwdd8FVQ7+M0jP2ZSJ5/uKXgEM9hGcWgnXYG6R1+CUeSq2TGoFGL8nq
ZLmKBmFR+VjlBkjSxqeT6FtoYumYAnmUQyGHdfmls9nVMW+QaTDzW6+DEwv8B7xUQb2FGJMw462n
vZ3z0g4N0Ce3300TJLvh/tfEywmDJCkoFnk/dF+pye3FL3wF+mVO2S6PchK/Oy1u2M+viUPvbxY+
vTZhdNXsX5LQXyowlyhoK7M/YDSoegEwJM17ce26BVpgAPLYa7Zg82UqZ/FLpvJr3lAu8rA/mEh8
bM3CrvGe2Uu2AOmjrY7uRqqegeAmBYTqrz1w9cJs/jIvZoEuFeZnEm6kpGz7LSiqi46Wu34CCZos
j7FTl1m1v4F4qkLkn7lUAMCmkkMsrwsTjrdAY6U2IgzP3NCl3KK7vjFtZQUsLXalD5RAZN+a0PzU
pu6sVzg0cv9rzIO5iLfp6CBnkUizKlcwaCWLJ41zRuOL9+2hbV8QZXINyWO4Ya/dsz8o93dN9N82
D1MBMTWmvdUvdzsbgLkO+39tnK9HjsjLwsXku4/IKaSpPsOZcsbKI8/Qd3UgWNbh79aogVxs6LLk
CFNMB/jat8xUUIMN4LGHpMcgH60F1vS3ieQAmFkWtSiZbM+hYGPmz0y3fzMBIQVuM3ri1L41P1c1
zQcF6oCFJxVOMYYVYqHnmXLAsrYR//WwrRO93juDFX3UmCCw7vevQPX/IwOZTgReUp1yWg399BTs
WH9pMhS9gDmTB0FSRzb9DUA8regUfs9D/pxCNBhKRMK1fFhKgJq6jho1HnXzV9gdG8+qKrKbGfBj
/8uFIivjYbyT+Q2q8aAMrK37GXeW2LktmEueCYgtO0z/rZj/AopkM9aEGpOshDLOBeB7gvhAIFQn
C5sKm6TXYQ1K1WK58hsfYMwZrxaPyLq1ZIG49mtwZRt+FJ5ee+qG4OWnnVG9X9fAyIc93Z9hkKl5
tBxZvP5iuWCFZEv+D/mexyBFw2uwCIEJ/2rHkFXb5v7r+rkIxgQwdKb60sywqTkEoJHhMTPtc6Cx
ck+RZKAi92uXNgebqa52TXcaJ9IgxEfyu0TQ7pjT5X2bDStdKu/AbA4oQyBHIos4kwYDNdCZv2qA
BG5Fb/XgKtbWZAhS634D6gI2lvIeeXig19ZVVzOJilRZWacpd6g94wvZ+9cgifB85vsogSyimf4s
OJ/lrJfXbO6SmsvVw2Pq/+gw/zuI/g/N579gFn1NMjqVodxlhQaTlqRTL6unty74F8aGASZNulMM
LfVt3fqh8O2SlETm8duOYb2OZn4JkYlXyQxURkci/ex0klTTok6jWLA6cWFBOAMXbzqQRSTUwz+x
m6SchuDXZMlSkS6IS+3GsUw8JGk6QoNiVE7PK8fi1GJXwy7pzC9sgc8NsqOO/RRB2Mn2HlXJxaes
IaYUzE5lEIf9KV3te6LIfB80oql9FkKAmsjlIPZ+fxli3b9z2wEYjvn8kjFAcZy32x34vrQme5a+
sNWyp0mtvzWPHeaPLETMAVf+cVdLc4fVJn4ZiQhe0QmiZ9YqDGlsf2pAFiDnx2SAw1eMKClnH4G3
+sjGWeJZo5Y3wRY960lu9f9H1Vz3bVTB37PeJrTAWygkNISzU6+RU3GdJN2zylYEpiCGtsBWIisf
rvnTlvrsSrVEJUH+VCFi8QkDqzyOGJLL1G8IMAhBXkF3QI9gFhwI56Q9eT2+Oi0WVO7IPg0m0ZgO
ZV/kK1L6uAL43Q5IWSDzncVocE0nJkoCt8JJkaav+nBt4D2a9pPf1MGHOL2Od6ROTdR+oGK3YGHn
P5tH4mahFhApOQy7VZIoWgdpq69hP8VnslNai3V0JeIXrsNI51J2NL8f2pwCCWxWWE1gmHvlYSxv
lHqBVBJkUbLePdGVgfvvA9jsorBDNmPSoVE2SMobuugBcoT9iWvyo7kJvqMF76uXSfQaR3KoErKA
bjSrr/aR/NI7uIFtGQy2CVDzW968sDQGbGdROKcS1yPSuIKdq4AvkDdkZQBY2uFsxgHqMB3OyXBa
6apPoQVmAHQxTSqRZf66czxE6xJzbpsNJ5lleUurGC2+mudYvMp+dheVkKkatmR73NgP5BBvrJyb
QWKQIuJ9W5GH6d2cP9FtewW6EBQG5HmMet6sJ29Ffr/7rL3RZRkPzT5ARbBt5miF9k8Z3ajG4IZ0
rCkSzd2+7N053UX0qUXsK9/k9CY6Ckn+EoPJmuKfppBwfsTXDqZlD2btCK43wjubxvgq4kYAhm2y
Qm/p+K+ZYwQC2THEgAj1CIUu3AfN3003/TnNE3pe9OzPG13jG0KkfYI4wG782nCtHvDDU1xyHfj3
1C7IbBoWdefSOXhmahn+xD2NLvsmsZ3yZvoVZ1v0FyRZCuVLMx468HclRF3oFUBM40p4x++AfLbl
3rb0XmYmL5IoGIEgpwBTBXyvNyr3/QgWjNeTYDDN9fN8NusAOM/Z7AjuOfplxiB8tHgpZ7rI5Wow
3bz2mOSfc92Zf62ljsEvL6IqGIPlh2yDCj+EsEUsEMyEmyaVJyt/3AGafceEj8fQA24t90ZttrRN
D+B7aHJZqa4fEBKjCZD8ZW2wz6HMQFTdHboVYoQiXBW7eNt39/vE/L/IywV3xCDD007rpwk09gsl
81PvAlTGXqhj2zbxfzj168228XiAajF79naZyyzCgQfLNHIHPDpJfreU8ztjMnnorceKHyqE7Bbg
ZWOYs9Sy86NjHJ9h4+lcuVmY2xbt/HGRbXhjc0uqUTBVd/Fy6IIOlB3A0Oyo8XtCkRMxqN70nn2u
cToCNgZwLdb1J2Rg9CEBQE3pnzTdJ4x7Urn/mgGK0B6MbklafOWFJWw7B0HEXpkeuhnBMvFWUTrv
4GtQeEFDA+MDGpAGFgcgBwyoMv3d4eSGnZzvO4aXCTFcnH0m4FqfQIrKTyrS7VvlFvh11wBgo1ny
uBiGQq/39ntP4/5ZLCOr2BqB9mua7ZJzXL3BKDA5YdQdxhhjbot2fxviGb4bt12HNDLnIY0hmNj7
VP/yCs0nH/7ylrXzD3IznAjVW7lpg1DWPG5OPevrDdr2utmdAqpE4BZQWwZ/e8bvwYu99xM6Z97H
OCVB8zLk3fTmjWthzgCqoepxHtOvuN0ALRH86+22Dxd8G5lAkvBiDjTsw5tMlqCkG+ggNkC80wDt
/gxI3t4nCA4qWr2HQLuFKcH9soc1ipFuos1vshhtig5rCgoj98l/8ThYONsAtnSd5RBhCfa0hRjU
2q1d+mICdfKooMg7rDPlL/M8QR0gCHQCOX4aGxvq/Y9m+zDvoz9EFp+JrK06T7CqVhzfTVeTXmNf
Zyq6yqzhn10PJjLgwy8kv5NCohyQEnlgiah0KPUf1qbq14YHU7NkR4uAtRiZalD/OAtFTSGI7I+a
z59bb1rwoeaPyNh+hG16fuz1NpeYw+mJIrTyfojT6J31y3yKhRtBxUXAp/YJ4/6cOCw5JjwEqllq
ZgeIPJJhK0c/QajWcpDiISZardwfmrj06IKtOYDKybA/Z6xmnYsq2YU9hPggjX2+7Yc8IyCNt3y5
m32fwnUPgqhtkL4cbtFSaLA3/6YG0rpt0Hm5QvNTiAF2Fp9n/Bg1O9CuoO3vWpbYsViiqD3SKMbJ
FDKp0jl/T0SG64AmPfzmkTEPas++0iUwN7q1qAyzDNBe6PCGwm9rngL4XF4D5D+9xG4CXmBUdG5W
NhQxZ/3VASi7SQrqfJGWlEB7vscxHZFBtYy3bes0ZtwOcZzbtrxskGaCXE+292RvOrCcAUgOpIPD
i9wDrYmkmu887V0VNhTrYIP7nw5I4KMIpXpIYvMbd4Cd/eT2CmvbeNrHOfjdZ429OL6BU2aQLc1L
G7x1hkDE2U/PmMmm0m10xPPj5GFL5r2iLGMVxGkhhsIUQq1phEg+XTGvqxjLdTvj1++g5jSx/7O2
m4cWKI1wN4ysGVeqXjKDpW2a8nvo/bvDwjBSE1DcZZMO/3g2ZUebA7niPBhPUWAhjUjX+ZqiFynQ
bRu9WrV1t2mP6bOgLj7vam+OEWk+mmahx5335LbzlX422uCPenG3ntnkzOHQPsaB4OfeKHOclG2f
+x3gQGG3hNwLbbcytpH9WsbOKWy28Uu+U42oYeshreFiOrLGg8s39iuLVuiHsfI/tkPnJtDLWXhL
WtaVLgEtpaMwvsTQ+UzVOK/ms1fNjle4YpkY8vyrX0N5HeY4fUREJzT5PflYWzfcFg1uksZ0rHUD
1Ikwu1wC+PaOgP7cve/IWrWjlOXiF/8RtRxkwWboLYw9R8ZvR496G81hM1F8RhonrTY0iN9ikweI
3QprlAV+wstYQGpBgvUZaDqw8DmKi5UY/dDsYV8LmtK2AKvNKrwqUy4jR00M6QNYoH8tSLs6tsIe
Jq4hAh7PYMOrLXO8iP0sL5NH9hHfAvtqB6drYp14FR56MdbS9SsDUAXkzZuLdlNSM9fgj60ADYFB
QhXJHr/jr86XBI33hFDnLw4BJZ7nYo9pI4ZPj0i8ty3ulwMKQ3Mzq+VXCeUnsiaivE49HA8u7JfP
EOKKPySesxQ3Z26q0QbvK36rI55u/Ny0yrzg+4I1Lyazilorr6tmn6t2J7p2cmyuoUXKGF2oe4FH
0iE+Lo4q5gb5ZMIJKqh+ghye6qx7aPMsOSEJDQO4CdcL1Av7s0+0qrrdLZWlOr+bwUz9wr6MNZPH
EUavYQ76CkTvdJjA6J7ylS63LrTuAWv0G4tGd0SOaoLk4HbVtzbc3iaP5ZZqr0sbZZ9WJPRqEIUN
KQzQZbCPPfhICCJhNHxGfM6fpFNfWdN2wAPwrTdYSaEl3NJp+w6oB//Tj6tDUZVLhYVVouBj0UBQ
X/CXsiY6jirpzvGUT3C1gTdsCtq2kS7FTHeDBHj852FQ5OSStj9l+BrCe8LlH7I5yD894ulOaS7U
bRQO4qgMJkc2zR3o5UmChE2eoj4Vj2GjQHMxYZ7c7PdXwZBPN4Gyg9sOtDkf++3Yd+TPsGddCTlW
ckom8Cf9T2zkEYGJ7XXIEl6BGY2qqEVxQN6o1feQLr85kqijiafhLBGZWVrp4eH2ye8E+pWrGG30
kWTQpHTc8kO+N+/psP8VyO2r+nGMa6gi4ANUOFKmiZpn1WenILnfPFQXqZj+kHQU9zoz8jkxKRpl
ZiooWEIvCCyD3COeHoL3FgRGkQ7kwQ+TAJwf/Z1QkEt09+8uSw9Lcmz1UxDNyz1d1Hyfwpjo17St
GwZhYtby/C4Y3N85DGUVThaI79xl6F2rRLcFeDeMDHuOHKPsK9cIYSsWBkkV93FauyiYD7vQiOQD
WFEvCfSfcw4hHkxWH3ZWQ4kVAHk7QcNIBb1v+pKiBD7QueePGjKI351Q/ps6JV9pADUGW9bwGeqO
HoVolQDdCStIa7tfCZkjiOm70WNGJq6C3h4CTUJPzUqmC8mxBtYyocPTMuwQFAG41eD+Gqb/5hTW
WGh2pnqCEusUgoeFRFsgJ1vFLZTBQ1hCAov2san46GBLBc9FpkcOfO6851ScnGpwnHk43xAJ/plB
nVuuY7ufh2GjO/iuBtx7224vK9R3Ryi+0LG2oalzCBJfdaCGCqO9O01N15YhAPcbF0FbQjsB2Mdi
y0lBqhT/z6dtCLCJ0CzDOQxCTMpLA7iNhQRgYu9J/rDtGMe3tsuPOSR3/zSYVizlHnInavt6tkK+
6zRWIESAuUKi24PoT1JN8fY72NFbieNfJDNW62LAnnHXuxlfAQHLpYDyJsU98e12XFLzsWCz+J4B
6d+vcSe6qk1t9s1kBrnaCg1Pxqf+YkT+sqN03gL4cTBaCfmyjZQiBT8HSrl07m8OfepFEZgKpx5w
ok1gymk6271ZCKkAUNntuvyPsjNbjhtJuvQT4TcEEIHlZi5yYSY3SSQlSlU3MFFSAQjs+/L08wUz
u1uk5ien29pMRZFiYonwcD9+zvG2hhgRhZV34bTYbAlGBHFL8ICtJWxvO/irQPMa+kGc+/e+XUAx
sUZno2fYfSQt9qF2mm+AkckBNJVfGkMkX5PxJ84ixVNoz/0HavLoSwHOdQibtbqq1mzmaEspUmrW
apt6y5EKydkKt2ivwqFMdwOF0uOargxx6MaeI0lgqZl48ZVXZd3V2E5IAnwNt2N21HgIsiL+UEZl
+H0cQflar4v2fjG3xyQjsanGamaEBR2Pq3UanSPCjZE81iO1CSnZkgVO5ZzFqwYuDpq/WiXX/UxY
3Hg6nW/8FLkiyZGXHBWZBGMT6Ha6IoV5lKj+V+9Yc7qVXVV9A74u7ucOGkiVWtF1gwnS3nfp/a4i
Th/6cphu5gFyJdaiKGcKahS3H0N6Yrl374vkIbGb6GCXmv5cIf6CWDPobca5GLhtdIQ3Wx3KKRKX
fe3D6JKxqzdV7MkHNw6amwUGHdugzbYNWwqsR4XsejpcSeSB7Fuzt5kwEv7KftcfIgkZlaK5eOxD
fAc2zuQt4DlBl+zDwZ0+Ok0U/x3z/a0ORqpkzTla1RFmHks6XIki0PsOo+B9Hcb1DgfKeJsrUI4Y
fzZ8rQi/4PcPCoL7DhdN+opx2jx1DM6gNNDTMYa+vRXWMlyPYkXDnk7ZZRkG3UW6hvM/vorYDyGH
6YGTqN5WnOo0WydmaljdiDKl02u8R5RDiO7SHOgmXr52AQJ48OIfqz0M+9GFaWm78ZJscW+3jtJr
/k6chjYmhKM9RB6HBDSPJ5QiTOEAN0Xo4Tfzz0mt9SZmw8IgHpOdntLk0LALP9h6RXM02P03Wsj5
vsrQha4Ur5f2EnhXeR1omAVR+XeW5X+Nwgb4TAgn0kfaEVXLX5ZVrQhkpIIh3lnbGn7vfYaOASF9
znZelK8y2CSMrPHige0gm+CkOD2PNPt0knKdRnP9qOoFuVHSv/ry/3yuCv7/PPv73z/zPL3sP18d
flVmhmr3+ofM5/z7p/i95881A8tefLEvQaWW32an/S/T0e5/dUPe/y/f/P8bnWbMX/49numPyWn/
mn/+6/mCzDQy8/OnmWlkB//juW6A2birmNjuGk+J09A063kW2nlMWuD+j5B2EEg3DCX/5SHnPI9J
k8KMSWNIqvIYxIxc4L+akvZSfCcDxq150kxbDQMfsfMfWnjWg1X5U/zgu+G6kgIkSYlv8diVY9N/
KQJFlmDWJ3qITV4Noi4/adKFpt/BmKq76WK0lTJcX/aaBn5fi26SlzK2Yh8pk7e6+jsSnqpLDxy4
fV19DGm9xg7FVc04jEuEeUoXty5cwwBW3OpbuXPnOWuQPtiLkHwMoyyQTz7ADEBpBncXWv4HPaEB
TKDP+4Kv4pHOMHjI6bI6oNJGQwkTrZvvcgsuS/sQQKtwMsQwQ8NpLMpO28umLUNDo95EaFC1v9dr
sKKGsdLSbt9zCH22dPyPxlH6gQQAE8KTyg094buv1LkFu6YuZWDMVeKSBk+9diNyFdvUs+U2K5lT
V26Q/UXNkzWj1pHbNHHycr7I6npIH0egLNpgE9U/j6QvRFQWu6F38ALYg+9MermkZQLgv2ld2M+S
zGEghd1SX7s8bK8A8EwP0nMaSv86LyZGVMSxX6EQyUn2m3ivkynnumJbQajYx9aEjPJAB9716M43
ReSMVxQbdVbtA9+x/TuXOiCgA7NAv//ZVpnARYHnyNWVFpbTMU2Ayuaj5wQyOX0BDyaRv0XNFPfO
0eqyyH+w3MzHq9pvot4WiKDWcvAPWcQJoi4CEYI538YYrtQ/W5tYyQSrfqpmHx79AIEMQnYw8vub
JrVGnNHmvOQhZDAf+ErqSvNpDWRRbruphc0ltE2DZvOQz8gGmDA12Ob6gShTbhudsWqeftv056j3
+wBCYz3z8pX7wnOYqyHx2ZQoKF4qZ9usR1+pp/YRUsQc+5eukljhXNl6GmkPNEmF1eXeiVdsZCEX
ViuL3OrJGEhQi0h52Tu6cCPUfXE5BHIByuZSanjQ9V5dTqqS3gnnOfoCQ81jaczajudkJ7xpsQoS
49k8qhEX5Dq5s5y89sabOWUacfqO/4B46XbAVlBEP09ID9SNp/OHqU4wpXpANPDFr7JKFR9Guqec
zm2bpZ68C3khESqfgfWYQ0zG+KVq6VaPgqWVLoGcFmilg/ljnJbQCPoGlLviI7rexbU+FnM+Bk+V
2w+gaHNF/+02KODp3b39cr3XT9OzQ0jebGebWOwHr1TrCtf8plf18gWURiP39cbV5TFKSohwOSRu
17jjVWjBNZrfs6gV9kuLDp6gL4hvnsPSglLkvo7ZRSskAmY3/uIV3rBEnwfGiuD413dewzuMXBQw
45WfjmYPyKotNFoU0pcQHuqqutL9UDsrHLBNksZmp44jcjQkEl0lzLqIraTtd8iMfB1+rAYyenXw
htKEk2lMoDRvvbZZgE4cEiiicDWuY/hXVGR6ru/rMtTsYpm0eVmg0R8sGV64nABssq7WkdcgcyZr
YuN2Xc5lLvPC7A6UE/VA3FnGduCKmBpjdiXEKhOTIvJHXj5DqiU/2Y4zSC6N3SChbV43g9nbruNT
LdDweP4tIzpMfrUNg437mmVnAgt4b8FfBmUZm9ubS3PPOg3Z93PVNXy4rGBYJz/AewZsdTrY8FNN
2VjazRNBFE3CRdmtROr9ancJ9OgodzxBucz8Hw7AlvlxbrbpGSxcp5dLPFHJ3Ok6RYsM4QYVYHRX
ZwNyoe/VKUDmfszAks+AhPlck7n1Ob/aXUqe91c7C3otbnLtVFl21JFTaVCQ1WI3GG7S2POj+EOa
qw5kVHNfKIxG60GOvYlqxek6GyudrIeypr3T7yrlx4ne4h7VFvQDYDl1QM9UrCrclLbpGew5zt3m
ydM9XmAX518Vm6TLQ7b3HFHnPgZnKgob/mwTZ90YH1SKgYvzeUCGxL9CGiB0/pXKLmC+YOZPQkdX
WVKadTb1jHkarh176YgxRj7II/1vtqVyHGHTxfF9okvg2kS7lzEXQ0woJNg+3pphfqzNQCQeyYAt
LACK65FGPgGDEUqad//2J7+apGE+moPRdqQrpfR9334VEZoxjWc4sNZNUnRmaeV+RGt0H+imhuLU
NxGPNoZDw5Q91HVmzdPYtc1XVWGSGRn5cfRZ1FoX79l2vDyJzKX5PAvluR5tK1e9Pom8bnWgmTOv
sPMZmZtAFs9QL0JbCq3+svYBC5+mktLjLoWJzaUXnjdyYSpBnPxu+Dev4D/nkLkYFDi0XgTDfzlp
XtsGtp45oKTT3mRjJnG/PT+TMMlH+36J+0ZSKonet79jM2qOJuG2pfjeDFWZAdY0EDPxKo790NNH
NeaJ+958s1cHFPlN6DKcmNDumbnsgW9i/2+WF3Zkoz2AU3szFfTwk6+uahFWXNLXltZD0PgeECmi
YL/45vCEWNjzqEPyox7qjkU33pfFNO3LGIbWYLIOslW6PZViE+Z+EAR/o450u8uVt0VypYQTWe+5
qbw87LkFwfUH4OUMYVbSfjap/u0WZOiPQuWhf/uvOCfamBdbWyCMROxA5+tjAJyb3ZJ3kFeLtVA8
6re3hHp5TnEVjsvLDnwbCi62d6+993tljxP543Kr2ypvIUE1XRW0t+GIcuQxxnAKMjvD5IjMd+sp
uJ/z1dQjvYRx1kyR/ND7aqmzQ72CpP1TR32cfU8sEUsN2akTI1q7YFAzUVYuTFW194ieiITQJGOe
e9UlPWHRJ8q1aA/o24xXDepjE2pt35Ql55Ongv4JDL4pe8YXPjGOjmlWaCJIA/h3aW3OIZZExR/D
xOE7baxgVFO2BRghLd01QeMgEc1scuyVNR0Ey7SJastsJ0wBBushxhefybzEar8d960F9zxASZpp
c9rifpBxRtljY+GaUMUJ5gOHzK0UCyQOOrMbc3r30D99DFczWOoKLLe/apskneSe1nRiP7799l4Z
h/P2XNa+HVC+hYo53a/zNKgqCdzIJb11s0RzqNSn28+93J+SK9IiRIAc7VMOqUG1yAOnjaJ5wxvI
stLlsUFhNllGpgfzFaaYCU9vlUgckDC5ncpuz7ddrOlcfbHRSNjTrmkCL3rHmEq8rHK5F98jZyIC
SrQQbO5XwdmlihDRQJe0Gp1alT8otxK3vJCFJ5un87F63qlraZkNy+nMuX8K28y9rbitt5/vs0/+
fwKhyeI8SZpItURVSB5nHHd+26MMx7S7dQ36x2qQWL9vo3UNMQY8p+co6Wc+0xuNfStSBi34oyob
s3LPP+Kmadc0O1cXvXUXOoGpK12mu7Co+8lvpwdIhHShdkPemsUVJs7za2w9gWiy0HGHSihDFi0f
tGCcM/1XPE/qSj30lXL69d4Geovvp1mr2btp/HWxxbpBF0YL+9o91Xqn1wiQHfMBpy+Ea5sXXJ0S
M7pLpkTXASyN9KDkaLEvlGmJjFcIGJrO+lSLKkfnjVvPWPXJ13NhJmZn4Y6tuNbw/hrg/anZWvVS
EizObwosOwZ5JxLEtn1Ravqu/k08BG33g64BIt6j6JVDOeji6lFbGMzASPKuVCbjCK/vQqzlDPdH
lNABMpYHj1sxBxwp0Ntv+tXqA13xQuo/orDr0piy5as3DXfKJX1WGaQy9pB9UUQoMtKtU5JHQY48
oRgMBi8wnuvnMG80iYtOhLp2F8ZeVDh7NHYq/8tCLLCBloCgsJNhS/yJScD7cFS6pO0X1YPB2vuV
3jZ/5F0TdeFtX4+qvmcHIzBHTGB38/Qj5Eipl8PskEZZPxa7t8FuQjEPrncAiR2BDsuIw7PYFzPM
uHnTtBF0rVsr0J68bGNNwH3HaPFVNRkIR3mhDe85DEDB7de7CLEdumk65Q9iaZvY2sI3XuPUiEw8
QeZXRhr3l0vHmlAEH1qaodL5/PbrfXnWgqA57GPhKRa2bTaz+f5v+3htW6GmtZkeoLFkvvo6YXih
lgsrFAVLPvPdDHl44rU971owhZS36/uFi/T5v72O0CHJ4wKkkvKPJwG3hnDWNPVD/ZzGOwqP4OzI
zqdCvaCRNPNaptwJzYZg15MI90lhIJq3L+NVZQyuaUOzcqSnuBrpvF7sOhv6NvHcjhfSIUdGxidC
CxL7XA2lEyBp10WXXWtcMf34HY+yP94EH0yq60tjBMJTeJX9I6VvMehe64cEKS1AJcHCJ+kaI5yK
ABJPwQerpnapsDkZx+UxikiTqneeACjPixyXi+DAVOwqn6IA0OX1M5hQ+3ZZEdYPCDJhF31wTxss
0SVv75j3PeGcthE+pPb+XG8XxYLVwg1aXD3RWS8VyOmFOJ28mWUDY0ABJzNJemUOBFmr53s6/WIX
zINh3VO+RF2M586sIIknTQ3J9XNKA2DQH/uo6Ctrb/uZx/wPnNtl5l075WhqYrIsr3lSzDmjIGv9
pbLaXe7QOGnvoRmYVVzbLezXK8C8fExJIyOk6xf4OjlcSnpCDnvkchxAljeZ1O0c/vXI6nvq2tXU
4104NbrDcBUzl+iQCdscGgKDPxdZMUEUexBn7NbqSzmvLWeMKFdO5/MJiCRlMfmZarKe76GUQT57
QasTVPB6XQ2iSZkXWZH4CtMxz2jIVb2YbyOaQxxHvY65xwvl9sBvN21drMiT+iWK7PQiCqJoJEWX
WY0SEMEfdRxmSYNHLw1XD6v+wnOpOGnX1LzsC3LTjEtYlYKIflGdyuupLRzqgnTtfbj3BPyU762m
2Z4e6L6YlKIeV5NNpsMquTDIBCuIJZqchF+mkPfyI84JVcWq0+Sr538g2NYslJIzl5wUeME8YHR9
+I0d0L2l5I9FIsh5x14azNvWo5yLYw1bgGShnEgXgE3qOeQP57SiupLEByB59nACuMNyxuQaQkWE
0D0JgTmrxYzUEfxoTpy2vVhTnhUDAosSZiI2MoXM8vHb7EP4iq+HgVG/w9bJNeRruNwV+Yjdh4p5
Nt0II+Kfhi48vxmMw9BLUBJUetoEOots6r9y7MH9YIGyxj031UG39U9bA0sADKKO/Zq5dW9voqQY
A/xV1pieLdqHbmnscZdaOkj+KYCunHHjUHCG3Z1EpD/7V22I+wDTbEoJQedYMMav6qC6jymx49HC
oWJEAqo5lsQmL2mzTbhDdy6OXVFXxOu1V1Gb1h+Qms/h8sCOWQ1fp0DVECILyT34htvCkc2a7nCg
huBxKU77yfZRuNr7Iq4LNe7QnVXcJ2ma63i7JXUzPsiPW4NpnYG48/uGyWHSo/KUTslTMn0+la3B
MpE79OkXO8cT2vN24P4jegYOKYpwOU1tR4WvUcUmbxAIlFWCLYGBgQC3ydBd7mi+U8ze4vSSHnZe
00ae4IPqGTh4+xr+ODwCzFUpOMhM6Eu5gbnG385SbHUqPbbWeGczuBD2PrKm7HYpwb0erdIFlrtA
ppVzrL39sc/39lsuTjfBcwUgCHkaA0+91/WB9gpaK2Hf3idpFAbwuYswDTXovFPP1n6S84QmW8A2
De2tEEkDC5q9mC3qGiu3fl2/YLsFMeIIn4W3jcE3hX59IWJo4eGxczBs63c4BAmyPqJa1OMIJfJm
vI+RBtBfa7Sd6Ong1LLNxAXkuprmuwMqKfJDSuiCjJq7VO72xdv3LY1P7u/37dD386hhA8Kr64Nc
vXzewmumKfby4T4sV0a7f6dAbsnz0rYbeN+Ybxu4QATTQEAoMWgwbTactkSLi2PrBMgRYsnf0XAw
oKqwO15UDTzID1Q1LBx4okuEnwRw7WDwcX36xfDjtW6vYPrMctqHVksv0Iiz2F/XPqgILupJH5O/
XHpRuJC+FGPX8LD70jKnkWA6SSp/Nb7lzeoaJhRXEtf1jH9al9INmK7melqyfG9bWSuDjZg4hSJs
1hyBDeQGK59wSO/mGt+K+ggYHUIz8Dl9hYPcMhxEAAuR82bISnxT8AlR13Ufrc/33qeCCTwtwPt7
s7FeJ7IUgB5pE8mDHTjqjw6h7uY0jBaUPC7GA2P9DfAZRG5N4FqqjclZiN6JHhVPY3bk+8Dc661H
0w56PV0ZZdLoP9LHqiHWYpAZ3NELBR1Sp72+uLnPEnBA57h/Enhiwttr8P/xua4CFARPCaWyX/el
VD15QBirvMMKgc+VdWdajtjxmfjYzS7oFOiNQcre/lzxEp0iRTUd2dDcMVwpOlKvYg12IOWMBHW9
G1GwtIZ1CSyHk84pXSVAJQ5koQKs19ovVOO1+tTk1GyYD+DFVXSUuFL77SXGF41YNk5HHvQNNDyY
puGd1P7ZcvrFPjXANq/FYMxc7Ov4FM52MaTSTe7mKBioEoMsMQtBwjUK/iYH0HG4czTTwb/osaO9
gCB/mfUP6j/MVy7PpUhUT+EKtzntc40Lp1tbzbRrayZkvjef/CXgzKMFYfGU7fJ0Aw8E8lUi3jVY
PcxMbP+kmNhLIPHSxKyiWboLX50Q53RqQr1TzuDAO7UhlXCyoPtBEbp7+0X/scAcB3qSR5Vo/ue/
Rr9NmtAj0RvvSm9I2Uv2IE1yhTkjONYOJhEHXFdO6fr49uc+W8m/fGnSl1RDPuC67f5R9ofxHFMc
SiKN3wC0l+1oOoVYl4Akb51emU7XWlUDAhVyz6TK7s45V9y55sDowy4iHYDjbBJrJWAogaucmkdF
3Xg4zARiNj07DGJi5jpjzgQ7e+fPzGQz7awpU+k/b9+UMifCi5tyA5pp5t0Kky+83q5QGpGKjHq8
OzcPQ8ycvI+DaJCz7HFV9er6ONJ3W3EtQCCTxce0dLoemrqdG9ZI3E0Nd9O3jiAVHKlb8op1DFx1
DxLtRxbzMAfPtbZ231G6blwJA9PMIpztHNi9SFQ2XPq99PA1lD0mS/2X0RU2KPApWXAmZXorqUxM
n+AM4LYDxXD3F16k2BJsmPmm4xkSuF3n7sGzUqkW9N5Ii8p9Dk8xCK+GZgQ2XhGjyf7p/DrwpjSI
1DowjwsMrisrl/JFigopuhfnmCleQHc1rwOErWA1n9ue+YzbeL8b4DNUAbVTzZlyk7uVub4GoHmZ
DtR5QWFGwmWBLK3LmEkYlSALxl032ALlp5iYvv0e/zhtYA7RqaIHSUfmz7XpqSReJZKYOwxszQ5d
K5qETzgChexTupbmGfoij/rLLs0MCv3ffrzZFDQHlCmVqdVf5h3kWqmmI13fnaFM6ZQ250sGCZXP
R5JIV1aqzODGeax56e98/vNsnRfLWBH1PU9BzCGh+GNvJr3UWqzN+ClmoAZljs7J38BI3XjQw1ZN
0TqHOy5npTZrgBx4gQ5qAraVFTYVRcW5NrOcyeCGAwGZvzwD/uWpfX1O55cqZC1FnWptbA7LGGIl
pojPn3peWZiUGqC8xa26UMfFxwRr3IR2j7/0rheLb0GQDXCsz2AJp2VSvDeH9o9wzQDw0HUBTAyj
TLwmJ825lzkdPKNP5xBFOYIjITZhz7wql3K1ecoWzP8uPa90WS2Ll5TzHYIPivu3F8brhJQhygHr
AXYDnSuJJO/lwojEnEOpzOfPRdlbaEWIZaY7mQ05oToMWI9vf94f2Cy9Wu7GV9IQOkIgvJcfOFnK
i5l8Gn9OULe67lZggoTPpVhAr0gZqyQcv0/SL6JNj7cw9k85sS6f6fSAUbQMkIVb8N7mlC/bFZI1
SRvQNfkgvYE/j6xuzvulqorks6HBEkkWN4O8epFB9yD9PSVoE3yG+a62IJ9f4uZkEqT1+ZzhWJPZ
rUqWyZy8YBQ8Rm9VVNeo9czbOwXKAuLp+ujrztH1YfV5F/e022BKbbEEM8ygUwLakDuzCztvIRs9
UzDObWKvKFgSOTZzGvlEN2LzFhYenJJN7cP2v2lCXJlwerX8Gm8k2q1s7cZPIVcfyyEtqOLGqXnG
OdrQ5LNCFqY7Hgz4QNAWP4F3b7/u17kAm572Mp0gQUYQqtfTDIZeMMScPgFs5+fKsmj9fmSSnz1G
WNSoBfazqtne7yVE4MEvzk3lOoQ5Mmxo+0QeW3mvIp49VTmrfXSQYiSrFWx8HZeSpk8YioY+TE/p
0wCVpqHXbtcJkUi8hz+aVB+dUyPEc6m1nGPqt8J6Eoi4MHg6dTrPfZ0zuwa2Oab9mFX0RYvlFnRO
Cx1JslbtbRv702LjkJAkUnO+2oY0ZLjNPtRO4Jr8Qz4NfQIdhKKJiTvnNkse0+TDr3vElQEr6CRr
nXIzGE7O0xnYwn69bCy8jcNVjIcaTKgz5omdqm8rAcuvOFih0znfIXPlaPAWVbj+Y7ZGisPYlxbj
kvbRuEIMhbUerYl9WAdqIQxmaAHFuzVPakaylkbrrA/5EpbRrTAnBOWBCq2p3WXRWIcLdiYdBCDS
pnRl/QBnogU4IrAYgdkYvTHbKA+nKLXwRq56g/YoeOSz9XVBEob5Y+fiJjpvKhIS67OcbBvPE9hc
7ZLDr4aF5R/SQOUEe5S7/UpCtvZMy9unY9dBC5h64lRxanVGiG/9H+BFiT7EeTQ1/ibJSjbxrm36
aQ4264n0dG5zTwr/KTJCBA+2vRvnzke60btLEpdbUvpEu5cFuNvQfo7BX7R7hd0NRe/dWmmdNsB9
lW93UCuHOvs+JPNkP4WN5QSXQ90KEUPij3LUFrUTmIPuzJTqn4NEGiQDL6TNomHJbsagNvjfCXY9
08fCE/fK4pUSeU7t0HGtTCLUZ7VBskaY6UNHXjOpodgALLXjz1MnMGZYhvWQ+N7EIeotwPbtbnLx
wTy0OrD0e+k25eLLPcZJDidP0mYDx1Ewo18dHmzt0kP3qC7HCuO5cZMjEaj0Z4EICA4SnivR0Yfm
rKAd5HjJIPSkvsfN5zjl0M52s5jT7Jp2foRFKfgeCtgep2o5iPhzng+wm0OJ+O3Wwbuj2yazxLCU
ZzCwmR0lY2Ya4FeMM/Y2D7EV3A0t30sOBRLL6qPOYEdfWcgYlsMAoJMicUzH71GXLfoCZxb8aPAs
be8pl9Jq3wB35tt2DUhM68pzpkuvtnEor9yIKW/oI5B6p/3MUM8dDoqzuA7Dsv5g+aQOGxsDaezo
imRCHRkr/OyRte7g+1ThVazGLoAaXfo3FBclc1KATQJuNvMf8nIQt0MrUaLSe3D+FgjqrnKMMdDV
D77+0BZYsbXgH49zgbkegufvHqMmHvF5zFBYW7jGr71M+w7hnh0VI3h1AgnsBrEiR/1uRteShgxE
aNH93oDBWT/DMXYPNOhQL0UJeo6axeqrLjhyrwLshiIb/sZaffYAXzZdKAeQ5nC96Vf0J1iG+csX
O2duCpQhWSEUzbuPuF7UnyK3bm9jJDUX2dKjTAws9xCFdrWvdG1acUqVWIlm5cGWCXLltc4NBOXf
QiCPjzUd+c92jVnC4gTJl6hjAMkCbeYmBj+/zLsWJfzQdHJXpZj3we1ZkW9pNKThqmd0H/1wjVva
/LFyOrFfJ6wiM6YygbuPNYbfvlh+1sGUPTQwWD8V0u6vQNmTDxPCJvwzWt3s86Jdr+0lDx+AjfMr
EUfqU+CsONVrmHObLM6Da3vQ8kuuhvZLSF/mAMXQ2o5YnR5VOyDOm0s03MIqLAnHK5BHOXrlQ91P
ZcU0gpYGxjJa37HRrm6Y5pJuIRP1DyLzEO3WrXtghIZz67i4PUzruP7KWuZ/xDhXM/4nsnbViJF0
t0biSdACOCJSzY5uqpaPq2P1t17c1QdBa+0ymXS/cfGVvkaQiKAybSv5CVYoUx7glJZ8ioj2FvjA
dV1L7CmCgBGvQZ5F/wTZ/IgCZ3gSEHkOxaLDTUZBiDhcEQ/TzP4sCcB7rI2Cj8ie/aO7poz6dTtu
IC489RmfZ3qs1uQJDLuDqvw+IGJnNk+jqxuWZrrFgH5inzjltgGfZcsEmCjEAFHfZwzcrxqnDbYR
9eOlIpzcMSCzQXeYlI9gUTgIr6P+jnQ1NcJGHDIbNZXbqI4EyQ+9jM00jW6/hYNYPhFQMcN3+ENv
OHjwJaIZ5W7wFm6+LZY/XCD50ZfZUA/EjGTN7uix9XcThw00ma48DKgVcLl1ywdvShGDR0Ulsmxr
pWOC0n0z1/N4gbNy95fw+/IDs7DcvTXBOttFI7ZXiImmeA+88Tjh57CZB6ZH0ZC6RD3wY+xcRKhm
dPOQzRfW4GfbNXSai8zza+tS9E2GtaeMiiM3lrtb2jX1BzKKhMlf1EYjJB2HIzmxGB60CaKa8FpK
9AmO0PZ3qE0z1hcK1Yusrb8sCP9G75waLbad5j89/ICOOrHkdcWcgL/DorKuMt2PbC4538bSna5w
R9dQsTw0s1TAzV8TZ8e1WJT3hT5Lc1dEjS13ZYIc21sm79ERXdFi4GG1DCxUPsoIksBfeLAkC8hp
3VORO+hB9onq0ttmdgfAr6hDCpcpM2zID6Mk+AZpL8Cxsl3obvGEryBVOzu7mpjbvnrdfUUXYj84
OkkvRhXa90y6o9/E2KWIG6qIJbAA7knbrTtBE+NX5S6En5BJT/AhcMbjwdtXE7KWPfL94jNAP0Z4
+PZ8j9wq/pLBNeo2leGObXgK9YMItbrQs4ABj19gfoirIP1bkv0ffWtJnmQHf1BisgdywsyKwVud
HMPBMmJr5lNxQYequUqdtETtV9BekFm002md/gwQz28ROAfoySusJJmSdcyDdd7mIx7j4LTxdbFi
w9SkGDrn4w/decWPBmcnEA7aXFXmErvx5ttjQZTyr1QdXmWyDz+k/iz3S6raC9dYkm7UlNY7rSx1
I2vUf35t/w0GJ68x2/K3IVPMLorBxjbGYu/u0rbOv63SSeBZq6qDFNeHxxof5s8eWCUdlwwZnBVb
zpZDuLov23k8eqG1XtpEs8O0LNFR8tl654/Suk+CcVRQpUIrRzyYpcwniYNE/7JIwdfHpos8GhFr
GlBRZqsw2EK6NgZo8zJUdbf1SqJmZlJoUys5YZzGw8cmyQxz+FSBYmhCQXyGJ861UIdXS+3eD0Fn
ejwZAQVmzKlEC/A4ptZJCkGHf9/TvsrD7YwCcE0f/Zy13O80eht+RJ2wb5IrUyohMOV6V3ClocR7
YiiyZSN6epCPc9rHzddIhcXMDIbnbp2ZCRa4pP1Boy/DUpXyB3vT4I2z1dPL3nYFtAwk2uO43sIT
idtjG1lWDYod1wt2/e7klR90MfQjExZC1eO5jCYr2Vtd67Y7C7MVWnBRuQS/bDgD0RXyAIH5Ky6y
Fi5z2p4uGl/W5Z3E/0kjH44xywfm6Kr0nm50JMS2rrPcwYjPd2blHcCk4gbbOjgRsHUmxAoMJfPK
xEOl6iclmv4I7clFNGkOrg1FOn7YYzfTfshPxa4O8xK7TUGms4OtxrfD545Js+IxEm4oQYr+F4yZ
DO10n9id+vmvZpVTBzQ2XdC8q5FGO0biPp7RURa5Rb7tZbZ636c8jaKdJZmKhcJIZOWnswICLyPT
nrBrbFUfTxVyCDM1oAZJeIzYg4ruH5r9hmZtY0xPuTCrwoBqWDdUUEFOqXFqWwYoPLOCcB6Q2D4E
JgrcnVtNZx4Vjum55+0jl8OvxQXAEHcnCi1qeoGDEivUHXCK1ds1sLolPtAJqPnMFBXqfGettBov
82feSBYDMt2dsIEyd41wBhqyIcezzg13kw4TeEDRDDi/bhCwmL+j42pYS2ehDY7jhlSX4IFj7i7n
6Lg71RH1XBqmtuF5zP9CFJu0BBG4pAqqPf/SPsGyflKYNYnAzuEpnq4GD3vjdX6C/jtKOn75qTzv
R2F+LfP3cH01wSeYcfj0RzValzl2KSkoGdYRfXWg+l5a52M0Vm31T4/dWKuvqYsbLIXHiU5FfcU4
EBi+W8fm8C/2A0RK9ulJH1TCNeygliRz8CyoqHwGcx8BDc2lRoB/vKklEhZ8NjgGGDlD2csEMp9C
KvN4qoYBX8jMkgkj1ziFW/I4dNL0ZzwbF/y77CRMxOIVC5Rd7FAd9PsgpdX7CwZiXAFrR0Gp8F1O
8F187AdDy2/CuE8Cxmwn9MqN30/XoSSbVgCaA2bZxkr2/Kwa6TAKYN/6yOJpn4G288ZOkp4Rv7xE
/rKqLGFwROmSE9l7jSsNLyac4uflU7YGOiqr2nt+IyeBwOk1nXuAsUTvvsBarFaEayNuw7zQiISF
+eI6w/WCoSApnatq47sFj0B7jcGPqCxMz9CbEzEzvmyChUTuw3zfhWyQ9jGXIvEV5RmLMlj411Nn
Afsi6jNLr1lAJ56WU6dzWDGFqbb/l7PzWo7jyNb1E1VEeXPb3Wg4wlAUQQ1vKgiNprz39fTnW5XJ
fYZUBLVjXykIAd1lMlcu8xuTVYtxOduucz8zMpT58sgwx0TlLadyeFoTb8WJqItTuacJxShu28pd
Gfv43TxTo6xulGIxWjJ/WZEFZtL93mwmnMvHJsoI/6VfCT1vsIMg4yoW5s4DmlC79KmQCLHy287p
feNzTlgwfzeBoLRE5whZiusEF3L+StWWfasFJoMlYY8iLt5gCDwVp9XpgVUMfZe7OCkmefkh80En
XnvqMf+jiiVIL8icGTMVTpgxQVDym+EhAYQ76GjScjVmkzaD2nQwTuSZT+i9s2PmEuyUjSpsJk/U
LkcChR7eFiOUKbLeg4IC6ZglWbeTMEAAyNCBw9Cq8mneKUJAz671vi5Y7EZ/Nimp9DtmMFLo9zYE
Iu/7pj0gaaoLNCBSwWnnd2UqPYLWtcffKiQzqm+tzShjwsxwwtcVfQMQQdlZxSPdssyP4AQGRy4H
7dl5v92qMEJkPqjdlnrw6P/iM8R0Qj0iXKzaqjt5cbhhuRVTPq5/BBm2Ge/W0CQ8KVeBG/djnKx6
lOrELqLA40nVqyunvR2CzMTPgIYKP1xiUwaQigajYrQ+5rcgp80aFZvz1+A1LvoCJsSy9WNEvc7f
16pPPbsJjxWNQEHEliA47PWSwHrwflehDGRNzp7QXdAyNBk3DqqBImNUY3xZFCmoGgf5xalbaNjG
ECS798luZSPR95JLtNZNdmo7M4WaXmJ4clx+XzHswFppJQnAUKEliwVKrBrBRSa/0XSt3LzC0gDZ
leNnXyjXiV+YgjTNfT7b1Qq7TAVi3zQ29sHuWYIeg8wzSPcR9WAuLoJuwOtS62V0YTlmt3m2LIRE
B6Lz/ubPG2DM+3WrIXXChoBegN5A3RS5H9yUXrURTro1h8l1P+NBSiSgNSg5T1KaxD5E5E3uBsmK
scHdrmwyIr0mJal57Xc8BjpOXN0cge3Lr0uYHVTWY/MEUHPk9aiX7QPv2d8aARM3p65H9qw5+Uss
x3NWHXStoAkkwxNE5PoRDt+BNWIYiOEsZXAckfxiqlKgnihnnLsX89TfxVk9OAgHw88rS3GRDLv+
1hpgFtevdeSvK5Ntv2Lx39LlL/DVsSASwEApULYCVYJxi8DZJxecZhRi5lJmkJqgcwuYRtODHLeX
XQ5hQVarbzYOgqRYfbbjn0NpNbSynd6t3OzimfMWLFfL2mRUYDJC5sk4B8GhmRG6hkGSI6+dXpjm
oDt+8UvSx4/+ceQY5XCc30eTP6EA5eIw9IIAMSh4gB5AMLWUB7h2tWQArZ9xXMUFPJgNG9tjqq4O
L37u42/m0MElu9XDvbnZ6wBXMYa1TXtHk5+h00MDAohL28uY9+OO5m44OIhXpVteZoOSErHlDr4r
EqcJpeklcdI1QGlIzQYY2YkaQBQGkWF/zsdwL3GYUztZL2O1oet0Hp34KcmMdU/PHQCGpvs6WNCA
bhrYDPN26eAfcRc603HU+8eXLnDGdyD7x/I6Bi5J0jQsbTwMhDDlB0PGszLdXqJuCjCWxAxlyZmt
0IqAy8dMZeGIqwjiWj/Aos8FjOmRZvJnzdTLDs2xBuFf2coQHaFkhRYYwlCm5r0h1mpMrPE3o07p
8UCGsy5gnMmNljj42COiSXBAu0EOqp6jlE9Ez1H+ZddY3UOenv2VD9aDIWMAnwAXUmEiqPUF2ddC
6WHxOK5J6fKxKLpucJ4bkj6ECOocyhKnKUcwf4fe1J6PSMSWEy36FVAtH41+ZQLOd6yooZr72t+S
HgT+SHbEVGe1QSKf96L0DTrO9b5UUHqPNFoP6eseIF14PxtOFiCJpidfEI95L5ai8nYkLVyY4q+p
E3GOYHV6j4ZH/8e7jCFgHjh1QyXT9Q0ySwvWfENQFiG8whMwjE53acL0vEBmW+l03/TbwELSa6Zv
bRn0Yozi8MMx7oF/3oZRzIzhNmOeiBXA7NSkY2Rlsm1WO2YfhKUpm0w/VyCCslMiCBxcyBqPsnvN
hXCCFt8Q+JOJ0Q1A3uqszjZa6QKk22hGLjeBY+41Sm6+g0TmnV4zuvIArXoUIAPT4nsd9jM1Nte0
ToDRJlely6QNuM9gYVuV9cw/VEWKOLXMEZEuHnlm6pDXexruvbp3auL82qnB3GYF8CdOSEBzEF0b
ZAynex2wjXIRqCs3n4Gr1kztqs1T1sGU02PYbgOFVQo3R6KuHvm5G7wUxorqaFMjZtRO5cjRITtX
sX0y04kf5jPerOQOed7wLzV/ztLYbW+nZXcW6749su8wd1HCOxmtA/XnUdx/IobzHXCa/KoetFpy
EZkhz0j9COksyW8CHgEHgFnJ2fn9bU62HG5JP8jLN92VfhP+OVJK7QOStekFMUbJijAya7yNLt5k
4OiJmGdBh9FJ/RpNHyZbtPFpOaFcr9e6eg/OGMpLN72BU74PE7n04Biq6pRbH+QRkBa+KipWOYv1
v2gfyCvSkAMKQjmgrcFLQ5g8oZt4QBXUpugGKI359TuUMB3l7C/WWZYrusiSxaSKH9qDupSMmV4L
36epI/qSx3alBdDXjaSZTtqn+1saA+sTJBVDPlKoIwUCpitLXZ0Dvmpo0KM8SGn7DgHgOjidPHtz
W4tOxGRc4QZQ2smiNVVJKghdnndiN1KJacGA2Qqkj4IKb0vI3Xu0NYBh0N4AajRPq7yMTXH8GzrY
fJEGLSLUKggXXfTuXimVmcbkTrjMcgcTSHk+U8o1uZYjh9HZ4hwtICEvAv7BjW2MFwBMJ723qFXJ
xmFESPAfj4xNNW0SJ6SDefboDqIMGXDc8G4oRo/ekFrJiFHKKazm98tqyzxSJbv66EYHhSzTVcTK
LoUARRqmkLgKKdnR1WDBYDdM+Wwf0FvGBJLkqSxqcBfCUqUy/cRtBVmXq0gBJXNu6Y2S3sTGg6V4
aHY1UP9MCZQ9Cd4KK+d4R7dMrXX97IzUWfli1W7RO07lmiiLy07CtvnYE0pjwRnx9a7o+kv6FMdI
GLzXRcc1BwQyeb2q3WVm7dEmU2eoxgubbTHXJHgFMnUDwIR0Kp6Rejb35dyZa2SR9Ug50+S9oBxU
qs1MYWDxaEqqs4ftdgVPbfbY/iBNx0kYLIuksZZdyqBY9+fw3zj2RWwJhvm4WA7yTfBfCaSiNyfK
JXhrCAR0LonvqhQIVZTXjxq41dHC6Ap564E/CJYmWOPUXp+Qf0fk5OwrtRDLJpf3LvTsVs44V1Xi
u202rEUdgIBES16i+l+qADJWgANPkDQsjx7x5CwN9rdHgVQNtsgc6PL3B1C2nVXHpjOZDZkkrKM8
IgzbYUZj9zuVEdpkwA2lHPguAqBKemoxyfV1gS+SC/yKZpUXSp6CbUqVqJaDbmEinbH1/RtwYuC7
VY80yEfdcmmTfAwQ9rdXE48wQx4pU7gDqnIsZAU6g4k48vCwAZN3omi65IkewD7HGIZbtVN65ByG
p4rw3XykbK+2l7IDARqe3NVhlQG+FI4UMPqATaFPR0Vo0EDqAQ4owSDrKFPQP0uHvZ8f0BQmV7kC
0e5nKB1GMrBIddzDdUzOgzWs5NTr8Kzi/fV+KxlOe+RoCURo4p/up+BPAebiOvezbFVdKjn+ImlD
o5gMOlgFdSwEvT4upTitVebWIEzPDzFukszFBhLJvyCWOSHmpAu0tpYs8xDuKexOqHyWF6bjCh4/
Lugx6avF25eO0ou/YrIBE9As5YYSf1tNlIiNLrS2Cz06wd+VVuCwL0HG8Q+sRQQZTNNcMit4Y6w6
lO541c6OWc92ZRMLNn85Goeql6dBtcWxiYKc1j9FaedKmtGbviTHgnOWLYiWMD8cF6PlP11HKOOg
HhZJkrUiBP3Sndv19l6Wgk5MZtVg31UmpYHhZI7HZ5pAh+hCqrRGq3wYqLQETMTGHGzT2WFqQyNh
9+ky3S3eGJA66lrSYSzMpaj8wDpK/GmyKju5STvLHYtPdJclMQebJUsgxA6Ym7M2BiM0QxFsCRFE
pWfVAQc4mhZpafgdvzgemEYXmCn3rWrmxnWPDlkBjRJLIxA2rHKNtNKbIsBqhk1FT5fd50Lu5MGA
UZXcb3A7KW37Ot0CdmbhDAV5lWpAqANAE3UizKCnmypEKXVg7nSkorrlbKrmsbDmeYXINEpYCHE/
YogBEUKKgXrPpA7V8iQLIvkuJjtLPWzzG9q7zkpFiYG8tT7sFvQPcia/Kqf9qYX1snrPKDxGQyS9
UhwIy/SvtTfJoTAEx2vxt7EAXePfprY/eyGUKhSHUYsLgF6Ru/f7NGG7O27YftlIZa8XA9Jj8Uyp
bZUXv6ULN30ZYFC44QXCXIpMubfvTnCDrnpR3O5z0PoX6UZZyIcGdfc4d4Ci0tuopBJ/3dJ5cu7r
rW7Kt5pl9B/PYKz7VvpTNF/9fMBulmYeDkmo4hrjQ7N00x9m2/XNc2A5cXUbz1wfKCpn2PLmtrBD
Y/PwbbLdW3p+6fS69qyta2XHG9KkDS4Sj/aezxds/myMvxr8p85eQvgFbuJibH4akV+YLuaygv/C
NWfB9nv2Gzo11HdI++91vVxawF2I+DLWm06RjdnKY5iVu4lT3BCNIz3AEAIfNqjlYsACzRpjejJA
D5cbeay9oV2bMQLED82r46VADr00aydgWms0PtNDnCA2oE5hPsyw6gCWuSsaojCC8GhDHtCn1CQ+
+BeTbeCgdOGa3oeYDB/7cyPFuDZ6sPoMwxBciyxzxVyamdXyUjZ+1X9rvBpUCwYB3vJoWcHUXDd3
s/GsyUrzLkPr5sza6+eXFtmi9r6j4+k+ReXQGI9eM0/tnyFBuf2zNX0f/WE6AuP2tdrBOxU3MGux
aj0NE+RAOsPIkLz75cLMCaDiF4SRGV+dPNXHxmudIRFLREYbHgd3OtJr9PfstEyB03z1dtIrmmjT
Sh6uyTWqcRhYSWJ8ABlj+6+AZHgyp96NtsYBx44L4hOQYGoGTAU89y5h9FKj9Drhc/rUqLBsAGJh
q7bqoNCJskrx7SMUZQ0ydl9COu1ia3VkHQ1WMRzO+dFhtRUFS+E3IzuiB7yiXlM8MQmUtO/4kFzN
L4l+kpurT7GsQ5wL7hXjCD3LyCtnCdlh7IN4u6wHrU4fOKrlqUaksWN3R2x2QJudgVDLxp8aWtnZ
OUBXCUKJve/e53jG5CJ8Wd0d3/abYrRIN7MskBJpt0D6/TXAJmuQjD8S0f+p2SQ5Wq2O6IZwatP8
PrZhXL9nY+HH/15Q45vuV3M2K2ScRxfBl0HIiOpuN913On6E1A4VcLYtGR1mrzRHm2HQUL7Bbirw
YqW7OIVX+KLJilx3iuqrdynU3Cs7spKEm7TBcKADltUfPCxYw1v8voFmxiim1+5LZ01Jud2irTbC
mpk8yokBfQ1rwdFzmOrixXfqeP9jIvFAWtIHSDnjFljQL7hxxgLxxm92aeeWcdsMZZY082/BwMcH
3R1QHyuaH1O6Vz6uCxz4aROZ+E1kCazrc9fOaJqvlem1N1Pf9d0J0JSNUyYVZ/PcrlEH+GlDBJoU
wMNuIyMtunojxme30bgBTwLkHURXVMnsT4VpdObzwKDwAnNsZWRUlv8qxsx7G8O2wJQ0nP7k8Bnb
Cw7pDGAjLx4vIA/50jJIx0eaiCBj+7ld/pozenB31HWYmNDFfK6AST+EOd5tEz4n82mkv+z+u0V+
o74MMKv723Qu1z97F0gZps32kmE2PbXvXdIi/rSBAboENFM+9V7YP+IW4H6AsOIw+F1gV11tr+qe
fW/N37GU77BoQ5Tt5OVues2qyvmctr2B0xNx3nNxlLxDwnvBy4Qi2/wK54uoVrbN+IU0JHkYePll
f4qbyQkuCVjPe5vu97/pQa8PDjowoD76CCgCIwgeXtEO9jsjiMJ7sinzarDMS26dUwbaeA32GR1y
y5/9W/xe1uyUMdby7z1vz4oTDeQkBwxmD+97XYFASpDYEXv0iFk8pcty3uzMPdm52T0BsWZaXAel
XVxyCiTmdl1zH1TYC+WWs3zI48T6IzSb4Ou0WNmfWVpMDyAfHQTAMTQuIhzlotY2wS+V7oO9DAWe
zPTt1xMS6v0DGjjNvzjbOBnmfSj+ZWCddU0T9h2l3ucJD+E/Yuoh5FSW/LU2o+o62mN063nmenWc
1fxqV+hfx5nnn72oyK6Lsce/pTnYnWCxSyaxk73i9eZ3z7XrEFIzI50vIOyq7tbBBPbfa2NYnwYE
nVdsXs3+T7Cv6HaCbKQB6KbGjABykRBZ4tZaz12/xCc4WhuTaqNon8MRo8Abc7Kr6jJHNSZco5nN
t4EfLN/yiFrsUicDdjduPAMMWd3HPPaMJ48z/nHHGvgGMT7vE/4x5XUSO+m4WqN7r64SMJHjssT3
YDen5Ia41HwKpy350HTQNW5aMriPS5It/7bbMWEAPeNQc3LydsD4fkgdrFeh7b+aK/QlJtF5aJ7b
ZI2f+NryNODvcoUxVP1ZGs7m/Y5uNZI1/MU1lPnAfzLOzG/IotbxnWnM/vQ52gAzeU/hsgYBovWV
uUf+717IG8K8Tn4lS25LNwXQi9IDA1SjwUontSe6GA02nTf7RisYRjn+Dy97kRTjk70Aw78HntNa
eBAgx/q+bWO0ipHBEnpvyQyiYzoFFruN2GLTMiazQ/+lejFNu0KKDcRoba7VpdgMP0L4nC+thvwl
K/YCJNEog649e0B5gPO97LflUmHNFjytZm4yiW5g3n1YsJPJz/WMSMqtjeHGazP2CPGbhTe8Yvbq
YgWAnmWKSO1aA0k74SGVQneBq9bg+ses6AInYtxuibudec8yKJ3XHM/v/R9pzz/ihBFbch3Pob0Q
AFJBs+UnLH7nd5vlgeS6cyyY2e+6QBw54f6JzvITIlnknVwPnCGsFgAtQFt+ZJfYyGeBum7W180w
o7X9ixHe0JVviCJVxT9pXDk/skY8G8SzzTZw4M/YkA1+JrS6626HDVS6V9xTfLs7YUk4E4BSr22J
yV7qzivmi/ZoQ7wrPBNoSJK0Vu4x3p7kPy3mUfyiHik6Zr8an5TQwGw5m/zeoTHpxegNe2cGg0gr
w+5wff+rb+Nk5J1z2EVUYMiQyHxoGl2QdY8uJFRA6yNWYqZ9mRiN8JtQ4nYuI6SPYnyy2EDS3cqn
aX4j3uX7ejPnYCPBURpu78SnTF2oQS+YGwtWW/44TsygfE6B6rD0q6X3+Ph23025PQqY1QRh5wwR
36m0KWsEjVCh8/okisrPtXoQC/nCun0hSmA5dratcTKdF8RF52x7qIC/YQXNPvLc7tFfB3Q1PybI
nHADtctwxL3x+yLlmWVDJSU95oop/RSrm0HH3W1mLnXdDG8XRzQk6lo3RWGKGiNhI5hmiWuSRxvW
vqR23E3Fh6RbOl7YLqIe5n0K/W+PXzGvwu7z2sxuGe9nZlyi2JKWC2IgH2MyIf9rXIZyKZlTe+g2
FcgjwOvQ74DtO8hHti6502+6eRWZWFxD/SiWAatOuuO74zwD4w/b9RxR8aLL7RQWonK3Rp/I9e2o
cyAVbUWAC+N7Kbd55cYqt4xch/hEDSbiJs4lHQppBUPxEtBM4zXoj6olZMCQ5MXYtRVNxk08UgZU
lwZRrB5PvsbteIiu1Q6sUNTbMQa/K2LGR/VFCxdRPVpm/JCJRdx6h2oeSk4X9OpxpXsyZxtR11Mf
J8Brb4stm6fguTU7vDJ+ZzRbMamx/cLj21vkWXgabTAxsrxHPYyVeZ+1DP9gBIRUN+ZpdrbIPY9Z
O1ofBqWUjCgtVEnME/POuzPyaE1uEtsd/OwlBxfINU6Z1/Knv6Yq8cJ/DFMQ8qEqsasRrYOjhizP
j8GDb0dJeS2b1xkGoNszi7cdHF5xpU+6+tTVzQpl1Bl9mupnJWRL10KwM6HStt7SyfIqNEoaWzR5
bR9r+ODNQNk3TLBoZunQv3B8I4IFrpRSCkZF/m0H+ryKMW1HJ725wGw2cCDlOCIFu1/bweTpzghR
MRtD5li+T2uHg8NhSLl6MY0iMAciPL4rtXOPj+D3UtgHvnuyABFY3U3qghTGdNKeUZFNFmxFcScw
0HtYgHq3DqSdMN6kYquMWWRcynEQPRutKNfldYn62wlMXcRazpmkx8ENqmlLOz6WFl4e0fc/3Oyy
M0B0j6zYipRpDrbuAoXH5T/krGNYUa8ES/1Fz1ISp52r9ro6XoV5cWOw6hEhVlqOqQ2vABDGIU2k
pSMh1ogwMY2quH/Z2wKhb0DRRYu4b51HHc1WEDaHhGIzpFlTPZIRr0163vxNSKOaO4r1M+4v49mo
sPiF/I1PSJO8+D48LlZnG80jokGaN6oFdXNvcPfulZmXZ3UYQuIjPOEBu0nXE3Izxh0Xb0bJAnQG
Ijb8udYFjhVptauBJFnPWlFK88fsFpokgzkG1kHLnCdG2JwMrPPzfw2WVLg39uBR3N3XBcTFQAgF
0nuLWHKbg6y9gZDew693wo9cZbQhTAebBL4HGb3Asv+mGCuM0CKJ9ucE9hity/YQnlH4Qz1+0PoY
GvTx66//kR3L19u0kliutHdwLf3bGT4zX24qN1yf9RxdA640SVZN+ZOskm4g/CPZVLr1+L8RFbBl
0/9/4jJXA5AHPXnLcR3o92gc/xgUkGAJZOCY89rcaQNrNLJIyUkzooH4J1aDky83c9s07JVoEVaa
li/VaAm9WpF+ioP8NSWdwHk+5e/YrhHTGfadaj3AFhShqYkRUfZtasKkmn/Typ5a8ivjAParm4TA
Tfb+66eO8MlPd8phhBYK8RwZNWRqfmbmugynIdqOyUudNGiZ3ZCO4Bx6JRVh2d8MSsqYZoecNGBy
fOiLKoRHTYo9MwhgTrDq3g67wsON25ym6cNIrVBfY9/L2VNslxXXB2cGbqwGmnoeoKY/Uwliwrto
XJbCtgYuitmockaVfKtGTVhxLtM7Ck6GLLh0QhnebmheyeEfTr18iD+1KBKciiG1QI7bIz2Zyq0K
mSFweNDardWQMkfkAOE6VPgtNhUwJJmldksuw01jMQUfoqGd0E3pP+UmIf6F8GhjYFwjirB9sAHD
0NUODaPnAC/n8tCEXxMHM/SBkiWbTsx+4VNfNa5MjZ/NJUXZ4aMDAKr4BIMUGJbi/K4VswVmJCKT
KUu7cPr9OoHJbaqbSHl5FOMBMETldlhIungN7aMiKevGFwRHGT2EVe9nzcO8cN41F6YrdLMaowjT
BZv3HfGK6THZEc2mxZ2jSdtjbShDB9dsD7xWCXYXIIaCE2hsY98x/SnuBqtMAKVq5Om42jJMVgP9
vHHL6K6OmFVvD7mac+sLDjpL4C5jH4pvxbCFEsYpBGU2VtpDHGD6XpdlL4OoZotdFLGLybBPTU7f
YHrB9hZzi9tQrA7tqy2+4N7jUrgysoEPkXBdm3p4U00bJfhYZMWaYEnvT1tmXO2MtgyySk0gcNwR
NDU7ME/opiQfs3lpk/7eBu2Q3qdYeZDYtbTF+QIN4zENN+evOfE78sENd2Sgsy17mWIKdzGD6Zue
S+ksJnTmmuHgFuDMCbq54VC17/TDtA0UePCBm6x2H6+E9JAA3++GpID6z21zGpigOvxPNzvDRUia
lzjoERiMFBDSCXwZ5ejR2LiKoNB5HUFt/bZl1Ur/WIEe9KCLQ5Ilpv+hZ0xoG8hbH90V4JQGwGvV
rMIygMffWXa4jyvIXqttU7p7aOV8alFOKcihPbvHQiP2bdFRbAzqeufRSyxmiGeNwNab0czqAA/V
tkssjLc1+jdRL4yRrywyNcGJWkTAmP1NJd2I7TSotTaBx71ftnyoMFwHbjInGx2B5MhGdJZQqhm/
6lrOpUlAuqLqk2GvPkDnjT9Bu7QW86GzayYNN8zAFjSk9R17S9/WI3ytFbuA56apZUQJ878Y6e36
01S/l0cYWdiWxAPO/naFhpbtAZNx0M7JHoeQ7sha1tsgTbC+OWVmlRYPrW24HU7jjZnM0fNIEcqa
HOkMEIYwCexAVi1KDcTYACuwvT3WIhoMaj6tmsPmuEMVTM9amGuezQNUpTRsNf6Ag0tyAouAgqZY
HXXSXd+WSeaIGmFX9JNgWo0C7yEm8dwjF6Gf3o7fPLectJ053e/tEL6iB+nhZqd5DwrPvRx5ZhW3
8pdAcSaLBJNpj40CuFUCVcLQIp5BIVZGn+E0OaBwnbef4Mzu/EFBnsHIu8CjMpgegAwIRESkYLju
mJEOO7KIewGaaCUqPVTHO97a6EH6a/TNhQlPdLIL4Ken0d+6ZD7lwwDbGCGfdPbn/Ky32WIssQAb
s6Xf4c+d1rzPrPKV9leK/gB4m2MvzyHwz+opawpZwY4/CD42U6QE/CZMXCJ6m9LN/C4AHewo+eG7
DoheMLTtHAkIq8lNTqIrPpcBjkAnBdfqvAk0J9RKQRAVMD8IBQl3SwhRk44+gxhR4HSLSXP9Gkdg
XoOPHR7zXNFKwcz/0+m4q0A9Bn32ucLezs7L8G0LghCmnAJv6OvRwBsFTVljw22d3/T7wmJVRhUW
PFbqYtoAhgRsrc9e5fuExTiTPURAnrRkLTPSTsKk0rGd21QW6FIzVHR+ayJ4nB5jfCS0/0oEdPoe
ZwKOBKcHR2U9dEpShTEHTyoxZlB4T8Lz8ZAJ/Qy0w5w2/fKhqhiJ5XftSp1r3syBD1/j7A3gjZZb
X0+UFPY+EYuq95J+AFSFaG/CGMXqg2amb1DjER0FKmMmIIN1BRvSIUZBuzS4RB+XsQLVeXbk8vR1
xK6mRaA45iGMCJlIEpBOUSxAVpqCMvCRua5fZwU1n5WtBKM5KVhKNfrQRJ1JHZAa1ADFWvIXDYnK
sAhgEzDVFnyY7hjgxCyNHa+eBZ2QeOOB6PHBrbHNQeBzV5r6xiRLhseFioD7IRTTH7hijQraXejT
rLogwG761E0MmcKrbYSCEfAU30hn87mdCKGAHi9AZXs5JCgrhVfTHJYSaQiO/cAvBU6t6TgK652t
8RB79wNR01wfsBONUc/U960XkX4Y3+EyoI3l5SjAsx6F69vXQTgK2IbOaSQR87HEXBBtIo2xkE4P
zqmNnO29PYOzjK+LSv7qyds5uDfPzqvmcR1bIyg/eD10L8a4XhcvfyG9Q7C8lLhHk9PaIFX8ry4/
JJdVPTS80x1nuCl65kqYXI+edLcSMn/+iq62tNLC0JL+Besi5M/iSV6NnYQ0hgYnZJR32qse1MNp
DoOFL2FV9zQrXCwDx+gJXnEu/StQe3xi75Xyn8jNkNJF8MaN12/OzLjh64LANTemYXp0kblEZMm4
3NGZKLBBKJNp2phW4tz9GYqH9OmcPpQ+HWa7snJV24gEYuAfulGUqDZg27eyKaeMWZYBTCYWLsCv
64mfqwlwJQivIC5E0UQ1d1Qb/6UsmpZ9D1WjcZ6XjGOmYUMEa86s6xigumrdDfayYxHMuD538ke1
7n59FX+rJZF3xH7A9ul/8VZ+VoEJzNTwXWOwn8KDKaW3TpGyGgCoHnVtvs6SgWi4YqXYGKnKjH59
MT9J0tgW4nxoDIGssTCwQn3mx1Iyj5uxG7x4fkq9VYhh60yWRYQ54KiaGwL6AHWB219/8d/ehce8
3nLI8mmLW/S4fvxiewyx94rc6clTB24APRtNcC3dNrkdOoY6F5izCRuKvxKVt//6Mn7UmqKUR/bL
R7zdj3Dko6r+aQwwg73rA/qXH4LdYFJBwRhXTnIx1oNE83965IEJbMxzaNEH4h92qAT91yqkEcVU
OfeqD7pLq3dIp9Y/xnYZm5H5BHo5/1BP/9xEwYQF5mQUMtGgn/G39V/MnahgLe2HLM0D3nLF4eZ/
/f79ZYDq5msQDdLOjC1EhP5JFP1v3++QmwNwkM6Fy/hFFuN/3Xldbum4Ycf0qAWQF7Bbcmb9oM1e
WZ6ATzvFNPv12/7bBfCaQVr5CBcSU9G0+PECfMozH4+94QFZQjmhwJLIatdgswSIETEHulUFZssD
MBV8+fX3/7zbQuAtroyDsMWJ/m7JU6yLi+FEsj3m2Lvsv4fhhBRLOvgxSRQX3RvD1bexBPkH6VDb
4r7+u2HE9sLJJkLWje3GmvvpvgvPmZ29avpH9MPTbnoO3LbZ3qKqz/d7PaGoC6txvoxWL6MC9o0c
J3oolsV2LvVll08cDEOA6uF+RhCblPra25Vkk3oEQtPoKNmTumINAesWBPfsALxiMA/CqvlMq1rG
TL9+rD9HVLRGWdgudjykQ+I29ONrjRkir1By88cxmuFv4xlkZ0VwwqeuLzp4vsXsAZJXCu/eRhvi
fUIqf4YvC+5g8v/hJf8cUkKeNa85lKuiX/hzfF9KUG+M8/NHhfHJDqaA4iCpNPvXN//3ryNy0R0D
0RCYDqZaP958nnkejeHde0iEEPX+neBVztgujAol+A9f+DdzrIhEnnEmOzn0TMxjf/rKYYhXoSZ3
DxohrgicawLnB9bzIr0sMXaby8d0A2diAVP0UbR4tidQNOUVK5TY7B+hKReUKroa0LLpXgKw/Tsl
Zz0YYQrRDZcURBRWhui3v3r7NJaQoPhUGkWe0ITRv483aRG1ivfkKblZTeVNY3ojSK0fqCGFz9f4
fW+aBYYZZJVMJ8aUVrZ3CTWKql4kw86RX6T0aWLEUj5m6hQCvY4IwzBXItZezaDI3wIrk4knC0p2
RNrP2W4C7OlooZ3xWmPUmqnG1lwbQpnYg1rmZMiECwC6RwGfL9EI5SapPdL+uZ3kltg/fLN6DkPu
Sz0O5EUyVU1KBkAmKHaN4xoP8ngp5+r7hhrOcA17w03G09Ib/ebfDhXy5tF93u3YyqjkxzQXKPKw
jRaYNFcvwUjnVT0s3WPV4ThXTiI6MdXFeIM6zf6mG/PUDQeH8sipVO1F8ip12CHoadaeueW3MR4A
m3VW+oO6VR7akTzMoJsFxax7jZBtxXQyO4o49QTUH2n4uVu7mfuxhGozQx6ngnDhulEmtP+hIR7m
J6jU+fpNoc8YnJTZeEp43Ki0V0ir5dQeR+s1ri3BtBuK6sPQpa+vLdsq8h8qu12iR+Svhun3HNNC
BP+p3709uigltEj0MOsrcldDRb8RE6DEgfTtuiTiiFJV35gmZ8F5pKHhdzez2QqUXisEKHI6THUj
QZkYlcv55FtouDk3TVmgb37iR1QIY5Gb3q2m99XkaRF4Ewvd8z921TWATzc6L0nhL+V20UWunorA
S5PCTpd58YTG4zvUSpiLJ+TOC/e5N5FBgBC5T8X+WeG4nQ5s918VTAn8G9N8T703xW+jdz1Nf5Ih
Wu4bTed5esGvtWrtKyoixvYWuDtUnBcUI4Tz5cFmo8tYeMs+oA2Z79ZQXgbVZ9UVOB5CQkJDalA4
kJq7G1APsljRjvUtvPPavKFbEtDX26+62U40FHTkXiGUOH8MwmI06O2oClYzTTT7USdw0ea72Rcg
f1b+US3ryV/ZssWxcWeEQTo0BufQHpobKIWyDNUwIDboJ9y1hg1T9TyrcalK0QusH1iYio6R23bu
mQhb4l61X1p4ntTgWuBCK474OUpM/Q3kJm+iRCpBpwLe6eP5OSicZGF6rsUx6zXlsNV3qpZYuPmQ
TzRcW/EatCqH2upFGIXGF8S/ZueGybp0VXRvTQPa1cYZDy64eTQP9GP6Tu/KUSiE7KV4WKorQSkl
EhRKRkGR1TU63UWKldiDv2pivq0j2QVsEkAcfC1Q2W781FY2kKbG8eaKElk1EVQHyA9XWY3w9WCb
3Gr1gn1FtJruP08mSi6qS6UZMBrErhVJIhoEhEPBXnTv2nlWswd6hscEeJT8AKAqKQAztaSJ0Vmp
lz55WePvEBlUoMzqOCSIVmvjse6KJjULQEuRgcHWKTJcaG2d4tIu6vMO5njvbFv4GdNq3u4phpoI
FwxjFAsQnS5U1Kv5vraPqDfwFAjymk6hIqV9II6ssJcZL4esnAJaqEe1x7+TSQ4osKYEJcgK7m/z
5Mtv61NC97IVwVuHB1W5adql5gxo1kfPmJB1WSN/VJYJWjxZtr9FnYEMKUiCtMe+pTZ6IdNbig2p
kMWoDblk6fgZgdK6ScPDifC7kcWBQP6fxQYBJL0sG3hDdF1hQ/L7Djk+n6jbXjXdDa5fkdP0CzIV
H8lG43PPfsuB1DOL08ecG4zkNEu4S8tJO1cWzSHcOSjNi00huqE+0GB5ckgzaAZpUtKo4koLFJ3S
epIOr3ED0MMzG6YIo/QSydNpmP3RKlIYNJFN0gT1L0txplf17Sp3Y14nhYOe9RbYP7GOCgKqHMZT
zeLD4EMGdoGSOqfirKyn3Ag380MHjp1WVgvY+WuPVH36JaF5i44qJo/GX2UOyF75qZSK+aObfi2z
fQ5E3SdQDEslUVDnSMBh2G3PrFhHadlHdMAMNPVxNcAqNU6iunCuhg+wogF3eZCsBvdQa3DbRbqC
FOJuGZ5RQoqT+uJj8jANN5NpYrl3MyoVYLVsI+dwG9KZgD7ucfAlAtxnnT0Br8C4fK+jc9KBrEzP
8M0cY7+W4CxZCIqcogOyThz1QlcwbqvYZMio+5+oRkAY0xWilovQk6rIwLoI4Rglc6Nz3EklVXqG
atuOjPOgigsrCwMHiTpKdMSrbY9EC1N5ibPgJycWDPSmdP000t8dkSJTCui9Qv7ENtVcc8otdH4w
wTpoBHq2o4VRXf2J5Id8InIzwjuvFG1Nz16VjghEDMHPmxwFXNVAD5i9oM4jBes3DmmXVEUnlTz1
Kj3UghC6s5qoPraSvFKdVb08FV9H8VB9lZAqWP+gMlvAXD527nMKqwkICxM/niRB3mPMkKMVwEbP
jFC8//4fdefR5DaWrum/0lF79IU3E7d7AUMymak0MmSpNgi5gvcev34epNRzkyCHHC0noqMjVErl
AQ6O+cxrfq7mX1TQ+OeeixfU2KK70isAZuqG3qxxZ7Z5VURgzX1d/Zr9/NjFqyxEG+N9hF9RSA//
RdHFpZSu9EHQ9B/9oM+1AoHnxdYnNY2l3UoKsBT0f3bMhDhahKC1nyVfKjRZSqMeKqCMfI5KNA2m
7lVOZWo01PU2kY+YPkSWn6JLNA2WoDr+2ZSWCC/4/lUD7bd4FodIkejq/uQ26j+lUX5O0q89BhZx
rjvXNKM51e9+FSuEYGgTyQmgE4S6XcX9q90vt2QCu6HnMALbLVIopQr+EzSgpNrSq2ccGLG2MQUp
Ikm/Hvo/5MlRWNaixJXMyvk1yb/8HLihi0p1lnZuOD42P1t0SAGjpeCRhIxF6aqwxpr48/X0bl2j
sEzZQOaaUqBm4lq3thmZNX0soiBP91lagnj7pXr3i+o//SwP/iLw/9bACvgOcLKUI7HJoiK4LsWl
idJWZjGH+zgNK/PrRKZggJws8VnDb6oSxiz3cqirHPPXB34t+7wpj2BQTEJrqhQj0YREmXul/y4I
plLz28NdPkylqd5hC9vqwd7CSQ5cHC2EzjC3sLtqiT7V3IVNmjtqNCl41uncqbX8kLxKGLUi/mLJ
E0zQbiifrz/kGvQD0geZD4n0AUK5eG5sONFNMoyyV/7TjP/Z7h9/mcLWMYJztmiOZSpsQKmXoREj
BWQa5oex7cuy3BbpCFjAluGRCh/qIhKKwKEpDYDLzlgGSuapP43jqzBLUzDnUSrkQH+0Gq1IOyRS
VUIvQwUUTNHP3aK9ehq/vuZ/fRv/V/CjeP45682//5s/fytKSPRB2K7++O/tj+LxS/aj+e/lX/2f
nzr9N//+WGT87+qPvIu+1UWD1tv6p05+L6P/ejr3S/vl5A9evhjbv3Q/6un9DyCn7esz8B7LT/6/
/uU/frz+lo9T+eNff3zD4LJdflsQFfkfv/7q7vu//jCoWf3X21//6++WifjXH5sojtY//eNL0/7r
D4Gy/T8pOFHDN6gMoafKf6T69E9dodiHE6Ziyq/F9byo23D5efmfqi5hlEr50aAAbbH/mwJJd/5O
lv5pAC2DwC1qMvtAVv74zyOdfLn/+ZL/yLvsuYjytmHUU3OlxVZDJLhlxYLol3GJWZXlKpNsW5Mb
FQ2yatpDBRVtJVcKVHhj+BiIp2hP7LT5KdGzyfUNs3tEc1W5S8ZwBDQizN/SKc4+vpm3Xw958lCr
UujyUNzXwPEX7w+RhzstlwmLwLM4CMZBpah5B7usRS41Lu6xB7TsngzDxisz38yxbHop52uEkIgM
bjTJnq4/yYoWsDwIJULN4AspFO9e7Z7eFMP9ma5ObnXSwc/r1CMdbOBdzM3u+igrk5PlI0i8MBca
3xMUsbY62yZKA34r9z7CncT8GN4nrgnXxJnRZLfxrTO3o97eq4TBCN/OdCNLJEJ9n3CAjDWGLF1T
sJOqbjuibOzq+RzcmYPv73Luvy0RUQq7ph/v9VQYNwmafBtJDJtPWVtmBPFZbHnkL5UXKHKwvfFm
q8Ln65vRyliAJKYMKHT50m8mUJsQU+yptuMKmN+XneBqUf2Ie8JDlVNOM/IdjCdbn5BRKgoHj3QH
yWuXrinqStUuhBStiv5GVirw6MY+y4pNHBu7seg/tJpGruFvBXkCDnLjsjn/7Hi7STQhsBmC+mWu
nlr2g0IZ2tY8wHuudoKZIFNaVs2Nybk4iswm11lgpiwuc/dmbrKRaMiMcjAZWqc5Roym8NQY4+b6
J5AufAIZqX0uOuhky819OgxwjCKE4Bge+3SKXmBm68G2RpEaelqQNi81LHWRfnEcHaa67ArXkof6
HeI0teHoiZpXXlvTbvWQl057e56h2nuFjivPjee8MBsyrQaV+EIluNFXeyBJ67RRsG85xGUpoPPe
trZM2Ghfn41LW411CMMH3j/CGusdjXC6yG0n+Ad8XaRdX0RoKMsixORcaykiUwcvm7jxYghlW0Q/
TWdqK/mDVSX5Z02OJlcg4nGGGnXpqci/RxhN7oYxn5/jFqdTHfkyZ+p05cEqm+WK72c3LnVp88qi
LJJWfMmmeUE5yMXD9Rd7ffA38dGy0+DRI+sBl2nRZljNH3Z3stzNzJ8IKmWPZbtEw2f6yjWUbE09
zyEGp/2mw0zRjqukfpcb8CSLIlXfC7Gk74GFC44WUc68/lzL/XHyWAa7X4PwZNKIIHxc7p83i1wb
AxUjvDY4wsQI7sdIgvEJYRqMEjzAqVZIeJH2egdjp3Ovj7yKkYmPGRlxKmhjNHg0dTVyq8wddnZx
QEkxe4DNon8whPhHnfvCXRvrzY321nIlrd9TJ/ajXylzoeurXaYNqN4qPbvMShMAx4Uxu92gkNwX
WUOxsYTxGVXKjYtj1VNbXlFfsMVYIy0BxBpwHyBEblqFZR58QMaPwMcNJ1fUHM5lXvyJIK3hTWp+
VLp53mr90N/YsWcHC6NzntCYp1FtcUueftpFfKSBf8P5BWvRUfT0L0qYuZNOyXBjctULswuthlad
RoNBUvXVUJWKjXeKGdlB6OtuxjG7gdibS8PXvurCXQUR14Awv5MGoHPWPL0ArtnN9ai5+Ar/3cN3
dRe8/7MSyX9BqZ93QqV+JrgyNrMgd+j8J707pbmwoUT0d6Ja0SM9vAoH2ASqHP7peEj49b3WKUfI
1+D3LCwTpklWPQli032EdrY3mXV5j+iv78mz7qlGhwelheckvSfMaaLsC6pUltOKWouI3RBsIJkJ
rlXjVUJ+r7iGhO7q9fV/Yc6QSSULIXUiXXyN/N7svMbQRqUvR+OQa/Vi2J1WXpb5iQ2mcN7Pugnn
OMPL4vqgF1YkLWzTZKNz54imvFoTtAZLpdStg6IUKIT3uuJKtNB2GWfpXTFNmhPMQFvpWRpPfjV0
NzbEhT1PRxf2KWkxbyyvdiGoq0lp04R1EtIh7+BQPvdKv1NEkqrI6Lq762+7MiUjcDMwV1yihFdj
Uk6409etI4RS0V2yDno058/QuXAsiBTRbfSmwItVGzYJhonOgKaek/Qo5uvtMN1g3bzGUKujx1yA
IsTLcCANbRWtjFkz4I5WCIcU+otbI8D8kJVStU1qfCN81JH2lG2VB5i+0y4YW2vThUW4gzgUPl6f
jkuzb4qaRkizYGbWLecoQUBeK0rjMALz36rEp7aFhfhjPGnv21mUvOvDXVjgS0EA1XGWGi6Xqxsv
nga1z3PFPED21+0SkYdNbBbiA9RufZvGk/w4WPr362OeRSm8FkIAhIVAUwxtHUwNKcBgVRrMQwOH
Dh+F/EuNvcmNm+s8KaM5xl0ic3FCSQaJc7qsWqO3ELMYomOB0DJGJlXvtYky3dH/1d8D5m92kmKN
+yCruNQWxb5QkoU9IPj2kS6M6vXCUN7IhC6sMu5RjWsSLBhYBnW1ylCiyVu5aIgvujz3dGnqHxat
R1dK/HTXaojohIqCMkVURW4VmcO+GaRhi/bddOOzX3oSTeImoApEUEGqeDo7BajxDHHX6GjgXMS5
HbY77HH6JxJY/y+KZr2HNGu+LYAZ7hCWSfaULHEAgl+wvb4YzmMbWVc4BLBB51lI108fJB7BYI5+
FR0p5leFi6SH9LGiTRaRrYa07Zeor4UGGoTH1uywvrk+vHx+2KpkpRCyTE1dMubVMlGhbkAQ6Puj
n1SzU5Sy4g0FFSNTbSqHEHXYDYLfHyusjh0IY/m28q3qg4mK+zH21RGUbd/8pelW+ZSocvChm0QE
QNq03jeoJrt93mTPEeoQaM+Ggt1BQ7N7AEU7zJVnJ8k0aRtbOF7AL7TcOK17hJIS/cZ9cn6kUNbi
RCFgF5ctsXpFqUjDqUBK/1gV/uiWdSrjqijrblFZ/bZBnO7GnJ7vb7JrolVAcAaZ+Fm+WiOiVhoh
nxSBdhryc7NVhFC9cU2d52TwhKkrWOzvJb00VpsJvlyezpZSHCd9Mu2g0vZyZskEChDqIdQi3jSP
HRDyXHjKtCHYVlHzfYhk8VucpBHF/Czd5GYTHTCs928827J7Tm8T0nRDXopPpEBnoVaRpUKbyXly
lKNAQcKjSFy8GpQXEUPcG5N9vn9QvCdYJlhgNGN9X9RKV45yIefHecrh0tVF+bWb4KibWTlsQ7xZ
X2gAdpvImo1bJ+wyweu3XOouYBzho4PKOt26SG2YSIE16THSDflDoHFAwFcXPNofk2yPQ/EVGTrF
IXwsvre+r7uGKaCh0EjSby/wJWMDaAhrVqGqvSzIN1FaNSxyD6qWHwVJSByp9zMQU4Vr5FYJV7/M
b0z5awR0+uJLOkbRD2kNqo7rMromZ3iKy1l+jJR5PCLXFgM1Etv7Vmmw1DSNHi4JWiAA02gD1c2A
3ED43FMjvjMAY+xEH2lHTBQab7G33UflSGATDwrUlih415hy50S6rm21zJxcyMwiCkjdeK/oZf1S
VkgLXT8Cz0OABSsOsJC+BN2BdTYfFKnoS1kTHptxSD8iIldvsKsx3R5BZFquaMLMWmzeCriWwGI1
hzq8ec4HkUosX+30m+EOTa/KT+Mjd2Xy7CPGuC/8XtzG2l+m/rUW89rLhBgA6Zz1j3j4VTfWzPkh
BUuLQiGIkdci8GrxNjAlBotG4JHrEdX2qWzsISz7G3N7fhAwCqwW1ibyBWCiTt9yykRj1isjOapi
k1KbG/v7JC6RJ1D1+saVfnEoAldYGjJfU1xlDXWoG+PQpekR3niGcYVfuUqsfIo1XAiuL5gLoZVO
fq6qaMtgyyqaq7eyIkHHzC7JjkMQGBuJ+gCuahV2XYOCHkMi6Nuu6f4UjNLcTIh0PcP2xM2pG0Kv
Bp7kWbk13Eijz7+mDtOBQ8AEcU3hazkl35wAUE2FGvoQT0RHd5tRx8PiTbiVrJ/vFJ26l25KuOny
+q+dqzejYOInTVAZsyMmd9FDb/S6U5pjvmmKMNsB8deA06vDjYV6dnsvYgCGYQFDpRl2xsivWVQp
kn3TUTCUHzSpoDKbs+qVcLlhynTpjavrPB1jPIAhBM4Lgl1fNzNE/Bwwyy3mY5eh2TLqVu9RVqUO
jg7HPpgDCRuzVnCQRe7QCpwDSjRqdiMnPPuccFk5zdmZixLI2TPIS2yKzoR8HAw5diGwjnaSx/qN
zXl2ddKZQPCA6rFI3Y8+yemioR5U5aKglMde5mgWGkl7QB1nADuldpAsu8HztcbfydH44foGOv2k
RJq0nphbOo5LMVlcT3EiqUO90Jw/BZr+AEXipRliwLWhdIjy7O/rY60uq5+DmaIEehlDZmKy5WHe
LFqkZ9pMKoPuUzbT4bSNFlCXAIx9q1sKaM0FwJgCN0PqkoPCqiX1KcgayKKGoN0VrexvgE7g+Bf7
uk3Lb3IwvGy2SYbPYGZGCb2FXHoguvOJeqfcJZGKtybOadtKazSnaprxxs2x8gvnhVD/Vvlmi8yl
yv+vTp+IDYhE29wdplLI9pmQCF7AYnnnp1Vmm1Uke6iq9I4iVBTZA+omCl3cXb9YMqpaahxQZI48
2DKll6Po55nYTRKJ58kBgSVsKKF+PbK2zcUO1vTaBv9SgWjWM6vKcGcV18HYiIR7uhp/j8jjbBeZ
xqMcG5VDtTz+ZsLgie12rApKX0ayV9XWvzfBsdigSyUPJVDEVqrBcHWJSuP1b326bX7ODLp1y/pa
QmJ1dQWk7SBNFW4ehwFZYC/WWzRKBoa6Psoq8F6GIeRj5ZJci7R2XqW53qwo2Q8zC9qaeJh6U+b9
MaAzkOlG7aro/5ynBPuaOdI2VS1omMaY6bIyoq0wpjTlSUYe8K/MNqDHQTEq2Jxcf7rzOVApHBNV
sHrBdJirm8DEF3PKEBg9YJ2d2CrePw4tMOvWFXi2hZkDOtGGbtEQIgheTTWw8UaKOk08mPiguago
Ga7ad7XdYebyRAebd5Uw2vQUpS0d5qX6S4T2ac8CwhQpsDyY7J0OnNKUFuRB8kjjYbgxE6eZ7fKZ
qKUt9QYNIWw0W1f7BAmjXoxMQToksaahNyWZmKkOMnOi9Y7W5ePOr7Rw2wnBd7Nhm1z/DqfhyM/R
Ca1oldEPX7pRp8dO6RcI+emBDOZpjPedMbbomlG1zMK5vfExzr/F0sSnbMepiiyvsTrH/bac8dTM
lQOZBXagneTj2AJyRcGR6x0qk/ONiV3BaF7fjXyakA5UMTQcfTWgQh945N5XKNr76ucJmsedWCvl
k4U1K4SFETcT7AWXTr9yJwgzSmt15m/AnSfPSVKPvxUg/HoanfeH4ijCfFsd8EB6hYjJUQ7RUE4u
JXHQumRDEB5afGM7TF9/+8uy4hcsEV1GUodlB77d/uA+gqQylAMHvI/g3bKGilF6VA0xuzXTp1f0
z3dbmnLwfSQEcpTVNtMA5md9xxrumsJ4mqkSu/0gvOhDoHuAdY3HUCzFowjRZaOkqbSrrFp2SFkn
qjb1RxnfHjf+CpKoMHsMQiQEmEckvK/Px8VnZI8hswUKBDTK6XzgLByWmHRLh6GX1feqko/vhqZI
vansgo1J93eTYVrvFv0cP18feZnp/8mhfs3Owuc0LcSa6CGdjiyQPwVqbkmcdbK8GRJ52EBCru9+
exSqGSJRIexVqgzLTn/zvTUDesMcCerBbEMJ72qqqQ2+rjc+9YV3Yfku8A06yzott9NRjDGMrRBN
uwPMfMlTi/xjrfa3isIXDiU4ybpJUYZSGCWx00EkoS5wFZm0g4QV2F0gCsFO7Yr8Xo9z8eX3Zw1o
H0IwEgeToay+zZSAFFIQqD+0eeh7ZU7zMley7saNf2HtUcDlu7D6aF+u2xYkYqHe1aN6AMgobOfA
MLYg17SXYRpQvynK8aEQ6V0raP7e+F7S67myWn3wiE3Cc6qLYD1W6x61nhZVZF09SN1ohZ7oC5Pv
xVkbfElTVr0dcqkojiCV8T2WdvGnGrnp95Sxqr2eReY34uLqXZnq1lECsZs7cy/5X8BrCy+BopVP
bZni+4AYH0rwIl32uDIiH1+beP6aoRavYSQkJl9mYk68LNDcQdgYjG6FiLtRPlizHGyUqo+5BAYp
KRFLNusvsBGoRwqRZt7jH6x5OKnlNruM5HTq/DJ0Ie2h0mDhdvLNj3zjq1X1tQLfRgnRN9baSXkI
wwg/oJy6posjfVl4kgHZ6b5Oqac7kVmLX1SlN75Dty01b5zHAdn3TECTRyqq1A3CpPkwqW30QVG7
UqWrV/jPvtK8Q9QHvdgWkRbxrm5V49vC7kXAsWwGj4BxQNMOxSgBbDY2irjvFhi+agk4SKz6+hk5
bql9SCofc86KyjkWXGJufMYs3FBwupVh3uaRBBwIYzvUKHG/nr0mHZXGrQolfayIxLZlPRDCVEjs
tXZnaPWxxQNasSt64uFmqDB4dzQ8t7/MGXghpIWF4C4fUGi3fWVSvvcjRo42YR2HL5D1x4p+XrRJ
yw47my4bRvSirThWKGsVNTckRJloh8aS/6Fn+lM83vIe1V5B/9vqUmEXKXHxtOQpd5yqUnbXB3n9
HTcCxHyVrCwSZxR6WbRhE3ef5DQeIeD6evuprOYh2bZS2/1pjiau6/KoSbam1Mb3JEznB2VsKvrO
pdESmxXIHthzC7vRwUgxfEShPa2Qf9Oq1ClVf75T+7mkQa3m03OdtVv0O1R5hw5SQgDVYZ4Mp6ae
/uwrQTYcMQukPZotxWhDtEGySY4DzKpThE4/y6xHkmWptZCmkNBEMlCrgu8GNubvoRiprklRKre2
KM7K0Szr5D3mdLNl13GkPrQBAl1uP8XYAKr6aD7Jbek7kHLDPyWUwdFNMnt9E7TwIxxq2Q0Z2zwX
f18/yU6rHq+3DDc94ABaaeLSRTg9NIW5F1DTWIB13C2fxmIC8GZVo4CyD4vfTkB6QT1Wo831YV8T
09X5Qu+dwj7tMhMAyupGgKVfjiGU54NuDtq7KvKro5ULKADB//q7qjUfXEgXewFdPbccugqpZtXf
BZmsvphahHSjWQJLqMj92JLmPimU6MbNuJ4ZGouc4gZtzFdphXWu0WHsrBR50h4SrY8ek6BJPbOP
DUedEb21ElV6Tzhyq/p8aVCNC5kaAlVFan2nn0MkLjNFdPiJdnHXwOUSn5JAnj0x9CZrY/T59+vf
YR1dLy9JjZCG5fIRtDX4qC/lDjZR1R/8udrWJpn9GE8BSCip3gEOunGhvaLu3351hlsSt6UxSRGU
MuPp61Vqrk9Kr/WHYe6HDSoGLT6SuvgUFlG/i7kZnAbDQ0+xotpts9jfheR4jl8rshOXceW29LEd
I0wtjwevvJy+oyMUWeyFUdy8s3wD/59umm7chhc+CgiGJXp57bCtMQxq2jRWqEXDIZEnfdOjoPks
wZhjs+fSTq463wsH5Rba78KXUZZIhhosPWWg0adTRfkFCn6VD1Db6mo3IYK468H82eBQBxdGSHYj
8L8w3oIqNLl8wMMYa/WBPkGUVgmb8RAE+vsolisaooHmJKW1D9SpvjHa8vSrhWCi+UsVasniwSes
3q6dw4Ey1XhoagHX2TAMHOhGtzKMC+/E+1BMInqnCvhabHoT3CKZJgzJWI2HHCqR02tTtm8H/T3X
QXtPin5r814cDkkJald8MoRRTl+KcE00gkgeD3NcZw6gk9HTgEXfTUL5ncJTcWM3XZhDimSAa4jS
qP6t8YzF2GMCMOfTYTAxkwC0XGwKI5A+/fYJwe2AcikTCW9DXB3UuQ6PKs+06SC22hf8Vp4hDP0I
pvGHMfb5jVx/BdE0F4AOYF+F44gWMwSRVTaCg4UxlgBIDpkxda6cxJmNYvSMhHqjbpEvCHcDEZct
oGl+1/eRb/uo/LlGmAc46kWKU4oaAqTECNfnYJ1ZUHCzOK0oJRqE4WCFTz+sBYekziepOwhB329K
M1bcVhDNnYjIyo2PelZ+WMZCAWMBTokibchVFkODTosi3+wOHSG4DXhb+IjucvwwlHrpKU0BbkEZ
wYRaPcQXS5r2o9qUWx9FiruWSHx7/c0vPw7nAiV7mkI0RE9fHV9mIItq2FMPEKq7WebqBa0xPGYh
BkLTTO2p6fEQMjOwe7I/qi6Kc5Xbobe9i7p8uIGfevUzOD03mB0N4R9W/BI8rGanRAouMFqB8jCI
63sRozwXxScFI9qSoquMD5KK1N4W2W/TLrOofxyR1N8ioUAsOw2iU5e1Z8xthr+M0jimkMhP2GSZ
aNlrwmPXwBebUznbwHA0HaCAo4u5fGK3aTHcQAutc7vlM3OwU1JY3gf6xOm8dlYGSxBY6AHNjdgp
Ckt5TFRSLJxbRNsMLd9J6SPcq7F6uP5FlUuLGaLGck5xt1APPB1Z7JWaG7roDxwdmIoI0/wRmCrh
8WiIH5Q+tlA3ULXNoFUopspjgou99TmKffmlm8vyWGix4QmEhI4aIMdNLViwrUTSvHqg8W0qggA7
wWLlamrjdnWobnSU35D71NAmt8Lik5l2pp2x2Wg/RbUthXV3L0FIBV4Qzl6pq4MD9yh9FmS52VbN
NN2I686PTRV0lkx3n0bYooV9+v5J2AKgHaLpoJkTVrJKMZB4RtqN73s+yyoHBgXShbpAjLUaZarx
S8siHUERregcoe4NGyRSflfB9L9xZFx4Ici7wCMWNShC+NXpJEIYjbVWFA8dyM5tM/cIzGPX6l5f
N5deCK0KeYFvczyvVa8CWrRk4ol0AP1i2hpkKKwYrGczkzrv+kjn1yiIafC4hs6Hoo222uOJYtT0
Pyqq7720ExOpcnQpe0HAdI83iXpj8s73IY1uCXQYmEwKfGdHO5VdqfYb5ZDoiWELAWY06NjW70Ss
WzZ+G4u4uojFEZ/WWzWWC68JNg9UNVhJ2uzrCZ0RMSeHD5UD9G7jYxOoX6RQFL8LkdW5MD2HGyf5
he9HUAL0mJYrhXtzFZw0am62JcL2BzETJVesI2MbQUd2ZEHvPl3/gKwI9tDpMY0UHWEQxSNkymiq
n+4xRF2Ceop94xCawX1TlTlkX7wvH1AtrC0YIqrxEcnCJnHURDA/SGqI4UauQ5x15kHP95bsgzIv
INI7HU6jWCME4LioD2Al61hjkYfk9WL8mXJt8AmngLHcNapUS66CFUfuxFZZUhvPMoRxarMv7XZR
I3EgMw46VQocezxVIKzgElWVyTbrTt0bQ2K8BwvJ3SWXlo0bhHxo2wjMIvLQVHsJVQGpC7uyMYr3
hp+1HXSFEK0hOPHvywGLQCdAe0i3ZepSjavPofynXkjKCCpokv4M1er9oI1JbWtyG6egh4T0c6wm
cbc1IR8g58NVih1VM4GqLyOeLRgb4U7GTK22w7SNXKM0SIc7sX3RYsD51FymXt6pXGEf8e3WvtOT
Fp6HMZs7xzRK/9M0JZZF/i72qOKA3tqLVUE4FYbovzgA/jHPq2tQ+jVwf8sJqWlJXDkY1dlVYZV0
GSKto5SSUHJ1UOQZX6ZKpDCHP1i51HCC5B6mqQS2sUg+S90kfOV0oAAHMazkPE31HebDnPsygtCN
rRUJ0igW2hZ/gRaiFrPUPTWnmGbhcw4e9GONqyM0Nz2Scxt9VxN8UD03nyjfDmDhAVJ9QF8juIcO
n27rKWg/NKI5/7WYudfbJsylkklSa4pu6jDrWxPcZ+ykoFNGT2/6UP2E41PlP/lW0Pv2UEbhE6iL
6PeYPEv0yqq3AFZYYJ/oF6xiJYnacwmnZj7kUeO0iIjv0Cc3N22oCJuJfWbTuJJcQ4xvbO3zC2Bh
mi8Q28Vrh0z+dLdVkQYrOhSsAz4xNV49iU6MeJMtcX5eLSxYCq9LRxSc22pPl+rsCwgDCQfCs3av
WnqzlYdCcEytglGtqbci4fMDi/GIfyF+LgmcujzPm+RtKPzQiMxeOJRobrt+EY123yiPDbTDza3z
6uy4YijaXVCgrOUqWA0l+dBFx9oQDmglhvehJc3YrxDki0ZLa6dSBDfAr+19DM/6qVXb/O+gDDLX
0gY87vRSuEVUO4VeLutoeRzDYnMDkIFAdPrmdPo6wgRZONSzPrltWEXPTe1PewgChl0pfrVh64f2
rAbaHu0Ripysbqedo1s1gUsLCylNbmGyTPo2qyBGQtYiCuQgOA6CkLidOlOo9Dvfvj79Fz40dzBJ
D1AgaBFrYhhV6joajFY/yGEI40dJQ6+ZZHmrl+24uz7UhRdCr1ZFMxMCDty3Vajka/okLM7phzjt
1Ds5yBO3DEGgXx9lhbJ6/YD6UkbRwc/R3Vwo7W+XbmYNidkncHxUOfRtsYua+zHLmg1H8OTJFo0L
HcN6bw4GyW6KGVONcBJutA9XJIDXhwBLo6kLMpyITV+dRjFO4Ehy1eHRD3uA/Q0GBQ9kOVO2ySK1
CAAvLNek7CMqb1td+WmGWlvu2QXmJyTs4Itcn5TlEDoNCRbWCxwUePvywrY6nZMqwdXbDwtojkY9
o4hSW0G1kedSK9xQ8CPFK9OuFfdNFVjBbw9Nk467HKHohaK+JssHsjmOOefmQZD0zo3oWSHlOFtO
k2Sfk0b5MRaq4F1/26Uqcvq26A+gzQzxEPQy1OLTt42FTtTnha9ejZPyIwUYvNAcmuoQqqkAgsGv
eoUWgtUWjq5FmK4WOVCxG7Ht+WqH0AySERwscEbgk6cPoRedhZmxDGFYVENXbeNmr2Le515/1QtF
m9NhVhWiGa8BqjIMU1klnSpsMmyDo+PeqGTpGYHe9CkZzfpTloKKlXuU5chYcOFKovCxrHWogN1U
PSHLat5IwVZI1mUHcJJyNdJ0lrmv1h8B0wRp7iJROAhIH234sRQDFrovWRiWD6k+Wx4OayiGR1nt
5EGXUtCdx78EuRphJ8exKwVDcCP5vDRZlL2Xcw7Mp0hP/PSb1JXlz0E/LnwXZdgmi7WRv8S5AioR
TjP1tFxyqd+iPvkDPLH1VKqD7hIncuaPquKoZoOLqGUOv30wkr+9doG4cy0Or9PHKvxA1ukw0Qbq
FfzS2ypzS3h5N3bFa31/tS3IHJdghcQAkMnqEED/s9fHqIRUIGTxR6Gahb/lCGtJL6qkVAQxL8VI
jrbct50y53bs591WQcMrsMtQiS1bVhvr2aLd+yKAFjHcpow0fEJGMfJafzRuVJsuPS7SA0wMZBeq
1drqHJdC39DzxIyPypSYj/NMew5P7uCR0x1thRmAjGIIzXtseSOMNwgYwqnP9qpoYL6rq82mqMRy
K+qwmrWujh1rxs/PHgEq3Njol1YVNWd0QOim4ZYpruZ1wm63D+XRPJTTXNtCmunUQ+XqUYVk/xWn
pP57ONbq5yJIMQeSWmJ3rcHRlrJUvahnQN/VCuo41ItuAdfPo0YOXIBUtK0odxlnDKw57hD3HC2o
l4lA72T+DJBGQfdf8J2ysMIb6/gMEAteRiKQe63Wokq3DiYiQalCq5v9Qyma2V0i1ygEqs3gwKzQ
vaprMycuMt+uw2neNoGWbbvUD57ADgzwmHVzqyAn6oxSLdhiD22wycNwn1GReF918mSnRDGf+sps
t5o1iKAiRH5zYMaeZXSCEwRZerh+uJ4f4bTLFBOEF9B3OrSrs7Xsw0JEVCU5JgAodoMRmnupKL5c
H2RZxqe7cgF7EW8aINGBl66Wuar60rhYch3DUbbsMMg0VIiTzq0lc7oVap9fjACAaI2wFDgIAOKe
HjQy7oaTEPjJsZRC9McWKW4hzuuHOitaT2R/7ATiqoeirGtXwGZ1b/hjT1mxk+yQI8zDVUt/gnsp
eSaSwK6BVb3XKJa/1WiRfQjE+Saz/sIKpuYPRM0CfAtMf7W3KN+meAXO8ZHQUQf07Efpn3h3VJi0
D/2QLJCT6gl8RXnUOq5jW7SS9K6vmxGQjDp10H3UcoOyd/gw+PgoaoOBHfOii/yes2SkCqrNyaFH
rO9lyMrknTByFtnzROHCy+UyfA/TQoTQn1QCCNtO8R9iy68y/HhalHCCpom+UOPMQgCYEcukpfAu
Mce6a2XR6Bj8ir2Z5FlLyt1nH9CorXBWaicJtfN2xGXJamSIVGxgSQD10LdPuZR2n0WUQ4HbpIhu
3TirLk0nYRh3AMDRJRg/XQAN5qUpV2N81HIp3FhaVrsllamvA/qlHmPHN+6cS+OBjkcoiurLAi0/
HU/wUeCXVCGGCoRxl1KVEYaZKg0UtbY8eRrHG8n4heCftubSBIRmwQm0RrAXo2DMpRS36Hk0MsWb
ybSOYWdMH/uhDysPh0bjHTR/mMAIlAnAfsQIRZ8+T33hRtwrnW82iwI3Uie09ukyWKuNzW/UrLYS
+iPFlfouV0X1Y2EO1qYcyr0OnWhPDKI9wx8QbUwRv1Uh+O3IAsMudnV9N0ta4IkTW80apYG4uWi2
lEZjLx7mv8h8bgnYnR1DgBy5IkAkkJ9J2iLp9TZrMgGXjyhXooyQEUGiYVsksz1kv6Li39Jmeyp/
5B/a+seP9t2X8v8DXTV5OSf/78Jqn/Ko/fH9Hx/aL+2P5q3C2uu/+yWxpuv/tLDLoB9BHkQrV2R+
/yO09r8pO4/luJG0XV8RJuDNFihHK4oUORI3CFFUwyMTNgFc/XlSxTl/kx0hRc9iGE2WCkAizWde
Y/8HthfNZErgLEoNdXkTWgus/2Bfh1oLtqVA4f+/yJoV/ofWPVk7NAEI/3CY/o3G2q9I/P9OIH1F
UMBgXZn7QAJgXb5/9bWFc4+lKu9naKUjeH5butKoE1OiPk+9aZLVd9foveHQduuwursR9BfyauTy
5gv4Mbc1EkGrKrgEp0HjuIqMtjupqKmHG0RXJQojolo8+eJVYwmA2/D9GsAagErXoo8t1ukeOnpQ
f2fPkukPp3E6/zbziw4poMYqBm7Flbgdfcotc1TtDiRrD+5QKK9pri3EdrnlrGms9cpunLb8y6An
yr/52yu9O4/G3zXf3ifQv+rpwKQo3ROea3LGh42TPb6Ycj8Pf6ZKtGV3Ghu3dk9ooA99cAKTNBYq
oThbF39B+Syg9vz+8h86wVyfaJDNiR4wUSZ9+g/1hK10woE8u3h9kwamlq81oaPINtC77Rd0wcdd
n48Z7qCGa2xoNCvK66ifot/iK+dyxEFrACxIQQ2vXuLtjr/9/iY/WIRQ60D0AK4gXTeyfQvc6vuJ
1IHeREC9tR+BM7PXH2h5SMK40XCmMY0dWLrbk20iUWMd0hyU25jQ8Fq7DoF26iXfjdziJVqLp38l
umqovtdRGbgnwDgLv+pWJfzbtFv4VJE7A19ztiaoDJpWBxKTmbbyqlqMSXZ/eLQP759Hg9xPU5HW
s+kBZvnwaONSWUE9ifXRyeaKuGPsO3++3+qtED9GM6yonK+j6LanAFL8XGEWKKymPy1+U2frnrDJ
GrND5BiTIhUfeoZDBaVjtZfOvDFn28KIlvnoqlrypwHbK57axobCTsaoyblggdkY/8UKsxiKJnMZ
inEMchCw4EK0NDGm8SX/dR6frFhE9a8iVV4vhCTd6aT8jEEKm8X712upzfVXPIW+zE0gMJwWWxHU
t3YeYviUsK9ghvCnGaW/8m9bk74kHj/6TKI5SHb1YdmZJYRBH5GgL8NkMUPoKWgB5W4bGR+3lK7w
9qkywHqihu+sDHg9Y0v6HTFSk1FS/VKPd4E/hCneLSh5z/ej79vzPaBiPrU0hsdvlnbwb99eW9Yp
beGB9WzL7rMNpn4dGZ47DP2bmnC0ltF8b4pGcCdeVTGnK3/Uu9Tvp9w5Vnn/8AF0K3CQBK6W3ubf
jzctpcHIoE1+yfPVx6oEa1dH4hZgpuUtaAu3X/cdho0ypLdDXRPbkL4rukuznpyFDLnJO+MKf10D
/l6TBw5ZmFiyHyY8uZPCxMHfVUEr6le3rLf+vhF+039XGzrnn9zZMpdtB24jAhTYQVkbpoNSXjjf
9sBhkA7xG7Oxrh2zt6Jd2/aRlZTLCGgzFthMbmWct3jdL7TRqpnFMG+9WusYoeLSLQ+RbU3ug0+D
yAVEs0Beno4yUrmV7jHHzcaLMQ9MhjPYarVtbGpMRXmxVGs6Ib8sS0CAKKY7O68xlu2L8oVdPE0u
tqk0IEfbSlbLjcQa+9k4RLuosFWVZGQRJ9JjlPxBBmxXadSa5tFSAAkPmTGEOeDlCnWix9Wbs8p4
jIS5LF+WcXHGG2MYW+PedNNgevWomPWPWwBsGpMYlF7y4XO0bHV1TAvOtsMmXKz8QGQIx84TSq0D
IsRWU4bta25LMS87psra/YwmcN5mUtUKL/TTmLadF+6myvRq/0hJuPJvwQMZVXWcfYkKRP4zD1tn
ZJQXqDy9ewNuYmZK44qKmchnCq9aFbttXRDYF1OUFnl93dLvpLxVztmIQQ4mp1lRHAzhisK/98a+
R7a+dHF1PTBXfLSl5bxpy5kaWQvA7xmu5Gif52mvfbwVVnt5cVTaflckVaRcNthZQtL7KozJ9waU
fzy0XBLlNAOnyySXki8B1R8u/ietOcyP8fxLoyhq/kaOok2SN4G848s2dVoIu/R7qUXqF8PAEB5L
Qpwljm/ixJ4LYEfFJk5vPA40Bg6V70u6kuwkpYfvXfZpVUTWwV2ZGqWqDzhiGLa8qKY1CudPPvDW
Ioq7CMWM7hBAQ8irpyBLU2ODZlVT994ba8eWfcOu3eXeleGkPSaLFnJBGKwijFyG6V6VbATZXhTA
i8jgHFvf0jobtWnvkW1ci25nyqrsQ1BwpuG1X+0MXdAOklIdRY9TBs816cEDM7J2OBWcIAlsGf0l
3L8Dg7jrooWc3M0xMPASmWuv7EOZI+sUxU49VvwQA/KQD292N+5ZbRl7dm2TsLXE+McRJCefk+dH
zZHQwM2qK6k+QEmOBm2CUOfWzHdYhX49lnRz2/uvVS8WH8SuoCSSMCZE3u2TQf0N17yuA+jZHfqi
gLaJWhheRh2UjNyj7MKUn7rpaSzbqWgZLyPfxDFHPdpabkLA9dxKwZvGURkxUcUVHP6Eryo9DobB
73GomynfaUOtGjd0fjfP0IwKjtiwU9wDOj9cNnl7nr53nO6FcAuwIrQJKfyHynPTiOKswqW9juET
A9bcv82edBsivjIoDf1w6bj+Goyzu5I9BHg+kQRvv8wlHG0w5JhFbzy8DbVx/vj/Bvn8OR/hruom
sCWutNCQjXx+wb9GFv0R78uVh+7sbeFame1kBZAu089EFHvnFyW2eWSqDeOK8fkFoo9rSgW1yufV
/xQ1k2CUZhRQ+AgwCIs5Rs6QzgAJzDXjWKI2hBhlUgeZ2b28GQcIyQpiX3tzjLIL6vnU9lpfWacV
izL+mXl+tefp4adVzfggFsG/2HtnZ43FX3OG4s0d8c19AOl4M8gfNzygpvGSJ9W2aPI8kbZpnbhL
HlJ/i1X0A9dBi8phdg1w2bhLmOEMqLEpbQYiake4INdMr61KgIweSNNj9qtJuFfFJFjTUQlN5QFa
Du+3mAO8dy0/a5k+gxc2+uH7OWW6DmdHBWHP2iHBnTPtoFO3po6AoOHrYWonH5Dk41TjpV0c2ow2
9kPeOVbmnKphDazxyjnPFWDr0Rgc34Y8KmdtZLCgtM+XcAIILl7KQvtWzla3+eYjkVsZzjvZGWOL
B8OQpVzcK3OBU91YS+y5atV1jhnzmvLpIhCZXs4T5yu/q9bJL8NDRbC4rJdOBE9InCiGmE2T1JFb
N3OcDvgHXlC5n/h8PnbaR4+g0au1bhr/f3ZK9UxlUS/uyOTq2xlDVxIB1ZdcHboX0EK/TRc8ENJ1
03NfgfklRViczmaHCfscBOC+bjhim/1itGk0XFB/6rflm+kvJfvNmyvHWzJRjphCY3yS162QP1Z3
ANl3wveC4Tg6v15xJ8KaARtSVaVYiOShUOMjmpdgzE/j+dGXKBsYIkcuW8UTVZkavL1PR51dbuxd
PXzWIvWsoTulpzhpKAMRDpViBKwJtxvsXM+urj0TnM+j4UYxiyLZhv0kDY+qhdiTF6uPgQugMj7h
r5Ze37M3DcwrCuTawhadTuxnp7aDYHLx5hoLl4xYK04RiG2MU4cbA8INqVV5/nPTrBWaoSNi9toY
+GzcghMYQrRJVoWjNt/x05Uzb1jZacoD2T8u8iek/LUppI35FZlYWePX6F2Bq+QpvynCs9S4RE4F
ttJtBJqHnA26DaslqFLHHz+7aGCCRl3SkkbLwVfSq1E5EzRQXZp7aeg/uxlNk47qp9L2Hzh4bTyV
f/bxbTwoG2bc2z3Fnt15JLEkIVR3CrPAI0JtXoMpd7VNChV/gmncfDfZaXfejKj/GXW+jREokabS
00i2+N4d3sx/64J4lcg6aoSSz1pcsrNezk7Dvt/JFU0LVPhG4y9V0BlK95xoeFggOOdQQk1CtIj6
J6A0qhq/mFlXZijQgmbMl3sVENt0r9FczJ39bUjDoTePfTXNDSQTGzegp82dbFfEE6cDDLDRsgQx
JR1g9M8nZjk64XYy80sjmONAUZdYdm9Pcn6XHbouGkNF8U8/1q/t5s0lJ1ozvZsQ/evFWwyN/gSo
JcYsLW39O1iaBp9Ys1V/MHUmj0/MqHboz9faOxLtSmdMb6FNWnJfYmmsV2XU6L+8TVliSnYi9G/0
nwbiAP9Zb6dGlvQLUsNBbNm9Gd5NeZApjOjM1uVFr1uKh6vSUhh4HsF4Z/Tf/JhdwjLctTaT+e2a
eELf0l/Vd14V1Jme3y5Er58jjfo1L/ucsbVFudEkK1s5uZ+r84ZVAcngmzsAQcwGo+60RdTQ+70L
qBwhR5Giauvj+oDXneSZR0UNZ74s7EyHccDRuQZmjQ7fMf1acAagM+Y1vhd6kUucNVmSrVr0nAwQ
rkfJ2YPG2mi39prVeDgPCNBzvelVMIL4XnewjBI9EKcOwj9Upj8k9ADF2B+YwcgsaR7xx55rPtK3
XyppP+RYUnHXQZYtrAYl2GY7w9UrqMaxmlGYz9bWf8ju3ie2+vIwfBEGA61Go/wjygjcnzDUEPgP
b1tjqZkPjD+snfoPjdT3dWiwfLQ8EW6jKAOwiTL8hzq0CqsuxIGt/d8cMatFi9nL1HU/wTzRszvy
c/1Sp4J+4YMAyscre9scf//Y76vMQMmYP2ALeXiKoczzDykt/h/2OrL0HlBAYBsrPEvH48NA62e/
CULn9g+Fm39e0EYOVbdltdjRP8raVd6bVt2Y6X2H64v/nFWc+BcBZp/+89vK/v0DfmhA6CdEJQt3
Zg2zsegJfyiSUEN3s3asSbLOOwYu9iDo4tV3Vs87QBcJ50Mp063/PClnLWFstHo/d3q2BmPYMN76
Ux/i/UznjrRLOfqzDu1FjbT+ALtaI9NQAYjx+/q8qBRxnfZvn6qUfR2QX8EryMGBsDIjh8OB0ALV
IX6U0ummLUHEmvXpNY7An3Bha8HSoJMdH2d9pNYt5GcsEBJ1NoSX523298P6oQ4EJcfRCsLYbZC8
/7MUsuSFYee9Y7z6gPm5MKZneuLUoas34LMjfOWZhEC/v+77seNFclmtfUjzF8lJCEjvSzByWkUg
DCd8zcgtYOTOpqwH8MSp3WaxKoup+NSm+TiOQHsF2dcf3t2HpcvlWQYUG39p3Gk67PvLZ3BfDRP0
9CubOws18RR9tu/nI/28lxeGJawbDtd1eqgGmM7s2nlRMyi/H4j360jPaDQw2DHRkkZ+FKj++zsZ
fRDfa9WmP9JoQ7D7KDqJV+7ewLGUUAF1cR3o/v6S/3x4YEN6jwzBsqNL9WHe5oHWMFzN/tX1Ua9f
Dqvlb1Z18HqFQde+QJfKf+4nRp0D8ddhKsx1pq04FwJe/x8mwgc4kx4ApMwof9IDgI2Fnvb7Acgi
YgcQVsYLIgABYeKCzS/nG/aP+SCSSWGw5yZFA3ZSxktElRyLs8LMp4dGkjJiimj17QOlXG1q3Xmi
t+9ROmiHl9+PmS5D/61kiIGJ7upjHYEAMbzVj8fKpFKEEhBnfVnOi9GkqMRgmecId+kdnWLZld7z
21EJ/aNAwOzfDpYFxoDSLcE6OEwQvR/KtmFnk+IOvnhpa8+gPVTSGCFFmFdzJA52ML+svg/ZREW3
Kb2WWl8vm97yTqFR6uI57lHOr6bSqtPXFge1+crlsBbNH2qsH3q0UL31ICHpiMoUb/gfUcDi0CyI
2s15GVLbJ3IqxwEk5B0xcYG2qerWjpszgkZ7ygmicupeYbWtxoOSMr0Yor4us6TZkN2/otzaUixu
I9OnsYF+lVHf+00EZIJUOFooINuIblLxJ0ir+daqSAm9/rBMP+BO2akA18IV1YgVTnom6/tpysxs
u7md5XMApkgHXue8JwV2SzxlbYGO69L1vHueY77pV64lySv406JGh1OBs+nPC/oXaPzvsxMsJH1O
OikWqBo2kg/TolqqoQGFKp/xBypw9HGGKnRvbCt31itnIK/r4iidsSht8mVdg3jKe9Xl8CVseMNZ
BwT+1DduuT1BW6ZmH9IlYZos7tzU0bGaPP16BHgUptA6B9T2ZV9iDYgBn27ZvHnfFow+L0i0kW6r
nJtSIZAS3p3jlUQnqJKY2RjupDc4w8GH4MK7qxbdUdl1vy6P9bUu2oWCMictNfqS3HlhkKGhNCK9
htbC4Lc0wKK5t+YH1xHbeN33FQJ3dd30dpMAwmmWU+bSt/vWhm3qPs3mrLOtIMRR+q+5I9l2/jA3
Pm7hjL4mdBEIILTp/UOt0EnXNrMiWT9vSNIimrfYZiCRZhWlqC8cxPnYKP7dbmSj5IkMJOe25mb8
44pkcEOuGkd9g5ehJ6OaXL39vRXe/Lkjw05LZ2OvVPY0DtkN2gzaLf33t/EBlkYDPaCrE3BwaaMn
DUR+vyg2Z546I/Kbp8YFi+PEoyB9+ym6vGM3yqsBnZs+DURxNw+hLiDJ3AOijVinjSE4JU+Fs9Bo
Z91VTe79sFCpDdd4UBYdwDHE8BeKDzboV0wiExdeWgWFjN0UmAWLPTeZh2LOiS4u0rIa9cpHQsz5
pOUv5IqUWO/Q+fv9E3/c10DbhuTh+ql5WjC4H06ryk/zVnVD8EiKatIfh21kr1f2jEgePogEWe4p
t5Ruqi7EcPzIxl9Nc8OXeko7U6ns9IF6m57SdofpfH8qEHDXW2RHW8w6dPWse7sbYrWsulQ1ul1v
rZTqnvoAiv+/4ymgjqKjeAgwbGsWenofQyEqL91oo05zmw+V3sM2Mmzy58Frp8+rEU7uH3gg71fL
+Xqeybmv/+ejCPJ+zgQL9Sj0qafbt8LHkuVdGZuC3FrESHFm/6q56pmsy1+0CBr8JGv/SAgdlTJd
5qKk4KDroJRJdTweVDWZ0Zvj8e/niN5s/28zpkMfaVQjORh4FNT5P3a0cVhein7zqhP+Jz1GMkHT
BM4zshD5H5Owf16KV4fECawMej0wS9+PZZPazTrhGXs6R66zR3+MTMLumj/GqR8OQL4dhAZAM5tR
pBJMbv3+Wq05wtdfZPTDLAEqvCVWtl/pYmHvNLqhoMK5bRKzcXs7iAN8vYIqrjfTgjaGwlzwWCqT
NPj3o/0GEfnbgJNBMARg0zQnBe36jxUH02RTD3DkOsLAwN9ub3uLTmUm07Un8dewtUTDiRgyuv6g
5NONPkY8etloNVfUkfBfzBJRSXqS17ZLV8y8a1Ivy8RppWrlidt0gR+8rAlmygMFtK5rKND3JV5L
GOvU02aPWHWa/tDswt6jCYxokyUc/y46BwOVT5nc+YTahNUtN1WWzzBhKb/5hUW3rgRCcqIEHhTN
rjZKyRR5K50FBv8sx75a6aoWteOQ3dz/lWCfi+DVr9FUeYO9fULTQheo1GwbxNACrZr6trUnhpvi
nz8Ftw7+unyBca66SSIr3pspQwtxgWpAbneLMX2M2mLny6Aup/h/zbiOgk4ev5XYfi0hjmXF+G5d
qMtLQTc73QVV78q39zIUXLKpqHfPlyZbXZElNUY1bGggTeqyfnQoyKIK4K9j5MqL0jcN3aYaQJba
yZuZb6TWwel2eTU1AALoDQbgX+IyH0MBUn0SmTKbuENAxLPvItgZgdpnHZz17ou3RvMmvoCE0cch
1UlAhLdiHIC3fCkkOIhsxzwnFznkfWeBym8syqF/rTRFhvDS8xdlP1toq43hrduoVH5uo6is7D3c
V8OkR8OGtowJXp4E4vtWrLzbnVrsrV9j06BnNicUDS0P8zhED9R1FQ3jsMXEsqqgzwMMnaCqyM3h
6JoI3774ZlOtkABdSsFt3ARt039t6QkaUwzzSZ/Xb3tkRzCd+ddhQ0WhPLR57aO3/1YBBJKhK5gr
1sP8OE8NiP/kcG1QVzQT+oh0WsZzb/qNxQ6biYDbsCtUwVRlzNEXMhoRPsg2MnCTLLzMAyydqQdv
LbxytxYqPRbu7JwK09kumn6ZT/TYYAv3vp0skZffBsUIgblz5/5LyqQ+QeDD8YjVl7+UiJx+RVBB
QFw2cVNP8x4TSnrwibJb7yqU5rOoWI7wYf1rRI3lLnDznLdrGv2hDBZ3X4pi+rSV9Wju7c4Z93i1
OzUz1m9+5HJ6sC1XXvWukV018zDuvQFwBFlshsPfFO3ySIWf0VfpSApk8VoMXbqrc5lpjbR25+GK
chluCGOsaUsI2UrP5avDFQNh1PsPiq+8COkUvGDoPB3tNU9fO2DQx2qxajwbo9I75KUpHiSiUFtc
0zxE/c8R2aNatvA7Dr0eTaap+aJCrd5swwNDAhiXGGEYzrVLA/nQj0P7E/uC9DNt7YJix+hErxYg
JCrtlrTuZ7tElE6urbFHp3W8H2aXVhhbwW5Yl+nSGfq1ir1G4fMSRGj3fi1mO1ovSF+mH4PtltZe
TBLZ66xo8jWeHS/8GY5e0OwMNIcvm4hcZudaY/l5mZ2KCn4jrrxhRJsgDXPx3SwHeb1APLwafEvP
0NTTAVg2q8uFQusNjJD5AlwGfhCVk9u7kN3v1VLKafGLDK08HsE7flOyUz87w1jwnLe278NQCkDm
qQTWuG0DMzevZR1TbsHVW26qWi79Keuy2LRkcbuiN3haKfYns3Jq5xI9zho639L1B1tO9pVX43UF
BuHJU+sP1PnSW9di+czDNO5oeptFnC3NHOy8VTh7NxjbW5m7/bcVH8xDaRIbZ0OMxu1SVUlQZB4y
45PjfiesFbFjI60ttAyLbTbj5wVXuM9DjtlPUo1j9tjla/e1X2Rjx90yIedl9bJEatSsCddCusEs
vCWHjb+ECnUh5EeTdpvL72UjNxQZzOapFUUXSzlbnyPgLRfS7sNk6s300i1a9/sQ+st1uVn9DCDG
nbhoOsbpZHT0Sqbs2g8NzHprq4q+9wbB1i6kcoiTRzl0d77yqwMbve8nUbEFpxG5mzuSfBJDlfeP
tmjlcZ4WfHzk7H/vnfRR0cF53DCIQwNduivKlU32c2VAjvkYTNOeAuUK8jjy4Ji4HVjCKkP+L5/n
Cz+q5LGjQmrFGUbxj1E7Ri8ObpNfyj4VLzNWmD8nJvhuDoR945KVHGFy27tu6cYHKp/Qc1Q7Xxv9
UD1v2AgendpKKesAdLjNV9PlLFvYkcwSWWhO7co/BeQBiRza8ljBP3qkMORw/7N9aZmtcyh9Z/hG
x7i7i9q8P1lrHT00sO6vMGPv9gt6v7pB0xS34MbHy35y1V07pP2XHnW3H041sznY3TrfIrnA4qHb
+slyxukKHrW6KNTiCDqKYXtMfSzXaNyA/KQhF11sRp9ep2xvnzc7zB/Dpve+dVs4fuHAz04stuBm
s4yRAoiPyGSUetdgLzGaGZuo3oERbx3me4+1cWYIBJfD/C7DRL5LSCvNQ6/K7pscJzej7bNt133k
TldUOSr6Vo34kjlbhARC1uAhFFThyQKNlsxycz+Fc+aAGemNVwgDFLCuV8/diihZm4UYfBdMgC3C
68pz5gCaiuhRS4MMJNNrZcjsjv5ffWu4a/tUj/13/k0GBKGwnoaGCKacgvJ2iUpqt560ikucuOzn
yUgnldS5Mm+oE0yPhT3P3REXWsfFPMYKrtxU9OEhMps2umzyUO5AGLobuhG52mHgiHxDuY0RYuzY
L98Kg3zoajW6gLH2TTX217g/AUGylt5SAP+75pOzuMZnTHMKmfhLn4t9Hsn+vsyKudkDRlzzq6ao
RLEz+tajnJqmlnEM5mHY7tew7af8qEMPc4c2pIDKxagJlVWXFeXavk6sgMgl8ZopnW/o4+HZCGEn
+6KCTayJMGv/mlpfau2URYh4NVKYGZ+8gr5Ezz7Sy9HzCZwQuc3S0zz6waVnI3JaftmcNbXneF06
M5oubTY78wKts3k9dvXa9jvMCrzpITKyqiR9z7CTjHsjzeoqMdxoeSgcUm5MBt36s1gtYzsqn35H
YkJMNa/xh1nwAe1BmNwENdvpjurathP0XC9LeywSmGbV5Wisy1B+qlfDjzaH4W/NpdnRQWwqXeKR
ttd8Gke3DJG790u/toF+DIL1EAK8SyZrtTGkt6Y6v65ycINxg1QwrtU4CLTImazbA8Wdsjq1heuJ
faY8dVMV5NO7cimWk5PBp95B98sD6stlb11UWS8Byk1esMa2WtYv/miPt7A8liBBLtEdYsxsHZrE
dJOfLGn0r3NEaOL0crWPQqQWBCqIghP8ax/FCJGAGqWOpeIg9+9XwxUBgdkUrkWdsJOOfECYRrEU
P9iEutDf57KGK5R11gJ3toHkle+ljSqqd2MZsz89AjNs0lPZhe73bJ6fty3PHrNcPmcoipTIdarm
AcuCcp+GaX80OTwgnkx+DzAr2K7q1a5ve6eYDnPeR4ns5AYPhBqvjJvGax76tvZ3fe+v8RQWLvvr
PDY/xizdDoGoAZjBc7wB+xaaibUMqtthELa4d9GQOw8B1Yd+V8x0IZkPTJiYYpp6tYSsPsuuHcL9
EATZ9SBa8TB1w4jm6YJUyAV4hgxVoGaJLlBe7nZ229UHtHg9smPcGqMxF1dV6hk3drW4V7YETiey
AVhlRFq0s+10/o5G+3TcFtuuYxMqWbMzo7kb9tLyxS3FRzVeyF6l0LCUuSRdlZWJi2SJjCOrSWE1
UE2dLgafh9uvwC8etrQvXlMQmd2xBPm161mUCrpY1d9yynP4F35V74qS+IJbSO85dYrDhLhfMrUy
fyqLzHqmJ7wcgJNHR2FGzSGQQXlnlGafzI2ffzXb5rEuKSNlJG6HwE7Lb0LZo4g9R4hvjpn2lxOm
7xhn9ksZJgUl3MtU2jx0hhO5W2i6HpzGTyVpyeWsrOJHlTvBc5Vm1tfKwoh2BlO482QnLhzADE/A
Qmzc3KNtkbFTmt2Nn6YOcSubo56E7g+30kn62jb61F7s4UXMoVHsa78AogfMQfgXrdcWIhmwuRxB
QW0oSneBKq3EqdlHYgjqpXdTy8F+QWlyrGK75h7isoZOmcCN6xIas8yJfJXeReNPdoDoBlVgmLQc
35eoEo//lWRtOWqYGGY8c/AqNBOMUM0nY6z83ShLhI07z37UiNaDtc3VhCCzIT953lK+TDgKcTyQ
eR7ElILTF6nnXAMq66/g6+IR0WeENNfLMMmXyh6XIhlogM9xMdfLj3FcWSssSvK0SdJff53BU834
hs4QBMvZuaSGnwHmL5aNYJ6a809ownN6aIJ8vHJX8rfYIBxBaTXtDG+PcQoNA3ObvadxqOtvgZyX
BBWEYVebRmfeTiqwHsB9hRF4dWI4bcia10dFUHXJ7teq/dLlSGZ3S0ToCb7YELdOriwjQTiZMh6u
WJ7c93KmPQlWmkmUIMmXo3U0H7LZB+TTVElZEaT1uIMSRyTpitgSMTX2pNvXdpja6pMtLDXsyCrS
ii0t8sUmkx5Frno9GqZdtu4nHyZkGFdWVzjfa2rORpvMBmYU6QEoV7WYN1UufBElZNuLK+Npy/HP
RjpWmd66y0FW4Vwy0Qpy1107r2mDoHqI4K+ZDOidW/KunqlaOfFCjyia8DORXfE1yyqEM3aKpQLA
B5aQ0/bxjBmMPx4yYrX2Ysono/lr6IZl9vY5yPym3aOjZ1UPqWmDCjpKIPwjRjorQgzlXTnJivfg
GgD5pzKeEEwEV7T0PP7PxogCk3EcynbdRTJfvK9e79n5wxlGYEgNhRnrSDftba1gcxUhKEMmDJJV
42hYh1vwmuHksvhHmjIb662zhqj4NkmVG1BQ0crfDDLbtERiwOnZjsenKaegEF7jSWout2YZmaub
TNkwdRVKfyYu0AlHXimwXQindm52Xj1Oa3vlTDzeFhcC/O+AosXgNOmDM3oS0rVPlbtwLs1p6lYB
Qr4YiXHIHbLuIJHSZD82RrGrwMffIACzErrLiB1zjTAJHUP3WIxBs64SfADE8a5IAPtPtXL3Wbu4
Rb2XCix4RO2gFeH1RugX7lOj9lPq5XMaIRJtuV3k7oN1c9wjiLTmSYZT/WiA+x5jW0CKQ/KbtbMH
B928mm1FlEXrLO+rvfDR/d3NqDwHS7zZHbC4zZ/WXy26y6jI5juKuHgnd1OBEn+Kz5/tTzelta7N
XjoNNII5AqIojfoBLyEVXHSEcEHstHJ146VVVXvsRxN+zRJK1dLZn6tXuZk4UKe9C0nd5xyddti0
r/dDYaAmmymj3hOBkiGmpfS8I45rY7NDPH15wTVpWWWMZkVn3YdVUXk7VbTtjx5JlD4eShQLzHYz
ZrKRvrQwEOqB7p+m3Kvm18xAoAP+uiEQtN6qPDvAH5tT49BM9PoeJ7uL2iQ1XSH27mpCMMav41uN
IjcFyyC1M5FQUCw8MtRgHW4bXLEQbzW9afwKKLfPeDkS/kcC2ribCZAsG8Q7xa3bjMy7id2OOPxm
AQq2xMqpgn1Q+fWlkWEQPdC1oTML60M2gIrtdRp2IarPgKWMMT/S9OTFBEtmxA6sj1Mna3S/Jgpm
LxtQWuYGrOrJMAXPucmDb8nlbuVl79woDaN9Cer3pwGsnuJhKbNrg214eCa5VPnnoGx6HXU5dnEi
gvEve4SSihe2SGc9OrNb3gvlpDcQeLLXrMc5Lg7VtkCkSOFUV9uGWpUsTPUYLt50p/o65xGg19Fm
ChrBbhrA2F4qL7q3KB8GO1yg1YVF0aLYKVDb/1WOC7/Rqwb31LplCXGm9x46xNUOo92aX/1+sOIo
gCGT48dKe2/Y1hjwxHoL794udvY0zCBC6pbuGiYC0XyR+egP02faICplqVq43ajWoF2y4US2wWof
/h9zZ7Zbt5Kl6Vdp1D0POA+NqrwguQdtzZMl+4aQZIkzGWRwfvr+aGdlW9tOqQ76poFEAgeWtMhg
DCvW+gewSyAAcfFIZRgPxsDWq9AsTf1OOBBfjFg2JAXVLM+NXvRnsa5h4aFasXC2QHTF3Tg5HXy4
ruItwak638wW+T+/JAG/bJQ145Wu6VY+OfWcYgsQeXTW8yZNcE9xMzgBlEuuFlxepb/YQtibHFOV
OTTUMt0s6OhQobAgesSTWopwMMTbiPLbRo/kFIydNX912C2G06mrWhEWzeDeSKtFpq9TLFR6FdDm
B6PU63OjiPRTF48TLCCUaC79Vou8U0VJ9Oe5SPPDpAh5BYskC2An6E+01PuK/ofjzUFqyawNnNFM
57Af50z6Ret20aZPMMJi/22N4jTT9NnadvZofVGiREwXVK5yg2JAXaIfIUrta+qBxfUxIG8varDP
6sYZrZlLgYdYhd9EqlVuSi1L7nJrwhmdc5Osjvw8TIy2cddxsy9HY6QMbeh1dOEWpfHYgP+N/aEv
vhqyrB/brq79JK2oPcL1CVxk75jyRfsVPWw1JreaFIRMFu287cEGSOou39C/UU7ajEUd4tnuXHZ9
Vx86C6EBbuT5GXUBZ69EqvuFinGKlmkV289Cx6VwMlV5M7SzfpJLHOWCbHDHNVtTS0DdFSUeR0p3
j7R4ZYe4NpI4lak37SpLH4obWLxp2FLcClumuhk0htVvSF+002quE1grI9KJ0Tw9ehFag0L2Krgr
K98gBBm9QXhTQ4QtunuXdH+nIWPxXMONfFT5FctXJgaOfuEjDXv3fAJ+uhNDx6pz+yeoc92V6NV5
NbarVY11sFx5sZKT0WhmueM8aCuuGRJlYwfYNL99NjZ6+4D1kxa6ExeVpk6rxZ8SrcY6oTBvs8Qw
y8Ckqn8iRKXRooMDlBvGy9xT/W83uaAe1D5zQOXlENKLBQLxyI22LsVNa8ratC67LGnY5SUi7aDm
24a2MkiJac5QpaQrKoz60pwBec+7UafRq4dGrQICOlH7pMyWEyiGc3cfpdNovViVWef7rHbLzgwi
s1XR1HEHy0QukYUNzppeG8jdzNNSWw2hhGgLaaOrzmnQ5narTif4AlDF9G19sramWY3uNxt/czaV
RuToWbGPWTSWQ/I8ELShMttxDNTaBP0PUY40Hrz/DEebRQPBEsOqeUhE/ao2yuwgj0lZ34GFIsY5
T+ikpnEOjl3EkUZzgznY0AZB2WNRm+vBcDuuMKkx2W37BfmCaMhCIIIu9z7wBumUXWRZLfs6lCO+
KtpGFUYvm+ce+UlsUfgrIp2DsTZJyfxFJOwM+wiMVeYh/zyvb2LaseoVuySeBqd5wDFt0S0fCW7U
CHxYmo49nSqd5MJ8ms0yKuxgUj0sM7Yft+fed3vpGqKubQNw84CmwgM8tptIrRn8QJxiZ1KLtaFR
/oT+lrlX8MGVmrbUJ2iM98jCNSI0bpqVK8CPlu+xFAvFObdDXKZ6LX9GHH7iqg2rasFhoIRo9tAg
BnVSIP2mGU3Bn6/8t5QYdq/1xVP5Ko9FGF6m//1SC/jYcdL9464u+d+HP3KevrS1rN+6459an+Zf
f0n+48c/x691+NQ9vfuPTYV643zdv7bzzatEu/Qf/8lv/vMn/6f/+L9ef/yVu1m8/td/vNSA79e/
hrBs9asqg82X+PdiDpt4Ft3xj//UcDDsvwARrwBm6CYwoVf1sJ8SDrr5l+1ZJsJiiFUZSGYyvf4p
4WBofyG3A26S5YtRIPPrXyoOuvaXhyYfE04Dj4Nc9d9ScXiP/HPgZa+AKkRIV4AP/Kl1vv0i2Mlq
wjWExQQ9z/TdydiXdXEQ5AxZQy+kkNsmvftlYP4gifC+q//PiKB6wKfiWQEy931E+MVuwsEUB7nj
nhpqvSujzyxLjnAs/x3DthD/0dBA0FeM6C9vRb9qvUe4yEiF0Mbwd9RD+y06pPvUv5z8V97U7+2X
1j+IwPsMxLgiPP5vv/5HbNdhWEHoA6HnA72PDVlHFG0VwVBpXxJ5WVAXSWxxihOAH8forKsXJDRB
Ob99PKxHCHLiukjsrrqrNsHZHo7eOe37OclV4kIuWQ2pdgr0ojp2T21jYxnxZsrEtV5YO2DjH0c+
2pIIvKqMkgeboPPRiTwKDJSpjmfYjRR+oHtMA4ew4YhNMQx3tWGMIdQjK/g45G+zlpAeohEMsf7D
UfP9GKcD3L64J6QU87OEH3NwqOb6XOSvBtW5p4Pg3cgyyz/ZfP8Q1iMmor1wQEAjHk1ddRoa4F5Z
EtRLnJF/aPpzHvVyE035yZiPoeEdzNFRXj5+2d8WDMKDpPErIlZHEun4wzaaqzT5TI2xUExpUJ/u
igesEsrpk8PMPp64xHHZbDiANeyFjhU37RitR9lUWRBxakFq3tJFh89YnY7zZ+KeR+cmU8b6gTRV
ESW22ROPpozNTcWxGj0LKgcT0uViAv3MFf7vjtsaZIVfc1Cu28D7SSKWAg84RcmCtCUV6ZwokFRq
Nh8H+eObrNh24FCrFv1RkHIqs7YfDMRJkzraKgP10GkRT9REk/DvRzJBKAHsdyxO/6NIiBlnIF5o
hRSJumZBGEUDG3U/E0H9fbYBX1sNapEtYR6sB8+vW6dTZxSCRZ0FsZ7cUYK/bQrxyZgdKR+uWxUx
WEUwXfg0MHrex1BGrRdkKFkwSK0NIC/qV9Q56/3Q1rcLlqUrfzcPZ60fQrpB+b71ZojBYCxu9HbQ
wGV0VgfNca4/ebA/vDuLjOFFKhvU2fEQI3IJhldtaIGDqor9rozGbYnt+c3f/pKwIlZawKpvCub6
/euXCgr4EgHCYLFQh4uhXigktO1ndk2/n4IucF0Q02wZP8DdR3E6VWjIntDRN6bxuaXygC9ddkfa
bIVqbikbXa1fPae2v1pl3PiUXnH20JteHlKMHM+auEkRS5msk8YUAQ0R463rjdYfC5S9F7VXv388
KutHf3du8rSk0DgIUbH12BXej4rtxCZ0ZgzUlvm2mL470QUQ0uvZuP84zBEj48fkg48Bwg+jCphL
x1bBmrcMXj6teJDBPvQCS7OxKacL0FeZEpBFD4gtYOTm+LM+jTY1KkzVcr3ftEoc72Ylr+2NWjSf
7L2/nyykhg462iR9cAqOT5aSNodKnYwzFFqni1j+1eQNT3m3762TrhyVfdVQrP94JP6wdSEXjcgn
mEdO7d82YaWsOFW0HGyTs6lHautUHw5R3X3ixnu8qmySIJYT9B8g/LgbHX3YTKPU3Zd8WDHHyqWX
GBF1GF1+EuX49DqOsj7FLynfktdYQFYJa7dudMousRMU9WIDXjaaDej5/pMvdjx6x/HWf/8lXqKu
teSBt7Lac1M7XZov2t/dJ36EoDeFWiXZPhpi70PYNYp+nUcIrzizqVtgL+fX1F4/ngbH0FcE1eH3
gVVGLBO1Us6X92GAyvU5brsrQCoez6Sh2LuVmfyV+tVwoaqtBNQk1W26gPoupyupsWstdb/ITx7k
eAP48RyaSt+HdQAH6eh1pwKWi3RnZHdkshtgi/lu1LMvqdam09Vhk3n1J3Pmx4b+657zM6RBkg6s
WUeJ//2ruxYMfrVChsqErrEz4aZdlz0aoJENCg/h3+w2kp4Vznlkho0xhDbiMDRhk6tci0WgZhcL
knWGcw2xqbnrmugTCu4f5hhquNRX2ffQVjx2VrMWGgoppPfAjEb5orhGvq09yVEYAbH/ZPQ/i7Wu
r1/mc+NC09QztkUaewEoxO823pVTWn/ySutH/G3Ef3mloxFX7RKBB2jcwRh77llciQOEpmC0zUt6
RzeznugrzeLJaesi/Hie/2EbMkk6uDmTq5G7H0Ve0ryzFKNlmttA6KbWzk9b3f1ss/t9NXGswFaC
uYKDDo49R+PI4ah2+AmS1sBG8tOy3M9c+zBTUQNL2Ns2i+8B4ey9qDoMAHQKL/lkY/rtIkjqzpq2
YZ5Cw8Yc8mgnBDTVAtA08RyO4+9OZ14URnELhjv1+zK51FokFHoQlinIvzY6+XiQf5tFR7GPdsWu
pnmWgzkKWuNlHApfR/92ct1P5uqRrCGMgKMwR4OsCcjII2UEWizzxnH6vaOkTx0lFkqfqKSWMW2I
+aQp+hO0vk2fcmcS0qjZffyy64x5N5fXp3Cow2HktRrIHM0oVEKkmko+dZdnV02CrIGibBQtQwgo
2kR1+bc3SOKt+wDEVjYuIN/vl6jrRHNuTBi2JXbus2XscEgIbeaUDUMcytHHb/fHQabxxNvRT4Vr
eERlSZRhkDLmWzajt09Eekis4Zpe9AFo2rWWeecC4S0fbuCZSCPdF7Or+1iofbJHH2dG66cGg6vy
/yt4/TgzylNn7McVs7skldnfdVJnj1oU6VwqeWO2XyqjH8VtAVmu2U6Qi6ybj4fht22Di7BLrY3i
HfdjqvfvB72i7bJ0HUkh6j5njDIdGzv59nGMP0wkhwMIS0EKGpQDj07gOktLcKBgecRUfLWsPohF
cuV23o2t1o8deNGPw/3xlX4Jp79/pRFoDxgvmmKZkvb+kjeHaehvP46xrsCjtfHulY6GbQLxR7Fh
QYvD6WlIjG04Vs6G9rS57gmfvBD029/icTE2SF4ofRlU3Y7XBnAuuoMlhuyt3ajBBGxWC60e1f63
Hj8e1LMLxVVCaSt5BAIsqm9rrp6W39k9HmViicD0+IXMLDtw3UxcunHUJw/o3CHrkWZa5RzEPNCy
QJzOWm512tcXBfCZR1pmzqmxqEv+TQK/T0IbZabLUlj4Q+LwN7y1o9a+adLt93nbtFeuA9r7tXJT
/TJShza/x7Yo1tg0+uVsnLwbJ8tWWJvi3KPNX16PejK6Z6kuR3c/j57yVfNSWe/kKOvrVq2NQNPw
XPftZZi+wEcZSEgWd7400YY6mWzD2qiNHr2lHKuPiFqJczAqzkXmrEDwvBN7M8/f6M4u5onMJxq7
YkBJNYiTJW7CqQY6hciSmm/mAnvh3axzQQQOgNXGDgdX7keth9Jq7rbbFOnbQ0WtedwMoDAofcpk
eFSFh4u6jCpwrZA0AgCYfXQydKlxhaIvdp1dcorAYHRoNGBGRQ4QUm9a+wH0z9LuESxVz1StMlFK
LI1wzoBd5nV30aRVdzIuiURGArCt7JNt1GRVRCPec2AxIUg+jlXS7dEZrsdnaRVziS5UPW6H3gQ1
b6TOJSBE/aqLctHjgVUa257vGWqzsvS3cYQOrdWBRaQglQornFzLw/DerRZg4QKJmUYvGbhy06Fh
mAKEbSbfkGpyNZbzYTSzLlgqBCddtdmhDO/gJ1fIN1p5xgaVgXNNxnrgCCAA6txcleDr8cXl9j8V
05trl+T3SQ6EW00qzNybcies+aCro+IvhWl/B0+RZNgQ0Q3OliJEm8fGGBU2bqCj7HTRlHp+hQCk
es336i6nNFW1c69Zni11WXyVjxYjOF8wzlh6135OPm141Zsx0PBTM/eqXqtKNVqwcQZJhe6bHlSN
aj7kcnl2jNT+mhUGWn1yFJuoWh8wzcXJUNviJK2dRQvsGPM7ob8Jw2wxoR6TFVKQbkQ8+YAZcbjI
77MpLnxb1CewxmbqteZNlLx6swRhoMaz8jhZ9SUCcikUi1xDudcATgwGYlxmcXBEOQT8kLIvnXk8
tOtxD4DGPRX8qBWJXr9MPTlzNwG/vPSgpasJxmmmDZdw+fVAouy1H0tu9sV4Cl9rsxTqXWE0g/RZ
dXFgxWvRaxggX03pNzhRYJlARwdT1LwgWZptmrQQ57DUlwOJU35ZsMK+j1OvLoFhJ+Ap229LkZ1S
ltPGwOuq2Ht0ptkfo/Ky6Jb70noUaEH22nhfMz2qa5D0U71xx77a4mXa7xPpATNU8iq/HRXaNb6q
Nfptr76Zi16EqtvjOOWFbpF8XXT9KQZj6k+a2oKqkWrIpweNT2HrVGayuJcRoBStyWzatbQFAAXY
QTOkiQ/DYtsrtv4COMnepo0EJBuzK2wgkvj4dp63ApQWQPkZ+Ug/9qxXZ0hPYdcdKhBG4yw2SydZ
QLm5SVx7QsyqsDrYLPoyBIaG0gKt+S/xUAiMfTUdZm/na2PWbpC4KLnHuvz+uOxgQe1xxUEryztJ
StM3Ve+b1evbOSswaU4D9JG3gwk6MOsfJicP4UcQLgsLrei+9yUoI64oe6nZGzg4G3vq96LfZ8bk
ry38EWytHKKQY8AfalTl9oOwjYcGHDuis/KRfSz07EKFwjfHB6666P2ry5vtdoGZCuGLwvmC6uhw
kdlsC7ENCLpZ8klsOZW0Z9iBKFLY+qXCvDgA+VzO1XzVPkgzY9R9yA7edoh7+QIh48WNresFAYG9
m9lx6XdR2WAOBPhkUDKt3diVe2vEfGlpmcll1i8KvHHEa7d9GzU3U94tfG8D+hCumuqVrhVIms9m
/rwsDhvpHH130YFF1Hmwv6hVXOwXIzk3cQzrEuVLZZmPGZQ90Ho01F33yoakunGksY/npbkCQdbc
NIqDC7M3sb1Wyog0HYhx5hPoSe3EarS2PLQYGF2jRtH42hS1CWLRjQlgjPNhKaKHrqp1uFR9VmzK
ChTEIeJas8PkeoeS4OxHi9K/mSWQjU02p3NyV3XVfGUgJLVT4HGexagT27tFls5pV+XYyM3uAjZZ
luZ5YeoHllx85rq1An6cTp6k2p1koM06F1NiTXsB9PmgDpMtDrQTzE0/jNGL58A7AH6hLlDMravC
KAX39TIP0fs9V8dc25PUhso0gdADE5LPBxeYQ9GKTVdBLEhLMxjmJOiFnPapo6ud77UwETdt72L6
RebxgChfbSKWjFDcjYwN47XVGhIcMfYbMtiN2trnhpqcUyDZyUhuFgeBd4gtzUU6XKSSgp4A1p0V
SX1SYH4pg5Gqi+5ndnPTzm1/QDVxBPRnYAuojW726KIPWxwkmAzNNy3Au0k5ZX47e1PBgmaJWhEQ
l5PWOsliA4084GkHy1ENv1crHKrcqiq8UyhGS9BQn/CZzGoGgUDN/WqmjkOV1EaDaNknY7zcuUNf
84Ki6e4LYxgscqHGHXy3gqWHAu6yj+LeCUl8XmLVqF5wwRtkUGvikZ3qiRI0pq1AV2ToTd58HevK
uF/ssrkolCHD9glQKyDpaDYuFKNA7liLka9ji8lH4EszfE2Q6bXwZy1C5G1S6vPJmVVMjozsXsnb
Gp3OIZv2hdc7GFOX0IMm1WrTvd44vQxaHOguMki735pWjDuYmwv849ia4lCXLm6mo4ZZWzikXmMF
hVU/eNUUZJn9KB0BkLZQnNHXh+ms05UTSzS3k6vV31LH6naFuQB6tRXNYfTGcYNk/3hR2uV8lVRO
6aeq92BkXXMuHNR9qnpMwimxyp0jcj3gp+JLDd20NHDYqRVDyXxtiMoFECvYxhW1LwG15GEzCjWc
Gy8778oUFFIcx4+xXpOgRKnLHlo2e9FVILh1a/kKnuiimqSb7W20SeEZBXY6e2JXzkYVqhWsUCpE
0zXEW8hA9almdc1NncRpiMuoBCVv5vsSi/QzwMSIZoMdpLIYb5al/Npm/clYFW2yafLrMnLvKlHJ
Sy9yHkoljQGQGdvFEpJC4GTR36YWqQB1Kx9jcMbeaSGHHLhWwbwZlwiihOnszWVAoja5dXM8A6Hz
kxAO+aD6orLLG0MbcJ/NWTw+rF0HT/LCvMkaWBeKrUAnnev2FH14+VjM001caNcwGB6U2diNTtHF
e8Q1/aiAFmvANeQvxvZTPqLasUHI0ihRv9WyKwNLEjbck3Yxh6u0q2XkZ5YSoY0LQep5TKrmoUP8
6Aagl3rZyKoLRrmIO1zToWYN+NygV3mTpt4Q6l23M/LVWxQCytuSqLseMsWjEA76tk5KbbYpzC+J
lU2hpepPTp++luUynWHxFYuNl1rRoXX68zTTxx2Ee2MH7lrdJnn6xYCjAZauL8NxUsARD0Xs92Nx
CtHYuoyLTN8pBl2iIrZLNP5Zll0LaXtUrNBgH7htlqQJs3SasDUSTgil+Mluk8AehPPWOjaFAQwV
LsvePdhpDofd3nIRDWz61mZfK7su4/QvGqM+GzWjglnsDVvbTeQeyaCKU9dtQ09xMnTLWPShIpZ1
9QV1Yl/Nk+cPud5AxbIL2jb5D65H2e28nLvsiORZHei0eYdTwxrqJJjaaGdP8KoLrXubsprirjq3
sIpr0KG73OjmOHC4grz0sQM3whr1wGyS8VsbkfdYafwMrm3w+yiOSZPljefV37AWSTaDilrSGXg9
KFGzOmMPESX5SYu+53kjSKkQWpsuvbaKQ9dCV3Obefbk2z3I7TDN1ZhmGLVBOLvJsDJ8tg2qlHsz
Zfd0JqTxg2mJqjfdSIBaIhCxGbImQ081hqmxWeXB/dJDUd9p0nqj5yX6FEuXIW0sn6uZ5mYXpQ85
6kQAC8mfkPpmy0a4WWwLyJl73YnzkKZFOqxeJ19Q0c59s1YuEMB/q/W+vc7sriq26A4Xlwigm/q+
Y9NMgrQfyTq1jpJLaI8N/AZWTfW0jB6cb27IUXw6LLqozqZKn5eaNB6NgX2OlvmNF61wDC6U8RQC
FB+KII26Mt97Y99OgeE0VeNAk5mm7jwvO4eWVDR5HWSGnGebNS+3b1oqNcaW7sqghemseidWjhZx
oo9LA+IY578mHOmUe7vBLF3LbzNwjAm4tk1fzMb8kLZoFKCtP/IAmeJJQMo0W0XnOj5OWHA9wfPX
ywOp1ZTtUNpKpl3pGtOb0TviqbEjALdQUSpyIUst7mc5OMVmRPjpnlJ+bsDwnb3XGNYDkuCmI86G
zEiuHFl0t54d91973YoqHMnmZDoTGVxvflJTkLB143KXJa37JSmXYQ5m7JmN5zQV3hV3jJotWGSG
cUn24Yxfkl6vNkjje7ofpcrsfhmUuIouE4ESkB+LyUnPMih68UWNpTN4yyoWbEc4JHH+dGcC6ac9
MOGbsaqXE5S3LN6lfW27fMKoo+qkL7BVAEjQWa1xKPOq8R7qauj7UyrPRRUowkC3Chz6DsBj3+2n
Je1CajmVrwsrzjec1JHNZPQuZrMbz2m3P41adoqWXBfiGQBUW1MAwfnsavkLUP/2PtXG5Ey0c8H9
SkPATPZo1Fl1Z073KbT6EQ5MdKd4t2naHlJsOSXEl46dQNhRwCmCn8olrncXNbDQzHxN4+YW7Wcj
Otiurp9xD48PHJ1DGJtcWTFQUK+tnDvwFCMxjme44ZT7ZAktxEPxFPYLRWphlGDDZVtgh6WeumeI
UrvNtuq0zeBiMgmCVV4UKVaOqbURqKgZ7YPpfEO5OlhaLd1GxlxfxCnQ7msUjGzYjWUw9sGCQ7t1
0SHTdC0qK3SWKwLWj6Ouie04ZN/yjNw+XjTuVedL9IAgP8JGUNxPZ9lHYZJZFOOyFtXLzHymuqEE
4zCbKTqS1RmiRmdJo3bnHVc42/WFwijZI1B2DfJfoEzd6OepuhumRX2VNAjgmllL5AQGzgx3BYm/
lbPuZnpPQ3uqOp5xY+ha82XUm3txCru0PXP6uuCkFPx1fCkzLtdKZ57pRgeJGl0y8P+lusl17QLd
7rhiN7c9ZSsiHDK2hZpHl6kNCxOhd1xlW+40/YRtp/Ksw+K1q6mDMrYEKntstfSrxm+AbOOqlrwZ
h8pmcy9EgFV8oI7VxmOEHKMA2003EsD40hSbtLVLhQ4aMml+HqcN5qx2cj2rJTbqZlsn3XlpKYdE
1795yzy9OPB9w1pXIMbGo+EmAROSm4xT2U9VrlBhqWoqMC2l9+oMXkzXbpUJi2mdNRcOng5NXS1g
rcTQOqneGBHYnkTlgcnSik3fOOZdN0+neR8nru9U4uuUqydOG43ka2Y/jZs6ZsZfKDNg46ZP7hrw
ZGIzOuarNI1d6ciHruHKtS9LTEWoTwHkd+hMXiATYfgV5zImtFp1RwIa33Se2GLAYeIJm0TWia5R
b1pG1bh0ZynbbaHEjesbTTlMd6Zdmz51LlwQNDcaQ+lIDCC6u8muhP3cayo+gTn+AOOSWoHBwRzo
i6Ubpl9K9rtqm2AHrZz0UFfzXGrbOmkPYz1cAORfy2zeoVeEuEAYCPEWVQvBsMs8tLoF1n/YK2jm
AucajaRn4lj5GQpPC8RL2AXUPyvrXDRtT2dhEE9ahCpNMJNWHxBt0SkeIFm+Vg5gICTQGy+HKmdX
dNOFS5dTvxVFUmTXlbuot0D+uXNqcpEpwnnKA9q8ydmEgkN1mVfqTIbXTdHJCq7X4QLrfaP4TgSh
4TBYUkVaCM+TTRTVsiJZSJhlRbyEkLanDAKv9LBIWfLqLsFK5GTBVuuhxmC2OpOJvlra5wWyNbGt
5+PlHA1xtlv02ZkPOOXdmQMe4huIDDg6m9Nkvqk5mvgbmXMZHBQ9Q2s/FidepXcvyIOOd5Iz/3uh
trmyK2qoXZCXKPWZswZrdOkuiyyrTipVdBc4J2nbnKc8g6fpqhtPy9BDWKB7BVGO2ZaNX7RunLh4
qW1mV6PHsM2kA61mS4FalNaNwIspmsiWFnQFG4jVkHK7r2NqmFywFHOSgouSxIiC8UQLC1zYNsGd
wplozuaKAufOjmhdJ0Jw/4dQm1yRPJn3FL6v4BdVe2i4xin0L+tyKrn/aL2hhJyeY3aIUae/ywbm
FOUHbAKDUh1ck2sY2pqI0cyU2vdToULHwhi31ZdGeRpHIDIKAhVFCYVytIrcZ+3P+7/XOmDi/YAt
wWg2AUc5R30nTTcXVHHHNpAd9G+qXHApAtu7i6ZPWjvHraU1EJ07ZLR1TELxM3jfB9HR6ICUS4+C
1kEXOJkuUEzKHvLEfuBuOoZ0nHDJGvCd/PgFj/svP+JagMLpRa/adOtz/dJqT0B9x1hHr9Ttstip
bZxflHMtPmmcHTeV1igWIDYkDxzE746HMe4g2yUFw5iYdmBUWhCXOnr8jrutSnuA5gjJ+uP3Om7+
/oi4NigdCArg6I7aWB0aD0Y90jCsyktlPvWkGdiJ9UmQ40bPGoTuJyr0NNdX9O/7wSOlrIDNrXjA
9ITqMnetjTdAWOI0+/ht/hTIo/dJ8xNdRYSE3wcSBTRHfUVbmJSKYyXaZRV8/RwPiJs0yj7pm/8h
mAUqgUanpoGvPAalZRP0XxcdEpxJuBOSdJBgyxpCifGZnOdvAAUGEKtlcCWg/U0QAkcDqDrZHIMj
Z/Y9eqhQb+32PoL6yrFQtZTF061rndjaZ3P+Dy/IJscrgmcC+n/8gmmLuIIacSEq4P+FiWzUhynS
x6DKizqM6kz5ZED/sMZAPcJosC1uE+B73n+9hFpsW8xME1xDMqqyKkJIprb5eIr8OYiNtwhwQh1R
/vdBLJVMYUxZYg6EUL9roO8aCfpCH0f5w9B5qgOeYxXlXOFR76P0tFFxt2HoKveyHG6q8buZYEX3
5eMoPxbOrx1b5gVh2AWhnKC/fNxBRX64zEU2Qdgt6Ihl+ReZjk8FB9kIsdfIsiuQO1tDLWq/6CPf
ad19ntlnutMHFJzuETbPfEWac+DV3pUzyr+/GlmIoELpkaNRfQxSS7pSNj35AlUnrdzDfZ3CYRbV
SQsUJzAAE+0/Ho71070fjVWC1nYcJitAZev4EEKWsNYFq8SV2c6L56Bw3YusxU+rn/fj3G3RaHju
8uLx47C/f2sTSDQij8xZVrx1NKNSTv8md1oWvih3nBwhVMHAkvZN1H3mZPHHUKYFk4FV6cEveD+t
pqrJ9WEtUZRUf3Nu3YBKtJYL9ifn0LrS3o8kBwLwTw46ZLL4eu/jVHS1PCnYR40mQ3pgxlpG0EZe
NmObhDMMUXLjT1bMbxhfVMRVA50dgDkW+BzvaPW7aAa1ODq3kCVMAykibYe5FBIiaU9HXL2XWv5V
1nIf075oVG6qObU6o7vJ4HJ+8ii/vb2Jdy9Ib1DuOqDm41EeFE3ikMw8QjkpnI3rGv8+OoK+0XJB
K/bVZ8yY3+btGs9il4Ar4pBGHc1bi3aW2tY6zYFNcdWdLn4TAul76HYfz9PfkgvCrLvrii73DHzG
jz6qTekAWRAQK4h4+HA5HDQF5hthKXckoWng6kP4/xZRfx/Rqwy31OnVBXbxHcnJYCgQ+EQABcOn
bVZ+ekqu4/TLrAUjaK64H3C3JIjs70czCDxS08UuJ7Co+4NmRyiMlqHgdkphpI73+uJtY6FsE2H+
nDB/i1/5P6BO/jsK5v+HzMl1zv975uTutS2fqvlX7uT6Cz+5k5r1F6q3KlQRiAEks6sE90/upPWX
C3GRJeWAXjc1rgr/4k5a/BJ5hk2XC9MPOCasEWRuu+S//sN0/oKQ62ALgyA0JCckv/+bMXr18+tD
Nv3JIP3nf/97c2dHBbBCfg2olHOCzrrBI/yax9OELYXRLSliONFawkS8fYQ1gnpLFqYmQL1zSILT
i4ZT7MkvQ/SHyEe7yhqZUUFHmu3bpu14tBg4XvNMiRPaabJEc8RJVPW5sbuINr4h5j70RtvruGZ3
+asse3ptH4c/hpgSH+Tjj6wYcxGPO8z7N6fHJyT+FHXAVaBWfQRMTSNwbaBJtZy8e7ysildTnys9
BMujBWkntHpH19H8ZBs6unGszwFXwuX+xsMwPY5W6aDWRdPMEImybLFOVSNPHk3wgIcem+j0k5c+
Oi/XWCtpRydDWo9M/WjMxSjGZVBQmMjLyBzu3Gh2Qwsdnv9D2Xksx42s3faJMiLhgWl5Q1NFJ1ET
BClKCe9NIp/+rjp3clr9R3ecSQ9a3SqyACQ+s/fa4n4gnYjVYu3pyz9/z3+csv//17M97H/0BVQ+
f9xgvZ71MMosXw+mmNlw9drLjwWAGqQEqdD7TqeyeQhMLz//+YP/r+8VUyc/gHeztTm3P/+vDrWv
fNgiDdYQgv46/4GAvzg7OVrc6FoKKOQ/f9rf72b0nZh/cHRyM2HX++unTUuK6D6HSJgXBfqVsv/K
4NiNO4MS35nIbgF70UH+mqvqX56j/+ML5gThyaXz4hf985RvxsFhrOeU5DT43pn1MsPzyZKbQmVf
JItER3RW3vmff9vbRfuvN8vtoiLMprbEBUfQwZ99OfPfkdBpGB0NXt5PJi/cqRkn1b98zN8voSuR
rhIpBc4fO+efb2inJ2kKPSkCA44HZEVJv4rhjn6ZKin/1Wp2u/n/+kvx9d2aLbLR2Av+eSAEMNdY
LOBrnohqfgtg0pFvYslxb1kpi0bd+G4O5C1JgL8xgkIVNQwDIOlAi21bVwRElbfkgX+5sf7+HQQS
ATOFPF86s4I/np88lKpGPkvODjmey1nGJejVAcHBfZom0f98FvHCwW/KWXTDM/z5YWaR0H8AmQM1
nb3zAJx3TzovG5HenZv3//Ueur3cyGegT+CB+bNN8DmBMp4RhHHpGO0ddsGsIRkBNv/Sdf39yWSc
w7wFURtXVXp/fIFDjHYhrW6oKCi299kiir2ZZ29TsOkjzduLyAUXunyBejj9j/MXnhMAB3wk1Ttn
O43KX0+FoerVoBt+xwQdzie4LmhJNnxZtfbtjCxdJqW8ev7n7xWDIGkDnAo4k/98aLBaK1JQWW8n
pPFeBA5iUmDmcPPPn/K3U8eXzK5oe27HHgPI25//1+kKWtZkht+YgYslLqGbxfcx1DCcMGO81m7Y
PFs8vI///KF/9kSSdQ+zA1ro24N6G3v+9VPr7kbcn/RImmaUROfYUeEBvDSLyR6m60EUZlH7KQ+L
mfXByA21FL76SquyOvRyQqiXAcQmCnfMLPMvt9l/no2/HB9caAzajB4YyP69nnHqPBoIxEa26TX1
PrRlNu0z30P0YNnTbYMToKvUVXKJSwXfNzPVETia4jE2+a80gFC29rTXoqZ0xvTfnuu/PQSBDMOb
AYGxHGmAf46JJ52aMHNKsx6sLPzWDVP5w6BtB5IHeupqskrI+7RAH7O+zRMUjohO29vF2MGqokD8
5pEqerDHAE43TCf7FAQxMiK3GwO16QsyPOGCNxzJuWf7eosEZyIMk7B0wJl8WXrDmCP/qtGnyPXE
strsFh0OuFZZzUABE3jEVm7Drgm5EwjF2dfhr6m0Kn3oYz+D6FO3xbxr7JD/zl4wDeH7zYuTWqIx
3anbs9XJjOENtEJ+CCLmnzQr1IuEUbyzwQsD+Z118TOwClTCM1Hc61CXaLxdvhMkwFjeL3WO0m+V
aCc8E+wJM2xqJiqiwZRh/p75mX5IpaOH7T/f0X9eF0516ngGmKGEqc8//3pD6yLXSTkRsyseimlX
VoBDt+6m9sd/ORToGP54Yl3X4e/HlkscJJ54hmN//ahM34yYgNFWtpv6yYewCXVFEbmwNbFlisLG
dKDeJ6LRt0ZmDdv4wbnEKUqFWMboi9lkOHc+MrwHxNtNhag0Si6mN6jeE7ZetlgxE2b+woLFRSlm
x08mL00LRm0yyRZBwk1Vzq7AnuGxBzExkLt5SH8YexKC+Oq4QdABtbFuZjaxupEfc78cat1m39lh
qZuRMp+fiTlAOU7BE64Y1cp+nTRwmvvFMtnGb9vr7UhMd0S2uoc4Dhpg3nY43cFrxbkb1n63zwYJ
QXYIE85+BTj0xHkQbLDldHBlg6Aya1Bss9zGcxhc56bzwEonazsX0icIWshuE0eibfYib/w91Ei9
w4rfsd8aLfMNgN6xcRvHfHDRrbXb+x4Y9UQXPeonYFRgBeeZNTB51y8sjSLUpcj+eiT2NyRodrWm
BvDWwE+xbK3WF/4hMqE4ydLUm4wg5Gssl+YJq3P+bNtJ+cvtx75cRUnbE6BbeD37Eaaf+3hUj2PU
tM6etCbsTbLvo99dYyFCb4TwvsdThVq+tgyQPPBWAdkvvTOuukCPF5nG7dXypuLoc5/cVSCHT2Jw
mLBH4a5ztHPmy5cP1YI3r3FFtk/DEaCHsLyhg4zZusOBeI1fgNB+iCwBujGMc/S94456SgSejXoE
6UlyCSm/aDCd90G2CNqjkGyTIn7zqtm+dNLqV0h/vthDVluo8iF5Y0YgSK+XadkRPBfJlXID+34p
/ewMopkVZGQBeDNsF4cVYpl8xYd1v/US1CFuAErT/RSOVv7AaOknSLvnNEPkMnb2vKBmKAFsu6Yw
RIQ71lsDHhPxr7LtHegzebVJNSXZyiNSWZHzpFLzs5sn6jEPnG0/pWbV5M74FBTNsC3yCGNJVJp8
Q/tW711IFGufGxFKNxNEDAUj32AmBJp2IYaTFYUDactxzvIfXUrwYqnsJbHjQZ1oWopj3klABWWV
9ns7gmSNcH0pvvV6AFBdQy7lxFCK14hwi7Uu6vFSGiHJcZkluihU3Wr09Yk22+fhTt8nWHirOuue
Ywdx/FDM6AacHbrxty7z3jI6xxXfKmInUR0XHevtzHsc0WlkwUqdUcOLMt8V7Wh5WzNF3pedIZtY
Q7Szik2PMvuxqdGsr/BlLSAmHbTY3my2KTYFnBC6206ucq9Jm/ivIUnp+FyUs5685LUC5XEMIvWM
aLe9koWXfiWTXx6rurjLhv4F3aHa+CVyk877AGP+wXS5yFZ9lU8/qHS+IpcXG/lYhIC0CMYXUKcd
XctR3zy601Q+6UixzKurs2xd8S2LzaOn0TSj8Xi3zFdXpa+hir5gCes11qPTIklji2O1CsZpGwz9
vjVWi9y+rbaw8N+Viibkt/ajJfp0DWt2l1Xm1QkGzfpZn5Wv7ysVw6b361cFJ2PvLfnvcUFCFdrv
kdd8yiR9jTwk0r5f++tybMN1r/QHHnokSXmz/KS2e9IOWmaZy50ArLiyLUSVHnw/RDJlu8p6dYcK
cF8k8YqcvScAneE64aV7VzNG7KwGwuyk/XVXZ2qT+NZj4S5cHSxW6wRBOqVngeq0ZsTTEPQwExz+
gOh5xlyLtA/olcMnSO+k/URu7HB24KCj+sDQs26VUz/AU81WQRvPq8FpAvog5yCQvKwqJ3tRs7+n
zDEUBx5pDjwjY1oQKN2oZ9vh+Qmr+jFfJOaSmY24nf4Kk8Q9UrmxKOhaG2NPZnlfOUVHs8pKob8G
zBnfvYFAuZhn7M5FdLx2q3xH9gg/uhbRQTTTI1oSAYjZ1s+u6Ia1VVavRKKeDXuIbRfdGgyVjjcl
50o3hiCP8N4g4l1FBJ/0xoLbCdt6W9jlebL671Uen/quIFVHk6ki3BGLBoMiBjkRgAGsBqpLAdBP
IQKuoHgN4LBBYLQkF6YMXlpjxAac9GuGrkJ46lpQexEzg7Wj8OYroPifyl8m/E6puhMtGJhGJGTB
3GRBNqdhBRSV3ZQqSU7tvU1k5+o+a5qfpACf2iQPT9FAxoUuqt/EECWwj8v0N61hsnaLWG5D+JVf
Q2yqc1d45Q4/aPHsekPxauKWiwKEnspGGGiFFVL30Uo2ucp3Jpd7KuZ9M9sL6iz7l12CNrYtBhpj
v6T38KTDY9csT4nlHqx5eiZP4I4lyBPe0uy71u01Veh9RBIsa7sJfxLqobZ1UjhHA8aYWdaSbf0U
FYbVdtu40NhVhvTBcDI/de30JL06WUWz3js0SMLoR4DeiPca97XOaSzCSK3CVl2yPDmBEr8zerra
KNU24zg92G7+kAfNC4oVqk0mFod8nn4TO4nAqlnuEmVxblTV3WRj4pxVUq9AYP/2+4gEQhLLnHOK
9JoydT7nNVEZdWkTV1rMd2Gv9qSeVisqjOAI7PXqVNz9QNbjFjwjF7wc3gOF+ibQ7l5w4MA7Rwf7
IBUSLQJiSXqqqteIrAC6mmSFUQIPXG7XI+x8eVMVG3ckkWV5aPvlRHKL2Tpj9M7hTXRpan7EU5qi
ciR4YeX4eA8Soe6s1Jb3riYLAQra2qva3yonK2GafpdJQAx1yQ3KCKNcLTm68iSN61U1IdztzE2+
Wi8oHeNsN0XptpX5Hojd2kGgTh5u+pSTS4XEQv3G8IijAwj4jSD0JVMBuBkj7A6V5ip0K3J/3QSu
8+Q8VtTT63mOXwj8vPMLqLQkydZoiZsPNVvnSUX6MY/z8eAp19pkSQNdzOYxlu0jbqb0viiXAJtK
/FDXZby1GDYUZX6UxUscIECal80yNVu3tc6ECd8HSbaVYcebuapG1k9Crtq8rTdD7ODfar/SKflJ
RttR3b7rxDcvngTithg3OM4exIS+7Pg/SkZynV1YG1IxQixR/r5J0r2Yi2zndfbllojkyefWc+Od
bvs9rIy3mA5uzkZkDPYFwR1Ufr9buXmzYbrxBdD/1Kf12Uix76SdEE6UR2iRxE7ly24KsCxl9ass
4y/Y8TtvQOnpu2jW021dB88zIR4GdyeJjvl70Bn4HBjrwpSjnLdtT5yHO7ku5OUu3zlhcWGWWuz0
OKHSJloUaG3hMw9LY6pPLgmbS1JEsh4s6Uzx7vcrZMdrUDXzIdLcCWlF0ow34aSaIWIRBdEJ0exC
Zms8cvwQZa2+ySH00aHIu0LIJ1sFhKwxevK1OFs1knA0mMPJXwCLVNNtiVSoM3xjMpg8AIXWIAiB
E36E50Q62zhfAC0NDvbTaLksS3Y2YXWX+5jSpqr+GSyegGicZXd1SHVOZf0tLNtLEM7VI3bn5ODZ
KU8ROtEAq0mH4fpAKItAy1tZLyqMPn1WsHMaHCfZPoU+OztSK4aeYaH23d9pEE60pMRcTUHwQ0YZ
SmEfo+octNZqdMx9GkIct3kpUG5P74zaP0ZU0fDPA7x4Vfjizzj/Esve1VVh9tro7BSWDllB4XOS
iIARR3uFg3kNCAF6kDZAA1ObH+4sTt3QgC31kagiCn6y8vh30MfxtlTNReTkm/QxeNfMDwgJG/dL
5vW7SOPiDhKv2DA/f0zjKVj3NW48Ni/Xus0+8270V4tIHuumoPQaMNquwr797VrFtewt3gWMlNh9
N289+TDrdmm+ame+Wk3kHptwcV4RTZcrG1b1uoiRAYxWrwnIMI9D4A0bYatph28Uy267EO8TJi0J
WOOdjVE05X12ao2Ank8DtOH1lUo0IjK/57YzZ51O72j7fcRSC8ce1YnhRL0LohTefmn51YHI458k
VejTMETI05L0kXjUx6pPTzNacDTiWbQn5YKX0BLAnbhxYqwOgbAVJjaRjzgDcWV2eBT8eJN1eGSj
rHxrTX8IQs2JxuGykm2wXUgruSu8DIewQ+zhWL2SX/LLeG14kZB47mXYLqc6aO1dmXKVdW0JYjxm
de9M7Q5d8TGZ7T07IvE+VXywX4h9hC7mFlUQ76tCXLKw2oX9git0eKvxr6/hCR6DoNuLRWzkcIsM
IJySHMNrPWL9sZv2zjG49D2cHPlCypzXUPOAU3kao+ClzrS79kx3aaWH/T56jEbnMJbSOnYhX5MI
Q70pxnmbqf7VNeLVSlt5bsP6iuPhCWj9UzkCJc9N+i4Jb3IAIa+M595NRa3XdW+fOi86GaO3INbv
2dvTodDM8ObeJYPmiKqDHYTd/az1lpHGsTAIGCzVVw+hV9tYoMNqubM7b9q2U3RM4QlZbkVcVaBz
hifxMWrKnVPOb2VRhhscTVtt0d/qHNXrbP3GdXp7dBsLQ2qAtbsImogQNHZsqy62Je1rDVmZdtXO
yZTO5tnfweZGtpt7c/RK74jHQcZEsbV46OE76wYft8iyGAspbmnz4BXU009w3nhrE1FZ9Ad8oMl9
24v8qlXd/u7ribNPdD0VZOukzoNddDWDrXRwxSnWjH/WCk7QF0Md7w1/lD4ImcwPg+OrYY/aXb+1
NRbuJg1lvJZWSuZiirH3EjdkZ206vG/+sXaKYjt4dh6SbqLCdiN7zJPNaL2Qdzxad6M3BC9+MyQX
qJgol9XyaOz4JQqX6y1a91Mj4N204QfHXbPOlk+nM49z0DmrFKLkyVdLwas/ybJiJyVaWjw8I3dY
j9M1rn2a32S6enY57gJGW6Knd8iS+1ioF+1aK1Pxc2tdPAG1Jtx1vNgqujITrtZLh4GASMFHnRRM
QZY6uydXOI/XKu7jTy/J8scka7Z1FpCUAuwnNlmIo8/9bLsw2CJdmI8F+2KO9nrG/RIbj5gT7l34
YbxkulmdjJOpbeXr+rFGiTeN07cc2MOqb+X40gX2exU2bwFJsJiqW0yGWKaSGAoC8bBAw7Un6EVi
C5dYZs64TOgAAggW+c0zanVyQstOEmXRe2/FEhbPZaO+2yVPLjdJ7a1yfjkSTZwNxjpnRTXYmlVc
E7rJMMGiGVVt4mySqZs3paoOQT8dhYMOcnQeB0P+WKLt+MzK/RO9d71X6aKfk0aU092ox+qDfk19
tlUXXoomh9ICd/9JNTbT3lSv0wXW/7qb5yeGlhukiadk9s1FT5jHRKeWPVlTHGyZRYeVJdkdRmfv
mSf9o+/0JaXKf6yiDjBHGNU5SaZavNbFwBQ2ZtnzvAwdBhsJWrHjBfvSlPR+hTHZBWbQcgpM9M3I
SpwgQV6Uk31zuSDn2q3IWQsi8yZuiaKGAq7f9n0oX4uaLn9McggT6NFeI8NQwU9L79lSil/BtxKz
Yrt51EMbbbTnz5cGVfdP6DL+T2/yprexADZSDO5ba8nwnKRl8ZgpMoxCT2f3RRhjCwvZrK/STK6y
VmvSIthqzzcGQeN5WMOxCyQWi/1e/8yC/p7LwlZt7j7YduOh9ZorXrD5o0mYSPHo7IjAQs6Xu8mZ
lUm17doGkgXRCMewLspDOsXNoW686dXRSwzBNPK/29Zgb1uK6zUllbULl4ky0UZ+L+s6ujJTCtdy
RJG4HrI4f25oLPbFkv/Et4sKQqB+yIABr/wgf23wcxOpEWxb3ah1W1K6pYnjbEitQ1HH3+vXz6qT
pdiUtt/do6tnVOU4k3x1vZi3gN0Qxqmi7J3pCEEds0/SFpt562ynWu6R7DE4EwuOhWG8LA6lc+H5
xXHK42ozoNSEYNsRgjnJpj8sjRdsdAmJhcO8EMea1LeHrsQ4nuJIwnuaLPWu9h21XkKlngPgmPdV
Nt6J0i43UFSK92JIk/cKPAyEgX6+5UAE8sNO8m4HedP5BduHb8Rybu5EXEcfYd7Sh7E7J6wj63rr
Z3ObLtMnoYCr45GKhGdDuWttJxk33ALyabVQ81EWEgfjO7vGjBNDozAAJsHZ5YrgCr+rqqLV6HLD
HZauY0IhmFTz/M43YNCQRR9GTovPaNEkEZV1qJr4ZCVpVx+neCB0w0jmuSdrsFL31zDME0/nAGhg
5Zem6n5k/J3zdyfqOPStfHDUJzSKVN9JM/jpkXuwV2QotgX5iMN/NhHEv23HnsdnldlhI9e8Ddg/
gidggGKN0tq3bex4R0sHfk2746v0WZau/6lK5V9aGn11CP6zQujavM+OlKGLS+VQ9YdRpk14LSaq
uZMbTUihY+I45kONu/xb7RcWqTS5z78gLMLJQFXg9r4NQAKR4TDCVL5OltFxknVva1efZnxt5YOD
rfNSLGPW7ZxRYpueJj9ad16CB2tk1sgMuysX+Vm2pVyXpQzrX3jBe7h0k+8SX++Vrsd6zMMv2hLp
o3cdqbktXo8OKolOSHresrAsoxWvKFzewdRE+cnBWxluMyapm07YG9rsvWXEdXE1U9iw/QRGsnfw
A0eYjDUE6e91xsg5sn6KmfTmGtBG3uymDichdjuOk8hqDxNj5athxLoJ+8Q6c7XfEYy/JdNI+K00
2zyYzXtfpBvCxHHT9yGkF8PMjs6KOcN2melwBk161ELuM+eEjazXJUyAlvJHl2AHXEtfsCpSOIzo
3tEqTo4Byth9pVF4mMT8w1IDudM+Lu48gik7qfaR/8V9ZkyevzjR6L1Jq8lAl+rPcIAdmyXkkLSU
1dvJFOjM8ekEp5qfFR9nEHKJGU9u+86pmNPlU0SsgyuH2r/ORRHiZ44mDgJ4fcu+d6eQDKxm0Twi
PjHwdyPOok/lzgo+V5ZO7qnt59JhxnBbse6s2c7mQ9anNO+uBy4Ir+1AA1AHDm0I/SHZr65dEKlX
h4t7l7YZSOG2QZa7TromrbbO3PrBuUoFRGzs2lW544YJ+x1wBC3P5GcK7zHGA+Uf7DoVwdYVyApi
DAr5vTUp6Z+x9Tv1kcubmoM12bbZxHrg5w6ClsMSnQibVxQcat7V7WDnV0pjrV6GYimcO2SjHAX+
JPjnwgEEEEbWWHGdpicPxsD56IhEGna6Ii5xl3guCIE6DlW4qru8du4IPV+c59yZO+scDV5fHAgw
NvMhLHFfEs37n2OCEJ+x/DH5fpte3N7Jyvu8ZZWzkfPYE/jrNIqI78gvpbiH72CnB/7mmGFFlxRn
a8DdOxBw86jcjlbKDuBpeHXJK8/N+0fuYTPsuskZxNZBnDC/jVEVbZ1ONykOYxzmpaDdKwrGGJdc
Nt0B7RjoFjO/tUMPFSVu+mjTzWwsFQXmg1FVemT/9jsKzDdemXRTVNrntnMWeF1qOKeuf66msDiU
SQRXpB1vao+ZuY0DxgHovtkmJiFxUHTu2mojap/KnY9JT65ad1u4L5pdFnjI0fkaw0wQZJvE3+FB
EdvEOC35XvZpMu/6GSES3XzXZQdGzxSRUzcsdwQYJVRvKfeC1zvtuQgchj5kmUcPpV70ARdrT3dF
qjb9RnXjA+ZLtuFepkQv+6p/ua1SdmPES1h3ecRt7oTVz1bky3bsvDsV5/mnVtZyFVZkXyfE+el+
DnO8B8Koo5HyGU8yOh9PpnglS5+BTRGAly76GKRn1O8EwPxTyhEB7o3Oa2+Pxa9CiWyDPb19tjub
9oVBnMtvspiZPq/7EXHRnhNWJj/ytJo3sojAR1RweQpCMa2VrAXf6ZI2lK0LoyzTEWhsegdCINl2
F8iL8yXgvltHtvPNrUgbAx0w2p8F0wKWZcFgb9hqLK85y9W3JHfqa24F352ZAc5sleG21FN8JZur
0Vtiyy/Cary90yGHC+yquQ+7LmBIP4SPeTQSxrkwxoYngK80qTD24QwYCsIO8uhzJjgELsVc31lz
1T84sRxXAZNJ2mzPXvnJ7bRrkzfsl845aMbPLreLLfK+Y5DG+g6gjL/hjTE8RENAJJ6qG7ZKXfMR
pKBLgSzZyzbvqttsNHOmescG0dkWXhvjTYJV9zmKRI1rEUFwxnBYcofls798tAFu41UWC/yVQ5Ze
IKSF3xN3Gb7PRchrwpFXwd9071jGfxzxYJNwpypzkmyLo83CmuxhpgrZ9aKaviDD9NcKKNpFwJAB
6MB8yPJnsrEjpIMrbOQMhKwMyhB4ZOO8J4Q3g7ILicyul+qBRHl56AJ2/6sQQSVkAfwf+zKTxdZH
nAPeSZrkRxL74U4khOaBzSMteRyahnM1HBFvNZr5cALuTeT22STMBoElQUNKSjw+c+NJXIeN6yIJ
SKLnsRshDiGg3LN/jNjhJbG9TwqbvjwgHmqt5srsjCvbeyWm7jNYMuchy6dfIG2iln7IHGlXQEXU
8ZBunFLIY1XW+tj6DM28PPLOVsq4KjbS27vtnBKsbWL3qu1gfm/6xo428dQu91AvvadKzRQdXVOA
P6nCB4Y05FPWBBp75kCPlu56OZLdK/UTEhDxsvjVcO1YhFG0pjU4hwY1RISDoC1S51sPGRm1BDmh
R+VxE0JJqYOnOGXhH9ZZcYy6KTo02RgfiAxnCJdGG4Jv6xNP6zGvEvOOeI5BtmK8KDO/uwo37knh
rqGQE++dP48EiH2fPVs9eDdixOTYCbMaUFS2jt5yDES0hmWZ7UfPSjeyRkqA+i7BARWVtG29fchT
4+xhY4wX04xo6Msi5tZPol/OHPdfgAZ+FVk1r7t2HD+mzA7Iy3JbaAQjgtOgH/kc1njstvVasgGH
8mIn1DRZcSIeahcW1oT/muCpFhBOXE1HzydFMNDeybbnFrQEKdZRvbz3dpZt0Y28lmX+0xtQldQC
2tGClN6r5F2N2dalUkAeGGMQZ0blkxRt2eWwE+WttBGi2FQLDnVmJ/oup+Mme04nT0y7q7OWxdNE
0TyFZepviOgEdTiygXRQ2Z7gjHCfegvdsCoF6dl916a7aJrUGVnHwIXgOIzmiHdvyZyqmAxxBDM5
l5yf22lW1rqYe5RTMtqq0X0JZPZZIg/b4UFRG3aAW8ou63Ww8gPT9OxURsuPprf6bch380vUvIpS
Z05xRTrLqwmbGQd9OqMQLHuz4EzXYXISZOl9i8u4ZCgZLKCRUyvjmJyItttgGW8248xLbNV6lTgX
go65nmbxgk14ONmk253VjdLVJWN+iJiYMWfX/WPfhgyNggLLn18m5zAPqnWCLpMYuoYxOZPlxQ3B
MrBNJOFywZ0TOgj9oklCGSibl1QK1Emcp9uqKL1dzQtwB5Mu2y6iDDYN85V7hT9uV0uQt1VKviSO
5QimV8cL0FPek4yD5c4sY/vqwWT8IDIj/w7h57gs4lQvI6FoU1bXdwyq13LofqSjV17G0YvOflam
J8is1qHtRP8ah5DWu1aGd7Vq2y9wr/KciladLauaVjEp1MiTM/mIoEvEW44yFgtsxq4zQ4u1N2QY
xxY0gwQDUS7WBsoUOQDgLatoZ9vCwxuee8Nl9CvxEKZsJhQ9/UsjmvASIzDdFhbzLlsZwsCnpaif
pN18hE6PAb3gTbjrl6k+BA35AKlLTMegl+EzIodoVaChJnbc52Qu7bOv6bruCSXTT2pOWAYb0hcs
vMBZdBIT48RbtfiNqHY4RpAxN7EM9J5xiHUKZjwvScxvUHXorbKZ6SXm874/+VpHDVSwJTzV+ZDe
9tr1j4WTRh94qqPnrsajvs6aUgNi6WEkDqOoD/iiOANSCEoL6rQbVXHYIkXgaUu9rvsWd1SXjDXC
qNtMwHL6FdM5edadcE+KcYm9diAtvLrKlr+TcIkOQ0c5Bj7Nla+N5/fX2XXFa5WO9n1XBd3JDOZb
1oblvaa7ujqZ153K2K+fRLmQq9mo0jn6QTt2jMptEg5ndmAbp5ro56Ve7hnfF1uPnlCuJkb14NOA
JpQrf1IWM2rVTe5GDAp7kD/IcV17TfUTHFYybiPbxK9JO+S/HdIrWZsI3gVhyDZhGGC/r/poyrjl
U2K1AVqk2YvdkDAMIJxh4yatW4/y1+rPQ9/new40yrXCM0i+aBlnFL6BtesHKG8rduvPyBbIZV7G
+iISGoWXcub08xeEcExHnPCxbZIgQy9jddabi4yCugkw4CmsqnhNM+47B7tivCCbMh2IKaxZa9wi
8MiFnBrIrJY7ql9yyCZWocQCNA1kRxtr96fTz+1piAzng+doNhWOuYNPQpNZTNV9PYv4m23MZ6KZ
33ge6+7c4xyb0/Quz0HZOlrmu6ARc8P279Ygu/WXe4ODyQYKKVCyOhjfU25yBoU6tddpnQAsSr2Q
4Y6b09M0DQAgRFbVo4dACvq26jj1KLQPViyINbYhxLI6yloAmyRTWaqEp+AvJaBOyxcBiiPSxyY/
+MmELt11bbXvPW/eJmPV3xcZjvKuyCUbKhwJKLD9FXkW3P+dF+2SpSuPNv3C2tHhzyhQ6BrQTu7L
1hq+ZcJSx6iOFTnZQ9sdRpuM5SRG+0CfK4i21+rC941sCPndGcqERmoKUQPImeft8mRhQGy4SCIZ
mo1hUyHOkTTly1TTdm5g0EF1qER1b1zLXMKocZi8L0qYE+cqa1iSysmhWDHqYgXqsvBZkeRB1LFO
h+zYq4rynD+T255Dmj1xCbi4GFGl0IsQCu47Toe7fZ5Ac/oJISXwZtfV7D7NbBIJ+dXsgAIXzZX2
fsDo8QQv/9vdh+37QHM1fDdVOh8s8JEUDmFFbGsvmu/O6LGuBNwSfO88gTQw6Jbyfoi97DxLzc9B
vRez16JVVhCyNmKSF75tDue+zriG/4+6M9uNHMvO9as0zj0L3JwJnOMLxqSQMhRSasgs3RA5KDnP
M5/+fFS1uxQMddAJ+8awUUaj3FqxN/e01vqHSbEooLa6iLEEQfkOAQzCEmCOIaPDgBWDCeSbf/8O
E53B39Kw//knen60EJ6kJW8YIeI0KTgejScCZ9aUcOLktB86q/5GT96k11tXJXwYmwT4qnPdmBXb
T2RkTsP+Dva3xWss7FOkKmoV3fs8Rh3zNakHGjBRkyXdX3Dh/2n+3r+1PoR99i/nw//4X8TyU1Ro
dv+e5vf4LR2/pcG39zy/t//KX0Q/Tf4Dxrk6mdeBA1eg9v0n0U+x/1AVSwfNB94Xqr2t/IvoJ8l/
2JN6Bx7p8DRZ6/LkjfZPqp8kxB9oiim4gmpIrBj8kd/h+k0I37/XJ8osE40Ge7vJwUZG3GIGNm6D
SEFRA+QcKpaIP6OzlqGem/beAtr8lGU2xTHf/B5tU9ZsqLwz2o7bZePkPo08E9JrNAHS8hnZzPJZ
G8fsS1RY0fbdV7j7awTvOYzn4zKx7sPGANs30La2errvIqW0MzIMMFYlVqElfR5nxA370+UoH40K
2DJqGpCtqF/yDd/vbr9S7QQ+Iw+LQVLudVzmGsdWAv8YWaOPC3eF6dfliKfUH+YRhpXNopkWzEQP
nUWMAMMhMoS8VKhVPqbaAQbiiAWh1hWEXn/13ws2m8RCpmAyqHwvCCRDv4uVTH2KPFUO1twwS1ZR
Z18MgyxyUxtzS47JM6kQn+p72ujg79S8kO7DnGKdB0pnYV18MH8KAmNIrMAYQWhgdh6LZDBqhTTC
sXLQJ1Gg1rsyMsdVBSdhgf3x0YBgx0PjxPoA0s08VBCjqUD1G1hbju4wg1mxqf95Lv9bsu5HUVAE
QEOC0glLfbaB46RBe2AYIgeBa7GLGguQKbfegtiBOq2rk3OCrwOVZWIKcJ8ZJgfS+5WuSGZiyvAr
EEFDmHVdVr0Rg7fnqUYJUm+psJh4k1aHvNWLb14phcOnSVJG7HrehiigjUlZPio9u32FcgI6UW7f
uJYDcic+DCl6jY6o3UYgbE3JkxyjNihyBLyTrlyTPNopO+H96jB3cVE4HnEI1Fs6Q0ZsFgijp2ow
rlI9qT7boVwUe+gzIxd9k5l/ejimLREnprHO54IlCv3Ogo4Npep0LjgHwI8gEIusXUQGqg8UJfGb
i+8zpA4/Gy2CrzEoym2FjhqNCCmwFzhPH3xzGJAqPDkVOSKW1ukPqKsW/nanT0rBEtyNjh6PrHa/
56P2dtSoJr5Vgm2pCmV+uHlAVlsTbpTTTBVnpVX0G7Xm6YSSh/Hj8kFzdo5OTGBdFhOxU7ENbXbQ
hIZeB7ru4xZIxfGn2bfolqa6CqLdKNXgIdVdRV8wbPpgDqEZcjfDsUC8Zy7fIeV4QAUIZDlC4Kfa
kI5sAySJFy6IeRRFnkrLigknFn4azNXTLwWMlL4jws/sTqik60YPKvpxZtcuce/OA1l8Ih3eHc+M
aVmcBsInvcp8KUxAShv+tRh1ROa0qn+4/J0+ivLXc2EitOlzyljWpwVIN3RNLMTVnabJw7VqoZ74
21FoJtp8GKKA35kdaTS0tTpVGhCrnZHcZBldwhFZjLvLUaapf7+LlYmwzEWjQ3ziHTbnYYZ20BRe
gEqcXY35fUCFcS01yvBTJD+VhhonoK/N5YgAi+cxebHB6uKSm8IaPN1OTtG0N6A/GFXhdEkpGSu6
zCmo5ySVmo2ViyDdW41tfNHa1nXXiovvxeQZV6crOEPFbkRxXnOEHCvxlc/F1WxaWDHWujA8i2Y1
1c2ECo3aYbTShXW7KpsEE2FIMCbQd6WEDE7/7NeIUq+2bo26pNGaaeiZGupIgmir5BtrAxhKfK0D
rcjpxyEj6wh1tBAODRXpqMQj1cl0NLV6Nahq96DbvfaCaYHhbTFpJgeNKdMlTm+rIH+U1FCdrC4T
xLCk0i03cVdUr4NAbmAldYoxrKALZiUFJDQ3V7ZoUQLouS6xN3BFgXgjKIOvsVUY40bYeRhSkS/y
bB2j309XlQp874S+yAZnUEBw885TRXQ9Nl5nr+KUG+wl7gUIm6ylib9FpVIvVgYCfNsmcEv5YAEC
/g69UCqebLkB/xfWneapEzjIJFsrRRpqMYatBhqOsj1kGaVJOTO/KL6PfwxEGM5ck0wU9dBB6PnO
xycA9hhI7ceRi2hCghs4DxgtDSSgDl1Kl0xpLLx63Bxe4ho16t688iroNxCrU/UHXeIG6xOrNb7X
fuJ3zxIA6G9mRsHYqSW2tqPq1vDZjg3pZ08/Ce+RJCke2ybUpO+5IY+PGo8RuCdURZOrzBDdg2fp
rbfPwy5L6OHAtgPdaxfSU2GllIstKRBfQQT7L9KQgz3PbSX/s6AXCTa8qs0K7eWuM6OtpkS5vypS
s6LkrCSAvArRe9bWCH147yulaAr1GluyNgRBKLUvdQo45cVEZFnbSK3m+tuQZqG+Q3pcHbaSEYMG
KaoW/VSp8lCxpkjsAvAPO/TANb9oFceWJfNFygRd/NQIx5aKkcc6tyNV/RxDlAFbiq9A/VMLJGVA
V8FVpb2lF9QhCjn2wErach0jrBmNd8w7yocKl5z8A/JGXD/h5FUBxSgEfQIll1KwWe5gfvV6WENr
r83DByrogbqnXszEpnZctPsEEIsGj4PW95bKRaRSDqEKDSEmQIucJnISMWeqFv6ozLiXbttMDk1U
mTJahpZd1OEnOg9U2TUfGdLvFewdZMdT5EELiBcGLgU6Oz7/Wcj05h0eiiUghoZyLIgjWj73g42e
O9Y0aNWDFxpgY8GQ0pt1JGKU09OGJrXjFw0GBYB1iycxcVVRpMqT9MbuW8t1cns0vY2OZrzllJh4
QLZD0TY5GGRQ1cGHCpmgfovNkaftKmCcho6jlG1KIEcpH7LGbdRRh02Q6RotH72IomucyJNw7ZHo
VYB0Rqqyrafsk3DiC3Lk+BUYi1L4A3jzXK8LxwpdvfyzmprH9WsZNKQwMMj0UM/MTW/YnhVd+SX4
4eg5tDChXAFrD45tG4OAA3OhjRSHTbh/nk1DKyqQM26VEsjYDUYM2PD0EPW+uUwrnOq8bPpNniv2
o00FF9nqoAEkgrRZ8dxbLajBLoGwipuOivIsNf8Ww3PNgA1QJtCEVhoJgg0dRBWpo4FhtOBSlubo
wCWSO8RYSRSupNrWS7RVY6P52Y3AcFZghhtqqVFArwoksyrvhr713IPm8U7d5FEwQOAoZD9ZB2NC
Lmq1IT3lHjeAYCO3VXgr9RlXtq52lAfD2tPxHrIq+hlFZuXJSulU+y7WvDFfF7Xg14e8WnqEU8Lk
oe51q/ssGx4JDCTXot8ZeGcgC6hoNec0yMR+ZeQ5bddYHt3rPO1cMLByDnXGiJNjELIJeE27wJgM
eGpO1+AyggdVUEU3WUzHZCWGKnPhQRoYMHSh5Ys9yix9Ctsqs6BWqXBLVKlLvmYD+vYrAZLptS4K
qoAwN2k+xKNrBysOnTS4VnGd/i5ZJizqnBxCddTQNKRV3kr5d0lBQcCpQx+wjQghZVBZLOR9LUSR
ORihtSh+g1rY4f3sUSn2LHfaLIkdb01OlefapKy7lsNSeez7lOwxFy3l3LLw0AaowOmJzTiMxrec
qzN3ElkJ5JUvKdnLRFaE6ayKYo8cblY4SkUORMu24bRGRw/ApMlrfKugO9qtAqPubtgcsMZCmXa9
FppB4JSNjBsMcF74nL5ceHCGcmxNUftNAOiqte49NSG131WSdkjvy32m+a9Bxh554mfq2R60lRmz
gCTEuEd/MPKbOpHN5iao6mSSbzXRoqa/DGC3SRXffdH4ryF7WxVmvheV6LxVWVpjByOx0fRV6yMG
TpNLVryHptd0f6MmnpUCflS6bAUOMZIPVSSZ1TqgHgsd1pJwPMlRzsuuLYxgzJWcF020yZQCKV6b
Woq8HaEOjfshtO32E0L2aniDFyfE8F6hK7TJXHvQXwB5R2BJo1aPun1ScidvETEYgmfEmwt3AxSI
f3ZForu39Gwwx1mpUVrKn+zKLECh411SWfe6V+Tld1gCRvmrC92m3qVqpCdXIJzxJMs4mAPQGAK6
dxcBYsdoLHTFFZUr/wlSuFvwVY0OEG5ludkmDiDCYiZjSxgCeEPAkdr5GI+MQ914TqEZmFxIQalX
1/jDcBsB3rA7uDaB59K1NVIuVN5OKr1CFUyz0qcwidKYrP8qRS4FpojUjuoqUQCD78MOdN1Kl+Ca
wfDuup2VqZyhQUE2CIQm4g4jPcYTIw4yr73WbTRI6I7yKBugJo8rH4sT3Smo/t2W2GqEm5ZnSwmT
g3tr19AQDlZhjy71wDFrrazA955MIZWsSU4KFzF1s8QDwy1odElyntm0iSv7gIuSAlCVEhFkMIHC
Co5wRvjky6JT16Na6RW0X/rCGwS2pvmlu/iMwQd7xIqBJDqQzKVxy92A7GAcSKTlZQ2TAeVYyoX+
0KqbrOvVBtauOjw3VSvRly0sY63YpfHL4qPJjl6McbapDQMuYusqLuwkl3JB/4vuqv4ntC2jfez9
vpd2mLl5MZRBaxic1qNbt+l4+n2hw6X/wL09hyyUN5zywJstjjUVhO81VgoNjhqg7HaZ0WXIgOtB
Wq2gPlmY4sa+3kEoq+ynsIzhOgN+AjlRoTD1NWxMicYZVynvz75Uki3eYyY2S26mPmhJopZ7DzU9
UPaloCEclyZJPa4o9D6qllaKU9MOBpUmNex02Ir6Ywyz67uGDka4K4BZUFviREXEPhprjQ6EZCBS
YVu9dW+mVHS2htdW5q2ehtyBIurjDSofESDQWCmuwZADKczUTDwadZZjkIRE+LcWIQDmp+7tt4u4
lOiLFKXCeDTKdGVZRhOS10rpwOgFcK8CgD2t61hLoQ4kQnWqJsu/ll3Uj44Rj3TjAzTPh1VglXQS
hIEEMRmGz1VE+h+Zm9S0qnuEjdpxrbQNdBU8kwR+ZZUAsdKyJhWHjqj2nDeyZyONH8Y3LbkN0IEq
l2M049qe7CULhvvLqdQkkHeavZEYKirJoYGcFyp1sxxR1nmcihEKk4SifXIN0BVEiFy77kAPvXSx
gPNryd4NuauNazPo6Ms10TjcjaLuecvjuxQBc+EwAVUFz3hn9QmUfg16RnYXy7pIP2tt1UKgJmMb
txZ4MmXvgR35s84AJm3AZQRwYAzch1bJkNLVVDPD+NOQLR/C/miqe71GbGxtNbn3rClh/xyi5m8f
UVYR8i6MWBc7yXUlmxahhkBGUnZN++flOTqfInxD0SrisqKsosuzogqk+tz1Uj2FXi3Ek2SM7pVr
Q/N2dBBQT7C/m8fLAacaw0lGTSEcaUlK/ZaMLurU63hfI2yHEIg5UCKeY3L8Y5TKZE3SwTsZ4q1Y
qBF8EEujZjTpWCKnhIHuaSwXCizIWyylKBVh3tSwDxHDAnGMFPD68rDOk3Zw6tZU/tQFhVZlVsOx
UzfALxGnE9fKv9pBNBwGKygX5u48CDgm7a1LNPV85pJ4YWEnhdH2PEz8JvyVhIp/VyZ5t//dobBZ
FHRUpz1joA13OmsJ7cdAJcnB7y5urwRAv5XArGt3OYo4/zjT36ekglWuokPpOg2jGzJotWoiKbc1
Bz9GeDJmohIogpVR0Z5dga2rirsqp5bwZOCcJD+EpHLjhpQdirYyDJryiZupMPZDIwZz7+PxgAmq
CfHjtz8ue1IYAGxUGmpirnWp2rmEiN4072b9Wc2FtK+kzFzoo3z0cSFCoLis0tWjJng6H6K1W6XO
YXsYFWkI79ocyPaQw8N0Ls/82cRPmmasUlpstNsQ0jwNFKVmW5S1B+ncqIGVQeeJYI9Z0mrU6LP/
7hakQKdPTbap+SAr81aUPzYUrmAsOhSQSkxHJZBljfVcKpm88JHOSnWcX5PKiJA1RUUSc7aeFK00
YTsOWMuoXuPATu/23GbhMfAz7+CCNwT3Y8uby3N59tGmQ1NB9Y/KNM2buYaiZ5UNDns0D4Ikd9fQ
U7KtorGa36L8Vlv9v9YzP+Kf/FCXr6/14Vv+f0/0cP/j9D+i9frP+Otv9beT/7CBtl8P981rOXx+
rcAH/6cs7PT/+V/9l/94ffsrj0P++v/+z4+swVOJv4agRfq+Cz5dyf++b759/flafqtff/7joeb/
VP/Ifv3jbR7S1+q0mz79nX+q5hoqsrl8CfRvDerDU0ftL9VcVuEfLA0TdhQCcLTEaS/DtJ6kcYX8
B2tTpfpu6Ais8Wr4Vytd8G94YMoI7ZqIrJrC+J1O+myRTjp0BnI4mqxwjiPdOu3Nd0iPQA0zVA7S
6CCjACOseoMMgzOZUcRoW3n247vZuvvrVr3Q3/4rGncfEufUsOn8nUYbqTpKQ9hGh0xqr8AdbzT5
91oXNGMAJmiQNEyDjqwmZh2/vi2KvEnxLAVXDnk9gSJrB7G7cIiczRrb2uabgnVEox9TqNNxJJYp
tboV14ecgpUTNbq2Kcqk2QGWx6xxzPKVVQhtofcz84qgAg8ygH+gsTZFBqJzGrUOKNxmll0dKrOR
Pgl88HJziNdRZqNoAnIKRq/m7XVfC9fDmAO/zn3SjbRd1mCbxvfuzfTXL9FYlzI6v9gBz2YZBgGy
GnBN8NcKrG02ZgK8Zym+StGb3kXtbWwMO7ba1Pgc8St0MlK9TcXbFDJ0K/a4I05ITzW6MXXXxIdN
UQHfFfmV17dfs1TL1k3WVeu0aKydoFHLg9/Q2htDlO5nV/JDNEj8rF4hmCju49B2FxbR2yo5Hx+d
okn9EAnK2UyPjQTdrqbKaGUwfFySVdoieE16tbcN+1y9Rx6pggsbdhudxbCCvO4eXfwH10IJsB9U
hkcXj9qvgNMHVBKjes17gXJ01tZ7IMrG7vK2mrbN6c/VOCmmlwuIGIRBZ58jSYehQezFOEA1MLDj
bMxtL2x1VaqdvYFusKTkeh6Pe1rFpsAC8ID3y3x6igQlC0kNDlL4UoQqTXCEPjRg4PnCy0BMf+l0
ZKeRZhutkwez7w0iadeSupI3GGmu0CDdYvy4gpLkTMiy62ydr37+7oyaYFamxy3mGzbP9dOtlsuS
4fWklYeg3pqj/ylIIYxaww1icQtDnGMU2EuEAhGF4rLMmWXMhkh9LiqjQQkO9dbYBZ/DR3xgPhnX
rHnxNfyEE8QO48ijsjO3+bZ68l7tg31/m99me+VYDw7cYP1XB9z6GKwvT8G0aOZT//53zRZVVGhp
QDMiOKjdzSCwKk2NDYJUO7cbt2EASjSx4BIeLged5vUkqDUlfzxq36yYANWczjsSEYXiNkF/qIv0
lxYNOyDq/sKMn63etxgTspErVOVxexpDQKWTUzXuDzjzIc+BGUTDEaTd9dHr5cGcH9izSFzi7y9X
DCxC1yiJBIl/nV3rV+H6B9T0VXVckgY++1hEAoTAm4/bXDGVWdbsDYkcG6hRHUINboeLHmkBmHf4
1o5fgqrdxGzSwlzAc5xdAm8xJz10iq1Td/h0dFpMbaBN8/6ACyasY6xyTWtj+gfLfqhisdKLhVN5
Kd788YB4o90K4vnwZHC+ObRjuvXEL5T20UrKD0q0EPCjxQjIUBM8kMDj8dA6+XwyfFvYZll/oDPU
7zthKSszRt/x8io5+3STEQlLEYIT7gXU4E+joFHdxB0gvFuyIMf3aYcFdA057TLA7R7MKivz9zAO
Fp4wZ7P5FpbXH+8+BY3V2doc41TF0bUobiU7uEegZIs37mrEArGguWDjJefVyu+PVOPZCn5Bm6yT
jFlIGOFCc6eRFqnY0CfeIwW/rXRzO+LI4irJfaOn15W9vzy/Z9udrBI8JUm9abEx5u4zSQBVpsuN
4TbQ3PWgDfhR70zMHEM4CZcjvS2I96cX2STZ3oTU46Llf2afEh2HUvPVUT1oB+moXXe30bWhr5RH
Wj6w5MUu36QbDYVUeaUuOc3ML8q/Qk9BSaOxD5qd1j3WtpMsp3oYkSKgkbDGyNwZsNuuEm3q8yys
ng/D8QCgA03DgBPndNHawB7U3pPUg2dBS+ru8AvZxRCeAhXP0+Lb5Xmd78O3sb0LNrshDXRTYau9
BbuxpBfhfv7dvw/aieoVywQVd+pYp4NRzLxWAzjzh6Jzm02TjfCDBiBql6NMx+Hp4pgw1ZSx1Akx
CiLxNIomaDspKJPdYiDcbtOiesniKL4KqW1tL0c6ny+ww0jfc4eqnCtzcGWmaXIC6zO4raswOPha
aq1bLNgWlsB8X3HqG0DsVEocFLOVt6fbu8wR8jO+qNKQHn1JNdDvtNTHEV7M98Dv7R2QhpfLg5qf
V4Qj1QWCxPNWE2DTZtNXtggXxHZ5DKmmCd8/oiwAwRggRKU8dDlkiHZhO38wQFLVt88FAp4X2mnE
vPDHIiza6qiq2KzVogMNO8Ku9cybojUX1uDZ6mB4vDNxgVANEy362Rqvsiz1eresjvBa7oFDDUCl
TTiLS0YUZ2uDywZfBB1PM/6Xq/t0UG6Up5Bjq+rYxNlN0NwABN9d/lBLEWa7aaijMOpdIhS0+0b5
aNEvvRzhg7lCfI2Dh1U3uZnNdhJcPFNpvbo6mjzeJPlaqfZSkK8vB5kp9FMxn2bq7yjq7CmaYJvr
2hFRtKccDqMzfonQQKoc+z74AfYyfu3cdbZkszBNzskhMQs6e5uafTxkdParY1BiKgOBd+Oi9ASR
eum++GA7sXfBeQIG5h/zW7FC+ptOM+st6yHt9Nmd5qK9gyyp06XlBh9d0H7tz8tTOn2X+eBMkxvY
4j7WlLknB/qlsVvZY4kXMwAsx7xV0WxQ4RrSBFlVzcIpeJbETx/QgrchaPBwcMybLXSOBgr6eskH
1K/yO9jP9la9GW+ig7cbd9FevUZb7kX6Cck8f82+XB7rR7vgffDZ4aEBICzHluAycEg1u0PoeWGB
fvQFLdBz0yk81ehnJ0YCd7dtEyJwn6wxqt9EibZWPVqhAI9u3SF9ydJg4RD+YFPQLAMNCuYZ2s1Z
7kRRDy85YDPHXgh8R9o7GgefIFWvRaatWqWjfKhty+gFCuPGyGynAxrgLvkEne9/nSo3lRkISEDG
J7Ox92mVVKbtYJbBeIRoDDgEbH2/1+2FxfrRULlxAHZbBs8DSqOnUYrS6gOmfjginwkY0gYIpzrK
D+trf4vc+Pf2uXxCbenyqjm/chjZu5izVQOjskhdMAtHgUxhmW6TBDkSWLG6fnc50BsM/nQv4hZI
c4d7mwyOnshsdGNAVTMX4xGXibp1DPzrrbXy03xpUURN1tUn9Qm1sMtBp795Keb0Xd+9GFzdVrwI
ds7RV8Va7r/k9HkuR3jLcy+FmF1vqkA8N9bk8Yhh70q9KQ69I1EqIl+8kfbSOtj3TrAbOqSmnWBf
7pJf/s5+tNL15Z+xNNDZFVhVuUeS0I9HUBvXSn9lGvlCavr2wD4bKFQgkgwyf9zvTudyRN2ngag6
HodrEAvGLnv2f7blHt0TC63aXfxgPdyKjXQv/3Ch4d9DTbotn6NHxN83KO3eNAv+VmelDkiCFFQm
PgSMVgDws287uvCJCj2Rj9EzVQdMYPONiJ3mQcVS/s+llO7Dvfk+2uwzR3mi1KY8RfvV/kTgQy92
Nr4eiL6geQdUADbxVRZs3YVEZN4i5k1wOsrZh1V9S0P2g7jJr+CzvkWqax3tjTvzxn8IPvk3Y+Fg
pLywVc/P+SmmjYEoT1+oErPXDq7GmE9IxJR/aeanCGWAfaw+cFmrC4HOiq3T6LDKwfaaVYUj+uz0
aQodAm5pDMf+a70NvpmP4w/7Jvsc4a1xIwNBXgMQL1lsmBZ9ba5+f8vQE4LYSW9DU+c9fl1ybRth
sElc1HB6aaUgcnY5wgfvgWl4f4eYfTxTi1HoGTnQ5Wt93a777fAr/5R+UnbVdboP99ouukLqRL1N
w32QO81C+I/OhPfRZ9f10CG+k5T+eAT0Kzl5L22LBr3hy2P8MAgih9OzlarHnB5kYYssJoT2UcJ9
oEKCuCoW3jUf3b0YgP4rwmwYKCUWUh5z7lTl8xhEN/GAmFwiL6yGD+5BKkWQ93jdUGWce9cHQTPW
w3SMN/atPWyb7kuZbsRSd2H64LMzFDSJzDVIOqTTxpudoVYRZuHgjreep90OsEHCJxTp7ofxky1p
C3ff+dt3ei0BMZo8vTGTnp1Y1hgOIrRT/RarkRUQ36fe3svBjY1dysQJKet0PeKtdXk5fHBOQsiG
M8ojhnYlDd7TEYL3r8sQFP8tVidX+QgQ1ja3riX9apB7MetNUhubGEY/uk4tIgOapZDptNvLv+L8
Y9JGM6F40cg2yN1nV4Phq7lVRjK2Uy4dFGUwt/QVCwCm1WMFnWPh7j1/2ZiCVUNlygJox/04uxlR
4aikrle8o0sq6vTwOTLJ29cxNCV8MHzqVcirviDPtEeCuoWVk+PJcHnEZ5uEjo6waN1zYr/190+n
3UU/Z8w8zb4FxcIe1HI6J3rhbTV8Whaawh+GstXJEw1UAKSw01AYOfRIx6v2rauP+iaOUTGTK+D/
YVZFv7uEybSpKE0+gNQnaACehor7Wg4aTx6O3Yg6OZ2gHjB4/zTqyACjulmKo18vtBjOds0Ucsrz
+ZxTh2x2ZGuFqpSACQbAubVDdfiqtwVmvuodFZTVoNT7oRrxQGwW1tA0aScHw1T1ByUE9x9IGCXy
05Fm8GNixA/LY6sUymqQ2vbGjt1x0/u+4oShfBv0hti3BkK1lxfOB4uXyJQdgBCTX2lzgAQdr8JD
KakiMrjgwLzSUVyHg+k7aJh9p7GzQVFp23prFt6udeG4Ga2xsHo/GD1zyvVhs24mtu7p6OOq7Aff
LMojPnJyCxBEizZxZU8KX3b105B1j+MqF3etKJeqEsq0OWczT22A7cuxRWpnzmLrrY/CW9yUR/B2
qLfZBh6XmRnZR93M0oOA6Xhj2v54M6CTssqbMnS6ehRrxlEiFZr2qz4cvsgBZmUQXNAkdlttBbpt
3Ab4B61GSDY4UUEXMfOk2F3+dmd3LzRgLisZIA+1DVbt6bThUzP6kLXKY9DZzaZLwmDdYyGxsCNm
Zs8TkHMCDPFMk2kyEGU2Q1qRY8RrUyEKQ5tnUi1wedCbr1EU4lNidQjNjuO9lyIv1oUqardWWfxm
j/btF2DxDQSGLs7ZVTYGqesnrlwdjTZv9mMJIanvrHhhOs+3PgXRaRPAcp4KlfNxwsIoLFdFL61C
rFq2xuQbPBp7ZQxD9xDFEZrY8B2urDbubrNCiz9f/pofbQL2ocW9yW6kKXD6NUuQh3WTGNURD0Bt
hy2Mug6zVt3lNONE3sE/beG1SRoumZcDT394tgM4zlVLUwjN154tI6TSeswgOuM2QkTaaWy12CkV
evAu634lhbJ6hR7pj9+MaRGQSYYWpNNBns81PBAhfNNT2XXfJekQII0Hv3kt4ufO6xZOl7MLaxZr
Nr4eo0wJiVnlaAdwey3txh6rm8xcavKfTeNbmKnTCGEafOnsvZWNHiDISFOOGuZkr2BLcaISh+bL
5Yn7eDB/R5mtEsNuUS0LeTW1RX+FD84qaK99b1xIrs/WImMBH4u3EmeLas/7U+RGkSuPkXLEcdEY
rwb1ui/Z+RuR3eHUdnlEZ481ipaTuzklPp6p3H6n617ClU+OzZ4RfU0MeCib/tlT95djnG3tKYb2
1pCdxILmvUoRdXZVM3FHX7MHx62ip6geHQtMyahVK1fAmqwGZZ+W3vpy4PPr9TTyHF5CcQhzS7uQ
yY/gUTVZcMU7aSXhg5gEnzPZ3FUjhGdD2tTji93IiHKrC5IkH6xLMg40SVTUkOSzFw23uxV5fS6O
tjkxAL2Nb39BBHzTJPc1RO6F8U6H5MlhMo13OqWBC/L+n+eDJY9TnGoKcQSivu5MPKLCeFP5qLLV
IZJ3X91Y+epnDzpKdR1y32NT7ocsXnjUfLSkeMCBh6ftJEC0ni6pNBH4UPiKOOq4yVXViwp/x6x+
ytWS9MdH6wqcBi8oDiydZOU00BjZVgiZSBzVh7DdNuVLEdxkP2P3c6EdgfhcntuPRgVcVpDPcAtP
KNyTYmYgwy+NIoF3WGt9Nkf5puujA7oBXxHmWdgvH5wyYDT+DjXbk30Y9IHdKyq9GuWzh7RnU/c3
iA4s7I6PluaUtABU5iXDHJ6OqEjKRsNNmpM51FCYD23sVRu4glrzrCLvXxgYhF6ew/OSDLkprzy8
xQ1WJ1n4aUi43lDHRFEf5SCxvsaDwPO0TMZrtHSHlZck5Z7j8BWFPXNjRlq2gTO3gR77Sc9RYXRR
QQ/cIFnjeVIchnj0D3lU/chEHOwCvWq/LPzY888wJVkIZll8buCPsy8OOVQRbh3X3JKtiq5D+meB
scsmq1sdPX6OZI2n6E2r2MiCyrW8wS+o3QzFiDUeXky43ne4TzaJBFnRVraXf9z5t7PAKXJNIOPD
q8GYNStLrocuT2JeS61lbxS4+2EJIrPVeySMDenGcnHDuRzyDQR7erhQz6KXB+IUACNp0unHs32l
7uA6u8cOKYIXz2r8n11Uxw9D1+CiQiW+e+kT1c5W45gkf2ZNoBrwpCXUmBr6Nw99YQW3lqShzIyy
po2khu+GT1EcSi95IQs4csIEGywNdvCiBgJVnY5FYjueqyj3IcJbQCMxhr9GNUS/13IFIkfpxRXM
dyX2w5VsR+4jyveI5Q69MkIWN/TqNpVyypkIMUd/Uj0fMCm1UG3QQgU3SzFEkVPnTfd9qAw6u2jA
Jo8yZW2Au7HRPgMeSb53XVO2Tlok3rHvaGcs7Ihpzt7PKS1ZABVcwGIqpOMYcjqn8NsrkCNGceTo
Xnv9ZlDwiPZxAV0S4Jov5nmg2WbvkAVAF59AjSWvoQPjQ3+0cVJaWCMLw5ktkZQ6T9amRNFlMLSF
v8mqbOHUms8YBQJqd9xxBvB4nsuzco9mYQmXirA9xkl46/lY6gSo+GJChB/tZEb8ewOi1QrSkV1m
oc4Hcnc2bbjLCy2P2xYSD5WdQc4xvbbA/F+OcnaRUV6lwEJ+ZYKxRnLndBW0BtaCQgoAafjtpqw6
TA1q83Nd4Ethqs6Ab4djw4sfgmh3OfB8VZBnTbyy6V1Ca/Us9bc65JCzIiG51NACwHXShIHaWgvD
+zAK3XnKG0wn1+fp8MjnALGpKUUOqV0rzdESAcID4jfX3ttY3kWZfsW7bmOI2csAd480NYzTTWK7
X+g9dNvLE/aGWXi/Yd+iTCkikUih5jXkRh872bdC8sTaXceheSyyEVHUV/q4uI7mG7yor3J8NLoA
nXBMzx3I38jCjt1VLi1thfNlw9uH7jHtN9rWtItORzwkcZP1SNfc9cgGpLZxHWGOMEZApJR65era
tqjvK8Ve2BJnVw8EGGsi3FBupWI/J9Rpgw0nt9CDOwjBSAAH/TWiAJ62Txbu32lVnM40VxvFD8R+
5anAO/ueWlJWQkml4C7GnnMrI6ECZV5ZKv2d1Vcm7S4V2cSJo/SGOTydRA9xviD2FG5S1e5RdlMQ
dQ87HFCF5sidic5TYWmUd6pvuAmbNJLzJWDdfKD8grfGBy8+mQrYXBQt7YICxQxRH1ug1zjFJx1i
uUm28KhcijI7Y3DhBt+cyfVxshTXEwD+MC2Wem4fBZn4qdOcUjNWlNPJ7LskjntquEfVM7g2I6RH
nqRRyAu7cPqt75fGNGNclpDFkSw2eKSdhsEAz7LQCp82oZluMZko14kvlWult4JtgbDDwgF2Niye
WApIDSDUHFR0dU7jqbkW6qkqcNoxMH6ofxX60+VjZVrLJwN6CwBamYXAeTzfybzNjUxGC+EY451n
B7xjaBH5z/+9ILObsy9TVoAgCG4yqK586caHwiwXToePp+rvkcw+TRrppScHvACQwO+AUQbYYl8e
xvzU4yXDx/g7wpQDvzvn0SUy8t5Xi2NWrPo9ngcaGxWh6sZx60231Mxa+jLTeN9Fy9zeQkmDScNC
V0S5k3U3FDAWJm1+pM6HNP2Id0EEkmNpOH3+/Mf/Z+9LtuvGlWX/5c35FgmA3ZS7oSTbsmTLXU24
7CobbMAGAMHu61/Qde4pCdIWV/FO38ADb3sBRJMJIDMyAuNZriUI8EO80De62VobywVENQhQUZIk
Iar2gwJwWGw9EbYmax3no3HQAuSSzsTke7C+JE59F/oPXvTr9eXf6sOyRQHZjaIU6IPPwANH32n9
2TcbEe+tPtYt+GgcRRss4TJgi5U1JCfB86XEF7GZjt5YDhtwOi661BA6lu8H6GazlW+ObXFUPnOU
T23FLn0SILCTnSTyPVjJrmQInkTgqEl3ot2P11flxR2M8gBU2aPgA5HEpzMGSpMc4EeYPZ4Wpwi5
Gn/8I5zpKYw/ZP5GSuTF1XnU1/rvj1Yngq5v2EBl+r1R8cGEb73hE4RVjq8PaKsTy1YUKM/ESFY/
Bh4KQa+gaXIAvcOGL3txfR4NxTKYfqxipX/3QvJDB+5H7YApyi1An/XvtzQAlEhvIBCJZPlvpppH
kxY4RMXaceH8g+7AOohPx1XSTBu9vOCbEUwCmggPWhBS2JUI0mioHSst39MYGWM8rqGTnRBQ11Fk
VQ/R1nPzhUVCd3jDABOHoMSzFJykGfLxI7a3/LYgdFVRcOSG59d3wjNQxe+n86Ne7P02+UIgGCTf
y/q0vlxuu7vqvlx1QkCwlMg/l3f5Pdl6eL44NDC6rDcpZDTsimTIyBAHDOBYr1gcs2z8GZjhyESz
EZ5+sZtH8QfruIbWfG6QicDFo/w+AeslnNvK/PX6BL6wyZ/EOKwDmzAImoJUCt40gyg0u1feJ90X
IIoVG9b08ko9Go1lTlSX49BruDtQcB9AzRskoPN/p0bytRX8CFY/ZPFMioT0Bz/sDiIubyBvmg4g
Hvvfjdg6o0LIvy9kXD1U2UMrmxxpjwp2l6QRhOZf7+rZg9QO7FhnFdjDWg8lKvK9zg+ge2wgD/eg
P4RX1acMhI/1EXmwtj5AGG9LNOSF4+vxssbW67PyHFGNa8deKY49hD+GLfqs52+zp9Gx2L6xmgYh
kzU6BsKD+KtZEu9HJZOqR83ZcRVY9jc20MZOXcUuHp8s3ANRbwwoxHs6+UcwKIEnEPDS5tw7uzzX
PzvVhl4WPrhxwwI9FUSeWHEjq+HsVZ9f3xsbxh1bh3JdG6707xVqoGxv3tBcX0Mt7/VOXjj5n2wD
yztmjiaspVgjF2Iu3qCSJeAniKFBi/BWeVsCHS8eMI/mbV3BR8eY1ylw+63zNni4/VdQ62nTbmmP
MfsUgpSAoFLY+Ftvmq1tYbmVYfmfToFjh1t5n4+founLojeKLVavYD0CMZPImaGwe62wtsYWo3Cv
MT2u533TnivfhZC3BBdTm4Rxd0ac7tYsX15fu5d7hCIC3tH4Y+/3Fnk6WYsF52cHWcayfNs1EG1t
FqCNog9VHB9kvwU2egYc/9tf/dOndRr0vIjHIMdbumHOYaSQWwX/HB0Oy1icoUJXNOTag0ytvqH/
uoiVotoTyEQQmiPzhNCSZd4lVO6gEuX4t2PIklGbhCLTNbNj5P4FYfeNC+SznWp1Zo1z4NyLGsGD
W7f/EZLsCvQJCaBWCcKAtzxDxQXItcJeXb++os9dptWtbfMFczyaoVvzC7xdAmqHESTRjqM6Tvxr
/DNPX+/vxVECr4OKGW8N+ViHAIQd6LgQdBfztBpPYXucwYwGnlpzzPQBtPX/u+6sA2EhIC0HcXRw
KyCK90DLQx6fp+/NyreaTD9f7+v5Tl2ncsXTAiyDa6QNtaxoTSMd58HthM4GECwf5x5C4qeiP2V9
4h/Ju+D0epfPfKnV4zrbj7ybC4kUWrXoUc7xPWlA0QjiWj4cVfZ5ybfeHs9Oh6ed2SlEN27Avagx
lwqVXZE6BWv+UDVXrw9pqxdrxUDK2mSqwpBafealwqnAk9b78/VOnvkxayiWYY9AG9MatNC3RV6n
pG/xfIqvqJpOqgYTj1RJhCLE17t8dib87hLETEgBIElkH+CRhNwyeKz9WwHm8lpMB786OuIm3yrc
enn+/unHsudCCDJAJsa/LUAgXtDbzk1Bu/q/G8v6DY+23diKxdNt7N/27QOUeo4U0jARiqYa//x6
R88vq9asWUfckrm01ciB3VYqce/jP/uPEM0u3pJr8cP8OX4FIUYEobmtm+rWHFrn9+hPk6uQ275t
9ClXY1Itw4E4n14f21Yn6x59NIlUerzsfBwuzIlP0C89l/VPXW6Jc1xwSv/sB8tFOC6gNTHBvtPN
aWDvHbDef4/+wmsm+OK4R1Ocg27Dxb++0yFC8HRgrQYqG9d7H3LEKY2hrP6gUURQbWFDtrqxHMUC
IYNcQAvi1ufdgYT8MM5fm2nlZz69vlAvHlmo//jbcp/lr1yUVpV0xkJ1xRFE2/BHa7F3Ch4S1zlA
oP713raGZV0Detdx2yrC7PXszyxgN538gRf9YVT03983wC8MBC30XMAoYEfg6nBwxlZPcEjmUA6H
+sME+rGk+Csejsu/zlgBBAUaOGi84dQnzwR22AxQuEKm9zamp7lzEIbdYbLoYc364ewFiaK1zWMg
v6kDOetbN5eQ8KVCn6Fu0h3Cyt86dF8w3Mdd2VcYpw4GlqNk6LYOykMjTyVRB1r8en0bbHVi7W5I
ULuFBCLlFtq5SbVK2Gjw5Ydbe3urG+sgJCVQSnTAWMJwPDCkEdzieztslbs8j7P8Xn+UhSBzCtSy
HZwK4qVueun6t97H+jb7DOkG8GR4P9jRn5FUgJhBQqDmvIXAe3lw//Rqedh2md2WQqzstl2BRg+9
/zXor19fpvU0ffIEswZmbTsWsi7v2gVVW/XnuvjebZ3mG+3beNSx6Zu6g8DxrVvWxxgIAsANNhzO
xiz51k5b5NSC4RBDCMg3ET8EwZU7FxvXcHsYPgwzwnsR8GQPmJVg/YZHZ10l3awvuDR3ulzEEYV9
P53J3aoJ/J0sfrwYq+mvGEHwtgEy+Aw2EgHc54HCfbirnMadjtGUOX9EkRq+VvNivuWr/h+CDV4P
GgtRI3ZZMwNdi3bi4+fcGHlYADyGrjsk+WQyCzL+4QWdPx2AmuDQ4EUB6hfaFbI8TIgvz0kNTizI
/Di6d1AgL/uNK6p9tV8HA3AuZHaRHQfXubV5Y0O7njPR3+XQp3oYGjmsWlg1go8hqPS9+npl39xY
Jvta/LtPcH3gPADJMlDBT5eJClO3Mqb9HRz28NMby/EA0OoqeAKuSL+jy7fKHT5N1N+wInsLol8I
V64ElYA0ACKybp9H2wNd+p503fGujb3qDSiQgUU2SAGAcWzr/fnCtK4zik0IIkU81KzdPgvAH8fF
H++yCCSheTb8dEx8ZNR9gP7iO0ipDhvmZZ/n69ged2h52NIHb66k4XiHVEd+giT8QwwJLZCBo3JK
6+xfvjLQGwYFStIAgG6QlVu3By/qgpK703gXZznBO16VH4Js/NyKMPtLq2GLYuSFwQFps3Kioz8A
HqxNitODBII3450frqIns+mhnUTZoW4rqFK3Mtq4Wj67zaLiDag3gEoBQEMmx0aGcd/XHdTH6Z0I
f4E1+4MPus2qY1eViytZRo4QDXpDxvpdKbu3rNyKnT+zDwDekKMC4QfgJKBqttxYrKB1UaIo7o7O
5R8T0/x6diHMBS/9GXEimYDcF4pr3RZh0rOqBIz6Sb/rMjyyjzELRjFPFKMuvS/TzM65T9+MDkH5
aAfFpz7RQM4qnUGqxQNidaKom9mKpDxz4SvFCQrGAR5b6U5tSIsSkesUSxjc+ZUbHVsKAYZRz1tZ
rBd7waZBdHFVDfg9E49G6mF11VpRdiecTKZNDZmmsEK5xeun9jOahpUHFwk6FG4S0NO6dsFMCAUb
0xqnuAd3rPlE6igqsYph/D5up6VKXFTIgkYWGOIpEaKPPKRaqfi6ZGy+jlGm/6ac+2sIBFbnhbvQ
NCmd8m/v///50/8Pon6PFmvlZ/8P7/rt9xq869fNX0950n///7+J0mOwocPNAM8L8wP0bnXefxOl
B9H/xd/BGQ72C5Tr/3br/yFKB4U61hd6IQAAo1QP3HD/JUoPoDi+EryCVQ2w4FV6+t8QpT/dug4e
ULAK0I2tvz/astDFHgItpvDUQ+kVctzLPH/JSTBt1HFfat7y6GXoVPMI4S8EIqRSH8ZgcfkDqIfb
jQfHU1f+z+db51NcL1Vkqiw4QfJCL/edV8duAult30tQOgSOd0Zln50frend33eyyzTv/3Rmnb4a
a1SOUJ88TZpGNMFRxlXSzkG0kRl5esr/0751gYEol9uV8RycjNexd543svrj6JZu8HaO+mZKnXAJ
VFKDSPzDrgHZnI1d5HZDuHY4iDicbtrcZObAtMmLDZe1PiT+udv+d0SRdcJGBeDDvaH+aax0ON4E
M83IARddkr/1q7wkKHmuTHUAhrGZQ5DeMk+e3SYf1NXrA7TyBP98wDrVj7Z3F9a68vXsnwzngzyA
jCMNqferq6iEBrjk44AA3Bw6b9uRAyNqSNvi7HF4ROoNSqMLFhBZp58Ad/Eg/BFTABLRA1Xtr9Af
i43xXWrcOtJbWOoYzb1/mmcdfnVbZCNQ1FRuXMsutb7+/mjyRFQWgabKP1W0KH66KG54C4AySpNf
X5xLzVu+oXVGHySUPmgd+nD47I0rDDBbwn2ex66WU2Isu45I/wRtqGU5uZOD+2PQrVWs+z7f8gZk
QsZrFiW8QctMeZhR1cASKWFKx9c7uODb7OqxGiy0fml4mKLwSWYfQijLIoEnl9i9gfZsHN7PHJno
jcfMpcWwfA8pZ6dpdeekTTvjmqQLSBx/rvve+fX6YC60b0vV68g17oj7bQoxhfo0c6h6JlOB0NDG
aqw7/gVPY1/w4rZiAvQJWdo6qKU/j8pDdRooe70ChNMoxN3ZjeVPKGuzaOycMO17Q/qrJmgbKEw2
noC6adGP0z67trWaUFUkMzrVUdqRanmo1Jy/b3ApfHh9LS7NleU1oDMXeSPuIilxpgLcFyqkbzkE
fOSXyo+qrZLrSyu+/v7Ie+QR76oo7KJUQdXs2qnBlRpzD4GL1wdxqXnbe2TF7GJygtSEkkyARE/s
WwBpktO+5q2LhRnCdhVUC9IBsf+HXvD6BCHlcIuj6dLXW84DxYLNLOYySpkeKqzBHE3QP0ToaivP
cKkDy56rGIw88YTZj71aNted5zfjSZXhMt7tmqDAih2GZKZQ350CMNPlxWcoEuq7CUGyLfj7he8P
LEMLZ4ViUBC5pR1lfXHVL3SCLF9Vj1txt0sdWOfyVMwy6IkK00rzjl3rmoCfqjRMbZ3N6x3nBY9k
Rw1njlBGDWXeVGZzp44lxyP5rnaWIbjhPURTkOomc/NV1BH9wzR83KIRvXTnCdYRPzI8MfEsbJcR
rlBEorvJHZ2BfwLl47jWRT0IP/qk6aHgfShQWlCfoTrJw2PARtp+HNw++HfUd/+9etn80nMWOGFU
OVlaQ7T3SIsxTKNQbAX9rJjKP81bBuoP/VQA6h2n1F1Ue1q8bOhPfrYsAgVpNJzfc123vzqHjfUV
WyJQkyEEQZp3YNKPyq9RhYqbfZ4osGw5akq/a8eCpV2YaQo9+/hnh/J1uXHkXNqoliULBfz5PJVh
qpxuTHnvMZFwGvG/dtmxzb9oPBVEZQmNcd5N0TeoVne3GknDfW7UBpVIypvSccI49QVeMgfjRfWS
mELNeuOkvGBlNgUEopOzTyYVpf08ZuQ6Ykq5P0BAAYvLSe620Fk1Kyh7CTr+Z1cveisBcWFZ7CJW
6NsKbCIVpEGU1SZB2YGuk9kwZ6cHtwsCFwZJdROo8ITqQ+8UQMr9uAStc9y37OuwHjmJIIvdppQT
EsGG9+nSQOQ7UF257zZpB3JRxZk7E66qaUlAgwMWp/KYze0WOuDS1Fumj1dPi5radgFzkGxQJe99
aTjbukheatyyZiRNGjYJvqQ8nPt3Zm4gBi8k9HX3mbOdE8tL03dUzQuUZuv4mgxTdcxAl5TuWlab
e4Z2gw/aYbTeZ1CeH2kInsza26qzuTA3Not/1JAlGkIsq9OjgKOiBszKFcCF+77dOvJL11HumIHx
TnqFOOsYHNGDz5bz661fuPTaDKxN5ufL4jljOjr+Tzw7gUBmPeQC0h7EMTtHYF2skYoemrLKxpTC
cD/EfVuePNZW+57jdvlH3+AqNC7BmLYQ47yOYt8cy7nZ6W5s4jWvr0UGGk+Tci3Ym0LU4btuEjs/
3bJYHNTZSibTp7KFLPxB+QRoyXyqtsqYLm1My2j9jOvKWRDm6RoUaFc979+aLNvibLvUunUCIz7q
DB5qG87K8FF/pFCUF+99FQVbrF4XOrDhHxXIRCQfyIQroVkOVed/m+O52dj4lxpfT85Hnt4HJQmL
omw4SZF7CdWGJDKOzb4tTy2jpV3JSFZGA2be+aYI7ndNPGXH12320qdbd/SqW5Tj6OA/n87AVpn4
23KPl1q3rdWPIGKYe8MpHhE0Jmvrev/ErL0+mnakmrtsTeefphLMdiaqTAJqunLntFuv35z5UQu9
NLTOyE9ZMHHmBd8Z2bKB49VUi6jgaDyGmnAqQpDX5FUw7bsb2DnsqadhJuZqOPl9NiaTN5DE67J+
3/FqV5nWeUealrrm1EA+LRnz4qcpl3/HvfHfN4etzKIXEIO2+WhOdZWzJGD+N2fQWzJiF7ajLRPt
Zr6ic+70p1C6zVFPxXdtFr1vv9hMs1LHU4mbsAFhR5wnQVmApUiRLcjSpU+37DSkpcMLKKai/tV4
7zTSI3dZyMUGbvdS65adToaRhqHldPFUi3rxBhKLR6d3oi3NuEsdrL8/MlUip7g2HR/SmdUNMNu0
89NuJFuYmEvNW7bqFRlR7QT5XJ5pcROX2jvqqpxPu3ykzUFhVNZRPvsm7WP6h1eSe83o/b6mrVN1
JZCqoRTWp0Xu3MI9fptJuDN8Z1NAxEVRh14T9mk55tHR5P4DQBdbaNQLM/6bl+3RgjagyAYA2pjU
KVAlBdqatyGR7j5T8qzzFOnbsdNT5JwaMf0FxecvqNLYYMS89N3WYRoVI3dwXs8pmtV9shCdQ6tN
U77P9dolVwP3TV4xUFuDt9L9ynr4gUQXi7fvpmEzoRspiCuy1qR1qyAIOoU/8qLLdk67ZaRZVMhw
KJRJfZAjH+q6w6dXW5nXSxNvmWjcBAwKfHWfQr48fhdp7r0DhKP7ssuObFgI6UmvelVgO+ZZntB6
/BpGxc4ltWx0YW1cZnll0pW1D3Kv0zcho30h3t8BxkdmxEYG8nWKtp1SPzAzv/OZ3qigvzDhbvzU
5bZjlvGe8v7kZo4D3t/sbbG4O+MDrmWhntd14eIQ5wQQ1Pt6Dr9Fahb77hfPCGRz3NNVizkReXPf
8rXQeIse7dKcWKco68YZpH2ec2oXqMeP5A3z952grnWCAoHbB22Ht11Q87dRO6WNyvalWW1IWyH6
CehTfHRXf1oGYPHDz7uM5hlNe1yqDqTAzonl1Q81xffREuzzUzafkpFDNc1j0KezLr2HZe5JWhqq
j/s+3LJI2mRTUxZxn2oHUALSVFdxFn/d17b1Eq1EoaEI4Tonv8Dt1nGD72Db33ewMVv1HhtbSuHi
SM4LUMj7mjnHOA63EKUv726Ijj+1+EgPYc/8wTnJ4KNqjxGi2HvmhNkCwznPJZP53KcmAphjpLpL
PBk87GvcsskR+fd5bjJ98vLuahTI7UsKkoN9jVtmqYxxKweagadI+HfUdH8WbN7SX7803evvj3w3
iOdnV0axRk0gvfPR9mRQrL7vu63T0lsVOejkIWwMOtm3JuLljWRTsHNWyNMvzzUbBO6z2Cg+lGoX
t/wkgnzXBQvaiU/bnmLDwEEDy5/o3INElWVBeyS4ARW7XAsoa5920I01y5Cr6VPOuu/OOHxB8uHT
rlm3wVoDKs1VQDEvxnD/KA2Q7asE3q57BAJCTz9c5UOIePSED5+mO9O6N9Mgd1qoLTZQ1hB6CHOq
06ii7wQAhydIvm1RBF/Y6Da+CpwPwEaaoU/dTtwzMEOCGXjXJYVFtn36TjNzWusUBG3kMNaeOnis
/LVvOS0DnZFR0FHdawAMgm9cTzdF6H/c17Rln5PqsyoijkpnT4yJaEN5buptgmTsiOd57Wc05K0/
NvEA+E6KFNJybJb2NqR6X9ofMjxPt6HpiK5yb1QpSp9AmKONct44gzt/2DczlnmODoVXRN1MSob5
L40b3KSjH7uatgFOPQ6evAMfa1oF/MPUddduXe/bhza2CTo4FUhemUqXARzDw8gJaq+bP/d9t/Xm
LBaWQRGn0mmcd4eKzbd1tHXtXO3khZ1io5hGB/HgoQtVmteDbxIVBuU7CTbDZCyJmQ/7vt8yUr9q
pqZqfZVC9/kPkbMvoMB+2Ne0ZaITEI8iCDMF+x/01aCVl3gD5FL2tW5ZKSe5XyhK8OHM+1IPTpMw
p/u8r237DJ1kVyk316lPCjaeFmpmljSRyKvjvg4sO2U5ByF6JLAlJ+e+qMkDpMA2UNDr7L60aywb
FYUv8WBG0xlYIaDJ9T6jwa40FLMxSyKas1oOs0ppVpPUiUh/7/Gx2IX0faZGR8LB9YcCOxFqJnMy
K5milHQfYAwlbk8dY41qwH7SuUqboXMTdwjBA8v3RYfBAvK08V4xY1iMKYd7fDPM5I3wp302ZKOg
4pELU0qu0jDj4Nte5jexAlvmrl1oI51i7BJ3IpVKvXa4A2HtW+X2O7/bsk5VIDsRjI5MQVj/pfDU
vajkrkccpC+eznY2sbriXanSADOTxAChJ3Kuo33+0EYj9bSUTtnGEnmbXB4Uqe6NE++7gj7jUHHx
zmp8V6a8oDW0yRCoOBnXCfZNjA1FguIXUGnlDLuJQakZmSD4IAp32beiNhRpKP0gA9ZOpkusyMHT
7BYn6b7s+TMlGuM0UetPLbZLC9YgUE1Gc6XzJIqHalcMBxn+p7sG8Fw35lODuef5GB4aBM/SLGNy
Xx4BaiVP258rYyJVZ10aObqShwF6G79MHI47H43+6u4fPUi9mrhsjJ0uVfmsjzUPUOqn8y3KlbWV
Fw4NG3AUgtw7cge3SyE6Sw5uAFw5VId3+kffstheAIGnadOlmoW8T8B2WH2v5qnZYhq49PXWaToV
KlDjhLlp8xIkFn39aRLevjPPxhsJ0o61ExrMexN1V7N29RlE1fnVLg9s440GOtC5E2OXlhDo/OK2
Gb9C8WW3Rd50YWJswBGFn/RRa9ylcZNJfQ4NxH0SPwMb7r4TxKZ2QDKuaptuwMxTPV4rFX3KpdgX
m4dk8dMtH1Y1AcZYdWnI+o8F1/fQj/m4b94ta+XZPFIhuEzDJv6jaUcvyaGluHNSLFOVCJlHjqm7
lKoy+gMCOdOVqeph55axTlZQxEzzQv02haXGSQDoC0RwnPC0b2IsU1Wzgxy9QOv+MJvE97qbqtlC
Mf3m9X3By9hiLLKYAK+LSJsOQcWzBNniEs4mLCAswOuYV1d1B/VGU2txTTV1grTPc+k/oMQtlHcs
9rX6GId1cFUhL9legWqTBUkoCgTjOWQXXAghsFKqT6Mkjjm4s2yq722eO/IQ4GJJjp6PWPsp7Mxk
jsJDlOwQIEs9XRvpRGVKwiln19mq5nDwXEQTvjpA9s5nj5Y6BMnVhDZHUfTLmcs416i2I4s514RM
y1EPNW3+mELGsrueBU75Q4M5X6bRQuIhVRPGe+x6KPCWoO2PDg0IeSpIVYbcXHGv5fHbIGpQF+bK
hXyE8OOYDCRQ112h1ZK6bRzNZ0glDCvhGuP+aQhHhhC2yKFeykVXt7jPxvF8iFRBw6RuC+W90ZJr
fYYWRui+WTDb48Gn1XC9LE59q5rBZUfmDsOSlJnKlo/CK9tw3y3EJsipJ2aCytA2DXzQI8F5JoSD
33nX9rSRXpRlMy6SokvzoP6ZsepjFhb7vttmMxiQiZkEwXf7JgO9k7jJfG9fcNAGefkDkCkeIkgp
6tGnJHPApR0Lr905J5abVC6nQYWkXcpJWSZTJX8FpXrYN9+WnyxR3jo0odumZjbdLQq0iquW9vU+
V0YtR5kHhWsaEuiUq4qBsSEugfw3/bd93245SlXzYRi6oU2riJvPChx8COY3Ub9z2i1PKZuiR5lI
3KYxgsqJT8q3+cL3FX9BROTp0efChKFg2LXp3HZg/2zdsUwn6RY7Xzk2zMtroJjmUOzIgNf+dCK6
AV1y6PiVPO6afBvq1ddyzJy8b1Mkqn6NHbvxHb2vogM09U8nBxJsapBz2Ka5CxbcpNfhBO7quCS/
9n27FSuAssZCB0O6VMh4iZKwlRQ5dsjX7MNigNDi6QDGrhGeO3FcEMBSDwp6CHwWRbHzgmALNXbh
mJULxxGOHI06AFEWHDpndPeF3Wy2ntFFqbRfNC0KXYW4Cejg9wk4M0GGtm/yLavVZcMBZGrhhhsT
3uTQiPsDb9p5XyjYRnuFUy2XWuO+ilDWdJ2xDPzubh/u3PSW1RJQKMXFejqVRc0PepQQke3rLbK7
1Su+cHuyIV+e8iYz4Z2cOnNDf+ZAm/9cIBi5D/nJbNCXT2hT5mXVpWCcHpzrKm68g5uNo7+RO7xQ
V8ds4BfKTbMsEFGTLsKj6qGriqGFbnVDoC6rW+cBBWe3jhOL8ohbXBUfeIzH6Dl3fL/dt/qeZdio
0w1cU+L+Oc4yjw5OXYKAos6bbkvT9sIS2QAxKOcteLOsninrvexNXXDUnc1y7t191mFDxBbXKFS8
kiaF2hrY5ieQdDFwzrNh5wXL5oUM9FKrhqCD2RDAlhfzBej9P3eZ9m+ewEchDNHXcx+bpUk71ejD
xOmvpff3frh1HHMJUlpdhaBIc9lZkOqGQKRt33dbZl07jstHMIikPRv0oXIYUg3j8mFf41a4vs+F
4t44NGlmVHQyORQ9a7/YeVTaOLExLNqmwYqmhZqcH3U50j+Vg+Nm17fbQDFdsqZlYKNLcde6DYfl
jZB8XxbDxonxCXnGQLVNqieS33hCRQkv2i2Z0wt26toHcBUU0QDG7pRWUcuTMorkTR4ayPDumxjr
2sziqaVB49Zp6DflQcbRVcW8ed/F04aMqa7hPIuLJo1ZPr7VqmaHsC+H+9c/ff3EF04ZGzcWj9U8
jB7Od7EwiSu/q3l8Eq7XtqcAr7pm1x0L+vVPr0Bg/8iyrlciXVT4Aw/1d3WYf3l9BC8vLljmnzbN
BhepQZRjoUKwzcpEajP8HCFstWv6qU3lXeCu3ORZI9K4izJEd3R0XQe+2WVSYCl7+vEtKc20KHx8
xnO88T3SJaCU2OcOqI3fiSFUNvsawQ5v7L352BRI/h7KBmpy+166NjQwmoMM9Hm8TV1DIeeEdShX
j+nGW2KmLy8uc5/54kLLIS7gcnzyEfp0H7iX7Zp6ZvNfgjOkj1yFb0fQ1D8WChmaxXj/jknvf2pf
qI0ObOBjnApgz5MXquzDMDvdxyb39xWpgdTs6bYRReMZl2ixHq3RfVdTP+0LPzrusyjr3tQhaORm
9brlcwSbQOx47zBe7LQnyxebuW9mMxcCwA8wcx1QUwp1LhG3w872rQM2Gsasw81WpF4ezMeIu+5d
i3q+D7umxkaVzUGBCNconSP3+NTelK7n3hLS+WbDoOjL/hgEn09XNmCUTEFg4M0C49fvpec15qqo
BqnOeIgZcgYnXaCP0hdT+9aZ8Sp424XQaflGPMrOJiDLdcic2U/iJTNgV5idqnpfN/5EDrWUc3FY
eJ4tP9psLsy56XDmHoxfTn/SmrE3Q1f2N3ORD2eaQaMnXsCBkSduXbDlIfdQ33JfrTwVD00RdfqI
Bxtb8K9qPOQukJ+3Jdg6lyP+ty7eUZK1w66LJChWn84JcI2SrAXJJ5555e0QV/FbUhC+74ClNiSu
dSq/RXS0Ssnk/gyIvI89frdvu1jHHt6ac+0EY5XSBThbQdg1afUWkcZqMc+PbhS9P50WY5yaL3qq
UtmBq+Na6UWMx3gG6uE44oXAryGOJfJd0TXw9T3tzJMrs/zgV6nTOcGJVaM4L53gn/bNk3UM5nNm
8EakVTq0LD862fKlL8nWPF0yKesM8VxemEqZKg2EKT4CVc3eRzmfvk+l52xENi91YTkdN4tDTjpZ
nfREq+CY91KtUukKwfbrYkRF28aj+sKS26g5wBO4GUDCe+JFX1Vn409QTywdcSrqJSIHILr3RZWo
DaLjOWInmRKYtIY4ALoFX+CIdt6pbEZWB4QjCAQ0VeohHdfT8dxTb8NBX1gJG0QXUmA5F9TgHisu
w/46Fto/t1GMvH/AB+HuQhdAhfypNfhoOyiK0AFNB4gEUesO9SQZ7ittpaFl2HqOZVGAzTkNQ78/
A3MdJVnu7XusQOjq6bcPBUKR1Hh5WrCInbthro9RXOx6x9HQMmQ36DwhQpEdvaG4cTOasDbYOeeW
Gc/UFbqF1MhxWdgpi+W5Lki6y/3YwqQziNAKHYPFuirIm9B33shgXxSP2hg6wApXwtoiO3blKG9K
rfvU8enHXd9tUx5mfpgPM3Ww2T2uT12nWDLHgp33tW4du5CAVZkPHug0LHT3BqjXL5LP+8hhoTr7
dBfyIOTOQEyRipmIs4n75sqVYh8UFXoET1t35gn5lFoVaVGW8tjl0VsnVPq0b14s85xKF0q2tI2P
fc2K6UzI+KlTVbUvqEhtIrC8jXspWBMfm0HeVqJNS9XuO8RtKN2cTxOvOS5SoocebmMa97AIf8Pz
rsN/4TpiI+kGoPMXVPjBiPQAibdYHboAjML75tw6YBeQ9Oih7wpULdUQIeRdK5NMNfE+QBqIo59u
mLieUXNR+TEKrdqFJJHI1JsWagj76iCfqcWZoMmaUNL4WI8Lcrb3QAFszIylnvXfl6ZN6cWCxQM5
Fc9Tb3bo8MYtah8FRvz/cfZly5Hq2rZfRAQgJMErkOnMdFt22dW8ENUikARCCIT4+jPyPN3lu/dZ
EX5dESsLg5o5xxwNvDw/wylpvOlosZOST6umBwZ0zSO3UdIVDpmGheO0FPF02E3Spj80p+l60+Sk
4x9C4En2bh+qAjkLiL6YDx3f7JE2Dp7CEXI5P7Qo3jv8EJ+SXUk3H4jXiMng7jMklf+WxfpflvN7
AuEWTQksQ9y107OuPXckzpeDmOU81B96+vcMwqHrHMsTwevNCoazNfTLUAlkL5CPtU3vKYTWyWVf
G7McllGYg84zXyNQ/kMgOXnPIES1SYkhejkkV8syTyeIzDP+IWo4eU8gNHzN5sbhx9cFttMKGWPl
qNKP0RORNvLPvZ6JBUL+ZVgOaZ+YikikKADf+/mxr/ruoEKaV464g8Yd1lToMo8iaM+2LP7Ylfye
P9iCJhtnEXGHEaSgcpS2fVCcuLcPPft7+mDmjSFI+3aHqMDAJpN7e+gC/diLeU8d7KxPRsyQ3QH2
munToDf5k8U7/1gF9547uFPhJ7es82EYmKpgug0zm6z5mGELokj+uWIWP8Eyi4f5EHiylzKWFkEV
H6xVsvSfP07lwiIy4dF3DbsW78Lf2IqPaQkRcfvPH492o6dGkeXQQj1TF16ICofax4b35D33a4cM
oulWFFbcpD9nTV60SD8mrybvqV9CA3scTbYcutjG5WbS5tA0oNH930v9egH9h2LlPftLJXJK5UgQ
+d4ouj6JRXf6GFiq7DGzBrfg//3P/JdL5D0TrFlJkyU9/gia5lG9prSthm35GBOMkHc1tBENd47h
19t26OocNLCqGMPvjz36u6tb9thT4DPag9lMqDo99fWs/y3B6L+9l+t//39Gw4XJYqcptYdVLutR
izwtYWC8f+z6IO+2a9BoN3br7cGJXR2TWb7uSU8/+Enfbddd6GwfgfUcTC444sK2vgIl9WO0f0z1
//liBh6443ljDpGObNXvZiiJCR9zboIC+p+/3mSZsknPDEKKJ1HtVKsqh3N9/aEV854DtiQBkLNt
82PfD/vnPTbbWx8P/2Yl/1+WzHsWWEO8TxaQlQ/IloQe5XprmzT5N4zwv/36u14XQZaAq0NRHLMI
0Pka/RrV8Pljr+XdLpVJmjTIz+BH+Hw1qlx3sBOd2OavH/v5d/s0USMZdwTYHqnRAwi4/cbEHUvU
kH+s0nvPADNzvqAUNsWxmJOyL9KLij9YzqTvNiqMuCYXUvy0znD9XfkQw8cIieQ98wv5DF0j+FQc
96v1kfRJVmUi9+XHXvq7bdrHSrg9jFkNF67TYM1TzD7mJkje076QdIiWSeusZqA/9EN0lw3dpw89
9f9H+YKNkLBkyOqULTq5yYyC7lp4vbx+7Pffza4Gk0y9WkZ+zMZkg4V6NmeXq1Tv3/wEr5vxP1za
7/lcXYTwtxz5aEdtovnkmnXVDzOP2/YAnSpvzq3evbh3e/PvzTX7XwbKf/pH321fHtJmWPtJoffb
/LBViepUag5SYtepo2g2qcpp1IirKQcy4W7f+mAHfh6VYUIf0Vj3Updql2s4iyZEzQ9CPGh3QwxK
qyxJH3bvSxQ5ZrqTDJl+9+vc+ISdtyjjkyztrtqoK2NSIAKvtI4bFEIjw6craTGN7Q9jhV6SMpO8
02eyS9g91wENPW/rMK3eIhiQ9NsLLOT82pVUIuIHNt+h2+ahTIolYllZBFjDy1NiJIP1vQZm6XQJ
XYFa8IAzH4dXk2p0Az3v87/aaPxnu0zZWjPQfUm54A3Jal192t3sYdmQuoTI9Xn4MQK05Uu52SRO
fElz1opvQ5fJ4pduFwT9QMi5j1aXcPvqw9crSe9kdh22coBp1Fx5382JrDmEk81hx8gmPURps81V
k2OlFdXKfKC6RgQ6jW+TfGXFsaPLrqELm8ZwQkrAUHFmVnbfx0uX13FHkDMpOJtQheU6r3MNA9xy
m1o2DeBv9qNoa1egaeYVEJKtHfFk02B5iRA7Dt3I2t00GUfZiLOE6eWCrzWKrrQ5KruySCKl60UP
6ffJaVb7sG/819LtgRyNHal82C1yON/ElHL+QFxDyN3eiHxpa7VDo5IdC78kcETYGV/UPRQaOb6X
6TqDh2vjvWiXYwxXY1RjOh53eQqMbP7nlOtubKtxBRh85lAgFZ+TjcOMsFJDhiSxNo+uNpBqUYNH
FrPaQdqCgw5f1uUQ8C3H8ZxSAGnpmckhF6VksjgyKYZqZJvXFpBEiOb1Wlmu8228zPLgLc6oBza2
S/9529J2QBJEO4zpeaU78iDHVmQpXGJFUDX6GpF/yx0Zxtti2wECCRovmy29cQDzS+Su8xQVlHOE
kAopcKT/lMjcsiMMVuR2O6Q+AaodO3ir7Rgzu7WFdisOM3NgcjKYrMVq+ZmqCJoZu/LMvHCqk7wW
zUz7n+h9coVNo7NxreeejvODXOKWfQY9a9LHPnDIhIoxHullp1Eq7xLh5f67G9S4QDFjozF7mLBp
xWEwIqRno5N++iIinccpjjfZMlpynRXmIXZOIuK4b5o8lE1b6PbG+3Wll9h22fi19yzQCp73MdTo
rSdJAWtnytSvxvkWGeNykvlP5OpO5gvU5buoMF3C3QWdxxjuweqbc/zPY5T9Gnu77medmhA+yz1O
EFYosJN+9RmW+amV6f7girg9xumU94+5XTg7xHlnxPMkxbY/eQg80giTaPgG5PXViZidZ++G4a/E
5Ebc9mwi4WYce9XcTGmR2NtlKnha9RlySL/lLM2K34mXzQMk5NEFY6T9F6Qtuuw9besWBkFRvXV7
7i/IkFj3E8yDyFdVdFlRGwWl4ycehBoekrbpkrMfuyUcokn026kINmY3nG0y/hKzRjbPYioQ9W6C
i+CJ2MfFDBGNZvN6WfeZ2vs53l18JoYZ9YrgjmZ8XGjBxTEWcuS12/oVZ6enuRVH8KcTez8VK/ul
4AkwVA1wN/8ottjiKBHj5g+Mjs62dYxp1XorexgcH5t2MZDXRHxtP4t8LrIzspkNK10TWfZTiKI3
VTvM0vVlPiRNjOyhjGznWenZ1c6ncVS7eUiTclC7N9+IK/AENY3bBHaGG56ii9rZlv0WzcNhuFry
lDC02+XD5CFMO1Bj/fc0Dp4hXq0d4MuJKAh2j3Kp/dNgC/OqVyLVFdOejl/CRCiFwZHWsDwridz3
7uwdVLKfA/LpbFOKyfEN5/1u/DiWvcM17ZHBLdf5l0yca59XsRe3yOGwuBUkLGuKZ4Wfun5N4xZ7
QOIixp2HwaealhCADvRGFUkhD+vaEhXKNnH5fuu3uQV0sSFeqjjFTUChCDmbEOcZUWtRuduui14Y
lTatRcaWqJ7jNSlqHva9f7PxTvrT6nZf3CCaOGrqyadNuCNI8HqKk7nvXgAlp0GWHWI6iyOs41t3
KSTamIcAcCk/ZrLDpeeahk4ge2diu9Nt3Mtq3G3iqsxYHkG8gOjUzkNCt8/Js4ulhiJjyJx76raY
p6cRc+MeGeLMdVO5hgwpOjAXLydvi+SMqOHZPdJ5ioYfabfl6o4pMmOhDUIr8ZuofMdy0PBtmw9j
m3frEX/Z1h+oltn8yuQqmsvcdj05Q0nL1P1iUwRvHXAmKVYjL4k0f3b4JcPYfBY9Pc1j17YgOEOG
hYWSw0zpInoXzMn0moA4nIJIHB9mg+jDcnVhSF+GqMgvq1bFW55KoKawSafN5ywRKvoLqv3LlfR6
gpVKGo4uWP4C+uf2d5yn2NdJhAuwWvtB/jUQ17xpyDDoieF4Tsq1mGQ4JX74Im3W17BD7p7R1cAj
aY8jBBIqu2teFVuKpa9jBDY8rGZbKzOjWHuSKcaGx9ZFae37rk7h6vmJ8WH192pPQ1Z3XT/TF11M
eXQUY2QqgYzyEmkSMZaB9qqKF7rP322foi3LexipVA694H3voPt8EhncFGvQnJpbj/9wv7eqrTvU
TsAWUkm2us9s+CqtRXSvhrQt3MESkPwQ1m5l1rN7oWV8Xuc5IjfQ2RpynsDAOhU8z172RMMMRhTY
9Z/jBHuxLNJoxXpQtEpT3Ptx0XdDjVNnnh72aMkPiJseqiVu7kwf6Vd49q6PfMERX1OlSd1N4689
Fogb1033Hdkq/V3mA9zO/Yy5wkkyGzJUHG4bQx1bStyXKWkhH0WhtSOAN3JwHIRXn8Q6KEcfZZ9T
ZMWkdedNMvzKV4LzPoJ279b0MyjrPUjD7S3yvbf1L/g1risLTFn3Oo7Sld7m3O3bbz5of2xXB+py
KWDQ/5hPjolq2iJhPgmFw/A7GXVT2jkyRFRahgWOKg2SysdSWm7ay54mztbgHLnlxs9M33uNYvDv
4PgTcbtO6qFPWo1XJSCpV0U0NU+pMc12BFd3GJ7BWXP9C8wT2J2Iu2a90VMI4YHDvcHUdsNg/pzB
Kmct9ZL6tCTbNImvy2Db+HsnyPrYk3R6MtbuovSwYJ9XIPn7xn6NSTclLw6BjNFXglFY9CVjOElh
2+QchYo2U4yGind2TavWIIH2IrrdVtO0cIDGbFmaiu90PeZu6fsbNCe7uffgxDwVuGy5LVevQbVq
6UNa6KEKHImJtgEtD+f3Ukb90oCnKpYqtTs/bKzozkF3VeOHbxqJYiXfOn/24NH14/AFbLxQBTJm
VSoyibDwySMuwY6FwvUFQVfeNzFM2pZQtyozqOxngyjAtUjuusFFoRZWxCfqQdQMDYai2cDcIYHu
t1LKTmVHKIwjLBteUfV+Z5I+LgmCGRKHLZqFK2VXpxvqT/a17Yr7lRTVOCXYGUkS3wip1qHa+x4j
mCjOXhLtpzMyxqQtk16RG5mZologcX2aY5Vfop4Ptorb8QF9hltvUsUpW/HNYj09GDEJyNcTWMEe
TdGr8Z5o4yPcFXBYuC1YS+p+nNx2pEmXrY/JEFsYOmNwX3zO8sGL46oQvfQ0pYJ8zWfEBtVz1gBb
yrvIsYcwmIYfY9v79BEDTTI8z47tjzRTKrkxahyjrZyv8MWQ4cSF4gIcyPxmTQx6k31oi9sGR6bZ
qjzL2qcAZlVUbQy793ne/QTBvSJJ6ivYZDayQv57Zx7lDAwTL69V04EE6LbVERLI5JA3ZBhqGzep
qZJOqOQ+Q044koLZfC2uc7DJRVsV+UrTWi9TnCz4EWjGB+34oc8VrLnKXUMa+9lAQUne2pmNd3ZY
UNZXou2jKulhPYilm29ryT3DIZEu8NY4tcwjinziW4xesHWY5MInwHpkLJEscucODxN/WkZszApp
51Mtg1iGG7nhPvlGY+vXY8qlSpCBY2Gul2QdyevAlfhVrLRF5HiyH5d82b4OA7Lm0fLQpp8fFrD1
cOJZlPTdhXTGY/bfhMc8XIN3d7uT2znPZXzIkZy0oXxDqVvbPSP0zas1as+SDdR9XlSTrM+DXZIK
A64p/R5U49eKbl1UGylei21ZytVEf4KEimvE1Le0Wy9OwhkYu2TQ9aPYI9W+u8KUHA35BNqvfHE2
Tk+pTP3NNi7FwWtObiWI2l8UCqpqC/3PFkbWjwkgrSeRpKxFTIF7oX69jCNuhkvu2/A7MX3yNg00
F6e0E+Ch7/28F/dTlNqn2MN/GPb39B7OoUuZswAXlSXeb1C2TG8tICf7tEYGmge38WqJQLloIvqW
58NchjG/xywPHgPI3CW2nOP2Fkfceg42T19xurcHmfZMllpvDtwbhJ2k1EdV65EAUUtsHbyfxePM
aLpTt/D2gIWBwDDWhsvO8t953rpPWZplFxZLLDiibNXF7JOiVr8mu9oec2b6T21sZhCpFiXlVG5x
V/i5bNG/hWNAHmI4sTVt31iymYvrQ17U/TCxSu/Lvh0H29NLACE3e/VRzl9a5cHDqVM38OjUaL56
VTbYKzmMH4KIf3euCe6VUsZCuXZ6y0FOTlYf6u7qcHFG5P0OI6DcJsEgK3qaZqyyrSNjX7dsTaLL
mmTwF4BQ2scXK5KmeJijbXbHFc4V8dvOVMqqImSru10yQ9vv6MX0hNCMNEpPpjNddtdvq0J8cTus
OFoTY/M3sigTP05kIeYA45EwwGRjZuI8RmuhvkXYmQhho6GjXe1zPy5lAHDeHAq38K6yClW3LxsS
EaLKQMPS/dpySqa7dRvX/Sdi1jwKfOFyittbYSNTU/aQwPUH+EI16Y3NVdd/2hKgWYdxyIg+Oo6D
r0aP3vLzdCWUHiauU/IImVhPb8EIJ0mdFBstzgmEgNvfDreoflxml5u4CkW7iss8zSRmJSxyctR/
e5+q8AlgD0+B64CEvN/Os5pxEomBo4YyGlv/RQJ+8d8klcU5GzE5JbP2/FsyExl915i7A/jZRopY
T4xVRIXVgcq/bJZVIgHGLlu96tbmXxhcKtxb7kWcf53nqUj7mvIpQrHSDDRaX5jf+60tozTlBFVO
Y3VVNESlD/Oeb+Fv1vSF+m076DMPeY9szOegxFbAQoOO9gmp5VRuh2GFX/FN0UXp+MSwP3EGx8Re
CwTEI3HA32KAUP/Uk1j4E5FCxrrOdrvZsVSMsRbBBiM6arQv/VQFFKkorFH3OP+pdygR/U0hW2nf
1ByN63HsI1ec57lYKL7YXnhbT6na1u+yoFDXMSGL+bvzclqPpo11VBVySW67qW1YNYEf4e5C32ct
PgnvIG+dMTeqrFkndFgTg0HS27LD9xmS/6m5G9t0uvHNlj9PJA1uLh3dd/MYlFKlRQBtCZljuxAk
5uX9eAw+R/mSo2Pxpz7e2CFlexaVolh4OTuPIrp0i/PzJ554Lv6uSOzJD7uMY1EzD0+vsWxnRKec
GnSPdx0c57D0SKLJpemRBHxr2jB+KXCG2po4lyWqjDvQYd5mtfcR+q4QRzfbjsV9w1Oa8IvDpdP/
8J50N+hsk+LbiBqfi4oWbdw9I2NNoBbqE826pcRKo6TKcVgHgBQR9KA7F0n3kPc+3iuLXf8qE6oP
qunYUC60WS5jDGDuHjAcoU/5sDF58astfgJg/IroF5cyJAUxKBtGRB+lz0PaNt9h04JWo9U4K7ve
ynvn4gLSB/jm+LPiuajMHpCjA1lLfOq4Jep+cmRW97ZZ5tvFmLH/gdxz9yea5DzX2xLhW2Ybf5PL
ta+QMh+e1Zb5N4ayxtXtPqH7BF3PbaXyXB+hwS9Y2RvfokLBBH5FhmO+YQyB43AGbOn6Bw+VDYJF
8yuACT8D+yb9zsuUQlhxxoSomO/IlE/RE+HgpoLrxod2Pa+sbZ3CR1lCPMOooOm7wxaTvL/WDqz7
1E5dwQ4J1DvT3w3tz1pFAoDsd1iQIHfZ0nzODgOavxTrs0tfbIcO+yYM/VymPU5RU66LRThjmy7i
V071nL4Rv4i1CnpO0L/zTK1b2a+5ir51XdL8zK8V0SnfYJ7wGpj546Ry2TkG1JG01aQzuZwKRN3k
VcGs/jNS7NsyRxJNhbSbODuoIsv/F9OWZMdLCPkBtq1NhuY8j8lxS7nnX00bFZDVd0UDwDsqNAy/
ZgPnjRplkPYXysbxl1IbSXDYZaIf3mBAWPSovIUnp95l4TcQoXa/tSpt/mih9oIi1j6s6Z0WPpte
oyZm9E+CJBj6G4iJAODXt/SuGK3EARKLUKVtMvknWzTcQEGHkWnWsjZ+6iLGMKRBZRPfUg+f3GOx
WpbWm9tjcljZimZE6WV7gdV3kn0xtlg/RVE2f8kbnryCF+T2m7GBCOoUjcB7NqW39cCyHD7Ve7+a
L3jn8nZIJNiarEeuPKx7svE8iqKYKmrQuJUmauRXCNC3cqIQrxmTeXZrNxM9cea3e1bsIj+ODRxF
DoqG7WZCWspNYlR8zpD+jYNvIPObQBcTHk07QhS/rrCxKumElvXFL3Au/g5fHMANc/CZ+IqJB+yG
2BrwHlLf9zgWCpKQEYUIOiJAou5VbAxlKQFChgqri3sawfUY2RK1hbqDHmjeAg70SzoifofbvbtJ
TWzekCrQy+c0H+FtsCFY5LnDg5Sku9bnFc7u4HxpAfmSR1SDPKuIweO8jmPjx2M/Nb2o0owb//NK
4T6Pg9L6duN8V/g3ZDQ/o1/26pG03N+ivOzIMc9NNJ7ADOb+EyYswwHHxDAcLaX9XKdiVQlYoMg7
Pow+xiEC25cLvgVQtsbQ0QBA8uDiryG45zkS/VoNdEnUJYpWvd/AVW//HVGkgZUKiae37T5u2D5N
jtchfXyQRbagzXT+QsYEdazohttgBH0GKX+C8AW2pYDv4D9CMt58jXaoJI45hF/hFfDptuI2muPk
t8ttm3JEO8kdgNesFjOcBwzeuu9in2Zd4UvBxyGXAr0ATky16kpMjYEtPzy5ins4/+WAazwzy3kb
sym/4UibR+Jvs7K8KyMKN8+jL8h1E0b92rZo3yc0bzh8ZN3vc+HPDlqjokzHzSlsY4xx/yy4QJuz
sS5u6xVG8TEIxjrNkrcxQ5lWr76wouLZyiBhcyzIt47BfamOAWp0XxUguqzUwyLEa7ztOD3aKGLJ
hfFE00oXqUrrESDvWo3DCsS2FCxsbd1DXBk/Zmay+Sfk3HRrGWBubg5LaCj64XTPUMYUJnG/Iouw
kJJCwVR8QkTTym9EMJ7/Yvij/JcZVSq7o3OieJUpLtMn1foYXuAGvYboZq2fA3wp5DHt51iHksJD
YgUuL4a9LTPl4BqDRb21RwxJeDMhwr2Ym3sxxt1+TrJ4G+4Lg/FDyQzxiAEwwv6JKenEQ7o3Azhr
TSyHE/IYovQJulHOsKcs2T3GmkMwR8SSensEC9LoCsNCuvwcvJ4j5H7uLj9HCgDh11jp6xdi6Kvq
xBamR2ePbk8/LIDFZQXZkJuXEhZDSXobs5Sip6UuGk4RQpLFz8HIYqsbxhp343Fe+9pSY+RBEZJP
dYqgJSfLyeogjmgzFPrlDK6C4BSra+odQgDHuhddsV0aF/O8gvypLWgNg5EYG6prNGgamPCP7YWt
G9krgMUmO4UhG0FCmVDglRgvJLKEYHbv6wnLQB2zbUmmP7yjUkVoIJLMEcQ4w5vnr5FaQaYoMfh1
uEw1isWsipQtblhq0rCdZZKT/G2xCCi680AZNoM/vMv6DDXIRsZHyju1fYnw1xSomQCFjMvxatKO
7nfN9zV7WK6N+20TjXJDBQYaOHzTQtO2j0EnMzoWuxCGDZ5JoLC8wgiRelfGsy6GX11AUw/eZ+A6
/mPdGk0oBjhF1zQ6qMhXhDCN9jIX45I/UhweLerFvN9/S4Eh2/e+96M8Zm02RECJJkMGRIwz233K
UPNjL6cFz+jRoDSa/giTUZ+XLilgQu55tuSfEyDOHVKNMNZyPwu4FMs3Ey1j9DS2mGN+Wot+mmHE
EXKVVnydYNcNNaix6iw0xrlYJJkhR8vR/bAD4kGX6RbC1pb6asdodNQwH7S843VMmctvvcGA9A4l
ds7uUBZl88ugemkvvCV+PEeLavV3EscAr9i1Zjsuo46WUvHUR3djDNO1T9EyLx3OOKQrVAXK4+EQ
Fp3bh2520G9pGvP1865Ad63yeMbssiNqgHOSbSP3K2ezaT4TIKdVOiC2o1/3S7QjlR4lK+w61dmb
lgTUU0hurxK+ueUUxqEgJ4vhkb9Rku3xWyIcpZdOYsBdmViD13KAnjq2QD4GzK8w1Zo3Gh0nm6ZL
RZjuoxJ77p6Z+QrUDhSuL8c4gWJgOnZRgjEmGzC5DKVCcmBehmkztLaC0+zktqXYTybboniAU2Hq
l6KUpEUEIKCJpL+jiZ3nNzojLOAPb7NF36Gw7fhRUbEUL95j4lirFuA3RLfgWT51w6DYbdOqQb74
HC/mNqS5nC/xgqQowHgQXtzIOez0qV+4bi9bbwv5im4PGCvwdFTLE/C2XGMQk8F6sIurBZvZRBUs
bVgwNcbbPC+OEizXqzM3/wZjznhOqqKAr6s+aEw45+WMAszixTreG/uEe3rAKAUcM0yIUbsV4YXg
tUMzWFAh91cMBQH7rtjJx2Lf+R0FHBHdplEDfL1kMUwZ0+t0Ok9v4p4xcyN7PtG7XY1QnidpGN03
3y0FgG25wBHn6FqzBVEmHhMKjO5TcAnjac7XigHhmL/rFUkMTyPcROb0eHUwTgBsbHTNgTDsxdpX
hfZe1kHba1Cim9kDtU02nDN4JvjTNJiF1O0azHCXzrBfKrdGxsk52w0ld9GcJNERQ3fX1SpvC3Sd
ZpoNaiOiO/Jj4/2S3TZ722/PGLdkDnMk0dj9NxkoaX8aOcbqHBNod89x58N0D78E6z4reKyjqhlo
tt0lWTSHv2Givbnr1kXzw77QHMhggUKkxAR7wbCwg+EjayaX3S+xnn3lApJwzxaP0NfLnqaygtiD
gQSSZVfS9ZofC/DdH9SKqOvX2Mt2vrduT4YLR47jfv3OvIF4p3BhrbqZZ/1PQIoRcFmaR2YGdo5O
ppoHrHN9QE0tcTXiCL12+d4a/1hEdiVViKLEYpvkk4X+x9DruysMQCzUEJYWjzNfVQSjhY53v5fr
zfibL0Ch4ddB2/M0FiHBVAXl1AuxNnULam3MtWy5qAwOJZ4g+IxjUBDXJKUR6GKknZqHVHDnjzg/
4e25qqFb/7h+M9vduHNNv9htYRm6lqlfLgFI/fYl59qsj1dPUnKa9dKUGuZNU4kytN3qgWByhcsW
A/mnPISCX2YB5cwDZn4aniIoincAW5MEZkURxJpR92NZoikvIZRLPcB+IwHn2Uk8g/aToBRaETL+
3IOpiwsRmTHwIi3W/2HuvJrkNrJ8/1U29LzQAgmTwMbOPgCFMu0tm+QLorvZhPcJ++nvD5yZO2SP
JF7p6YZMiKruMihk5jl/d9zI+yAb3cN+UOnws+C/UdfWyk/xr1p+7aKLMQO0HN3wBowUAxYD1+jq
GaxiTTXfUdStmW+zvarVj4sa95LP0AUazv2M3ZlhV9VsOcknEgOgbPxhYihTeyhHZadZMLXk4VOA
6s5sG7vOTJAm7f6z7xRx05rtHiBdTRXoKNxAN10Ar4Dgb/PR5Le183FK4ubkJd9gZvruGUqiIgf1
uhZ9FwITrAPKey3STv8ZDbM+L71VHAmen+ed7mRAaOuS2Ndwr9WwcyLCDP6aIu99UpazWFVZV30R
6t7HzHpwxv1f07RtgtHvlMp2YY4zRXcRmumdC1qR2n/REvY+HqsmfdSLUin3nI86EJI36pc923T/
E0/67wSwQVH8+NYBwoRCYQkxorH82qRO1Xk5aTWZnj1qM2DqMWPMhfRacTP3ALd0VpmmB7AlfE9/
fPk2ldxvqefeCSXjGew71Tq5r5nOW+xSnE6XiGHbgEINJh0W3P1JcsbviQPfaZu7tudWQyO/J+Ci
lfdqqaNh18QpTfrEkUTaLgk7BeXovFQ/ucK/Ixp+n7aVoXfkGBH23nGZMaOIUQpbkOaffKDfe/Z3
asqGCZW9TDwbJVT5knfGh8ltop/YH37vud/JnanP27KJI3sP/Uyn0C2ndCjMv/jk7xSTyjBUVQ+O
vQeBDhEiQ3sYQI5/fEP93jt/J3eOZrhF20udfaxrPYf5GPlGwrH/1559e9XvVrvIGxO1G9dFrCVZ
08pjaupa3//xk//OHfo+asvpIFCbOeN2SaQnvvSASVOgO4tgTpYrysZvBtwFR5xvdvOXxk2a7/OZ
EjeeJLFY9p7xvvaT1Xb9VWaAq/7xB/q2uf7G6n6fziSzxQQPiq196XoJ0LNXLRPUCn+9LYZyPliU
3PyfyjIq55A22UO2pg8Gd5p9jPp0SGhS4iRk2uiXeTSTRvhKUov9/d391+v83/FbffP399H/7//w
59e6ocuPE/Xuj//7UJf8/T/b7/zfn/nxN/738FZfPZdv/fsf+uF3eN5/vO7uWT3/8IeQglwtt8Nb
t9y99UOhvj0/73D7yf/XB//j7duzPCzN299+eYVrUduzkXRX/fKPh05f/vaLsQV5/df3z/+PB7cP
8LdfuCTP1Zd/+4W351797Rdh/WpYaMhdR7fIvzQ3H8X0tj1i8IiwdMcTBo8SU88jFQN8k7/9Ylu/
ooFwDbllFZg8hj26r4ftIcv7VdcFOUW6rtOo8UO//PON/fDV/Our+o9qKG9qxAk9r7nt0v+6k6RO
LyxcoRuW6eqWI96b33XJ0HI9HvUA5xqiCnPNdHos5VUaRYyTaH4u+67wNyH4TRStTtilwp4PgvTK
n6VfbTvJu7dibmp729JtyzbfG4BHq502Lo3WqOiWMC5kFA5dd7ew1/9k/fzsld7txoAagrhtoQfl
jEe7i6Eq8rzLrp1U6OF3d8I/LvjPLjCVgGeiFrNcT7xPRiikseR9aejErToeE9JoHGYDXYmXTgXc
wDjQL7So5ATlbbRO815zvejTH7+J3/q837+HdwfEykS5zCE5Cyl2kl6bZku3Hw/jnUSs9JNL+2Pd
8e1+Mg3L2VzThmsY74ssexlL8sC4n1zwjItagroGjpsjm6oYd6n5cTlP/eGPP96P+/vfX1OSCcNy
MBACv8+TsrU1t+yEj5fxLSa+1mpTKDQtCfq61660HO1whNzoJ0WI+I2lw6LxpE7H7rGQWKPfn11L
3C4MFUiNoBRj/eQaw3ARJ8Oahf04OdGeCYERPQX5u8YOWay3s7wIKqBDcDB+XladOQt2bNlGWII4
tTtyRFcLBU6m3fdq1W4qR4+b6y3nIvWzstXaO9Pq0j9nx/z7pfMMIZlL4qIxeh9YWORVPbquaQAU
52LB4Ay9lM2Jg9qaDvzjH39P7rc0mndL3LIMHYRyu2Le+7CgBf6VhOVNWrOqakAgJ2fPjyMGHVqG
JaVvDkkTgWYXzMmcQNwvQPLE6KvGbmI/XSNH+rEGDxE0CDZzChHVXEAqOnI3SVo06MvKVMeRDJ5q
13bKSnD0qflhSTrD2FwD9eOIVJ9J0KmVJmBguFCDzFbo6QGBxvFIZmb7VTSVg2/DcKsbZKb5vLON
aqzsncQzsVtMmnNfNrYrjtoYbZOCs3ZsdghyqvSmq6U1HZsWUj6outYoAg3KgAEoM2xPmVnCvuzc
YcPlVazdU3BaL0NpJ80eFdNq7/ocpDEw22na6VGTZgTCae6rEesVibjt1uf3buveGbPL0As5ACor
o0ffyD+K7o48eDz24H05DKqRf1R6690MZhkpH3CyebQF580lKvn6liB6u4QJh8Pwy2KVj55qCNe3
sdpcy65vP3GZkCG5kxi+uIYpl/1AImG3K9eoiPxexvYbnNAmmTNGNFpjUfSvjrXIp7QcnI+Y2snJ
YqK3c9ZAu732ImPiHBMZzI/MQ1yv0I3Fbwao3O1Yd6Q4rW2Uf87JznB3XbUC7vfxom5VDp6yK+vG
/rD0HvD3WDvLfdZR60In1/r9qiEsQgFWj/du3rh3q4RW8otRUALNmassvxcFKKCNt9AXcIN0yrq7
ev7iouDwIbiB8DWSxGqfiwI3Uc1RdliZfvJVZZaRImXV8gsrakvQnyJHTb4uYKTXdtyLszZDB+qX
nHB3nJmyCB2RCrw3tfSs9cMcwUgdHA1QgIz1GlkQgbgi6tGaTWN2cKCQH4EgQLPdGMG4X2VTPvp1
LbvHHusL8SEQV83RshiUfAKedOq9HFHKAKwnCPWiNLMRJ1R1m3gJYH6fiqupwjGEkLDfJr90tmOG
XdnOKI70SgAjJcjqGjYzMzAi05l35VwXr0AR6YwRMKszqDEyBXEmjepzA/LX7jVNW/UA6sZemMu0
2iwVS2YeYnapHk1OsgWZE/xesKpREUCTrrkMKXT656KNYuOiJfgN2wlTZPBgZuiKR+S8V3GZRPZR
JO1U+Z2Diu4yX5vO2RFTjnLMGjepEzYh5exaM+JWUC6q9s0HKb0K3hfO8LFuJYobpY14Ripnbb3D
gmJjuYzkMmmXAunm8oTcyRtxkbR2u28qNc9vERLv+RRPCX/5EinfECwCJcCLYJFZsHNFf0XacjnA
aEfJeC2UyJNr5Do2WkYWyrkVL0m/S/Ep6LdNq5lPtq4i11+dpWam4lRoga64OzH8DwBwO1DyCAZB
9zp1xS3gPenN0jinrJ2k58vKziHNUVWtJzwAuA00rF53qxPNyA1kYt2D+zF7YZDgmWw3nXkzil6L
fRQ2beWrlNHwBIV62nB0YsjmcDR0dhA2zdo2nmzNTG5QC08vBvas8WOEJVMqP6+iqP1cO063KmR9
Q17pl4kYccmgbO/s8jwyo1Yeayd1Rom9TDlV7TddKxrD1ytDWtdlrg2LvfP0vogLCqfUFMYpIr0U
2Qed/0Mx2MPo4zuSnIIgq41vcpZMl0gmy/Iw4ZlhjwZJrHHCxIMbTMasHlpGVSbHEq6IxEbdHVUw
8GQkmck5f1psfaXjXBq3DjQ1OPiUzCGGyJ/z8tLqm1zAlqu+vh/sBUlulVUOohFnBJCqvAuw0eSS
YwiMbM6JwPNX24rPazRU+yR3EOfEJqgtEcwksY/NY1+b0T02BuKU4na0d9NqOFAoc1k9R0kR7eep
NfxlqpY7Zun2jxiB6ovRW9Qm8hk/RNoysJzjaBdhAupEr8JJmy+LpJ2vsqx4rq0IcVEbOR22joah
RqpbGa5RpGGfeOPeEpP0tQhgI1HIZvyYlOKHHmpe9+G79fOFxDFA0jzUG6QXU/YpzgCbLTwQuj9A
rBzrckj3Wud5H/MBog2m+nZsLJEeS9O9yD0vugT2lmGdaLuUoFkchZV5Npf652hCxCKKqXt09Ub5
tHzT0YWHfrbHDCekRc8/BTC53AVuXPhWMvb7NC+SvdKbYyTbp3ZNajadZnaf+7J397IuStyAajiR
aFZ8wqcwH6faQm2u2KLmGczTiwv2D9I9lhCW5rXy6qc8j4pjVyfhsgmmRtFAo7rR2OylPWeX2Vw1
G1zbn+d9Y+pQ0dFna7KMQ1lPtecProxeDIjyytSiY16JV3dq7BxbivG5zVFnqyXl3O6zHJMDo2d9
5lDpfhMhMpgn5ynq1+bBZH8LqCaJ3wUODssRG58ph68Zg5OJaEmQ8rWvMwN3d8wev4U5OHlxnR00
kT1JQ95MXjYfipLzON+uVY5pJoxzS+zWbhm8INI7dNxFNZ4wBesYJ9EOpsaDKHDwVTXItFe17X5i
GNYxsyKknjkSwipFaJtqI4ocqoDS1y1L/xilJh6AqIsX8hyFeZW5MLubtTPbdWJCEI/KHt973n62
qja5r8SIEha5SAs7huJNhDJubgpncfaqHaMTNeuDaUvjamI4rPJFW6FVNc661DuWDbJqt69fkklc
ZV50hsBe81Vm9CdX1etZHctr7HYTU1D6i0Q0MfMmPJSy1baBAFwv2Y5C96IZq+QrNaH7gnBf25VE
5QaJ482BrlnrebY6PVLSQSyBProZ617GAYwsUuoanpelJS6SBdxpQawUMpz0NBsUAvaETjOTbzoK
PZ+MY3G0e/w0tf51qpw95Zi6bjRdBWOF8lyYPUNaytfIzToEim5L/IV1nUzx+HG2ew2iKbnN15aa
EtoCo49ACt2Z7ggHi9IcS263x8yyG1z4MNm34QCUT57bGtDNCB9NfEi5F50gptFNFO4YptVyW1td
vE9k+TnuR/ferIyz3G2mQNOHQ5lI7HWRexnZBSBM82xhE0St3N9rY3ZSDBvD2PVRmdHDMtRLMLbd
eUM6Fsl68XOZcYABOBg+VMFVWWihg2U1rPo2OW8M+p+IsmZQxmvfrjh+pxr5V/vNXkA9TCKCSzuy
hWhgkQi9XvDDY2xFhzjLzO2Sp85HRBVqxyCar3qRprukWnb9UK5ogV+25GtfRKLa9Q4CwKYpWJPL
Zwu7SYg7NFw1T12Y7sKGutSXFhXvhJYsdvFjx9MjkrzUCRUz8A5VB84PQzFNwVS3zkg90jFieoCi
pQz1VL7uFMXhx9iOUawlVrK8iKFdG39WS3zLtc7cwEVHeywHbb1NnSi+x2GNu2NyGCMkmfDAVSuZ
eucLM3FzH6+0/iZVQpxQ5gzMfzC41VqSRBwtp+8uVeVzVnLpq2KyN5+yU52MpBeub2v2Omxpo8in
9BSV9qlZpbpCvxdZewON2E2OlzwK2gi2u9T75ExwxNLKMYwF3T5K8pOeF95Rm2WSI5of0KVUfZVL
3/IS8yU2nKIIbLI20zAzze4rl7GQnAEIk3uUv1+6xTVGH6EkOr28lbCza2xh0MBFKj97w2whCq4W
ezw12Eev0LWPXEZNjx4yvRyxOidS3CHDKurA1EhzJiG5z3doO91n/GXGeh8BNmH/6u0+DSwDIzLi
UzuLYOZF6+5MT8dOtaKhGyD313r1Iwtudzd6jf6B3va+AddGTgBKg+loIlHSFxU6C5/ulf8eLYwz
fjNqydcmMgRcam9B+jX4m9Qhrlu9xfyjpSfDHOvPsWku4WRH4oPy0JHvs0HrnyZPdt0ODoGrJEVX
Rf7k5XINGrRtSGlNpe9WMeK4nJKq404fZS9p3obygyOX9EMao4INDFFJ1Bozp5erciRX8LRjsVuj
qPvcoxTiWi3l6qeRhiyjWWR1kyytZ4XxQKZFYMc5A7CkVMVnkr9dxx8rozkaKL2HkxJW+xYJlGDl
VI23nqNPn10kXic0YovJvV21ZigLz35SHZ4wPOLtilLAqBXV9CrnoJnAxJCDeo4K0nUwXkaEPU9W
5LENFTYOFF/lWrzuzKVzHnuyoKnUuTGRu5nFdGfJtv6Sj2XJtgQ1WwTD3C4XQ03VH6DDHulHBstu
0Qwh9zhotVG/de5ifdbLyH5AtQDPXGNaQOfP5MjIz12vG3Zy0OA1k3kpGpZiNX1xqBS6YK2wzfkK
c8Admi11C51Rpmc9L3JXTNQEPsiPNh5gaHNOyYlYMJX0pJqnpru+RKVdIwSLobRhnosPUS3aV/KB
1+ucEK16W2UNeq0hbh/KTEDhIw21p12rPA/CW5vQo8VDv2IQxiXfB2pdcTB5kW19JunRXfjcIn3V
el06HLQRHlM+EAngUaLSr1U6m7dYDmhyLCXRF1MZrB/dtW6J/3JlRQOtRrwIvcDbPFO1S9+oyuqL
NgxWxkbctXdjMdOA6muFHhE7CY7+oqj0L2j8rDXAd8vE417EjhVOaV2v4bwslJzrOi2K1J9luUjN
USMNEBn7p2LEc4ExWGtQpxdgqv7ozn2+n6G4a7/MC5eLDAm/DZLttDzc/KldoArX3NPaclwkU4Yb
2RQEiZrlmrm+Rgn/WCzS4mkJj6EVU01i+B6aB3VMHL1qiXHomtM4wB3sFxVjX82UY5xKe4mNfY7H
dd6viKTVIR+Ft1zaBVC07zki+6DVXil9mVnJraQuNRArTl0d2qjRm13bul3u12bJpGGv21ofrcvX
N9fsh+TgYTikiEdaeucmOop6vcfexOHRyZzsnG56dDB214H0+JhU0FV7a6xpjNt4AjE9umAV5YHZ
i8Vtp2bPCta516Owy5Mx5cYSQMRjrnD/yqlnO484uenHRuJnvDkOMDi6T1FqI2CUNSfUPi4iMex7
koGe/xjU+sbq/oBpoct0PdpPG/RxA3l/hAGd2nKayCyTXQGtfLfaTXYqQX1Klk49hbqpZ0cFUpiF
dMb1VTNr8X4gEuAho2+87OM1MfZ//I7+DYLlDXmuEDauEMP+twTk1LP7PM/jZCfM5dOYZgP1eJ2y
EcRpSP2l3/zpl7NsKAxDIC4FQ9zA5+8oPOzbnUMESbrzcF3v0DIYuxFY4ei45lcIfPMnYO92Od9d
buBlw4Wxs6Shi3eMoSWqWKQ6BiG1kjnx3NYRvqKSNIzQYhTt8lmMlQld4xRluKJ7/fNIOpAL1TD4
iYX27x3mi2+3Bj+EOVjYvH2X88NflKMftKqadn/yukrb1oVAAKabYovl+PG6jk6Wr8P2Ugi91n1b
mvnOzFBJwfNtgiky6f/49X6DJNg+lNAdE9LJeR+xLoe+0O0NuRey4yiPkvmcBc8WrGnzT77Df3sp
lyVjELbG/B0pPP3dLUMej+ySpOClYtcJpE41U9m0A+Zq/GMa3p8iIy/TVxJX6q/qPdX4Azt53bxV
96p7e1OXz837n/z/kJR0ufN/n5Pcd8/V69v3nOT283+nJL1fbcvzUNZx/1KQwE39k5LU7F8Bc11k
rS6+Yrq8Lcrvn5yk8Ss2EN3m6zJsA1JS/IuTNH4lYVnicHP4Ti3unj/DSf64f9ksK4vN3YSM3IhA
+X4iC8g0M5ObSvcx+8z5cTay9YOV295ZhdDwIs8HapvvLs1vkHT/9oq2BVBF7K2QsLTs5T8uNaxk
DRDSVlNVHaKcxJacodMEo1TPXdfsbZGuP4kEe5cezeeC4+S4sPkqtr/fTwWoWzutkaEDTDmMBMTk
g2nB7wGgTX8VqwwYXyo5MpwoCwnAij8OFnE0Ptz/19nsipeJzMw6oGKen8h8ntyfnCHbJ/7XLru9
Ow82CKLZtizYEkjmHzZ1FNpI02OEdXmNAZ6Ct2e2T7T2zrWNMYkWpJjcXWXXy/CTXe8bQfjDKxNp
wz1kwIV4kGsOd+33x0k6ODJLCALylxGcMKh11zzEhbl2PtFPg35Ka33ofbwM3fWAlto4b9MBh05h
9ZoRdHGLhXdph7S4s41caT9hN98JL7guDm+LN4cviG7KNFkD3787a7ZIHsMCtSFHs8CLbDg3TIyc
fexLGd1eW6byqHWaW+1sp1ucg5BJ/bWGe9ODvERxPtgqvS2HKtcukz6Ntd3iaLio//h+NuxvA6n+
dRnltosLXVDuoiuwURa+U2eVbgq+YnMxMjuyT2kcdSGfJjsnNl8/Sr37UhfZGhqW131I4sliRNw2
q3Or6687typwUsb2J0clFmLgauxv6V7NIGM4uABq61rn1I6x/dFEf5jsmjRh2FkP6PU8dMChQTaN
BeZM7ON4oLwi2c2uptabiVkJ863lpcYLkXGOdSRjdiChsRm6Kr/BOksZqXm1ad5mXrmK0OyUmVYM
XHcz4eMGrz3agrjb5KKGsWY3iTOl8yHGsoPlFaSt3yk2t9gmm8WR6l7iqaD3BPF6kRqJLzvsd1p/
GgoNEzM2QOZNMn8pDyLg1i1NTILN2Bn3nLaqujt1Q9OL62WsouW0OlJGvl4rJFBFBxwZbDNcwXGZ
2P0cS7LJ8AZ5LAYnwcl/gYGZ1AmyKfKQDYdnXJtFV1hKRxDxqCnFbdcvtObEwpdBJpneRDVhdZdV
2tf0gvrMvzXkinGg5Q6j5eOagg49r8WlBHZDWdp6s4p9kvNrnGDUePNh0XT9JSvd4TIboxem+cRZ
ENvlQCxF0w2+PcXtWQMtY+3VWiXFw9ir/tztJ1PzJzqA5XpAmZERGNEWH4D6e5e4Dc/9UiwrWDTu
GNJIjGGe8Qat8kVfur6AliBAwY+tYr5xLMVWvUY6rulRzeTvaQkRbbpLhC0L19VfCYZigE62wdBu
zBwUVO+gRMwQN61Qsyt319feGqzDpEbap3gAktNibkMx6MGk5grgIRuS2xWryZe0RqGPN9whrK+v
HB99hXFre0J1GGpzMEPSZ735YbBGggk7Ew/fFnlL2gEQ640dzwicW+SXTxqbC6QvHMU9DHM9n7BN
u7gQyni6dXMsaT6Wi5yuqvNSG4RvrE8tPp0DvhnjDOD9uSy1cvYdjCvPq7I08do4Ubfv9Tz7smQ2
/KzmoJ7nLTAfI7QJ22RuUDWcE9eAnUOtX4xi0P12UP3BTMX4ajOeEJA+0x+k0gHcKJ8q3sM6q6Oa
OvNK0XGfYmfon2wsMTsi7cAIUoP55TPQXtKrGqvXyOdfZsDUAq18iO+4Lf18s1d7eYJrcdO7Z4HV
KGM/lypKoJQztvKpN17X2KXyU0xPejIYwYjcOq/I76vHrDt2tg19GnFU7A1dvjkqzh60zPK+okzA
Go332fACZLvIwhrdNHyGiqVnRjdrwZK7cmch86Zp7Jv7jGFpsCCqyp4Q5ufMAXTHOJxaIBRonkwI
+Ic81kMdR5Nf9j1bGG30imh+sO+tNbNfNkHpdQenEDhtG/nxQPhjm6r6ogZ30/wG//p5Yws2FoBF
EwebyjO1d7LKxtRFVsF+aQ3tjRlF3SXxHWs4GA1RJFUdJWcTyQmEIdRDTkjTioE5MqHploR4Aj+H
V8d0EbveYZY1ZH3arXd63oAuZa51jrw/C+YMh+IlEWqDx6xWLQdlLADvBjU74AM62c64CDw06Bxe
+oZ9eIxJ8Rulpo8NXqvYj2CkLkWfyH0/tDHuayM9oGohqEGLmLswAovd4q4l9anvzaPsIS6tobY/
tF5Tp0G6pAgoyXRa9zgwRsNPhaj3Q5u5xyyJZR4Mk5We4TNaDsx+wS9fE3FzMknGPGQJGct+pTGA
l8C44Z7Dv3jB4mxeZkZHYnQ5R9GtMsj7BBJEBeq3q2jvSt30uqO2DsMtysRED/C7OOf26Ln5OSlH
STiSMnGjVfOmnZ/SFRaiYDsjvyngLl4/m7iQIL9pofGMyO0AimvLvc0379JtyZ3enNKJqXhHzmQt
Oo0shXI39XOyb7ljWdu5RSApzgu8lVM4CmK1MkRrgcizYacBaZ7NhX0zutMJ/dtDHbniAu39sp80
dSCphPgW4xX5wx3WgLfeaO6M2gudXLwseM+6ddpba4rvWFknG03EtWWCvBEs4Q4+HCR7amLcEzp6
qQw93cPUkTYz2+eZl9Q88YZ9ECsaGizkRxi2ed+SA8MEQI/MtaU3drTwxJKVq9zh2M7eIqD70NLi
9sDtJ0OCidQLkrj5HGY3lZw9NZyiyyXEwt1+IJYw0ndK144JqZc9UTyuU/hEWFXpWUcyxgK05DXn
Q2aMRIfqAHldLQa4u3x4ztp1b8yVnl46ZT5sQWSJvpfp1BVY3EUexc8aUSdQmZGr3Tckou3ZmhMm
cmSOSaFllgVqUvQN7uXk5rYbYjfqH2qSMp8ECm0ubl6G04qp+Q7sc91ZsRmBN+FiCDBgRPFZWUGZ
9LOyL8Y2WvdSpXN/oNCARepmG4oinearfMq8yXe9YeouzKWZw3TU1yZwgFPGndeObR8iahyPhtvZ
V63TUrwTvEM+Db45ErWWWS66rwMTYgXhmrMD2qicrKS0P7UDKu9QlETzr62+oi0oYjHuJVXUI8u1
vSBvYZmCipCVGSqtcnbZUjY3RObZ+8wk3DAc+7j4QuALRrnIleFCQDZIebPYFsm0afZAUIDu+QrT
qEXSVOmIg0t82K0kIjkoMo/ANyPWHtuhSYcwZ7boqU9ilCwEXBIeK2WPMikXjzMqkY+JsMg9xajT
MEhWwbWdVGpGHBrjMh0SvW6PFuKk3TzGzC9K2+66BgtOjhwkBelk3vxpQOh8Z2V2d7aUunu7QcWX
jOh4gv7ozyT05GVtFvEHNDNEtSRCGZ9xudgkRDneMY4K42vWm/IxHhg60KHwf+XK2p/w7+jnfHHc
MXw8CFGMbRr4NWk3T05bYy11ZhjUBVcibpXuZcasG650ckFuDvjbRd4taErLeceypwDYTIfTcYgL
43OTk5wGrOidoWGXoK0j7zOfSHnaM4ZdseQxD651MvN9z/OZU/bjYWixlk1NPYbR1KRPmaTuW0EA
z/QybtG2NaiZfGKqli1tnLyw2cini9Exz5kfP54xds+BAnL4Fzjuy0K2BiESLLchGk6RmcUHCzGj
HbJtTVeYyM8nPKp3Q4EzKVhiczxNTHkKW61xbyZbGQ85Y2fPsTi1V4tslpulKZFwrEWFvQ86IIwM
h+5Sn0/aMuafaUzRKXrTfOtxYGBnd7UoJOJ0vU7MCpMrU8wANk36ITrG9kslrOgC+7xx3nVa/2jS
qR8zBKRnpaeSSzHV8U2r5+dx1l9LrM4XzTLAGlL+n8VSO1VEc3x0onp6Juajfhyocw5F4dzqeXqg
fluwnROHa2mwMi6+sYtusKFNMbvh2sVGbrTGcMmsWrmzV5FxlhXTHqbf3uMFVmGma7SL2BxwidKh
165ZEHWxNIFwk8RP09w4TEtzIYvGCL1YDVfQOFUwOWVyLiRpSap1Xd8g4enaRAlwmpwhYZudlvOl
b9RZM07aA9UW/im7+uaKIoLO4+vme287TMwJg32WzhIf0GUWB9dsSMfcQLlqsF+SJiGWphracPLK
MSzzdDzkkfnWWsS+7Yd8LcM0sqLzVoNgSJLeI19yEdc4lusHuJbqsqx0h5C2OCVdLjEppBcCztYh
n/YuqDiBAtAOs7Ysx1wyfwYP8HJeWlX/kKz5V29y+y8lpBX+RoI6fSbQIzfEu+anmEcPTZwVh0JX
GsV+whAyNDckZZRfCJeL9pTd1TkDp7B+CxzhymxNdHLRQoZeE7Pv9P0VOj2NYT1IFVYdpisxs853
KoqOaKVPB0XkK07zQ890mdvBVeJBktpxnNux2hdTm1B9VK13OZCyBZ/drUGftdwHZpftdfbdV4+i
8E12xeoPo8E5E0XiVPaRdmm5Tn7AAeQ+elZE56RUMZ1rBdOPCHT44K4xe65tl36EH2VTfnVPcF47
TUXZmarJY8OC6NBYGSOnfoGFm7jEKb7A02hvBbEepgR9XESNY+wnFd/znZBBYKbmLgL13Q/e9MGN
bJIAl7k4zYt+01sG6nWN85mpN8u+KLfAgbTCRabKJmgbbpHR2XIehcH2Ui7jvpqw5pEsU/gGZ8tD
mqbmEU4mPRF/x8WsKvO1cPSSsK7pjlnb9sJZ4CVPJPMQVpCue024b45uizO+bXLoOFpORH4ztZyM
3a5VV0sxT+fsBTRu2InvKdWI57VUESRCcJbO6YVAs7QQ2mC5ZUBsxxB6bbEcRq0m/8fjeI9Z3keA
r2hPXfyplBOkiuOZT2UmSURbRoqqOnF8u1qB+MmNCfrce+k9916MDTnFEeNJmsYYAoOZBXtHEHzC
AvKryTIv5tzNvkCpTk9T6XIJ5nieT+7U+eayVjdFRqZHMMlc3kdL0+xHJUmpcUqdogYT9pGopI/o
V9Y9BrAtowvTo88BVoYoYf8PdWfSHDlyJtE/NGgDAvs1gdy5JHeyLmFksQpbYN8C+PXzsiXZqHXQ
jI5jJpOp1VXN6kwgFv/cnxNxJ+0wHgPQJBAmxhFrYAFF+im9uoQwd3BhgoDBaT9IOHyYqvqSQ/2m
tA6+22XIz/zG8t5nguQdZTu6t07S5BWRqc55T+DfgTSopzsDz9tngb3rAlgMKJycl/Zguu6n05gM
Ur2gA+vOFP5TOWZz8XKThjbHcG47UdkXpy+dyKy5WcxWZj5wl3RPMiiqfUPj6gl7e1NiM06tY9Wp
8WRUwXw7ZJ1+IObe3UH84S/Lud4QQ7WfhlIbCBvO/KNzJuurnIcyNjGqdXu3mpnxFz0g17CoCnvT
o3cdXaZA/BeXgN5u523Lse6l8VfzW2KF2YZjsHzbPOF7SMr6igaYLdy9ljpD+ezxJgH11Ir7zzaU
BSYppFQLp4bn4wI1tIZb1JFWf/EFGCGg9S6HznUI3+pVWVkEIcH9NRn9iMFOtu1D36j81YZvEcR5
M40P0jeWk+58ZFB89D9lq8NDgcP/vcZhdUoq99vIVHVylrCPDIYIz5zYn9TkZjdtzmWWNPb6AOzK
fEs9jrJpo8eDCQHrq4Cx86tpGtY34XHM6oZ9rcwebO4a3gxdxRmJUvLnYKL33PS7apvz0BzC3DTh
18Lq1s2V+TIOYl8vifEo5upBg3CJHXcEsCisn6pn4mfjA7stpvkD+zmI/NQyB3NTa6P5Ck1nMves
SF1UF4TIYy5I7tXloOXVPdK8685tY0AQxjlh6DJcP/BmM5rJLfQJP/aUwYQYeo13sis9E00vS2Qc
TrHODto5zzuwgSvxzwkOMH4X+diopShwoYeDsVsJ4u4bsXi/mIiv29aa81vgP0+lLXX9Mx20AxyP
sW5lPSQw/LDgo2jcT4VyJVYICJeMf0zrZI3kLTc+MfNg27GwYE2wCp2+tmhPMxiSxsT81lAvKNU8
/gg5eBW7qcMZK4fR4Cn0V3EGwu08TEWHuBTg/UEychwjFJsEkLaXbPwlZ2pnd36S7tDvOB2Xi/KC
s4tHDO5hVyzBIaxkOBwxmobiphFwIXZgozEuWa1LLh2TvRHnGHaXnTWrZM/OtzB3nMPxwnJaFZ/t
QDUzRA4Pa/v1oXXf55Sr0B2BaOX9Rn8rQK36OJBJpWf5wOK5MZQzyp1dcuSGlN811r3jKWpuy3Hq
8x2D6+J7suzyWXAhCN1QjY8hW7U848NXr0PZqVduTy1kRLN0fqxd4Y37rArc9c6catoTMrdJt647
wyDhLeNmngs3jVsNeXK7cGG9TepF9wzKudggWsj+0gkpifCLEY9CXYksNvAM31SwHMAVB+n1uFkr
Xe2hj0Jfw7n3kLrSx+Q1ohDzaGWaDHrVqN/hiOIaM0/13BeiEoPaUwDBmp5iLFHbRMBM4uhkDe22
n+dZ4nd27PrOIsJPHMvviCisyJJAs1qP+UEnBL8e8zzf6xWMYm7WvtWXaZ14vbFZO9NjSjxZ3BOu
5pf7HDurqEDFe4bzBZ3amsxl3TRzT4tTsQ7gu4n1OkzPwQZCM586DhMD6Ah+iWydXY1xNo9ygb/V
w7F4Rcz44xvjjvkwFSnOBK82wo2SrtFGtovllX2D1+qJfEZwy6k8vU0Sxg/gOzWT8zpj8BT1PBAm
ZkezhbWeFDPoV/wX68aCq2Ru1JyjoU/gf+VmtRiNxkoPWRMNnMCoFMhm/2G1M8evmMpm3tEGzIKe
0djzBQuZwSdTkbIqvbWoIi+HrcGygti/YW/Rz3nq+JySV89JrrwtNpDJybR3XKtZDrEUJWuGrpvv
1CFSGuFQ7z/mTqaX3rar78FX4ysm5xAFvOnvHXhR+KlrH/OXS4hmk1O9N+9HG6/KwfUk1slUeTo4
1l2HnJt22Cdxp7n9Td8qqhY4Vl0Ek3s3GqdKvUJGhByWIldTq9s2oc1mWrsvrrmYKupCjS2Lg7L/
ubZzuDPQyNmhidh4m6Dxp/ItG+AQcN7p/Qwq4YRYTwHmWBz62eG4j/JclTvUlz68Sdhr96HbEU8G
zrToHX9q+3OacGJtsNTimKwXN9uOmnJliFliPnV6zd4FfSLPQWIPd1ZXJHs0Bh4XkxRAEFPskSQH
+M9rcV5hr874BWEdxbWdlCTTnZLXOF9B+uxLbXKogmQhLi4ATvu8wPLqsAC5Qh0NkVVjhMcFEpkp
Ey1jHx1+iVKrDM+66hHpg8VgURsK+DpqGdzTmA12eaLWwK223NN4sOecs37suSMca/d65MzMcn5y
hrSin6TGEbwxubTzvo2lcaT5lmV+Bqf86SySj7LO0pAnZcC82Kdez1FV6q48rF1Z3PXBEIp75t2m
QIywOFY1iwe0zvCdP5Fv6woipTG4Aoo/n3Us1OkvXeTCw7BgV3ckBoUdw2wMTwG2MEC5Y1f/6HG3
9ng3PaxRsh/UEzJu8JlRJPtjEW2q93ljq1fBgbPhRS3s19VEBwCsr000db8sEBX1dB/w6uVcB3z9
do0hznEfIqxcMSgVl+o/Hy14p4W3TSmKhAqVyLzEMJmYd05XuV9yQm8uh5aXcwS+QsuHpc1078/u
1fc5ceTmJ4alEduwoRG4F7vZFUHNyTWH3nHD9BK0Teg4zp0T0pxDsNM09/PQGUw2pUFRhm/j4sra
hqwe1ws5HE0h+nlfkRTSe9Ndr1mjLmWuMlWEwuDDKarZyqmZ663iXwcb7EL3/BabRHtPhQLrHRvw
GKNxaLnjclNWN2M+zzegQAPuiD5x53fPKeufi++7fcwWLpazy91IP9BTkXA0BS8AqLRfF5BcQd2+
zJhza9CKQKkOi0F9x+Of8yvAVGV5NMmRkcJh/PVV93N4NwEQWXYwcIKKm7tIru3gTfJU5JMQh8mw
vK3Hy4bLPx3D14K4VMZdNBgewwzN5Bh0My6WLEx+9aHIIhsQDy9d5oTHdEIqwtUVDK+uK1cddyO4
MtJ6pYu8TflNt6laZ76RrQibXdNX4R5aC9r+gLhfHSYgn3qfeoqgU1JVNxgxK3nG61d636OPyfSS
hxAK7jpv4OV1SxgSN6aeWt5ARBJx7gs/Xw/1BEL2ene21RGDrlxJ2F05NX1Xdr+72oD3b6wGBCy7
NReaKQohP8R6jedshJbqaPdWN3zCkinWV4FljwuANfvB1i2mkNwQ+kT7BJMWxlBqFVsYcuEYeXWQ
OjHqT0bQp0fzmQhjpVz5hyw9hnxKXC3nZiyoGvDZJb6wcWcrfc9zV44XxPi8fyjbTLwAUK79LYxc
W1OQ0ScgKVt3hM1uQETHvUaZ42SeCzI3j+CKix3VGNabr4r1Z5KZ8hbfq8XV13XPhOHXN8etM07X
ff/ogxs8NEvgbtzEY4gzeMGh4Kh03wrCcuRmoOpXEvgSBzl+kmjMMWYe6z85tjf8LErYXZsqzPy9
mabthQm2+gUnefrdr4nOeKsWGa9qah+zvMnD8wyt6+w1rdfFRjHPZIZEGBL5kcubb+rs0NMPMYgQ
SlKRrv4PTeD0A0dk+GJw7I39gUfBL1JAVAbxPfo3A4qobF/cTks+HMnOmffp1fp0SHEtiNOMk0tt
VN10cVbnsGsnl3oKz+nAgq55/dWkjccCPpJx2S2mXbEPtemnvTr5wVDEOotgDs8YjvTpCoiKPMsI
Twu1HWChCv+Olgex9ZZhCCJNqLCIIa5B1JVskHuqPdanFN6nyfiqgrSTEJq/DVZHH2ifzj7FAIWM
PG5xzxvUGLGfwnUGSNyPP2c7VGiGTKAYd0/5zUB2V0QFEkrLQDqrSJtyy93Rr0GVSu2X6f2K1kq2
FCz3HmPqQtDSaohbiFaWT6ur0t9MsVnsrInbWlqa8KmRkxuCvVSvRumUDvNmAe+JBz+vTvPQ2H3c
Flm6aWl84WulQDWfMnlcyJdRKRKMH9SHq3hsx+5GYGI9WrViJmbJN3hTFXuPK42cXExdu1tCc93b
Mlu/rzC9u2acXnzXWtgK62K7oGbdMDZd7nWTFjqifyN7rAe86z4JU0rRfKZ8nezdE+ZJpi22MT6n
ixN8LmqubyzMFReEVB58gPvVznQ7M9Zuy7MRJpnAbY7jJeKPFiacrYSE4Ws6diQxse4o+PLqOCzN
Nv0q7d44MW+LgqlrusjIs26frnM/4IwwxpjyuNzbzNyMo0K7T5hAyxs8JPWGWXXgb1hPnYPgM2NI
zSX/4hDcg7LqzvXtKpsQPFWtXpk2lDHN2gKBraJL3ZXg1yJnDsNzDoLzh84m9tl5SeuXuQn8u2zN
l4+waSnECpgt5Yjzb5VFIhzIKltqRvhr4fxiZulunBGxKKtSZ9dgJ6fPxUvAnIC0m43mt+GL6eBW
Dfzfqzko+q90tha+aglNCy5uvxmdQWz52GkHoOuX81oi61OeIUiRd00iFczV9t/7Ov7qysHUARTC
4y6AF0Fg7PzX/llQ7L5JMRZrbt6yUge27Z6pAJ1+zq5gzGaW/j2NDJwq//2P/as96s8fC/sP06Vt
Wpzc3Ovf/yeHZzVm2l2vjOyuMvyAvPDiyFihd7OklgEXA8pl/jcYhPUnneUvDpYwML1AXAEYpuk7
4b9YbbreC4dSMXQeJueqZOa1yQzKZPHa4B0aKDbT8/isJXmRikT0ERtEkB+Y9XPbm8ANDtt08cyv
RfUhCXIjM7m4+r1u3lwxuMbRM1DLuReSthg+KQ6cqp+N6+S/MWAvOTPvAH+KS3QW/TmHZ+qHNeOf
0fVCi505rMqDq+rqIUfSMKJWrdR7WM34EnDDnSNibqX9UHeehQGINCgu7LGk/m3I52XZFjOZudga
XEZzOZei9guM/tU7YpCV3Xi8dMhkxOefw2xkcNrmg3Gk26kgCTDPbUPDHo1krl15j9rOFa8W94Sv
mSDSQ5nqAP2Vo9XONjhcRm3i2E6cJwR5N2h/5I9xOJlejMPFLN8WciNHT5nc1LTronlg7GlOVgFj
+ar22m+wU9oqJj9t/CqrAHR7pQH97plTZR+eqoS7z/IpGLaOtJafinQPGBHwb9cAHGZtGJEaJwAk
dy+GPwrUk3MbFncDTYysbG6PpCTKgZgfEC7k4mvQ4xyuBRtMQL5R4RrqMLkkfr0UcdOQo41TI6v2
Sdljkqs92y63uTcQOK3nVCEGWEXIwo1VxiUqNnYnQOpmuGupGTo24WL+3cX6H1lLgdzwn391i/7F
V/p/c5/+v6Lh/NPycYXt/AWGs6mHfv6scNH/+hOt8zd+zj+spyL842onxC8vMKm72Dz/YT21wj/A
QmAvxUp1xeKI/3GeGpb/h48r1Ql9cDlMHwNWoP5vOBxDeH+Epm8yOsYP7rJJhv+J9xSn4dVg+D/r
Dvorplj/aj+0PXx1wv4XA+IcDAk52ZK2z27VEynAri++jBQ0J/Y4yjAiB5BhH/vStYN7Y0FH5tF1
MQVc5iYnLue2Bhb4mhpShYJvhuZtViLHbcKEkxrpZSt0OUgIBS1kTBhzmkSAoWRqDFkv4DA8SvbW
LnnLRkv3B491V94yGVGfJjP1MoLGbIW8y1PwyfOPnydFXcPi5nz6uZ1uC9kX7xn2lJ0HvQdsYlp8
OMArsCPK8isMOTSumotc4Kv8zgB88y41KXV02t9dNlsHByD0jui0/zvrVbV12lFdOibUnEgs3nNT
c7N0FoBADIhSeI2TzOjBCGFP42Mk+Il60XCVXqAHjYbzLHTT3nelIctYcQF8GHUSnEvMVHRurvqO
AokpItRDL2U+9v7WSif7zpoH2i+DVnvfZtt/hODgsYgzC5VUJVx6AFvo3rOs0S1WCLYSUu7GGVu9
X4einBgjSosjyThMG84pAQBMmX3R8mFhXlLPblOlxyrVyTNlh1xiAUkmB5v49nZZsuCFQRC/j+Mq
FXKB/N0FzUcJgSVaRvx8fL3jqbc8J5qXK3UdVNwRZrbal0lTvHj2vDPmGnHZYXxkrwRrakMZcepV
LlB42L5DQ50NX5oRr3bfvxRDa92n0rrN6uKF2ijGe8sVEyOo4nhdl06ey4Tj66aWU/ndkQqLDcZw
B8ROig2MXqW3HkdvUnleR4gmR2JkSOuUkYkafN/3kz71Vx1AqxWuDHXS6XEkaLMJHWE8hd4E/qS3
nJhuMy5blVfvqQ0kZpASgKPsgIGIEgMH1mnZIfZs1URblTf3dx6Ewc1op3TFFDney8Y69vbic3+y
aYwg3Eub6XITtvBd28o+m6mc8FcsBu60TuwHPI23UszNc5X75Z2sh/x7dYgebRYSpkc1MJjVMCW2
0knbV69SBGoqtrwWZfUnwmUb93QW7qsK/xUByRznB4ONxRDnjo/tQtKsP8Ik9qPUWNtTtRTZris5
cxZlc6gSKgucYMyvhaAN1AxBT09biIYvoYQdEwivxy27jFuMuwycQlwtVwv3Izghsc9znDkiW14E
F/QN+CpKMGjJWADSVicYLtZ5pcMNioX1Y7YdcqSlnTzSsDIzGXPor6sbD4uCaugBqnS6tZnTMiea
3EiF5p5QTnk/4ILcTW1uc91s5T3pwOkO6BET98xk1t2UofNds59HVFHMR8TdDOszRjHL79+tzkq2
NXSAzeIvFZYtLuO+7b0mwJL0GalVEYkKkeZ3mm/9BMrPRsRql+aIofwZiZAYV5hCjZRjot+HlTT/
mi3bEqTyCo9dqh+BFirCnI4K3FXI1o4GIbEmvFaYKWJ8n/dBiu0zK1JG7h3OVUlXJ9G0rsuP+Cta
2KOJemOob5+4C2OX01d3XF/Yp9qSCEHdt5iKr8xq/Eu7jOmuBIof9Vhq6MKq6v5VlyBk9l3I2hhG
fJ8HY66o6UT0M+bxi9bidLq+W+5Qx13t18R2swrpgKu+dQgns/pEbuFMPjhh1OaOd0uXtQIioEwb
vSFrrUe/D3GbNHxqXbEtJt+6WV2OHqhhvQPKGEUpfaBtkxybRePhxqYAM6bYaGfX462eUrojgSEI
UnZKFfc44jha8qwdRLJYe5pe4iJbXptkOrWWiCBwFDdmBspd+l+O05yI1+0a32GeYVIV4iwH+s7v
ElFK8uzqabhiurRco1q1McY9sM3pvrfMHYFL/ro+oCdj2Fh+OtmTie3RCDA5rUyOEnOHeW9fT+I2
EB1FMmsUkIuCmgz+ILj2Fm5KR50nFFemUfuay7lcu/2atsclb/Y4H+6Cjmxwl0fNFG7LxN6hZtwv
xHSreQROjWxHsweXT4boXJI2jWbMZ/b9CXh/i5kD1aow5CN12KwE4lCw84yVvJlVzdhkuQwGzXqD
6TyzmhETNmAJbdi2nA23GPhMfsWtkSGAtzzYJYqsHBv76tt6gB2DCSuoaJKy8TDmT0WJZqO6fWcQ
729LpFgC1c6dAuf9bQhnXYGOz9aD1bG7ppw/44r+gZdWJF24Lazixff99KA6nLO5b1vVZkWZAGq0
rrtuzsodcyVjy4ySk2riU6sxhL9F1Zb7ib4qYrHWTeUkWH9ZP+iQJ8+ZSieaSIAeQz1/SZ0PtzI1
AcGj2h0L+o3vPV0DqGIUGlV2fdLXFkv9J7yJYRDUaOfEGkiFHa7YqzLBlLxrYqtOD0kT3sMIIu46
jGlcGEEdt3bSbGtuFNs5uL67w/Qt1/rWyvQRSWz8WiubNyK8p4xKHPAhdrvEqZ9cUz5x6WWk3Bqf
AyCRTdnBZnGVh5fSsyMWzF2qrjgK4w7Nd71VPtfcXM0PE5tgyBgn0nh7jkonbzmVtBjQ/NO49KdE
9g+ENhG8BCvipA4Bkw8uFlw35rJGZ1ummTxkUd221eJ/zkRjTipsKwaVkvIuNNxsZ6OdbOZhtD5S
yqwapveb3s6SEV9UyNlnaoLfmDXFjVeW5dZts+KdYIjxMfvrLdsGc5cxQOiRdej8gpNz8ipTHId2
rLasevj6XIthp+f8YHAZbBNzRLiesaXC2lHVfqY929IIhIYvn2bFeDTPWe+4ozoESyZIX3XHKHJ2
6vLiCYQWcxxwBbILZc36JsHT4mJU9xQCk3p3jR8wnVn1CNLw3d9MNHKdVN8dMTN9WFm2C8x2jNKg
5y7bqgin3YNLv8xdmds3wFywTwjL2Bv5ykohjN99Mzu3yTo/Utz2SM0EGG+8VIXVnAfl7SgeiHWK
uTC/SjVIsV4sbUxDeFX2+RTWh2Ka4ApwLt2EzLg4wQ14FNFqX8jP4tFQnLrwNc2bwbI/Aqv8TeOg
IHeIeRgPyNnzKZ+cy/bNyzM3SiaC0F2OV2CUZbe7QrizeHLMln+nFO8FqQt1ovXOiv11fhaC85JX
Op/0yOtN1vbrsZhMHdOJgJplPaZ9cJ/n1FS1srWWmy71+0vvw9woADZsOQLTa86ldg/9pv5OxNqp
yKIp6IUZfzhHXodl1e0x9VOUhCxO5L9HVjWWm1rr4aHmE9vQiN1yOdUm0jPapBvMcNbJWR0XA1MW
qMt2NQ7cH0EIGYlTQEt1qZOGjtYgyJeQYhSGS/OkPLASbVmmyWZJW4SsvKrth6q31Q+su/xAsQb3
RBC628HFI0CztLxLsEJehgaJ4FAS/oddp7zqtmeM88PUM9Y4DrhHyjVGdiMKZ9oUs/cicN9Lywhu
jGs2pSMQtt76RmHvy6Bpd5yy/RPY+/e8HKisF9Zq7XvGMefeSpz3fmk53eDr22QD9Cudlf2WYfSF
pDE5e62/0E2sQ5FrXV2SAYZP7KaY8F8RUQy6VwcwSYVhePNp7bqeMQzKyx1TleU8WpbhehsLv9WU
AFdETtlTVLda3+hD/cEIs1TfWrihvZjMzqN0snI+hBmgkdghw/6SBiYvDLg96xMBNn1VAL5ozFLa
vWn81AB/hMFz3qOKJ923TfQF7bAw+PIXWFjAMhcnt08mzD7vtq7hJZ5ZqztqWUQCrQVlAOtGl11L
7pfg6rNap8HES8qklJaVznNycydgt7jMVLw2fKt0G/SPKu34SlJNUuFR93kHc42Cj4LxMLP9kZfd
89qtTnrDP61j1oj3QjcWySV6ewx6OKXvxmNa9T+0bgIMGmWJ7l9MeZIefbYdcZmcFQ2jXNFaqINZ
uJDhnPdySCmeFTS8sAmueYlT7ssBW/DcChxwR89jpXlqp1KKO26WbNM+ubb5ploIBaCTLFTgsc12
0ycKaGWk7IxO9kB7Yol9KTXc+rgCr+kOU8ZEeV2mTJ+KqWjGM5p+RqyKwEiHzYnG0IVwiJ0MtIRW
BreWvM5+LdWUHO3BKr7U1Y+YrmJ6oCXJPQZL5V1SeqeielwhTRUoX4SXAmRhj9EMpIAwDmgyvmgx
qWegL7Gik47H8hgAVbrOJKhoA9EQY5J8qZRxj6tjJwoLn5cN9KgtfALOfX3PtkGHRcX1tUy791wF
zZbRAu1QJU9PEeJ16632ccyIfEROHWIVn0o8SsGn7Pvg4HjTa6UxqpdEK2JSk9aFdtD0SZreE3Am
HN0N/McxrSnVGKJCtidqUsOIOcYFezWjpcba2co4W6Cr+OPaz72wovxqCbN69Tp72OEAzRTbNcTq
YdbOw1LbH10ZnrgSyAgCLNGtpiZdMPwa8BDrenmdGQ3OS/4mRxw3uBs1PEY3f+Wr/hja9JLS0xYb
RvupgC8PxdGthp+5WR9Kb7lZ19I94ID+8HK+AB1epUXKQqCzeTjDkqaFJ9ewDKXGq6jMx7Y3d+lk
3Y8hiImhrE4ynH+ZGIM2DbUZdwK+kKMoK1BmeQEi8wjy6NZqSdL0pNlIqU23WvZn6YvLAKdgg6n/
dyhQQtriVEi93Nh2yil04viOnzszAMcl7fSw1up9CYMfXMVnOtzk0Wtt2F4e1yFeQ89s9tdNkJrI
sv1NSeiG2qOLCtjKbHurBrqA4BRFs+n9oNjpnI6KfjVYi6RNnZ1xBTJywUhU8DUsfB7uciQ38QFG
fUOjefYBkk9T9Ezh8yo/VJD/BIEtzsDwfiB4UO7abhIWybhcknUr6vJVJyB+CYbtR9P/NKC6oYVC
A8NOM+8mc2Zia9eHjl2wSYY7v3EmHU1i/RwcHsesyvlz0+01V6NzhDjCu2x6dMCudlyjMseCf5Lo
KyxoNvlVbqkbvJXfXWbsKCMyNzYLeiSs/KyVeRP4eKUaK2eY1jAuxtNNY4f9OPuAIQv3oc8n5lFu
95BNgut9wKcceEefZmtin4dgHSOyf1HROP4+wB7QGP1hyHruL+ijuXgyObrTcHaXF/pVt7N8USMV
jxneCbHe2VTT2CD7miE4pZN5rBtjTxv3wV+9Q9e1BCUhUmqQlsncV3tTzGdGv4dOLqcA7yDV6S8K
LIEXKPKjybEKqydBiyL6jCLxlcUW5pkb9OvT0Fh7MyNg1BsvEvZ21IzZL+30zrZoV3tvOsNJYmVM
RPhoL7InysILzj7fMstzsMqh4/LiY+noLgGMRhpE2ntEEypX+ve8z74lB0Pmuk0M00feZbYz3pgz
qSd28Q9cA/aZGWN1MIVPKRArRg62h9osJvt5Z4SXeQYoN+VkThuzx4vQ1q9aW4yWbAE9hvl1bMuh
fFAp+OlANOesY/vtBrVsClPdq9J88gCBBQB6cq+/DTL57BbubmUwxQw5RaQwIHouDfwGq0XUCGkD
selhHJzT2jgnC8YZA4CtQ0j5gJqDV1GJrXDcJ2YHx8VpIva2JCZdd15b4pLFgniExvEg7fGEksW9
G0nycPV4a2ls0eGZVRFpbU1/J+iE3+AS+qKg8b1n7OoXDIaXgBcl8wnBFNWdnTPBNBmxJSxXBfO6
xPNPvlq3AcSsvGqOeRBuk0AdHKw5t0Z319XtTTm3WGYZ3BcDI1PHCiivwTLnyG+SJxgego0NApDT
xBDncpleuwT3R5u8gVXkie33PVs2SaKIaPyF9RrPApM2N2cyzTmetmjYnW7xKGW4U5W3pe5PNf6x
a4MXU6zxtJaPgg+cxPJxFNzWKs7oZA5nUew8nzGRuZoIg7UdYhJwAYNO5Le4gsN2LdrPIF23yZI8
dzNX8Uzl3o4EDgkuo2ii3mwPmAF/VaVxWK31NyHISI1X7HLn0V9hyusPoKADQ81z5k+3icUfvW85
QSvvMYWWuCFBecVdIgCauALxG35PLcPgYv5R5OmtmuVusDRG0vWta9SHRT+cKwEtdo2HFEOJLryl
Cx6qLeXc56Vqb2fOHD7NkE3tvOoVfC89pm95WdxPVkferz/j9rjLcsO/dUvWDpcEK7kYagZ8mTBU
dz8IQtwXbncHFU9vLHAPrPhqiLrBOnKQeG1oTzVrjuJj/YF4dsRxvZdk5jeEv+yjlPONGfZm1Hro
uoIIKzdX8cJ0Mx4gqnGZG6yNV+jbfKX+Nqiyp8AsP8jLhjEFubt+7hcs9SatiDbTZ5ytO0sk9p6R
5aeyymTjgooaCZgFANZydFTL+XDIL2HST+adcq4Z1YyrIG3B3YnsDB9LClkILe+LHCWg0XD297PX
HzgPfuBhMiMr7bYezFkixFUTTX34UOYKvC4pgfeQaxRH2QzX8jrsVhzvivhGCXvBi3Xvt3yZh6BM
DGU+lT3uBGtrBI1eRiPys862sSWl+EHWoBSUcDZFt5IdtORjnwaLvctwhsGFzVeC7kpSzE2JBdMA
TFeuv3Uwbz2XjUpL8H3U1nKFq5uPjrO62mWssDQ88WR8176kC74oBvc3yEL/sV6n+bE1AwLf1OWB
UabiGgcvZVCsEcQ1qSpbG5rXtl7SNR+zjQ84ajoMcNykgoqdrpyLO5wDxmOLTevdXV1/JgxY/1kB
ky7voewn7tm4frIdSVJvjfKUdSLKqOx7waiDK76XPd7JAUqLFxGWXuFpti1fY6hzUoObxnG7dl9h
MemPeVh7eHW1aevtWPQj6n0VUFa81OUPkTsDhvBuvbc0OCKmtJx5/0bu+I9mcP+3Adv/N7wLNvV/
N2YDn5p8dstfpmzX3/H30gnxRxD6vsmgTUCCEgBZ/lE64f2BZZ//30Po5394eAz+Dnhxgj8Ynwk3
IEEa8Df+uXTC/cO3GctRVXGdjPnwQP6T0gmGVn8ZsvlM96DI+F4YhNefRMUmf/+fLAV1nfc4BzGm
9IHxQ+q91aqnVK4DMirpUthmRHuG0twFPZBIIe8mNwVbUa4YVPzUBmhluRHsepILRfkisdcTgFmd
7ejjXzRm7uuSi/lO53R6jhaR6sYWw6FxvU87yPIL05Lm5K0A74brPoTq9bHM7jclpbSTfXZQw7d1
E4znpJbrRQQEvoIJlj/0QbJqmWFsm6wnRpRwID8J208uOqF11h5csV9zeRwazTnQci+uEf7Ilwrx
vllvOFLAI9YkucVg4MYzmq0c6bWbDMO+1Z5hb02j5bxKxyl4ZICLO0VFHRnPvnjUFCDraAzz4DlJ
63bLzLDYonMGr5puswPgBseKbSLIFPeS2RYxzd/mc2MIYjtDbTw3gZ2VJAnaKnJEMr0V+CAgB0jM
S+DC2J3HLuBfh5bojW5Hk3k5GNfnkV/x39ydx47kSLqlX2Vw9+yhUZot7sa1CA/hoXNDRIoyaq2f
fj5WV09XZhUy0Xc3gwYa6K6spAs67RfnfGf5OMuWnDU3tLed2brmNudIomB1huAc4ZLZkElNPi+z
GIQgJDVv2KQN2UY3gAZQOubFm2I2n5Nyicp0Kj/NCbmthgBnjMbfoev0ej95dDQZtvSQc9dsO562
p8mMtdoavFH0NkFk3NiOosbs04zWYo5YEbV8dU7kJSYDapyq607MzP5KRlfs63zrFe95d6Tey/Dx
RIzUg/yLPdnfinTGzkOSSVo4028paMZVEi7cxyKOOXrn+SzKB6EPqD6yzZi4iEEqVBZhAiI06BDt
U51209uEMfA8OpIuojPPAqfbXLIT0VFj7+eK0R2YxcdJF5h7e/dLVUGNMIz30Z+PFqTiItF3HCZ7
9LoHpKTXWvm8AYAg20pP3n0HfOYbUmNnVRPUi6Obb89Dj0/Ytcmon8BkS1PTeVV/tmBw7Du00PcO
fY5kPjASzTgFDF58Vsylne2lMCpgPfVnoE4H5sHmx6gMB5x7WOt5pVAR71h8ksXIA+DWmxF5rNLO
ml4miKtsOszE2AGiSG9YMxD6mFQPKNXBAiO3epqqJsON03kspl1WIww2D62T9Leq9jPWZJa91Q5T
ALr5CX0lhqgRX4hfU3PgVd3GoNy2uM3G57qC/BcDx7npShS9dWXSRjapPsJxkG944myCC4i5Z1Fc
Mvtoy2fGsu9+p1qE/I2n1y3iZVQrREHg1USSgyY0duK3kqkzo85K7FVsy03m+NEaFOVzP9fVrckK
iWIyqDYJPHNAERb7CBtDk1/1X5CQ0KhPNa9rUaUuW1EeFQ2I4nXhoK0FkQEro0ZDmZocn4UwN1Za
sFmKGn3NQFaSb2yYB5DoOamtyntH4PCIBQpSZBE/RmF+MuBYryhAFKCPXPL86MPrkLrmxhdlfnRd
765AyQuvO6TinlZBYq3L9jKzfN3YyPDPkrHlZUl6jNRjwQhiy2KrQfSHicFJfnMB6lC9DTnzKMvc
kQVe3AWVedOZg0dT54zoDHz/GtlEYyyP6VPJs5970NFIcjP/UqFLgLPEcxb7BEkn22Eo0TLKg1dY
FwWXopI51lJiag2vxzRpX/AaHeNm+IKQgzaKILUJ2T1OHQ3ueQ56IhXDG7d8CA10eYrwwrlDhKmj
DNiVTLyboCaxcRLfSM8w2MGrE2LuDCr2QKhjmJbPda7pMhrvmlG/PShcSHCAkhSqjZx3mOWLr+6o
qXTLZLiHTBofzD4vn1yoG1E+biJcR+uwZjIOGpbwwnlV0yoyeDuxxduyxHmfQDUccSYyTTcWfyB6
J8tp1JHQRnp314uewmxEkZ7nSMkqN2NvQ+2dU/tbg8naC7w+W1fpTBur95/HPOevZ0q4RWTId8C8
lblZE/L55xdE7kvkUBocHHcm8WP62giMuktwABaKajxE9vza953F6eDqDebG7tVV2aa3C/yxPS4d
bmLV38d19uEiI9kR11qit2qjbUsKQN0P44n0YxrpFKQzeaCrdrZup0kcWlsb92JqpvuAxcm6FPld
NstHxOLnRBS8MJAs2ELujWApLsdoW7bhtPWWzHBXo5djpsub5OmDnRBrN1m3+Bq4eWwQqncekaB4
VSoI28U24cO+9SzP3k+DPV/IQh1fel21hzSdsZoCYiePGfV1x+Q7tMqOyaVJep1J3uwNAR3MCvMK
L3MomSIEE4uYsFo2jBzBOi4Ooe+ymsnKt55J+spoS8r3WrLy91lYC85NXY+YyOuo2WPvCHiG18Mm
jXOG9ZgnhduetJ3vMyKZD7h2zFM7zc5TK257Kx5Ic+29jZsuEkKmxtvClM5NE7/PMofXZQa+v4qL
FlOwAQhj4t6qW+OVsUjImqgQB78y1X1Hw87joS2PnBHOge5gWhdMOnYIOFlt8ha8PfDrgAVIbeKO
MnTMvw1CxJbZZmbrb2Z8NV3tP9txtEctvq0c9umZYGBbhHdKowlhsFE1GBC7MPiS8lmw92rfUdLy
Z+ORpDsOmh3xpcFbZdBT0M3PF0Ym7trL2EnPKhxvGP7DGGCu8iksapav2VxDH6AQg0XN4wbuM0M7
SLvrcChZomD25/nd7Xisvw5VC0pW7KfIOJNahKP4TZN6McZvqk1vPTe9q6Zm67BWdmNMXHVoXz2R
43p9ZST6mMfug04+K0C9KLZ3WqlPGRRYkVyI6Nz4rEmL7s3qOFx7WNNtced09qHKmFkhK+dOGOXW
nGKei3Z7JebYPFVgOrQYMfb49dGL9auDumJD5PG1QqN9CAdElbK27wmN56gqtkZvm9u275ttVO5t
vFOFl56c6G2qUHmS2bEfCH0A+3xnNtaGWPpHg2ayNMOT63S3TevcMRC5b7lhZgSfaCJUsWlsujKM
VjUUCjxdwkQeRNlK3zNFm6APaAyF0LcMlA5zSTvZGHxHsi/XaZZ/on2m4YvkJ5T91rZpuF1ky/HQ
F1AR8ESVI2MnP9txkpGNkDTBNrC1y/TXsw4D1mWyPN7nCkiIcgVE4jG4r8CNMA1n5tUZQIar0Xkk
I5zVronExbej6go9r1h5tN1fSAz9FIZ9vLWII9jqOnHPLpuFverIyfHzae2FdUDXGl6yyfgWKv9S
u0w1PCPf2FX9lWD3C/ssgj+w4rUhaztKsAquh02ju7aXl+VX9RsFG38HSWhltYkkFZMx0pCmAtYw
FpnsjRttAYeVr2ky3HbS+5J3dOW0MbeGmX6jOitPBc6EN7u2HzI45msvtcB+syg3Hp1MPMi+4Vay
+uCO1PhrFYprF+T7modBU+DexFiGgBdr5sSFDqapi4+pRzyAOGbEkP8Nc/nayuQumNr8MqdUPXXK
dNdppk8m7v6L7IHf1QhR7zIM0vxWsurKb+peZunXQcTbAkbRqiAM5diTR7NlBoDlo0dguKml7d3Y
QcOO2XHcbWWSQdI0CGJTx39sDfDIKzeZpmcZlf5nNggST9qQYOeJw43WS5bshPrQqyQK2J4UiLao
uo0YRrx+vp2yEKrzFe4GgPyed4clatoGiabEYAvFYKsEjJUQ35BkKJCL5L0LgqsH2uk9qMMbn5O+
XcQdYUkV7rHzP+N6LnecyIyaEl4jXqxwSYtxPuyitA7gDw3mTJZxLKTBoxcwMI9D3fN/xkN11vQN
KC449z3hZGdLpf0ZgVu8FX6R0UG53akYyvpxDOfmDvWgR6SFnz0hmUw2nr8kLREQZK5yX6sjp2V1
NmuldxGaUehghtrasBcAJSTqkwRNRCo5U/CGZ/p+ZiW/7rO4WfOc7JF4FQXjyaI7leAzV5VjfYhy
UF8nfh/9KtHxNYc6sY2rGGoXtLXVYIbvBAXYO8NjHytdZF0Zey6WLH5XH6mtxbMTapONEmP91FD1
Fyvoq13STOe81Cgi80So57rjHO6V4a0ds/VPaC5wt4Kb2Eo547fMeqQbvKoXA4tNQTC069+NqBHX
1iB84CGNc+g8QDx9KQLjIMkHgn03vaI3FBu0dshs0Bt2d7EqpwNQ+vdwzlKEJErGLdNUos3dyQvu
UCxa2zr1pz1L6nHbMi66JF2jNmImhRhzm/1JDYW167x2OImYYmAtHZ7EacVYX5Hqw0gY7zErJiDL
eb/rmHaeGqWME0na3dlq5mdfJObr0LMac5tueJkpt19GYOLrYSb+mqd7tic/LTv4Gu9mEYLjNAmD
n+GXVuYZrEOzEXk+bms/aC7phP1nBFV1VykL5agf17/1djug+kusS223+0jk11G9pnlIZn2bvfgA
rT9EmAXbxK8MTvLAOlgGIV+IBb8oXH2QZjTyiGAKlkVOWO7xR9lwndxg7TXCuY8iFFLKcJ+LZaI6
zliqW35nr5NV0ti4Hh45zID7IMSPrj3DvWCbeoprF23oQCCXq/yMuzV7b2EzlUE9Qp6BUuSlqL7Y
/8j1VJvybC2/yDHB6SfKBP68ifesSsSmdKJ7wGe/5SAcNwPwdGIS3fFCdz7eV71Q27bL33q3Cfa9
o0PCU5IWXeGAFinVw9k3ObfjIYgXjo0boOSa42cTSustvgWTc5Zan3SFYc8JModAlYlPcW4HUQdv
DMOZdAPFBqZF5K4qOHLMwfcPiN78NRIogfpKrTxXtieD1Fi6ba899XjCjgGOigdbq+mANzPYKyNB
wo+awX2zKkXSiYitK4Wa+5m1c3s7mh27c2e2h7uKZzpPotD5auT12rOz/qht0kqqIMgeMu9LWB10
VN5XxJVoLNRZdbSqa1i0a+kdoJl9njjTTxn72rUqyuygWODvlF8tQn+0SQhNXeMhtQp3pZOkf8Ex
xyq10vkX7kgmkrI2Dpns4cp00cZBSHON0WW+8cGzhLP95JsTOCP60drdy0SlT3iFebDGFmk65vwE
IpJ2IQ3GlzAT6i1HkgSkxiIcr4fZNYGGAvrRSUopXN0EJNVw+g0/Kw5TJzZJ4etV31Xp10IhC18j
CMF0rgcxoyLrwDJtjRApFypBew7fMzv2Vo6n23Mb2hpnnDRMsW9rrKlroLNoEyhqF3N6rd8cR6Od
zNy0e9djRfIDdP3imgMOuk94j/u0oGwktGJKbkCiDf7WzVEag4MBnmtnyAcniYmS5jwUFwTa9ivW
tewW3OhI9SBAQqzS1AmRpg3B8NiN+UD4BJcMEZh6t2Yk0hcDCcQxE8Z8BUNIZyqAOh1RHBQKQUMV
PIWDTekywO+6d+bE/RZ04bhhpTJxiMkiXg8gIIAKu7EPp8GN9qDp4ERVVQh0VErrs5sSCmiy19ol
LKgOPJeAR1aGjRAEXF5oFbRMscL1hRP8FGoDmAya8yY5I5IojDUtvPqs1XyfYYh9LhA+wJyrmrOF
H+480lqtOOYUZA/SXDyMhOgwiIuhqxYpWyq8qR9uWJCWoAqi3DCWAwDJ1mT5JCd0Zv3axhN5wa82
Hgk7O40xDVNsnPPQfqprtmsVOZqNrnYt7Uinm+ChC3xUJdRe6wol67prajr3GUWnIthkkvO+di5l
Zibg0zghA+uBd3G03PbNwSocTQ48FBluOq/CIQwEDkqk179VQ4/4Aq8kAqgu8NYyIipvuNWUrtdJ
+s3GBQvlxoQdRqRgJRzrRWXHS8AjR8wQ5dbGDPNsW/fx2hxfEiBg5TRvrGzYRZN8ckyIWFXAVp7g
rvQbWxYPIcewIhnuitSneKIz7Pehq5lGsL/CtTGse+mSuNjZCBcxS85nL/S8k+oSbw07BaWb/jLg
fLfx0N04UXJwJ3dgx0kAxGRN/Spy0hemF/jWGSyuYvTf0DSmvTti+HGlOucmlKIsdM/Sdr/IZqnp
+igkVJY9ZcSSNV1aT4cz4QGdCaTi3Pw2WRTfpD9kV07grV9O41oAtzr4A7pkt2TeYTGxDB0LJk16
ly0PPDddeMCKnE+ZCwehwoLddbFalIBKUcMx3dtmioxZOaOsr4lzI8ZkPZJZSsAdh5t7dfOe2Ei9
zUgAZRL01Rr9u1mKi6KNjyACQWC0zyKK76zI6x4JXvR23KQfRe3YqB58fCPQI0x3ui30RH8i2bOa
E3dGHq8jmxjsBwNYhzMQhwoklcpXjtvULrZM4B+xJaPzijmB3POo9CdfHmBjwzgE6OOrp9lY5mPy
LGCJqM7aJBnVrF+eZwh77Gzlc1C6aN0RR9YsQIcWfY5l77ti/DDD5KJj3nVrIX8m286Zxk9ehCIm
nnZjCnMxzG7jAN0e8pomCk5DWl+pVm8TsADstb14S0bLexUR6DJPy3NdX3v8qysZwbMoIYpNU0Ei
mww20eC2awS7mwWGl8cYNpMav4uijVkVdeUcOflf4qBE8lHKDS6zm9gsr+OMQMQ6Cnp/+sRNgSMV
dUih1hFbDiRvCAAx6nNHZluNTpVxjUOqnc8jqEZyQ1jHodXtyVOIcnNs3lRMS1hSzDO7X0+yOAx+
fuOZ2WGy75k+UvoT0wwpbAPgM1zyAPNVzkfDHKw9kai7bryG9VnD9iwd8vFQT+WiA2CKBTpxzQDw
fpDprklQ8rBqWbdwOVbMIRZGxZEkLhjYKDxtc+9VxkZ7H8MgafbqgANdfYUts7cXRlEKUqkOGNqj
L7tgUzQXpHSPFbrk8Vr1rGxjqV9UZjmbYskALIMOb6GHKJFe6CO1On46CK3BtFxAKO6tFKeh7LE7
6W0wM2br8lOIHXhSzntdvwipQa+oO1MhT4/Uzq8QKPQwhmbEItgqbOcxQPOBvLvoQQgP+EO98qQG
sRmq11J8k5H4oEAfVii36q3RyPskt4OjdsczmnZ+9FU3n8fewVVl3gOcuMRkLkHKKz7n5nhHF3LM
huG1Gesbc3pVVnOFWcd5uZj6h4ayoLGT1ziK9yGtilfypWCSXadBfYpgK2M4N54N6xIZJXuNEd1D
dzYzFyrKvJnjdG2Z7cbNbqYkPxqRPOBi0eeaPzd6/SHT067o90Z94zClogRyToi190H6zNSBdflz
Ndz2Hs8Tf34UVsecv91Fat8zFS1bnwIUfzEjltH010EmLyxUVmF3jqvXhbJHxbFiAkFIEUCe+hpR
j47OABF+WluzfQ8XSHYN2VXv7vQ5aZ5ZttDq0QxyGjT47Yt5PNftOvfLXSPfGpOMQ7BvZCKz6uCM
aPPb1mDihvUsyXmi0U2+jkYj1rJIz7PJ6r6MgGQ3zmRvOgjjW4hAxTq15FMfKmeXj9bV8bvpUjU1
XYgVQDFvvzmjf8oSslas7i6lwdspZDEnp2TTQPWyMaBsn8lnfirL5raKDdQb0XI/w+gmLTijZWzh
C/vFTKpujQ0K+kfcARwwaUKXdFxzkg/x7MDJMKah5D3Q3U2ePlui+5S7aMCZlnX+xc7aJ7Ra+iBb
d7phmOWkD3bafuMAYvbhU8c4YXfj8VBcxcnyHEf8giy3HfdDowCmJIw9ePCyz3gLtEZtmM3Nw2A+
+0Z+ix0A1hDe2Sa0vbtoVt4RiQcD3O7RSZgNezQ1VcXBMc6CADGN4t6ZbkCi7Kis2db1b2U5oe/z
fLC5xY1l3YOJ2eJ9SiJIcM0wqp20xbAVow8ekoNG4ZKKzbuyfBnAKptN9pQs+/6+3ViEPq1wrp2G
2NkNGfu1fP59ZGpN+hQNesCDLIMdg/D4kM8aOXLYeLeY9Lxj0paXyAQGQEpTaIbXkjEuQxZNOGuO
PGJOSREbwMPlM4WYwbzdtMuDT0gXG/1BrwsapJWZsOVoGuqsScXpRQdn4FjdISVEii4kqA6qK+oH
ofy3mLzWI+GY8Qb9l7rL/SA4ReCmQz6FteuX/kVVgGSi4g53YYWBjYNffi7411YQfsy9OWNsca3h
SiRzvq2BclxHHBN7VMFn4HG4pSRMGRf+tUazRTZIvCkK5wgS5thX3bZ0wmBdOs0Lk+wnorNIxh3C
+cWgJFyxUEjXo+oh4UmqpaHdmlQa6NhuNVX00wQbh7M7pjD1s+sYq49scPbC6m8GFL44nfPXKTVu
mS08J25yAIx8EKV8mGPtQF/uGGEtsr/ePc2hfLCp87qG5W3aAaAju2CbVe1zVmX3hSVJ7JoBSY9O
BKwkqYaLaMAHuM7Qb61+/C2kpl4R5lUf5iL5HE4BJaPL4dUvrNLOjD5i+eHP1QPJhgkzCH5h5nSJ
tPMsaR0N5vH7yKaM0gABdzT3xyqt3GM2Wihb+XjWdVk9BoMBI9yXc3pqsEru0YBg2ma3FzI8EByL
2nycJfZIpK3rAvr22py4AeMCpBaWQx/9j6mTG8O3MceQYJthQ83Dk9fHJ2ZuwW4oeuiV5NtuVAqJ
CavavpjndejV/JmpwPXUDcR3VMZ6TmfzWWcSccvg3famSanjYS9YWhbMMyAPc3ziPcvXdSSXHVz1
wLEL2byEi6O6ytuD//5WdswsOlx46KdtsZsbEg/qRFQIvZA+Jal9F8VDe+SloY5qZXZskf6edEUU
aAiccBN05CLYje0fPNF+CsIZZa8W1mZBewEPz3ajIRBSZvd1xOyGwVZIqWWJLUhFlr0zozHyW8Y3
jygUfkzTQOtWV+chNeOvHlSvowRAdJoLTaXfdw4jvcnaRQKpupuY7jZCTr6rvXA4VqPbYCSV+DLy
LIFRiN0qsmOyo+MY8NWs2g2k4wZCPfIHk2BR8pFJEqi1+TUZo1cjo8Cr43gvekQIlk3QtgetbdPK
8k2zQ0L+vEgkmU5d5eggt/QpEawKa+ogO+MCsIUFRtGbmyweCZhX8ePU1U+Tj5wWV83OqaE0UicS
5dyyCwd6j/GL+Mo1s/VLQUccSWz7hjZqQhw9wrnnXt40XekSoMGAW3g+I2cArdayXJ7L9K7wrHwf
qbaAnOZ0h9GqzRuLmJDP09AYr0WSj28RWdZ7p+gmBqEgSvys+iSM3KP3mW9LL7ybQutq9NYypeUF
yGIuHsfKJqaCkA68MxR/I9JCJdTXpLQ3hCvnW9+qqzVzaSqhKFFoFqgfMopzKEoxjxEnlcgIrMG7
6ojE3swvnz1FcRNbZAv6TtBvm1HOB03Ix1M71tFBJlnzjJ4aRqQZfWKrUh9GjQVF1OMl8/gMC3yq
PXiuox8F7jqu40uXL+B0P0LyVmY7plJbFnPEDLd5dgxBHmI1R8dchDF2YYy7jMEuRZDWd8PQfQRu
k27RQvBEa2arIVuXSqIryTJUqOSUeTNp86NlnBAaYmc0xITY4MDqgV9P6Mwk1XSdDZBeuY+N2XT7
Ik2Lg1VG9vl3DdJ/JMf6f05oZf1UaHX+lk/fwwyWP/9PmZUjYA94sEl8aAGO8BUypuFb0/73f9k2
/0RJG6+cKSwPDc3/lVm5/zAFZBaIBSis0Fp5/KPmD5iB8w+fXpm/z8Sl7fhkdP1HOqsFkfJvlAHg
dHdJ65Iu+XFCovn6QWUVgMuYslx8ZukB8+sN/jo5fdQmgIZeIZzV1VUhATKOYVN4y7TfyvOHInAt
uRYGpvavnbSz2jyR/mSP739Sq/1N5NYPEXC/vzTpkVsE7gGmg/NDwJSFtbYMku7rCCy22AIYxLnu
Mszu12LsSn//86t9z3SQAqnZsmm2qazQvaFu+15u1s9jzaQOJVGkBZnpzZy+lGNSPvznV7EB/bmm
tBRs5h8+7jCcEju0CCPSU6WxUMbNMc39/vbnV/k+APGf78UmmMla0DhK+j9wcaRZKO1bFcZIkcU7
WHjmLXu37pB7roY3zY7EDMtvTqOnX7y977+yPy5su2AtPMsE0PQDGKPClAE2khDVCRzFfhLTcKwb
I9kJzud/yjrhouhvdNTponv6X3lH4YOmtfnv//qeOPTHpTDXO57rCNcyf/gkkSCVbjXXAK5FnGN2
nXmMzdXHYMy/mXYmfhGX9Zc3JsmtBJVmOx5gEkSR398dKsMmFZugw5NJv7YYBaF5N98mj0Xqz7+6
5WX/+/fI24L/yCUcfvi+sKEzfX+h2ISr7FSwEwKcdBsrBjKbO7B8Ky8HbGUO+Vnhsrj7+UX/cu/L
JcgNMgokWbwLisfNn6WWgbPEQ5HjvUqG2icUcyi730QXE3X+P7iOx4V8sVSm5g+JYyDehcIbCqfQ
CYs3NOnABqMy/vzzq4i/3Bq8HQH6avkPIZLih8sgJpjA2Erm1zFnPxUh7BDVO3uSY59KJqlADtF5
OPula62q+sDtckgQKOEOuEyKil3Uxa3tzfc/f11/9ykLiTbWskxbklr4/afcR24OemrRp80uyeFu
THvfY9n/+VX+5k6FSOMCAOOd29yq31/FnAn4wl0TMYHibF+ZguAnNGkN86rUnggT/Pnl/u6ztiDk
AfNeDhL7h8vBD8RiHlM+GyCkdoMjPwkGiI10T9ot9C+e0X9/MeIoFfBhyTv8/r25hS98p+Jig5Pl
qE7M9kFE4DIxo9rWNrCq6le30l9/jha/QuHbHJEcydYPVwzIcasHwc+xV0N1G4cMUYQ8KcLFsC6w
mJ73RvsWqWk1ogGBSDdvmNIfsobSMW0RrjqaV0uy70toEMP284/+r/eTxXjVtTyXr3uxnH7/abCf
Z+Ut8XUQNAQDBkkzpX02HX9+lb/eT1xl0YH76LFBEf3wBYsgChd9Nj62xvSmMyhBwtn7OA2GvQ6i
WP3iTYnlVP/+Acj1PJyt0Jp4Bv74ALSHwKxylwVzadZNdup7j5Rw15tqxkchHvOybT8z+mMnb+Cy
l9vKlsarGcaO3NSIai4/f/d/9xnTsC2VlmnbnrPckX8SobNm1TKrefcZrtLmMPRzNx7Gif3bL973
ry70w3FWxF3oDiEXQtGWHgqqhK0QZG38/O38/uj78dPlcCY+lfhHdCU/3DNg4auiivl0tWEGV9J5
8JgYKgh/q9H8juC7be9lGOMuOrRWNExHp43rkV1AYupfvOG/u69sZRNBKdzlMfXDQVcIxAdRu+hW
fZy/DPfVDipxS7PSG4efv2vbtH68qZbzgK9PWA7X5H98/zWajW2wKWDxkeNXrA4ErgVYrWvVMKAA
EoNkI5LqCcFrRsJP0fj92hon1hyz49IhikDAfSJewcC+NuQ93qawLOaJSE8MNcVnavwq/1KHuvMR
NZcdG3c3DG1QtOVApFUSA+t5b8nZESc/y+naxzyyjHUzWGPyYAyCnV5Xp5N5DcHjFZd8YJ5KvESL
hn4P1sOF8ASSNEH7NrnkugWFOd8yntBIcWNeE/1/X7for7uq3faj1/bMJ8aFA6DgbZVdHH3VcLxQ
CDSG9s6gCWe9QQLfkgYytAnBL6q028ULXHgrC/074mnMTzXTq7HN9rWSdXXiF+9+ojSys5sEjApA
bs8HXm9XmetPK8fuB2ACLHpCYBWY0kOswfTl1hBc6qbENICkF62uOpvwier4PS5zgRB3SOH648aD
raicw6QE3nAUuLWc4I8Zuu5Y5gTth1PZ7X2ZpdEDi1i/XTdNVrBDq2mg2DU45YQ4W8yPiWIXvDfj
klF6V+bJpx7X4NcaBDH9dILEYtNMuD/gAQfqPpkZX0RZLKgDuoJpeMcPLzpZIGtxnaU1M0VJF+9h
WFvU1NBEewZZgR2991Bn6/OcU07hOWsnEC2ksJn1G/PmCj6UTo13cA+SPTR7s5TgTwjpBh9wSAhT
MOjccJiUGc49bLXcP1VZrVnW5BRcm64cY7LEZJDuZxKkSgSuLashEpX1R8U4AYW3E4DgIYiC/Ayl
06g8h305vTi4/DrWhA76x24MnIOuIszp2i4y1F+iGCpmBwmDiFVpl4urTy4JtXHYjdewzrEO4LYA
sCErJr/KHzGpJubMDokJ+ths6sEq0wWpVkZY+rBpuIrpFhzHnMJK6oYLQ2PnjvOh0epOKCB0bVs+
EFPTIwyHl3TTNECxN1RGwn/K7Xk0r0MW18CF7C5U+xJOeMoOr9V9jsW26TbEn7XmY0LSS72VVm4g
zh9Tz9cnx2EbJ8957zVGdIw5tKIjvU3uHTKjZlUz4A7P9qy2zHvfMOPPyO7a8FKMkaoXGNPiYDRS
eRti1R94R8YMPhJMBfMugcNo3eiZ+bE7DYHBYr0Jv7kTFhvsH82otnhOlVyNDOPgQlkx7GPXddif
F6qHYMPzwQtQ0pfYTpXF6HdHng3TIw8ZU7TytFz+SrxT7K6LmI+uq0Qb8IMbma6VQwY93JMtyzir
kfNNbIxImStFch7QFKD7m3JWzR1dHfmDpV/NmlEXo0w0i4IbojF1CuwGI96qzbVTboISkfumye1h
pM2MYAIHIVbPtTdG0lhlUTt/CDW7r+kkHKw7BDKRAGxbFhh1Am83wjTK93AYBvUOAABvPtjtJVnW
CpIvVSoFv4K5JrTO006uzkVduPZJMgIE0Of70F5q9vTsD9LM/tQHbSp2VTlz6thqZGMZeGb8JZTo
/vbZhGnLov/It2Vcw52p/MQjVdSxQK40dVxVO+oB1qQhwxVvtdiApzXtycR+PSbHZl16UXULFN95
S0nL+K1ovUAiHukYQeqq8hmy4515S5Q5Z6sBhyaRJXbOU8IO7SbcdkNPnEYSBGOyNtoiI3YmTNyr
Zg7HZtazmS7jAYtxKQ1xYQNs0mF6ztO2mh5bTyRo2ySrSGdvsRhDFmYw3hWsbZFrb7s+jTEWD2ME
6ssXeq35nc0JeAilZXKg/Kec3bJ9r0u+xdq3u7b95seBW79nYeliEhY9WZIT92LNL6yjqu/u8cBa
R6OZi0+DjhEUjcQXYI4GvoDwpHCdnCcO2T/bnAhssP+1p3yDbSZoLM/d0JIM2tkjoMOg888q8T+a
6v3/abL0qcT+97+cjH9Bme6iPP3Iv/7ZY7n8C/+c/dkCt6TnL+2KR2NLx/Kv2Z9l/sNdxnoYp3yH
4ZtLwfKHxdI3/8GKHGunJ3kW/u6j/Nfsz1X/8OGNKpaStkULzXjlXy/sj4FJ88P//vMA5YdKm/mh
JV3miHiKGDZ4DB2+L4o6J0EY3SoYE7nvvkRYZ4ihaBxEMvEgaB2ZiM3POPXSbm3OHbOPAsQ5BAra
5Fc98L5/URH+3Quizv69TGOlSRvw/QsaNEbV1gN6IareAM6DAfKq9UK2c6Jq+JhIx0DR1DIwXQcA
MdjQunbxGuC+/0DrbfX/g9fjA5j2l4EP/7UgZf9c/JfNOA3SnYyNabjtZ2Gg/9zgnyQCu1QcLbsu
reZPfmkRfGLaFAWrHDM2aQIOWBNNvKbzi+p9+UL+XbzzhTEEhVyCXskSHqjtH5pRszZyzPeNu0GW
RZp6VczA8ywP68zK6zysSim+PGLcEikJzEsKsa1VoNv9n27wP+6jP983y1W+fxX4fwXjWHpO4Un/
hxYCRmdjS9yiGzhy1evyoGbvlECUXwOWtBRUtkE/IogNIxgNBMT9opj/6+UdE744jajH74NAqu+/
FDoyRC7oRqlmSaTDQ+AOBBwDZECu9n8oO5PlupEty/5KWY4LzwBH48Aga3CB25OXvUhqAqNECX3v
aL++FqLiVUqMl8F8wzAxCKJzHD9n77V7R1zHA+5RH8ARca9xXgxZ8Penb6xP4a/nL1Cl81pbtIrx
vCE2/P0PIGvYrBBrLFDVdOvNTSWZBA26WRzzrRpf3GRwF79M0AnDtyHvBEeorB9BTbCks1PoXodE
tz5rw/zl3eGvsgWtQ9vk6tBB/LB/XG1tkPsmfTvGGQQqvWoF30nlmIzGdLMMIqTf39i8Q+dsxvX5
6ImQuu4Mr4NjhXzd/uTlASnz8U7Bu3PXB1ZKVjnG+B86B9QHjlQdGqwWJjxDQL0lnYn8pvEPgyG4
GrZrEfIf14zuJn0uHop5IlYUnzOaWlgG0TdzxFm0IWIRVbtdDyVkJATNUCuXpPsaw5rCy8Ow2Hhg
dbLY+/QiWk7RDP/dd3plfHG7OQoDRqTEeI2dC3fUyaUGkK4X8RAU6OtAxzgentuxyH7qA7mQKKOI
QjrGLL7OZrFr8IkdSCYVDBrbi2STOLVF60GO+bMDFKokDQERi7/KTIfruVcOdA23sRnUT1aubeJx
QUhWhmld48EZczDzRLaAOvVGXYOMZI5MEpNePiAZdF3fymd78ullU2aW7MQY8IY4lv1BqbDYEtXz
nnqhd7dISxFnB3xr2uhVX2vPhiaQIwk8cz/1HLEnA4yEmqOKXP50yEQq2mVDNN/mdVgh2DWrJqgc
FFz8+aKDCFENIYz8BAyon8weVphkGXBMFH1aEIKgBIVqR4z84mOLxp8+2nmbUSuPANdR88sEK/GE
Z1jrB2/ftBVSRI/FA6FkhgTsHM4WxewYOxVOrSSiqDFNBF5TIzJ7H2smU2/RY8LZdP2A7Cx2TLfz
Q8pCkLShl1l+vhjWY8KsNAlmM1ZTMBWALTcYjDwjGIioZqLfiuSWiCF0uI0zWT+IKGaTMi4gTVo6
dZozFd+ZcsLNbJRM30miPZWhQ1LnMoT1toaGMASWbBSuLKueiAKZSCU9AnVFz6YIBqxvsZXrCdia
JRQbq1ai3JC5ibVoqhCIW0gqzQ0RGzwwxOCMx76v4RRCVvwOvMl7ZerUNhCko44EE4MBL7Sjhhn+
fB+KiVaB40QR9ZyYhHogkDLfqdLB4NRtq0XDViiANW9kFgEw9LAYIEtwaBdoXYMwo5K9/RYlIa+9
cm3eFD36kTlziVDPTPQAQO/N5CoIe8aYuV2QGwht2RmaoB7TSCBrqaDN4BY8DKA+6PV0jzVZ6Ssf
UIbbxCpDMrXqR5GxISk2TdNMu3hhSggn1tyNajLNYzxXA/YivqSHqkWbgRTV3MsFPtYeKpq8saAL
nSI8s9cslyjh9LjYa/bwBPiEKt9FGV7bCYoJAFkGJmdRRrgRFF2PMbv3rM54LnR65idbs6ZsP2EL
WQmJ4sBrsNdHgYa+zNG9WQZMHv1LZMTXMxyIN1a54m5stI5EIcmGQZRFcd+NKU1a1Ova/TBZJvLh
yHV2ZOu+AE+ZDwTR9fu5GJeT1tL15SeukRsEKqZRtIqCF4YbhYnuCTxtRz2/DZ2I4GXGpvymvFoX
V5osKJQVjbUxiY6ymV8IRNSqXSYWPUTdFV9PS/ZahVO5bcS461L6815eHBCFY7wZ1aGwugO2kvOQ
oO0Jj03Yo10m1+RADmTTHsNOaCzwU4dqI3bPgOYYI3LT59LXB7kBDzwGY1IU2nXmFlnnL0xcnmow
Elxq2ZKxrTXFQ5VN8DKJu9PqkqAF+i+X0AXIRbR9d4eIrcNyIcKrypLD19QrzDcZCedp6IvpmDfO
rQfczMvlMUFBz+pwpbMFVWCiCVaAt94V83OT4/WP1rUizo03vkz7OGXF0+0480c92dEXT4Modg52
Mc3QaZgJFfLSacV3TxN7fYjrFxGny4X9L4AOvbUsTtfC7Dg9DSa+nXoKXRwgKBVuJZGoPKJutNc8
ZPozbT4cA6exDsPDTOvuhERig5saD5oxH10PPtmohxszsc10OxOjI666yrPD58Ih8garH/4HB7gB
dFpsWfmdPlTPVVhZD06dt8ujUdfyMqHo/W6O2lsZTtFN07AY2KkQybVys7F/z7XQKM8u85n4gq8o
Fy+5aY4ywIrGNxBDJx6fVBMaoruYOFytRxq5S2K6Rr7pTAJr/Jzh6aXjnv3gOvdXBg9BDXM6my6N
MRBF3+KLRAoOD/nZkxWgYckFB/s8sqtdBkMiziREy+2G+ClyvPgMjLWgq5JocE8NZ1RsgMMx3dkZ
nBLU6OOC5JqteAyVybwmcbv4WYS9UwSpbo6BVjuq8a1urt/0cky3nPPoonSP7C3TJuLEtEmFJyeq
dS9gQ+7eN+5Q3tuaif1wwjXhIjou7GC2+uqn00ukntoCm1UjmCPn4RtGd8+23buNFZGKoBVrbEbA
hmsCA+N8IUyFsOeRBJVdO3SojKzZqCM6kiuEBMzdCxY8Y9wsjU5Hc5Bjek76EBBI1Clb+L0bMUBY
oq47m1ZiR2940BA6Kjse7wmwW8goY1p3DWcgRnsauzRNiMdCgamAsBxGXcA85qPZ0CDo+kmjyC8w
023YcNTVpTKN8GUJXXKepmaInM2gqPACW9l4xmJV5pcuzWgKzStkrCJf8D1FxQ+sq+2fyaPMaWhk
5l1rzYUfLwnS9BTx81kZgoRLXorc2K+9kQDjUoCLHEpF7iy4SFWiYZYJs0IPsC6P2i0th7nbWR2O
1X2tjSBCWifFDisI644xgurm4kGV6ZcSQ7bNJ3A8LKgXSTcgsBOJbpHTdMknkfkCYSlCliOL98yT
v6aw0l050sm5jeT6UXaE2HvDIr0dBIrsUCMmvsoJGYCAqSX1IFEmDfV0h7MVPLRcv09k1nhMjEAc
TlHqXCq7Rsz1FXxIuU/haT0hbhLnWEBByKyeaEnS7StnOKdWh2gZ5qSW0zIcojemECWPEzy3wtgJ
B5OAUaEwLuptPg5X/WQT3Q6Ia1qWe2eJ8VKs4MI6n0wMsr0AZImUmLbuXizpm2OmAxFpjqPlZ14w
cRFmqj87UbPgsacMJWigtjB5QtbRtwP9vvjUKAIURsJjUhYebe3sTSBBPXLYNqMbZ0l0nZCbVd3H
NhGnt3qpF947FGwCZ7bAbybvp0HBpt/kuaEPz3g3o3ib5ksIfTfG5GnunBJt6o5MozHf9qCZ2605
u5gZO8JGIPZx0nPzokMqXtayMjYzRFza0E+X0mqaca/SlFwNiySB9AdRutUarI1N+b6FsIG5NZdE
YMkkEXA+1+DeTItz8Lvyhc8bKEeegi9eGkfP8JAzbOUO3cQUNnzfiO7GHrP0se7AEToguFmhEgAz
Ccy7ucZQ20A8vkG0XL+H45j6hdd8a5Qo3qca70tXw51nGlUenUF6d2SoeteeqmmADzTlGSKWG3Nq
oiCvZp77OJy2adW5J+VZ/Q9QjzGnBWBCs6ye4ZQ9qWcLMRCFgls9ePU0+QvMChBBJQtKbzBotW3e
z4hBnRBjtCEMK3rQx0l8wVDpHfoYJe1ky2nPnnFl2qvxJoeBgRMH54pNl/YBuayxZyI07BZdhye0
oLqmG3dnU1Vgh7IzaHFac9P3yDE2jIS0AMPzdOfYmkErvP2iyi6hx1ogBuycmrjxSQVGp1dHWZqK
NLK2C3oEAjftOIBoKs1DnUXJniVKe23leGE5mFlabCzKZE+DSCJwmV1PWNTxM6vreVK40XIdGbxr
ERVC6au+9ZNBrixNklSCvDfm2t3FwmsYJAJirefsrS7rpzpNrTPfrEsTEnVKg4lczMh271O3hLS0
3hCnruSeRAmrx5ySPIdNeGtorPWTR7Q6YPl708EnOAv7ke9RvJNCRHf1xOgF7Hvml6bVveU6fl38
Ls3ew8X6Dq8Ah0iM6d8l2gp1Dnn1Q7rwSRjrkwUa5pwzI2cmEM2EXLntjwpHEbaMvnhqk2Ha915P
AN1oXFwwR2+YDEkHHSrjBtV9/o2662efChz12Eh1dzmbk+cGUz5057jrj3ZOYmLCrOA1quIn2wBy
nvQpyo8SO7rqrAeUxSGbxznaErunry4+YjgyMCXnmF3yFckasIYwWF3raW/BR+zPC9S9nfDYc1p4
KBI8TsNgLlfYwb4ZKRYanb0jSMPHtuwfW7epbj23Uo/xhE9gxIR7Kg3zTeDd6Kckv2akdDPUNfnt
bdZcsRbmB+qckGyOftl3CyF/pv6F/eI6DeMG9bxKBZpc7kxgJxYYBAbQs2c+kWXp26K6dkIveS4x
7nleJIIQn9dVAzSxmVTruzTWr0s614GcQedHdffM+6O2jqUTkg2z19eBPAdmqfrN0IU2l0W+lxas
rdasnxt4ijk4Eq9B8+eOzCKXiKuZJuyUbC1Gt6ryuwj4/nYyijkwa+vsaN5jVZJBR2hZvvNqPbx1
DMpgZ5yOZDM3DyIPvwiGrwd7gK2aEBwCW7KFh9uE+dbtZww3gwbYRlGsMHGstkObqZuS2ahdKFQO
ixXtpG7BPW1/mpx9Ncqvjma8A2d/7FdIpbLcU15pmKOG1IB6SCzDNCwhMvp5+BrLMdnahvVeL+Rs
e+FlVeUePRcLWOtaRF5PTQAOiYK1PC2Yfd1muQuH6mCWyOpz+5i4zdm2e9HvotZk42n29TlLAW55
Y3awyh4HX9MN+qYn2wD9e1veknLuYfUrnScGJY1f5qLdE1N6dr2I6G6+pcT/FJg2owZKwPUy5Pg9
IcjYUUcQbMiMXJLl9xM6a3HITTgCc9weq2aoz1bbqR2cDu/sJssdfbvymJM9rAxl+6pPolt0p36/
2h2MbOal8HyEoCt0hsHGpOfX+gxLu59uYM7ewVTC30WE22kq8mVPTIt5Mlf4NxhHDcu1ft9503Ln
VMvXpUIlEMpDJMvHOQbqo2PrDMu52rSGOoDSgmPiLO4NXsut3Rk/xTLfZvW87TR1TKsGlMHS7yeH
SnTqMNEWV0KaFBoELt65zFS6oTllzmT7li3u8vZLG+UXRbBnkz/N1XQd4w8bVbqrrR/mrL1pomLP
11Fba9cN+xAU/Dc4II4tWTOxhqsT60raGVsMjYVflQMRwck+XCmVw6TeMWW8Fpnuw0lkC8kGd7DH
7WKeMYJfDzU9JBYqOJk6dQ/OqmWILhHpPvG7tzDyu2mbzNYeaZ5g6as1EyQhdhvyh42UAABWnMxN
d3k14UCqXbuzjh15zgIu7ZRMBy6MqveRFjKCBy1hyHIXhmmK7WaCbOU8NvXs4Htbir6DC9OZdAhI
C59r77qxiGK+rokk7/H2g6wA4iWX2SLaxyIi9wXfbFM/S6jf4U0ESUO8MOCSxRPWDMbPGFsznthh
JJebLuCk1MEIneISea4gAhb8vDqqAnURPylFWbOJiLTkRxKy5VOy/2pFjcBA3zFz7t95Cvy1hp6W
8WlIGHKHJkFeYRmZK0COa2AXY3GkKcOwipxpQkCcdHqrZ3nS9bHe0yQhfzMk95BYnvAnHdcuCBFa
bKwuxbraxT0FRdHeKQd840wqFAVzSG87QQXR5N61ZcbjDW82uTGTk9/U9D03g6MhbyXOJzei8tEj
KouQQ/IWAhpiRJVG2pOludZXQemT6t+WJJ5Y2uOHdgRGEzUEL+VZw2vnJuqrAwMkrXuLzHBO3Ki7
U9t55s41nDsLLe2TOyaeL2SKJzMMNFnC1wYyg4nqrR47GRSRK8i9pV3kZcZtuJhws1NV//Tq7Hqk
NLw3bR1bkbI68cio7gjuctmVFdkZs8v0VI1Lc6ikqeh2JeCbYUClVh+dItg3MHSIoEhcDMkO0VhN
o9FuFm5hY2dTq78dsgjGB+1kEPYEvv87NAZGzRZb5tS5TRbG3n7YLpAVdbbCjdYTleq4L3qfES/b
t3xBRuiGxqvKlsxDpIkIyFzS7Jw4JAMwQb3t7Lo+8guZAqG27PCy9melleQzGO4t8KfkwSk1UJFa
gSCAWoe0GmCOGQ3TPgdoWaLnAJtwscAfXGU1mgySh1nWvVsMn9wHk94F3mENFEzeLYHHJpFmpNYc
IwcH3Dhk4Q7ib0IaiEhekAEzRHbVo9USpNDGMB0XTc3Xxmge2OpOe+AaycaQehvQ45G3jEFpwLXK
JFTW89rLrMXaW+yKeNuaGqObmdI0rQbI84TbUSqntrHPOhqpocdH3stsSEEztOUBsQXBecBzF9kT
O6TE10pizrWY3vqgrY6LtO9zsA1s3MgKwWkrH02qk5ILzhZeWeVT7nrxgVeLNXkZ7rV4YPVLVgpd
DBFMV24gtIoeb060Rk3JFXigRX0jR6KQwf/B/NHZO9teXIBfryZ2qasJDdyBhiewCXYdZDUN1O+M
t09OOlT7btbVxm2YZ7f20lxCepL7DL3KFc8h9Jwxt2yfrIzpqZ2hDnkooFAyWlQ8S/6WdOJOkQ1U
MCIMunQksVcfC/fQo/k5iMn6arPlHMHak37ouefcy9PnTq24yiG5hGU9nrRUo/kpQZ2Rk3Sl6QUJ
N6GZ7wzdeEU5dIPXc4vp+yamHYeAxx73yJXPXc/Ohbq82teieLBHYV5qXGV+L7lqhlXOKB6o62ei
1mChk8wUzloYTHP+KsfCPg39TDoKXDIf5PeDA7UNGJM4JAvbmdThTU+HMDrYXndZ9PJHI9S0k3xp
afQ3CG94OpKs+OamVnwMkTOtDJErx7It/guYDEoIWGthlZ3XBr0/186bPcMlYJNxLpPkMlfpAU18
vRVd5CE08ExiSpltETfX7hYGIbQnEUq55XXhLu0OfsKwA9FusB9iSzsv3nMz4+5pvS9mPTooOdow
OYdllsAxWqI9UXzQKBnA4IO33vjkNE+hNzzPyAQIuNbAfsjx1qM2o0M559HB0jC25WEEFwaLnl/o
zvehxC+k92H+TW9hIfSYWQJHuMO2ndGwsilYRzGhAde12ZHBne6tro0PDg3V66JfvG3n8FGec2Rl
UBn2mDOOykklFIickCsilw/DqLxtWI9PlmigJ8lHUa3ZQ7jQYbsud/PQbgerNNHRzhRAnQHi0Bmb
E/Kyg4X2/6XOtPQWBq9CI5PvMYF/rSo4lkWdvRObuLGqed5PllHsNGDB19aEr54ko3Br1/GeXpp+
aaSn467uEEA5lXwxWoC6jMUlcePS2Nam9GcUantn0bwvcDrDQCxq2pqlpeNAD8/0FG4mjag0QdK9
Xwx6u0PyxMXLvVNsaK9pZOTbsejpc4Thl77oRnPThnoEN8i+6WgtbZs+GfeGGTZP2ODSUxNPzApt
Amx2GW/crrHzcZ8NLM22CyiSUCJuQ9ia2yo21Z0qBFZlb/jRDtLwyxUT05sQTZua+igFUPVIxLWi
mBA/s8ZJA4G5dSMtRCGtOVAmlfq5aJOnykXCpw23gL2u6opkoxnZ7AVRwA/yf9tzbcknES9HvWhP
3AOSQGuFnz6TD12ufhJddajZorJZ6cnLq21map4LrUImY7/JpuWrRhcQ53EELp+59ya0bbSRao6v
IQl3gMLC4oQCpTyiYZEXmDF+1iT38xR3W9V7cIblkBxCp6G4ZHKE6zWI6J0xg5r2ddl5JykYI3vR
3PtScRVGNGMkJ6luDiRJI3ya0jriqTWftEiZt5TB1hcLMhgbzSw9USOPgUlVc25TrQU8CXJ5aw/s
2hnxNGcxtSwE/DQlSHwFQC/yjbnPn9Kkjzd5RAHrslLW7nhvTAJShGa2JErAUZiU0W67KhFq22P6
O9AqOrEzAXgwDTQxuaFbnF+YboWLD29a1jmF61xEzVZpNEPcgrru2yiZAoVwbSdInmGCrGfnvFfy
aLd8GHWKkoAcGAgyVX4wLLpxNGUeQuREP4aWZKxIIx7SmvIVARCV7xi8wOXM3RN+R7Vms9Mvz1ey
3iqW0DvafYZWXTJ6yQEVGQ00kP83vDbRPWEPcER1eZg55GnUsr2eddGtY5G+OtYrk4RnxZcDAM5A
16Zro9Kb00QrlVrMvkNtlQcQUe/KWqeUofAEq9GeUJQCzE3flDHfGHJicoEWEvQwFTxbaQhJ78w/
8e/mWLj1me7ciFxt0zKf2Num910qMfh9n+/0iG+vnDPpi9TDYYmW9UiEfUq0szbyCJRMULJuad/y
yIaIZWI6dcHv4N8/sMGpsFczVGWh+p4Lbdgubt+zUx8zvB7lvRvySS/H/K4EKndO2E8TtEbeQUuy
hpHhBKO3/zKULdrMJJqPVZk1cATq9lJ5c7efezgBuYZExGqUvGYh493RgM70xAGtMj1kpUg1fY0E
PtQAU39x2SVdZBodJH81xuMUdoBFXYgj7WcoalJ7yibcZIIsVg/25EbL1QhFJ2mOS4gU0NRc43uK
rgLqH8ThXQF5H2NudlMRikArzuweBfS4TTyQEQP5zx8Ht74x0pSGlmJWiWYw9+nalb7mwZQLe1a3
3h7rgIUfaEnm1VeaBYC6ZRXawJlRgE7JiylBex+SQSMEDqOfAem0MLbQgvurYeky6DgAQphKV0kT
tIMF56Ygb6cKPAdcNeASe/xR0chhdRDJdJV1bI9hvpj9A7KZngIyNFpvI5B2GKdCny1t283Ku11S
Jyp3RaqYatFCGx6ULJKHdEjrnLpx7XDarVPQENFy5xELCruv1Ow7hNV5FBH5YEX0u8JCRKSEDszO
1q959bI0bfJd18CuI+VpngHvgi3ll3kugCDNlhtGmZRTdBzIByx18wtV+/TSzShvNr0BZsnX0gyZ
b+vp4XCtBjLANkSwSjegQdfm7x39ivEmo1f83rCvgPIyNmW8G4lT1s9dC9QEqwzZv8zZaWbRJAqZ
J5qQx+8k+pGBDZOwIR+lib7DB4GzJOuSBJMzKqdXujkDfR8QAzjsyOE7E9feQDhiuEVzt5xbokAc
3pUK+Xl0ztOVPw2HmyArEY/GzWDK6atXtAS2GlNZD6vOiiB7tOgGTEOE7dHZmebs1aSsJFuqadxv
6CChh+lLVD33A+YHVABx/F5nvf49AowXb0uFV5WXxEk9OMyyPbVzy0YfguC7xeCL5yUrmh+lkZh3
DM7yr7kW81RKmVcGYERgjEcTuziJeVkjzIB6r/4eqZ6Fq4halzZN0opi046k+hEXm61SMB0tL3Ou
LP05kAeXn5xGDfouWpR7gI5/tDrjUtvFg1vN1j6LZXGcom5dWutM3XophWuw0EB8M8SKgg+NHn00
t8WGxhLRDAbzTC/1nMtssuEYzctLEqcxYt2609xjzBhPAmSxpqcxHkHdMawIKRhJ8+zpK4YuHj1b
DkyP6p7nhWvaPNiNpSy/tErGuR1ctf7olflAZmGOfKiOUYasJKXRpVcrZzb6dCQAMhJsbDMDQ1sR
WNkknnTToGtvtEAVoCAlY3lE4U7pJsEIQG41ijD0EzTEoZ930m+xh31FouCmQYi33QX/XaBpiNKx
+xblaU8CYlkwzDBAu1zVUeOS6MM96wBtGfZ9meRslaLEgbEncgeAzDJNTXqPpIwsnFF32svgLZZ7
1ARtXlOkzbSZkK4DdynMOt6YRTzn2zjOnHtPWLxeRGd2FxfkguaTIJ6+YjMcnmPJUFwfbPMPpwDo
6y62Jyq1lvAbAkRinAQY2dTJ0iMj2+omWFOkVGzqg0XGMULv1va+1E1jvJYJexjyG6sm2gH1q37W
2NaBbznj8mqbiBx5/wvzrnBN1h1+WIKgrNrHlsQv5TeRXAkWg5Ej3Vfh+sTSkBMbYvqSZ7CPhtrl
LWmkO3Ky7EdQg8NZxmQWg/mzTejFcVO1gUP4HvvvSErvipl3wiAGOeFyndZtIZDCJAgr7K41Hkp2
TJfMswTBcQX0Mn/Aq6ttyYh03w1lNgw7o36FE+G7Ybkc+z9ml1qCnT+MOwsuzQw7Fk9HFNT0zVce
sAdOBP6i8a3t03HcEmoBIo1mrSAnO0tJPTKjMU7ZDirqYCL8Bp5UveoKH5dBHBIN1Y/fE7i4Ylu3
Hnz1ZSoMsETEVBITDGeOzrCB1i7wOiyyPKo0cHkGDACqeU6zDM9oSsRTapbikaaJJqlKHfOm4rJ4
9KMyUtlHaWhQv6aB4dMwZQ2o96az3kt2Eae0C/NgICyQMEvlmY5PDKZBklySyw2OKCZN/LYu5YNC
1MVmNDuSZw17br4kw4CbQS0evoGpkTOTTkOKV1wPcByn7g88hKz7e8tK029dI6fnhpZFt7EToE7b
yFEE6sqFIpX5Yt4TtgjE9q3K9A4qYajSraNXazIiZFTSfNkDSq5jToc0s2wH3LKROq9xREm2gymi
8xK0Hv+P2zOvJA3IeKGBqzNoYTfubFNS13FcFS6zFYbE5HGVEpph0Pes5MiHGgf/RdimX7OCKTC0
CcG9R13Cs2iyWN/E3exwGw0X5kaX5Fmg5wVHcIyeUV1X08msksG4A7Ahi1MIRy3fabGq0q3XVNaw
kZjEjSMeJHrtkhxMb0sDTIf6lnmEvReI42JmCLEFF98N7YUROvjZQBZ98dWAogmnFtE+QnovYrdJ
FADHsweVEwaIz5Hg3jijHQE33emC2lUshGHuZd/c3g0Z8qYD3kjTnHGuIMexTxZiaER3AiuG7ynb
bA+c3ZxtnVqm9iGDrHtHjiGOMM1j37RlTiqLA44Q/SFtXbKs3RSfjJ822E02/7uJxFx3szcz9srC
L9ZconNT0priHTVSTb5uqA+vultU8c4x0I9w5Qzz+wjkRG6kYWrcfGGx03AG4ox2nwhFPwbYcCkw
O+C+R2nNTO8jWoHsuDmsGIFv51LMCBo0D3iWmVsOBSlGCCYqmkEdoTKCw1DmrNsNXUrFplvGT3//
t3xUDvOn8Feg9raEZ6MP/WC2szOqDybKYMfRSHi+Tugv6NaikcLXS+KQ/aFdDG9DAIiyGaVWhHAM
IjL/VFT/Wy6Bv2V/4P7/XsHKQgOo/s9/6ydYj/f/fwzJ+5/HX8X5v/0HxUei5rv+Rzvf/6BNpP6p
jl9/8n/6j//rxx+/5XGuf/znf3wnglCtvy1KqvJX0f9qDP3vXQI+9OIfH3/8/3kEkBj8wwLXDeYD
B/U//QEa+v9/WHwjLAuZM4u3ze//0yCgGfIf/IvJk2XT9Bf86H/RQWznH/ywxz/q9p/ugX+e9J/S
7r+zCKyPxX9JndFXu3gQdFwKcjVNUmL8LnU2Jc1L8oiWc4ckApX5GFpz/1WURWU8xeQTfPvlovx5
+F+V5b8/pY4uVlE52Ar2JbwugBB+P5w110WDTsU9LbubG8/fX/jIfqbe/l2U/NdjrH/DL4beUMSG
zmba5RMzBoSwssytyLSdQ4YpACA/NIvAc4EIPxhV5uvMrTUaLSGwKlrhG9h+GZJFphaf/F2fnLr4
gCxoZt0e+MK5p2LzNfYf1eYiNuUn9oE/rP+/3s4P11d8uJ2z88/r223vXq4fb9PgdvFfSdP4RPv9
2cmsCvpfrrE3D1btsOacss3L18docxVuTn//pHyQu//lNooP2vJksqMijLhecnMTbe6fry4Pd5+d
xgez9F8P8sHp0FiYcu2Z8zh7GyN4jANOpAg+uy3rb/nlrvDICxfHO1EbnsHb7H249XUUUnF5EuuZ
xImXTo17bPiSfwKf+PAq/3EUjAsrOAgmAK/17/ek1pAZ516D7o9ZxeuE9frL6I2YUrPmMx/Paov5
9YQEsAAdmo4tJBx01P+/Hyojg3vBxIeitTM6dDSjQ73ATKkQAmC+kMknhhTz4xVcD7heRWZV2B88
++M7raWNaIXggAUfUdECh7TK1vEre82LHt05gHFmIyWKyTBQjWR6T4g3rWbXR53V7NhXjm81u/fa
V4bRYy4qCaZOEvaZfQI4VpvC9F5zCnfT2YV3TYKmsyFivDqgCnf39TSobdIN8mh5RsHgOCOBlCU6
MHvci+mY2RcH+BzumCLf1kNhf1Jn/OXsuakWThIbPINwjY+vQqUKWRQ9CQhsvfSdl+f5jmbL8O8e
xaZINA2glKa+TvU+PD/0HMwQS3Czmx12NAhakKBqffvJUT4+pUCodM6FYbpl4YD7+AVYWi0T9lxY
O8Wk6QseL+0EpHB86IH0Hv5+CfkXhzJcYRpAAVw+p/LDayeysJBxFloA/SToTo78NKPa3roooO7/
/UPxKQdUBDeLJ/XDd60qAAQnuGV2i4FitmnJs7UWekKxoBb7+0P95WEAKgVWirKB22XA9vr93UtF
udQQOxwA+I5Nq7Mmn4GWyycL/Gom+vUNN00P/xUVxvooeML+YDYKuz7p1Oj14EAN8bOsjQV8ZG4l
P3N0hMgnOlk/eN3g5cHfn92Hj7dFocShXRfciafzDq339JcPiw6tu1HWEO6jKKL95wx5+5Lb2Zjt
kHMkz8qW7WtCTdVscqMTn9UOH9c1S4DgpDDRKdVYcj6ua0UBG2CwOhrxmQ68i56YYR8wRTD/lW2m
34vBiz7jTn280mzchc2LR6VHUWd9rMDcAi2IwlcONLNKDiy40UvtjIXfYRhGnk6GFpWq+uTV+MtB
IWqhs3GYY0rQL97Hh6hqgB5iaD6oqZIoj2nAxnRqhsXdwmRwDN8MI+01aqoy+jcfXwanWFE9jIVo
Qjnr9Rb8coPtIlwKUDw0H0tGCzGQ7uuGaJBPoC4fX/0/jrKivPjscqYfz89wjGjm1a8OjJCKM60z
nKS5rehHTtonJ/TXQ0meU5yS8LUw7OofXv3exeeRMVNGSI6HDZd8DJ2+SHxUYvkn0LePrz43iyXG
dnkvbYYxH1/9pcfADk13Bu0cthcbLORer73pk8rrXx2F2Z7jWryAOpXE73dIwyQSSUAUB8R+2k7R
eD5oTfnt79/zf3EQGxujbtDwsSS/8veDoA4baWJkI3qafuATWqFhGRBxvv/9Yf76nHMMthnYewHD
gJX6/TCVS1fTMvLxoP1fzs6jSW6jCdN/aBEBoGCv0w49JIdGtLogKEqCtwX/6/cpfoedxmAbMQod
J8TsKpTJynwNu/C9nOgoaQNmNo2epJ9qbBcOvHvmX/eDqn/0+dnJZ7LREvJ0jk1wEO5qiRt2Xkc9
MLbAKS1qHVmnnQyRAe0piubYACE8dhRuMY0PnSv6wNXO99tYkAivkZZxgqvbbxU+Q+zIjc1hDKSN
72AIIQQtdtxBcPZxhi/3h7rxGSmiEISBonFpqL8/2808apRaozGiiZpQb5hzqHR+pCdi5zraGpNA
sxGMHDkQ0W7jhLUUaSqoxk+YNv5kRl0ZeACxjQsqCKK63h/V+u0B6oBLD8I8LGyexCyh23ASwfgE
OwgtGKJRALYG/+590LWo+lpGmva0LGUhf6jq7mdWsYdgdaVAALEO9K7qcz/dOc1Wcnckf2TaXBCM
XDk50+a+/T0RkDorHXU9AIWLWTotNkiYoNHc/GwusdUem25GGDsxyUyPLA2dzkvsYCpnpTQcL1k4
deU5h7AxUaNC7f4Yp6jCG1EyfzCnUqTHV88fLwPUVLjXuFDR6rv9vZPjpn0hljnAnASgcajp4yEp
F4xNbNxC4POlZ7/w5DuD9gJ4pi7+CFWmfuosdzrd/ykvDoDfbxSo3GiwqrWz+iVuB8jIKvD7mAVN
V7P0rYMxDslFgDn8HqKi9xaVomRn/WwF9WCvk0tTXIG1fTt82bS1O+KIFPg28M2ehwQqOnPSBz7D
PFWuSfdnsqI9QvaLTcJYn4ddrZKlB9ViAi4JpJl2XxFi96ZDlMkqfBgo7+8JjW1GM1yB6hbCF1zZ
t4MEMUCjxLHxghqS4YqZNqjkiCr8wYxNfW8DbAYju0ZygmSFJOg2WGwIZTQ/zeiid+1Ds8R5fzE7
EX4QCYD1Q6qXQT4PZ3h72TcdQOx7a3JOUSmyg8CAFN7TkLzDigzJCS2POjO4v8jU6XNz4DPxJBuK
m8/ZRHHr9tdpCR5/I/L9wWyByo5LOX/O+0gbcSTt2jcCbN+n+wG3FhgpFKq+JDrEVdP17NgN3TTx
QObpSP/TPcpgML9D0Lz6As4gOvWtsC7V6Gj/k3X+/8qxbgbFRx6OKJkBOoG3QfVcDEg+mEvQ5EoJ
DDxaq0A2DcT2WfsQD938bwqYzH3t0f9b8IC6CV+f+qG3WtUwyHkIdYkeJKNfWwdMlKV2ysPB+9vh
23579cTyAuYNQBXF1P21eJ42+WGeue4cxJmusYg6WBk2Hj1PY4xjLL+D1kfdy9fmdQwR2TrLtJTC
A5K+tzPrYOgL6N9ZAp2qWg3C3moakJepG53uD+/Fdf07kEMZxQAiRavgNpCHZJ3IqfYGRYrfLo+g
LMixadv5YltRABCihq3eUIa/iqI3mG8YHR643YKkPEizsdSP3LJFsRNoXe5U96Lg/cLCQDFF5SG3
4ymd3NdQJzUCU/Ruf6KLqcvj2MQ+eV2YFBotrhFknI+b1XFcOkCSQOUl/iExgo+HDpV+90Gv7SwB
Z53Yr1Pv/H1r86AjzeWIpOr3QlnUBxKbFLURpLlX+8cqzWx5dqx42SsJbJyON4FWlxzvyzycEX0L
ILjRAcT/EBIrCgf5J6NtKOrfX0TqrF2ddlSjkKpBmQUF2rUoKeY2Pb6kJYePRis4ioX2zUk78yqn
CYEPW7rvQXQgvF8IlEjuh1YDWYdmNLplovHI/lwdQRg5ZnPuchbMhV9+BrYHVQgqyvSJawFUdk7/
+y10i/lR+HZ9mEHGpTu/YGNtWzZFF+RLVXIvVlPtmmg6+I7UA6dIFZBAl3LEX0jW/tv7Q90I5MJw
RfwdnhJa26sjvpzzJSuzzg0g8VmoGdTTEchU8fqbi7cKVTjXUL0ge3W4StGD3Z3g+YQ2zcMHH08r
iLxoC/ziIILHL5fQ+n5/YBuLFTgu1XAuc6S29VUqb2ZVXDdx7gYV2B4ELFwJc2DWH7tOhjsvISST
Xi4YrkjUkjleSVLWEuKhltoFeskoB+pd9rfpV9q3DDpMe4Y/1XzUgB06T4beivLi2QAyLkmPHR94
V9P+1UXC189mBtiZlVQO9gnae/Y1jYCDHCUnaYVdsDm3D/TJY+80pKL7WpZJ2x8ShDpgdA8WWoWA
FMI/KtPIvxlaUjxh2ymb7wJsuAhgjEzvAUGPmI1KCiVHlKIL5xJHdViftTwVAqyOZo1v4qzpvMNi
tdZ48Af0LQ+2Vxh/t+3Q/Qu9sqnexqatAfsezexro8WFxofsXPeU5LL6hD0hrfBUaoAVaild2FFm
Z/0afG/EUk4PEeVogMC05xFn3e+9X6AyY6PC0R4ze9C888QKGSHYpfhaFhmMKBoZQ/UpFWjV4NEN
TAi1D7uyzyJt8C+zeBbRCW88UwGtrOlPjJ217j1Y2/YdwlqAdpzYbv9MaxJGODeG9lOidupd5wIx
2mPr2/PXDvTL57or0dAXcjE+iyTV/plb0/qFBnDaXoxcg6Tm48cNkS+txQNyLT7WVhlvHfLsyRYf
c7RYsFqbzfBjm+gaVkxW5HzC2y4F81hG4a+47CY64JjIPXWg/NyAMQ1fqr63w/cOYF+IWE6qN6e8
aosnUIu1PAC9MpXS3qhBTrPL4k8gMkJckLnJv0yjDYIpbBCGsHQ0BIOefwO0pSFjzHFDHbfCyABa
Ipq6LN/EUBwVNGVqYpQpM8r5jgVGA+wTP+gsIRU1qNLxTvuoLyPQAXwrDZNa6CQBTOUgCa9akc7D
oTPRRnmIxYAGCNhWKFJtXemXiXWO171ZSHjxzQjqcxoy8auyI0Q9M4QU3EPmtkPx6Gl1/nMq+ukX
qdRyxV7aQz/XMOFp2mbTinPrTeFfEWYDfyFpACW/asHtHbBn08pTBXX9uxbpYEIymbcfa65TbtNe
52ewzqKTp3cjltaaGBEg1ifaQ2M+FTB/uCz+/T/oXIyTTBvBNSLVPz07oImiOUEs4/6Bs5Gd82LA
soBeANC8dVGXd4pn5J1h0Tvquj+LLCo/CD/UhiN2VHX50FYAM3YegBtXJFeD8HgekU3av4+lZ/l5
KmqQHyE+ztYo4J23OvZ2p2ya4u9tNAGoj+y2DFogw6STQxfuvr/VPbi6J32LOwPHXh+H8fUD1K7a
esZl3goKc2mwIJsX7EhjlLU+oDcJpxbgyieYqP2/VocA14OzJMbHasid6nh/6jcuMR/jBt/Cj5Me
zFqmvxBaWI46fuGdYztPAKa8Y5EjMno/ysbDhEYSnTGGq5o9qyxwQpNLVKIwAxO1BIStyBG4/T29
LxZwrVmZw6fI3b9iYPPVv/dDb60th6Iv6AkKpea6VoraSUS64JrBnKeKR5vY80UKffmErJh7maTz
4368l0PFW4F+DNm1T0Fo3dIKaxRojXi0gyUswF3HAPphyI2Go72FCo+8iCbtZUK9SYv23vsvQ1Pj
BsCCMCCVKETfWHPP1jR6lUbSaFN6rTPpACEzjLl4SPshRN6scsv+1AP4QDwjxgBh5+W5btOT4FOD
I0ux6WrzNFtvYWgmjjU7aXHFejaOgsHxYjjWSVlhOhmRZp86IHtIrIKiFAFKLGJER2FBc8vSS0yq
7n+DlzkFCZNJAkx9lY7suvCRaUkjsNLIrg3q9d6DL9G8nqUBD61NvJ/3Y71cX8Tic1NdYI2566Vd
RzZuwXqeXUtP9Cek/ZCsNsz+XWyN/tn2hnhnbBsfWXUVVaWR6vWL9ttYOE0BBdILkgyKYlu2YQCX
B3O9DkkNkWKymEhohPcHuTGhqDzqOlPK0qa9ebuyhD4Bm4AOEnBX5U+kLvIBg1gQnD30mfuhXh5I
QCEZHcvBoVSj4FjPF3GLHJXb2RIRM7s2zxpuQI9dOu/1uDe+Gv+0CSRQgZzwfbqNYoQLz4S6B2Ok
pxqXZqj9IZUwSTLqI3vTiHfqB6bae7fnPShEnS3IROEUsRbsTKdFjBPvNerDJjRInBI59KhkiObN
NDbiY4VTnnMduwxM8GiEITaysRG/l2Prfkg0qxIP3qiYPmnYap/D2ZUwY2A55O9SsJPAdgU+dReJ
ZPHHVO+G8AkigvWjC2f/y4LLwB7cYWs9+HS5lHEWz8z1ButtmfkQEb0AIlXrY5lnWeXZ4+H8oVlE
Z5/uL4mNaB6vA/RGXdrOYm1vgoonqTvU9GDSzckAHhI28QmsHOoMM0zlPXHRzXCAxEFpmgjyriUz
cb3160XLwqBuem9+8Mqy0E4Up9vPVl5U2s7W2ljvuF2xKnDaMOmfqL8/O7Sb2WjhYRph0BWS9D0a
nB+9U7Qf7k/hZhRWuwIesanW5X6ssA2QbTM8JUdDE0TLRNp/wYAUnvj9QC/zKpdlgasQmrQGDZrV
HZS51tA4Vh2iC5i4GLHQ6yK7RkmylT1evi36I+g8TvHbZF6KveLD1pfju6uOGpuM8sftXOb8SQND
H8JB6ZLPVBg65BgBxWMA2Fr15/sj3QoGAgKkEzAIcKCrDxdJL0JRD58MrUUxZ2hSuMVV08AMMPzk
fD/WxnHl2TRrqASgOYLe/O3AFigQmWXMWhDlfnHMh67D4hPdQmCyf81sj50zeOOOoXWN8oxvqFLr
+gy29a6b/MLQAgt0zHtTx6TRWVCjkhl0azhL+AUbhbOzcl5WjkCq0aUnjwBlYVjqRz3bCN2ApChJ
gsaZUiDjHBU6brFZY0j71Dtyio8OAuo+ioHl+FMzQ+9iSkRhd/KYrZGDuLAVYtxVOO3bH4GppVPY
Tq/h/zgVRhBXIaCxIbLHEUW8YdaPi68kQr1wbv+4/4m3dihPAe52qj0mIPHbyGzFeOhloaGwsjhv
inTRDlAdzJ3xbUUhF6ZLqdjVL7BdUqsXG3VUvmw2x1h/0PhDxBkBNXcn0NaKBTxCC8SiAfKi7usM
vpXZOJAEuUvVKkVu7OAnw99WRG23jbDNvD97W5sRDAmACACc3K+rBKXzkzSvheeDWZEWTJxKnia3
cxCHHf7D5lBdezJsIGts/FUoz6albvZ5GPSZgvH3Xtp/RLvTao4ZbA0Qw6itIs2Ea8TrDwHSWZAY
JLQu+uqrFbJULP1uYYx9iFwMbdv8YTEW50s+UP+iqFueXj2nqmJveQANuTrW8WyMNnKPP+PUA0PG
DI30OMdIjiuO2s7n21iWuLxy0gBn4z8F5H++9wEPlMLIGz+oUzt5gpgSP/bOkF7uD2jrkUKmzqtb
4XPAAorbMI6GQU5pd34g86VbHorOFLj+wLpZTnOIsvsZqSJIvlNTWsMVBbuhOsUlyk4U65Bu2Pk1
G0sW1B5dATAv9E3XD9MIaMRY0ZwPoiyf3ngy7VC+gVPuR3Z53Bm4WpOr7NM3KeayRTBse5G/awJe
Hta2fuBpOrJvVNPO02ymMSoNRf0m78LykEc9UEIJ27kGMfOthR17cdNm2Sn4buQHJFZ8YgSOaeKt
TaByKlhwX1UiIuuMxqhX1Zeqb4dHLL4QdNOi/JS0DokuN2uzMw1bM06fh+eF2rjcbbefPwFp5vYF
sWkutSnO4aiDk95ZoIYdbZr2rAu2wyHNQgMYZJOyo32+qBOR1H2JlnEwIYl7jZ1JeEfe0eOHsZ7t
PScvY+Pmog9BKqncFpWhxW00pGCklXoW4sbpWFgoZ89985hFffjNyrKhQopkzMxTW7UUmeMcd6NT
goOAfkXUqf8eI7GOnEWfozeFhzhybW1kFMVF73r3cabXMz704diEOyfMxiWhXhFkUOxGj6zx9jeP
4YIo28CyXFzw6caErzX5ImL9gGUgOaMdfn8fbMVzdeQtQQ9h7Ltu95VhEk36EoeBn7btP7WPjxRW
n9UPIHr5fCzTwTZ3ltzL5Q7GDDi4B7GAY/T3V3uW1LhsLTs2EOihZku5CSpR8jm0w0Y/Cq/r6iMv
67o8AQGy/likhPF6f8Avz1XQJv8DWHIZE+J2gmOAun0XeW7QRJF3QW0UxnKHVsf9KC8XOlGAb9NK
5t1Oje02Ckz/1skwbAuQLUNIaBmsY9ECrQahOO0cmpsDUr1xMiXIdI76+7P5ROO8R8qaUHkIjsUH
zh/U5tDv5L+bA3J1RQajhqevPUdApuoLdE83iN22RIrYaA7toIurq7WvT1yYOzIyck4D6oCzOpNM
EdnJVI90N7iADl6pz6faj9FUnSvjv4yKEi8uumiQcFbczl1ZkPNSAHaDJZ6+GVY4gpse5cXLUIW6
vyBe7jOYbwouTeJH3WiNIMZjNckWZ0LIBNXoa2KU3lkvsvEw+aUJd0vsFQg24sFYs0D3MpdUQNXZ
+GxVhOj5leCK2GX4KTxWqDSguLDIUwnX/IDQ9uvPEUx6zd/TaHrwhlYfrczKmNsTrQM6ffqHni73
R55SjXwbFoP9Sw8hD+88jjZWpMGM0iVV34gz5XaE0di1Wa/VXhBrPb4Q1Vhh2ibc41xDYb7/8bZC
UaLnIUb2ByR3dW25XdWhlC+8YCkX7zG2O9QA+2E6Ip4w7ITa2M2UDWFkqGSAh99qN2d+I5yOuycQ
A2XarpXZcWq1cWfdb62O51HUgJ+tDoH3XN3N0gtslA1PCdZbtDnn4fOMumCA2aRzuj+Bm/FoZSs3
Xthe62R2JJGZaWDzraoFEcWy8j/OSHo8RFNVnmHCQ92+H3Dzi9FEwuIK6B1L83aAmje4FPkqL3BR
UTu50u/PDlA8GnvTHvnj5SOdjhn7jOqAw8W9Bmv2iCKTF5TMZatjyVHTGEMvnIZOsWSHZRR6UHs0
3BvKXUc7bc2/74905fujADvEh57kuDzmFAXldqhdtaCI6jC3o4u4T4CaJNr8zYIiVpZArz4UpiOr
D3OTtePFa01XWYgI+UfhmPKxpmNAgx0dhuJ4/2dt3PKwdHlZqNyL7FitiGcrrGzntG8n4VIKsmdo
+E5lvEvb0P3Z940cD3TafcSixYChd2PT9b4fXY35Nrkn4VMgK8peMO/WFHechQyn8cminFaTqC/T
FoDjq13vR9laZORpCp6mssx1nTKOYPQn2sIiy5r5qcUB6oSsAA6hU/3rfqSNZ5oHx8jxeF9zB1Pw
vZ3OTlg2Gq+2h56oObwfUaZfDoayCDlMSOH8sEqJqR8CsONV13n/+sZIg7vT9rpIG/MKWVeh4wDK
UTVd/YxeJAJWyuwHpR9nT32GIOUwl6/G5zsMllol6R+fDoTP7WBbx8rMEbmVIERXDu1pChbjIZ69
Lt85JV4+EAjk0ITwaDNw/6/O9biIFJQkol0U61V4zKUmEIrCQugroh4OVh1p3rwTRqfv1dM3zkMa
zPRZeAmBvF1b3M0tYIOyylmfeWa8RQ/HfJzcOHpnRYjalLPn7OSIm+sHrQU4jIJZddZvTLcyyREz
g8KFJYYfmRfW7xwZezRJKOfHI/r2dkKOCjHVv+CQWZxHpMlff+mArqcpSOZPGrS+BCarWxaZ0Mbq
WxvNKAT1/YvjFqn/UCPTLpTC/pLtXDwbW5QUnHItwgScBesvzNt/FIXPRed1bn9oF7xz8Bmuz2k7
VzuhNk48kKPA7Li9BQUitXeenXjoBk+lPfOwcPpYtw4aifGPfsnlFUE+jADiJTI+ADnxUPICrzsF
90+IrYE+j67+/iy6sOe+7O2YGxYYx5c88a1/JFeDjc+oHTU7+2brGODFCDYFNC41+NUGNWk+WsCn
vUAzx+opwbDxLWB9cydl3hoSbyhKe4pHwrF3OyQ9s3Sn7meOVxSaTpZIosM0O9YpburwPwyIZhov
YA43gz7XbSgrjpZFz8m6wj5trlm4JEevFNV/iKJ0MfTfndz/4f6efaOuS0fdKjMnwP8vvixZUR2X
pKl31uEG70axbVS5HsQ7nenV1UtNeaoXp3CCCo01WHeG/DQLXJbY4BHXYOYc6nCOUa2dkqNEiQbh
bd19C16OPqLVK1fJ0UCcp2mfijSqkOpN7Z0vu3XuOlT4SHKpcFARv53ucEDi34lhqfqpiYlnhTq6
ccR2ItYR68ef6f7W2Dz8nodb7Q0Yo0WiR5ET1Ggz/Qw7S/wNiQ/pwXRyG6UtawKIc+3lu4umnv0G
G0LHOk6Vl9Y7HYCtFc0bnXWm+rY8A2/HXVkmWhdI/QYYWHTffUyNDkDWoveZXcY7q2Bri5J4eXSO
yE8o8NyGUup6TunNLgRPTRxSqS+4WgHzvD+1W/eYj887RVTQuFQRb6OAoB4TjzMtiHF9usbSM48C
sBhljqr80FhDvDOBGwtH0Ayi2MH3IOteLRyYb3VX+6FDWr/0b8IB4YR2KbQnbtrpMNl2CWpM7h3s
G18N2DZzCVZBdVBXT1szw6zU0wgqOqS+EJUyj+Oo2YHZ28kOfnozFBAMin90UVxHjf/ZCZHr/YKO
ZIqDgYOgLt6h5pNbSSSZkLnbuTA2Ph1Mh/8XarUW43gZ0NiIWSBJ7aM5bCXHoa6iS+xJLKUidI3v
L5XNoSnRIJpssI7Wpd96cvMeiDGg5jotUG7P5XtEpscvFTZU9yNtjYxVQmLHu8iBbXE7iT4ejg2g
rug6Ij/2ECZjc2ql171ZRg+FLiAwO8nVxgNQcHkAmuH1xcZebYIByoYA4hGhGIl+5LULh/JLWhpG
dcgqMf7pOZOfnxThO0KBX5hvumxId14iG7tdlZV8WsTAkQCN3w65iyed+9eLEF/EUcLGGuDIHdTs
7Ha1JFavKvIwmiWUiUlfxao2bZu41DeNiMhouvotsh7DO8db3Hdu6zhvo7Cr/CMz1KHm1iHde/+j
bsVGo4KXD8kAJMXVJPdgz0Vt+7T7kQjAeAQ/sHPYx/GHPFm6R/Tv7Qcvk/rJnQvvdD/01soFOqgo
w3SnqIDeTm7o4tPndZMW6IWOwUG/4ApT2NMxq6Zx5zv+ftqsp5irSpHGQA+SW93G6qhaFNpUxtfY
rfyGfAdAPd0fJPre9nIEO240FVXQqebNjHqNjMNHOx9osQ5aUVdHM+ytSzs51nJWIhQIcGJs2V9G
zcM/zvZqJKUXQ0HQ3dFq9jgSW/uAGirtZjguJN2rT+Sy6fSiXJJr2ccZdquAMBaU4escw4pQmH96
gzB+TJoFKCSJLe9thhC0//7134qjUwkN8Kp7wRUTud+1OC/FV8/An8v32vA0u9EvOcfLzinzu4S/
+lQWJV0F7uSMofpz+6kyb0nIEWw+VYsN599NlBnJm7iTsO2sTCTaQyLMyH9EMbjEMwpjZu1a9aMN
eJp2eXqNTIERQWNZ2ELOrWhH9POH/ikeE6c7dGKocdtYUncGnuv086OZunX7KSEZc/5BDbhDvbJA
2fSw1HO0x8XfuGXBKFA9MwEPqCPldmRphpi3NSfAePy6d5DyjCB/JUhILoe44IH3MDh+N57wPkfy
8P732zi7ScJ5JfJYU7Tg1a1kjuoEGKQWCErz/bti8NLmoR0qyhkINdufMKpBf/x+zI39zalm0dbg
qaEecLfDneLErP000wJQ31/ypiu/oGP5pei8YWdxbs0raAygJmwT2pGrUzp37V4zzCoM8hybzAdd
wwhogaD62IzugIMuQIYSjEZV7JUbtkZIRECJfE4b6uHtCGfd6PouH+kw513sHbNaK3UM2o1UPLhT
+/p+tiL4kp2pNzcG9eobP0tiMm2IOQq8EDyGqal5VJLlY42WBBa01fS253+vAstD8/vaLOOgfb3/
PTfOIc5Px+eih50KxvQ2PrXIypjbNL6mxeAOf0NP6eLHigU3HBdzhEcCyj3FTsvNUOXqYTXUD4aP
f+fOAfG7xrw+IHhK0qMgL7UAMd3+jqpEKmTRXC1oG0eL3vm1wLgQRgCqzcMsrGvlVmjuY8clUUSI
Hb2Q3/wiQnBYN6PcPTdD0aYXF27koz1pWv9m1LT5aepp6Ow8x7aWh6fyB9dR6ib+6tIBodfMGd4l
gTZJ5Lm9Hr+tHE3Vzo2K/7DXcIEHiU7FUglF3s4Jrku17reRFiAV3dsIFmbRn9owtBaO3C3SSfdX
wtZpoor/dBxAy0K2vY1WZCFyWhl4xLjEllOzmwpjDi9exDUSdfQzQdNpPt8PqbbS6qOrUgUpGKcY
Z8lqgORPyBmgJXLFDLY4Y+BR4afimKfXR+GmBSODLi1J9WpDO4Ym9RG/y6vhhvU1USLPcQ6e7H6U
39nGejAcF0zDb8jTbwT3s508WsaUcVon19pED/kqIL1NVAvAdjw08+xH7/pUr9uDGaKecuiR16rO
hY1r1Nlqm/xPs8G2ceeLbixVJVVGW4LaKRCC1cCbBguY1vGSa+FiP6GTj37IuqW+uElp/Lg/+q0v
SdoHFVo15Fizt4tnKdI2QX02uZpRNF0mAAkHA8rjzoA27gRWCXUQUloljrAaUI4hpU7hLrl2PVhn
zWXiHsaWbn5VK91iy+zeYfFZX/7D2JhICpYGLNPfPaVnHzbHJK5sOlapGRlRofwQtfRYNV6+M4cb
GxDRVCX8xDGseqe3c4htbT1ZOImyG1reJaiuH5qiqZ/KFsvxsuvi4P64NuMhMgcMAqgqIJrbeOgd
RDUlxfiKbVt6XoCqBtZSC2W+PX/Tp3RPNGDjqgGA7OlsQ7J2MsHbeOHoycpBuP7KUdOa5zjKRKns
g9IOI05T1DhXYMR98UMvqZ9oLgxfkHVJXw+FhmqtFDqppQGH9lb5GpA9F3h+E/ErJKbDcWo/jGlS
XlBRmgK9Kffui41ZJh4Hj4LvkNCs1mzauZpFGhNdXWtp+xPenALvGd/DfpVUeHJ/lhoklT1xv42t
TwfZVJrENmQeT+2kZ2vWFSO6qmEdXbFmAgzS5TWe0RNGdtjN71BTtkNRDyYpNKn+rTIIEvsUt9iM
AZY0Rpd2qt43em1ca2TFrvdX7GYocBoEoxYKwOB2VMuUGnll8q4dRti1SyrzN2ETeY9a0Y//YVQ8
jcCEKAr7i6Mmg2sDSGPwg7Gxo0MEBy2g/5Y/ku3uycttlVxphv+u2oN7Mdc1GM2iu0+P0ldAWfMp
aRuL3KsaT6h3V4eiiePTWMjp1IRJcmyUwVeDpNrx/tSqr7S6vZCDowpOv0nlGqvNKaU3tpgTqjZi
PfxbVdPwiNqDdQyR0jzMVjJ+8uzinzBthm/3A2/cHGT4BIQFR1N+DRdZYrtCpJX+ZTaEXYDIhfPB
ncY9/YztOaZ7qcijngdb+HbpzF5cVZIcJkCiA0MfjEAsHN2Tjm1oFqL9Aaoj/VZMwkA/KwJ2dMXc
PnMuuJnTALs/4s2pptysqweGSdZ9+1PcHqsbTEnCoJ2wf7jgx4mnjzcPXhdUqd1WaAh7zj+xm0d/
lFok551EZetAUkh3JSePiZ++SrpyPDLwm2A9S2yL3yVutPzr+NGCntCMZcUc1t9fPVwecSgjo51E
2ryuCMXYdwNbpF00trQufOdf10jex63zromcby1+yhWeN69PFNSLir0raJxwNN1OsRyBurfZBDA0
EtUPGRbYI3sI8kWTS6Vzqf/WM8d6/YkBsoT8WcmbgtZcfVYHwxTc7yooBH76g2JNd5CoNiFHs7Q7
e3XjIqW+RqqpUiAQXavROa3toIps0RtOrCE5aJ1JGUU6aT09NA1M7YfK6ezhWMVG81fULjI84Bek
vR5Rhv4b7wSAXmpTrYaLBZU2JA2r2Kg13H3cTHeepGuH0F2crql2Fu3Gyc/ZxPtQxYTFt7pkcKUd
IgzZwyCRaXlpeu2HqNPxPBvZuLM79yKt7hhbTstgWTz/x6TPgY1U0dfWxnolEUOzM4UbO9El7wIT
Y/AEenEmFShKmGnYwwQpJo1nQ4ylJA4SZ2/Gs8ebpLWTyG4ODUgM5x/8Ooh8t7uiFoKiTd6EAY52
SLkhaaz3J1N2xT/CWMw9kKM6UVc3CqhUDnWgtrzu1tXZpNQbXXYOJ65jy+ihm5IiffK5CLKjOc81
dYTUxNwUyYpkr6u7NVAA84A3yJIp5KyOOF9MzhijdRIsXjqclEPCU1kV+kFUVnO6f7pthQI5h2EK
eqB0w1f3ijYlDncLbJ6mipZzT6vyIK1ID4ze2yuiboWisE5vjcyHupT6+7OcrosHHb9I8LdZNeYf
Ct2I2HszZnNLzY12f1gbd5QCnCP/RAuWN/pqWJGVactY2Lys4jDUrya+M/154XH+j55H4b8NIsqY
dY+5+EaCkO8h0rZGquhlyD04Ct20iu7ThYIF7buBW8zFe3ysp3PtSRToQUF/uz/QzVC8W1X+gV7a
Wt7UrZo4sWlZBhU6B+cWU7cjVrfZoy7N/4Aydn2F0lKBVEnn9vsJcwbzqRFKYlP/tnYE8i7AtA5x
k04PQ9burZeNa4K2KPg3yovwkNdwHqQT7BDAHSjjxLQl6CV7+dKAw8OIV1TRD6c0ZXxwzSL9l+JB
9eiH/fz3/clVF9HqCOCYQUkQcjJTvM7XceZqF1EBfTFrGz8z2eEShWD76X6UjU9IyYVOG4PkPrJW
72bhoeFnxgCO+8lzz2NjxeDgzemStpmzsy02TmwA8DxASNtoZKxp0HM7LGmvPiFVBu0wjml91USK
GFJpL9fBLJ3XX3vEo/pNcRjW1dpRBGOcKLRHKHT2qLsfK6wJHrsaJMqg+/+8fhLJzRC8IlsCCLG6
zrsBzQtEN6NrbFtZdXb7MsJDNYs8eTaTtNwDRakdvF4ZKhs36U+q5+nqFT43dH8567SgBylx5iUb
fbbnCfM2RG2PqWVZR6Bx487X21oovDVA+pOMst9XC6XBKFsifULvYhjllY8XPqGj5LyHjNntrMnN
8fEYpjGjxHzN1VUr3cmaR9lCRl6A9B8zLAtz+r1t4jykXb/o7xuJbNgxxUexCe5/yd/ggPXcKqED
jhjwTHCBb8+ZImld0aH+G7RcsPMfuINWf9LPcPGzww9zOlLwxxynN8Myf7MkWvo26qhqI/SSOd8r
o7SHg70ArD+EnhvjzLpMDu0XGwgE9AjNSj8mkYPtGu4tbvKgxX37pcnLzDuMstMRg+oyrTiUxpz8
pOOafiUHKLUzVBxcQX03jx9G9BDetFGY/AcmDIcrqaGBxiZCMqslBVe4ACZPqayOx+gLWEksl5fW
+1poptzZllvdClIonnBgF+lo+qsEw7AxurQBj1+rBT3mC9hudJ4mz6/+lnFnvskmejfnHrc27HCF
PuM7BGPMObtlXD55oh3qj03fu297R9TWybHT5CnC+Cv+en8lbKx30Aeq2AUdnixotRAmjhUN1VUN
kZLiS5YJ/1LPDlK5+iR21tzGQU9eCY6OjqPBu2SVnndDavow3tnOWZcjSF6g81bVyd60q0+4Wtkw
mH9HIOViaLcru6pry28Li5WdWNPbphLoCthK/Ng3WHRpaVl/1ZCZT5OTfR+HOEFfxtg5JzduAH6C
IkvQGwSUvP7yPZWn0tc4Q6BTB5qVYcBZJfVyAtZhnI2sjHb6oJsfUXXoXai+qoFxO2a54N6YS6Qb
MsDID2WI5Z7la8ml10LveH+9bH5F0ljOZOS8AK3chmqWSaR2L7TAxk0lQIdpDkbMJHdgaVszqMiK
nE7KFO2F7CU940FBN65jHpWfsDsdn6Q9JT9NK8w+F1Yx7WnIbg2L9a/wPuhtUqS8HVZSNnh+jKEW
yMiaD7IFN212QDzvT97GiY9iDCkrCjNUq9eg8ckfC0xaEiqu2RQHM+y/A35J6YmECzFef+ovQtA3
eH1Q1S5VwsLcamtYRUPDorCikQ5hHKGGrWvhozBk+S5HUBJl+7L5ZPZNd74fdCOvVHQRsi1gUQAB
VsuklU3iTBMaEFGc1F9xtBWnqGsAjy0C006tLd5MEIkP8cQFbpT/BRmP8h4tC4gIsGLXhAcdOR8l
msUOpGXzruzq8mj49T+hR/lKkSF3pvjl6uGkVzJPqnbPF16tntTojNo0ZRjEi2t+dsUcKxrivLPL
X7y3KASgf0UEZPLoEqpf8extN5tN13TjgH58Lb2P7dDW70HaymOf9+5TUwgXclQNWAzwxavTZ0JT
maMEQdIAEGA1QFynwhSt/z6YhrjXHxYnbv6U4bLMmFHb4R6jeGOg6qFl/l6vPDBX0dK0c/QoLQei
leiKZkCYi1NE/G8paknfPb3prXMkhTs+zLHt793cG+EpDJIT0YeiVreuI/W4Rg8j3d+ALEnga099
APtZR+JwnQxvZQnyq85z99Hsi52H5lZk5GkpsCPAg8aROhaffWEfF5kBNa6RwzVs0S2o8zd6aWG6
bBXleDGWyHvTtk2PVXsaXu9v2N+r5+beRIwGlxwqziRGPAlXOxb5JHwQfHsM0sUdHrO2s/4vZ+e1
G7fVtu0jIsBedknOjCjJlmVbbjtEbMfsa7G3o/8u6v2B30MNNFCyEQQJ4jVc9Sl3KcJFIOunj+l6
mrVOua/zwfjuLcNIwyHrjrlqxH5jdytcevRXEAZLfw2xuCZJ8rIsv/2yTYedTU/Iau1C8mRxzRUq
LO4t48gV0gxSKZEIzdfkYXTmxg61mskMVlEXi99odan7pT6J1efPyvMreIsXV/im2UOvh79BwoPm
dL5E0oCwmub6eDNMiv3FFagF4T/rnMCGr59bLzWeBrOcnl5fnBfPIcAxLir6Li4lDUrH54M2CtVB
UNLDzZQPKPcqsZdHi7rkn2dTTMYB5/ROXHmqXlxpDAmXiqyLv8iDtnn4ayviZseUJ/V444m6B1Sf
LQeViufh9Q+7PArA102UCa+x3ZXWOb2WSbfjpOPu/NPwCH17fU2uPEYvYRd8DH0jStA8f/RTdh9T
Nxm8RnjTN+bkuKdBl0kbitjWPpSGwz86+dRjBt0J6/2aSfkBd0HphkRsBizHsjen8O1fTeUK4Oum
LgAs73xuG7N0RZsV4w1299apG2eJf4t3rRx+aW69TU0RyOH2/u92arfUOBmiD3wjaqkEtcjtYHFb
50q8/WJrUrqh3o4L5Ob0Annp/FukA7fa0Zp1I40Xum+IHkZYX6oy9W1P6goZz/zmktE2Jo0xZ+O9
IZG0y+L6WqZjB3LzRiEQ/TCYffe+quPpyt68+GXsf+ocG+9nLzCAk59ljZm5EsKgoipNXPDyIWs+
0ofUT1qWetco1i9ufxq7aBMBdOKuo0i1e/aSGTloBByWm7U0sfQGh3rviDb/NBtp7c9a4px0TTY3
SZ8lb21LbSNv2RIPHtO6T1jsjA4DDXr1RlGa+mhWRvZoLhSobU/p34w62MbidQVUTJzNBXO+Ychs
XQev9fUGXKZ5aGNvue9bO/00tWZ1jYX28ulgsA1NzM1CH/PFTplpOzm9jVnJVCrNV2PS0zviUTc7
VlM7ev5oIpDk953V/5oSz3zvjt78kOez1115NV6cRWpzz+hpfsgmPre75xQlB8dsjsaNUIo0NFP6
8+bQXeNpvEgDt1FgEj/zwFC72Z2LrZoEPggtbQxQm0BfyimYjLn+lA2muBIuvDwcNDKg7tBABWYF
6eV8FXkZjRk2pEGDeChOy9q5h76qstBcUu/W6C3vzYdxk4nYasRoLG8qBOfj8SigSz2k5o1ul73l
S5mj+5jUSXbIS5xdfSBf6pUc9NJswsQidCCk12gUnw8pB4k7SIV6NoCrNARVMgalRktKKoZ65UHY
fv1Z7EVGuNVUAcWRVsMmPh9qcjxRrCrUodocnA8Nqs3REJvqY+lJUfnSWbR3MMa6COHJ6fsET+Sa
QOjFH+Bt2HseYpZ0960WQoxZnUKTmvSs/QdVY6e5haUIsNaoK4m6Jpra1qlsK3ydqMhGArjSr9cf
xWdKzYtJYOMADkRAFLrG+SSklTtIa/C8m3FQeRutKduwXz3h6k+MIibvK5Ed5YxyGMr230Tprft1
NrP3Wh0b9ZfVRHj+YI61M72f0Oafj1PfLOUXZRqdNir6xdEwL5BJ9a7S0uqTrKkw+Hnbru/tsRuU
YJnaYr0fa039NAPubg8KzpjDaV3i5beX1ygsZ3GnG0d9WppwQAxABNPCUxfJEqvXDX6sUc4idExv
lyn2W8KZb5ozLfOjgiZX7jd92qh+2lWjFoqsKz9pa4e5cIeM5xjqnSf/dOZQonFRd4RbeSV03E3s
rP9HkY0e448x0MR3my79aBfuMvu1XXCmE8/KsrutHPLLKGNF89UhJ5JBDbyZDlpVW8TAtWu+z70l
L75ijmKoV87lLhym6UMPDtQodRNKT7xd54sG/RZ0RdbX0ToUStgN4xLhcjMcJmlWIUqFnM+5N66c
zN1tug26QaGApOMCAxR5f1xymeAKMcpoSlTjaMSD9L15eiMy9nkUoARbVY3TTyHj/NMMJEipf8Ui
SrXS9Iusrk+1oSPuoSjjlVm89EHUKeyNL70huber6K9ge67SZFi1haHGWfxq9KmH0YPmwJVY7eIw
dG6YMZieaE6dDzPMHbIaaSWjounax2QqnAgDLeXKZXbh3iR/VAG3PAdO+y5RrE9dWWcCCahYU/zB
c/AfLGLt4Lr5m5W6uDfJCYG4gAkgQ9o++K95W/gYoScQs9GtTE9wyuxwpZ5wZXUuvHVMGe8qKEnc
A/cVZaPFs2qkzktc1jjcERZiDrU1hMD/6xNmFhhrvn4VXlgndtwGS0Dxlxro7lA5XP2Cll4ZUUNy
760YDePeTK/l1RdGQQGFC5+C8dam3N23ZTvgpNmVJayOQrzH/rANV+leoxleuCB0lfucDhc8bZjG
50vkmE1R1HQ3IlMTg18OhXZAw+GnM2orvaYF9RM/4fm7MoO792w7uxsQG1QAvUrCzN3GGPpegwjW
ltFkZeIzZjDd7RjjHYoYbS49XxbNRmQdMgDFiL4YHwqXBuZ/+Q2IDG8nASbUPoNWDHOZTXMuIyR9
3Y8U9uYHLJYcv0niPLCztX2nKF7j20tefSvNtn56fRNdmni0sUGaMfnIXu0uybrkDRplKyPeO6QW
l8n4Hjt24/f12Ae6oot3eC4Rzrx5VGzjtwuaJjuopd1yr1M7d97SyGiFkvSY9Kp+auy5+9Kps/su
r4t/MzAU314f88JGhsNKyOAgNEHVbJdRaFKU/dqOIvJkYzw0Umn8VFHLm9dHubClKGNvJpeUoQBM
7O5otIJAfTWKiAAZuD/cJs+Lw9RMRX0jwCYmYaUnQmIllOS2X0gPgY26i9vs8fVfsbtct40NDIym
HHWgDcewm9+pd70BZ2EZiTjuvsXm+GsRi+Ur2aB/fn2kS7PKcHwsVo9AGXZHKNXqFas8Hosmjvuj
VybWESuN4vT6KBe/B9gHTwWY+hcQ6rTL0tZsVxF1OUk2nebWl0bskJMp12LcXXr9PHUbo5vjCLPA
2FMnOsuSucD9JnKcWf8yGSXEvUHh7L5DmNXqokyXox0leZojmYlH1bUW015X7H8/AMs42s4oPVHn
Pb8K4TPEnZWoIrL6rG/8TsWv6w4XkepDOVG/OdagnO+7BuuBsI1Xd7zTocMqB9w85+I4zdqcBlVb
X6UBXFhoimJbMrcRn17QcjyMrBKlW1skiW3js2LJ6VbzBv1K7LGvwW1fT4IBJJWcSgUZs3vUqKpP
WNBXbZQopvrkKW38ULeqc1JarQvqwqREhUVYgPl8f8SnyQv0Ym4+W0pVXMnFL2w5FDbAhpFqAQHY
g8mzeWj1Pk3aiO6/eI93rfhKEaJBOy0Zr+zuS1O7dYE5QbAE2HTnK57X2Tprud1EAx2TwyhQESDo
emODj5sAngpJG7VN5ljf86rgPMYKaWwRqY5As7HkXuZrJm/s/IwrS91MM7oPiR5PbzQSfR6Ze5dI
hTYbcNFdQFkKqnR5A1uHaljy0ejhOcJWG66wKfcc/udheM4pjXH5ovi5i1TiWnS6k3Z5JOrFmMkt
VN6txUwq2k8zeL+DWsVLVLdydfzUzb1fBs9u7IO9UPO7OM22zkVfFL7a4r7nz7bRfdcWiAxH7JPS
z11bFwKBjiK7hjB/sfwsDLQeTA6354m+4Pnyx17bC1cr8qizncEXkMR8sTTXovqXJ2sbBnwJGi5A
TSh2nQ9TlUlGOBNnUTI2RPNLBeDbt9rKq9+PRTXFT3rar+rtNOmdcRzVMQM4XFlCOVCIXgvXRz8g
16M33uv8JkKeLfagcsI/nv8mcxhFiqFKEaGKMN/ltsiiWZbY8JWVdyUbfHGet6GI/s1naX6Q/OdD
KR4tyMpbi8hAhPpm7VLdn2Xh3GRr+fT2j3q+vil0A7Dd20gmlazzMelzDlpl+73R9lEZzwaU51I5
vD7U3svnec8jWAHajlow2O/d0RrRKU3wDSoi3nf9tzTpwsDwMbwnBeLLgsdpWf1omJgfea4W+a0N
Cc71NbySvsMFasugaQfToFdWKMM7qx6tx566mXJwysyRway74qcax6bmj91sfJEuppO+XlYUGabE
WK59zaUl2jrHyFhQ4cKe/HyJ9AbwMQ28PHImfInAXVIQUdsmGCnbXwlAL505XtiNjgX0CtT2+VD4
6qUCrGcemRlef+uwZPdAgK51lC6NAmMWB2UakoCPd3uOOkzvlY6TR3buuSD0kAGR2WKHr2+CS6Ns
BUGQiIRGsMzOv6VDkwklkiGLrGqxQuAHxtE13Tf6Imw7jfotrCqS6QvVlAyIfSoxrovQbk8+zC5a
vLiTVFcu8Qvfwij04RDbpGa0r+4tij0JY0gYRV3aAyyN4og6tHElyriw0ahFbUJFz8nHfpRW8eSS
k3FGsHEX5+Bsvvd+PLuu8FG+c/Pj6wu0baa/SpbPU0fpa+sGY3aCwMz5AhVVivBav+YR7eblZhhd
qrVaCZHIww/166ylSAGrufGPWubXotntj94PzYVH2Iz2O1SwbSb+Kn2UtP0MJOyLKFXH6mTMHVfQ
xjv/2Gu5+JQWeabfNmb3xkr19sWUqAhmqDdv2JrdvW7HViFE6xXRKCq5HAn23BZcYjm4ke0VRYJV
WNM+doCphsOyrIZxXChwXEOtX1hm4LKE0qwyncB9KI8M8YTmpIUR4GQZCyBU0Vh+hqAvqFJqyG9/
YCCtAlukfMsrs++O4WXfOaklRCRxptN9DQvej43bJL9nY7GvhVQX1vVssO0c/bWuhRk3ltXGZClD
Ud0pbp6EqGOrfpc/Kbn6TcaWvLKJt7tqt5PI7rbQkRgO04Ldkg5ZPzVebRaRhU7r6BdlPn3uBBqf
WN1mqrtpjFTzu9cPzstciH1EBL6JsoHFRd/o/DNlh4jeiLV0VLnN+oi6coIqzrzcoL2EW60tpuOI
WWo457aGm50cgzxp2gNAwfZnt4hrkP0Xuf32a+i7UKICnYcIxPmv6VLH3ipCeSS91ghbI2kUmE8a
7a0Z19t3WjpPXwRwwD8IADu/G9X6/fp0XFp0XixieLQ10LnY5Ubs3mzudJfAwsqZcHUcbmfPre+H
JM3DmLzpOGCYvbz9qaQ8teUm5CgAfnZPpaWqhbAVWUSYP6+PvQTs1KiK+/P1b7u0vVCNI9cCvEb9
b3dRtfqKdXRPILOmrnIU+OEeATo3n1p62x8L/KDD18e7dDdQsN8kajmvyK+cr6XdE+V2nsJcGtT4
xnWWBysZMKawq2uS3BeHAri/GWWy9fZGEepsz8jlV0Vkt7rlW838sza1NVjwULnyrm0bcH9GeTO5
77buMSyW84/Ku0xRSuDwUTrk4l51lOk2pp5x8/rUXXjOjGdsPAg0rvgXOj9q2w3ORL6Ce/c6Poi4
S2Z/9rK1OWRocbf4riaGHnrx3Di3IpXpn9fHf06Idp9pEu5ubpmbrP0eMr+aneN0K6F8IVz050Y1
XSKJq6wTlmbaP3IclAXT68Gr7wwtc8qvopEYu7rUNCc/Uxbkp/3ec+TTkuUojuIu3nbBauWmOAjc
7eyjV3vaNQueC2vDj940GLflQbbwfG0AtAojbTlGXUeCU5RZdUed48opujQIS0/5CmNFAujdBnCF
5ijAQpLIxRf1FKfF4PeZkVwpjVw4q1szYGMnE8ywo88/xQHJhm/8mESKlE3YZwjz9XOyvHOV9btB
k/9wZb23itd+vamM6xtzCey1uquIUd3KQAehs6HGrRN5GMjciNkwH0YbqQjLm9c/CD6ptp/hffa+
NJDcCtFLtN9aUwWjjMQjAuyEElsn6fyrpS5MN7FyiBqLuRwmFxORTTQtjPtuuXI5XZpgNKGAdyKl
QhVy9+yV2IZNdOdQPpw15TTYffyp6UbxwxmQgssKRb8myH55QHj8XL109/c4jZjZMqsEr8FJG5ww
kcb7RDPJvsxuvF1Xpb7yfZe2KXkehPqNJEagfz6Va1Wow6jCDohVtQszw0rCGoOKK/fUpVEAZoGG
5Mmma7qLWGAHIRvqIvHRGWUfmEpRnRyJPMvru/PCowwO9/+PsjvXuMSVqzmjNmYoZh3UyaT/tMZG
u+uqFv3npSPgb7prYf3FT6OOR1GN1SKTOZ9A217ndNxORFK2rV9wRE90FK6Z1F246In3OHXoMBEC
7GW8yiydSyTUkyh2DOTxC005QC3NjqAM9NvKbtNT4pZqmJRLdgXDfmk/PicOwKAI3vd+f4Pa69As
OGvDvGTwLJLihOO85nsFnzuNlXXl4XymvuyuGJoLKGg9N4iBnJ1PaB3j0DHJMY36qpGPhr2mpg+I
I7VC0EPikzbFo3znxqoNSoSfezMN60g/xZyWW3tZdetoDIWbhwKRWOufPK+MCnRVni6h3Vej4atL
kcRBn4vZDIZZ1wAma0aaHGwvMwraCK5BERbunOKLKteUQPLFaOZuwjvHUq3k0XNypb1tYtfo/XYu
cyOscqctnpLJk86x1WaZXTmjF/b1s6YoNePN6XUPpfLAtZKyOkg6mYvyaHaaeywokh6XBAsqFCJK
oDfLNeLdxUHpyJIncxdxfZ4vQ08vrMwtN40mTY8PxbSOwdCmVoTghhOO0upvPKqY/usn+EJ8RjRN
yYkiLPC7vcSt09lNrCgdLCLez/d1YfeE8s7wRRk94/gfhgKKgsYjYQAh/Pn3ocNhj+72Possc4+D
HZd+pVTJe7cZf/+HkSjyb8DeDXa729C58CqrqlFtcq2mGQItK83azxpZfa+wz7sGgr1wU8BqISaA
kU6PYS9dkNSN08gS+dxMa9iaRdrjOJQqD9XcjAyrSTdA84ebOB7a/xAdgO8hN9zAcS+lL5Y5Seu+
SNOo64fh3nSV4ujgjo1LuZvYn7oJCbCDVa1rFZhxZ/7Av7y5b9aquta4u3BnbUERWRKIY5Mc8Xxt
YRGIyZpRae6KAQZn7vyuDL1DpaawyBVt5z/sWnq8FM95ANCW2i1wKSdTj+Xm+bzV/0I5DxmstD79
2YPOvaaWd+G94QWgofwcdmv7gtksV7wfZK3cZNU0BfDC2tulUNXo7XuW/t+zdRHY5n2muVSNPVgl
JNO5zroxtMDQ3CwFpCJ/JIr9/vpgl64aSBJgjCFws3e2//5XBSWdVFtKHb7b2MIz9hMpklMr+zno
Ym2JNDLsMBlg8lxZtkvDAjGm3QOj24IgeT5sbTozKBDY3CQ2RnMLsMqJqnFI/3Gk1qChUDeeFVhl
5ahXnrhLS0gLhOINeoCkvbvvbWqFp74ckijPco5CZXqA1e1ro1z6PLyDiLmoUYDs2l1wMRwXshJS
g1YoA21yG8vaUwuN6+iORn/X06/AKthIrdPrq3nhDkeNE9ADMEOkWvar6U2UwVKhskGtXLtNU5kd
CmNy/Jjk4coK7n0+tuLmxvqiV0e5j7riNtN/7Rx0tNbFy8csGlOcwU96FfdNWIkyXoNh0lvlSzxZ
jX00Kr3KboRtKU0Qiw7cgr7GABfUXHU/qS5AzyOyhfKmGKrxqay63D7mVmypV0KpSzPz96/d/vtf
v7ZVlrzsuwoIKghIgNcjylxTr/vALN5oR/2/iYF3BEt806/ZV0DLLmcD0s2mUrSOn9V5lYEUNJkN
pWse5FCbYdf3w5WV3+65XeRGhRA08nNq+ELID+3utpEtIYMjvPyxn7TFtxUtDQbsWwPXLpWQ0oz5
neVRw3HwqitZ4YVbn9PM9btVRQ1+w/n0jjK1+ylP0sjWhSHCpC3pLrtWX+mnZEa4319UZ7iWH154
bjcBNJKaLZ4E33M+aIXaEjA51NY9Rc/utEF2R2zhC39VSo1NRDFYwyIMIFf6RgrI8xJTXWBI7mmQ
9rsAbU7qvNBByEVKHdsP0lFrWoOpFuh561xZ2Eszy+GySdy4mThu5x/pLDZIqmrrmuTxluQ0hnaq
7EI/2TU1zkRt1isn5dKsUl0lDdjQESTe5wPmQ5Ub4LfyKE3G5OvUFTXI4SY/tJa2OLdZN3jS58r0
joT6SnVl8OfP2e9jnAy1/ydour/BrEGL6X83zOyQ5gN0SgUb91JQ3Lo1OtTCD0kuRzqjY5KGRt/3
8kAPU9X91nDFg5J201PSKoAWi0TvxANEzNYiG9XiW4eCSPEYx1n/2NSl+Nq03ar6de3W67F1LSmu
nIgLDw1VLmpz7JNNXHNb178unLlNGxNtxzRq6nx+wIRQS/wBi5rj6zf+pWEQcaOmxivKadhW869h
oN8UKLmVaSRGZbl3B7D3wnTSK6NcuD1JfSAEsgVR6NhTKu3OWgd7squotsxxDY2k9pDtVWqg3iYF
5B+vf9OFHQgKgqcTlhXX576w1mSl3s5eA/Rr9ArDFzw/dmhUQ64d+ySdbqHNzIqfj0p+kjrenofX
h39usO/24AbT4XM30YYX7skjnjfIxdNVio3OTY5xV+NEzjj6p6wypyGw01okPqek5xRqk2eGCcTS
CNfeEcaEbuXrkVnMynDJl+G3gZ7XGpiz3pY3jnT4/+dKwUBh8Ny4O8k1mR8n+DjTg6mmyfSpt+2k
CEyBJH8wNHGi3CJQ2vBejkN5ZyaDeMRmbW3evsAYVmxFWcSL4SjtDj3CH9XgDEYVjVpetvQF4+om
TuayBRDbmVdjhy2828/wpgBAogLEkK79+a5dS9GPeI8xw9mouQE8jFILhkptK19Y+N5T3VMLenkr
9sS+nTiZGgA07FxfGVttoHlgoHM3rVX9RkP67WInaONOh1cAFXRfkhOqVq3zCABb5C5rrtbDUZmX
zrfK8o3agc9DbRIkyIiD9wYkcz4HvSnTFCeGMkJ4UjtC0+l/xVUsgkFfxZ/Xd/SF40unAj4Y0FRi
7X3lONla7zU6J5HaS/e4FIYd9hSTA7sQn18f6dLR5VU0gAxSbfP2+fYUF0OxdlUZURL7UVaZe/BQ
8/NVKtOPpjeNAXqsRThpdf799YEv3IOb1hwjIloGjHw3m3EPVrSymE0p+/pgLIvzbgHg9fbmNgEW
AQeQGeA57i6KLDuzFF3bsT1wkLpZC6U+pDMWRMqgXVO5vpBCMBThFGXHTZ9zdyKzXo0rTc35IDdJ
b9NqEkFrkw5mw6Lx5ilpUNaqfHp9Fi9sFI9Yio4WnwiMapeWxT19G2uES5EtbQdSq4vvcg0PKelk
VxAue7Lptv1ZL3Tnt7iGtsZuwfpM91pN0wCfrGmuRua64lI5Dq76zSvyWsL+mpc6aIwZ6P+ay3l+
P4KJtT8liavHV5LCS7nMJjVDK4f3jTRhW4y/XtF+aSs1kSrsDtXMfsUK9UWsbtP8s2aXJeBjx64+
w56mONbkQ95+VJYaFkZLwG37g2VmD3qPxfBphBVzBxgNk816ShLTL+OxeqMQ2v8mzgEdDEKYtuM+
6s0ccxzygrYfrgjxqdJn25dqsd5Iy1iDsiK9iLN5vMJ5vnCuCXc3VVpyFxLL3YXt1nJSY2csosEp
je/oZpqfl2RZQ1Q2+lNcWu1dRS+O9021ote35KWRUbQgk9o2pbN/KlKtWQQ+k0WkO0sq/UUuaqRh
FeCFJcLaTch9XpZkVAOKemPqDu2VvXHpSGxVf4riG0tj32NgR5YjR7SMqsRRHB+TV/1blpiNfhzj
VrlmGHvhGtt4IGSPpPHcZPb5RiSvr1JZ8/4AS3TCbuhQQkRWLnx9Ti99E9VsgFAbnYmb+nyUhBiF
cuHAKKXmPAI8MfxUXcQh4Vk8vD7U9oN3Lz1q0YhwUOcF+rdH5eEUVjRKb8NosuLi1FWVkwXGnDpf
52JKDXo2g3h6fcSXH7eRx+mnAT6iUrf3AYMZDF3dy6tIAHcWwZwqdBLgeNKoaIkrr4x24eqg1KsD
aSBFg++2V6ERJiVIJebqcEcXkeZB5ps0r5jShwQE9Xwyq85tgh7CWP3oySlN/Dj2gLYvraUsJ5t3
ePEzZ1jjw1R7Mj/YjTmJQyP0PvYry2jMNy8INYlNBJYOLo3k/UnWOxQ0BDqbkQUy65B5s3VrFTVG
ra5ePPRev14Z78JywBvgmqenCu1vX6AF61dT6ZF5FLe5ERB1tEHuoswvjNG5eX3lLyAiuJ9IWzcM
KBH8i33dN7gsaX0ZMQFLFyoE13pAb0mc6hakWuANalX4cdk18rQ6bUYon7Q9qA1ZFigyiqYu4B5X
qX2XoiFU+FVDqzvUk2lKQur99hSO+cQbfOVnbyn8+RnZaoSoOqNsyVO/B3LMKFpObc1TWKk5mMgp
5jaE7aevdtDGlvkv2akHZ7jyuHQKx8w/VUVRLfe2KDeZW3LgayWAl4cWDRQOEDgdqntYnZ7fD0zh
gCUVP2jSZP1ZyxTbNybPO4wQsp/qYf76+gRcGA5AAZSaLaqiTb1rGWSKOk3lmJWQp8bplKL7/H7I
V/BVnk3lyFzzaxneyzeF00r+QYuSfgTqiuffl5u9MJTCAoqU9dnHKQUirhVLHEKr8g55jRvuajfZ
E6rR+ZWw5+X9Ds6aax2xte12398WkDMktO9ijOpCbQ6r25VBK3TnyptJirw9yLs9tbWrSeW4AoH7
7+bUrrJYHYvSi7qkNdKjDbMmeS8Wxzp42qKkfjVhsxxM2KV81/pJdofUmjsnRBNjXPzKVcbf+GeQ
fMHktr/1s5U81HEJrsRqOmz/Wq0am3u6UH0XTGJeJLiCNk3AFukJgJslRmysSfp5/NBNogSSsmIP
HsxFXOKDyiFsEQ53vH9atVS+mY1VfaiK3k4oGOrxNzdJ0tW3SyKoECim8mdFWWwJxTrK91qV9P8s
y1xW9946z78sbRxzmCrWKAKjgLIR8Clp6aMxh0oeILbuS+vNaurPFGCtY9Nb6RKsnrMUH1AKKz+r
oiq+Obkuv2nzmrenVC+7L6lLBf2gZeu6+mU7TX3lD3FR/IsoSiqjgSqU4rtemU5+beEu+WmKRY8P
Axy5wjxNk027xlOGpf4nyQyqkcvSWB8VVbo/s8lrrEOGQtB00nHNKtDJKPr2vlDoyd5XULiScLDm
srgbKmVR7wCyG8bPsfRwc4TxM62/RrUu0JdqSh0IvbaKOMi8paTmYCs0+loukQ+liJtPlaXEyQh5
Z/bU3+vceAKv9GYy3uWGpIyLXees6lzJjiJI8bHcBaz7W3fTwQ4AhImZ0NawftPDEPYdyfpyKpa1
6YIBNKhzM1PbGm9Kdyx/p7E+fKMzTYRSgfR4GlQ0IW4oG6SjD/J0EmHeL/rsoyno4PkCD6DGriud
mgDoVPLHFbVhBkgE5Ks/iKr8IZdkguRbJRPtkcZ1P6IorJVA06r0K9rbdQPtrS2/96iVloHudoTf
i0F+Ae4OMOEBD4eq8QEZaKtfrSXvftkKr/AtmNO/4wTBsUDTgNxAEUiWJAQ755UhgdL8BUdy7T0t
5P472IZeHNK6K9rDWCZTS9TgjoNvI9teBq6Hsm/QWmv3hyaMFY7gaR6XzhOZny29fa+IwQX+59Ds
rKRWaAGNmiLI49oegtFLs0elaxH5tRAyHnzo3sNdkbulxPBOtl+SpijvcovnShFV/XMx7Mo76cWi
1WEHn6wMPDSHH7Ne2rmvCH2cA7Z/kePoSYXab1fL+VcbjfjbimXYrcznbD7A9MGoSKilUYa9usbG
fdo0OoSXojZvUyrj0lfrqbsbMrSv/MJJ4kdtVbNv3kAWiM5HlnySRZx/Vq1m/ZEqebcGVpZqS5Dr
cfILE5sUo1F9LLOgQCoh8RU8kZYwLhzh3tRaP38x9Mb44NXA0fxMJsWXuVitJy8xhylYm8V+P1Sg
XcM0c6df0lQW3R9GSaW0dV2ZQs4aDCjgXZ2jnO3goh6mclwG35PrqPDvB25rIv4YwX6ZPwB+SzS+
LHOaPBw6aTWhsXTZ8gsqIUe58zIrDeXqmuWN0jfmfUVz7mGNUy+sYCojVYM/6uKDfzTXAP3dUYaS
WkrlV6jVBVXZTR8Vw25xRRtc80Gdi/w7uvRxHnqlKBv8HPtY8UdsUr85jVP8QeWZWC/ZaHVY0SRO
zy4UuJIvmF4H1pINX9Ok7JKgmZNq9bGR4ICM7dyjA22J5mdh4Vfkx1xmVdg1lAqPfWrbX2w1n/50
tlt+McRQzIfeHnsr8Do7/WChYJacwNhDTlpEMyRhWrbWVkojPg8J9D2N4CaJO39KFP1kdkWVHA1J
u8ofk659Nxe6WnDTVdNTrOvUvIQpmTbp5MavTM2S9LC0zdIdi2JxqejQ5/lurCJPQ5cKGT6SsKKf
OiWNh6DKbOsrtby2P+RK0kofruj6RxG93FiFs7v6q6YsX/EvFm3gJUp105rkz8HUFBqiAyiRFqHN
nvF8TanFByiH+TeQHCDxxq4fZ9/z1P5HksQNHjRCqv/YVGK/loA6oLJ3evGjtBa7OSQIx9m+N/Xo
LjoZYwV5lm1QdRhwlp/HWf1nyoBvha1l59VhHGfHCRpXLR90KBKPGnyROejnNO0DO0+NL0jyUXpU
s8Gtn+JetXtwgaP4Z92QLBxHTWkPayJwV9MdLN9MrerVEFHrvg1Q/Z6/1DCHupBXVrEwzRE4yhaE
5+hiIKuj+WurI1wJ4whVW1usq3NwlckB7OMoQCYAzCIbapo1AF81tuJTJ+uNgOmYGZOiz/QWAqso
dCVA91CrDvmk6F+oBMjGB0AGTHKQ0vjdVZ73DkYU7E9ngXfjN5UcBCZ/5fJozGN9bxVp5/hm0gIs
44ksHha9XZ5MWaxPsmzYqwneHH/cmGDuIFeiaO6OQr+d8wKV07JN3OZozih0+1499AtoL+Q4fSWv
zPLeaEYzyhIa/InkWsAgLk2LYMnH5qkzjbQ45iNcgZGGgrxFW2ltaDSZXTTjJ/4PTmhIvY81f8KA
8njGNT+oyUG0zvSnHlcDuWjNhIAuqo5rUO2k9w7iR5yEy7A4J00XXRMYsWWLAM3N/l9LUK/w11r9
P47ObDlOZQuiX0QEFPMr0N2aJUuyJeuF8LEsxoKCAqrg6+/SfT2D3WrBHjJzZ9b1ud2XWPKWVekX
rMNM2jHVxMmOkW6Zk2h91ORNNmQiwnbLr7WJtoPZoh6BoMc+YGpExbDkXjVXfeaZIX2sqxrzDHcP
bb73ZARlgT+171u/1v9GJcxWlLFMdsBsJ/pR+e7I+x86wQC31YcMGLiKooSisXYTv+csWAf9eCRi
1fkOV/dM+MS6nzW1/3qNbJkWVpZMyIpOJIAI9zVB193g7sn5IF03isr5TQSjODhOqbrXeT+Igh9G
dHkZ+T/Jo8KiZytiW/JMjmKx+qrjgu6fPzjDU+cMvsxC7KNNXiWJ6nLTppst9u67asFY7D9sNTbR
VSva5h4fMqyUNElrYT6E8/bUEd2wX/YRp54zVcJ9SghwtgwF3n4aV6nSB9z12h9YLbX1aQ6mWBZD
uKOp251vYQb9ZqciH1WvTm6DrWSmKpe2Q/BVHWOM0rvNneNU4ITLPPYqNxyA0B83q3hFqfb/hmNp
nw69Y3/mBTXhmdhkHeLqWAb7mXprddHREKa8L4t9HaN9vK13f3l1XUkbxGC/Ndkw6anMRkGFzQly
kCaTgUvzd7oOu4wkRuEQzSb63Sctb5h7zP5N2cpk4ScA8MzKmaKce71RQxY49TZmlRijexa6xmYx
BrKqCFp/dU9HNwoBTDFRF2ffhmGBJBrpUo/XgeAVSZNHhEdEYsRlXXaZY/Zy4PGrnTuNj5PMFJpo
/mWzpY9jD4JHn4mlk5UmNeayLbCTMHU9g1dLRsA/JcK1wS2AIRYpqySrsdeCZ6Xc1+6TIFBbYgdb
ey9SquqnE67pe4z1AsKgnpq+tjZ0L6auy/k8H4vEogZp1gwwrZwxn7WNHB74wYE5iYbxfUvdTeU9
nMAVAZz1cNXbxn+V89r77B9e42dqFogn03X2hrM7OQE60xA1SIH9/0KvMEP5GCRHbLM6gJNm1w0x
d2TD6udM7aI25xqGZsFkzpm+p93YXTPcX7v/VjEc89UQ1M6zlC5mNRqJ/k/vW4qShzPueFkboWrN
0GGIq4HIe7g6PEZJcLJmfUkbNbl5RwL3h3a96q6Oee2Ikvf76QoLe6/NOfOgkzgsOx3joQwe5qAc
2qxLau/G7I5nLhKRnc76xKyv2GWEfGo37MlL2iP3o1Nte2Oi0nT5EGPPmS+Tsm8TEr0lqz0dGRJR
fWvzep23JcM5qlTkE5uuPnkrg3ieDmw2BY+qN+QwSPPfugs2XGvSJm4zuozj3nsOkpNbloO4z0Qr
GHb9TcjnqWlGnWEBI/7iAhAygqQDZtHxpOTJtAMPWUBCisncdJieKrSTY4YbQvmfv3rLr0PJ2RaW
4WPge/reBGa81OZi27tvg47EdnNWQlCi85mm5kW3R/qIrIH+f0T7bM76SGSQtVNa/V0mv/wDxenJ
PEwmd8ujMlD8tRjnPozQR59zEDJh1270LHGDnLPBmbuHSrmKtPohtH9wuMMLPfWsSPJgVNoUe7oO
/3EbPr99O005Z8M88u4c3vrFjvyN+liQXIq03JesY3r5I/uNH0/ofWvzHnnyQ8kZuzkLp2/+sqLZ
r171tQb773lEA6nmjm1im0zW1gFFuLQhH9gYD5+znh1DavG7LP3lHu1EGOTdoPq/hADNf4MqpWv0
AUZf2VTroymW1gneg5XdLEcyb95ZaClkFCxEognl+a6rZNDku9dsdcGYp76/HwkHvhz9/hHaaFIZ
uTnslqE4/A/u7Zh8nGZbbNGFKfTtnm7je1M25jNcJaKRVrI6ZchgnEcm9pD1dZ368rJN0jPZui6W
X3MfTs2JWGqNcBVt50JXtPtv2WBGli3x7Do5Db69Kck+odrM3f6fY6rmdhRWtz8GD9HR6MjoV83x
endWZk85CRlV6t9iQN6oItGyuiQlIsOCuVMhlfH2TV3khvNCZufdr5izy3FA4CJWNmcZCF5rafvc
LaNvoFhWtHGCWOZ/5IMkXWb2o2EHrJapP3037Y/DCeySRYiQuoIaXT7YyW++omgJ2iLUTv+8CbcZ
iu+H+nYkOWVm7I/cKee6Q9z56MhB2/SCTs8wPb4kewSVoI2xbo74xKH9Od362ZUHWsjUOYjyZsm1
V0ObTl7GaDX/rJI9sXncYi6ROfPs/OlpGv+VNho/Or860sz06UrtD8eQjThi6vIC6yWUP+Wkedsr
/bb3cdhks2Pn+Ezf319ad2z+IMiZfuDDIz/m6PDii928aclh11iUdLQrOoYc1jGvDxlT/iXi30yy
4bAcd3XwZ13n5cFv+HuzhrSLT6s62bN1H6bE26D1aTX06jB3J2ueev7dc984qXOJpLf/LqVMn8tt
adOidJB48SZMM505ALjPEGUxcdVIGK63tjzq3OlXH+FZcoSiMGZofnbMvpdUJumHOaKAOp4ObUi9
wyYe7U2Z/sO4b+oyhsF5PqVzGfRnvBqSNveTmoK6l0a+MTV6dwbH8DULVOixgMWe1ufRnZI/tmz3
j8CI5Sb0vr3KSMDcPynXPCvJEvIXpnIdqJJoE6vMAwL4XPYweVzjYzpyP2qb/5iP0iDbE2e44V5l
iUEpVoQG4AFTeV2rAxxJT+5hLm1qWqB6t6V7RMccpyy0vry0bOb2asb00uFQP3S8U617fY9CZt/z
ZkmakcY0AUGRPMpvH0/+uc+0GHramb+b5NZRxv251vP6yOUsw9ARyPqOoZl1ba8J9EARoTeZ7ZsA
sGsOx2cuRFPYZ7XC//4kQ1H9cEnKuBqEGJ/NobVDfAORKlnpJXYsTFnHKsMhyQyYViRJk9f1ztux
cs4CXLaJ/ZQEdf/fsXnph+ssc0t+WurBvU5HumZbsgvSXROw8Xxdlf/qu9v40S6pJcFxTozJaquV
e83euBomVjM3OSllrpfXoMtVFiZWvVSBYt+Itql+cJ2UbZmJrnbOHEvCcnCbGT63deQNRS+I+OGx
mjD3DLwI/5k2tuNn1G+LzqotPuj1aaJ/da0tn431SwKfIC7+aX6ahy4VHDbGXp/8sM1i+Yyy/b7Q
FvFHifhLZl3LUpbpEmQ7C+a0+rNg61flcpwUHaaqk+mklOP/E75J6gLj7JG2smz+kYXK51R1TEX6
UPqSnjoB0Oizt6ukv1mOaXt0+lbWKA+X9ElF80qBdtwDYCOe/aVwQFuH0xGODg8DOZ9e5spD3Izr
GAV84DJ6x1qHIxuoRvnDCbz6nkAMeN1ktuNbvK86yN2osa+mFRXfV7VHN848OvENp4mJB6G0VhYH
4yqObsjCtl8Kjy5iF1DqfalgB5apAhcDZxmmFM556dfPYUs61rdS6nsms329yO8jxyxtwHhyOyj7
ODPGfgxptGIbBO/+MyWnrWYh1+2IL+CafKgh7V83sg1oFRbfWxSXCbtYd4zbUwqTVbNpj8I7BfKQ
EYdtsfsCEejM1wOeXVOWliJ66MPSv4l5cUWWbNX6YatQ/scEJ758uUMI1MSxkgqnfDx6VBlD0izL
4c2XcmjcW45Z1YyEuxxtkZhK/Wn8dU+gztJKYyyRRvq0HNX8awNrEwzvVadOzAJAi9Btjc5qWU9f
vUueFtRPKf9uc0X57MFsk8Iko8Obd1j5pDuv/kKYw44tpnV7PTxtH/egNr95PvxnzpCD/8ipFV1m
NTpULBLL6UPiYXFfVWMlLke3VX92JsYkn9sdTCiNWcayoxPjW2W24ffRee77NnjqZca66d2Reo4u
BqXiIx4G8Z+mqUp1Unrv2mICgRuKw4FXRILmCpIxtfh3oDf/rfEneu8HK22OixGLK5Oq+JQ7OH+B
u1XEM7fykqyJ3+E163rdaxSUOM52okRLEtD/3SzFdzvNdtmncx661tpLOoOwMLaMyy8Ia/GjjdPx
ZQ3r8dabmri7WqTr1kWHX0mQG5qJzZbad0khEd6hs90E1WvpTHuV2Vi0byatHcqmNa5/Gsc5/Dc4
8Q6cCu/zfjQrzot136gAaLtz1Qnix9yoyNgYgUO8/PIqUU8UtcqPLwP+4EnGc4m4mp8O+4V9de8o
RJS3phxLGFflbV+IFqkq7l5jaAzDNDpnvq9vko/H/HVXsWVfWNhyrn1lTYi4AP4wU2lnk4zRY/uY
OFIYMrJ7ErC4llk262EFhmxSTUCwyEKFySRS7wbKZOXB8ivR/9MADODZnovsc9b+cA6QEXp5sKw+
63M9t8AJCNiqbHJ6VuJD4fSShYPCE5nDC76rvuz7p7WbSP6tjYxGeu6YpnnVTvONEVjO8RHbrS0k
OdD3/STTKCeeyP1V2jn60tAXL0O1MWMsHc/nih/xDE4YjgHlSTtp4ffIX8ViMEq1Tdz83FZ/838S
pBI8TyjI1HBOFGT3G1y1/rdOwqHG62Ql4fKi6XXhBQd8dd8J2NTcn+R85zVoN664wdrkad/G8mOl
dlwzGVp5blUc9nkfLeNn0JTtcRrLPpnx8YyAngm2S1mdx239OWlTg7JSs+vLFi/rfbosHKUTpr19
1ZP53thYEH+Ee6ee9saLB9wXZt8w/Lfy3ihPPHWbdZvTxCVYkyWj3r9aGfm3Yx3vryHk6pvkKQ1x
vJ3M0279+c/YTtGvAYIdBK2JWDcHv11/9gi7x7uY3JqZjag3rJWTYHjepNcCCW1byC5BIW2mBwW6
OntX/Zj4WwcIE+6hD7Tv7uNCoDy6dRkBFsy6OsEKDDFTTrszubtIkLtTPXslO5fnNzeKtD/+8UBE
WOYk1nOLmfr6s3U6/ykBOWXcQHXzz7hCvK2ddt5nPouXDW5a7vBC2uM0lG39M158Tm8FKzJM92ja
mwVMSxW1Vt84IFXmAYPRfuQETZjp1JZ8HFgNG91whDEEZ7f2U++z9ziizIJ2XpdzEpUbk0zKQIlL
GBs9xQH12RKvWRk15UNoA9fm2y7Tl8FMdroSWLbul03i9vkNLrjqShiWuFMopN1OvT9Ub4ODJhb4
YgbS6Q9TR7mL/Wdb1Ht9LLduVLXlyfpHnBbDECVL1mhMyovx28ifsWQZnrkN2dtsxoMQ0Xds+CK6
dDYvABGjztu0d5PP2u1DWMGknt0bvXpHmMV0zzrXymc8W5Ky73iZGNMvEEPHldAri8MUqUkWk5TT
Dn7KkcjJ9waXBbBBxwG0tCPsOONfbr0nzjA2FJv0uDexl0mCj074LUNWgS/dEzEi9tcWr0tKUmG8
cEceQWVlZM+Y45Ff3yTyJYJxK5YtUbc0bfm+zca/Stt++tvRweqrTXdDd07MLttzNE3po9y07Ape
FiCEVsTfF1Jt1KWn0eMsNWvWkAGxAWBX5+/26F1Xphnj+5ZF4W/ZBxgDTJv/e1zqfSza3huGzOJY
M+Zpz1UMJoCH9xUOAZNNBhy2RBcvVmJ52sNmPd4BPay+P4DAo1PAGFOjnzDVP04Yq/3iQd3JW0nI
DyvBWsfy18hRlDh7Ey4GBaBgMF37VdBW5y2e6/Eh2FVps8oc8XBtgNNnNtGAwGXeC4Zg0Ohmv5F+
oL13yhYbTaq4d2iyxsxrlPUNPfjBun0TPjkpZix+5qS7XU5cqfavTFVldC2A8avHaNpY7Lok3EUh
3fH4HBugwD/r95XoZeFBW3jlXYi7unG9k0/Ja09NhVg33xaSp6m6g/TOiD9WdlOeH6hUz2As12Ah
u/BfjmVwg0NWtNyiTxbjT5IyEvu37Z1V8wZTfLKO9ZHvSzfaPvRBslLaRred8Wztff8+tjZqbth2
ZZe7NEYmMWNqpO4lHT/6O0ahSi9A+bLK+0TDj9RhlW4nuIn0V72nDrK/6RB//T3Q9rkvI72eRtN1
KazqsOh7E2ycU9dpMLmXvhbCu8eT3fEuTttA6jkzpfdMnZu+rO/MLvm+JYYVC1zouT8886mqFhyk
K3drGF5S72vjD9/ugOCm7uwDYi4/8T4b+qwjC8De1WG7+bniDILhFlciP+eHnrZ3LIvWOw+HivmT
RpKYHKZp8J6cckr8vE5U6jwFDGzq7K/Huj2kpUmgJHnfzQ9vXGdzDzYdB+8eTiTxSVsdwKyMuzA3
7Z6Y5Z5n3ltytkqFV+jCC1AEYxKLbNt06P714LXnImmA4q990/fqGhgXTwe09TSNJUyEpk7RHK7m
cFF1EUaN0RexIhvKSKzZxWsPHKQz2RkXMMcFOs+nfbTD/RBran/P3qoLMw/o0C3+OTLrcQDuM4QR
7q3rbS0gU+PPey5UkC6sQpi03qQAbZ+H2uGUOU7Uy4lFtfTP1VTiRsgJgdnuhnTiuYHSPmyxMOqM
Ly2+AILe1GDNY1e7OsVImkHHx1zLNj2hAYhsXo7L9iG6YwtyjmuCI+MBW6Krqo/b5ay7I2JrSMkZ
P4lhG5Z8DoimLTQZfPupxHFEFPUSTPtbl0jhQk4Ga/QaauXFNylcKksh3oq57wx8cJLmlp/zZEuR
KyISxnzzfD6AJkT5KJp+24i2XfZlsTfffs57YY+gaU/c6wh+rOjgUqd2ZjM+pGYIn/nDaYgjP9wv
vRjtFceyppiKwON/sjlpwu1FtV/NvOy/ogaf6Ixoi8S9c2vrmrNKDZNEaJgvYegcxro6qqS6aauF
PtjVzhEVKD4O2G50zWrPgU0n/4aUnuAlYJ1FZdcumOxlgJPdwJpQrscv5KWTzNAOJSV0wmDE45iu
ZXl2kbyqnxAPml/M1srqFuAC1l83ywKmDJ8VnXpbe7zDvdZQ11Xvbb+A3evqfNgS41Ds0qKpUAnH
yTd1mCz2YVhj5z5ETpFcAx9EKnOU23i3IVjHT7pRuRULuAL1HQzpRfAtgMQFXUAEUDxA0bndmqx5
JfRkbpa4imTWNqyNN+oIMSQmfs97BoJllxB7ygGLjhzOLvkdtB914I1HMZqjKXMZHYoo82kMmqId
EOr8VlIy4vrwUG0W+5DbV/PYaPcx7TjLPMtNJu69S2IXpXoDG4C8hBBhvEH674cnDFNbPDOhufpT
YgcO1dZZcy1Utz1oroec13nwS+TlP8JvA5S3bqnrGtZ3g5Y9qbZkwQ1QU4cvKmrcrVg33I0/26VM
JlgBCmbPIA5QAwrr8oTjLlZOl2AGm3w4hNc2hYOy1T8toUmXq6EK9HpOkSvXL+tsZ+YGJFnD2Tqk
bKh+28crY/TyKpEv3s5zm8yFaJYD+hBBR+HXXjjcxX47qmvamSyvItuAhTSLhhGcG38jN8Vv5DvA
VhnlzZSUdZaU4foljyVqsBzo1+BaVTOOUBunHp9KefrRwHK94wlj/w+QuCD+y7L7ZzBhR1xXjfCG
F762BUpLB/FUCNU6ZRYezL4WB2bYLWQE/nkYsFp7xTsDGXpMzN6/dtX2uBmofubkmCZB7kGtw/hc
wc8Y3jPxjNBiHN1cduDc/8be9O0FM5BO5jOEdVyIIY628xTAx3OpZp11GrOYMGYCtl1329R95WzD
hlcyWMwdotZmO0ftOH3wjDLLYYNiue7AUZQ8F68i6lyLQ8CAbMf8xsIgt8c5TOs7TpTn6lLP++af
R3BggICtg5rV6eENKGkGvyyU6Loom7FvR8ATzeB+enKDOAs5cZOZdXxz30DLp5fGUD9yT8MK5qG0
Yr8S08zCtjq6Wc9DN6nLgp6qyv2eK4M7AS8mi3Ll/PgqwZcLge0+dHvBHfWq8lHs3lEsVTiuOTQC
TZlO3vhQ18F35E0YV/eWuCicxweTAN6lXf2wINVELFSvIT9Y4x2nqPEW/7Knw/y7HebqYeMEGrlL
w+f2sGCW54NV6VddT9HDzuce8rQkyAfYshnfjO3FH7wVuucg7NVHVXoSccV2BMfTt7gmuff8DVwV
eZLGLQhcW+XgT+ORGYxrP/xOxN157gkD6l00hZfDOsM/r+FdPve2XIYzKXpheOH9W5KTqOOtP+MB
gQBqGfddXYQTdfYSoRbQuW6qODxz46PL121lES7mIPgu/sPivvGHefPdwjDq/SFBNQ0v4+h4ohhr
c9RnlUQ6Pe8tgRXPa7k1P4M24G1txrn83ZHKBDphA/8DKgeNVjt35mXZAQNPtjLhx1xxFJJNLG/w
wAwkvOXUol8aPK3Oy3qevvCDcmXRwPs8gPZ1SGaiJX7CZWBGuJCEW3uGObc7yEBdupnrjw1aonF1
B8wRqwjUW7rDz3q06c92j9QXQuCgvw92t0GQLDlgENvYyzwea/Cz0CX8jBs8PtnLEk5jfYUsi6Q+
u4FKv67xNyHBFL3+iMy0/+ehs5GYaybsowk5RJ+Qb21zR8Qfzb2MIh3c+vui9btBCxmfy07o4DLX
lJSbfRin5tINkqjdSfsbehhhJIesJUtLC1xkr9cmXl6wAubZdJxIfUjO0/4zqKl/OCnO0flQ4VQD
Ikw28lVrMR0ootgo89Ovhg3tlL82+1W9k+l0cbbJPm/WwPYA5OMss8C+p4VIdnihyum5iU/qZtsL
pVhdEWqYXV8hUlpNwf/qPuFZDxI2cpKIoSm7bH1GKS3/jVtiIZ72GKJ5Quow3R5CLGMeEdz2LNfl
+CzLzU7XiPr4IhgcVKaJgpDnpNuHVmdAY7v8BYuNOkIn3cxLnIxw1RnnHSNOzEro+rQCrbb33dg2
v2rT9V0xjRixnIZ4Ssb3vvfrd44MBnRrc5S26APl6uV76ZXUciwslivXWwKDeZN0/1tKgz4HrX14
oJwy2396cQ7sGaZmXTClaMkZiMOQBK3EEL5SxKILH924ns1nT6RqkK0+LFxuXM1Jcj849ZhPoC/N
uQ6+Jdwpti8YA/pK/TICk+3zbGaCaqlLnX/q/H5HU3S4aZ/ryOPR1pNcSOctI7Xc9YO3Rgg4BTKB
wY6Vx9MuCGl1Uye68YZqtPfUr++xE7dPPDLiENVHxZ06CGnllsiKYFGG64E0tKnYhqQCHF3EXBeT
JyKJb5H+jqBVCRDfPqYTSmDgIPSEuFmH2aq4/4Kbh8At7FZD9KCWdJExUIAJp6zsIYpj7eP5qoEe
/3PoBgAsBv3dmMyqjgmiqafXbWvS7drW1vsX6ToqTzMI9o/20MiE6IH1NWxqHH0TjHI9IV+POAax
dVDACIavE4KY6MQxQvkPh0PUNZzfe09HJGR7WZsyiq9rcjlR8fraF3QANbHThoeLCoiNvD5XDILJ
JeR3+uXGE8dbVbvEzaVHatz/0TP++xmzBKwyVxeDuALYr264onfW60CEafetZDlUHknLhi4AEafn
MQIPz8SQANPpNvHsLdWxNXmYquSUfB96ZQucgHcVYkcrL6w6NWd6VVf3N2iPO4usMtQcscdgZWee
5qG795CISt4zcIoTx/3lzTDv8329RCXTYrS6L9Bf2zPHG+nHjIZi/iby6tEFYXbrILOHcb+aOXW6
bIGarAuoHM8/d6mFngBH79F0WaDsdWrm59gErinIP7HcYq6DSrIF6ZtBeqyNOIGbd9B2XiNQgIOy
N7cdQV68fbO3VFDxIFPv8eCPzl3jq7Up0gkiNw/cDts/UQvn+IHqAuxsmco0Kkzvhvc9Kq76eR/5
xC1J0FKvObqS5r5frDc8+oeZoen0XqcX32ma72gC7T27HFDi+uU0wv6Y0rEyWeSq5Z8dl9bcWlDc
8ZFZY//2P0hKBt3BHd0L5CnTRhAtk3gCWxpBAlAkEKAl7HQ3atMFmV9igvt6gOAyJ3UV6G7JoOC8
edPkbHc7cXQDaq/UCR8AsPrtjNV/GPx0xv7wC4RZFvA3avzke+8wnGAgO6oLzcTaZJ1pF4evSaVP
LSsXADTUpnuFJDn97aPfbs/LGvDcpGlvESP6/v533dKdTtdNkMcVWhgeqnKpvhyOU7bnyndg25Ky
k/5TUCc7OlDgHvN0+Ov2gSS2mxGlor3Lpu2I5CVYkDOREp86uvCPXet8tPH2dKyt2JhQy/H3wpxT
cUYyOr8Jt2UK7EOBl0Pqy828EniRLn8jYF3E4IFZuG8ZD2VfDty63KcFyAfRg1iDYLpqzEYbqtC0
/RDxHgQgGWH6Nni9+2dK5/iXj9Z+/d7cpt+y6tv0RZQt8m+OWtr0zriq6p/s4X9jTkmTTBdR+dx6
g+qgfVMCuvbH0YAN3c3zNKV3nophCIJl615C7kOjB2dZRXthwCnFSXRQIWTOpJsDUuWUM7tqVDX2
rg1BlE5mjba/KQ11y3WtFFVYj+5AeOnE8l56nga9xz3vsUVVKLOoUSsCioHd9mkHAhoLbMGGMmOe
kMs5UEe/ZQhbZ5w9CRcDfbffzgcsVBuziTrI6p2XBPHdEhzlksfzPgJmjWL184rvHcOrdTIjM0SU
qJx7tfl7QuWisxgJV9RA86ggb0pewTTfG1DIvJtkMjKlqGnIMXfmEyapcuevw7a+qL8Vzut+4oop
FLkHsP276UxvMi5ofXFa4zoO7jW+TVURaCyp7/HAQAStUqH0aw/Kepx3kk++n8YUWI3birbPj0gP
/TlAbLIjpmRtaXH9QNXkAwZQ96Pw3VNARTmDrCcvnaPVfGu2rnn1ZiV1vul2d4rVorOFU/VRHQcg
0I8H8RjOmfg56Z8GVVXqxnhTW98GidqYR/0NlSVfDVPm0Jj9YcDiAGOwqR/tRdt2bNkm9aCZrNP9
houOtn/nVDm+wopwfZ7I9m0B5JX6Y8K4/4JNTF7JvAHUXkWJgP4Qxz1XiN1jz8nykxlGsiktXAMa
zXUXzz3jLqw1hPVzsNGEYCWxS2ICMvOSl71AwOyuejubQfvpHUCjFxdrUusP3obJFpKlHnLbM2RF
jMyav2WybZw77DOCtr0Kk6/KpqI6tY3ubI60TaurtJ78L+kgUD1FPbIINkTS03DhnVoVwSh39r8V
Ef+b1fSIb1Y60ufgmDr30dup8zlEhJiv/WYtj0sXVP5vdE6cMYhdJq8eab3zo0JmtwBCxZ4BOUnK
8XFNdoq0TjYc7zabhH/qpmvjC+AFfNdY6ebGj/eUswSsvPsrmvqCeDSu3FMcxrM8oUpF/qb72bs9
1AHH0OJdWt9InDF/jIser8phRJIkppIfam9MuZzK0Q1uklhSZf151L836Qj3HNct9Z2FnCLLh2QH
6po+mv54NJSfto70nNdY6fgnN6z95Eo2jPEn7pkChdZkCPGRKqsx5nJFoQ1rIyP/2j5Z3/bdmdYb
J3YNUaXVFjwrL1R7kJVyFZ9VHMOPBYMAzDeYj/3eDgGON+EI7ZwPyheeuCRbcVWLxdj5WEOWLDBY
W8uz51iv4RTBrE+14wyfuHSw7u6uO3+MTd+OZyRX6I7bbQOiH8kJD5nFB/eNKCxdv3JPY36yjXAg
Z5M9LfaD7on6wXe5kpnpxjtj+X9E1xnLYeJKOSPaGZmV6yfImP9H2pkst41Ea/pden0RAWQCSGBL
EiRBzbIsDxuEJZcxzzOevj940xbNkMK3a+GNqyoJIPPkGf4hp468TcBOfkaGkrGZWUf1K1yCtNs4
KQLOSpb4PztBT6+mXdL4is4GuwhBzandOlhjfcfyOnmeYydWm5bBR7RpZuAamziPl2FjZlEMnmod
Al47WPpMnhG0YCxUZ4D4HhhE1ttRaoIGSTujF9YhhPFkLnnI/AG8w6vqYSv7ahiXzE/1xW72SgD4
3gb6JOuDJFkL1vm8G28HBhJerUXkYKjzl68xxzE6dQX0M5qEQmQ7bZSE2V4rTbpRPFByneeMJkDk
12BEQAYChC9EPyxe1jpa61VuON2itTTaLwtvEm0U8kb9qlJmDtsp6cWwj2K3l549yjk9Zmoya96X
RaTIlqyDuTNEU7yjhEGbfzORTrIddGYaNNur8jtqXZC3+BQy3jHjXIFDle6+6BUIqg0I8Cy+XfQ2
qz3NdsBokZeYJi/XLIjQRT0E/b6B9NIeHY3mOSPZBfRr0xnsuRYMa7uD71m6IGdmoLpxJWlyuSH6
NR5q4QKIStTdplRqN0p1bbhTUReqa1vOxouckEZlQjqM5oG+0TQf2tgdqx9pq1qxjQew7qcV9VXt
DCCU1YEOnjPsbC2ErUWC4TjH1hiT5GapjfKVQnh+JKql8QFGTHyjtXaPG+cUxtYVYG/3CUGr+FWN
Hcj+lgH1eEOaGkeU7aiBb3I1cDWDiypib4oAjm6hC0AoYgAb0j0qKQb3qKvhYVvHkqsZKJ21HMZk
6Mx7qFFGvA9El1yj77p0Xkuqm962VBj7opdodLla3RAtMbP7hTWQmZyADg5fXTOIb8XAaG/X5lb/
CsLX/R4pUAnXWp+MwymfQDj/yPIub8EOOLUNcdMFl6wEFJAdJeHgckVlk/Ix2ir+I+wZnycDtWCG
dUVgbrnml3TD3dcjPkqx1KLiaxTmQRt7U9vBMygeaUbHv0pt0F4rIHjFhvoF7FYT9fkPLS/IDZEN
qJcj8x479qwoS0mckinycMdcx1WOjAEXkcdeN3QMil2tA7HdOKZMTS81lGbRgV/USzFFDN6MAZYP
eUudLrupgCHqZSoGCzgg1iaPtgb645D0i/imetBQOwNQdXbQbRW82NgrPzZ90MNmZpZ2B+MDmFQ/
AWlZBWzA4XR5MXe+RR97n9rzVINWYP/kkNmK5kuUDJo4AkFEp7CR1jgdatqZNYEgd35AApYPQCPE
C/F8sFccVBru6R/W0Scj0vsKXD63c/cQpWPJNAaEaOAl+TSPXDxWnB4NEQoybHumrKS4L8qdRqv7
a1lHZn+QM0UW86iwzG8igY8EvLyg7O/1yKra3VDPw3U6pAVYUYCNFE2SKd4NpIlSB9IaLwzuc1lh
pGx2cT8dNYOO9YamqXEUVWbrYLQmmDkQLtpkh4ZPcWUlRW3e4aERNXtbW9ss7eDG9/yg4jsYYd7P
ZmHGRaY2GxF9Atxyq08ymBhgoHPcAdFFFx9Gy1jO7SlRpZt7yKip7ylcOXD06B87B+KaPhy1CPAp
wAa3JSLS/34CXD6TOVu1CG/Cpi+629Fdlp4ehWIXwjcNKYQajLcPbQ89/pA3QaAe+VEFLVloN8F2
DHT5OSgZym4rI6bQVVHkBgDpCgKwGwH3m/Ue3vjA6P86EJql9gWEhas0ZdM/KB3jpCMVOuB6qisA
cHZtaMHXLJ16Gp1FOf6yABEsPgVXMx00RrTyBNSdFNMuUrkHpp6xkZI4velLYwRZCr79yVwPxHYp
iEUPpJ3uK3DFFM6vCvt6Cx1LUKt2ZRg92XUU/gAjpOZ9heqnRQ2B1x9sK1OJfZ3/LjjR05OcO9ro
r2KsmnEDFja5GRbaliecI/JhO+Vp+2sSEY3rVNGWJKaveAatLvjaMSn7stetvlpOJUc5xAUhju/j
ME9gVyiO8jM3cgGOn6l+eBOBdHZOgMJjuetTqKQAHRnB7oK5q6/yTCbBlg6d86VGLSc9wPsjh+lz
lGl81RhpdDJEXI5bmvYZ5BrGRWhshvT7NmHAzHrbZGZbfRnLlFMmRIL0JVqkeClYhd51Hm1sJ7sD
ZItHgD3NMEtmUYV3uPCV3LRDNnn09c3Ay5OR3nWlSedzEYJN4kmxS7/hkAGPWMu4T3poGv0xWxyy
lUA5hAjbgmRkQ9R1dq3Rct27sirt635SUAYUDQDCrjGqmzG1l69xY4F1a+m2u9tcBkzQ3FSnmhHJ
MN/nrMNbgWUQc4ArahA6zEW81Rn9W57EyWP0cgmnzysMU9NJLPuSuNOAkkJWQZjpAShN6uxF7OTm
YdIYfCKjVTQH3YmBxtbtLOOjaQexuR/iSK7YLyu567oxKMGnpXZ1t+RNXDxwfkvbDwxtnHxIELSD
M7O/ixQs2G1ZRQNgT14iWTiKU0KvjP4GIZ/JOblVU9yGWNIHvjujFAJ0JV2oHuLZAbkSJL8WWKqN
z6iSwolmlBvr97lmOdUGKbTUZLclS7bLu8gqdw0j0Zc2ZwzvqVYrm22t6B6RVi3hQwumf/pRdxL3
jJgsLfUCgB32oRoYYB2roVFki4hY/pJcjvAzFMZPO90WSXEYenMY7zujTG2Iedn8rEacEFjCzh3I
BrK5csop1A96B2Z10y8hcwc0GwjsRQjXkA5Uzc2Tp8BYNlNqG/zQIGGgQVsuA2qsa/ZPN1Jhw5Bw
iuKt08y14eXoXvuTS/jcgpREDNUiQ264v6am/dwO4WJvxha3qJJEyYReFfbz5zYNnIeQ2Y1BugAc
f6ebHb7MBqAisMplBGW5QO4ZRkZmtePGClT9gxkHI3i3cCXVqxkBE+TlxHQryAXTI0BwI/WEVAtN
Grs3YwZbEII9JG9CtTcamvv+DAyGdlUBdJS0K9Vb2oBA43a1GmNtm6Qtd1uAPqTpTwtg8KM15c5P
ZgoQqbQAIoAnp3qS3lLm82dOMRNCiJTzxjHm0jjIAsVaxBAG86kGO1hel+44d6ewtoZnDvjq+Df0
oZe7ZflTdnL+BdQ2hv1VazN4LoeEmda2gCgNWXTPNZvHnu6WHdNrCHHuQZvapdlOYRAsXoO97kPJ
dr8vwTf9YiDu7sDvrTwi2s3N12UeloQfZ5P/jpQY0EKGsL5j+lSTEk7gVXyy9dEhF28aZ1MGC1FP
usgzbKHNFKWH9YgFdmUtcnZThHb8hkR2/jK4VvdJ1kb7bcrVfMyQFopPdZuJK4VN/EpAHSHOZLix
gMFV+CbQzQqS6xr82lcRNU5BOlkaFRBqAjdbXtWTh/RUQC8TzxZ1dEbNSXezjKD1uKPpHCIH4MKh
AqSHHINWO6ALnLC4x36t/oYobvQYz6n2zegLBje54ja5RsIqkx4tysHaAlp3rlUyQQLBwccExKRj
EihTBdghD8R4XOeazOwAzI8b9M3lTWtO1YuOEfDo9ZOJiABiCPC9lVOG9mHCEsBlngJc6LGbbZei
jrtnQ4HkPrfg6GI4L0Fv71y4oU8WSOTkQP9geiIvrL/YZoqNljTK6EdH1Ju8LNfVS62B1toAEA6n
A9L1+g+2BPqilCY6tZAapzvEIcxV5G6xTKwJmjT1Wrdv2/ui7hoA0XIxXu2aC3MDCR8kb6lQ396F
i6o+xfjYSK+u+vA+RvbpJ5e5sndan8GJpzBFJwHaVvZSMImbgI/XilpmGU0QcjJlZNUMJVCgRc6A
0Cv4puBandQ6KkFBto3AzNM2Eig1M6hFW2IrjIgxhTmFLvoSMRJEHeCt/pCG5RBwzY/2VxQ6R7gp
MrfuQhVS/xiJK78OgRJM9Es1PSRxFmZXNiCUX7Ya4q+tVnGWc87W7+bo0u8QqcvVFjmj6FmVZTIc
63iBa6FC5R41V4rxFm4XvmWDO/VgIUUs55NjgxgleRzog5QpnqibtJvsb/M4MfmfercLDmlP1WJA
uIv3Ff4zOqlRuzaMITOah0Vb5uu+7sbeF9Dn3J2dUqjCFhxddcUUtM05hDW/QutLWtBwLJOUGSd6
EDvL6JLqtggD5CnYvfrnlGhRHIBb4R2lyXRuH1O7T+7Tdl5eDZgK/mTAiGTq1s9QCYeyDnH+nq0F
YpFDq9oNbFdszYoswC/s2tSBlWhIw5lxlIYHC10F5uyWWYa7ySS/PNCLj4zvUzuNT6U5aO0eQqJ9
s3Rh3hxs5By+xT2VBY3VKn8EjFmMm9HixbEN3IIeI/E/g+xhL49l1lvzhubBDPK20RyyEsMGmdJr
Mz0mKvw5PIZ0Jz2hTzHbN84Nk8RlqH92wqFI6EALdJtutCeTamcJHvI+l9peAv5/1Rmz2b45Cvlf
v1RWTjvF1u+DJc2By5dO/3W1pG7BejUVqYJZuNZpASQZewmKH3cFelMmJP2QrbUKmtzVLvB7b8Zy
ddnDGS8AvEKK2VhYlv0Y4cHTOXes9odr55Hm9/TYPtXQDJINzOb4tgMMnOwMWZn3Bv1wNtwsGQiI
uYyDG2iEMXTNtHHvWiPLpgP0SqyNxTqWAR9Tf9KMju6UXgg38qwuqzlJWtP1d+4YTqE3jxkuZS1S
8eWRSEXy5eYGNsnszAxjkslJM7aWQhIkLkCGRCEjMoJS58hDJUwLPuTvBlG+EjxpbXBjbWdo2ldW
OQ1svhxwEjlUxDgGKZYehJ/B4OolbSL3LuGmQ+SFO+W7DUurOcVREApPmxTtB/oRo/QUUiHxDgat
ehTBYoBcl1WUY2/RqPsuqgn4bU++p+U1JFeUbSpCOcqGLqMBvOnlbkmDiiabqNReZzgFdKmIpLXt
GcDQhNT18pF8jZxuLHUDxlpLxDoslpzvMoNwuhlmZmmjlcRrNt3QdF4GO6ExVsbRNp6A826GAKuW
K1npWbuySsgqXyhvlELYwxJ3vGeuFcvScSBjVjw/mOhqfQnKukVDIZLA6ZeYYLKfdLdrTjrFzGM4
KuilplXFAIDgRQ2bMgFVfkPvgT5YWLbmc+CkwX0XLsGNzrgmuDJLe1FbpDO00XPd0cg3y2zY81UV
msifTZ2e/8JYsfqmRX3wPIMBXfxVXesXE5AYg7QCtMPG6ZYBGfE6ojVmBG5+3TYrq0yaQ/SCLFGk
DtgG4QM5z9lsU+GibuBrqqrvgqg2aMPb1GCe1TDv4zNEBXQkyw7kUWlg4aHVwyPbOU3drFHOFpsO
gtHJLHKwq7i3WXgpxQwtgMEkwc5clAMwDdQyJiJp1heP8Bf6+znphweZly1hG3B6C7I+mr405lqv
wAUZTugqgAxz0lyNV8S8QP/EloQUYc+yGICjIc3phYGDXoNqwKZtKFRXuX69G68CZwIHaWkWIpeM
8fKt7YSGHm5STKv+qxmjr3g0WMMb2vfDt95wQHNTtzSPUVcBv0fZ5qoECGV5wcwwDg2mEG5ZIMP4
Z1j3xrQD/o2My6p/ITYLEI9gb9GH6SD/S/eLFYjoGYH38lM6xZye2Cy642yXus5AJjKvINuEYpOw
czAMIP9JPCuVKETMse4eSjeR18xnuwKjcxred0WfAb6hZW09da4ztJuqlw2nAZxPQHsh5AY1SSfb
2yWIa3cTIjxlbVujWBnZIXmOp4VG8tVuk3rZ14xc+nt+6vTYcFkh509vii6qbcnOW6AOgJXkLrN5
XRazztxc2mfkm5gDZZlTvbbuoJqNEdoOV0fWw8IAtAFGxGw6rduEq6XCNpFBHh8afaqYF/QN1h90
h2R7KxY3fqLpb1u37MYMqU9h94Fn1BZ3HGMAhuhhD3KaxqVVh56ejqi78J8OtYeCMRoEiVoa/tal
wbHl3cKfop1E8xWZBpXsmmHskn1rKTei4IqGWyEGfRUEcKKbZZGa8ykMzPkpX08k7YqEqrcqXftJ
b2hmApGq0quwcTKJWo7bfh0Yf06HHL78bc4FgWNTgfluyACq5Krox++dloz/oX5gXptabiJTpJzA
2YYmgOgTrDQdEeaqnHyUhqxT02DpuIGkEnbbhUyL/Urdb303aIp+MUBfkkaBMaKpCWRSfbJFJitv
aAYb1Rou6G0LYchHVGKoD/xdlG7acWJQkAm70ncSlhBIFLOfv2dqpLu9DJEb7gQVcf6dxqzjQddd
WzwS5MGRck+TRzCD/WmQA30lzaktTrCy3B/M0UQGod6I1ksCgWe4D9kon1BV0z9NrcheNfbJtzaf
ypvIDOeVAhIQRq1gLl4h3esr29igfeaiSvdflGv4ZTGJsafNzCV25bLT56vMzLN7LU1Sa7uA+U02
lgJ08BWVixDmGtasMM1QWKZ3v1A5ctkwdt51UzU+TkmydI8lgzs4UG7TPef0KEF/Wqb1FazF6ByA
i8ka1E9BuESoVFmbuqYQPY56qbXfGZHrxVaMcV1d0+coTyX51nJowL4IL9JDDXoCkC0Ed/IpeljV
u78bYUA2WiwASMBjd4DdFj2pO6Rx8IvY1EyYShrMskoOy+LOsMOKjGS6snWXPRcVJmkzAXDazy7Q
nm1vRHN37xZmegsxpkmuxyqzvFTpOSCrNJQFSODEDD2LrnJFSjmsE9E6UOYDimbQ0C0jdgofsIwt
t+Cwgh+oaYXJfdVbTbLHQEMUXiPcEdylI+pbPG3remPEOr8a0owQJ+EA7QaB7WSHzMiz6ETDtCSP
w94IEHzRzvrXzqm0n1TnBW93LNXDbOcm6Mo5aewNCpB9/KkOl3Yvw2nuvUxMdAAWMbRgXGVQ7kHR
JfcGqkXIPpVltdzGdS2xtYU2g3sfANswv/0fIIC21sXd6NvOEJ2Q2KzUzSDiwN0sap6M3f+IQDYm
uNfcX4IBey0jL6oC+RyzyLwRMd9pD8JcL/lfLcATyqSaj1UzF8rLeq6tuefDQYJIxw8UOi+Igdq2
Qg0WKV1hmPJMX5ox6Mywp+p9bVj0rWGVEoQIEF1B3fmBbq9xQVUTwQ8d54VV7BSi3v95o+mcTIgR
w87p/R7Jg12AgJEX28K5nRF62dIxUt+1YKG+cEkGmW4DeS7JziH1JfID1fBLoo9KYmjAaEhh0nCm
Lq2xpWmf6b3fqqXb9whcnqI2Hg7vq2iu/5dzxUfE5HlY/FfQrj8TDNdC2rozZYnfB80nPmD4RUbU
jrp0NJ9+AkVVnUGufn/Ry2/ZXK8vaaMxb549WwGdcQxoQvrjMBj3ABqcA/+2tjVVxh4LNFSIQNp4
eWsvu2qEc9ypxd1WY/mR6e+lraX++CGr5ucfEt4oJzWqsXnJQ56jpAfgynGM+Arq5/CB7+vFzwmg
DhtsRFKh0b5dSdmTnSmz6X2bGfJBsvVu7WpxHt9/sxc/J81lHknip6bOjorsQhuk1NT7FdRjH8+H
0HOY43xB76o4JQ04RrKx4X+zU/9Y9EzmewAe0xutpHbG2JYWmWkdy7GxvPcf7cKnQr/cWaWndWXo
8mwVlyyXxqPZ+wptQ4/ZfXfbp2OAEBsUvveXuvCt0JnHY8IGuOQK80xPu0c4CWRI0vs47gm4sAw4
9yAmGaD/6zpCl7pjIz5sGKY6PwZRQTgHzsLuS1p5Wy4CPOgyhR/sib+FclkFhoLE3wn/MHmmy4vw
IgBwi50XIJ24d8pafA7cSZtOS5wIn75gID6wnv9bKRcXKx3d5vVLAf84W1FgUaLQFmp9UoT+ObIo
M7QkS72psMN+06wS/aldouQWCPGBiO1vtea3AY25iXR4oRBPdXbM23OGDJCE5BUvfjdotuGnQQFF
hlGDSxVcFaL0BwUC0W968rEjUwK7pkwxrFPfQ0PYp7pbU1wF8IOZ06PBYmVqzrewHgLrWECNBUiQ
o+nJ5NVxw1OuLCbxVYu0Wwa9PvcwkepQEUW/BMwg3rZPqllk9UH4/Ht7olTN8TbBzqDlL9e//yNo
GW5WxnEsZjCtqf2E6BNYhiXSH97fnH+ft3UVbDFQxUZl+vwmbFItNZlxzIyukAyItLHbakMk/LFa
2g8uoYsP5NKqdM3VRvncIVGHdro4oWKpIWDKbdKpXUGEH5zqSw/k6pblcpuCrZTnl47WuE3jmrO/
Yp+2c2shY7BQ1MFR+HejQoT1dIOLG/onRpNnsYruZpL3Zj359Cw0Wno589NyBDBH2X9V13qys2VZ
fXDDXDh1jmHQ5DJwZradc28MoNUFREhn8kOqsnKT5SMCU/24aiKhgCiia3Raox+j24P6FZk2Rx9E
swvv1zEQA8EDSTjo355tyyqo4kR1zewnWpydInvMPNX0oyeRsPn3T+mgDU+EMXVhinPDmNBOEIJP
2ZuJOX0FuNtD4GL2SwjMP1jp7wuVL/n/VjpXGe9qDTmYPp/9jiT0EfyWfVu45QwVRgx+jWIJM1rH
3v/z0XM42AL35tU/4tx8G7iakHacMXATdo1KQ67tIlAze5xk/jfPxwknmgA7McjF3sYS2HXU6g5c
kRbcyIsEefGaV9RJUZx0D13nGF9mhr4v//58DmUgqDzXEOq3O8IfAQwdaUrUsZr80UTgezRryEbx
8F8/je4HN9GFz4f1iEN7kCDGP2dZVz2bZTEY9ugn7dDdowgq93O/lJ8Z9dbXThACZIz11/ef7uKa
plgd73UE438bhf3xdPFMW9FYx6UDAOGcKXCbXWVoxu/iCREk+P46Uj4zuHLz+P7Cf1/00lirBXws
wPCQIr39luDhihSNo5pLz4qgRjN8z8wh+1nmffmfRHAk/OBw/B23WVCSvzvQUFFMOouoDQdvjGCS
okuvtdSM6MLladx+8A0vroK7jtCZfKi/PH+MtkCpcepqPy8n4CQuAP4HN7HFBw/zd/jiYcjOHVJv
YWNI+fbtGbROzSHoGr8Z0SYDzdMuB5t+4riLUCL+9f6nurDY6mBE0kyoxOnvLE9n2jWrOo46H/Ec
7arDtHAfTUF+O+vVR55Jf18L0l49RW0bJBH2smea/u5oWUwVgta36aHNyILoE1ruCA2CnR4YRA6n
AmnOe0yHMqpcg2v+/Ue98PkQM8J3COlEsurfteAfxwElxyVIaaf6VhD113rXA32BcvT8/iqXXijn
m2DNHQjlZj0bf6zixEuJOVTZ+1Euon2w5D8g5uaeMsEcv7/ShVPGuSagsJxumc5Zcst0YYyMSTW+
nSz6oZ+cMKF/jagz8+ehPyCd2v27XTX1ILecbusG3/HcTagqMUWQSA74eqNN94Rn1IHsxb0S8G73
7z+dsW6Ht/mzpHuvWIftwpk7i5iw+iIwMYgbmfA889PqN9cwPYeks4FbYZ5aqyn/g/86/sBUQHjE
QP1JINf9QSy78D3ZMLpFHJOkuOemLCCbJ1GLFcMApvcJDVpGlk7casc5B2T//jNf+KIut7QkmdZ5
clO+3TtK5Zndx3HvxyC9rrSxsj4HdZ/D6GvpmyDniMXL7l+XNIGRs49M/nQ5F2+XBLVTFFmctD5W
ESg0WLbHHLbd6ciXb4sRQvr7y/19BlnOJotHHhnQknF2yy8jjcmocxo/MqLeR8gCRifP+sEqf38z
VlG4X8JIwQj2fJUMXLEZjEHjx5273CKb4xyy0AVcvUq2vP9A50vxpegis1GBPNk0B9cH/uO4a7WJ
An+vMUxHXPXUlrIFtarKfWjF/2rl9XspshXp0E/hz7NQzfAFRFmT6T6OIMWRhOUr9MFx5WaFH7y/
8690vtLZPjRm6aZpV2I0EVXjfuwDe2dqyHK8/+rWA/znAV9X4c6BcEuD4+/mxpDMhgGkz/ANMhGU
Uy37mdar8snXlYduQuKh7uje4H3SehNahR8dtvP7iPWpy5EC0/kFwrXP3iewJhm3KpIYXYfhvJ+q
JhYPVo/J1RXCwAjEINvUXwld6T8L1A3gxiEDAiC1TZ+QuNOfXJP7atvkSQ00Enn8ItoCCVaQitDa
gqjfdkazS4LOeQa9yDzTiETxa6Fe/jRU1Hz7APlE7QopyODVzuiPbzQrCj/TfSzzawfErbNJeiUM
nDHQfdo6Q2C/Zn1qyQN+Mumrshjiw8HUrP9QcpWvDcJud+huOi8d3C0cbaJVeyMdRIUwXq3aQ+RW
vXqif4kYSgo0YXhspywprlLo/Q9LYY3pPhiq5ScKew3uqSUE8N08stWgadTiaWTiyt5G7bjcEjEK
Yz+NKUohWEqOchMyf37N0iAavHJOOtAouN7epHg66FsYqaANNCudBgifnfuSQoZ5AD/RRP+YoP3+
opR+bCnbdsnQ3h7GFL9svKVQ8xRgak6F5vTHeOWPvL9vz6P0uopB+U54cTiF5xZk6KzZZsxl4Rep
hbRADsE41pcRi5/Y3Vo49fyj6dK6HjQTIprAqM397ZX0R4jpF43kNtB0nzmvPmzB/Sdfm0YhFfj+
c10IZZior8UXCzGkPjv1A2CuWStsAS2pB9IfIHeH/FVHXx7yFLoUHyx3IcjQIBPG6le7Fl9nkdMq
a2gBUErogliwy+okucYZT33Qhvs9kzmLMgRmJOs5qHgTnlsDi85O6I0AsiQMtO5zXBYR/SqzbJ/q
SgPi52C4F9MiC6N9YbYzxiS1EGRQCwKmwJMHsdVwQYn2ndOreB+6enMkXBnttiHHDWiTRpzcnpsS
VQHGsw9lU3TaDu0j+34BikUnLtOkubfHNHa/oZk9t9+jSgzA6yGKCGaceNCcpgA1HHSdFmIIBko6
1AAAvfMHKdWlD+xwKti8uqscff37PzbSFAokghCU9SPdSfwFIukm0bKSNg2H/P29dOGM0AW3pI2f
nanTgnq7VJIgQILU/+LrUzR8UZgL+fAMx11v9tV/0zz8o+U2R0TSWiYrFQD7pHmWVjjN2BeLznI4
JyIBtYT5L+w+nc8hJiJbdInFHZos2H/nWMm8/6DGeirO9hfZIVkbjXNukfNokGdh0tY1aDpa9aF1
VRVm/BV4i/s4aI61ut86yA1GfXjHHL5+GtHqP0HbsJ/qoBRfxm7I7wY6wN77v+rCl2Y4QbuBvh+V
3XnvOZ8MI4xTc6Gqa60jJoHtCb2W8jMAyeSDF3B5KUIuaRDH7PwWdc0F+QnN5kt3OnKeZQMCy4qL
m1IDNPS/eCpBhiwsRcrqnG2qfBB1gmugjrtoDR0N/fJul2lR9IiUQHf//lry4nPRBKYmpt5BLObt
DrZDnkmHpe6X2iQqCOKx+aNxMWPwO1U7zQHTUOXsMcxJY29s0giKcg2SHZzUZH0d4T4XdwDIU4HC
cwwzISjN0dlVGCdhMwdHON23UDf1Y1kPyeccnaJV7SJY/bqBkbVA4wUq4oBql88JaoCADGbLBggG
/MT83oVwKreQDLrXpVsWqN8OM/4dcPj6aR4ThVKqU0/AbHtUqa4QwJCYeLz/es5bSxy4VU+CVNZd
T52xvr0/QomL2h9EhHzyTXi/EVxj3dAARuY4z6G7lyLZHC3LddLOyY/3F74QWKTBRiMNpnPOHf92
4Xqmtk9aZ/GB4Szpc2gp/fMEZuemz5DXehVi1j7KEy8ccEOZOg1eiSL8eQs90vI4NNJi8Y2xUoha
oMIK2BRzpD5k3JGFH3m4X3i13MIMpImcFi3bs43XDlql6rSb/TQKxW4S0IyHCtQiKKgcgHb4qrvS
/scid42fTBdxH7UpLni3b9+qGwGfzkOLi7FQ5SMYLAjUIO8P5ZjF/59LnV37XQlMJEQmx1/Y4bFX
4NfxkKdA8DZapov5g316ocagZJd0IRk3OnTT3j4YCgB94dS8zBl53xOwoHlvFkzN4kX1WwYm+fPK
XjmGS1U9c1jFp/d366UgIhSVLsxO4vF58rFCYauRZpdvwfq7nVDnPHSUGYe1j/JBlnihmpECFpZB
iweRDv3sCuzQ7020uWApULnbOleA/twZXdypcI/mZPQ/h6gFStPYZfFB2v3R0medmqRtUHco3Alx
DsFAMizrI7RkA3p0ipDfSGqMnV24KQDff7Dy70r+/PaVXPkcO5t46541fmurGkC8pLPvDk1Tkmt1
wQCOeI6HHRrbibON+8Csd2MOQBONbWB7GxTpHGOjw7uJtk5hhqjCI0fQIf9gWs8WIuAYkvcW1FDI
KcZnNBfd8KYfEdby/n1vMJ/iehaEMcYeb7dmHuWBMSMh6NeZk+1HV1M7VDsy8nvd+eAUXAqa1tq8
ItNGUem886oP6KOb47L4Q1PP+7CM2iNeU+VOD+flGmWe+fD+o10KYevIHUdcFqQ/efZodLbCEOVk
f3ADV+zNXvY3gMmC8H6QpXD8PFgFXYy07R7fX/jCTjS5jEyay/bvU/B24QoPkGjotNEHLdq+cNzV
D+h36U8G9ZDnI4m8HzhLA2XyNhpoc72/+hq6zjajScsXhQe2o4lt9NvVUYCUQ4Ccvx/muGCg4MzT
b2DnRh/dvhe+Jy0g5u2m5UoygbMY2oQMHaaGx5xNFZAaGIDlO07A3tKm6dOgux+81gthDGE6BMNM
poHAUc5iyzImra1bDFQFOu34a9jx7Hp4HsnBG4QlPhjfXno6E21lci4CGVH77Ws00UCaa9hsft0t
PdJSHcqqZqyJaae6BbkYGwX4D87ipX1j6TCSBCUmndCzJZ0yCjsZ1QswMHRKb7p05WjbUWqDM81/
oDx6owolp23hdMEHcfvS0wITwUzEMW1Fxv72aaekaG0kDCbKYMLTFq33jKZQGo3foR8k2b7t+7je
v79RL9yKJq4kUjcUc3LuprdrInNX6C2Fq08GWh8JOpmXdyAxG8dMfGyAzaON19iuaBJt2VRD3Xzw
hS/tJ9u1gQeQw9HxPXtmjlBO2m7wzF3x4OD/5ONS8bJgnfNBIPoNNTg/ktQKlKAEPyYXZ5EoLWrI
NHU901SEpAyhEQPOR2gmWrFDmInRF6JdDl08PHqK73VbF0eAeM6znhcSpCls1hcy3do+xWCTOh/2
QlB90KD43dQ//4ncArQ6GdGCoznLvTRh4MWI+qZvcAVkh2DI++oK0Ht46nFagjY+jI2E5WQkVwpL
U1S3wmL5Rie9xOd1SmEXQV8oDrqKoVwo1Rg/Wx1cPRrVQmIXswjVbVF204oDukmwfKgIMU0L8hnG
TeK6iXqxtRa5YMS1dXFFOZfNR6etsa/G7T0dUYrNFfrLVTdXuzhOK6wMOoLn9TDPyctEm/HBjMPw
l6jsvNsF42oYO7DVgcaCb4U/MAzNSYb4w+5yzZ6L/8vZee3GjbRh+ooIMIfTJrvVlKxky5LtE8Jh
zJyL8er3oXexcFNEE/7nyIAHrq5ihS+8Aa+hQb3V5DYvvl7f1RvXL9B+Skm6urSendUhBtElLCcf
Z1+PYD6rnUADv4XDf30UY/lnVt8LZULgk+T7lgW0/PLwcIMkQZlRHKcpkDY3ooe9g4hJhw0upVR5
QmbUVB9mvPM+OUmEIGip29MbJHecTIAhBHAvbTswj+E82zaM5woPKlThBoghg2ijQzXXY3yYnKFR
PFDOVXNsByQO3RZnMPPGTstxUQuYYb6FWqD8zh3UlSAshZOFxWJlfVIq3MIOMxj9h6BTjN+ppUjR
yRih1PoadduXMsSN7dDj0sDmbrtPzgCw6uRQsYLeIgwJ5/pmQmS1t7Amgc1ipj5CGlBtDTpuvok0
6fC7jCBu+DSkcJxC2cgovAYiVeAq6FyPmLfkkIvdsI5MY+e6/ANPXS3/Hzgdm4f158BcLj8qpyUt
a9v0BwTuJRcCs/Gggf3TXb1WnZcuVpPf5M0Yqiq1M1WH5XDghNYMhQmpjTLjYTBDqzqBdJTKGywi
BgVz1jBJT73dwWdCwKyxvdAxq+ZpyIXaecpi2PFUIDkiPU7zTCOCJHyhnNNVh9ND/2dwrdm0fbSC
MQOoklT7SXm9U39e33nKxs5bHghryX2XPuwqzs5QnEaaJTSo6jDNn7ruVMN/HaJib6g5RO2TrLe6
dl/nkTOeoRQhL92NqA8X1Kojl+Lu9NuCh5J713/WxmUOnJMDAVLBAaC3ur9sBc3crFZ0Xysh1hxC
Q/lM5Ul/wqp03EmnNt5KhlpQXeTi9EdXJ1x2mmIoKwMrXokOI7qRoka3K7GwJA8FVPWPdDOjnULQ
RixLaY+eAlcWUeUatBrOsRrjFKIhQJOb5pnn2IlPg4pl1RdzsCtIWDGmhQQL4fjr+sJujryEBZTJ
gbGtC+RROwFnmBXNzzUUJDQ4UjeNiXkIng35G2SR4ZTL1fP1MTcCIVuBbED8CkuNu+zydNlU+XpR
RDoYGgu0OwJrausOdj48NZwmtP57qqjhnN4hwBDu0Ss2LnDbABsMpJpnELDI5eAkaSh+4NQKBh6t
f9iVyPbhyLD34PKvrC4QVpNSB61H+iprVNQQ47qEaK/pp50x4GprZV4SKcnOPbVxKsAfUqik0g4G
fl0+TIThBDpxuj9inOE5aAhi0iiko1aCVbj+zZZjv54QHQ5wEjSkiCGWZf2rFmchg4U6dGuS+ZeT
c0KAwelPEoJ88WPb6I504AKzzoqJhCCSABb6ZOgSJsFeqLVsjfXPcNisLK0DH3vdpoJ7hHoBFvN+
01sobJi58UG3RXyMJWM+W5PFw6jn4ove9ZoXSXbizVqv7XzbjQtiQdlxSnkZFlDf5VKY8K5Q1Ess
34Bq+ZYlhsCkQQlOpT0Yb1OLg8VONPDnQKxmzX7lNjKAqWh0Ai5HtNuMhwKq/JKKFS9yYUARnAto
6o5RefTQ8R2dsPdKhxGl6TAeMJedrZ0beHPWZJ1/rmGZxPvyN6STPI1RJlsIEzv6KUWZwMXtC50+
oFReqVnJXtVl46ACoAJjQSlW1+x1PQHxj8xMgs7y4XkmNiJJTnqs0ZTzhI01k1XpnUv7Ov4I2IvG
ry23rmPRFJuMpDn09EU8Gun2TYwO1+v1o7BxZXLmON3cXWgvralKBsJteSzHpi+nSnjkmfxmO0J9
Gwf9e4/8+G07CG3noG+txd9DrnJjpcTFY5Alg0vL1j8Sh2Bh2vXhzpJrW9+Y/Jt8icIGQL3VK4vV
BiQHm7e/avJOOlSW1DWnshgr7JxwND8IbKjgJmZEeY9FG7XwMytE1u7VpCu0D6ks+q9IVU9nXLqC
/mucSTr+NWqBCNmEWhRCSaBTEZhFpyB0m2FIPwbmgBtbqvamy4OxKIZI2fhKo1PCwTUMWwN3UaO1
vKAmHPY0XMshWONIgttVkyiBh6mSEXy0gxEYZqkt9d0Q5lHotQPSNofWNPQ91MrGlUu3UaUroAHp
5ftfHgMn7pTFI8r0Z5pfx8QMMVNMVKwAnVzeOXEbzyRDUdniyON7Yi1f668rNzVSiIyUm/0+jKNf
KSzKg42j5jEPm+keau147lA+uSWSM3YunK3tBlyZ2JJ30gEguho5r2snmWbTb2ckJgtD7V19jPfa
t1tLCQeCFrEMzAGA6OUoSL1Oaczs/WEesVYNlZx7JNHeEMX+fP3Ebo3kqCS+VLFos60L9Hjt4Cil
5bzGEGQPaRqX35ei6X0sAG1dH2rrcuDSojQOfJeCwCq8kAp0TKuK/ZGPlnYbGlL9Yua5+iGmwvRB
HTFwsMxmJ57anB5dMvB1NMze3ZRhMmppErOQlhZ21lGCFpXT1uurI4pOydfrE9weTAc9SCkc7NTy
93/tSr1x6hyzL8OPC205jOXiiKAkZ0Tl9J0D8H4oBfQWbQ3iDRrff1KVv4aaCHoxbeeiddRsviNf
RBo/MOZP1RztFa/f73iGApbCoV5eWnO1F1GYSbnCVMM3kPNAf4EnNUda9XR97d4xQcFs0Chfmrbk
FvR9V7dHLGQZz45U8+GHxcH3aqlCHuQ64rLC+lzR7/tKG4CBpAlWqZHpZKj0U+tFjh/hUhQ/7Mpp
dl6zjeoVEGIZ+pjC1Jdu/uUHHTFsSAXYIr8pk2ezSmdkaBIE8zCpHpt7e7LEUYlQLeJS/48+h+NF
epSgiKVp9H6k1FMTMb7srNNywVwGPCDtdVzwljCPgGcVYs15id5pVqq+nk1dipQN1tMf4gKNGIBq
TvhGJqw757GIdfnQosifuLkjz9ItVDGR3easa3LS4xz7050f9v6FpGkKu1CxZaJh2CqXi4VxH9Dn
qURNLSrLHtG8oEqO2TTUzv3kyN33WXLS6dC3qV26qI3KwsUGDCO1g45F3auai1E+S0iRaR6pZ1ah
UiLEd+AF02MVK/2v6792Y1OTehCqAfKHmWivdpuBbyxuu41GUzmXP6WY4Y7upKEzurMqy9dYfS2V
YhUJLPkBmd0qbOg7eIF2JGu+PBTO16wPMQ0BV/yoEUUgvYRBUo72+IA+1thmaHLxmBfKTgP9/b2L
BdvyVi6PCYCB1VwlpAhQsao5wPzhE7/eRsA4V5HAwcogRG15cs4ZSN2dkGlriZfdoJGS0Ptd34Zx
hchYK2aqJXOv4u6cJ7dwxdSdM7pxERJxkHhRiyIJMFbHIcgQloC3pPv0R/CkoRbo/OycKnzWAe0n
e5fUxlKSs8Llgc8DJ2vNV5LbOGkCWD2+NuD+4XHQzeLTkFZNd2cX0giFaYyc3M3GqnvpETZukZGT
EYoHUhCLrxGc0sETEhJ1Z3or6AfK8DfruzoZLO04SQOiZQr6snv94Y0vwa8mmCB6pUCkrvIT4sR+
LBCZ98sqN/yJe+55Fkm401TYHIWuBkh2SkTQHS/Pfz3YRYIWteYTOoW3AUnwgb1YP1w/uFtfgPNE
lRkSBMDv1fcuZmEF2lAPXH9U/54LNI9G1E5UM/Xg6Ogoy7bcHvcF7eidkTfuN3qbFpk1zyA3xjL/
v57cYjZH2yrr0Y8kq76xcTNEgLNIPqhSEfpTibnl9Zn+iYdWd8eSb4DsgsYFVH+1oK2Gk3s8ar3f
p9j/3OdqDUYRrwu6YcDImifWB8833HfFossc0rlGSM84hkYbVYvrAhS3oYqw4onzPFG8EKHS8HFE
CuDzEM/AhTo9y+6trC4wAkmjSnmJQt71wwgRHhvylIfiu4YRUfq1oojxXRKRUp5TLrr21CIWYp2G
LEV/OSeEDD9mdp+bh6jc5zhvHHDMALlA4HtRAlxTyyLskirNSYSP0CokS9RkcAEZiyn8io5+qz5e
X/SN7UXeSgBiU7/AXGPZBH99ZCsC/abXQvhJok2fAgkN/hjEdg04RqinkWcPZyOlHj5eH3ZrbwFn
ph1If5c8cnVFR0WNCqMO8USB+fiUhZgXGNiRuvDU7WeABWLnWXqfPylksRTv6UHSp1+H4lD2O2JS
GCDxGBnPQ6G0P1Hfi1ykTlAPbsT802RfLdLMxc6u3rglFlI+8G0YfLDeVjGyUaltFWCz43c61gG0
DMSNERrjzfX1/HMRr84O9UX4NMtlpMrri7qe7WSoKxNiadyhMySMQG7PZqKovlnRf+B4lOlM28eW
JC9DO2y+M1r2xKcOF+D00HdaIH6NmWKWpw4H4OYpUBsV7FApDZ9V/OD1nd+7se0MbmfKdijbAKxc
rQruQJiHNwkNWRguYPrM6mnKMrwzeqGl3SFugswvR5E53vV12hrXhiROxRnWJqWNy+1eJRpqT3h0
+FJpVeesE/Gz3pSYcvep8kgw0aKq3MSv1wfd2Ox0ULAs4W4Dg2GsAsW+H7FCWEi/mj1XyJzKGLHZ
vX0cu/I1wAjOvz7cxo7jzqZPSBQCin/dtGiKVNZ7vGT9tu3Q67F6BxcVvcr2QCFbGQwgKLrIvBD8
t36aZqOmi4yrrG+AeJ+9IdTi71YNEQkZCN0QpzFqdF9BhLsHVJDGn2Qp0tWbXq+ND0h76dP36/Pe
+LYW2QvmKjxXCja8l992DAoJUWi59clB6/HW1tuagqBKx7RTy7sUbUD1qGRR+e+1i+Uag1AAgZau
uraKNuY0lWMq+9CAe9T8gwBX0ywN23NPFHK8PsWN6HohzlpAhIltSdQupzg5E0DeuGr9co4U1whN
5VA3suPKScxya1VwowSyOMWcpVOE1eXL9eG3niZNJ6yiH0jZXVtt5BHqEBqp0NxGfNc90wFWftCJ
Ahuv7ctG3tnHG6VuYLAg3BeQ6BKDruKBZIYvEauV8NHwmQNPtTpUywrcTJ7KgPPtVlYexKfa4o06
anGmU5RMlPBNjhAL33k/No4wsTbASliZxHtrXZy8FmDxRQspcyhB/YmoO5OMdgcHCywPn4tip8i7
8V7R2KS9SdsV1MMakgQyo0KRtBEQMzvhdpKC14WhlH6XKNLJGhHeHinHPNeIqu3ckO9HplQFGxTA
M0VfNKout5iZTI7KX00+muiV/mkR9HB+Y5jWRTfo3oNziPIGkonRo/nt6mB3yp0f8P4YLz8A8DP5
vkzesaqa1WGESZ8lTX4Q2rn8AtNBre9DKtU3FNqTBxAi7eMEMfjL9b39/gtTV+LhpMNApc5Z7+24
pXUwp9qMjDY3hGyhFyvjCngY0ME5TQOP5PXx3p8lGmcLdg+8/1JHWB3lLLWielkGqEFtcYwRpT8a
jfyf6LvBvT7SxoL+PdK6eTKqahFjRCL7Al/6oxidDjetHl+DMsMiPsLJyRin+ub6oO8fIaa3HF4u
Ym6LdWNEJBOSAhHTUwPQTkOs2bf9mDY7V8TGKKzc0jq2qaQBUrjcrHXZzxOcdDxr6iI5L0ohd7Nc
dDs7cuMiWgR6+Bi8LAaX7+pbicJKQLAYDGPOIyqbTfzUTU36Fc8cfFk1VSgabaaM5kfa8uKqTV3e
tKIbdma7UZ4jCSTI05ZI4j0s0k4rI06y2IZAGoc1oJzIPum5qn/HjN78hNO59q0yjOy+qbTmPo5D
+9SGqjkcrMaIvoV9MQZHrAtt64AqurLz+m6cH3JUehTwkilrrvsEkhmr9thJsGmDoHYrQ61Oo+OM
d4XcTHdyXxg7u3rj06OJwYWsEOKQLa6+iZlVuVlq2BVhMbkYrirp3ZSr4c49vPwrl2H1n0YB9yGS
U9z7y9n6Kz3qAPoLJ2CDSZkG6ALKfzBi9zFoDwXG069NHRV3OpjwD6hChp+QCw5+Xj9HG4fXAatH
NoiOi0lR4/IHiBBrMVHxyRMe+ufGwiX2IHQtOwfRgt0qYtN5mcqge70+7MbtxLC8uZjcqiicrGIa
6kGJKhqGxetCeC0+R7jlAq8ZMfM5Xx9qa+MQFqM/QDyOJsjyU/5aYhmKlTx2KktMGnAIMA3mqZOU
A1LYzoMCYHznNG9O7Q91jgoDocXqfbHDqqYKqFu+1U9YkoRmfWv3evmxdBC/vT61rT3KSaA1CE8N
lstqatCt1VQl7fMB/QNyywblweiH6eP1Ud5vkSUk1Og1U8gCS7y6BIPJVOteGW3faCX5LklCCUfE
yGIVRXWm1FK6g8quvT7o+1WE/0hhfkEmkgSs+VjmbOdx2pO7qLi8IBiH8jyxsQFss1d2VnF7KMAG
C5FAf1eiwGSgDuShsf1ywj0brTrtEOnGdJMnQXS6Pqs/AnKX532ZFpkhVyyv1xqoDI+ztZq6s30E
08Q9SGGLfjXunc+tKvHb3KCdJAIDWaj1oRQlYgW5nBaanxaSNsA/kUMFp1Vz/g6SFR48IMlQO7Rl
opQHyEciR899LlCwJlrOjnaaNLeVoNPu4uMV39fUofD8Sbvmq9lzGWF3ENld74Eir+UjWGHnp60I
RB9wa9MenBzHmQPQcql04RxjC6nNBbpn6BY7O5fQ+33MXcAo9A5A5YMvujyieDPFEcaxtl9HIHNr
QH73lZ7VO6Wo9xcBoxD0EuyD+QdReTmKhVPQ1PUczCw3evkIaCvMDhqEOzSkEhuRmWmRMrz+wbf2
loNSi0JpdSkWr+65xoxwPdESx1dHPENwO0xaxbVwfneN2Kh3CsbvH5OF3bl0MWloUQ9Y3eUSGOca
ppDhi1mU3xDyCKPzgME24J0BWJg3jpqNP/SI6+iEJlPgKX2l5DtbfONbghtClgjxkKWuu/qW2WxJ
FQginWhQmY9xouSA1BGXv76udJb4WquTRLKEZOlyQTDeamWLfBoEzaAFnZUUw6vW4yfxbe7qbPxu
obWd38l6pA43UP8thPzjBi+fAE8ZLJky9MuPeqs6tU9FIaW/Bl8gOVTmJGZP4pFPb8oyn42Dpoiq
PmTY7y7i1FWV3CVORjs4NNOqQ9sS8qsH2Lmr/Zbt2j9RAphVvLbs/lelByjPRHEt8HmJglnCaktR
ioNYzGlPGFcU6U2IT3QPjXnSuicpsigQwd6KxhdAsNJnM07Qmg+zsAvvjN7GrtkJhvA3fuup5ekV
FhBe3cWgWnQzag/zgJK3OydFnNzIslk9gJaKs+PSHptRJIzNRx1kQISMnyh+ltRvTroRKM82rLqn
hh98pw6OEnlhFMo8kc3QtN4805TA7yZJ6g+IBBmIbuCp9KoIxU7dCHffkSkJ9WEQypx8aWfO7wFV
EIHKSDBZDplr3lTf7KSzmx8iKwMA2n3mRHcGStzTwyxLyauYpijw6rodyhMWAs5Nrxaa+OloffwJ
If48vTFN3FfONpa45ZNckr/8LPDrapivVIUYnpstPmdiVj/hlYUCbzt0SXasaBaVT0mNNoArj4Yd
f1db+ru3rd0AaZdYGM1V8kZFJdwoeufMNRfEPqQSDKJm7OxQZqoE5k5po0y3fU3H04XxJKTHTPTm
AE25wKTNxlMv+GpWiXkrhIpDLsIgSJto9Ku/SEbT9ofMVNLxJZsr1fFsaK7aYxAnenWEWZinroUp
iv06hFY3fJjrbjBfTTxuyu9hmhKbqFYjzlqjsv0wZLHGg56guv9BEgHGOpxfru4ZOJR+18yxnpzD
vGwodbbQuw84bUiKB3bRjA8GqijtCQFy0PaZ3aB/IieGVr31bWwNb0RBrXrIUIf4HtZa1N6VcYG3
XthGCISOJMPyeaqlbnQxOmFAR2jlI0VXclbas5Z8wvJNRiDd7PrnMYc07fEhisYTYAliDB1MRU+O
oglw3knEnN3KZZ7P7kzk/g3T6gCXCqypIUJlYnrGmhbXahug5w8HLxSNP5rjfZmnE3wWNCQ6NwUo
9SMIGrPGNz5PqrvCdsZfTmvF+ZHaJ5+dZtWo3VWRZUi+JWAiHrIkjuLTbFLsOGb4rpm8ZgZG11AC
1Mxte1soroYt6I/GAPB2RPUG9FiA85zs5kS/uReqjRx7xSjF+VnJOyUHmx1ghxVXTvJajmV3Z+KU
jOuXHWTPsgFl9WgnEJ5uAQX3023lKHF7smYr8EmI0+GRiCC+x8tPLm+ywRSNm08FB4v3ACjNGE15
+EFWxKCds0wePmWIiv5EUErgn5wh6O/OhtlF3jD0izllJSWoqJtNlxI0ILp/g5/XfD81dn3HqrHo
4LWQ8amR38kPky0XynFOHOzTATqa3esoi8b6pclyZx7ttsNClyQ9aCj3qRRCJqNY7KhJWuBrUz/4
VVS9qfwcVbl/HWNRPCmZqnw24N+GN3GUxf4wtrniTSV2wXd1VzfNDf+E5vc2RdFD2RiATlDD3Gsu
bbzopP6E7Tr4yPf8gWAWOCZBrocgg0+Gkc3DSR6wt4MbMh4bHF+err86G28bFSt6LdRvqHyvmQG5
3Iy9PgyWn9L4fZgxAXYBJNg7OeFGvI3MCBptMKhwCV+L/jiZtnhGoBvFpe58xeE7dHAZVNxuBiRk
x71yxuim/x8iFcpFFHKQBEBhVl6nLdyaWQMNxM9G3AjiSqIHO4XYWzmRvRNwb3y2RckWlNwyO0Rm
LwMxSqBgNwrZAcgwlM5hkNL0t6RJ4wOcItmvOtvYAWxsFFio3fxRNVtYrJQeL0ccw5pF1PLA50GF
/IzT5C/AM9obR955GcHEeEUquEJ0aGM4dtVfkgk/+J3I6A85fhWyWCDMtIXpY2pIrFz+igSNxXB2
aomAozV+RoZdcBolpB96BTe7QzpQfj9Ydiv/J0tW+pTANMOkxZniRxkzve+qMhvzSx6lSXAwATtE
hJPGPD6UcV7meB1NSeuCCI8XC+de4DQQSrFyEkKxAvxHEhk/jC50uGgwT56PPXSJDy3ofUQ8ugx9
0dbM8LuJzMnGLBgb+fRDn/HOH3o0s4xzFYbKC3AcZzgrUgJ3PAt77WM7tMEbBPz4o2iKTPXSGMn4
I6FMJG4mmBbPM0ITGIYMi8OtINebD9lU69gqpouDZh/r4yczhavoppUuj9gCd8ojCuom9jtGnn3s
iyg3PVwBi5e+iywczOyKp0gEEg4sRgwuxW3GvAEYUQur9fLeqXJXYKtkHkSo4J5kEJN97GSlR1ms
irDaibqxJpYqx+LZKCMcSNAWxxzXLrJRfSoStATAnGkYAiapPd0Wpqh/54ZQscIGIVZNTpgch7DL
v6HKlTqHkeekdWUIaz9gs2gvTR7nP6jvBl+7Jmx+2hla4rdJl8yfQfJi8mQz1QYpkc7+AFkDBkFi
SdkJ+xvYXcHCpcQZbiEkZqDQ9c+5ZJnRTo1v4woD/IBEN/rO2tJRutyDOAXamdREjh+2fX7UkHI4
KWVZ7JzwjbSH0w1OCd1Q+E1/Co1/1VyEPAd53jaWj0Rb95IOCdG3qrXjgTC1Dv89x+KqXOogIB25
nlfXyYBTttPEjuEXBW1+kWYxNkgxHLm5ztQ9jb9lfVZnmOo9+FeLa8rmJF+uX4JZmQhlKD0Ssa7b
OeP0pZ+XLN4Gqf2kUy2t4d5a8odYE7t6QRsfD7youSAp6IoiLX05uCb3oZaacDNqS229cDJTV0zG
XpFiaxSK6mRxKvYlUF8uR8n7PAA8k9i+3bXZcUpH7cxruAdv3NgifDJ6fUvKSitm+RV/bZHSkQMz
HKnnxuhGuKOwuCCoLzwm9TTsPKibE1qgRpRPmdMa/B2PVlEC27d9M2ujY6onvUcrddyBM21O6K9R
VgVjstCk1vWUZVPjGdxclZ/CMehfEmzmdg7x8gXWm5D6EeVaoF8ygfTl2k1ppGizEdr+JDXpPdd0
TRyvtP0PpwYDAve+864HPhuVhQXtCLSAWgbgodWtAfG9RKCvDG9Ls7JKL7eS4W5OphFREqQaXiPa
JA6OcFEauY5ahMgiKkUV75zzjaOHAMei1Lu04eGgXc5aN9DLjUZHwi5qjv0R1MNTiTek28dTc44j
aGAkMS27CBfF69PfWG9GXi5MLOLAvK8+rRXl0OcRwvSFIs/TwZGlfAJOK02/izngZERmVO6UxP58
w9U3/qMmQHQLHoku7eVsZRFT+ZB1yTdmnXoNvehDZxrVTapgKSun7f08ybgDKuGr05LwWQIFPqVP
JDdogmdgVd8CI/l3kDwVLEoxKK+TzSJHe/mbps5uNaXrJJix8VvXxugXS0YmH3W9iHdC7Y3TBIgG
QjS1HdZ8jVKrcX8Gsq1ymuqme6ZkIz1Y/Vz5Mea3x+tfd+N6QAXENCgkcRsh33A5q3Sk+4ajnu0L
0t1ziu3pw5TgHvbvo0DQXIra9DsIfC9HITgLE0olkKondCIkq+/vMxWG2fVRNnaqTWAJ9oiGgAPB
4HIUEy+vohwsG4cpRfpS5Zp8T6cFn9LFwizyxtIu+50ht74UZwOQHV05HvxVVGtHg1LHFkMOrTJ7
aZ+Pnt4NPzV5SHeuve2R6KksaufLl7qcnAR3q8gKmZ6A3mZuikzEDfl47ArIcefr67i1J2iC/v+h
VjtdN6XMNCO+loUt+OL7ibtsFfx7E5sHlkPMuwQDCvzz5YS6orZTnA0dEoDOOLYUkX+1kpX8uD6X
jWUDt8dZWdAWtDhW+1sNevDUgocJyE/gQSEFodf2I3JQOJ5fH2rjioaGjJsAiSSQ3jW2IjQL7md1
osRO6VZyMeykQBekdoI6KGT+4ljwqmE0gDXng0Ib4/n68Bu7n7gI4LpK54unfrUVIw3xoHymU4U9
dX6QJgmPzyGqdFht1fSClkC4s002UnU+HE1ayKMksuuK+5xRhk8oCfsRLBL50Blmox/DURSPUgY4
C2S4/ND2TfA/BE/EgDq1flJSagSrKHRGYCfulkIEuL/5dpm0fVosnx4pOOvqzgHfOAtUI+B0gJUB
brHmBracs2C2SgtwUGgeG83JH+xczXZGeb9L0exjBZdqPl9uHdP0WodVYtsGvkOx9UxdtT10bVQ+
jtaum8fG20p9Q0H/ibVDj2l9IohyFGpkUeAXNT0zj3R9irylAxcTPWj2Z0KYZnCxgTUHrxV5O7pl
jqc5IEe9wOR2yLo6PtQVQpieFNXRm2zMeKhe38vvt9byG3n+QIfTk1zzMKy8lFKzjiU/H8YJHE1i
kb3WFcgpN5FbobvqFDYxxZNGi4/Xh35/ihlaR1bXhslDRXd1YYx2iYuGrAR+3HVG7mKFPfWo5gAR
P0hhW971g6y9laqWBR7Fqd2XcmvmCx5mecLIP9YdJBU5t6lPKNZEEFEQcLF7Lxat7vWJLnmzFIcv
ejXuUTo2SkTEdwsRDKUG5rxe76apa0AJZeDLGk7pvS5y+QCx17yZOlxMO0XIR0NJFFet7OEJZ2KM
I/Wh+nh95bcOAdhSzDg53qj/rc41X6VvW6eR/GgcNHdyRiTMM1Ec1cIyds7b+1O9xLPkeEAHwGGs
8TRW2pphOZQSnUkMKPSEWN5Sc+1/2Eq8BOxjOq+co9WTjb9mVxWFvaxqMp1kJcOgURTJcUxRcOkw
RvGydNC82ELd9fpSbu0iypjkSKiQLc6Gl29r1AFoCGY98JEaNclNTMftUGq6CbNxxtFA4oqGYLRX
i9haVZiq7Fpq0uzhVY6SINeS43vrYBQU28qxjJA1Pxdy3bU7L8+GTLOOACdxA8hgoATr/YqDnK4Y
hnD8GQmLpV6Wp+o3tK7C+qPRz2Z+KvKueLOE0D7PDabbLge1jI8zSt/RcY7z0O8hLz1rZVvsYTc2
dH34bRr4Ycq8QIrWwFojtedMbipARZmR5qd+SNNPspmo9sHstPpVa6JyOGEZUHyTJSfUD2iyF89a
bKmNN3RWMru1VCnpzoZ/n8OSnKNLR8nZIINdiw216aIw0FiWn8Tyx6nLP5SAeG5ipzVup1DJjkVU
/epsdfbCrM6+/PNmJGkCgrTArODDrLaFWagR0qyU9EPFvO+K1EujxqUBkz1kZUS7r3emnf2xcZOg
YqAbPNiA16jmXG7/skMNKkxrh3K+MXq0tFA2NJzwRzIN+k5YvrHnGWqBpnN5Ah5cxcpdNUFBQZvK
j60cQRap6TxYKGLn821OCKmI//cwrFXK0lijdkjp26c9GdLptVKM6dUSs+ZBIxu4/r22BoM7SYZL
kc1EhO1y9dB1UfVgJPsMTXJreu6Fh8yEcTDVYC9j23p4gAQDP1reWkL81d7Qwzi2W4mDXOdylyO/
xq86BCOmDAfcq8bSlc1YCdgjdvhJTJ35Hzbb4dvkdMnn65N+Hz1zY9hk1UvRFpTAquJAFdcmzOOH
yLY0ezaSbMdZE7VXWn3mwqjZkzLe2jcIqgKPWU4GeNPLRYaKpyrTkqt2rTHcL3BBhN3jPaTI1qxM
G8APYG+A5erqIEy9RNuOzMgPJ8eMb41QKT/lscbNL1dW0B0pDP479BriEVA58PW8rSi3XE5swC+y
VUMeAWvQ/lPltvlQ5XNwTy8k2+OdbW1UXI5II6leEKOvXrlJyjtnYLf6YyUPx15Fhr2hK+TKEeJa
17fHxlCAvUBDI6K1MOtW20OeAWdpk6n5kQWo+zgPNCppWhjS7ypq0/x4fbQN8g+tyKWJQP0Lovc6
PuljbAclmqR+yiOvu0EeZl9xSc0MREiSpnzWmmFGUjxskILonUHuvTRVm8StWkh2R8ocublzKWzs
V3thFC7KcAtOenXPYXxTp3kI/zrTpeZtlsO30Sikj9fnvTEIRQfeTWJRHtC1eKYcBZqCw7TpK5Ua
IlRTxr40IU92fZT3h2KBUcONBMND1WtNYG6DWun0lDy9s8vqWTI7Z8IDLDYPSj0n3+Mp1HfWbkkZ
LquZDIiwPtVqWgXa+hSmSNpZrYKOFfSi4FmYeg7nIWnfwGNQyIz6L8g7Fq6TGO1O7X9zpujLLEW3
pQOwhIl/tRlaJRBaIvegccE33ADwrGj6aqarQgMEMaDtMdrff78/ZXKiHkKNRVLncrwpdUyQmjUQ
+qAfb8oxUM5NP1j//LpThF0MI1SZWbFTLkfpVFT0NNpOfhNSZp9kLfxQNPMPR+3Lf18/5rLodbDp
oUgtH/av9dOtrk/VAfQ0EtDqg9o5IEJEi4hqIymnWQZseH1nvg/blyIpamfUGcB1rA35GqtPIjPR
qGws4sGJGTfHEbq920vBeAtP2EEgRCT/w3KiWEuWjYExxdnVSwTA1lHntgL70DimF5dYIIBbqI6L
F8Xn6/Pb2B+LJyyfj7MHt3E1FNjIjl7YGJxHM46e+3ZofLtShj1Lp2UDrM4bw/C2QrWi5bXODiZN
mJWJnOq5tHWpciVFKT2kEGkMyWq6V0DfHIxsErg77SjKb5d7BL1fnZsxD86TbGY3bVdR7TPr4Bwp
9R4r4w9A+mJiGiaKAKgVgBTUb9acUAXvNDs3m+hWmmywwhHqBNZR7lI0bJpJFz+nvBpGr8TEwzzI
TYZKf2eI4nsxO0lxDC2jwEtkHOu3wijz/4aCJO7Uzd1UUt/Iyh8RQRC1FnC0gasbnZW5WEbBTRg1
W7IetZBvph7CEOvbQzYnunVYTGEytyxKlDRzFRkkb+7SMPBo4k5vWh3U/w1TmiDaCg4Wf4acViAX
+4SG6UK2dzV82PjLuRgojXb0cNxqCOpHQ5qpr+VziNB6O2v5G/8D3mhzU/S/5yRszuDDDcWLCkfB
9H3oMrBu8px+HGcbBOA/bthlwWHgciyAFJPMXX7cmkIrBlJKiO10a7kinp1zX0d7Ldp3WwjgNyeQ
OsQiQkyv7XIUGE+t0WSj5CPVKX3k1QMLQk7xmtK22HmK3p3AP0NZDLMoWfIEXg5lR5DTDWMAJNi0
8VHrG/VuLvLx9K/LxoTIvmjRQuwiNrscZc66zkR1gFbZkDk3CFZKxwLo7s5c3t2WSFb839h5oeUj
X3Q5SjU7TdLbRuDTmlOPgSUyEK/SIiJcUGZPbDXx6tGZX/8PZ+exGzfSruErIsActmQHdUuWg+wZ
2xvC6WfOsXj15ylvjpsimvBgNoYNTHUVK3zhDffntvGx2Alw6ymzc4OtWcI0sDp7wfP4ilE4cpCd
6pxD4m8/jsfd7OjV+80MKW/QvaCFQey1WsdKE3oTqzR9Q13EMUO0Uxj0TWS/n2tuiWOSD/kEsnuZ
OCqx3V+xq4s+pHo6f9DLWX2ZLaOPcUOblcGvKj11jxzc8juon3avm7O5LBwSjO0k12jN7cDWtI8U
x1Auk60M7xVgQ59jFc3rdk6a4/0v8Dunvr0GydUgTyFsSy8M7YfbD69FmZI3tgew1FUSQFBxNHk8
zAYJhmjBCj9k4+wufhcmyB8K7H2UhwjQVP+ga737rUg8I35vlJEyomE+Wp+xWAExGqP1YzxkZdYK
nxZe7xwnlRv0cUS6JAus2Grj91o4ZxY6FoWdItGo99aZuKoruazSCeORaHFfPFN06RHD7M44Ws7Q
NKfYQFmMMrsKyk3VF8BOepS144/7i7JxsHFJpHaLHSsMj/UdolipZkWNCDEuM2Ou2UZcjbABRX9/
mK3PLDmhiPsx1CtdtbHTJ6scyvDSmEr5Y7CM+E2t5bPp28lo/zUqk+3vwEThYgS0BYJ89Z1HRAfU
KQ8veTpmYK0X3bf0vHgC6zru7KnXhQg5lkHyL5FbtrOu43jzPCYdCcjFRSzcn2yI6EWWu0ehLuNT
hwL+WSlx9VpcELaTnXtA6Ye9cFOGP+t9TQmCGVOGR95LXgd/hJtlW+A/ns3UksjfEr8WmfWQFLwG
+HY2Ac4G41G3cy0YJ9t66sZdY5mtPURSycVGgdDl+96OP2kLPttD512sMoyvU2wvAaz0PY7M1rVN
146qg8SBorl/O0oGJyBu9dC7EBDkn+YGP/TcivMvknv7oCjTt3Zyup2nYmvbQnqCy0oZlIrxOvCs
vHjBtzu8WNNinOvWUM8z+FJIYnV5/vsTglwHy6dbcietLqfOHBFnk5s2dNvsqSSAeCybwTm19biX
V258L7YrVH7sPwjd1+G0kEU6pBmiKzq93T+NEUmsezHuKK+9yl6l5Bp5CdKo1CNIg26/l11FsZhN
RLiM0c3+F+njdB5zB38jw+kMqBhaYTi+YZXxucjq8HR/NbemCFqTyFrKNXC33Q7uZIrr9vTerjUu
TmfoRsaEcgDkyMP9cbbOP+EdUqJUH8ByrK1FbLyEoq5nllXZdeNRa5yuDqKkM/KgcSY4K16hJdZZ
gzXWB51orBwuYFl8MLO2LHYu2Y1nnxdfBjdADSXa63bSXr9kJW2M6LpACz5CXnxYivHoJf38gFvI
nmf4xvflbpVkZEmbIzS8HU0YIjH1OEqusVE3xzx3vFM9CBsPGTv9ZDR6c9Hdov3cw6LbOSobNwGF
Hri7slVC93s18pxVHmqGbXLNbbDeszZa5z7Ps49Q7Y3HfGn/B08p3Cn+bI7psp8QQoNisBbhbLxS
G6YcnhPlZXpGxaL1ml/o3mT5XRHV9nkS+C8Gc9q0xs5eltNZXe9YAaLpzgNKm38dey+dkiD2W8TX
1Bny/pyPWQT2uotM60OVde0bzbSn74qeWW8JJQf9CUFLekI7+1wGxesfIdmRHGrUUekx335tfNNl
Pb5IrmbTDco/uWXA883B+KHiXLWT5w/ISC6BguXtd8xfrE9DXyOuyf7pEAJonPEFMk9p+NjIVJf7
v+13sX/929gH9ImoDQDkkt/uj/dvMZKadSPc9dx2FtcECQ3Nr+zK6X3whmX7CGgO5hsOSpb23qor
UwmMjPPod5Zs4+pkiIWf6WmhBCLN5pcwWkyg/UCLZn8e1P46aJ05HCbkoSpfx/SkOHkDeXKQRmXe
BtEs3DdJPJBNC7tWF8huWfIj682BjbjY34thMT5YlZjAGvbQony1i5P0mOmzax+iQbG6Q5e7SXXU
hsbWD9PI4T7BiZj/qVqjMHm2RfRQVdbU+0WiqV+bOgl/FXVoP2u2wMMFizD7I749xncaJVii9KVX
e49hCYXKr6e6C08iW8Yv7RIXip81CWC2PFLS6VgMKFk+OVEdCb+aAEUcPKwDPs1xr2SnBd2/i8hy
9acbls7kK2bbfy+aURRBRRkhghEBN9Fnvybam9Rs5n+0Fm39k0sP1zpMqTCSnT24dQ4I3TE/kRsQ
H77bz2wOwEioU0RXHbuig2zBHtNahM95TtM4LGzMMZWyPCTz3B4y2ud/HynTsCMCkSVg7oHV7RqK
sZpar4iupdk2vqsI6ykk0P94fzNvRBxIHAPqoZfEE72OpYRLagpInlEiUmCQYPBUGeU0NcveNbo9
lFQuRwsG8+JVmEzxsnNCL+O5yHTv2A+z+d5ItekAr3Av9doeCmNgpkWMs+641NFAfJVG0TUtph7/
KNU8FOWy+MM47HWst15k1Jl4/6jkYYy3RnO2Ux6XFfZ/l7zM7Ee4wOVRCQ3ro6GU3fOcVMg3qSUp
P4KKp37WkBIwwvyf+1/xdTOfJgSbFEYAdXs6lKvrssG/K4k1QqxBE84XWrBJ5NdNW7/t1DyFXYpV
ZnGeM5PsvM94Pt4IbaqWQxUZ05fK1BTP120s5ndO0NYjhh4M1QepAswi3Z4gNSsWh1s6unKLjt/j
epyhN+WR+skJ++4RBUL8lPRpsnfikt+6QqsLmliQoiqVD9pga609nBZHdDKU5Eo3qCnQ2fP67xVc
pW/VLNQvpT40H0bh5OUHPR0r2KSNOqg+TI0UznPeKhhH9L3zYbbc9NOCxmnuF86ifMOKbyyDchm0
j0btAfBOyqYZfdWYFDOAWawNB9cGFXVIlLo9jZWpI5Dgdb3fcCki9zCkzguq7DTHjAaQNqDHFqvQ
eIm7r/RVyvyxwGPwJ3SW8SvIPac+4rv2m760NEMAKzuGyiTy9AO0t+ankibVFFRwwyBNwUG1YEvH
qXHMYFHAMBOi+ta5WqX5iScaPLpSo3jngZitPneuVT1OodcZL9EyZ8fC7Jbusenm9EdD5+5XEsXT
z/vbc+M43nyPVQDFfe+KzGB3Tlb2TR8T5yhapwlKM1se/nokGSzRu7KxKqCRdbvjBkEyN/VJehUm
UEBrxC2onEbnUCaz9e7+UPL+XW0yOtayli77ViCDb4cquwZhXKVPrmPlVY/9grqKXbV7QmgbS0fJ
ldYxSSHwg3VrxwEXbAtjTq/U6od/zTBLnksPwbsSt4ydkPO3ft16Rjw5LB8ZhtTFuZ2RKGwYjk6e
X2Ev1eEReIWC1J5bRZ3vTO4wHxuL8h4AMWfUz+EMl+VaQKaDMTfG0b95k6azL9Bu/QGJX7f80UzK
+gjyBYcs3RssP+8qToMxkqf5nalEZ02ZcexrvdZyyeAt9W3diW58BN3ZLY9d3Ia9T1Dl6kGCcvdP
txBooiheAihqaHW/rrzkuUkRgbOXcPocRur0vyRSsSaNGpgCfoxK8g+QzvmXEg+c6Gh3gxo/W5bo
vvaZZX7oEQR+dkjYSA4X1RYBpgLNx/ub5HWHXDIjKGaDswbESvJ7u6ZwFpCUtaL0Oile803F1vEr
ApjLZ6tylndD3U9vp7YuvmnNmNQPiRpPeNVMxlAfJ2iuX+//mI3rmFgG+y6JeqNvLWPuP+LW2ILo
NzYJ+ArTap/dfoFrj+EGsZ/tHK0q1T97Vm7vHJOtDQwRRd7EKlKCa8ryhCFkXyZLfBV9oV+hoqIT
GYX1ddEW4/Af5icbrnQCCTzXcTnaE8MSMcFrmiRUFKU090uklQ5/zJPwC/AOUIUmNUdj58HZugrI
1YAwIvgO52uVEPTqqPW6w8KWuIn9UrTpDe0YZycefA0mZCtJN1G6L9RQmOHt5xOYW/cOBfarbgjj
xY0cqY9l5shT96GJrkcd5e8UGPE/mjKcL91Y52iJdDjLHqdiaoK+V1Pt1Cxj8x++sAQCE/ywy9nq
t78r0qGTtENMqqpr2fOkONN5Cl3vKVuyvY7pxkIDeuIq5NgAA15f7xXeTW6O3tp11r3im9PqxqlK
B2WHJLhxTpAjplNKMVeiAVdnFsR44y2eGV0bnftqNpYDft6BUFMRhBk52oAZ5M7W3Tgl+EvyH9Vd
KbG/gghNMzsHnChhuJXnB9OO1LOtTZlvo6z1908k0h90ZnFFwIdurUdGYB/j/z0k18l26vdLkioi
yHNT60/LgpxXcP9Myk25elPAJEhdXCpWFAFXE8t6vDe0IuVoNGX1viGDeekcVzxi1aleY7LYR8vu
XCXIwlrbg8hvLSrlckmRBS5OmWq1MdVK9E5jx9c6bbyj5/LVptSjOCbc/7IxGQKKGueTB3C1ZUQG
gmyUZ7NCdvatrbrfVBAlOzCPrd0vC5zgpBEm4FK+nQ+WL5Ox8NZetS4tH2fESuNjbJiter7/zbb2
v1Q+o55JhfhV5bvT8UNMo4lTVhqTj8brclVwfqyRCFDrwMv6MQlgBjf/4QyQupAvSAEGS1tNzy6x
NMVKjXtEMcN3bT0Vgavh24KH6J4VtLa1lAQ58JloY3PgVk8hdCCji+w6v8INncOTPnRN+janQyeO
ztxH5sGglEy52Da7X56O8BMNwrj91IH8+qFG0fBS5j3yQUVpof4zebWzl8O8/oHoLUqNcpX2N5Wu
1d7VksTsRCHya00w5FdDqB2x6613TufWKKSL7FgDiDo36+2Ocr2BHMGJiPimMjmkyIIdRZPVx/v7
6fU5lMGGQzsOqS+KmasPWw8xJZ6+QV1osfMTuzs/t61WX7IW6s79obYmBOUaZoikiFBkuJ1Q07qp
3k1TeqXwbx3qvKuPbVXsidS9PiCw8Hh9XEDiMttetRoK0Q9F1KfpVe2RL/P1vln6oDDs/M3QRwa5
dD1r7XEEQrQHrdmoNoDRk7k+5DkgGOvibNu1PQoKZXrV3MrKD0kWmz/S1g41X8BFynzVE+iQom7/
fexyiqXSBeiHHjV4Kt9f6a2PKunWjkTQ0v5c3XjwBICVGnpyrcs+Pec4eB/1qs6Cysm8nXtva7ml
Z7tEPbPo6wpLHYp4Uow5uc4oXfkAd+3vtDOAOztj+wIlSAvcuftrSDLYAMqX3EYUxSQM7HYnjUOv
GQ3Vy6u+6NpDJ+AbqZWn+SB3lUNVzXu33+uHUnIAiG5A8XHFrz9sk8aZ0oVjclXrtAyDMRTRR4r7
+WMnpuLJ7tXmYurtoB5I3PYadFvfksVlWzFlGYDczrUFEib0ibHLPPdgro2oh4WTiTRZruxsm60D
6pIHcHbYHZDXbofKlIYgvOBbhii5HWe3rB8qr+h3bhy5+W6jDp57kNYAPCSEaK0LnAtjSfLFzq66
Qvk4L4pzSEPDVxvEoOxdUQlzY1JSikNy0xkRJtXtpGwKQyiXJcUVEKZBg0p0uhuM+tDOhxr/GUA+
2mJ6kx/nBOEA4bzsEf0/bMIje1x+Ouz67yUadCPhyQDbfCEtNoMJ6+8fTdFrpq80UYQtMrYV0ZNX
JTFEAzg5v0h457cWIn12AN/NfGt6cfKh0WwURhvdawvfrQpjPiy9luOk2HNujgjiGfB34kgXZ8AM
pQhYJ7T0rXB0c2R6OrNFhkgr+sBtpZhp3hVmElS1av6zGBWaQKNnAW9IK0FFy8xbFwcoi7++f7f8
5tmvvx/7mMo37S8VNv7tgka44SkW9JhrpA+6CRVZs6HOls67pJzM/CSHnw9W1EHIdkfqYX7bZMrT
WAAYa5MkD0plaKoHyygKN3Aqr3lM1ajY0avSN04NtXkZREuaKu/A7Y+cI5YYdAXPWoQm1nkB2QTI
yUgSXId6hC6ftNyI1GMz1MPbKJzNPmD3jNUxGer8oyaW/FfWJr3+aKtJdQH+3UuxxtbEPDZJnaOd
CC89qEDsIbbmal1dciqIytWD6DEGrivtjkJ3yeZjEdpddlXSdNyDI2zta+JZMmnyTYDZq/DApm6R
iIHPoJVe/tEsTM83UEfckXzdetOoXAMshL1Mr2VdIhB2jCUKyoeXtpt134zV4lDkSXIBg6s+e11a
0ebryzeF0g+HnvwlcJxhz876dy16veVsnKwlb4Icfi08i0a6UWSTcC+oQxnm0YvGuD40ade0z3ZS
eYOvUKjNHjPPm9Jz0fP6IeWpZMlDl86t5fe9N3ln8FihOBnGhNhm4aBhlSHdbfkW9W73iV6EGH6p
Gh890AubWnJBR+6TOlhd/tC5S4w2ZtRC45mVUa0+1IM71qeqz6bvRe6gfYrAo1a9cd3Fe2MvwjYP
bWy371JLST+7tWJxy+RmhsZYPnf88r4QIlA6Z0p9BVWnL8gSW87DEpvF9AE+M31IgepjeR0F+KCp
SwYcQtln8yH3hPZWNRZMsRyPB3DnAdg4NdIiBbV+HlcywtW7aoahM+dRKQ+q6J+sYug/Sv/gi26P
2cP9a2RzKCi6xJySpLHuAiHSSKlmyJRLTd/1l+V032h+Zgkd/CzfubE2Hhz69IDwJSlbdh5u7wIs
cFSzSgskhDsShcAGwnyYNAidStY1B4JJ5f39uW0UFrkSJNUfLr70AFydzbCSGONWQdUALQc/tQGc
TFlRHZJ6oM81VHngFh0ozI57XaWP+YigX3s2OqHvRGcbgQtQMCqKQLHApa1DbnQxi5SmCD8EPtxh
arLlWdHn/sgGsJ77QZ3RIC2ck2XtlTM3Pi8Dk58iDkAnfi3B6FDq9YxanljVK09hl6oBeb55kgJc
553V3hzLky8RXFn6JKtot7WEA5x7DC86o75BSQffk9QFNu53xkJ32C6y5X2ajAikOo1KjxPy2pB8
HCZl+Yo4eBzxToWT+GSE0LN83lNboEogkj1Bgo0bmycJQjUxJHmjLefxR4lXzBiXTFI5zlXa/Jgl
xXI15qm43F+OjYBcwnzpoVGMhLq9ep4dwyoKQWwH3jdHoXfWRfU/SDWtBBwM3nUeMsf1UytO9qLH
34Hb6pYmpDMQYaSPTNqxOmcUGicN7QGO9MI9BpqU1rGVotSI3G1hPi1onb7PdXpndaWpj3MY6a0P
PNQKoIOZz1R/kJRVRuWtZ8zKaXEH9SUS3fQApEb5bJjdfI5zZU8R5zf+c/2j6c1KHAE5ME3p24+S
5vieezgYXlwrHT/0VWFWRxsR+YyenWfRM3Enx4QZ0ddI51uj+D5byfyLV6H/gIo4veMyExpGt7HR
e0dbC62G0AZTgUPo1OO/AoQfvUonVU69cPQLj1IcPbi1iIad+3TjkkOhk3ea8J2gYF1PG7zF6bwY
7DS3S35JlyI+T7VZ/ErnOfuYFIr24f422zh0FFhI+GTZAITCat3irIEc0zMePLD8Rw5VpgmqcWjf
RdQT9igUm4NJ2U86IwharAfrsdLAF8xWLmIe0gO1F5S2Ez19QM7TOt2f18YhZRxZMadkiIjKKt2q
0BCtlJp50XieA23Rh0MlrL1uyObXAozIFrG5mdcKga6lAsaJ5UObA1WpmyU/mtRGzhEwmkNc6Xv4
vK0FpGcoa7x03KE03e5yBU5Ni8RzeJkLezhY4HKOyqiT43SVvvPabg71x8O+un+Q1tbiOUrZiIjA
nOgI9UEIb/hTFCZ/7TtBPuchJsl9CqmdBuztrBzanpOu2uElRYA89gdhtIHeJPMD4iPjzvnauFYp
KsEqpV4t2yly2n9c3krb6yloDe9SZEN07MwlfY6LMT041vK1GeJfZqdNOw/bxkreDLl616ZysbLZ
WryLZicwwkpbn18qZI1HItRurzkv9/XqHoTgCXIb4WS0yNZtskYj+lfxqbnUrl0+K+hxP2ZNZz4W
WgrUDIoMhCvlozMW4t8ZoaGdOGVrqkCccLKRqQbiH7ery18ufTeELq6Pana144E6XbXopwiH9539
uXH0pIct1GgPLBx0tNuhBI6SWtcTm1Wj0h8W1HAPk9GHAby1JCCX27OY2RoP1B0W5EglvTYhhhgc
DmOJuEM2jOkp6afl59RZX0xE76+JPXo7CdvGSoJgRIwP9QUgsevnP9GSUslbCeeI4/yJ+xQ/XPTG
zyj67vkCbQ6FcNfvJ4c0e33SqwTOYk08xX01PRmlJZ4pC9jvBtfY067YwFBBeuazoQcgz/p6Wpad
Y/Zgh1zLRB4nZNKh5iRZdp5p058VzRFE9AukWshpz61R9/8UU1YGulYrj1FEDeb+I7E1c3pXELcI
sKjzrmZuNKJQKloPlwWx6aOA/PYA3105RtQld4AfG/eOlJ8B0cpLQRazuuPGltDUGeH1YQEhnuqu
ih60RFFP7RLlx7az3s1KlX69P72NN5AxPRocRNSEkavXQu2KHN1foVzSroyOniiz95TI2p0azeYi
/jHKahFrtajs0UULc7TThOxcp3SWelIXLBnBB92f0lYdg0YNtWIXCNJrrMcQ5ovZ43px0YANfUOP
JD02zuIdTExIRdB7dX50tGR5qzWZ6QTJYgDUasK/JrcD4ZHZNWV5CUdYu9kYLRl9ahDI1ELNr73t
5Fcv8vbEZjdXVh5/4BZooqxLnoqaOlFa1NEVWzBsVvMGOwgr7p89r/gPPR2Wk0NAu8WgSL0KAyfw
emnTAFF15xiAo+6VD/lYvNz/eJtngKiFcy+l+tZ0GPQHvNYNpYU7/oG+cER7tOwMb5UU4fExT7pg
yOJv98fcWkMaSTrQYqjG9CFvnwmwKtrsIEl+NUXUHaZRr/x6YTWzEK7wfxiKJobO1UYSu4aRVdyc
OTpppCDQ7wIhsiLIO7W4hGjFne4PtVEPQB+QaiH6I5Tg16BP8qC2UhtSNIRU8/Mw4BbgTEN2mpCW
OBTDlH4h77I+9dH8H8qVv5FGUgXRkXTo2/WcZmoUyPNzgce1d64Q2zo4ySB20CFbNxcNfFnnl6DW
dc80i2JtslxOObBeFEBaRb1kur6Hm9jaG1zGv8Mlkvm1XrquL/EMuRSu9aiK6+K2+Q+v1I2j7cza
f9j6BA9gpekFUk9aLZsm1Ja+fq5coqpwDxKh4ie2OpzrvhxPWYY/XlFV6Q5ba+u80ewChi2jCN6B
228lVXHjVgXJo4TTiHKjhn0OGtzHzFLe264AVg+N6D8cAoQPZOrKrQUyeDUmxYpYxxz46miR+ZJV
bRLgItD+EM7y5a/PAMUioEMo7pINrctFRbpodZeCIFJKNIYgQZjto5FE2jMcOQ9rGisqXuzerJcz
/MppJ43Y2KCQzKV0jCyzuusaiZP2zYR7VHS1ZkCivtaqgOEQ91d3lnNzHOo/NKMlmmgtAWlWoR03
nQXDvM1qcCLW5JwmnKG///1aklLC5aUCAHhglS3HBVIMizlSUsut5kqPFDkoUSQ+bcrwimVGH3gR
PLskr/fSzK0JMjsOOekf6cpqj+q1IuwunMJLOxTjB2g4DbSIdu95+30trdIiyZrnEMBLB+i7GsYZ
NLp8HiKISmstkY8MXUNx3jFj65gOURJK8K3+gbNL/65dtLk+tJ0Y23ORL5as8s7YzNAP6r0Dqwcs
XddKLTnZIdczBJ5C32uubpWeuZHQ6nJ1qBXuuuIboqHviEZqf8ZSAbZou6E7aErMJlBqsVD6m8ra
ORapV4Q+nI8J0fcwnmiYLMbgBEZbGvVOCLv1qcADcufjG03mLP/9j9S5cufISiuo9oWpiudO8Wag
9vNeTL6VInBANVIEmiXkkaursuqjKO9y27ugBVIHzWKVway39dUt5+oQ2RAojFzRAQgW0TP94Nn3
4mG8qL3XYNGU7ol9bX4IAjAwisjPAnlZXWiTNSgjV417yRUETA5FDF4A1reVNIfSFo79gPLQgHyj
2uCrp5OjHGu0WdqTQV/f9TPFntLL/cO68WzJ6471gREDwGr1Hbh6i1ZYWXjJRJKfWlrGT0Y6aycK
5v1/+OTSC5RBJMd/XeoulipEUizhdDpqfLT6Jj0qc7NH75FfdH04HQImiZBCtHpdFpxFGRpdgx2Q
ndHTj5s6ehhVLQPr0oaHekl//P36UdyWdCIZwKzzXY88usor6UVmz2agtohB1OWIwdOY5X//AmOm
SvrOt8Jxdw3bpTTRIEkVKUiXJeG5M7pU8U27rZ/GbrEMItFYM/zMiveESTZefi5xeK1cWOhtrjX2
K7RXezysyZK4e8/toLRX1xHRY5i6mA2heHCdO2PvzvpNLlt/RxkVSv0oFRHr1cmNa2jtGvThK2WN
1Dh1FbX4IIkRaKT8XpKOQUMdrgMuhoafGnH7Y2hdnFadBtjGaKQh4YmaIW0MxcMRDz2g/cwf4BtX
QdO2Yji6cT69F4ungEtos3nytWSYUwAeQ1ljcJSEWC4W4GtPPbJHnzHIzaKgHe32i9pD7HjXeeOI
GSc4roe0bl0nGLnIouD+5pIPyXoNZFhCVYEQGSmt20vS4YZOmrqmQqvEFTY/s5M9NaL2To2TUqjV
6Gmf+zY3v81WnZzvj711QVOxpc+PPB8XxGrs3IKvXWoNyuG6nhyHxujPRRLuwai3TivVWtqCv9+l
dSWjKui0qxMvttKk+YOltip4RnzuwtrCVaoysp2a4lbKT2zw/wOu7ru2jvMhxjTv0jkVLqdJVwRG
tURvoxkoHH/yfFNgXJaD2fP1EH0vJ6GxcH9pNyctAzDeI/rPa9oOZoqoqED74opy8FsnJD1L59dA
Hc3uTeRV5c4d//oAg5tlLMJoomhAVrfbqEqBhHgp8QqkviWocG58sxTLFHjoGwV004xndanGD/cn
+fphuR109dRBWgPORQ/5EtfaFHCYoXXC3AnGIc9O94eSAeXtMWEoTz5jvC34BqyKRrYbAlDo+Kax
0kbv59BLAlxk+1PWIh7m53ZXvc8iKn+e0qHXZk97Gi9bU5VsUt5PdHpf6YuzumA8+gHY+tJaL/G8
lE/u0NTLpR+zTN15RTcHg7yGqp6DbMZao8jSJyhXiGJc69qrr85iVQ+KE87vqBDoO/tmayhdPqRg
MSjkrKF/sxkJM21zYJy2Vx/61MXXDYrWscvMv5YGJi9nEHzkXZdm3lq1Vm3LWo16iKc4LSuPQlPy
n50x9gdHGPPH+7vl9emDyyxjd4oLVPrXFllY4CqCngeoP1JmpeO5sIwpOmXhlB083V2O94fbiPkY
Tx5zEjvkTly5yn9Eum2XiiSaEMlF19b9OLZl6M9LCO5WKbTjOAwCur9tnLCBEAe8BbOnGufAYM40
Y6cO8vo1QfMVhDpwAypKrygPdj7FI4ajIDmnPn3nVZYXGDYptZEqTmDOwvKTBlfTphyt9ztrIG+Y
9Qn9c2h5Q/2xBigc5dY4iOzaLKraAXfp6t46qlaWvVlctPn8Gsvd0acfDz+30FrjOpB21dchD9VT
x8vcs3qNsacttvEa/LaB4izBcUfHdPXIzQi6dSNlhSvOvrhVlp197pUlOaXjTJZa5PWjMXbpoR9H
l4/Wxue0mtSdR37rlBHWMTfK68jny9vtj7XpTA2PDPbINestJwjLVv2iDUMf2BhK7nyHra2PfBuv
H+mgzqa8HWpUo4b0En5NVi//olRQqoGL8MtB6WrnpaQAsnNXba4vAQwjoTMNAWbVNDBic2yIHONr
mA75SY81Et9EFIY/aKF9qIzQPFptnz5Wuha/tRqKthj3tP793bc1ayIZiUcggCWmvJ01EvVu2UVT
gtBp6n5V295+O4qsPCHK0z2aRHB78mKbA1Kcw6wAZA3rfDugo6VpmHvcm5rL1rIKNf8gFLzTnUmJ
Abu49k6otvW+09TjBZSZ9CtlqCoeMqN2oWwVA0IQzjTh3laCmfPLIRXktmN4aFPT2HngN2fJKZQg
UOr86ypIHBH6pyPyPq03zl/mOu79UonT58kKadSicHS6/xm3XnmPDJWbC+g22JzbVdWbtlD70o2v
MMQwPJ1QutGK8YuwQ+vihXiQg7POAqyfW7/Mxc/7g2/tZHluqO+CpFGttYeINVZSqBWvvpAeFYau
kYa4pabBsj4rvb2cCsymrnqrO6cIT+o39A6MD+W4xM7OmyyP6OomlQ51UmMTfXewdLerYDfWHOfz
EF1zah5+jn7BC8b26k6YvDkKMhxAe3mUURu5HcVlhd3cpVkkksb4CY30U1PO5r/31/Q3lXA9F6Bc
iH5rsiC5tjExKHw0Q5mQ0CZUyXy7TZfv9eRlXzVPUimTJenfDGpdU1yjWHBV3dj5zBnOMxxtZ7qB
EFBak9J3zwdR4nBpfeGxLX1cEgk0F3vGdjaDzN0fhnKUxr4VNvB7z7vcdq8mAeZJp9xJeLAGleey
x58UGpOwzcYLlClentI57txz1RfpfGrbZQoPua33n7uhbpyDoo7poxZm9beoH8Inu8rd4kBUUO0Z
hmwcUDSsSTJ+FwtexVQTBPe8tBTQWEo0neamN06xmMKfel6p7+dy2VPN39o0iKnBguMhBT672pps
GkcZkXm+6nCWr5YemqU/QLF8d3/bbKgegM3jTZFqIUQy66wYYR0lpiAWXYs8zV0fBkf8LQ5t81O3
6E3mK0WIlCE8q+ibPjja/EYRRvGAOFA7BktDcejZEFXmHPVC5kAQAucvsWODEzD00o0ODWg//KKt
3G3R8BnFZySWnO/tmPbqWZu5AQ62mzYYCy9F8VK5IZ7Ofj8Kt3+YUFbwjtVQ4chrQVV0/UWFAXqa
ZtNqH0TvisUXZlU9Ao7zIn8atewlDJteuWoplNC+K/QvapwONWXaIWrPOgiKrw7/u+x/fQyXGeRq
GznHriZ4OkKzaKKXnZXd2MrSL8+kuSSxout3S1+yahE9fE5VGFe18eznqevKh/ujbLxWtBTZHvIe
gz8lt+0f8c7oJRVkcRpJdVqpj209NY92mXTXfMmKZ1gyn7wq1D7fH3MjxoJiCGICZhjv8vpF7se6
07H+AiuYYm49F2ZxaWgPHxDy2uMwb506VN0RoYIYJsVsbqcHfjDNmwUokWiqH7Xnjm/UOBMv+H54
b8PIK4ed8HFjPATNfqcYoN5o4N6OJ0I3AmpSgB4IDaH7miFqDMVKd6Jy1XqQHqAFqemn++u5NShA
RVrv0I25YOR6//ENsUzPGzGAru4TRTsuk/7diZfOt0WNWGO97IH1Nz6fFAWSctkIRVprHYzGSTp4
LfQvhraaiMQjeZtTN7TMoEqM9Hh/chv3mCl7gHw7pKiI424nF5lGHamNRIVUDWoCKh59QAqNnSdW
HqbVuwFh25AgCUhotBFvRzFMaLy1Tb+4VWmynOYOPYF/nNrMHr1RNWP0Eu3+UXjtUh3rtorsw/1J
biwpfFSg+NLLC23+1QuPFavVobSiXJrJbA6606XnwYsmf1qi4u+HQmXLhHqKQr+BxNztTPNOpDG6
YaBamrE6OaS4b/KM+CmYSpHsXGH6/3F2HjtyG23bPiICzGFLssNwZqSRrGRvCIXXxZzz0X8X9S9+
NYdoYuyFBViAq6tY4Ql32Pl4oMHAhFH9Bxu2FVaHlGlK6qJlgYUcc3EaQgWCpLnIxuAaxtCYbkyq
+bPprfifOM/7HHmRYUppu2X6/9I0qZ+5e6vF1xq4dqcqVZF+nkS0+kDGTelCuqaMDMEbpIIDx1vl
ve/aH8qgyr80W5gpRLtk/MvGbevIp3lvYvSnMXAgwOfyXFPsP46cPvWUESYpDarYaVDCnys/xGbk
4HLeGwWJWfYjTTPqFevf/zkKz5MxCRJ1Q1+yazXai+do8+Lf33x7o4DNpRpBFMs7vp6NP0bBGEzE
tjZkAVDB7imGxuW1ZTe9/RwDW/3/o2xu4r5mmFFtsyA2gElokxmdVbOWD0bZOUhcE6DHiGRRANhC
R4G8Q76EuxFUuSx5o0ZRiS5dedZBr775ygAHQQeNnjMq2dSSbpeNjvPUtkuSBkoo4sYj5WhOoZnb
HwfswoWvjYZ1Rhf4qllpdJDJv54lwyKnuqoC6PBmN/vCIWQ05UlPg6XQC+yeYtnV9GEOIqmfDzKc
1xfjOhRSpjgWrKCdzVARAnAFqXkWaBGcuEvUJm1/bqzJFl5WwCf/qVoDFFs918Kgm2YonPc35+74
iCtQIqReh8zC7SrHTTrStGaVu8ooHvVlFO/CtpNduzWiax5Nybu8duQz3K32YOTdRUZVhhbbegS3
gW2nWh300nXkRVYWr8IL4Qd8O0O4tlod7dvXZ5A0mheIfJpohbfydprFWGV9i8x/EJNtu7AgoycE
NPrL/cV8HezB5KM4DyUaLP4ryEmiFSPd4ALKLbJ2BQp6k5H70PLb0h3Cmsu1jrrw2aQ6c9RZ2qm7
MvS6YxEA/i0EfDvBRhZF32ppHpSwpj+HZTM9Z1liyqcciamfUWcMH7q2sHyU9/vHVMPXz0uLrMxc
08Zr7D982jVdwXnWXusXmxtPALlOoIFnFECrT3WUWw+REak+OrDRp7evOHUnggqMMmCUbbYvMGS1
680oD4CuZwivOfKHGdKz62RV+6nBwuJsgZU8aE3vlEfWxj5NkJUETvC7eZ3aoabAm4s8KIayOs+m
QHJBMaaX0cZRpbfUX3PdO5e06RBGzHCspjBy1DHe29BQzCjyUVxZHY9vv3csjSHUeCsNGqrol762
NS8B+Hu6v7y7M10VaHD/JPsEN3E7jKTbQpFDIw0mp8k+YLs6OK6sTk7iZkoVKedpHucncCfRyTbj
vHSLyhw/LzgcHqGXX8fgPG3UgFhxZJfJt29/SKiOnd5DjA0wXEkXt9Ks8UeVQrB0azRwT4WSHh3m
vRWmpomOF37VyG1t3h8q1UpttEkW2KW0vNPH2gxwNW4OitS7B/fPYTZ7qenxD+oJPwJdy7T3CTl+
gNag9n1C3/PRacbml82z/ji2gBK8dAzN2u3TeEi9Rh0gdt//3rtzhl1OkZPY9dXGnqisirwO+dyt
YxQB5K0Q/dFY9I5/f6Ddz0lzlhgCsOMrUGckj1yfDs9eqKv12dB+6Ub8A2cw1SscFOPvD7ZzLUM7
sddYckWcb6k1fSdPwkq1JEhHVU0+pdIAPa/qIPU/paYVXrBNKB9kuZ+u98fdmSQcOqRE1ssCpaT1
7/8I/Dp91ulvGwiztz3g6WEhZ/DChJJZrKbto1r0w0G1aO+88pAzFtEEHbjtzUSePlRxQ5naLEYK
8+5Yj2r9ZEud1J5yDA0/LrI6aGdRLQJ9+lzIVtAifdSd81F0+qf78/+NZ7jN+mCUEr0hxLMaTG5b
1W2td+Du2iSoh8L6MJV68lNyNHjugIiGK2lKbFyySIqfqc9V9dXprPhEStz75tTGn9olojeFPslB
dLf3WegLQk7n8oaKsB6CPz4LuiVqyrrEgQ3S+xmKbulXajMAAizFU2T1h6JI6xF+tQwwBMAiQIYH
z7QZkDuclg/6NbbWY/oVhZU/xLP+1NBHvzSWWft1lCJsMqutZ+J96+Hu+5hKQvmbSPTtLD5glnT/
oBGsn2WL6kc7v9d1ylJBGaWD4We9LuVno3XmL3Vjx/7Q6+2DUymiP7hadgJN8FxIByHXgXyQs7lO
xYg1RJrTjRMizH19KTK/sc9KfjLwvHkaOudFS6wjR/Z1ZbcrT7UI0CX+sJRvNsk4CKjKtgaHFqAc
ollSddY7ZymP+G07kSzRO/k3FSL207beFjlq7pDbIexpSCsYQzTnRZlDf85x4b1/pPaGAtZK6R2S
DiiZTWRVANRBmRV9LWcZ4XTVXbMMSE454LfyAUPM+6PtnRRmtNqWAL4nD7vduLUE2biNpCTI5Qnn
uVioyHQm9tVZ4h8LeDH/Pwz3u9+EERneBdstkiylHjdqEqhtXj/Qvrf9YtTQ3miz9JSERnsQru8t
Jh8OXVRaejgmbM5lgUxKr0qMN4xtFERjuJw6pGT8EiTvQSC1O9RKXiNyWbk0m42YKdMsxairB1JO
HFUthXpKp1b52uEudbCKr/c8TQneGwpe3G8wWW8/WtsKx0mqKQ0QsyckJlk+qR0Uz/vfauelYRgd
e1LwvWudS7sdBkaEycZXGaZBtQDX3PRCBqafKkfYyBRo9guibvXFQsHTlZRJ9029aQ4e9jXIvT3e
62+AAU3g76wFidvfMCUdfhQzQbBh9GwYbvHrNEjzU8L39sbKmQyX+7x0MTDDoGFOrIPT+PpOW8en
OQtLCsD59nzInTBR2LMJl9BVSVzTbB5Tu21Ogr6l14NocodqmT90VhofnMzdjwwSl7KfhrDJtj7W
KW2POnvO6udRd1pQW7+0ha69edeuZf2VuMu2JQJed/UfLyU42SKuU9SbpkgKgdIpsjc2iuWLtpH+
w1KuvDb6vISdQItvh2KiqPx3FUOFXXkdLas7d8ZUuZa8OBDCJvkMOnQ8G12L89v9rfz6bDJLGHwU
AIHUvdpFQhuGQtIMwkNh1jPIryT8uCBy1vpS04A6vj/a3pej4kHPcJU9wMHmdqKTqDILl+kkCDGZ
0lzMTOxPtd21RwKIe3sTMCsyGP+P87kZJ7Zo3C9xmVAQ6JsBTbIq/WwP6jIgj2FPj7RrSfv5eZlw
M10LD9KavTXlxaW4SpvmNeXbsOIwL4s0CRpZzYM8nSa/s43s2i3a0YL+9n3e3gIEckAVlBWfsa1J
WvqQVZ2TJ8GyLHX6Uc27CS8bTSzCV1ZJwq98B6m/muGgDAHcE4xnxmRUZ18DeafBR0HJzI1tvYrA
TOIAMBPJq6fJaO32mi1L+62b1Arfkb4aEFqcQ5PAeZ7iqywPWugusx5pB/faDpEDW2aSeoSJKW6w
hLebBFs3pW6HIQkiAFnva1HVZ7xJRk8q5OhcSXnkIWfTeDFKD8+2MSKwBJPmf3YXAe9T0J5/+5al
2496NjQGynDq7a9JurgXhoFqKaDF7t20DJJn5bl1cNnsHYz1EgXYuoYb2xIdmrdR0dkgH/K0Hh4M
q5GuSJHZR4WEvZ0JW8pEvc8hYNsiSpfBHkrFRAq5ahTTj+TY9NoO/qeTCeuA3v06fKLaDzEM0S1w
H/AzbteNm3KE5oJQcbRU3TMa7Aq275Q2Jzaiv2j2/F/eZJrZ/MOzzFJuoow+nVD5Q+GP7rIm/0BS
aB5OnVUM+mOmWAUuohTNazfDFypznSItESzsC/u9nHawou7vmb1lpte2KoUShbwG83exkOwZxfAI
ypFv600YRIljnRNs7g6mvTsUdCf6e4yIRN7tMusAUSCcgREuIYIPvpLJrfI8orzlYbRCq/j+xPY+
Kjh2Sm6gYHg4NochwsZEttAwCkS30qvARz2KBLiCE4f6TxCdR1jh3UCLqVG7XpMMJPZvp6dWaHZT
msOlJhzVzMWtJHvUOl2vruh4Lqk3lhQUkFoSn+YiSupTFTbimk6VdlSz2Vln0GgG+9ihX2Bu79nW
tM1RQzaLMsoyebmy4P4CCiG5DsVYv/39oFK/1tKp9SGytNnJatbzqfGNCcBKq1fTSZqTY0HRSxUo
Lfc/6M69Q0+YJABShgGqcDOUGBs9gqrI9ikX+ZLnbXUO5fCI3LID/4JOhEKIzbFcZY82n1GbJ6jL
sDECE11Q3cVKbPqJB5TyD9go+52mFCU+EGOoFo99OVTIJWq1On03F07NCTnw6nPZmGb6eaySMYWI
lKsDQqPqWF0T0I+Dm5DoNi52GemK/rGtkz5X2KveX6q9HYA+zVoTXSkaW6VjLMu57tBxDiRTw8y3
thUXEef0mpqZcXCod44Z0m2sFNE923v7VfIh1gZ1jLOgRM76WZH6zvYohlZ/x700nTU9nJWDg707
OTJrGhaUP0knbs9Z1C0IfuQEu6ohz899q9uXWhIdNIveOYjed2KzVScfKxtiTrAXm4ehmstlgB5I
n8gW8YtUOMnD0qRmeVmz1Geod1TllqQ+VzA1j/DBe9udvibCtUCSKKZvxkaXCpxHztgxUiAnfLbs
U2fE3cEM9xZztZXhMeeiBHpxu5ilNihht/bbnDqvTRcMlIH6sJT8ay56crm/K/e2CskJ6BW4YybR
0u1YCtKyqKp3GW5qZnKK1ah6nCTxsVKH0i8sezyQF9obTiffpQuxcgu2Sqwj+kXVCBYvKMDO+S3v
zBfRVyqOgEN6yTXjqMW1t5Tk2URfqDpQxN6UfGj08A4hsxeIyPq4hG3/wH/57KjlkX7e3s5Yiz0r
iR3diC0MlpwMRRYAXYEcDuGjUg31KRH5UcN5dzpkijRVKMhx2G6/FhjtvtdtakrdLCwPu2gkkypH
dxccFT/f3xjrJtskBmuvCKwCjwWw3c2Vmw4lQKoqSwO76ZazxK1Ijyyy3xfSkl/atk0fsjqUD5qD
u6vo8HZR+ueW3J7tArBfXYuUa6QmRDYEOYfcVL/uz2xvDwKL5omkZbBqNt4u4gThq1Eh3gaaGIDp
VI2LivR8FvNQ+5JSHKzjwWjbJqBeFy3AFnSWhzI2nqos/57UafrScfC8Cp3I0/3J7e0Q6im0sVep
InKg28k56gw5oxBpMA+QFXogCZ4UwWEVZaf494fanRmGJQCMVDygtnc+vrkL+shsRl2SnHOsqdlV
bUXnxUksn5poGs73x9vbHDDzqR+CBKUYvvlumro4VmFT5cA/Njuj01QF4SrSfH+UvQWkHM07hQDS
6gl8u4CV3pa505eoyNmDczLg8p5myoJX0avNf/hWdDWoN/Jv5VXGYVOfzUaTy1AkanwuwzjSfGla
phNa0kN+MNje10K2h20BNBKO7uaiL8ViNULLs0CK5IEGdDR6sYVGtLzQurPK9gihsnd/UKEBwoAl
GWHIus5/lL9ApUBfKXjEZicvPjd517ro18bnuGrlzzKGnSc1lo4QrjuDEiauaFoa7mvn7HZQ9mHe
pGtRmuJKG5QZ+sVu1pmdN5ud8Ewpxwmub9pv97fM7qj0oVZ9KWpgW/KjZKnYkFhLErQFdoQxmfMl
ox9zxnPGekQCpMB9qVTevk8B/8CGoHLDP9unoBqcZaiShkHnNn3XF0v0MVHi1M/VST8Ak+0cCfJ9
XgLSRN6e3134Pz6lakW6M4T43E1WpNjn0Mzq9yLlED2UJinNQUqxs1G5TxDNgnoGU2LLJp8wNMm0
KCQPTzPrnzqqw8vQ1+3FiEepdem3jgePzt7nI9MmNUPwEC3QzaPKIi7FMGDDCLdO8uIYOxVVR2ZX
i9ThXICk93QZH8H7e2YNPDbPK/EoFZTVsI+O82ZQtbb7wcRWPagLpXqxlOkd6at5ji28M62oji+z
KKbLhA3Up/sD733M9Q5d1fkIMrd9G6Vo+hRgCsVF5MESDwsK+vn5CBVqMM3wP3xLdNgxOYaMRVS0
rsIfOweYQBiZlImC3hJ5f557oX+stCqiBlZCy3qJQDbbB8/SzjNBYxrwI9Lpv/VcbsfEFha3HtuG
Urf2NUynyJ5tcQjA2xsFbsmqCAgimk7C7SiJWUOt6qh717lR+em8lhuroTi4tHcALtDYKAEho4V1
FjPaDCOysUL+OQ0GrS0dt0M55IdTV9JLwylMvBTpi8Jt8V9D4qGPdV8I3Yj8JQZzIltad1BY2P85
6E/jpUBoQVXu9udw8ZY5AEeiCw3UhxjK3CswPH9SlsL8Will9a1AJRxLFCm/ZvS4/D6tu2cxoTp5
fxfvFXlhaJBGU/CkkrQNTyNnyji4Ctl0lhoN7ul5fu3CwfSWsdRKFipzApHOy+ehGcV1Lo35PYrJ
8nPUzLGN+U33dsLsWtGyCMpp+BJZbqITLHzNpSip8zZp9DNDvYa8LWldlFvVy5hI9cH98bvksb1A
1l4PpSTuSUCgt5+i5Z0vRcYGlHELmE6LsGj4mIuZ56elLrGnGOIsGoNJS0sFquNofkyMLoI1bFDL
9yarUr4qikBh3bbHf+UxyrAyaNWh8zBsb5/TKhQZ1FDkkN0GazzrMiyT+BArU6fjNt9Vj2GZLrJb
dolIYI+05Te9KZX5QuSGAQP9te47Rek6OlNSb77gsxjrbkHvJPLnzInta2GYc+zniihfmjyHmzdH
yO1+pQhHKAn9fDktXa+L61SXQvmqqt38CRPF9qgJuneM2cuAWgn36PxuvhqKT+B6DJPoXEmWj4ZV
p+8jIBYH1+DOnYuOCFarlHLpf2xFtRBDMWcxa6hcmvF4ajX759xG3Zmsozp4qneeFapjqwiehQPe
K4CKSMvBQsoC7mmeIVSjR2UyPeR2m72TEbuo3DbKC8A6NX4ks5LE2kGIvjf82p4DjI04JJHm7aYU
i121GYWfQKJ+TecanFBSt+VZwTjjilKeeWlwUzipEdjZ+xfC3hKjqrHeBJw+/JpuR+6FUOY5y2kX
yOl8SizJ9iMrTC9l05UHl/K6JzYnD7Q3ZQMYhWiFbfNHpHUyOW5HEaRL2wWy3DXX1s5zL2/F9Aka
TcFG1+eLFeHo6NIdfjtZk1IGxV2uGYpZBJ23U8UMY8SsXIZxO6QniEHLeekW6E1dG/t82YOF3YmO
6A4i7LMmk6R5m9HweC9RxWzChyJx0MeSjOHJxhfEa+Rm9lMazqdolMWn+19zZx+t2mdIR1KTQuxg
8zUptKSYiifQCxEVebfES3sBbVecM6lK/pdUdGNwjIq49BRx8HF3pkttgKIbRRySlq2OZBQqdVOM
dLjUKiqDRkHrTp2i/gOlD5Q2BtGgrZoeAex3dhRB/O9Fpt/zirBTZ1jy9A5syrwX1clZMtlPEd3+
Wqtado6XrLpMohi81gLxNUxl//f91d45O8ShFnqSUKFW3Y/bDVVaQ5JCI8U11kplQtACV7BFrCbb
49H9tHPfAuqUaYZyOZGkbYaq8mm2nTldm2xDKVzcYge/zIrpoMy4Pwx1FXYsT+NWrCNpF5voA9Cg
MS5F7uazyL8XUXnkK7H+2s1NwGw40jScoZBtITRilb3hVcInMXKM58qunUvcaqrbmo7hl+Ny1K3f
ndbv7wQ0gerp+iH/CKe1EQsqpyCcLjqpChK7y/6asuGo27I/ClMioaVmuhXaqoXcyymWC0HbGjgU
iFk2YGPQoHn7q0h/wl6lL1ZlzO1srAQuPACgKNBGvRPuoJRkXqXVwnoeJeDw9zf53qwAo68hEyg5
EI23axeViprkNVC1rMglt6nAaUfNoXDh3sW1yqCBy6ZDYG3xY2bXQ9wH+BPoQpPecaYsP0Es7mmx
09ZtrcnyuVYKT1Gmt4t207umtABsDI8zDtjt/BbJgVWWgtZUFlqYcylnXrJI/Qf4hd/ur+TedWGQ
9XC61nrHVr6YraBNxGxxgMnu8HdpFDUzi9tPE+Dpg4+2d8C4LThbvLTsxvWj/rHhE2fQ7LjDNhhH
VPoRjRN0apZ5ZrF86aLu6/157Q5GSQWrTlJtHvbbweDr25KW6lEw9qJ7dow4cvNets8VDtCnibV4
uD/ezo5cIxYKpxTzcYtZX4U/JhcvupqNWoniTZ7MZ5CP88MC7dS/P8rO12LxIGFwTcEm2hqPxF02
TrMyRUGvIk8/tXjRmHQFn/p2PAJP7mx+hIlNquqcMFj76u2ETBnnHkxVokDPM0cPEjnNEt9c+uZa
2pJjuCXFzkvDJv3i1It5cOXvzZO9yKmjawGde5MpF1qpRBYuP8E0Zk3qh2Ou/BUmY1L5cqTO5/uL
upcIkzXAYaLbST9/W9iQMhEWZm0WQcb3PSmzFvqpPGVuYnXSebDU8BorzqdV+diVjMLxagquvt2n
B0dxZ8vyVUm/1loHW2izZdGur8MmGfIgU0vxUCCs401AxM9G7pBADclRoLLzhcFLIigK430tIm+2
rCqXkl4TIASjNsmNb9lx9E2eJLX1LSWcCV9i832bRrE/qxC57q/5znFZMX9rgk1kiI7q7e6q7ZHH
PNTzoM1B/PGBQ+OFoLA7kmTaiQChw1mIXoFs5gHczjFfOkOCzxlk4yCQOx4g0QKOPxUtmL8aYXOv
bdr8+h8mRzhENs9DSmh0OzmRVMirNUoR6KHcPuZ6kz80Y1IfZId7U1v1D7m24b7xQt2OAvxTr1Jp
LgJ6RMbPdljUa6hY6d9OtdZMBoEylN+P6RFUfO/LIWFMbAmyiuE3RxPeNRDDMCqoj6f9KW2sGA1P
dTwAjO1cACA2CdrXoirFzc0ShpTA4SNlZSBrVSm7AHm0v5ukLQe8LwU1zvsfbOckIOLDyaNKTUSh
rUv9x+Vdd0RogxQWgR0OqvCtQYvwApXN4VvrKFHhWxrYRg9T114BHzlPpXG5/wN2pusQe6LjAZZK
Iw+9/QFqC3QaIU/6OQL9U1nY89nSMv1KIicfDLV327FjEOwBNA3MZ4sn0UMlZYfajLVM8E+WXk9l
F1Ra872NnAQPu9qoluvAFYXWRpJ2K7dCtRMK2Z1QXAnid3iw/DsXHzgqg+cMqTbw1ZuLTwIxb1K6
yYjh6so30CR9wp2wx5Bs9SqHlH1w+eywsbANgh+80h2ofL668I1MwD8G+dE7YfeuTUzjhZi/ts/Y
t87ECJE6LS61UMc+t0hHm4GWmc1fZlWjYT92lpo8zE6tPwJ5RxXz7TsBBDYwbCh6/LnZCblaWIVZ
OllglnZxiiYJkVYFqZOsnaQDXci9TYeqCq5Fa+McjtztppNUO5uIM1Aw0OJ/jVB3nuymH84aBcHP
b58UhebfKBtu4u2dMUHQCWPVyAIKAaU/y3FMVoVOXa7O1kEesgcSBP8CDwJftpVPv0kNEmkw5iiu
86DLwuSfsWiWD92YLaE7pk76oIyOfjGbOjddPckR6rFL4zR2lFQP9vTrxSVtgP+OZgNPHO/67eIm
SiE5SanlQa0po+4VcdanPii3Fc42q82R2ujecAqn+Xeat6p83g5Xpv1gyxHIb2u9Lst0zr7Mpvl9
KSLtzY8bum1c+8ShqyXiNtEb+A1FiIh9oGLCxSUZLg91mR2RutfluU3GGQWLr7VXAvBty5cEeDlq
gx3Tm0DG9zP7RL6WSDD8g36ELjw5MvvTIKNVf/DVXt9ENPBpA9FTArECZOt2GVPe6qROML2PZbN+
t1hF8n5sy/adOeu1uAxarKjn+0fj9XPKiCaZM7VO+vhb0wyrbEjMDJ1yTSwMn5pA7kuVpRxc+nvL
CQEKwuVaGqemfDsvreSya2nYB22diWtTlsppznv7XYw925nSaPfXqgr69qNI456N8jvhY0k3RzGK
SVCUhSw2TgrVTUOO3uL0mC6jRPBXg0DuvyP90gelb7IzWobCreB2Fwef9LfEwnYrEU6jjKATR9AX
vp37CngFh8o3TdI4a7wUWvdTnY/57C5a3dKgTQVOS8JC9OeccHo+4UWWix+NKCMg42r7dTDxhZe7
Lm/8zqwH7WJbrViz8m4x3SUqdcVF9E2jJTJRYzvbnWOccN6o2ouEiuGpam09u4oIiZ2zMi3gNRwl
Li0UrKpEdwUCsdLB197bU1zsJE+/21dbBlFl6yPbgO4VJe/8EkZO+EicdlTxWUPn7bquYGzea1aQ
vOl2XQG1zAquGUlQSdLcX+ZYd64SscMnoSamc1a7QZah5kfZR9DGce+pGHe9vP3wIIlNZVnVIIFu
y9nIHIouVyOIEuEgHjRNUvwRmeGDd3LvUlg5BNBZV2bbtjnXs8h9hyNRoNpi8eZ86l/SRkVJXogf
SQbC5/6k9q5y6iNrue63ZO96lv8IRgukbUiJ4UrICve51GgaNkSR/dCZinlwNvauBdCA67ngbX5F
ZwE6rXHiLHDsUVb5vWOAp0fFdTnFlhmt+tSduC7F3H+5P8Odfi8TZH9CbSEAo8B1O8V+lqpRLqkt
CKOeQs8GXeRNUyg/CVC+/xp529C51GflYtD1dVzSYj081ctiv8euTKIPUwj75/3ftHdm1oRmrZyT
cGybFDmKkXYzD1HQjrH2IxV28aIPkXWw4DvfFgIMaSi4UhSCt4+nZEvQUpo4CmyjCwNrRJvGUYf5
2WzkI7OBnQmh5LViIhGoWoEpt2uMYDUBngRyYiqdT0qfmc8Zou4HOejefECTkgfCxKYRoN4OIrRM
7dJOiwO4RJ1PCEgDQF3qR2MY5YOHcucUKige2DRzCFVJFm6HUqO0musV6qKPsoIe/TK+Hzs1eraW
Rf1eyAD/72+I/fHIrtcvRX1+nfofx3CwClVaLB5mKUNGMY7NbwU8gutAqfI96r/2wWO597kQLaOY
TU4HjXbzuaTKGdDHiNCva+SeRrkynUSydAej7H0v2ORrcWk1+NiiPGuxKG0J6zKY5gwx2t6s/FJS
FQ8mWHWQwb/OqWErMBeKovxJde12/UoUG3EwoRkfNcb8M0WN0ut5665Tn/VeJdnJk4XX1As9wSOf
rp1JQvpm1yPavOo7bG4XY7YXCNBolmH7N2juBGAAfT6nSt/ponCOztnOPqHLR5FnLRwSX2yua7PR
ZoSZVxaBPMdnTCDKzut14BtF2kqN2xS6eqDasbNVVIqypGz091Z75tuVTTVtKaa4yoMlkkrPHArt
sjrWnO7v/71V5P6As7auIcyF21FMyYCEuMR50LQ6BW0RERSjWuEB0D8SxNgbCuAcoSK6XTQSN0uI
IFbv4FOaBwh0Ld8HeRahR//N/BZDyvt1f1o7T55qgNA1ELNbi3ObmHQgMNMTA7/VUh2zZ2Ua58YL
81b9Kw7VuHAnVSlRVC2zy38ZljgfxhDoy21i0a/c5GoGQNvYU9G7PRdL5Q5RZpDi65LhNShNBzNa
QEceg3try6WySkWtznxb+skMeWP4zR4ap970Y0wVPxUaxqn5JKsf789xbyjIh2sZfaUfbguSUmqo
U5pbPAZdYaDrgjy9a1V6dspHDeTR/cH2rhdKrDxscP5WsOft9hw7BG9zEzcPeTTMr202KSp2UK31
YGaN8ZAslXZVIA09J0WiH7GA9yaKOfqqk0GhgXrd7dg6kNlZ78goDBu2S1nry0mu4/ocx7Y4OOt7
t8sfQ21bkFk/ZqKaFJrEdp6ci8RuzyPvx7+LFuNYVEfh2zurVEJX9hCwFFRUt7U4TWrrKi7wMOiV
8d9YH8KnrI2PEhT+byzRJnlYhVRIRsFScVlvPh9yIzFdBRA+YRUZ+qcc7PlSuhDYJYi4vSqfsyVu
LTcM1bTzkKwxegyEHCUQdZglrqEVRe5ZSi/NF7O2zcqbhSF/aIdW+2q1ubBcKDVJgxtBPhm+rGet
+TIvafNvCjMpwYOxcT6J1CiKq2Mi6nDR7BrsSRsVZetKyHkHmaLgB+/kaSh7UTGN/5pyYePfUtry
N8UsHNUX4CM/DMMYfkwHc2lPI5W7yjfVSSldJxHDkzQ5bXeunUT7ZhfSNPh62ovaKzJtyf0MoR7H
b4166F08eCUJd9VleTepWmU+VGMPyH2UwNp7DrzWn0ZLcvUxhEbHnRGaqXJRq6ZVKCQtVHEHtOi8
OS7TzOtCyZrc2ejowC9gFfFVnPOifQfTCKPiOrMznIOacvqRo0SICjaFHtAohZi+TGJKP3NLWcv7
1rFoQ7mA/DPjFyqUE0IQrRL93SZ1PD7kle5c8gGyyIOEJZE4EdEqiaelsp2dQjlLzZOcCx0PCl2o
GvdarEleqSXxuwV4QOZjStX+j9tjMh/VbIrVk5CkRnpKx6QYPiczgb6/2HpevCxl3f5VJbX5jO6e
yN3FHKfmZTarqHKzxly+2Ubq/BzNZT47Exg6t48B9V8lxWysSyHXOdKH4zC869NCTZ/HdhxGF8Ip
CGVyq5HUPjdS4S/5MLRICIz6cpWx1hOukHn1Tkj7W5mvzL3eeNVoYoxYUZJqr6k8KLkrsqrW/aZz
4sdiHtvehQTqfKMcONpeNxXG59ox2sJdA2f7WZXGMTAqZczQHKYE5Mk8NNN1iMq5dgvFzvUYc5Q2
V9yOwmYNw6caOz8DE1U/KGlk1l7FY1G79iC6X7WO/p8bZhLid4NGg9lr8Z+XHwFnG196KYzAYhpJ
4WV9gdqimdKSdme8/cTLQEKFBaht1tKXYmpU0xPwqQOpape/tARh/JcCb+HFJWpLBjalMw8PU1w3
n4e5NTpXrzrta1Wri3JGgdUs/8XRUs09FSuOw7rRq/uV2rep2jREeLEw19qEjqopmSVyirSYkiwZ
/TWvf5wbp/2x6IX9PzPS2VJybqeqW1C5/SFVNg9aiGJS+DjrlYb3nySwreuHGtSkHBYy/Y2RIPT+
C7T7K9G9JMWC1U/J8PYVQFKzDuuoR/oST8+Au0d5kBJZ8QBTZ29Ps3jAUTQFQgeKbVvQmZKpXbKx
RgO6dsoPUzTND4oajuRazZGn2qtZwSpaew8EssSXkGNvZwWFuhCODGkvHPvCzwuxuNS/jLMqhUe+
VDtxLMuHlRlFegRvtnTOOFrKtrcLOrL1WP9a7bl+Kj2Npjd+ppUmxUmjY4n4Ganc7YREjOhZIqA+
TtrASWuWKXE8206M76sU7PL2sERbpepXBTR8Kraj6V2lzU5B1pPCpn9yYm28DEDfp4upTUSatRNP
D/pQKKdSVqajg7P37UghqQORkKAQujk3RQ08DlRFEhgtXpF5pzeyqzLuQyF13duVbZ3fPhyrfxY9
na02f2HGchctlP9UBV5+qnKr2N10afEcOVjTnZB9rZWsdSJatDRIb79glU4itRoYWUafay+g8cNP
Tu3YP3PqVX/VrfKrmar5YMxXS7kysTQ6pKymRYlzE+K1qT1aNVQizLnm2GtXGHwVS8lplowf9/fn
qzIqh429AsSGg0c7d5P4l5kqd/Nk50EksoGXYHLyD9xeJphDJ+m+VUPlXPq0LXmK5+lLlg2z5t//
Ba9iMX4BWAybdvDK5t7uWTxGZx2DVX5B2BQe3vU8Xe0yan5WOd8HYWkn254yLwyLI7LWq+h2vWjg
S1GKADrNit9+2VKJo1HUXKGzHE4nSSvyU1ZVw8VIreVJjY35qKjzuyB1E3euI9LNpyNHq+wVgArL
nBl4rkUnUl3CwVVHqOQ4Q4+G8HWta3ggw9ouXUKXlVdZF3UWjHPS/B9n57EbN9Ku4SsiwBy2bHa3
umVZzkGbgj1jM+fMqz9PefEfN0WI0Ay8GMzAqK7Aqi+84UlPk/K9ihfUJ92KzTlYZpiLd0OPnLZf
xFYb3Rle7XzO29YecY2o0idQAtn3TBdgluaJh+I46KW2HMfaWP4pJgVtzWoQgBr0eNAyHPiaRv/C
l9R3PoDXaXjfRBTtjk4LrZQuGwx7n/jHpr4GOu97HYbW5JMXOPEBo9LE8/kGhs4PS6xi3tKBTT82
yDMJX5vd8evLx+XZtc0SIgwBXl0WS+nQ3W6aUJUaf1Tk9SvAXweTUOTORYJx51BujiIJrtLSATXv
1QeoOgkmWmqWX9Ws07k9Y+Whyes9EcnnYAgmQ2sGcRYKb9azKmmMyrCdgSW9Lo6Iz1kmxiOBjxpM
cdKz/5o4RJluPkZxF2NWZy1PUeMYj0hm7Un3PLvk5A+hKEEIiILXM0CUPQqpZAgqI07N+YiTEU+I
0tKbVo0pSF2FM8mVuxNXbH35VOlgWPAHBuHqZi1n1VskCIRiSFj8Cq18uCRK6Do+iaZzEmZpPkER
Sx4Est17lOKNG1auOJPmzuHyWR0jjlbFR1YVV7ufx/tGzQZwZgKHtcEbdtpEm0MB6EZFh9HoSd6e
2ESpyPskZAnRaJdapxLCr0AuYEoX9/Tyx7GxjQSEKvp5PFaQDuSx/qtqTDoRGjNKPde59crzbKbV
tUod+6jRbzxUdVTeq44odgbdmB9oLJ1zQ0sFBJF+O2hj1DYh+pJfkcTungyMLc9x00Pdi/XF2UPU
/YFera5Q9D4Iz2UzDFT06tKmgkYqMXBoGvJHvxks7WI3Te5zJaBZHM8qXjJFcmzS3v090jcLqhis
XWqr7V0Cse2sFIt1oRzWSXHIxRe1uqdjtPGkulRjCft4umlOrvZ7QDNImyaeldhygDJFfYuHt57P
yT3WaOUnnIPabwu44dOUog6F3kY23718DDYeNhwncb/km4KJsQ6Oahe4S0POfV301L5Xe+sdFhYI
YY45/B48UHaila3hJGWBt5syKq/47QGo7LpYaDvn18rVlM9u2SI9YOUIfVZDdlycuZt2BnyOspHO
dxJWLa06pKTb7YjtUBVelndgVYVdvQVHFB7zrorQXbLS5Dv2ReMpq7vKORiFN38SXTJc4B+W/7y8
zFsHn00m5EVYHP7z6pHQJyVrchOQTW638X0OIxGZ3KH2OyWPd96jzSWWjDTqjSQsa/B6nqlL7aZj
fnXxZzo6YeydUUzJ7rwqdO67pXG+v35qFPkBLeALwjKvrkc9mqpxtHsosWHUPjGStcCGTczP1jBA
sHx5sK3JyVoEoCkpBbg+rtKzOsTviix2yetzqqXLWav1+lwCkTn0zhT9h8lJeALYO4k/W3OUMq1I
HbHgpVDxpZwXUXwYvGk6xqZtfnl5Zlsn5O+RVssIqkQLF8Kha0fHNQAWllIAowCHDe1e5XRzKMSk
8MuW38ZaI0OHYBN5Gonm3FalX0Zj+ZC1HcZTUxx9/g+zMpEUpCxKSX9dephpDeHpCzoqUYvuGjt8
7EHpphO1YZ3ayMuDbURif+RZaR+QhHEcbz/1lJqZSrkoufZR2B9G15jvo8pddkKRrdUD68viQfGS
ZoS3o4ytHZsd0FRkoRfjc7JE6XHqrOVULe1ebvcc/snlxbtF2YbUlSt6NSPRI8lYRKBtTa/Tw2Oi
C3uiOpqYpyGBUQ5EyM2hXCsQff2y8Jr+XJY5CrVpim8nLkl57tMe7i8ET6+uicifJkMHeYtT/JJf
6l/xw5B5JLk13cQ2zNBMipz6CspmD123EfdxSGG5kW6Sua91hfAYt5OpxiwNgjdKtGob+aY7txdr
sKNj5FJDjuuhPWOWtHeNbm2zhP2DIIQ/zaV9O7/czkBA8eAiGZbEcEjU+Q6iS3rIprQ8vf7cIqAM
PggGAI/Uailbe8IiS+4yoT/84blD6XNw9oCXmy8h2auE+8MjVtcqxnSao6l18AGLhdcfkzZZqOaq
0cfZWJITJU7aFag3dUcjXSgfjH2LJ7NT7vBltjaUZg3BDjkMu7p6jpshTAqh0w0ogEvfj3ZNN8N2
lHd5XP4cxaT+8BBrexroPey8HFuXA2JzMuiQCKy1oYMuXFsxvCq7TupgPzjdGH+VPOCdx3drevJd
4rmhIvNMfR/vB71IqxxMr930n+pQPC70ERBAbFXUH7TlDKZm8r0p3TOK3zquEsNrYH0ju2Krde1M
jHbcDlEnK7fUh1yb88oXntOZPhgl/efLB1YeyHVgDQvnj/UyqeDa6NpuWndRcwbjx0CnNeKxOpPV
CGLkJjLPhQCNv7N9m0Mik4ODE/UK7HtvP8eoykKUOLluaCqZH2pN+TedMu83Pl0R6W8/NDvtzK3j
giHx/8ZbBWxNJPTBk23wLtOGzC/0bv7pLfp/KB4AdYVqDpKew7nmrlFCh9EYGSBAylJ5UGooyqRq
rw9iIGrw+oJIktyF1VxUJ234nInQcA5+MqwUq1+3tw8AHsvXv404iFGm4ORLnUr9dpdUYTZG0iHr
2Pd5+aUrXWpERQkHL5vt//AOIw0A/gjPXJeh5A7+/QDRUzf6jLKXixbBx8pJrccoqUTgTINz9/J5
37o6GQsfOFnxkCjo27HQ9Fdp/qLnOET6MNwh00QZblYSO7DjzNYCxbZjzbeK3tb9qOmawo8xfMqC
HDe3vZ7+ViUIEQZZj5Q1UKpbtz8Gw41CsVsk1azW7KGdzHr/O0+r8mej1tWbKdHEScvaGvI+BmtH
8GLDRTeKXvNHEHg7993GteORwAIUoQYtA/Pb3zK3TeUqGvGxbkfh176ZtYM1ls01y8L5+PIm7A21
OsUldsjD4gGWinA6PZR9XwcoVuVvFSPfSxo3aiNQBhykJ0izAd+strs1MA1uZSwepRq4JQdqwhQl
8cWbuvRcA1q7m6M9/MTzCwf0EuhvWV6nJ7IOAiY9rrukaKhtTwJ7NhFan0gZ1T05YLkht1c3w4Dr
JIXim+ExvN2w1KThMkdAsmylS/7tkroXB6dTrbMrJurLiGBeLIvyfeziTvjqO5yxkU6SjUjCkHXJ
yYhCx1o8SpjD4M7HOIyNh3ZUikAohf0mbts93YLnb4ZEhdFigqyAb9Sa2aKndWnw5lJdiSrNbytN
POhjlL7VjcEGP4U9zssndGsLwWlJn1VkkGCL3q5tYU9e19bQYlsxOB97RUvfdqpW74zy/DsAK4tk
nOyvygR/dcfGJiUEGw2G60jG8Q9SveKU9tH0YKjpjkLd5kiUtaF1kOyQf9zOxxRRlM96wX5Znfou
1OcUwtk8n9I62sPZbC0dAjr/G2o1KWAjcJkNMHwlXkmXdpq0N/FU7UFXtw4EZBnZKpMmb2tQadIT
8xLzo3A8V92hGBUn8bGTCO9ju2/PLX/n/csn4vlFQrnHBgCJHDbB5xrTZreGJkb4kddGqyffjhwg
Nkgm3IkubSLf6STaoWq9vfvrz0TWX7kp1UFgsNEbXJskT2RuPXlKfh2TuQMX4hA5+R1u4dphmKLi
U1WnGrenCgrFEP01nXrlDah1rKJwiPwKldr+ga5q2tDky5McRSUx7Jyt58h6+LfQfEjqiCBl+HN7
uFw9tXD2M2nOgAP5gIJUehqbQXxCSmx4g5H0cge8C2vrrCj9OndVH5lm4xAOrfuQlU6081H9UT1Y
rxi/A01q6qDPC5OWChIq7gYo5nD3C7+3c4G8W2qY1zEf3cbvI6uIA9wP8/mkjGVVBu6E7Kcfa0bm
HoA0mbnvisZ2D9C3saMesY4Sj+OiRc2h1O1p9p18AXcVRy5F/alrdHVnCvJ2Wc+Aaw6wKK7AUlP7
dkGj2o3K2LPzq0eV4GhSNzr1KAodnN5tHnSBmg+9mh9DhEoIXK49/dqNT8uiDkA7SGJjga3ejo4x
r4eJug4xeWiUx1EdupNmZda5KWdab667J/H4h7Szmq5FYk7dnEYCPYXV+eG7UoowxKimwMLuklMT
PIrQfIMw6HGiQHL2Une5h5tdn/p5Ge+L1tVwJhqgWR7UWk/e9ZXafIyEuwdcf7YNFJnB7YIJkjyf
ZxycsrCxk6ejecFv9lvdmPk7qO+2bL1ad03V5I/G0gAJU5dMgrOsyysvHKoH1L7okoNtlWDv222o
ysHGKGSyL54CKawERPZI/2h4YBmnU65jR0oBdY8V/Se5vNkLqszUSOAeSMlz4Ai3o06ut7iJmngX
z0R48A23PGy1dkzN9N60Ju8LotPu1ViyPvbtxq3fDSy+7WNun0RBitzeI+dKVe6EN9M9XEQafiw4
zW9VG3XUxWyXe55yfS+OfnZi+dEofv+h94BhXLPLKVZPU1Yq7mWoo68Jnm5n0wnTU8tldehas94J
XzeGo/wJDJc0gqb+WpAbH75WRMCmL+g1Th+E07YHusS4hM+h8tOtm0+vPQiwpahaS00xiuXr3rfr
hOpg4gh7KY3CoKmViv6NMejflEyY73K0K++AhXbnlwd9FjAgSACgSIZbgI6RQ16dg7yqB2kQcQHG
NF9cs3YP5owu3jgiy/fyUPIgr44cCRBXDtKGUKjXkn9DX06haCeOnI0CXeCi+hjemaAz/n15nOfb
ZhKRAzHmCZeKcKsYaLD4mqhXOZd6zNwgAURwcXqAQ2KJ41NX1drOMXl+fUhGveSEUxUARLS6Rzt9
dOtcb92L1YfNey8tu7saUMVdaFXlVZu8wVecsnzrTiiez0a+V0J/FrDgFUXuwXVAv4NUV+7wX0l1
bWaeunSac8kNVTwitZB9p3XZM6pVWE9I8vFKe04dBi+v8vOD80cZhO4cnDaqoPJn/TVs33Rox0O4
uESOspzxkgJEDcTkRC6R7BycjQ2Frk3JQJV0WjAFt0OFeYgaqDEofPbqZ9Da+mWMVedEEFUEQzVl
X16e2cZwlAz45qVeLLih1YKiIpqX9M34JOxmzH3YX+330U3jt1OZI8c/zq9GKrFtJkUegEpYDxF3
3s5vbuHTURLwLu5YuB+VulL9BC3Wb2DQ6fBoze+X57dxYJBlQM+ZVBnMwvoZ7rECJmnVvIuQ6dUI
+fTtnPbao6E4td94Wn9ZVKM/vTzosyRWzpHrjYMiGdvrRBJOChCVpfEuXW564TnE56zyvVxCPxaQ
RumlRIPiycoK7UeZN92eOfDzu4fhZQkGvSlSaVv+/79OKyqi/WjbXOUNkz7NrpHeCSa5U0vbGkWK
FkowLagfc3Vy3MQwetG53qVuavNrjfrltYzDvQLkxpcn+0rcoOCk6OSsR2lMM6QKj9TZ7LXH2qtA
8wlD9UnO9x7cjQndDCU/lb+WLQ/bKfQUiKtOXFD1V1r92FfpXiS/OYrJ2SfvYnfWJciw5NibIVqw
TrfUgdbP+sXoXRG8fAI3R5HcE5ikyOusy9FTVHmjoiGdieztctGmFOB8uOx5Cm5tDoBVFUSpjFDW
PSgt1LS8bhB6NJLiy9KJ7Jw3WnyoHXvcSR54Ylj92weVyF3n1oDQTVv4uf5UPepTjEtxO7rOo1PW
4bfBUOxHbVGjxO+NFHWhuIjNyR/LHIE1sCF69qUYLDjmYujtazlHEYhhc4zvEPXAd8GkOvkYKVny
O9VDCCF80gCJJa0sfYhtlMOCKOnVf9Qysnsf3ob+wekc4JsF9b0IYNdgPkRuns1+blJH9VNCWnyT
FVw+HPC88cHr4kE/ZVpX65+4eHM6LOjwDEdUyB0CzSxXk6Cs8Qg84LVKm3R2SvudvaSF6s+V4mRH
ZTR52bxec/813VStoDKEvDdpM5nv3LlHRrsNF2/xo7Fe5rcEuda91TaoRQ6Tq/4oJy/5HUWG8x7G
byjI+DCq8W38T36ZTVZ8yDLk5s4Ft/8jmkWiDEbbAYOp9kpqHAa8X74mSlE+tUOfe4fRsnI3yIZK
jP4yO9Gn1IVmE3Rw8Y6GcMf+TvST/YBDfDG8txfX+FhZ3kRm3grjW9LByqDubEjwTpQqx7E3ptC3
EWJUTqkW12/yaWzjw5gq6VOMYlV8V6D7NflOqzXeCT/qqDi4nlIDJMWD1IIRM6E31utW/YjFmVYH
Yur0CgRlXpuXpQ3zfxcc4r+WaMTXmDBGkF6UeOlr32o71/btNBqUAI6Z0x+Skn98V7GqR6yGlTSo
BQTiwCZ2U9kpW6Eu0fEKv50bwFDB6MzGvZM7U/OggINq37ehof4qykUzDmmNmK0/1PVSv9NFmp4T
u8RoIwT8pfiAXpp/KjZ7OIxLKpJD3RawSEx3Kt8vzjQ6vpV4dXOn6Hr9G35+Fl0ahmQ/dOg1vhW7
iffOTipdfRwGm2IN2Un7hgsXYQEgcRUYVidzfuCTEqXQpoY8+SBgmpY7Cg7PvkKeM1zGiPx4YHB1
WoV/wozyITLx0VEyt0VXXRPvW9H3H155e/0ZRQY/gMe581c3sWc0i2KnLt96r1eBgsTUWztPhn9f
OQoXFhEIEbokVz9z1LDjWlOhzsXXuQvHe81oBb7xRbOT8W7dkcQd+IPoWD7wjN2+KjOP14T5CtIt
/RgHcJcWGth9EjRi3HMC2hrKQwIQu0pICwi03A6F4yCioHGGzPiiYHJEKgXyI07PpHXtDid9YyjA
TTQgUBqTHYhVX0XV23K0klq5iKQzDknd5KeqtsM3Rjd4e3Agudurm59jIEuFUG/h364i4s6ysXoD
p41zhdkf7VlNj1ZpZT+UPMzejJo5Njsh+LNDTiQPj4AcmBGBccnJ/xUIZNB69XIoxGVx2inI8ZEI
aq6MvQrj5jBA50EaSsHYdfm/AwCd4eVKAEVoGGR17x0w4G0OLmIWvj3q5j/W0KR39pwbQW6H5f1Q
zz+xa8mCcLGLu7HS+0PXlMPdy5/FRsTM+0pvmZSH728doEsdMyNC5/rS2hWa+KEXAb6vVRR83PLJ
nG3rTIC5BzHZOE8kOwAS/oibc8HcLrngcl0ysNKXnqpwIGKtPg1LSNe+V5ydK+z5ceIkyTYp3SxW
fk0Bmxe3KTEn0S9aGGa9H4WTiL80KjTnsYja+Ec5ij0Fh+ezo40KZ5K6PgrEKGLdzi4s4M1O7aBd
4ml0gwZJy6PQgaQnRT0EL+/e80NFVAkFhPhSYrLWsxMu6FUTC4oL6Zf1fQhF94XYf2+UZ2vIRLAx
AAyEQ5cErNxOyEbrtC+kWgki40CSQzUZjq5FxSGuC9P3eKt2PslnK8iLQGObrqfMvsFy3g44qhFu
qh0MtzCBWdopqnGPxNhyCGHa7OQ1G3OTNTCgCJwQtmt1tTmDUOB+YOaSh3V+V6dFemyyrjvXpVod
4OPuVifl/XVzv8m5yToxdHFJGtJv50ZTwbK7eEyvZhdnc1Aj6aMEKRr373MlWZpful7Vv1xl6j/N
cwK32yom5653pP/gy2dna5HBslEX45eA61s9VUNfW31VIE9hWiX2v/X8b+bMRVDExp4dH6ZVzyYt
t1OiZeTGQiq8nXSFHvjs1nQJE3Nw6yOm4/ZJV0NhH7oIGRB/nirnd1p0GhFi1iWur5q5456MUlTJ
AasW57NOgzYMqCDHIphGfJR8soaJOK10Sj819LYOot5JpZlxqT/GCDZMWHOXpAnoS5vpSWlH653X
4Fl9Tls0CAIHAvAby5tD/ezR7/EuaohNzBuDR9U85MAaCMa8Sf/X7hqrPWEeMn5zSm2a7yp0lpyj
oJT8vcBDKoYFn7XLqTOy7LRo40Bvtykt5yI1CKqT5iWzG9gDzYN7pW8Jc0NnbMzAMrPYO6jK2CN7
0naqOEblBN5cI714yqGglxiE5HXi01UzrCB2lU73G9NrPrYt9HnCVBdcBwqRjnYoRU91Ck8BA3U0
Z6CXp0xdKXzFs2fdN7Mw1b5PeWmXMCnajA8YV4mfVtzE4kAEmf4T0uw0T0Xsed/gBEOE8sIiu281
TzTnhii5PGSm3UanHvWGn2muiewEvb37oKVVn+DzEZeTX8CXzPzS6I0347KMy71ReVH44KWKOxwE
YI1v1hjbJEKRg3Z57qXLfaTOYxa4yAN1h0FtDMU3e1H+22FnjCtkic5koMUiVWD9G9Ub18vS4YBg
0Wz6yRQav5Ysz5/SrjPu8ZUpx6OehVPrO04S1ndJ2qp3OLeqnd97OWCYsVD+1W30M12tsZ7m0VPu
0kHPfvZNW39rirbzINB8QIup7EVs3mXC8D72S9XHx3HSZmREea/hwROXFn60JMMvNr1+SIx+0d6p
2WLbR1cf+uw9Jmo44Q4Qc5ug1pX50xBPUNbybBjOSjLHxtEUeYfKRxV7jwhnKTVqBmPsHDp76Y65
qyfRpegNUR7A1lVPWQbF3jfjxupOrbeo6Z1jC/NXOVVeHVAWUkDURq2ZBlm/QH+cUkucajWsioMO
Bi8OirYPOQKqMjWzP2pT+0EgCiGt40ujfqOGZJ5+V7SWE4yqMFIf10okDKZF6e7sIVu8O7pdqH9O
uAg/1kpk8jXY44elFN5DW5rqxzmiF39XhV0W+/lgZ5/p6mYzu2mGzbHuXDc8t47RPsGNgh1YwbQd
foT6MmpB7tUaqWs6W/U5imGX5HHbpP7S1WV0iDS3GgO3GvK7KdaqJiBM0D90WmQtbz1lar83pe39
dDCzUO6nZVC7+ygKyU+VMC7vx8iO3GPYJSO4p8nINB9GTffYpEYGzRZRAuU8K2iUwU4V3me8+6bx
I8KELKWecML5PglDHkuC3O6jNpHLvl/0og0PfYbg+pVd0eFlLN1XgfabdTaLpfpUlU297Dztz9HW
CLRQyuT1gzYEKUa+XH/FpcPgWGVZCbwjO6eeznkR255v1KpXHZ1KFMI3qCg67xscjX65XaWlQedR
F8GLTECozFIX6m0X2Y4faoq1x0KTF/btK8aPI8GV4F3o7mv7gw7pX7RT0cDF9tQ6wpmkUzbW9tng
Xjx3FPE+I2C5HNIxOmvRnvfC8zdb5jsYGvNcQxlbu3g6xoipVgVqt1as8jPGrIofJkrni9xIUx8J
fPW1+Q9bQc8YqzWCEYl+v90KMxmXFlG7FD1jmHZDQfUCwofiYxS910neWljiEO50FhVw9Coe6UBB
qGimAgop0TMLewgyHrQsTH9092tZ2vZn3uzhUsUhDDVFCfdS/udRAW0WThv1PbIwzMVvp4r4ime0
lk14EibatVps80xNSDmXWM3tBCDPUg9WlaY5f+AUI6u2CgpQGpkpljBVLCCnk5tr2Vu7QHJsHOlC
+pGgEFW2y15XcGtUji1NF4hPUkH2doKYvKlC6QBPTpYlvgxRqBywMBB+2o35Q18li4wjqp2C5taq
/jXoWo4I1qTjqAle9AsasmcL4db7sZYUv3pXsvZZSiCvDTqE0BppRZpraUEQdXXvQrm6DpNOgEFG
/6iKtHktcP7PKAgYUAwAyLv2QDSiHgKbYEJULfUPmBDmp3awigPqJqbml1Nun5No/KZorXd8OWzd
mh/sBClUh3AzFYLb/asiikV4uaVXLKXTtwm6409ObP2nUWjpsC2oQz+zQ82HVBEOVanrQLUeglXT
EyZ72WuTb1bxj4I7xUZqOGvDAzcHwAIVHYheHR8mMWWotvfmMYsb1HyW1j4O5auJtnJIPnBWEMYM
XLLb5XNKEEWgDuHj5eN46mLMtKq2iQLANM3FWZw4GMxk3jn+W3tG3Yi15MkAYbWq6RRV+ce1AvWA
qRVfej0131P83VMU3PrIABjQCeOOhKSzbo5rRrw0yBRfs6nOD0CotAOiPfWH3iyH88uHUN7C6+eP
jJg7WioJMt7tKpJtA2jFZ+FK6oD4xNhXWKI1KfwGZJmE32F7BxK6zE6pEYffXh576wLDdBTxB84l
VcbVDpYxvb62B3CNx6ZzaKvOoQlvTsfM6UiWpzhVDgT76tPLo24sLkyHP++tVJ1R5a/6KxrJ8wiF
rpE3V6li902moLdQO0ryhFL6Xtd/ayiyUpRgqDhCcV89gZHiduS8LO6ymOlhmLHi0Iy8CHo8q3ay
/42DyYmURCf53PG0387KcEVrThkuWHqhPcbU3+4bpJp2Sn+b8+FFRQ/cNmQl/XYQDBk5Q5bOIKn7
GwuF6BNZWHuGulm8/j6hgAlmENAdqLs18qlSrDjMdAVzeNE3DxEepgcK66SfqfiV6rhTOYorLq8/
GOB6ABPhxK2itHU7O5HiR5NCQ7uKTk8e5imz3ot8GSe/S6cx3ikMbewX15es1tIipuMtl/qvU4ja
geGFI/LOup2qh9GI4pOhNXs0v40N02lJEnVzkcAcWZ312U6Xkk5tgne68pS2RR5MSq5fEF4eP7y8
ePKeWN0jOm0J2bnF6xvA2u18wAqW9CTm8NpWdv8rpHCy8Hg2GsgBHXiwL7tQ4SeP0LMN0IFbpoCM
0N5ja22tKtVvQCHSmhVmye2v0AajhqFdhJiN2zMKfVF4MpVyj8K4MQp2SRK7xGGns7vau24pJ8qM
9CsShBDuvXGKrIOTVO5erLU5DnQwWWaSnZjVmgL6mDobLT1I2bGG2WwWPmbwVXeeNHmsVzsHppKi
Fn0Kgsk1c0FzU1sfc0W56H1eHGgDe/iHawtVhVp/61aJfojQcX8XAk7bCb02TidvC+kI2ErIqOvQ
S7cidYiRU77GoUAaz1LEEZUwN+jDJdrJezaWUgIKuLbYMuROVrXK0BhGneAcP1n0Ed41o6P9sMAm
74yy8aCBgAK2gNwxOrZ/jAj++qiXuI57pRfhtXSxqzxqdaj/slLbQ1Royhr3RJm4mi5lSKH59Tcz
IH+JbqMAzM28uv6zYmhKVwdu0o3UU7wobYJ4XqpgKpTo9dckPEzbgi3BFY0S0O03NmptnAGVQ7q9
irFUpZxbAIMM4xP2Sfp/mBabhTi9tO6CZHs7Vjqk2CoIJ0Q9MewxcMki+26G6krTOi7GPS7k1nkk
XwVuhWiIvDRvRxsby2uUuI2vaU3y5iADFYy1sAI3VvaaVVvnkeQYUAjOadKM6XYoV9c6N9MXGhGF
CB8oQM1nxRh/v3wnP6fXSXVcCuLw6+RGrT+w0mus0abcgmhqVB0TI23eI0yFyXszGscp6eqA3ACT
00SxjyIeLZRA51djbfgNUn8ByS3eOWNdnI9ip09UQXF+VPP6khm1djZG9NvrsJ13TsvWopIQyNuM
iIGr4nZRoQZ4alIg3ppmUXfnTsl8nlI33mGwbq4qanQS5YhaGIfzdhjSEbq4sBauaqXpQVTqzqlc
8sV3YLQferXPghEByEOJ1o3fzH3+vhbmq8lKclUNynRSAtxENv72N8TzPGShWsXQdjEViek+geks
Rx9cTbazqltfBdErzTk0/gF+rV6hCIvoqm8b3M6nEIewfnaQGpuap7ndbc9tDiXzfUC6srW0mlXt
GJFpQWW/wp9Pjjria4ExxVCtY2MPGfuc7Yk+B4+ONFyjemKsA+YC+QfDy7T8ipvZEhTpFPlTrhaH
2ijGwCkmg8KppfoObYm3Iu4hgNJXPNsLKiwvf6XyuKzeXzqDAB+5TLnm1r4TrhWGSmcgpBMZbuS3
Yi6vepMoZx5h92NuhXPw8ngbi8x4lAKAkZD3rWuOqtInoa4yXl8tOQZvrt69MaiyvgMvJnbOjtyw
9dyA3ACGkch12pK3x3QwqxHShCRfAgRIAotQMEAKwStQSEhz/oOZJmfkdp2PL89xI6YB8wzvCCMF
Eul16Ui1SqNCyhZecdUlx0hEIkgMNXs0BvQCCi1paWz06mOR5ePrYxrZLOcSwPobpNHqDZnyXIEf
YaHD0I1TYIVRFGDMmB2nfNeceOsiogYBVF/qNgLFWK1ua8/IiWX4mtMdNGvfie3pWOnadEoK20Y+
wNAh6dilc9UVQF9BOdW9fV97Rv/15dXeuHcpKGNVTGooi8urz7ZMF2OubAp1Ua57D2hTmA9dlcTH
/zCKdBrSAbhwH8lz/VdwhYnn4Ey0dq7dVNmBpy1Z4KiwbF8eZePrIAj+/1FWl3sRZjXPFV10nQrP
J03tx5MezlL0ZVesdePDpwoh5yOZkzwotxPSjXloVCqaVzPNiyMyWQ5VnkgcJDffjxl5J+Xc+Chu
xlttE8jaqGplvTgdx/wH3N3wsw5t6FwRiFzMpIgTv9Osgnaf3RefX17WresW5i6ED5oYQK/XgkVl
nbRzqyAwBQA0jOgFh9kl6VL3K60hHAHHHmkrvwVbFKizCPklXma8scJyeYAYk+/hQLZ2mZYE7haU
n8Aar85SYi7kCtjzXXmfEfB3aI49oETdVL5pjP2nl+e+tc9AhMgU6RBgwbZ6QOl3TIZHdxodn+qp
oIx2ihKkm2E/xkGmTa+GJKHbgGIJdy7FXia3uoFIsWsAqjOiyrFXXSPTbA+JYypBFNrWDiRp60QB
3IObrdH35rteneCoFmNk4KhrNDTJQYyK6P2olAipRz2ohdEJgX00sS2mAEhTunOmNtaVmJJCDfVL
GEtrFDdt5XmykBa8qvFig7aof6kzsjeWXvXvEyfJdj6fjTODZCxhLE/ZnzvodrLaaLhzBgL5OjRD
9w6VJvN3HY7192pQ+j0k3+ZY9AS5UBHdQnDjdizXWtIIax5UUhxrelMI27oAZ7IuvYWE9Munc2so
0+GoQKKhnr6u6RVCdrY0LryoG6K3izIuJzvMh0+JUuvnl4faeCcIRDkrfHDU9dbyNmkx2mopUJrI
Jit5N4ENvqNv/x/2idjRkdgk5JieEQI1QV25dlUJwq2j73Pb1YcO3MXD0LfGzoSeOwuCOEKwDHEJ
QIB8a6tPW0FOLhFIL1xHd3EU8MuV0xzxRTe90wRSIj4YTZ70BzhnwGUwdrV/isJE7DdpDPWpWzBn
Jn8oZ4ChlpZ+avOJvxJ1o41jijK0aPpmIf/eWbMFrXMkWHXy3E2OBk+/F6hOmzgHL/KUOMCCiAMf
lrnxC0/rMTmplmiR/+xcABgv7+JGOx9OKoxEpNo4mXwQq8M5W0YTj+h+m2WVfqNNlln+GC8LgH5U
eo+we6AOJU0Kj6/zlNGPCUa/iLYt39Z4Jeh+yynQD+2QRXshwsZZllA0kuo/+Kz1doAX6gHvw7VA
7bU+Qjqbjx66mI9RO757eRE2bj4wSNQApVgMFffVJau4qWgbtNzRitERYCbDP7uTnZ7xlCjxk8zz
g9GHk6+22Na9PPLGrUczlHtBI6XXeEtvV793ukbkesnqD0l+TFgPv07T8Zx0Yefnhbonnbvx0VJV
4nM1eSxB160rZ5GYMZkCB97bZngsS7F8A/fvfXx5Vls7B86UVwRTHa701aywcIwWEHLxVSxQCJNB
Hz8oI7J76APv5QZbQ5Fokf7Ac6NfvwqDFOqMpFwqBYnGLoM6DpsTNJbMTxEY2NmrrVMisw+dejQ3
0TpLxxRznFVd4CZjJsp4tjsDiFbft19rU+2OaT1DhcmnJH8PHbYKd77TzXlyUkCCE2ACCL89KPWo
OUuYuAwegT9DWHP6novpbS+c+sPrNw/kNT0TiYFAU/12JHoLIIMtC/0DJUwQUwzNA8qo5mHWyr0v
fOv08+j/GY3ax1oz+v84O48duXF2DV+RAOWwlVSp2zkfbwR7ZqycqcSrP4+8cqmFEvyvBhgDzSLF
8IU3iOk3ImBJEStaysCG0/ujiAo1sLx4eeW0VGEeT+33S7vJYFfrOpDu8L5XfPL93DBAs4EQIlnk
TIn1zVgq/WsLOPO9Cnjyq9WUyae5aHEUSp0uGVGNj/RfNejXjzjQVWqgDo6yBMRjmGs6Y1vdZo9+
jO/22PxNOJeK85A544/R6t0G0FM7Q8earbYMO722nk1ZmX8to8CLRSVw5cFQPcKP8X4+0OhHE0mi
7Kka3BEkgFL+2+hN+rN2sm4MTGm6FJE6fQ4l0clnY3J7efBo7l0omF8CFECvcO3u3f+C3nJnp2sd
FAikVX81bJrbdR7PB/3Q9a9svxvQihWK8Nv3YzNPeExitFYqjtItFXi4tL/MafnZ8+b2Cia1Czwv
1a+PN8veiYPODkcSrj5Fuc0lJh3N7COTBuLoKD9hRWmvmzxLrnohhoO6yt4x4PJCGWLt2b9YQxlT
xyAghM4kVeW7q5jaD6Mv8hhVOFm/mvrqSKlt7yajSc/3YvPAPNpMLfFwLLGt1V086Zq3HIkl8FIM
shrFNX21mcQXo1eWU1Gwdx8v6ssPuSpgrMkTVUEus3XR/0j7ewPGTl1zXQtvKk64RU9gc9355OIJ
G8wDNpxtaSV/vXsYFAVfqp5kUt5WCo62HgZoI8+719ot+m65GRQy1nFmKqy3ltrHoafGWA49nupL
7R5iFwwracZBF6I6uTkacYtOHmkhGY2VOV/ASlaxbyGqHoWWNlb/KXWhzlhB5NknSaDxwwHgjnch
Xf80EHpJpEeHrywO3pGX55UfBZ8AAgiJJU/Z/QfQ6rlWioF4Wi0HcTVGRHLtDmbi47m/3NFUNVAv
RalgFWzcEmnwWQdwVRPWeFFpPVmGbL5VQxm/m3KDDvxgeuWRfc3LLc2IwL4YjLQOisv9vAatTN1B
4SbMk1R5LguKvZ5azCdySvVSqsZyHuLafDaR/zkIC17eE+vIKy2MCJrTtLmbIBDAgRzoyoMPBNw9
gpHqWl4LRUOT6fGy7k1Sp+IGt4ZaJGoy95NsjT4r4VQSV8VJeUuA86dBFXmKGbqFUuEUt0Tulzbq
m+dMouJ6sHX2Pio1CL4p+2Z1erofPc5iOzMbrARbY+mDpUjz907sJL6sp+xi6nlyeTzb3yoe97c+
lHukLniwHSRztnbg4IqXtK1XD+fRyF6nuphqKMFNJYDNdyjCQ5coOz4uOPlA1m6DkRzdxR9O7vXu
SdE6vfhBZ275VsyJ9+wmrWi+SsOFS5tM6fRmNKRwv47ppIhTM1FEu9p5Gn2LHSB2AYJ/8N3I9yzl
2tn5HF0wKE7ztaCveWFi4pF3nluvN07lCCsIideo6n1KF4PhSzG2ryd7zATuVJGNPJiuRc9lPoIg
r11pf6WF7Ma+mrTVyoKozddRMyRqAJNobJAUEPWHwklRzZxmxahPXt2W6amTwN59p+ioocW8Q7hd
mMW4YpoNBMlGqmMKs09ruBTg5jD5GhZjDqzFHn9a8JT0cLJmh7ZkNxac+NRdnKDqJX6zuiU6CHa9
QqNE4hAO2H4ec9tvpDXqYdFHtnvWhzTR/KJRy/lpBG7fPCkZtunnAaH89krcZHwuq0YdXpeg+Juw
nUf1nUpbPvWHyB6TUIpJMz483h17x271OKHZQ9T/or07oPnAS0GPfMliI6TMg3Uh4dilnYQ4eLR2
hyLRhdUIogLdqPuNL2hNtKld0CP3ZHkeFa5pdFii575WPz2e1N4Ro4S82gbSuaZ/dD+SBaldlulI
MxKJCcMfOjv7QNBvX8Tsip9Wqx5h2tY/uD1imBKsvspr1WMb7AtHjlPdtrCPS6eyfCWKW2wfFc7U
wdW1NzMeX6iVuPRylDczU+3Bpq2A/bZUsy6Y6KGGg9YKH9nUkWB6mQ8uq71vBgpyXUTK//gO3a/k
HJnoeLs47BiqbC5YLbVhnY/9h4GG5OnxR9sdik4JORNSYnRv7oeKeXFGtUqyJ1sdxucYxfknrTH6
07LYZvg/DLXWwVB0YR23uKxqgbRQZDOrWFXmSelz02/jpDslJvzHvx9qJVaTlq1xwrb1JWx7NpIG
peWlnNHrU6Y5uyIvFkXkO2jnPx5s52FbebBrR4GAibb0/RKmpgYaUV1t9gw3DwzpuYMPkWHwFQFb
A7KREQhkpt+QVx8hGtY/vTkBAFbpeEErWGVsN29qU9Rog6oEDuVspj9pq7Sn3NRa1++sGRNuqv0R
/Qsb9DHMPs/+HCuDd5QHv5TpWzWIOPjIDPPCvuDMO2rHvcz78gTw2qFOUrXKG8Wb0JZtkrZ4hUiL
W36IWcEO8XkQj8FCyZHHAzWLt7qw8ret4cb6qRdD/b1URHLQGdjZ4QAPCaCpxQFg215Ls1bqo53W
bDsXHRfczzD8Sbr8ZIvoiP2501pCDIEYh4bvWjBXN4Gc104gIB2ijETPdF8s3nxtB+n6WZM4YW61
+dV26uZsxjI+5VJmlGmHiB+Gn+DjPblzNdILobeFbDMIsG3XWRstNS1dkqSsKIarE1npe680o/Pj
UXbavjxhtrdWWlYPpu3adjTuehD8eH+4YjwPCvqZrgfdC0sO67kf3epmTOPoU6DszrmQX0yK0geB
1t7nJc5aRYdBwhBe3p8+tO7q2kFI4Wle5jhcXb781splgB33UQVm5xkA18Ym+n2JwdC6H2pucD3T
GxY1b1qQiQAXgoUv/iYj2vjXjp3x0+Pl3RuPffs7KSBSsDanu9RqKZQ2pTyhpHGCgIEDqzci2/t3
rNT+Qzm6zcG22f2gJNbW6oJI7WCLqCv7NEpL8PVPZtQao6/WvWtBY9S7f4kUm7dQJ7LPdTpYV6dT
5s9SxsatWJwjpdF1ITfXGvc2sAncKHlvtwJus24zV9nwTa1egTSZFOMz/a7hnT2kw4UUuPtCnj8f
PVA7w1L4NSzC9RU9vO0/xUJQE6OGedOqGbvCWroJDroonp47ChJVAEUZYaG+cRF2fPyld0YG/0Ox
mVSB4uw2SGucuLdHkXs30xLOWW+q6uZNznxRTLiXGQJAWM9Ufy2jxbMBMGQVHwHwg4Hi/XY2kDpx
kopBUxwezoBXipM9Ull4PLWd84mu9IrFQLjlJUQNlpRL5xDF5wzEaai0WRx2pnHu4cYebN6dO4+b
yMEJFjsdk17s/XxiKRMQhjWe5SAk/Nno9HcizvSDUXbmAzyZq539SZHAXg/tH0UghF4jJ1JF/BSR
qp1rGOCfp9yx/MSRRzp/O88JsEyyA7p6VPHgINyPRTxdAA4DD21XeJBWXiSXwLRs/avN/y19urLK
20zzWnLARkYfSzND2NRNnOhVPJBlHsQ5O5cDP4c4A0Q53gT0Ye5/jtuOyThw5T/Beo/weKrToOtA
Efg03CLkFnrt3CfNEuipvoRlOuu+Hpn2f3+7n/gRXAwUNgnHwUbc/4ilra0GH1rlNqiNDGN+D7JN
rh20yGsdbN3dCSO2TA8P8yMy+c2OaurSTMbYUm45GE+ugrjNDD+tDcxaC4AMV4jaurjUiapkvhON
VnIGJNc9tZ2L5tLjae/uBSCeXEw8syjGbUILhvNyYVkxvaI+AeZcN/bHDOm1N2XcjP9kipFe6bKY
H5aiW25DjRT1Cc9O0/ArmaCY9fjXvIw7ASr+8WP0+4/QaCovoIRioVdq9SHhOYFhqi3OqzZrpqBY
NBeRIbjSnhu/a1DpOjiDux+G9Bm45CppyKV5P37bN8YwIkb3lJEChtTxcrTeQRL/xFih7Im5G+/N
MtbRGXm9VXNO8Z5YC6U6PV6GlzcOxo7gQ6l9kzwBb77/GZnJZoztIX7KLUdcS8telEAWaT8cjPMy
EGAcMEsrko8ugrveSX/cObVwvESZNNgX5gwt28lAKlr1cJaWnfhIlCnvH89r/Xv37y/jAVugxkvr
AHD9/XgJZG1pejN3XNkoYT8386WT4+AvueEd8BT2hqL1SfvsN7Z++9RX7hhX7sSdkllK6sf0r8LY
lWjmVcgdHFxgu2OxjnwwsIoIid1Py8msqqyqPH4SWdL7VgGny+rVGZiXddRZ2h2KnjjFv7U1vw0l
qpycdE5sJGgLNXmPPIf5ubSn8Q3Wbd63xx9rbxNaqxwqMyIN26ph9pGC1bqdxU+tOU4ns4mUs5MX
5fnxKC8jFBK09TECyYrMjrFO+M8tmBkTgQ+am6mnM8Awf6y6ov4OwMsOJO0t35qWJTn4YL+rstuN
iKAI+Cm4TS4Qh/tRjTK26mhaopuXDnN6dlKa1a+XZMFUQVja8DXt8kILSkfS3R2bVvxIoddkFzSb
qjxIaq+2Al6lJQXD52WfymXus3M82jSKWrGo/84dr7bfRHPdo/HSpTlGMKIwLx1xhAxHuVCp7BM7
/pWaGYA8HkBsaRIjnbOg7gpnDEWvIJEgHStNAjxK3F8VUkR6yP09v8OmbI58yl7F/LaNas6Qii6m
CCZPr/RAyzrHucau2prBmCR2FWSIhp2h1ZYtGnqD3YWjmGfvRCEjHzFpAEv0WtWl+znT8rl8haWv
QLAaZczTYmZYLvaYZl0LpyoBYThNkl1lbhvf7QKXAD+qhjg65fNYyotTTEp/0kSNcmejNoX7isB+
ucYxmp3+KuHxxlBqoMnLpAxfOrcoo1tidN2/qlp6yUlRm/y13ooWsZypRP8EBr4YTgIoN/I9gNNR
BEb0qfZ7OlMfaRtBMU3iVO/8Xsf2za8qbUEDqO8oBqaKWf+g6J9mB6/TzuFDEonoAEQMSvXWWrD5
Y69GKftRR8bklplT8cy+wtm3iMFVSKrLh3uUP7bZopgCoqdN0LkCYTYxQtR1tRFXHf05O05PNBJm
H91wGZYSXAXSNmFVFogWOsnRwDsnUudkrJUXQIf8936Wg14PRue4yZOp5vmXDE+Gr5M2Zeix6664
zWVOACCa2D44kztPP5kKtyjXwUo63CyuayTR0OYmpeuk7t8CPveuqM+/nUy8GDLP/MddLOXSzSOF
93poD16LHcAXrASm/Rs6QFqxXoZ/fFoPgz2zFEP6BIez8pBJGpsLRk0U2wYBUbDvzLF+QoZS7304
x+V3wDzDu8HwSB2Rbc1xqe+MS5oM0/Xx9biz5YDWsOGo/PwWibj/XU4ZlzLtVKBJNa6VvNdki9kw
hzPdsIPdvffdqY95a4KMVsM29klR0dJl1iWIDaQ2vE85BIVX/qcace1ng+edALwddb73pkfDdm3b
4XmEauX99JJsKYvJhU2ILo5+5gLRbhHaUq8yRTsS/t4bCrgwsthrLk5mej9ULsB4EdWxrTX6rBa9
nnDstBF77Gq5PP5o6wnZHF2oppxd2Cdk3dt8Jpo8F/CHycuZLZHh14UXv5qGehRgBjNxSeFvqQen
Z2fINZ4imV4l/9jG97OLsW/BQc6NsR1rkhNeA9Yn+k3x2UvQtsqtWTk4MDubZeW6rAnMCkveFugK
kNmOPXtkkGk7BN2o22+VpZqCae6LAClkEcxN89fGiqtwIgbgrO3qzbWVw5DJ1NV9C01raaYIgUFq
nPiOuUl0JJi0t5qrE4WJqiHl622PVYv72kbjS7kZeEX7NEySwMhqN1yVuS51WiinxxtmJ9SCaLrS
aVYwO7jT+68X5VGZOWJWbl3eNd8dtxoCN7eOvtnOCVgL6gAwaCeQ5m72iJKOMnNyV7kVfaVfpmWo
glpWbtDXnfX3J2CdDOAnwjrAJZs3JAPfa9MrJZlOvNRPEku7LEYlQisp9BPIqL+2h2Nn/DneZgGX
efGGwmNqph7XrycFnklpeN+yrHVP+Hz+veQl9GDCRt4plhHFr/vvJYykX5xo9m6LKScfGZj6Ca1S
MxhGRRygcPc+GvANGK4rloLq6f1QSwOjQutM79Yv+bp0dXM1m5lZDbCvH+/C3/Sizb1FMYhXnzo0
xdpt2tl3dhPnToKJWqVXVxvh74F+fjbd5srJ6gBXP+PtlHdefsLBOfu3M4du8qfVhNmHM4kQpGks
rryKykBbuyB5tj+qqSfFJ6efTXEysXZRA53OUhuWtVStd5ia6Re3yq2vmSnqKbDAyDwnRWV/dGpp
fUVbkjDatmVhvBGt4kRnXtz636YwSmQKR1e8jsiF4p8uMeDiQ8HAfSudwVAFs64lqEYCJ1f9SYlc
z29M0Oo+yvvC/YnSu1BPsD7j7yn+IYtfWJNq3tyuUqcgStXxW65n03CBlWp9oSrHe0GygHC9kSAV
YypanPuj0y+0/Rcn+1VOkU5T6vHHWL/r5lvQeiMjWvNXHvNNQCJtO7PTBhXnRM/t52LKo3DR0D1H
lNwmDyBpVgBp/FdAiT04uzs7jr4L7AI67bzLW3ucXiOWUXHJxaLCqs8TyLywSHrqPYs1f3g8yb16
CyR7qNMMt9KajfvdLRpF2FVtKDcFc73rQm4LU0zJF0JddqBSLIpP+jcFXWKbb83K+IGKXfvXRQn8
VegvYl0A0pA62P1vKLEOHKwK9F0pGi+wQawGUefIT4bI5cGr+fKeByW9vtLciYCytvy+sjQrJ7Zp
hU8IYlwJNJVrkbfDr8erujcKYDaeEopHxO+be96SwGeaikgaF0TtVb1M5g1dUP0Id/U7Jr7foqs6
LtAFIMMrcHHdSH/EzBUdFuBHpO4xfNcfI7Wy0q+pJ+WXyBimHzaqwE2gAHGIfa8b+4/gKOjZARsR
P2xSSfFKxGgCzGY/msBuyLDDWXr6zwYYDX68LiwAH3UrOZ+TWBXUcJS6zf12NPpPWOmlX92unBLf
oEF4XfQ5K8IsjrQ13a3n74CiWoPUsIOT0tBT9ULDlkhm94qG2lRZzkgvarHVWDBWVOOHoOZOoa+o
rc4fuS1+zVOduL5ANt2m9LxkbaCPsxtRd6zTj20ivcMa+MuQY5WU0dfdYQOs3brVi7lFohHgGBBE
d3iv0fT7kY+ztAMkhYsxAJrd4z7noI1Jli4+Y5wgL0sK6zaVmv0Dbmz6TzZ13k+ls+VzKtUKQx3V
/vx4Z+205Am7QDCiKrXiVNVNUxQEZaG71ZQ8oQDeP9UUvhZcKZLy16i48ZV0CYlpHcrjq6WKR/L5
Un4qZT6dmkxxQmt01PPoDPbbMbHl7fFPe3lr0XNCmA3a1dpqMza/LBlkOuN7gxK9248XLBW7qxVh
31PZWhH+/VCQyiGTIVizBrr3+95VXJp5BZouQhnUUC0G7CSqNjoVRn4kobQzK65+bxViI+aFEnw/
lEKvKe8ThEhKNx0DfZbVSQei/H426iNs0Mv8e6UYInZPoKFx+W9O8+AVlhF5pGKyyr5rg5FcpGKJ
wC2NLtTdXn3ngfwPcYhX/bQSR4z9dc02dwmqkqQTv32RcE27n6gGhsEdCirDnZGrYdl5IoSi2wax
5+G8CwcCSGF7pGWzN2VIK9yR0Du5kDerG09OmSsoLj/NauaeOhowN2H3uhKYwxR9qKJoAfASldEl
aWpy/HboFP3gmf/9umwnToWHLiZZN9ygTVqKtsy0eJEeISQscq4jryhv9IEi79eCXYP2j0fRZ/BH
Oh83wf2RXnFB4lWUNLCVU1eZOvDhzP2iy8r6ZU71VIagxnWkk9XSPD3e9ztXlIVsDHXnVRjH+f2Y
/3Hfl4nRCi3LCAwUYBuhpXjJhzmmpBPUS91hp7NUzpfHQ+59oTXyXYtChEPbo+a1Jsg0p4tuJcY1
bdC4YOSQGk6JOxvU2m1fpKnuQI2Rc3dt7DhRP2tpb7oHX2nnReXAExvTk4EZu01nqlQlG8s7Zm54
S4DMUvHOrETz14wHHA8seo9U3pAC2hZD4oIgE7nz6GbkOHGGndLYl74cF+8E8sf76NJW//x4eXeu
F+At1Axg/SDntO159loE/ruPoxuMrXctUfVJGJTc5yIvD+pY3st4lirP2qpHBwtg2RalbeUtEP5F
kKHNpfaRKnNqwdnGDSFIm3n+ydeXaLGDbgLA1VTlcsszLf05UUepQqVquh/InhutD73M+y+ykWv0
TcXWXls5SvGYgsyT32ttpgVSU2e0dktF7c/dqFTW06I3VLCcnmr2f1qv1k6gx9PMuxU1sXdtrLn7
gP0L/qL6MkfNReR689lKewqcYGeSEgcVUtfTOLYjzf9oED/pt6AtpM+K+WnUgNAg/OZV7xRapTeP
2hIZi1BM78MKzHjGUEzTQnM07fo11/cs3lN3BeHsDlkpw0grAF6PZivfm8TcSuBWXg4ltqyU7prm
FdLgbtVqSajonYmxGk6HlwRx7vlDWUcacvP1gkRE53qzFahG44ggHXR1wJ66Gd62quhKKpkO3dOk
UD8PkFI/Duggdb6SKOPrtGib2JclV3IgZ+CTdem5Hw2DjArQ9Oi8MUCXfXG1vnaBrKDxGKa105rn
hC4OYHOZzWjKSDm3ftmNdLswnIw7SBqzMvoyxiDJb6socUM3sRF9kWVUDCEeNNkQQklQCzRKpGfB
BasLGCB6rCBEkzfV/0FXwCYJFefs4C7ZSTZWDRpMox0qLBBuNll7nxWWEHqMve4iZkpVpJQfMsIF
kLdTnCp+aWksyyiGvECosGkbpOvd0j0tKtXug07zy/cOFpVF5waK2VrL2rx3Yycsl06kdVOpMp+E
oqffCowtzmo5om48W/MZ+fmjwGWHfLNakdL4Iqu0eGs2kUsiSK0sq7NvC7pdaByZrYlKlVkvFh1S
lDp82+ji/2K3qOYT5Ogl/zihe/XLMsfqq550S/HsZqj1H3yYl7fQ/a/arAU/ky2j4MSs5WUcVhgX
nmq71U+zeui9t7PssCcIsjUDdiwY+fsww7FLjvukmzeNxysA8K8+DVadlPhcSu8sOb6vhYFI2N9e
s2S2a2i1lt2gtG2WHW6cSIdyNG4jl/klstU2RPwA2sZ0JDe7s5RrvYA+4O9wYmupmQobp5cMN5sB
yHrYCiv7INREfW4HK/n2eFIvooFVHO+3h+EKa3O3FHm6fWkz6rF3a3Tlg2RZn7Sp/+T1KVKA0oiP
nqq94dZKG0xVZviCbqBVZm1rq080WZ59kokwA4mNYuBlkRGYpTwy6nyxkkwPnDz8SkJhoGybb4Yl
RGJFqgSzFznl52gUERbgCmaoTSWVI4GKF2HOOhiZNOgycL6UTO+3pTkABioICW5WnqbRtQLeZAVF
pZenVrf7IZBLO8f+iA1DzN2dFG/7QVYHmm97C7xyVYEwEIGQz9//BqnTsMAA1bm5NLZfx4vpFJex
1/SWjKOonhsu9k+Pd9DLphvThgJIexMFaDjk60/6I6A0eVNK8EbeLcldu7+2Wl/I0KDLhrNXHLVa
aAxZ1waDN1RGSKfIs4PFHUWHwmUef27SZAJt0fR5D7G9EEcVuBdBH78O6C8QEtS9+DKbHaC4krdQ
wSm2Bc34SUdT/z9nNP5avnYdhbiPgisIUERt7tfA0+GvobGNIWzVzt+bEr93J1po/sdIGX1+vOB7
MyJsR6CHx28tDt2PVRsebRM8PG/IoMwnouXhOW1SPXw8yt7J4Xxy2a2IdRLk+1EINcuSzInNnE15
kON1cqHa2/iRR4X38VB75wZILRVmAHsrfu1+KHvqcWPEPfDWa5Ua+441Gt8agoj3w1BGXwvgCgl2
NnFHHB3N4AltmjjLQW6wd254w1f6H/x5KK33v0HDsAgTpMW9LaAVV79Qaluwwvoxo6xcKeoNt9Kj
ea/zuksaHfRdEUODFYLEA62j+zEXvETIE3T7RrLjhlVVtlcDqerb49X9nXBsh1lDJrYEteAXMFGz
01wlU1e7OdpkTQYerlv6C1D47GMJk1+cMigCbqj1bS+wBrIR4MRTqejemY4LtkamVt0GqJ8r1vcO
45t3Q4QIuk91NI4DVZNieeOhl5O8iZyk/iZqSyjPckAxK1g8J/53NM2SgF+p5BmxXK8PVAv7JzNS
MFEasP7CzKjXjOLWTHX0RdCh+Ncd8vwjNtmGGyL5s7hX3cQHJpi6dvyuOgvgE6xfXMwJs7RGZntw
/rovhMPp2hGllqADpbQ2h3mYPYjMVeXdilJDXV4rknDEBf6pydqj63rdVptvs8YvYKy5tDlnm6Cp
KpaksxW8uhfC/wCsiOf3ZpKFmgIWx9JLsjhUxk6Pd8TL+h8TBK7q0H+FsGBt6/WUlfPGQtzwhoKP
cqZFVpGh0Jr7WIM2fkoJKOOgos/4eh5b663s8/K1Qo3lrbDz7GaP3iJ9wTvw3UNSN7k+/nE7h8Li
J3FZ83hZXKX3h4JXy5JZQ61AV+z6n0ix5Pslntvz41F21x15DgCzOi2yrZRlZvSOSFvXuyk1knIZ
Ij019PTE7F45MBuGW6b09T9tlqMK/j8MzInHCAWtW66a++lFtRchhzNGt9ETXihnLwoWO6tOU1ar
T2IuwGfoVfz18aC/q37bbYZ/OIUPYGYrPv1+1EZ4ixtVRXQzVxKrLyygTmEiMjyKKkftYVfnjfgv
k1PCYufO/7VWYj4Dcpg0xH6lMV8FDcXvUWTyPFdmGr+bIQg3B0uz8wxY1M+IeiGtUS/dnAVchZcc
TyGPqNcabvzmNFCyorwW3dAgxKUVrzqvHE79MOnnprD0g67O3vAkcbx5FGp5hzbR26LZWaG1KaGp
63ZfSDyNt5ZRq2wLB5FDra/CVit6n3x7CmZHPUKT77y35BYQa1boDhT07fBdjvP1SKRapV37fdYz
B8hCtlAMmIx4Ch9viJ1DRrUImD5V6VUwZrPUTjzPShcT9etga+nXCuuXPavD/z0eZedNJZgH/kyW
Bnhg25KrEq1QFaV2b3Eu7St6V9rnZBHirEamogai/WtWGwcaTWwYWGscyu19v8tzQ3TN1CXebcqr
6NIj/52dnHLoysvjee18KuArSMED5lrJDpvVwxXRwSuwdbEb7JYzWurRex1T4FOrAmd5PNTeVX03
1ubkSh0NsygjNgL6qZb+4pXxh6EYgBHScI3fVpT4v2PeodQfvWgZf/a6iVIuZWrxQy9SE7ssz6Tq
7lRp85Q5TToenNmX1RjWfM0z1ggbEMXWlQUNYqerG9W9zWY0XKYESFQKGdl3aq+5lpzmAOKH4XN1
oPyRzNTMhqrID7bz7gdx+AE0V0A4bzHOvMsyV5qeGB/1/temrUBK6+roCV3dIy+fvaEo7IKoRJcI
Lvv6738kO9Ugu8Uq2WO1KeJfvRiHE0bm4otj158ef/qdMwpRFH2RlTCPVs/673+MpFkU9lJgdbfe
6s1TGcX1B9knzoEK8M4Z5YDy+dD9JDXd5qzSpfdndcS9qEDJLypvwnXC7uNdylLHQe4N9s/H09q5
ZolzuORXRdMVp3k/LZGVwonVyr3VPQhmf/UM/N7Tml6+JVrpOb5Ze8kP2RXDh7mAjRyMyKse7dq9
3wB8ClI7nl1cFpvfgKoyTqTV5NzQBJ2+G41ZzL47GlXmR4T/iQ+fr5K0KbruGbSCfFpcLLcOTvZ6
SWyeZF45+BN8X+oSWx+ERUa0tAbVunkJddh4cA1fs6b8lGkJ7KimEO+XQSqB1Uf1wUP3kitEm4wG
IWVL0h1Cgs2d4mDj50xxa99cp3HkyZx789zif+n6+qgb4yuULxuqy4B+LtNkVV8T4USfMs+Rb5Y+
j44O77rY24UAYUnqTGqCnt7mNo1Ir5KiiKybXnY9FnR8Gn+CghHaqe2dtaZrTm7ZyR+Pt+HO6YLU
uOK+UNjgKdxsAVJBkPNtad/Kwf7eSgJ7WBHJQTFm57IAN8oDYXOCV4Wm+71OSlmoZc/URIqZWanO
LZrey7D8lFpkt6fHM9odjA4bGkjgcAjw7weLsnj1916oRWdlfavQb3lazT9Dr5/M6+Oh9haPG/B3
lx5s03YDdWppR4U9WzcqOEAbykacF9XKD07I7j4FU7x6BhIZvWg2zWppTNGSWTdpzm1+ctWqJFIt
i+wDVaVMBK3UsldDWmd5QK8geYNAMuIu1TzhdlupJTLNj6e9t8IE0NxelERghm3OjefUfV8sOTtV
r5PnkaJS7U8wAPNQHV1zCB+PtrfIKzkIhqFD7LSlKVCeNGfp9vZNIbcPBE2t1eO1OEiEdudE5Zcs
COQURP37XWPiDzRWNaPQvoU2aFhTkJvtcga6Mvwvy4cIM+hmEFrQ1e6HQj+wsZqKoSAJ5H6BG9HN
y2YvjOJOOxhqb+1QWID3tCKpzS1hOkk7RTa6bd9URymfRsYDczkfmWnuBD+rsB2QX+IeTtxWX8Oj
TOJCCefIpaX3r8AmOQoiKcTkS3tB/1gDtPov0ZGN0FEpC4yY6yoPDXOioPV4s7x8xvkl61UGUB3+
69a9vY/po7upZt0cEEivxzxHbWkSdjxiAOyUr/RF6Ec5xN6QXNgm6jogTqiv3n9OG+xsGhMc3nQ4
c1fITKv2DTysc4wV5dNsDEeV3JdbFf4MaHw+6lqa2ZLmqJuPpeGmzg1WwRhmZRejHRxbp6oD2/h4
OXeHYsXATWL7xxN5PzdjVg2wmpZ9KzC+hMWt4h2KTui57TP1oIX4MhZhVuiAEUdTbMWP4X4oYi86
3hh73oymc05qNI/nRYw/tHQ2T3nmUA5N3Aj9rBbzhCU7hP/t7eGVHIgZ2uoHy2G5H1/NDCUBh+Tc
ZjyFQEbE3Ue8rrRndYzwAGy16SKNrh78HM+k1DeqZHqDQE/z6X9YcAIh8BIrhH77K0b4c5llxs5N
7bXyrMO4CEAhF1dNBzjweKidlArKw2pJQ5l33VCbaxxJN9eBfW7fgH+jWooKmP5PkSUL6YqrfCqA
UlwUq/Q+dt1s3+a5wsp8gDD6Shbq9Ny5RnsZ0jH74Az5/OvxT6NXxGrfB0MrXHdVKUB9ASjTZuOV
iq7KEd8ZlB4S5UeDzkSEaGWKuqItO6OAUD+oeSCqcRwDLFlV6ed9379qI0OlLl6h9HZaYkDYyLdi
rXUbwF7/0HsEVvyMODPzzVgd27BTp2EJo9GoEWJuVe/HYnQStv5KWA4LJ4+xAzJ18dWMR2X+OlWt
ngeNWVnfRjU3eSCUNMczTzY2MmERatqAlGSGf10JvEp2oml9qJBRGoLZSJVTrnsieuKvRPK5Mbkt
/DSKtS5MGvq7OZJLk/s2ouK3fOhbx01Pylg27mVui+Rd16iL+b3TjNlAYVxHsE4TmRavTvUWVL1E
YL8ZFo2H2oEKijW61ELBUAkeb/fkeX29qpmtMuZvslIb5iuFJB3mVVrNhLptqdiBqopoCM3UQNPE
zVRFu/CUz3k4KrFln1Nv1qqwLsZqgEFnt/W1nZ1EnGNdz5o3o63BsALa0mafHVQHFN9Fwid9BsXe
rn7hZgMbFJM1NNP/n7PzWo4bSdv0rUz0OWbhzcY/E7EAqsiilzcnCEqi4H0m3NXvA3bPjgqsYK26
ddIKipWFRJrPvMYAC/TBTHX1fpkAXASZLQwZNDJb4L8YaPr5dk+VjX03qw9T6Q7FLV10691ieSD2
Ew8M8w7bZIxjNS+uMUtDgS/26XhZ5mUz1MvjNC3axwjKpbnryqaJbxTN6SufHCPHr66sSwhvaZl2
F/RR2gfpmfXiQxUrPb/Au2/9hwhi7HQ0gAGpEnAk/hwpi0sOFjfKTgxdKgIHAnHqD9LK+qBqvP6N
YrglVueFQvyniJY5CPJ6Nt5XjV3I2C89exRYUsqivSujtO1+ZktXfbLV1AbhYpmze51qbnyDmgte
IlnW5BL5Cj1CICFvUvTQFRchELWo+5ty1HvrclZskjOA++VHrypaG0yPbrEPqJB8GkZpXzUN/ssX
/axlQO3LeL4ShdXVfpNa0XCBhaWGX73tFp9lCjIYWYrBTHxsNI130mq8LzJKsneT1+rXMcmgEsjE
KoubxqVL6Xd1pXiX8CXkbWHO4EXHfHGyS3QL+yjoc4K1vSgyffRLesB1iDmJbHy2qgoRttXduzyB
bEovuIJZ3rdx1WBdm5Z3LkL7b1xvMDrf6sxIDc24TEZ2z9KYO8C2KplhHINYgquiLYEONspCSaMe
3kq1MvMbtUDdDMTzHH0yy3IpEUV008+QkJwisAtree8RoPwcllZddhicT+/zZWrkhQIFQSCFZ6yf
mWFfu8+7wX4bL2IF8aiOQF+5sqq7ZijamhTUMn4UQ7sot/PoyXdjhcwOjuyeou4KN21zkF2z41xE
rkwLvy+RDN3XVBqelMJuZkBPkzn6g1EaJRqP1vwWGYS2ChJOe93HPliWB6+puou0Lz0vEKjAwVGZ
vViFEwbR+npKaRRAi1ZTXpkU4HwWTxq1nygGLtF5E3m+qthtvm/6woDbjSMXr1ax9saYSOJMLZqu
pT7ILCAEnEqAzQ1lBacW4/sh7VySTU/v32dd7eghpR3bDjSrTg/kAIX0FzSzP8d9bOoXVhtPYZQN
DexwIJxJIOJePeSdMQ27susUGeQzVfbDpMeIQ2pDlD2g+m1/LXWZdGcSsBPXxCo7AqNfQy6PWOj4
0h6GtTOV5NqhdErzkCuZHEOh5kB/jJmgwY/VKL7ukVS9yaSjtWdClhPRETe1hW70Smx50R+DdKkW
UczoXuHNu8mN0werzkq/sbNzugInhkKNAZY2MsMEttt2CV4VZaGI1Dwg/DqG8ZRHgRNF/eUsmt9W
61gVLbAOoP+sWevdezyntaHGdTIi/1b1hrWL0Cfexxwib16/4k9EzasKEWktl/9aAtuMIkqpynq0
DiUCE9yclmw+TuOQvDOisdvbyHd9f33AP4PVFzEFHcaVl017YRtTmJlLOAWj5RDlsTc81h4Frzej
VWhKYCiG0+7NxUYa1UENVb+BPizggc3KPPurdKu2nxLZOY1fWS2iYmkOPN9+w2VX9c2NlZtW/kD9
sE93bcnH+0M31dwRTt7+hMDh1k9zZYt432rwc26EWmX6TesBEntvcRnGvrSm0b3iPIvBQs9qvXxJ
Cq+vArs3EaRVLG/GXA/mSfZIY7sdw8GYpXGhOEapXQpXE0bgNZFtBhiJyOing+lmOfj6hMprwNqN
s9t+GDu0xhHfmcIBcxpSXLOWj4WdZPlejDYA9aRE8TaIFSuZg8qVpQjhQ4Jx6NHJn++TTB8AAihe
z9HWZe2VnNMx4u6s3MnHLwhlXMQk9Qc3rUFkdH2LVl+ez1oZ6EbaU8+C/OWCaZ6Gb51VD3aQ6olM
QrWV/GaXRsmDo9etvMrTVosugcuo+g5PW1hpfeyN/cdcGqVuhw7NdudxGTst3ldm70S7xoC2xuZL
ZzyoYAgtxSewpy7uf1mqVddjZs31visoM34b63JSA8h79hBUk27Wu7SSyGvWmKN0b9SiUQpEw5f5
a9dalRnCYy3eCexulG94gNd3cZ0baohmUGWNh37ptUb40o5V87aYW6kGrWlMNysJG6joIKxvjtSt
6EGz+7jfI53bfrLsdshDfAJAxmsiAe+Nboyu+ujMIt+PnJk6XOBTBwxo9vr4g0CY1/IrfZpuyhZZ
iAu7Yf28ReqjfAQz4bS+OY554iM5p32eI13p76GFT5rfaZUwbgCOGHfWYC8jYptm9kNadtx8TOKi
mC9oXY83wkW56WEhEE92aWzpmZ8N+dzTFbWnK1zxhmg/LvXwEYk53SOGVca3WmRZ16qaKx+9mT+4
D8wziX3qlIGck+hLTa3Y8tUuyodwFPOC4JOnVQATZOokSwCrtX4swYTFgWk2xkNHz2S4tpEIRCp5
5hl9o5TGHDRGixNnQtLywRkr8Sh6V+qhV2ZAIVTQyPI6j7rSuCAAN+RlOsjqydEcDsZKVPm30pN5
6+ee1Rl+Q3l7vwg7fUxBy34tHU2xfFstUCCNldH7kPYJ1m02DW7px4Oc3iiNQoGJICztfaIc+NKy
tVNtb0Jb8fYIKGNkp9AHCqcoArSVDI5G4Tgtq4PIaNxe5kbZRHxJM73Nujn6IUZXa0NNa6YPMp7t
JKRt4z7YyO9WQ2h3k+G8mbSoNAMjjaS1B6UHG7MzG6JrrZGa+sno0SU+FIUd19cdhM9ICTpbOHNo
INAChyCxwJFXzcq26EyHuHDsEy9C8Wu0KCdJw1DeOmZTOtcE3+JDKQAOPbpzXmT+3BPp3Wpdptkf
p2zOL6mAwRZM66SHn9YW0yiupzw2ontHT9PuNrMapw7QrvauLZv8Yxcr3nzbeOr0bcgWWn6ICWUD
jLXWfNMkuVAfFsfDZGzo0JzjKC3M7xpoijxAGcObrgy3N4cLkE39zUR3wfYLtQLBXZMQkhlBrhIP
KYjlg4iGFoPkBQ6sHxnaAK6+y6pPI9bN8DlNuYwEO7QiHySBz51SR0AOh6jJh52kQRWz6MrZQj03
rd82daXBtpuZsdZa2nd9m9fjRy2RUbGLOV/uiasyBzavon61G7e9N5RMmL7R96qGikwt0M+gyzX7
+FQsju8K4Tw4SMqa0JlNR95oDSJib5D4EZ+XTmF/GLHb3XY2a3ufcCFAhelyN1BtaMgBvh7tHNgG
dpthZbGRPuF3mc/72ACsf10vWorjXDyl9adE6YV2YaKF8y6RsFL2vFvXu6OCMMvATuzhvonqeApg
PIzjbTM7AO17vXREaKTdkqOEhYCyX6RzX/pmqyYFUR9x7L7IdTveNxU1Ou44TRY7Q8fahiqHVu+t
Ek/TII0HsO1DrlvfpTkJza+kXmDlQmnYpy/I4p3xCfWduajfTiBov2mKTJ8cpzMeihIhffSOquxH
2nfjDzV37Cxshrh3YMHC6QtJvs13tOAzSDDaosIBZv194kbuy9CT9fzF09ro3WBP/XU9VfNP4uAJ
GFoxyw8DxXzOiWoSwscMuf006ktRXCnEEt2eoLD64Bh986WJtPQdneMEa728aHYIh2tYb6WD+9XK
6QtjeF+leVihT/jTdgEcXEVqMtQHTVZ1EhKOqPe1q+TtARus9G6R7mgHWE3HkS8Gz04CItLkAxYa
jUOlk1UdZKpTNgcBuSULAdLZ842obetTArQ4wutJOqqPHcf0c3QBWKDQiRumS5py26lUGMl9LIwM
CtuKb8yianIf0m6C48osOqoUPeeZlTsLnWXyfV4Z5Ic35dRXAKZETDatVFn6fWmixdxRqcS10BRm
/3WIa635NIH9/whMaVRgWtdoDlZWwkmLh6PiHOTcJAc3TqKac8Pwvo7D3Hw38csji+bsUL/Mw9Ra
+6iLNKyXklk1d6JtqjvdKbsvBoLB3PKjLm6l0umfaVKIJbDAgU6+Maxljlrn8y6aek7tsO0n4LO+
KJbGvXJQZTGgvvdD5+ddkSJAhUwu9iR2Xb0Zl3iy6KSXhQyiXo0O1KeczzYV5Dygbxe9dysk8gN3
bvvugbqUzv1SpA36IF7m1eGsKMv3yhlUy68ldm5hB/uXgrRjz8bVJHQ3C1EFmrXdpBSTeqGDbLvs
NeFYoVJnQ3JT6M7ythvq1rwAv80aBz49faT4YohACt2RQeJ6FBWgAlHFz5HyWCHNFu64BAzNHc6t
y3yJTCnXbx5HywcRJzylB2sItks6aoFpj6hOT7NRKgmSI9Fi/6gEeiCfXo97T2UOq7LaiiaCeLYV
ihnMri7HwgOtT7Cw0wah34yVg/pkkZ+T2T6RjWEcAYoPgicIpq3m5zRAbtfhq7Geaq3dLVgQ7KJm
jqpLESn9BdKtLjZ5Yqw48BotOWeU9DKlgFIKcGptTYH8Njd9lTLvqQ/WNWwBEZt7R02ja72AeGF6
gxpSTp/PJJ9rRfg4n0BlkLoCBWuwUiBYj1OYQoP2jlKMcVjWoIeOcB/qQ+ydK9OuX/vFMODKYXpQ
ggdacjyM5lQcI21mHgDHyswfrb6/96oM3VKRj9UTFdTqfu4r6yJPFE3zPTtr7JXTqqPlaGRfXl9N
L18xPB80NVT+UKNW19X2CxjDXfCAdohaDtgL1TdexI2i6Lq8IlR33hCVZwg7etJ3zTK/eH3kU293
la9mAtDioTJ8PLIo2l53+t449J3uvpnkpHEqzOXelG51N2qR4r8+3sknXWHseAlxkTmbJzUT5BbH
pjUOa/7q156ooaIa6b6I6q+RV9qfOdRK0otu2L8+8MsNi6oNwE/AkWwkeEnHD6pkAyRJOFYHu4gX
5LEsGU567hKHqvOZoda++3ZpQVcADARs36CzeTwUwUieZRbi1KAelrAo+/hWUEm7j1frk9yg8znY
jn2mRXdi2wAjpVsGcY2qyXabDvbc13LJ1IMw2/bgyei7Navn/BpOrBZgI2xK2vMAmLfIlmZI6hQz
AfUwacJuA1eO5Tcoo+IWNXuv3fVuap2hu554beiqmxRnKCGAJNrMZWrLHks7YznMOeU71UrSq8mq
UtTe3fIMcGVd6pvXBpcHsJIH+YszfQOnwPtQH2pLagfMUJbd0tn6t1V27AI2m3nVoWoQgOzvIPBL
7mX0XM+cSCfmdtWtYk/QKyPQ2xSI0iQvnIIKy2FAIW7XDQPXn51FdEaWLJCj+Tc2BBaTQEGfSR5A
dY5XaZnTECuFuhwGvVODZsnrC3q8w8GyhuIMCuwEhwfiDqUvGroa4EljXby/nG+dZY+VJW31gDcX
O1tVnP5xFehvfW1Muu9egW+OH2dGBZsy85QsoI41CZirnXYnRZvDdnTUAQvlyavevH4unJh2xJmQ
giBRQ/Vqu6TNVvS2pPyPVmpqve3wUv6mDVOWh6PbmN8bjVDnzE49cTysYgI0CTn0Xdhxx5PRFvD7
bCeHlwHo4jCo/RTOi4EZotXIq9V4MJDQaF9/yhN9WJ1uDTsIJR6037bXHUxO3RzgBB6Is50V9t9R
Qyo6d/kE4xVEQTt2VhT23Lz7Jp2QZ9JEWYZ51TvnHDtO7OgVGYVgLFwYh1Lo8eMrAsy9VrZcvPOS
7yMi74Ou9tZOa/tzCIoTQ9F15vhgJJb51kaucoRIyzWPNNvmLkpdcZdrAuGIStF3r8/vidPXBeYF
1pFHcsCgHD+U1ou+7hHMOOgkMG2oRBaJu1WX2pkz6uUTkVMSjulrMMYFuhmn9qpJs5bFOFhRLXba
WFHOGynweAg/nlkyJ4ZyqeiiK8k5DyZicxyuor9pVBAZaJUVUdgcZXGRt9Ked7lEgOLMpng5gWjs
mizA9f5C0nTdpr+cECjlY/WnuPphGSBFkLXZt4swrTPT93LrAUoEKoeGJBQ39EuOR8lM1WqLNlbR
y1LT286iXZbqpX1jzdDUB1VtgtkotMffXRvPSMhn1gkAGnt99F8eDa3QyDFTVT0A4Suve7PND7Un
nTOB1alHAysHzwfmnovQ0vEoLowo3cR584A7rXuvg1qhvCn6hzyPzfdt66mRPycsqL8xrIuGEzpS
3JgAio+HFVwh6ZJK9aAZjfpGSTPEewor3Q+UH81AyytEjGsvG9oz475cL38OylGCChl9quNx9Skp
0hLrmoM1ZfUNsP8qnAddPbMH1m+/CQkIBiANQpggJNsGjTRoKsVqTPVgT1wE8Gm6DC3QOcv0PcrD
euunrk4tbMrtOoYHW+Xn3uozV2r7DfCsIlBeOb9kB8fPCVHDlLE9a4R1JJl+j5Yy/JC8ou9MsbBo
fEudR9UHlK6/5Xbz0KNoDfM7qnXeZ89ujO9qPo2fIzzTF1RqlPJOtmTZwZSsAucjBcevbtKV5t2Y
JRDc7XJsEIzQZP/W6yi/+6rEi+FgoL5wb5AdPeaJa31RYvTIdqhmLCgw94782lnZcm30uVBQ1oP7
ETYzCIIzb/zERU3gCZgZCg0N0C0r38rcus85hA8GtgvUzSek05WYsi1N3wDGmbx8fdtuzz/CWwBa
UJ1ZAegVbWOWDHyo1sMzOAyT3b71YGleFDN/1WpnOvNoLzQVV612WJoctRCDQKBtTj8UukoXkMzE
7ZxRsOsjrb8rFGfS75YcvZvA6yZxjQIDVgpKnCZfVMNWat8aPPOe0MW9mRZ6Vj6sMrT/BBVsPcjG
uqs/Z2Y0O3ctMOGgA6/8iP+Ul/7orMK7UUfRY6LqtoltA2QYLeQWB0vLQ1Q2rOS+TyaLonfXyDqY
ZhzGgriwoxjWuaN+WWZvweYQjVOxnwoVHVe9abspVHq76ANl5Tr5uK1BuVaXro0v5aROnyxFT0DS
ljYPKErXjcMkG5vqYRzHfm9NYpjvzKikpd4j5e5dmqOXGg+tHmec0fGQI8hCxNocgJyk8UVNp96+
pM82413oAkP68PrL356mvBAUa8E8cp1zq2+FaNB/KRT2iDykbuMehmrqKWNhJNne9Dj3tHtQMPpn
r06m+BxT+EWkxtDPDBCKSuDmUHU+3vEYvOimotjDwXC7OMdQpcFKKhnr+Kta584QJPibKFe2QIr6
oAlF++iihzn7Co5e6hnzshOzsC5JkiKa11D+N1/FkRlIedBgB6TjuyADOOTXea8/eSYNCbspm8B0
+vjMHf0Cl80EYEIEUQ8cnYcYxroxf7kvYTUCQWlqeRjBzjG2ERt3SHSiMi8ozZdBZI/5YzJHtXpb
TjEcwzZuhR0qWdPTcdPi7JyG4fYkIG0hrENzd+XRwirZfKGkSrMUac35YFa1dx9LJTu46miES9vn
Z06C7bXGUEz2ylYgO1ij1uNnLzgnSITHhVqfzC5NUUILpnt+8frqPjXKGgTRpOZ8Ix04HqXMvSVS
9EE9LIUsw2TJuwutK85RUE6sZFAVCOBjH7RWt7YUIwtBqtHNObFTaJGrIrmK7p7b75xWaqGer5bx
cG/qtL32lNa+06rqnDD6ywXMN2B8Kono1oHxP37QeuzpupmzepBjEV3SME8vW5i5+9SJnENudHNQ
2/FyJmh4ke2uLxGS8YpeJstzttB6Y0CMrxgRL0RCg+6aHjnY1yqQnZO9rCb1MDR5awKhA3ek6TPg
ycFUmYPMtjAJ4GD/MliG+Dk4iKec+WrPbJdfw4nnr0YCsaoyUtffapQVsYeARyKWQ6EV+nWdjfYK
bXTbb86Cow4dqaGcELIDRhj2K4SOhp63VAd16MwkAIQdVwGYDtSrENeuUr93+lK/7ARxR6AIbEN9
Gz2yLjAEoW4QJaP9yTB6e/K7Rje0UOpt/2CTb0+BSgfmCx7EfYMGeDsA5wNh9jiy9++nMsk6P1oD
G78TbVn5aqyOP3G/SCmLCidLfUsAW/MLkPcPJuL3X1Qpmmz3+ibZxn7rVFGMJQHiLYGE0o/Xjmk3
UeqJfjl0lhbdqVbl3JRZjPmGueTej4qW+k+sjmW3d+rOfv/62CfOwFXlk5o/BQnkRba1KI/6Qc/2
WQ5kZmm9c2bd+pnHKFf4Zl4Sf9Apje7bTGZF0JcASMM1hPhUiAnLB80UFM5f/0Lb2hiToUNaomy7
hkMI7BxPBs5PKNu1Qj04ljUqgP3mbEC5C9M2zUDk2hdJDlJRo11bhrNppMSWqmKcSaROnMOcVbBV
AFeTTW3twidTqeJo7sZDU3cZkC113qlKHr0jDGzOnJAnDg7KnGjQUeenWP0csP1yB5l9FBH3L9Nh
ASt434oc4HPZNsEYN+pVxcEflnlW/DnJ/+v79L/jp/rhz33Y//t/+Pv3upk7bBPF5q//vm+eqnei
e3oSt4/N/6y/+v/+6fEv/vs2/U73q/4ptv/q6Jf4/L/GDx/F49FfdpVIxfxGPnXz26deFuJ5AL7p
+i//f3/4j6fnT3k/N0//+uN7LSuxflqc1tUff/3o8ONff5CX/rLe1s//64d3jyW/96FKxdOPf/yf
7vHbP3bAhB/FU//i158ee/GvPyz7nwiqr7LjHBgAkNfi+vj0/BPtn6DuiZ5X4TIC97W1UNWdSBje
/ic5HCQSiJAk/Uj2//EPquHPP9L/SQkUdRgaEqxd/CX++M80HL2w/77Af1SyfKjp9PT/+oPP+SVf
dBgTTD1tOhTfIexAAT3eJhrNTKdWEcsZC0R5ZR554Mvq6oza+/Fm/HOUldi5bgZuzm0VwzXGFDYH
0B1qJl2g1CMcbSnry0So6Q31ZQWgFA4+i0iMjwXKD2eGP96Gz8NTH+c/qJ0u59M2RllSdAXt2QxH
yo07DK8xTteS1fK9OSepuQkh/jMW+49xCH22QhpGUSS6ruC1WbTeHgGv916mVAhFT0EE5rrM6pbW
cw8kUKnIKvT0yy/L8K/3e+Z9MtHANnmb/M9WyaTD1sYqSoVHTTKABpGn7Jt14NdHOc5s/3xIkCVM
6tqiehH05Tqy0y4QMPLZJL2Zp6L6qjCur1G8vMFeR35/fbzN7fI8IBuHe52Mk2xzW7TxmrbW5OgY
oSeGCTyyKA9KZkF8AM5Xd6EolAgEDBfNXhKk/hyxsknVugLTop1Tm9oES//5LjRgVw6iCWnmeMv0
KdhuLYlNsk8QfqRG4Tyl91FphzECt2DscJ2so/7W4juTC4C9Smv7a5yNcaioaP++PjUn1jYz899v
s7n03bKHlmwqBrq1ehmin/sI1Fm9wolWPeegdOKsoB1JXuVB9V+FQY4fXKCEDg6pW7cR0gIwUN+h
B6X/FkX4r9llVriy11LutgJeODOYm0rnTbNlMXQ3DMRFsuQyXxAx/RtT98tQm7PPRJFxsjPTCFXc
pgJEyj3fkc0tMPZ89/pIJ2duNVrFgQgxE3MTjICkXsyeoylsSMt3tUPwPBrS/e2lQMDD7uCAI2AG
eHH8fvJsEBhGu3VoRYZ6qMplPgw42x0iKc8Z8L5cdUgksviRTCGew07heKiE1xRVJga15ViKj0SZ
yiXoH/1j3EfdmX7qy7mDt8qK44oC2E8H4XgoXM6ztvPUJpxHp7lI6Mb5dtFNZ97Qcfi0LjteDV0m
OATcEVwSx6PMtgfFEXxUyDWuPUE+ym76xaZ/a/fqxYhq0jdwz9FvFexeDmocDyonpy2daGxCO9Lc
j67SUqMAOCZ8DU3AM4v95TSur4oMjWVIor6GN7/WKOq2naCI2YSBY1TAnvZaDBBFdKYU8vJiQEuJ
/JnVh2qP9nw7/hKF0qTGAG+w+rDSFO0S5J1zuZJzfWMsmUYwt79V73mewWeBIPwwARGAkzh+KquA
fmZ0mgyXvoUKWsFlRBlvaq5pu874VNlyh/b775VXnkeFkblOooOQJkIvx6OSHMeGVyYShJlhBXbV
lVcFcV3oZlp35gFPTCgkdEjiYMuQ8dnatSdJO0zxNPCAqhzua6uT79QldUP8EeEpJB6g+9ePqhNX
LbfsihFbBUl5kZuH6+O8n/Q2BT4HFdbXe1HVXHKt1frFaDg+vDUA4jbeSo+NQ2oH5FCKN542tm9S
r3XPOeeuo/03/X+e6rUJvx5p5DbolB9PdQqOG8YLsEerMCLXn0ShVTtNCLxUkipu3/ZYrTn+PNkw
t7JMy8wz03HiXOBcZjGTVzEhWxGJoep1Gv6ML+Fs7o1KacJiRBaw6LVHCYX00MrxHH7txeGKbA8h
BOkrhxLJ/OaZR5fWB8BOGepale36IV3ti10lmOvq6XdfNkNxkttrC5ijYZslNwJgst2XMhwr6mlh
6UAZddUI4gaETIC57WhezHWU7Za5NyloR7gouWCtr7DFbM/Vek48N2pVSGMBMeDpn3nKvxweY1Us
QsJeCEVJOQDWZfsWUk7yvoVMdeZSebGtbOBAZD5kUOsy1zcnL2QV6JwW1JZGrRMsEjInaJR4+hAl
EXz9WbqfX5/oF6cv49Gcobhm0zBBYOV4GdvKAFou4sRAjcv7nkNO3XsC4f3XR9kwudktDEP5EmwE
3kMWthPHwyCjF6WLNfJYTR5daz0oU+rfdREKJdW1q9nsOmxNZY8CuJHs5zZGDyxHIn1sXPFQKnnc
+pOMYXa74hyI4tQM4D9NGxxYJrXpzYzbejEodoXpBkAtFQUKY9ov9VmBmfUBj46LVd2C5v/zEGit
rUvslyWUyohWn7X04ZynTRIkw5LfpAu427BppX5hKCoUKI5UyDeRcmmlnncOFPUyPVi/guFAA8SM
ESmYTSQRt1qu1UCZwzjB2YwybxS2UVUHY61b11B/wan3TZbBEY+Sz6xR76EfZblz8x5K0NJplw24
gjPX8slpWdUOPfCpq1rE8bTEek0TqpLsLGxxm53ZqOQKdGGFAwMgyS/VVI2CEYT/1Vypy+U4WfW5
2vqLg5RpQVtylQWxiRy38UdXuJYyOevShBdyj7ip7tv5DCMf+OPPRXEn1uiindnmz0314/VA5W3F
LKGagwHhFitlS3VSYkrbYeQYn8zurqrFrRspYaWYvg2lGSmKg2HTD0/m62zZD1V+MJwfQ++FPSZM
ViyCMl7OYMtezgRKBkSbHHWrWLG12QlAGujTdfYcWp0hb/Kx1+/6RmsfFpMQAi/P7t6BufHt9aPh
5YHHkqRJRSxBbwhpuOMVMEN/kq5dqyH4qOx6/pn3O3Nqyh1XW/m7VybCrS6wP2DB6Etz2B0PVY5m
JcEHL6GVpd0bgy7Kzqiq6l1edNZlVKTuzQLM7wwF92XY8jzqqnADVIaobJ2AX3Y+7N+oal1mNXWZ
xkSvsqt46ftLGsXQ+dU8Si4NEXX7JkFDttC76Cv45PlO6M3vWTathzBfAPAg7FJSWIwQjr9J3NgW
0BYsjdUOVgeKsvE1/ZT+ywhn4PD6W315qILjJzbBz3Od621drcnQ9IHANIdTYUU/yipKP1bS+PK7
g6xtZQSKkGXGZWKrDNYgep3NQp3B/Gnak1Inxve0Qtji9VFeLlBGIRVArGvF/G0bXyO6v5OGcW6o
ya442L3ZaL6ipRzcsNhpIc+eu3t9xJeTt16T9IppKwHT2Kpsj+4y11LF8imCn3RpdK1yq4/DOcH9
06M851xwqV94441q3EmjKdjtSj6FWma1aGmX+f5vPAtBMqKi1KX0rZ3mIod0nNJ+Dld2/77sM/ta
0vo5s9xOvCMIDg6SkuAT4Wxv9lgu1YESm0u0qE/6oa5RzCuVqH1rmkkSath8Ba8/1cuA0NRgadPW
0unKIth9vJOmHDeZ1GI8bMKUKyNTFExkIEQ5fglZ7MwdeerhADGD8sQue9VTOh6sLwQ16F6RQCFF
EmaJeoFG+E9VzR5YPeekm06sCpIr0on1tFovqOPBNOiAdju7uIF1rUfihO2DSNrfAwStJ9HzXkIa
H74IxZrN/NVyoE6pwBughfqE4ohJxGN8wRXw97w1/zMQ/QiSVKq02+aTIrvO0BpDhoNsq7ftWMUB
C3+5iZZzEronlgSrAeDzepmvYnDHEweGfkjdSJUhMv3Ng1Fbxk5xlObd1KCI8/rqe0YYHwcPa4H7
v2Ppx2MtZqLHrkPuDa0vhtDdFPSJHQz5As6/6I2BHla2G6skssPB65aKWKqZxEUL2awPDdgNHtoM
BkozAqL7Esww43Bj1AZAKaBTpur9iAPUU2cNmEPNeYlzd7kAmAlff4yXHQlWAVqSbB99tTnb+gMp
XQI9TqmH0Jpj7GETo78Fqi4+z3TGdpZX4sMVRRC00SxSbvQe1uwMUfjy9W9x6r2tk4mkKv6dtLuO
51LOZLWz3g0hHoPtRawT7DaqLS+oIVlnhjqxkddgj3AHFT/iq82qRwmjRqB3HEKAs/ltBagESfFY
aW46vcRfLTEQynn94U6OSF8Bq1c4i3TBjx+ORrttDrkYQpPaCdgRW152XmwWqJhG2q2BdfnD6wOe
OD6QS8fyCJDf2r3bHh9L7/LC5zFMvBo6kodtWKxDqn19lBOPBbiZNhIYRe7/LfRCFGDxhtEcwzZr
1DAbC3nV5ll3uahpd6/0yzmBx1MrlQMfIURqrIAItuFMmemZrddiCuN5HPwYMYX9gvr7fsiy+v3c
FsojApiZElK/Hd+kned9cyXxz5l9v/EufD7NCN+oYHITUHt64fSBWkffdaA1Z2i5lm+YiYSZXiT3
RuUO17Oe6IBwakz6QFwGo7LAU8XI7BbLWBnGmtMeXHgqt3E1WRR2RbInYZdncogT22ntP0EvImha
1ZCPV9xMvqLmtTKGjTsj71PZynTpAZl9AJE0fn99GZxabCxudi8gDtham9XtjXiYqXjLhmrSRbuk
XtXMJive/41R2Le0FVwVaf7Nksbb3F1QvpioHDfRZdFn9VXjDecoAuunbI50DkJUPcm8IIh6m3nD
VLYYG/xiQiCb1UOhtkBV6dGTjmfOOF3Y3VC+RRQpgqubDd6Z1tbLxI/aBFE68cUzpH/db7+kKBMS
X1OB9EhIlQJ6WJOWN0UMtz5eouhiLPTel1pjfnt9Xk+uFER88HSn8oRC0vGgradbQ+3VWA+J/FMn
XT1Q1Xb0Y28pd6+PdHKd/DLS5vHw08NVpWakaqi6sJqz4hZI7XgmTDv9PEiY0ncG37m9zUrdrCj2
At0trbTxu1giAp+KBYF1p1A//40nAkVJ6YJO7wsKUpYjUKGMnEf5mGv7uVYZsFebM090at7WuufK
7KXcvg08W2firLfgVKHiInfanKAt+X/Z+5LuuHGsy//S68bXnIctYyA1WJYty7Jzw2M70+AIAiRI
gPz1fSOry1YgI8STXHct8pxSVoEMEA94eO8OXM///oxCMvj7KUZ81bY1CDAeMG+4gj2NnT9BuQRi
GxymNDccSnpr6rYXbuSog53qrFh4gGqbrQtlA8ZYUQkxlhlqXNSLALCHSpK6nWgbvag+tm81EMNf
NLeaZ0ClyX0ux/LOa+coWDnJLr9LCLIM4gCtRJORPoEmHhNvUEDh2w32bF0eWqt40XbYp0XAfk5u
uYeKG70tgZ9LAg3NhDkqVz7BxQ+Nig+YSUiUwZA4D8UKKisWvDLVvo8Fz/zJlkknhnblkvY3zM/c
49CcAhQQJzdK28YeB53FqAs7TPnQ0/BuaWn9oUbu+YCzEq5KTh7IW9iAhgcovbDvgKID9ggK1xcH
dblvMwD1a3n0pYh9/T5Gyu7xOlSeVmof5dGSjD0mAE0Jfugc6Lv8+4CFo1kIMhGuPDDVO5/hukZa
gX6G2tuzCy/P3Dspx9drnOJLh8hJLhX3NtwWgXg8f0o/qmjyVaH2FXLuEdJXLbSjIJ3lOh88q24Z
bgMNv7dgzOQm8Kro1nTAL60jNGuAOcddFagYI5TReKXhQn21hxJReyugFbvjddt/fHsuL302bLEA
0eOyBbhZbPzKOuKg0UHiDzZ19g1KN1ARgjRn9AjrejjqbngYYHC47p+U783y5AT1zkGhc7FfULg7
LhFsZroidKCn7qyZjF2MjwBgMOR4+I9ntpkcyHSMMkIxpnfn4htEVGm5D5eRfIIzNSr0yvG/g1PE
551fx7qAGhRAOzeLtMmLAolaJMNI43LlDLiUGpyQm8AghCjTm5r/ohaWricLQj9QPchaasHHV8nw
cYmiNgs6H7bAXut/envSL+X3pyQXzG1QF4AbPv/ClI4lMO3YoOeuKQ9lMTyOkDzZjYH/FTSNz28/
7NKiha8AgGnI8dCgMrIDpxthqDMj9tHCdm5dEcnEgqTByjxe+kmYQOx+IGYi1zJCc4YaM3DRuLJA
tke+tI5ffwLtlO5gCihuITgzbflVrgciIfYC4P1OQfQqpZtg8B62Jb6bq4MDlQwyanLqn96euoun
FwymT+1DIA5Aljx/SunNDa4aaJFQSK8+xVAy2LW8KJPKbsnBiQo7aaNluIW7svwjh0fzAeahUC2z
1BqZ9+L0AtcBtjd05DG/5y+CluVUdUBN7V1KKIqyfXErOLGLQxvU4A20Vls/v/3bLy4btDWhPwk4
IwS5z58oOmecQoBz9krF8d53a29PprI6vv2US3sdfhGwhTArhei3cWSWBaREVGlDzjRv7Qd30PEt
mlPyxpK1XkkCLh0eYOmB4wG4ygl7e/6DGsgyEJDW5n1EXfVQw4/kOQ8ly3RPyaHFKrihpFRf4JXq
bphK1J/BTwJcEMqep4/7aq1yKxzQMybIAF1dfi477u7alnkrN9NLHwwFHhTnTiQs3MTPn7I0VVBO
jYvdFZySfRur1k2U08VbDsGT5j16micUpinwz5HRMKjp6v0CTepDrOI5DWYu9m8vjMu/5vdTjPim
tAsal+IpFuhrh8hqQR9Y4n7DxRDNYlwAgJzCpzG+jKBY972HgoPv5erdCBJ7cVAjmM+9FffBvp9b
AufHRq1giy7WW8CSO/mzgvODLfP8W3EmqbRs3AnU6Fkq8ZkIH3M5D884AoIsn/QEi0wu0gVCWO9V
XODGvIg/3p7hi5tbjKwSpSwUz1DTOn8Jb4ETu60Re43KnWNjx1M6BRb/Vg15mc4L8/60nMX9yhxY
ZermpEhIK+k/0qZaNmSPr9/E2GYrFgS8LhZcxAI+3tmscI5V3IuVj31hSQG0jxMQtRt0U8zszefS
o3AQxY1omU6inZCKaRLdcHvl6154Dq4ZuPAgp8KVx2y489Z2eAu9wD00A1qIoHZT2qOhtjJnpyzQ
uGyguQ4u8AlWiEbk6S1ebSqVUwhGi8beK1E4H0a4Ih6h06xhcsac3Qjuy+1SabGzcojJLjXn1srz
LyROZ883ApRZTPSQ9bP3XkR6HA3B/KNta5b2wGVlzQxicOIA55K+vWgvnBeAJ6HQC1bBCaplPLUv
+qIuKLX3sT1ajxCmIXCU6+cnEOB+bngS6pDI8tF0+4dqAKi7C22ik0biEM13whshp1YL8mS5cu1k
urBggFA6+V7gqIWetRGIpaq4guSIjbJn3SY6DNQOtj5rui6nvcxcMLhsA9gSgNCJQtz5goFCWt73
cP/dUxECQRYHQ/ESz74PLVrfneJ7yljNVs7cC7gopGivHmrcZYJ6KALYZzr7vIfqvtWO4/vJc+Rh
KeN82nWtx1IXylAHDzI/4GdE2k5jyCh/dkpyF+Xy0JVQWKUeHX68/XUvTnkMrjJApKf9z3gvxaal
6lAM32sXz21qeCb2lVoz+ICt+z8mHVcKwH5wXwQqAVfW80m3wlHFZEB5mpElVFk4L+LL4jqJZy9f
3Znt6ibq69SfIvQhmRbFpy7kXb0f7CIG5HrM2QMlaFztZJe7JOsXW/qfRngK0ffYgtg7PS5U4WY/
eUEyCRpZt6KNC5nMEZQ6byjERPmx7PuQ7gMItPJjV4v4j1zzsk/aPu98uCHPPqR8Cz1nyzLOKL7I
waH3bVFAkRTvMOtEsZmU+J+TuU5buF4X+xDR3e/KXgOtY8FLydvbDh0AKBrsINF9NMSQmwEjMbGZ
10SHeM7p/ezz5Vl1S4UKKFvwfB2JuILXnafoIVJ9Lm9rNXOI34LPwtAsqkmOUTrZJI4KUdu0xlrR
ZB7z1tmLuO6+9v0yOhnz3ZIdh5Ox9K6Ac0t4GHoGIX6PzHI5gvM9VTtIhIJ7j5+Uh8dJVWHaFEDP
3zpcRAo+B65bHfoCUhF3oyumeIfeFtRyKwAhdtYYQOu/GUkNTxIUGkjSRXGpdksQ6HrnEOKJzyfi
j51WlcBU2XXg7OtoWD44vpp7wMn14ia4YxLIz46lAvcePRjIdZdO+eKgSgROljuJd50g/IvvDy6s
NML+ls8gXWC0kne7Bs6ATww1J8gt5LMgt2RC1pTEw7hk3Mt9O6kolKBP7gIRSurUraa7xhlpCAXf
Yfg4+KUn93ZUo3lAJTr5aTPCO3nX5nl4XwVhj6nKF0enQ6mtF4e20AeQfu0+lHQuoB1d4Jy5QcWu
cnehdAZnF0BORdwLMLucI6RP+3afuyMoyW4OdGNdNAsElkcw23Z2PoUimyKLj++dkJHPOZ+mL/1c
j5B2UHYz3kUjC77DW5B+CyKm3kM0m99F8I5A399S0EclvRUc66lSnyyvhcNZ5fXqNuwi8GuAcLLl
zqadlDFAyK0useZp9GDJISaZKmOqv45RJP2kmh13gQOVnAj+2YD02kyW+1MzjxRwFnSrFPZp5GdX
olaWgNhUqaMSDEvYgpnFR2yZMEJe2NK++C1rSMIoqlw7lHOLPyBRHd24YBr/1Q19+ahsPVXvcxp6
L5BQryR8xTzbgS1bUVh7OF7mPRZPC5x0G0tXgB46NANcE06kbsiSlC9ssvoaEBWVd4/aWUi9j0a0
3uAxUfZ/+nA075Iath3wvQ/59IcsC8UzIaO2PoQVhcAtadSUQjAid3bo37nv60LHPjrMujgWwDDB
O6WJF8jAe9DcgGcGzDEOXh1z6xD2YUOxmJf4fQ0LlSghkCWELUro06TBR2sSqEzbf/a4Vj2w2J2+
0x5mutCb9SEX60e19wKOPGITHo6LwhKooOerAf7pQfhFjnQTEyhR78s4QloHq47A3Q3DUj46CG66
Az24G3cTvOftXZRrRhK7athNDCkuLykhoG4fepjlwPckcOTJI0XE0NWnVTN8GImDzr0uytHbC6tm
HDpsCPd3AXTS/V259FC4iUjRQ9U4hgJ2Iga36Pe4JrEvjrIGSKJPbVelc9wjOh2riODIMUx5nSHS
xz4RTjk2e3RUwOEpWS4Bq4MZ5wetI/+JwJ7BOYpm6VugCwJlJ0tRQy0ahiMCFjZAQM/JcMJ/J+BI
kA+w8ahVqoN+pgnMh4LltoUCkF3tW6FiIK5HfwgBjiOaQM3lO0CKTJMPFlFLAHtzyy1J89zpOgpK
/P7cGYrd/2bwJIILbeDtp6FkDyhaxk9+J6tPvtMT1EFFPBzgWtncVgI649SGXQ4sdcSuF6HzPBd2
hX8dD/1zmDOOFdV0hK1kav+A40YA2aDRB64GaplALhn3UQpoKcRQYm9fBfQJ0wVCvp3P0Om1mn03
5UgPWS/2bl7/iWOq3o2QQd5BvV4mkAxx4Ug0PP995P9/yvT/OoFr/89/qcj/YEy/m7+x9lt/RpLG
/+E/HGlgw/4HpXlcIwASg4ruCTP5H4507OBfoAx9gjgCGY4W5m+OdPQ/KGLggoPCEOop0Gv8xZGO
/wcVI2BdUXCE8BxI0sF2jjRBJfEECsMbnGdNy8J074qRZ33QdPd5JON7T0ZirVF2XhH6PbyRCbOK
U1FbNc9CZ+hu8krfz65XZ7NSdrfrhrCA6FUUArwqGFspk55S+d9J+O9Hnv7+6rZWOF048SFE88kR
cG1vhkh+0QUEFpMm6ISbjQCT+o+yJJDxefWxH/8z9nVe8u8nGqUNR1d+F4gFVG8S53Atcmx+VzQj
W5UwOdUqLv0k4yomZNUXHmSuMm8Yp/HG4Q61U9VH9KUBJAb+dH3pffc75/0Apfv7dq6iR04m8kMW
A1lTHzpPs3//SOMSTBqPYIWOIgs87cH0EUpl1uGEl3l2kXoe357Jaw8xNrICTiJ9I8Mug7rQ9MRU
ZP+sGhF5qG2Tbo0Fdn4x+f1LEFKvF4jmKIIUQYEjvWQ+mlru2H2q4xnKuW//iGvjGxUnKccIKl0d
ZgrB9dDpQH3wF/bvOMS/394o44LaICewaroswkd/rmckcWnFUFlO5nCxnXTTbzAvbRZFNhpEeZfZ
09QdiC27Y2A3wb8q3/z6DSaSt4JagF2GFc86bD0fJqAOcZ63wu8Pb7/93zWKCwFj6hAiu9XeTDqe
ocKt1XvUoqA2VMEGbtz7weRHO8FHDvE0C6ZqtQP/vhtbBQ2/DeXAxb3fwonooHLZQXa8jAOSQEoQ
Rhigl9j22iteiem/AVqvtqm57FQHJAPP8iUiUNnvLOhk1R712mNhVZX1tYT/3182n2r7MJGpuMXl
Gkr/LOStTJH6hNPGj3GKxVcv4nuFmtByEdlA4JaXjJ4IP0K3If7+9re4Eg1mJ3KE90FdqUpktKPs
o2vVNErmHobv26Lt79zo1evjqr2AixTzrPEb3iS5zdrnsC2iz9te39gsJPJT7VaFyGAHWz0jxa1+
qFmsOZ5dmxxjqxht2jcWfLMypP2Dl3Br6OWuKuCrt+3tjc0CSXMYsyLiWWRJSI3GNhUvTuUs/47N
+SuQLSN7wAG7gE2IQ2HuJRxgVKgWb2ctKhpws6FrdcLTOXohms1qMlrcaA6GPs+oEvphtMrhL0VG
O7obsHSbBw1rn7WS75XkwTRvH+MZtvewLMs8QOX0DnSzWj6Fttbhu7jMUWgGvgX0O4iaiEKtbAVX
FoHZNYbvygm0lPMsboIqPoYSFy/cXClqAm+vgmvzZ0S4CzSK1K7qMgqbLAo3dcftyEERuLfs28Yu
oShqB3JeaXpc+zmnv78KyCki3Mm1ENk48IjBE2Pw8sMyFuz57V9zbXwjR9D8BBjuHGSstRPhysOH
7k+vsbCtbBvfiHhSafjciZJnIE6WCfDXYo+zoVn52EZf6nfIGCHfaZgV9VbVZTEPl9RVsAn5AZPX
Up9UswrnKyGQRT8WIVTaEtYWNXsH2pOaScKlFa5s+acPfymgjG2BOXQCzwqfiPAphgyt6/yprEXT
XSsj8mHLNEKu83wZBISEgehnpOF9p+iuWpR3q/Iw/Pn28Kdh/vkTcEE6H541Uw0ZxVZk8MKrh503
DoAEoKQy5AmFAmoBH6tS4LoN3hMcB0HC/AqrQ/fH2w+/HFCQOj5/eAHz1Fl4SC+s3AbJlHs0qG6A
mZbkfcmJIk/wC+66j28/7PJ6902EOkzzaB6yBleoIfJvyhoCw4nV6yXfdID6f9fVX8VrIBxSCi0F
WIQz2btt0WCpiSl7++0vb6j/aGG3MYeL1+l4LgKPkb2MAXVIRjqx21FwdF+kW4Y/J+1DMu/tB16b
LmN7gJmrCLx+QvhaUKAaQ/HcjxDVf3vwax/e2BvcJq8GIU55pZq68VgAOvbkwqG+SBey6Dsgi9aY
LdfWt7FNOGKBH22Hezkcwlr2bC+R9eTA4s1PGmaVXybGo2dJWpTZgYXI211kRasWR9em0NgeQERz
OtdGes5wnb0JyjGqdha8fP+dwM5/t0BQyM/DJ+bwnRssXGH4TPsa8pZ2qA4RdywYiQ9QcHl8+2Nd
+Rn/4Kg2LndkbvPMnbpoFw8B26F8zleWwrXRjT2gayE2DENqnmk3z58g3GQ/kXERN9ve/bQAXwUl
8KtlbUFkOOMUhXhfqicylPK4bXAjHyggzioIHJEzILCrpEcL4Ag9aHvj6KcJe/XqE+BM8MPuMe2D
696F6D3toFS+LWP2TehNQRwRtxAVzsq6EN8qWszw7bGDYeO8GwEeiW5oWKl5VrVzBykauK2CXbCa
iV1bNEZUBwuxubO0ePtZ/XRhxLmrSb8mkXptcCNsZ1Y3cdgx3IT6tktRfIdyHMBd6aZFY4rUVJCZ
Rd0k7jJYzd6ip0sTmwebUjrfFGiEcZ/MdYMNoQi98UBh9LOTgd+uHEFX5sUE34x6anLHhhIjOTF6
pDsE0Prtm+/b5sWIVNkRWNRYmBdG4FuhiGRJ2bX/DqP1a6s0mS1hDLdyF0ISWQxxhw+LZd9RZFUr
ChLXJub091eRygI6TRplkoyiV17shvGkbM5stH+TbXNjnMVkgrulPfuoIkX9wVEjPJ6Rvm/bgE0X
COHyKCwGp8tkLx69nh8qZ9hve28jTAsmvSkO0PSLgwU9OS2x+u9ZG/RrStjXZt4I1cgH21CJvstq
GbjLnoOaWif+OOiXTT8gME5YX88A27GuywbJZ2zE3fBxnK1ipcJ+5e3/wcwM9ThBb6TLOlEOzTuo
VefePhhsvpYgXHuAcbaCHRQvbmF1mVPbsI2FHR5Ep70Rgmwrt7BrDzCC1gdMAzoP2BJal7lZV0r7
Hk4WattWaWoUFmwoiyZHPwDcLm8fiq46gGQgNr776Te9ilrp87qvfJQosDirpxxuPLACWvMGuzYx
RsRyrkNLkQEzX8wqXSrZ/IA3MCB8b6/L0+3swq0tMI7XzrOKGFolmBkndxC4fZ/gdvCFeQVynPjD
ImaZ1UL6K2FwSmguPc6I43aAFDnckXGulBzqV7O2AblgOlLPRMh82Pi5jWBeCPTZQe3AyUg0/I45
9SAx74XbTi8T1iQHrwDiHIsJAR0e+cmBASpt/05b49f5YjJSYV4+wUEGmyiPgj7VY9ffhpHemKyZ
KjkOgXGfC2RRNnulfR+0onjMMftrUoVXFqsJKXZCWUHnPG4yOGVqdN6t5aBDNqzlsdeGP62qV4HG
4TkxuPXAMntWbbTHfxVfiBfI8TAJS4gk5NAsvNUdpCYeqpb2H5g9fCR+Vd/yvKH3zKaFv+s8SHOd
xNedIFmgUAaz6q47VXOGuPqrXqbig4ROT/UOVXIUmmDvmRe7hdURS4qx9nEo97lX/iHA5C4zdB90
/VyrpXmuNHj/O8AsIqh5egu6GKB6Z1XBfXIMp6603oGDM7FU06af0kDLGQicyqv9H5CKdOErGsrg
5wSlVriLLjNdEi/oQ72b4QnxuSgcqKCsRLzBSPq1wkxZWBbXZFGD1WRidjug0CDo0RyLYQAiblnC
BjoJzJv9nQXEML93Rq/P0yrKe7rvFqJ05qjZnoCosD14nby9CZ0OwQu7gkl954OGlQlYAbhbLfKT
ZE75gELVt1z1C8Q1XTA4q6F2o8TjIn7Iex78P0X5M0H59T4x1LPPFxQMdEpWlrTLggpKoblUB6dh
zcoudDq6Lv0qY2v1wYlvVF122TJIAckz6sx7JOxtkKiuuRn7RX16e/quhYWxqQ49qN/gyLGsiZz2
2bZ5cbfEJFqrwF8b3thN9QAYxOLxNpO+t+wJC729dXJ03vTyJsuoAZeJTI7XZIU3abJbYBAIAZMx
4l+3jR+ef2LZLeXk0bnJIDpRpzA5ltC8AZhq2+hG2jLnsLWG6USdVU0ffIUENkwQ7D5ckRm7MvOe
sd/lHimlGuom49ZEj9U096nP4mBtO728Pr3TU1/tpqNaSCBgYZbVNGRjOkPL9s+pmF2yMv6Vs95k
xUGiSTeuswyZpyHqumtgX4IQLusoRm+1bT5v+wJGlNk+LIc8uNdkddf6d43F56cI8NuV0YMrc2SE
VtF4GtWyQmbcp4GLukYPbCqsy50EKlEhA2ar6seVXfDa1zbijPmBP8KohKRWNNb31UD+LGMISW6a
JtPKaLHHCswonadsbnQK3E1/M/XwHHx79Cuf2iSS1v6AXhxz+syyNDy54zai/iHK29gD2SvPu5UZ
Mtg7v44ukywgOQ+buOTwGMvLebqp6Tg7qdU49VdVuwW/8z1YF93GE6/wG524Znt4rIz+rYb0MHsY
C90vK69y5WOZUq48YO2I3kyX+boQeg/GTfeCE5x4K4fHtfGNZe17JahuMWFZpJsXEJV12sEbeONi
OK32V5FPkKVZJSgQGRXC+2SLbl818caANMmpkPp0cVMRGJxFOpsjtzzYjlwTlrgyL6YEvD/gc4a9
S6HMj+DcudjLv8JlMWy3zbvpZBHJEQK3Yo7TqIdpR11aAlZ8Xrd/O06uvb3xVW3Vwh1HenGal4H3
RWk7TnVElpe3R7+yWZkqZbrNIUwFo5+06gJyT3UNVH5XORIezVDNm44QS4OQ9NvPuvZLjM0qFsFU
R8SKoDtWBns9zfjegEcf3x79dDhfSJ1MDKTtogkuuaKZtnK//CucasFv7Y4zlRKLcXlAfU+x29CC
rd/bT7wydyZBaIBeRQV0dZ6WRNg7NsB2L3F5KTwg6kAgSNw4mNYUHa7MnSkPO+moaAq4+KYqr5YI
TBNodO5a1xrsle342gNOP/JVfEPTMgexn5C0Z1YEK6xQ1vW+1aL9d9zFX/uw6TEKvIrT84rk4Ezm
5Re4v84fLLBGD29/i2uvf/r7q9cXvtNVGuxTgKo63M6m2d5XkbPW7782unGkL5MulePNLCPWPL73
ZxUfhzZeM6S9NroRF3Ur6qDOcUWF4XZ+0yMXfyflKkbtyugmCDCmTetbIAGlNoCSGheWkvUHzxXe
Clv0yjluwgBdATA0tu02U4uK/YSD2vAdGc8Cb1PAuDbuHSYWMGpmNcQ9bbJ8rsoM5DHvxsrLfONv
MBY/oyQmgDXUWevFbeJZRN43ynI+UQjz/ty0QP8GOb5aoHyB/cOETQnmqyW/lWHAjm0v6bdtoxvL
Pwc/IwK9ocoUQznjyBrttQlSdOps2x5MgF7bj77g8KDJrCEcPzst6z5Oiw3i2bb3Nw65qlwcBG+u
UwYn3gdHz3o4MGDq1uQTrgWBEcCdk89jUAxVtgDC0uyimS13EQhKwcr7XwsCI4QnvfAgaPLytDzZ
cYQiYrMnaoZ7ctcFwcpHvvIQE6cXgv7mNkuOb2B3BXrh3tjmO6cRfrmDOYK7Blq4MlcmUA/I0QHs
d11l7si9Qwcmys4Z7I0dSBObVwdeQzt4fWcwNoCUp5+3/KmpRPBl00IyYXjOFOtaMQyve+ebKFDQ
oMLb1mkzJfsbqiSoji2CbCj4o3v6ErMo1yLs2tc1QljpxVuGHgVCCMCEy86GFpmG93Y8wpfNFhur
V5ZRvaqotwjOSZkFVgGqaA2vaLpjxI02dt1MI0miVVhUflRklRyHgxiB8py0s+0GZUrq8bCIohmo
/8yms0xdAYqgDueNhW5TW4XXkwIIyC2zcQoAQoYyk3/HigpF4i1rEwyz8xwFwjxOA+5rAfIFJJza
mNzbfbSm6X45aj0TSgcze0fbipaZ09kksxmuO2gfup/efvUrgEcol52/OyWhTYOGFlm4iLg5UB4V
3S6scYOdBI+jXVmM3vehpm35SZOKfJtb2xIVOKaoUW/qoXgmhE7WRPEpQIK/1KP4Bu+Q+oHRKnx+
+xdem79TWL46n223n/wa3f+sUZ5zEw6wIfVmUJq2jW4EdxCwRfuocGR9ReM7V/l+Gs/1KuD52ssb
Ud01BE4KkH/JiFfFd+A0L3s55d2/Esz5b+YOObfzqYGxvU8F72hmx/lPf5inBDWT4rBtZoyTmaOr
4UFQvMjEiFK6lePqr1WxFnKXN1WY2p2/ejvOsoRmcJ7mDI30JIjb/KEQBILHeTcOa/qBV6bfhML1
EFMFFmXAylSNpmkVt8OwG+dmWDn4r41/asS+WptgHQaVC35oGlKfoL1k70DsXtNQvja4Edkgy6Bu
xEaSLgWI2k3rVftqzrdFlelyLyZspVWEwUEcLPZ9x+u7bvb8bWsnOn31V/PSN1xNdkXitChFee/q
xboR0O3cdNhA0Ox89BZdtwX82jgdZRscQ38Ojjk8SPab1r0JgStbOJK7klF4fXQ/o67pdtHJGWzb
4EbEOtUEKgoZMO0sLu67VsGPrGNl+vboV4LKdNd0BYQHxnxBvYuHIFR50GWQYCg3MoUDB+SC3n7K
tXVphC6abAvMnhhu9IHrZNME2YsO/kObcjlIc51/3BHutm5cdXEaVlV1yGVMU9U6bKUJc2WGTCic
HWm5yBxayXGJBu5uoFEH4lkkJgdecLbaVv2HYOH5j6CL40wwJs7TYGLhrtEFKPNbNzXTQiMcNY5z
UZ6OrLpObKkaaCNE2wDe0CY9f/WSVRMkPNBb6ANbfelDkIuXwpWPm9aOaZgSLuBjlJULrWoOkQow
iV+GWdrbgss0COi4D0+EBYNrUkCYps0/exX5vu3FjcDNxw4glLihGV9yGDy5tLgnHRASybbhjcMW
6vtyCSHYl3oW+2HN4qbh6OZvG9uIVwldngDiHnEaq6q+h6gMzKSt0gY2edP4JhpOuHQCbH8mqai1
/xkWIfG3pq7XLvBXdhsTDcc8T0FCNYihIDfy+waVsqwYnY1nrGkV3EazmrXGMaiE199AhJdAg8UZ
Vnaby3VoaEafxxL0y7yT9E2eurp19zOQIdiU7cE/QmtX7ZuiDjb13T0TEufUBQPkoj8dKyDb5mX9
Ti1ledz2fU9f5tVhXmpMt5Njv2841HVkHX5sIZC0cphcmyIjQXZ4VJEKwG0sHkt+jeRs1wdnml25
8zg4Gve+0MU2Kg707M5/SNVwd1KQRkwbAdtvCFxO+xD4l43fwAjhIJ5mDyQI/JKwd3SCDIL9EHaU
b8v1AyOK/dZz4hkGkCmr4MwMf7DyB4oSdNsVzoTBzQz7mydb7D9+8LHq4W4P6cZtJWLoo57PO7RX
rTpu0cpyolIcytEu940/ztuWp4mCg2hW0FReQdJJzu6+GuJw7zbS3dRdxa8/f/dO5cKdgCxD/dMV
7/NgypO+6+im8rZnmh614dLzSKB5tNgwfk8i+Jf6iVhsBuZWmIfVtqVpQrIoCPdFmGPt2JMDd/mC
qhttBeHKyjwlNf/s7/3DjFAo0cULaLtpKaFjjkti68g7SWs67Ku28IqEDQ2xdqyt62pl3q4cCqbs
tIyJL1mpSFo4k3yM40llwHqpj29veNd+kBHJrizdxQO1OyVlVP3sltn/xIfA/mAhmbN2k93wz1bT
6C9vP83wjPl1izfNhkSUY4NdcPZ3lgiKj3nhdrCsw8PyR26J9tEOIM1808eDb98XBMScRKrFiY9R
5y4vjW7jckfbBeJeEOO3po+Q5IZOWhMUpbUHjiJQ2455E2nYDzNKfNQjaSup90cvayAkrVB2n9+e
hiuf1ISOxXZHbbvTyFIs6iYzJL4ySPduo8tC9P48jD3eICH3RI6Xn35ClukvJWq+cWKMLcKNqqmF
agQuu5ZuM0v19MahzcYClQkbE60VDRQw3JRM0/ugIR/ykm2rOUNf5nxWBugeqTmc4rRR9g/aBM9+
Ln5u+5zGua5K6Lm5UY2MJB+BkZya+UYLvq3pjirO+YuDHlpq2eHFI3v4UTrVpyroV3K2a+vQCP65
7tELBMU+FbIrb90awuwOc61tt1vTjrCbwijILYZztuy8Fzck8SMKMEG6adJNXBh0l6XqIN2ZMiqh
i2nrPin6ZRuvEfqu55OuZ9n76IbHKQ/6vyQf/pgnum1aTCgYNrxmYBwAFBuXrBdmsyBz6Ljx+DN9
XaOiyJHdc5LaMiqfyyIfXkQJ0chtk25cmKt8QDPLiZFVRoF8h3pdly5Q/D5sG90I0TiEmK1SeZRa
PfOfFtl37yEAwjcuGCNKoc7PFCNY7L3sxmJH4qJ5J7kF3eVtb2/EaUucsW4n7AI0COa011w/BI3X
rcyN4bL46+Q0MVLlhI6oog1wV1q2P0JgEZp3y9i5fxRkHngKOdFHx+IH4CDab/kUT8egWUp2cIp8
JjsdQ1IgBcvnRwldoP4QeGMNQSOcsEfg9Fm7a/EXuV+W3v9UDkPkrbz1lQ3G9NapGu2PXLdROrs+
6rodiXuWBINm21J5E26lNRnbGjqWaVt64xG9aD8ZOlVvi1QTWtW4MHxXyxSlVJXIO2L6kI/FxtqT
iaWqo9Odb7bzNJzR5us4IE6tv/DjpsXoGOd0PdlLHlWoJMjZG8FnyfODVcJLd9voxjYwybCy7dbP
U9QT+EPAi+ipcJf547bRzW2gslmY8xHvbs9OUtIgTIaBbANhwFjufGcP4SNRtnAHSaFTHn2zSiqP
Di/yp23vbmwCo/d/OTuz5jpxrgv/IqpAA8MtcA7Hc5zBiXNDOUk3AiEGITHo13/L71WHL46ruOxU
NQcLDVt7r72efvHA5kgKeFM9lQTkOGe2Nj/28N1xPcxM+ipAJNAAMJiONvwEZNMxZRy8038flyn0
ei/eENl5aAs4R3DcuVud5V8Ovfpe/0VnAUfvBpEdfPFhSI3uonQYyvd0d6/z7g+3sr36a3Wzx9lg
oYEsZ/OVwtPuhYBQdDPCI/ZYwwTba7+8unfwEE7iYm0B3B54N932nB+zgACt7/fRl6rcur7jcVHb
8DsL2udIHWvyBBPm90cv+JdhMQMCXxdGN1Vr2qtykP6x6/beky1GY8EYSgR5g1q8s1tJhYQr4BXH
eniAXtq9fcOpiTyFMA8dbznImrdol3hPbvqWoOB/nWb/SffZFhqjMJCIrX3dgooSr1iwfC27tAtc
uBQt9ZjNtAcE1lXUt213enXPXWAxOuCuf2xp7FY1LFdwJ9ZLXIDp6Z9QtOlSjUP54NN3y9qzoQ6A
z4wLZF/0y2I2d/HdvB27QOzFYAockhpQjbhgHiD0yUDzMVwOlj73ErBt9ohiErn8HgxmNLaTz7a1
zbEjbK8A80Q4J0QjPwqP8vFkIzQSr+FQvuOK9UbcsxeAuT50gS4nxPhjtaK4qshJhPXToQmzV4Ch
/wFt8sRExbyoSWabqmEWXfYKluTHfmB3AFfLvKmZ2bjoTQ8P2kmoj0JJ8/nY03crevDQRurIGBc8
1uICiYso7Eb1sRvKXvmFTNxaSUDBikX09bkBW+m0TOt7pk1vfdfdWnWlniwQHHh3DQBEOA1o4kE7
5DvJxbeevlurUwfvXzjxYtyj+MOa0CHrQv+YpQsANL9vpApiGQKZZlSM5dR8hbybPi52eI9b/udX
p3vhl6awJhiaMIS+29WPUdyXzwntzaGrG93rvohv/WWA1XtRx8nUw0RjnZ9DVSNuPjIl0RHx+9j4
E8XlCnDWIl5WW51q3EGrDMai1cdjz98dwbQUQcQqZOS62PLnlgX687C66vHY01+/yX8OMUCpRmZI
jWsKTqVPJGrjD2Ie3OdjT98t1x581joGKbcoST+mzTJNQDwOx/Is4Nv8/u5h6YBaXEVU9PChPiVq
827VUOoPx959t1zHMqGyESwqXhX1+Vh5NAehITh0+YTX+u/vPnfYfqfX82ngNFchnJ0IB4jy0Kvv
1VyMbisghrjZLspYcBTgHHWl9NR7B5+/S3DNlZXOH14P12Z4AgjuOVH0x99f/c/RON0DmmW5qhaG
w2VhdN1/hcuwa4pE+i0gQVoci2rhfvL74E+uaxevQa5oAS43NYOqUtbA5/Lvf8Ib29le04XMnIZQ
MoyKyqeAO41J54PBMTegHx37gd2ajbxyq1WP28S4BmM6C1VMycGrHIC0v48NW2m32C2KC8PiBkCS
sge9YxxidsylHtTk33/ASh23RscI+6IZfvuDH2Uiserg4O9WraSQh8QVdpwBLqaZjSXAH957tvBv
fdndop2obYZxRbS9LYGG/T0Ue7BQPZQwons91ygNXAEMEkbGeSpVnReCWqffbSJ+XZv//5pL94Iu
WLeGrSqXpKgl2EiXqWmVuZ5IuD548SDL6zgAdwHu/uNTtc3OZs02NeCaeMr/lgyoNgWWGvMFjpzB
t2qBa/mlZPFw1UA/93Mt+4RD0N6uP/8+wd/YBPYqDbU0nqtbjWNjaecvfPYCmbb1mICu5Fbv299/
5I2PuZeejcrSWbk1LroeLYI5ShmbyCpdlvTYMt3Lz/iAlyULYtW1m6cvZOPdCzPzMbU3OGO/L6NY
IzVaVQTLaBT3I18ndNC4l2NDs9tgpm3zwmHq4oJY7s48qqOvEwx6Dt376F59BjYmLHKgZSkEWvhg
ythtMkpNMkBlcuz1dzsMsiCkHWCaUjj4YDxzqIC+xR2dvxx7+m6HaRuYi8NLDtf+1dU/5kbJq6kE
eu3Y03dbTAm/FAjgBXJdpawM8JuQBKcAA/D42Aa5F6FtgI2tSY/TyVNo26+pBnVL1e9tM28sqr0I
rRqjRJYWes5emkyiPj3ACePQyOwVaAkMD2zkd7wox0GdIz1eg90QHpsyewEaFd1azaXHwYnjCwoO
wfh54m58Z8q8XpP+sPfuUc7t5CIqxBIVBJj3qwXomX+I0ZOfUd6fO/Rp9G75JGwAAFyvjuWqQYD8
fYNAXzw8vd3IixhUqetEsRi0unVZjpWsAA36/fmbZKHTtOHIhUtEH7G/8WfbBso/Hfveu3UG53Yo
M2IMmo/8SkbpaDLqDceq13SvEhvZyFbyKrWifh+mYul/6mB9z2zqjVWwF4m1G8Hp2ePhjMHFPV2t
XMGAGyN2KIlD9zoxZzVAGSu6BpooHh5gGOhSPpDl+6GB3+vEwOVb2Ax0aTH19A5++S4PxCTOxx6+
C72Vw20QPMaw6LctKOCv2BYG3mIHn747FMOtbgcds7CAF/aQVoz+KmXynl/XW1/19d//c1WuDR17
agJWWNWOJ9VW0LrR+dhtc+/JNaw92wzMcAq+2fuS+kM6DeI9RdL/6gx/2ID2MjCg44wWugyLeWBt
f0HR01ybEECOlLhh/Ag/J2NSLhjAcDUBhjMFeE7b/LUCwmD0PcgxTRrZD2kUre4OoAZA+9zglQ8q
7gCzlnPciEN5LLqH0LfIGChvdEhQhpCtgbEpMtwHjzVI0r2EjEP/D+2XCItx0Wcce0+STcdefC/7
Ql9qMjuOzOriSlIkYrSF6vh7adX/lRj/8An3sq8Q8OWNOcRkMwU+6BRvUlXPMHGbqiyGceiY2toL
PtS+HAF2bHklrue6w+12eoWNge9ZWf8UBnYNcw966jUHqXP5RIjxzUkuI1/SGEiO5aTdtv7wcS/P
PRJ+WC3CPjBdPfUSdcp/j8X+xkral68DL0J6HhS4YkmEGDMVwKww7ahm//x9k3ndTP4wVvsCtjeP
nRgWJBQdzBO9VBABTipzLvkVRj37vKGm8fT3X3rrL9ltOMw28GQUmhez7JpzKKz+nphAHytg0T3x
G2aKEaIdgtyiF9orDpt95OkONrIDsP37htbFw7Qpn+AEXzBRM2mC/j62Pm6fhwZnryXUNbR+UIYi
qOqjKq3XVaQ94Qfzrmx3ktQ9JlDSMF702v4MsKhTpKSO9SUBt/770MjXnG7lQl6EVVmlylWfkiB+
53b7xpzZiwnbyFA/0ciwzDGfbjoY62NJ+vGxW+fefw65YhJEWofwUxPmgRiP/7uCIvN87JPugj5e
T03kgIktWjC9fywS751XEIq91yLz5ja3i/rQhmoV8g8hCs5Re0vlMj/Llmh56kQpkjSAnPYzJODx
vVrbjd0gidGZr4p3MF5d0fv+qXWku2/CeNA5chfLB6UrsHjdJleXAgkdexlqjhMKtb5d7oGc5A4k
2rlvchQO+i43GrZB70z/NwrEwI7/PomgLq5DUK84trkmghg5rNy/oieg3EKrs0VXFXDz5Z2AWdgT
KkPuFjKYHn1qdaCOaWLpXkWJ7q6qBjCaF8T3+P+mscFeeGym7UWUa1U6iMRIVEiqPZC/W2WDLBD1
Qf4H3esoeyDqoehFZWUyjBU9LGJOTayjY7HiXkqZyLkC48PnhYth4adgP3wNiGVzrDKPt/z942+w
AUTQ9Zrl8Jvq5zJopDhR//Df6wd6YxfZG85FldVmXlaOEIlFKU5wZGuUGA8Ozuuv/ifWHaAtr7fQ
hEUpEPSCTVl1z2Io5aESN937zW2RRfF5Mhh7VY1XVHCTRaHpDjU9ULpbdwOwO/5qJmze7YaiIkpm
1/14sHmS7rWUIJS1CIVihpujgbwDfqIpCC9V/vcN9vWA+UPoshc9xhO4JabDtGGTr1m2ig6OyQSd
z9W15Db89++/8sbk+X/Sx824cVpQz7VknD+tsxAUDtGBeK9e/EbCYy9+hEskd63EMaF19KL7tYVz
qN/7W+bQOZhtpeD/RH7f/5AcGUy0jSM8O/aH7Y6PNm4oYsmNF0Mz/WjK5EWrgyaMdC9ys17QxvGw
8AIq2PIBps1dgZK+f2zF7UVuCWMKMSvCGWcDcRuzKrhYweXp0LjsRW5iUuvcdQEtYpvM94to9Kck
Lpunvz/9jUm7l7dRFjZbV9UUopKh3TIh6n7N0TdinkcYea/HEoB7mRvMqKxI+gp/AwLLtBzrT8wN
/NjE2QvdWlZx11QzLcqmL09VU2+XYGAHz5q90K1syzWwQceKMmyCs5r9Hg2V/sHNei9zG+BQ3Xtt
ywozT2pMV+fpyxzIo+XkvdAtRLbYeBWePySevtu4DzU4SHPvhElv7EX/c739z1EDN6EpEFXDCk/P
IQRJ7J/plUH695n51sN36XS8OZxlNA6apXbNTSDrOqW6D98p2b02Rf1hs94r2OZ+XYNuRkran3rl
Mt3LKczgY7TBG4zEAztPxOpvYibmx9//nLcSOXtZW1mCguaCmEKyHyALUG8Tn9INHSD/vqam7mwf
K/l6XzGtPQdrGQ4NfDCRIMxp6dMpdcgxBaeJd2ROXdfL/qONR3Ujy8ZvU0SL0XKNbjqUw//+um/s
C3udnGiEe6Ud0mLpArOmIWQ3X3xIEn4MY3XMLZzu1XJTG7lE+Qt2BdDJ8zGYWOZ13frOcfzG/NnL
5UjDvN5xRwu3kPmiqVWPHO2Zx/Z8//VX/zP12yWO4BzkkwJeJ2MOn3lz3Y26PhYG7Y3SloFWeuwZ
nj63LqUtqe+od1BoT/daOWqhHAqjjhbwUqFXVCbkMXbJe/024Rsra3eOzw3qJRre2kU3JAq5m04O
XzunW5miNcb2OfPD6Rjbiu5N0yY4p0xW0aAYXY+pDxS4+hHPdDs0hcheOxdWpmzWMiJFLOArdmKC
g0Q3mHZ6z4b8z3OU7OVzUvXY919n0ZIkzQVQgTIXkFYcfP3Xve8/c1RZf4yqifqoF8ZxJlgY5fgY
x5S0ZC+e82rdIZ8JXPwiInPaSp/nrRqPVeDJHinaTms1hSjCFxzHe4YSGCw5FTtUxibJfvF6bTQ5
IGsL2svuuQGuL41K2n/5+9b51kelvw/7FgvJVO8HRaib+Quy9s2dXNV7ZKg/x+dkr5ybuxj5kH4K
imoYoVdfx6n7ElWs/A53jNFLzeSVNvWmyv/si3GeiwrOpoc0tiTZreyaEr418xJALrmg2gEH0AxF
Y3N1bNh25/3CmWJLY4KCmb4pxpaf0fZ2LM4ie1ndZqo4btchKKS2y2dWN/w8E24OhehkjwnVfUSS
SOHV2yqqf/l9sCl0d8Ok4dDI7IV1jrNuBQEEpwFS/k+mmSzaUwl5Ofb01338P7uEsPE8IALxC9CQ
27NCzgBFQ3nMQJ7sFXUUx3sQhbFfTDXEmCkwvhO4ko4f3EH3PmntFsPRKrB+sbRBmUerWOCykhyT
dJC9oi7iupqgXgoKyADqH4MIOeo2RxNNZK+nA8aK93NfBrDWW8frBcykYgoa/1Cmhuyd0iLe4Bba
Lfiw3hB90Zq2P52sZ/HOrPzzOU/i3XqNvLYaaoVtrlYwrUx9L2nXdPagbEp1MzXPyNCG67EFthfY
CTZ5FRyjcJJtdLuCH8Z2X43ze5qpP+vryF5f5+omAD/K8wvE5+tyS0kTPYSObbDVp3yustJG3Xjy
0YRC8vF/seqhlbeXsclZyXnoOr+ogcq796mrbo0V+lCESvYaNhdFc+xXsF6Hl1r10E8gD7Tbthyb
XHsNm61VBbewGsbukdWnkYsfAO+5d6bWGyfo3kGNjyM8nx3WRcnm+ee0OfWZm/Y9VsNbT9+dz2MX
04moihRaMT8FMLDPkrB7T0YFfNjrCvj/d0uyx4p6KKwruLeSQoDHqaEGmPuNp/B9alqbQmW1jKe1
Ao/lyt9gpZvxVc7rq8bEa/PNkdB9svBjhrQWhmO/4tZRk9ZsQ/KBL1FCsk13aj6VYxeWKUi0NVR+
3IX1rUt6W6fQ1Ec8T8xY+tkUodMpQ7bOJlk4xpEFOG6smyw2kmxZtTb+UkxN05us6ad+Kzidqb0k
FaKxk124jVMOQJ6FDbHt+vNGFcQq2+Z8fY2W1Fnf6HYabCYbVHM+6Aog7guvkRE4CevAPpMk5GFa
ew0hN9YJuNmKanYCFctR2g81wCJffUR55vtgAabGg/ksMmIXb81U43z5k87Mrdmk5npOFfwF649J
Pfl16m9ByAqJ6++SLhC7PEPNCh+n0IwtTUtfmu062hwmKHB1aE/5VHYBnMikcfV44ZHnlzd08BzJ
FIo47o6Dp9bkm++28qXrhlfVBLb4laSrTOIE1CSp5Qs84eU/+HBxeUoo0cGPgJSmvKdxG+JM480q
09EzXpAq32e4n5fT2F5bg0xgtsLI2b/Afp+OVwEsQ3u8oq/jLIiM6hDmhMELYIxsyzxQDqOsqbzg
I+EeSz4ooKeuAITU/LLBFL0CPpCu5ZMjzJ/vNCENirLIBtb8mnqTLbO6r3yWAzfU/aqHpelOlTc0
CTzG6sDcTxLy38zfklmeDGKJh2qRYH8FxtHt4pyL51QuZWlOcCvT7myqkXwLpAjH62phsFoj06ju
16EUT3jDGnouuEq2zwNbt6damBeOoPRFevA/ysdhw4oaNqI/d73dPirTsqdlm0xzIhuDWMXSRvXp
0DYerJwDuMSlrQpJbqPQe0xgN3tpDW4TSHIko85GQ7aPBFoScilrg4zJxMOFX1rRdSQPNEdWCI5k
9ZTWYqtRR976cLiEgRZ3gEG33WcGu+bklIzCfIVWUtX5toWN+dbQoazPdIm67TzGQUw+NqWayXkd
mrI5S9QxMWknf+k+xqTiwRUF2WoFPbHVU77GsQ9dPffWOmfonfZSNa1Tc0piqrdLr83aXtGQY0pi
7lY1fKhNUCZZjP0dpXRPbkPaighZyrGZQJpaTdKMWc2GgEEI0i4k93DzvxfOTvHHpRub6zGOE/lr
0zOJzn2k/OaGCQBHEA6KCYUvHf7bIJH4g4whfwgGqtZT5PB1L7FV9q5iW4jv6dZmPOmNDfPj7Bix
z5xjaDKpIeEFGlHb7bbbiPdsI+lgCAFn+fABROdapT0srfpULUPv4+3hbHEvDIiZOV+wzs9JbLvl
rtUm8XN8zDI+BZOIfpV919rnDTfeMofSLY7OQaKH2yixyEVCGeG9oAEiCDNRrS2yWnU9JDkZgkSe
fE/Mt6A9ofTrKfj/36hey+ThleerdKoH+grPrEZ0T2xMT584hlDkLPZbD06nUJnebNZtbTaH6wqb
qcCjP6zGEkePzvi6m/RBKE6vbo7jeREY+cfS1Qu7UCBxp5uQDU9CeidVz9uLX434Lh2MQZc8rkAO
aNKQ96+um/0SkfjErMeAX+zWUF3DgLmS+GQxOoIs7DXW29gGAao/JZnd3Qge9o94ja25qSErn782
lnT2rlF1s161XsCX6fV0iOogZX2nkQaOBQSlvitbla2RmVUWmjL8GnMkLU+er/Qvv5RLbj1kPvD9
X6Ux5tS1ZZKvtTFFRAZw2w386UPXf3+VEKSNpWMmtPxX+FAIpsAsQPUf828lPPbOdEXPZ4d+rLye
Z1wh4yHJfGXrbJOzTnEb449IU3h5t0DWvCah/bEZ3sHvZPmqgS8jaYTFfL8E8ZjBgarLK1Rls1Ys
CAdjj58wZUSFoWAC12wVVTeN8OYlszr0HkAphTx6ih2GdemXBj4ePhNwDoKEIIWE3V50sGQVgLg4
AnR1irSlObhtX3CCietV9yTz4apYpVWV3Lm1M1UK5EWQc1RrZ7jMeZ8WK14IC8oX0ITIY9iGIKzP
3pD2Po4bsRDs6L6oM6am7eM4mekZ0CZ7MzTE/9YOYnqm0VBmuq5d5rOo/6i1wh/YesmFBuu3bo0+
WlBHUxVplbFQhDmcYEiKSUmuW2ijIMNfI5gIN80XmDdED8Hcf/dUjZTtpkBwaJbl46rQABAm3pSL
El4s41CiOGWSi5yRCuUtJAeUlo990z7SVq5ZXDFTeL15Gmv3nWufnFZ0ARYd/CVTT5rpOmw8zPBB
1f94puSp7KrHJmQv2oQPAFHdJEloznrtHpxbE5O62a9/wgyHuBO3MvnSJKxClgg+Mm6eT1yN8aWd
AFpuBtRr6Di2mVuc+gcrOwwyJ/XPvnfwSPNjdY3gRJ9aoW/9LcZhBUzFMwMw9ntphytK1odW6TUL
Wp/dh0tbjMw9SnQYXOGg8G+jULjzzIlOfRsvH+26zc9ayi1tPBNnWGP2rqQYJ4HoI+1qWZ77EDcZ
X9goQ7AhvpZq2z52KHNfRx6mbw2P6Hws+zb1Kzh+z7PeCjOQ764KMWiLSHnSTmlP1Xnr4QREYa5Y
0IFu94GXULQ2lVOVQo5nsooE5DsslewPYekPeGbRDGKVqfCH6Cu0js1lCjwYrQBMfxGgp6Y0Yu4S
bsMg04jBNRoLDcNjyLOoEwBHgFzApJvqh6hstiiNk7h6lhUONBNOJhVDp5MT5sgprnqdCyXIvfFF
88LGabxzoUfyWflnFlXjPSMIJo1przkCtSwI5XDyw8YHlkshRCIz+zqhyH3RnVjTdlRXuBnz23JZ
7mvhfZaCsAsWzymoeHTaFlOnqgxcunKfZHIU19qUn8tKzhkFpj2TwTqlLRiFqFI09fXi+9i5Lf3G
OvtCYWGTDZAdtukSrOMJNQPzgl5OlfexV1epXerpEknstN4W+/cwG4seaCAYDgq3fHVQuuez6Cew
cWiSmrrSQ+Y2uzTZRsj0Tw3dRZ37durrbGkjkQM00aUGVoDYWzr+vWJrXBUrKmYtlDkVZQW3nhkz
HXjtheh4zjZRrikNOE9XhAUZcfN33CUNg8YoiMO0RzN6C+kLiTWoLesNbybW5UrazmXJHDUZ0dgS
gzWori14TOs92oXrFKLEMPcBCc3tq34TlmQEzYL0ui4DUSx9qTPR1d/huSRTeJ5UsDGMgnyNLP08
wrssqzcghvAjJHKXgZbEwlafsXOi5XjDlb2ft+RL7dr7UalrC9rRJUxq0zyh1zS5RTzI+scO/hg4
5OLFfAOCedkyf6XKYrUMEIbOy+NQya3Jg3LE4cDpkMCSN26Ck0JKrb6d3ZScO6ODu7bpuEjBJgrj
jC4r61PmdQluGglFfKGw16S1gc2xxlDcliBqfav0GmQjIv+PPImblC6+d9u5+CTq6AYB0HjnUTWJ
lM3TchJ+/M1W03XfGkAtWgRpErHfAzzn2Wn0tmKYlHqA1cOzodAtJ4NK0ml20Zii7TPOZl/i8tLV
LIt4NGFq8AlRku9fJ1U0BhfHlBel4+r317idEAUpLd/+rWE2U6yl6sZc6q06AZMzph7pNnqeJa0R
vKKnM4vjSp5rxobMSnY/ooSWepVo04iM8qyjMXoiKAoCZwXm6AhTrbQtGf4v3HTTduswdmow/pWo
6ykvcYLazOfSXTTBPIUpJeXowFPdPy2tNcnqoOo/lq5BhoTjDpYOc6KSvFxhJHCleSQ/OLnaU2LX
Mm87+NiNW90/90zZ22GJLWBRsgLNwQ15F8zTWbcNgiB0EZwDJO2+dGSYLtg1ulMyDd1J4rw+eWKt
P8ogCR4DxBQIFTevy7woSq7qtVdfwBqHUA3sXFBP26G+sszoD7ijzXcsCHAuxi7uDCCoHc2YnDHE
cx2zT7M24z+LgWfrKHtyIZK2flp2Q3RVIxC/hYEszep19D9OapEFlQEaZCwmfgAtJmzKB2BsppUH
aQAvRp3W3dD/8gNcaRM3f+ZrwvNGNwNyOl17De1mg67VrnpqS1h7oruvF/7JRoEXpmEjm59TtfSf
UIZUt3qZER1H03RNoq7HFKuESZM48K4SR0W+NKt3TUvTXHVBH52QoY3lB72MtjnJLgoj7NjRCh0Q
7NPKjVUihzdt+bTwpo9TLEvznGwCQFgWB/0dpCn1l6U0/jdOK4yd0G33ROkU4CLtaQ/BfxigSkra
r2HX6XxOXqPrSbWhS6POhFd+NYU341wN33mFQj/uOYibcKuMT2UCf65JwYPeg7ve7bB13FzKyXYp
6Rpl7lYKh9QU9lJeZmIzy0wYz+F0alSJ+04YRKgBlLg/0TXB/WWZ5ut16+J7ZAOCl1ckTgrw5YjJ
XMkFWCFdXc9r0PNUd6F+wqETD1kYTpBYwiezitIuQV+iWkxfrOgMvcIWF39qRCS/Bi1ZAHPw7soJ
IvxUMwca/RpgByyHJcrllGDHZOPanXEUL0PW1Pbeg24yRxCe/IOu27E/YVZOzb3UFH1Tr/1M2TIi
YQCReoQjlyT3mCc/0NK5ACWffBg2i3m7NeuJhzbp02YbsMOJyDWfARO8cQoAz8r0Xy1FEiFdZ9/v
4BfWDPQUMEkeg4gO8/Pc8m49g3/M0M4mA+CBepctS+1/WFuFnTgkY21zufgcfUqLId+HRG/fFq+a
Zbr1feJhYyvBWlzqCjeT0qs+C15vSINQDzr8eai8c0zDxKWT49O9IJOw+RIz3AaRD+F+GlUwJk5n
JIDObPPAhYcEbXgqRzflUVMCCsMhObjZSIswhlD+q0cgkg1t2Z0EdpZ7OROJ7zNRUNbKoIouMSu3
6xINhk8zqksnQdl8w7V4ggIpvhkEEkYSe0KK9jHpYC6HRA68bsa8h1H3FYsWiSGqSXVRvawKnCPN
3eyUyUOydfnEKnZufBWiV8tnVVounj0Zpbv7EUWmDEGyfNIhGc4a/50h/dLkC3C8r4ehRpbBJ+o7
0qTzdwgOdRGOqsrptKjThg0zo4OprpBjw/VuQx4VqRcIgoft1UOO68cGThB5JEL5qS6HUaaQzosh
E/7wNIOkkNJ5dn0K69bwDEyfO48SO/IcTENug5CeFLx6r2ZrSWqwozzw2IoUymHM8KldmhRuiFTm
ATbZfCJlcFUyzf+FdpRfECglV3LAxREPfGQSrwQfe50jAuSnwNZPuLeSs5Y2egyj+CHqhuqr57pv
ljWov7Qy5yqcYB7Vlp9BG2uu4BPVmrRdAUlNG9gXI+xjdYY2DFx2mB/EN8LQJmsikM96smAXXOBd
isxddwf3F5WSqJkzYyF2XGW9oYvcyh8zD/psAhvgxiOGnKXHynPYoONjNOXwXE0NAuoV9Jbaq3ju
AmFPMHecHjs18Q8DzuAvwAzC9muky2UkSFS4pbxEWtT3jRYKPeowblrb+bNjgZ8yKM2wh7P2ugbY
/usw1qcOwedrNCZTV0/hKehwYzeoJWD3lzmuTRyXrfqxHSKdAZ0sTqsIfoVhFRamwxSpyXhpVpKk
hCIEC1w7n2Cv+q+D+exLjEvFdchAT2NStunA/e6EaoJ+CHRUNJKvmY7U8zZ686v2ejzzgNCs7Xmd
enZbTm1D57w0+LP8hm4FMvPBlUy2DxtCrkJPApsu7W8ixn5uarFFX8cPfrTgL6iGD7bm9xHDRXHh
M9JGofdcJdwvWNIgqwqLwPt5DBUSI0hxp1JXRekRNOHEFv046GH9vHT0PqCvARRvggzuzeoEldK3
0KsRUsbyO51jkwUm+lE3/ZwTwMTvmS8XrJJpSpvJ2W8trMRO0YYOrFqSbNl6ni3oQCr+j7MzW44b
udb1qzj6Ht6ZABLDjm1fAKgqFudJpKQbhESRmBLzjKc/X8k+x01uu3WiIzq6Q02xBgCZudY/rbWq
ijCpSbVNF48kUWvTV9Qn3FMOBwbRb6LcAQNQddWKXoJIQG7OYBDwL5J9vC5eWHb4zhpSq0+4qAzq
sjOfc0O052L2smhwzCqgfljRrORfujYBaVoKtesr+6aZCsrSvHqUS/Ps125NxdDm4ZSYGk1gUu2n
Tne7qoi/alEgKnbs3UTS5HViMqrRmORdx9iZu9h2xl06TVRwaZEHlWZMm9V5eyNZ/IiB9N5Z1moZ
pDL/kseN2rvOvFih8mPj2eEmAFVP6SPhwceR2x34BhJgHnlnL+2Y/aCpy7A3s3ZPOvm9B+3d50kZ
bOm0Vpzh2jsfmZl2K/zCD3Ul2JLUhANqSev22DM//qL1W7VLVUJ7VHcErc09tGEszT5URTte5kYx
NoFD+s9nqp2v1KzFeW/l63VjjUboGOt6gdspvZVt23P+DRtfDqS47gJjVtY1IGtxNSbWczd7+maw
Enc5YcXV8rlFDxDOZhXzwQvrmsy3OZhQwgQoPaavS57hf3Hzlks1YOWZZ8Dqvsxn67yMfc7lCbGy
AeSVurcqYcbAYSFvAhf1MOY5KHg83Vnp1tf7JS9680eSbV1o1J5lnldqHs0wj8H2gtik1gmcTPr1
dTlnc3ppG70Z0P2VEXe2Ywly5hZfT1NI0uNguQwZJqi8kg+T8PPva1xN7rPtn8qLYNbKu64ruR7X
3E0myhQOwK9DqSfzHBx9ckMsSacFjOhzbzBNdcO8PLo2tWwtmsiWE+3oCY57curR7SLOLxsFnjLU
ZSpFlz/Erqure4ugyGW/JEkT3zJCuDmMRk6PbPUFreZYTq11lW2qO489RNcsBHUrxCjGwIcqSu8W
rIgVSN1cXrW23Y2H1ZRDF/VtVyfnItuG5qESI+esLtaxO/QYMPKgWMwl/tLHtux2QKDwK3poPyF0
MeloTlVWsOSSSWstlUB9J3pT4XDEl3dDyBMRnQGczrx3XcDWH/3A3PeLJTP6LUpW5h4HqbGN05ss
Ng5h1ogz770s6z71vp+cjbGu7wur3uoLz+3zm4RTiYXhqLQ9DkaXPY51QvNv+6v96JWl89CZc70d
kulUXSSZS7QvqxFMtHXambm4RMvbdHSLb9+WziBv8lP0/L5z4hr4fVjqlbw+dPZHN7Xz4oqzuy3O
zIYU42NpZvKM54vTq5pQIuVZOd1o8IKXWg75JbbEBkZLS4wLTGj3PEa0rgWDD+iX0mB0KjNnwoPO
86isVVydWewWgKRoxc94W/Uw08lYx5FcV+tgOE59a6qeKJl6jFeM7qfkYnaouP1BEuzwmGMPu++W
0lyipOEOwfF33Y9BjcKIaLtN45ax6+5ZWUgXjKi21UNnJ1X+Nlc1+SeUjszRiUlE64OYS6/D2J0t
BtcucBBtXiYzlVoTf87GukqvCmYA25HfZS3LJDW66qIyivzcb9viUpMDKXZMUWnGgClgsXPrOv0U
ajE01nVj2N0QrWnlN2FjpD8sSI8itGScNzumsqf3vnIs3NJtsZ7RyJoyGJUJ4DN2Phn6msMtgKsp
3hJpwoqkfjNH4NrbHMVzsbyNa+c+YII0130OGXeuZKqNt1KCH+9Sv+8wSWd5dnAxYp8XdLntScjk
PYkKrvFyzYZ1DhtrkcNLvWaOmQRens/dtTFutXF0NkdYd4XaVLqbK9Ly9mXZmOfs1e503iRk0AW+
nLsqXMmqVOHiWO4tN0MVcC2ipRDRHk5cQjS8Lipzdc/cma5go0slCIPcbOA1c6jPRqedqrCgFkOY
1M5xll8MduyIHwJM2dnX65h4p9xNQlZfFKRHcQF50lp3hgECFKWDqfVtpTcowoWz5+BUzrCevke6
V1vlEvNnC/bOvCusKnSYZv6EpHR9Jie+vPKm2duP5TZ9QpAAgN1zeF+srurrEBtfNgdGFVeM+rEn
83tFyXjfwJU9NtNY+kedNRPtvRSuuO9U118Zq2rKiDWbvnIPts9z7in3TDmGQdJjtVShaRT2zbjk
651e4NnTku4yMMqcVsIsLSs7GkUM1gS2n5ZUqAA2USlz98mX/XhD8W/dQgvFRZBm+ZiTBTr57bPV
LJkXdv5WxaEDhHsqNpKpf5VymYy9JTPGnPqD6d+l+bgdXDoDBm+n+JVKPRfXjq8gEOTW7sWsVotd
c/GA9lMpm1DkShvHQboyg7Zte7MAYmkK47lyJpN7VxOHymze0YsvYZPL8XbtpAtqv42OeMlUnX31
AXwvh3hyjdAn/MK+aCpzQd0Pbp2HCxASlGLumU/0cX23W3WuHgfD6Y8rHfB6cJ3cf7LqmbaW7KTm
uCZbWb7mxHIS+1x1J7IXVuBMLGKjx1q3gkLYU8lj1lpdEEtDpLvNOcUgNxPMfDDNcf9AvNb2zeff
cbAlarQCC1/3j7VIRXUYBp7a3USZet+AQtCrFVkXrEaBz3tVSyvPE/YwtoDVAxJr2KfzHVHXWoQ6
X7Fha0PX2Vk1qfVhnhP/e5kXlO+VOQ8P1KHpg4w1FyIelwpDIkTsS4lqJAsKjoMePl54/o4UQLo7
ZUO56CSuj/GMpz+w9Vrf0tFvF53a3ItZW2TVMf6kUGakWyvewrrR8hUvlEr25tykBRMbVl2FCiH5
j7Sshhezbsz2RK9X43EDTX1tqziPd7IEkt73kg4WpLnk7K37QnDU2ou811ULcC3dpmsi+PS6CCvf
YbsoLYOjaYOxj0GqM38KEiP2nwHmkuQiKdg/gKNqIzlDT9ei+8xmSWPfJvptdPL2e1FvHAGwgcuP
qYWyDJVo5jszW2fvksMTNkMOJWyglUmLOnaYj4ZRqqturtPxvOtkboepUTJipx9WuCOZO/mnBobO
5IlG+Xgg4lNuu1ro/ocC+XwxStcqL3zyn+No7VNwYyOr2MMBWJP0ICyCiUNfQ2qHrFlpR0kFHUYZ
uWWfSm2X34ZqasT5VsaFt4+1V/+AqZ/cYBt9HVqFZ/44tR9+iAS/nMKmjucbMQxxEfYKZ2gIkc5e
L+LhySnRX+xb7Y3lIR4NjmVbxQ2ZyJsDCGxAdlNtuXhJo0TMZbHrCIKzdksFALajOi+/LNDMAbuL
Davdl83eU8XMTpsv1TWbsHEhZgNG15uW7+DGfh1Ke9wAJkXcPDB2lCem7YXBJZ0nRxw62eOnnpXh
JoBxuvceM6IH1JFN1lKBdIwBNbbM8k/uPIqnzjBG/eK2KDkwJGxbD2xRxFW0LT3m77FsvKutT6Y5
km08XKvUn75vYAdbuGbVKvd1N9MhVoseIIhnRf75xjCfEA+ZNC6XUSy0v+BI+6Ea14u541dvwK6A
7bGt5d5Zleu6uiz4+Cu7Ys6K6POTnc0z4oyCpuLJoC9fFkZOzAbTKyfqzIo+m5ii19wzaMLa3l7K
wFh8qfaV51c/xlgBBwgybuzI3srpEfJ4tvYiLaZpf8rWSSJjc0cUMlbVPBFlnGyHGMvqSzKJagwK
x+/M3TRQvIUEVVb6Tsush5coMpA/IweU4LEuKjAZ3SLu5VZc9YXMLhu7ROYuCideg15iMzv2W9MP
0CMtdfs2zVa789JKP7E+hHicvNWsuU5e50UL7bcZKtOsEZTQZjx71Sb9s2EWhEhlHhVNEGPL6+6X
dbMHqtFibt5kU67+nrfoPrO5MRk7zTWcVVu2NrIMN5ndHan0dRmQEpC5KHhUbu8lDPQYgl/UL701
m8uu50mYArBcpmOIGSZrZyeDU0ep4XBZB3fTFO3utr4kMrHUlW5p2mg/m2E7QVPOMl67wO4XfgUL
Fi6WWQw7nUB4HMQaNzcz3uxPXpyeskCGwf5S0J72+x5VyBS1ulF1NNKFiGeS6ob+Ttbr7F6k7Wxj
SwaktdXeGJKV3rtq7fIT9HjF/2kcr/xhuGktrmEBvHm/GvhQaypS/FMBuAAHE6lKlfecFZQRKE4I
Rj3XK6dLxJA2m0bfQ+8ROgkHzXUJEW7Ah2TGECpkgMnVmhtsnJY22gdbV/aX2lzGrwhB5zO/qFOX
r7fVaAlMs5yOsyxtHa5r6Z6IudUzX9K8nCxO+IGKbqPa4wodrKyQ3RYMYvPKXbUVphdxTp74CN3e
MhezfcyqFMrbsMz2ujMyPrRTZ2kKJjyNT62RkFfYLt3T6phWFjHOpNuOXlI2n5fEteswEUu6hdxw
tlIGsTsLJXppziFRJojKxDQmlHszw5HuXOmK5iZTlTedrezg/s4YslqGnADNlVflnhc4WDt/gMXM
cehSkgMA5F3bn2YF2X1kjkszXI5Vnt3km6uMYO5Mmt+Z7TZii6q2C859nmdFszgEuQNgjJzPv59R
pxfh2LgiCzON0yGolw34qraoVc/9KhcA0+tUtudmP9IO0nqy7Xpbs+gADIm4wrrh0S6lYeNP1L2+
sqdVr4eEvNTq85DD5R1hDzlUXPRIawASK6ud58WTOE3amHS02VrK64lrQTx3bOZ+ILx2mD6NI5kD
VZD5ZFVxbOROessokQQtXjIMjyRNybvGs4rbwkvnb1wqymKFbWA8euOaFlQKjfMNEaGFTMFRw4ov
um+cHVyozxix1YpfdeesIpyXNFUhoIH7VfrJCj1aVAvLrjC2y96e2stV5dAnzjhlu9oszK+dqdcH
4ZZ59SQ7aLuz3o95STBGtzubBSPE37wx1xiNY27brhdj5VwkopLLjZeJ7m1U3friFfUUo3A69ekG
e0GyH2vTXJDbiUJHg2uZUSzKpNoZhM28edKG93Z6uzECDlrxBengxmcsc4fx5WM8JiFDFO2zNY+Z
z+W4xcGz1Fu1zEySmRxDNIxjNjj0rJ48ksAi5sGKCrQezW089F5+ZbK8nZ32zeSZmTR1++iNMQh6
xVBGFRXCti6owFpxj1SGKjeIV5W+zXFTXycuJo5o6xLOuWrTz2KyrTpM16U0dlWXrg8u2oGJL5HQ
nSRJnZc7m1GYSWRam3LDxsk2doTWSmvG9amqC+bKAfKUnFNpIOFHFZC0U8fHYTCKLwLScgnGvi0k
8NU8EhEz5O2y61IBqTOzGi8yIfxllw+edeWkrX7uGpOiXvTQ9KZw4w3B3worNG94kUNFy/IQ5/1q
HXOjT2PYnTaOzxC6bFRtrjShoRM4yRf8FTU4ss/jHNrdpqzzoj59C9p8fV8uhnPX+gWYo7K4PyLO
ozo3Mxj2fvKOTY5ojNSnoeUygK7uGKjez5zhltuBci1WcVYYY3FFyTXM+4mkbo8P6csXK1bZY9PV
MfjFYnQAe6I39pw7WbXXvq0RLDQYiHbw1N5zOiUdNL3rtpRi5Hy2EKJKfzUaMT7p5gQpIfsuq7Mq
3aqUYSgN0GTee1m39+XUdft0NNwssuASEnQrlubgG5zuEf8B2tI077vTdafNf9Re2j6sI8Ps72Jl
saw9h+FZQW7jugtS5CRV5Pht9krdNjB7zWq5/INKKdc9J6XVBjE01x17BKh+6hU5iHBv2F+pXG1o
rDhTxN55Wj7FlF0Z8KEcLBDWxtT7bXCX64qB63nYT2b/bUYP+RyPlizBN6whshk0aYft1DIhojbj
YoiKrKJGWZd6hPyihWQnmqX1yTUGQOOkaMar04js/ECvlPSM+4Zv3sPMbfV5WnXjEsHx2JCPurHF
maR2zCO1GqcU+E23b+mYuveTQzOKFMEjBb2sNl7WsDou/mbq1A9VnNtHg+kA7YVfrE7oJ3imdkNb
g8LNGK7LqPcS89Uo9PKw9WmPnqmT9RaNqE9ftT2Vddg6iqmHlkoB0MZtiRlQ6xtjjwh264FSpM5u
UoTEp0vv6JfCKPqvceOykMSkEF8RiXKByK3Su95zlres7/qJyqshkKVf4/qqiLVlhsbYGjLyGaY0
7S3TrdtdMhk1hRpFi7MH4Fr6fTb5uqLJ39zmMIulXaBXrc7Hrl9X7nXs9XF2mWYDu5JZlWqBNrSb
BI66KAuGls7bfU0MUnY9elVjQiTZ5rIXRe4PnNCnUrtUY2KHAwEf9VOJenT5hV32P2nKP1ij4lFJ
vpF/MkM0CxU2mvXvtlf1r3/OKfDBa7Ea27IsApZikFt5imOaLsultn7hvPrpNv83gvWPwaI45hmo
uWbi4MQUrEcjYZUeBh8pQMBos7SNSsumLqUFXr/TTDcvstV2F2UlQ0n3KS1WueN8r9zjogznz5nN
PsaRwiJmtYvqlk0EWXSW6jWS+a/mdPwH74rzwRlJ8W8WngIxaSu7/JyXc/t9ATLfAntoG/JwZAvc
9Kdu3cd40iRt3aLyre0g5yW5WA3NurM78+HPvbp6b96SwpqJ+Ou2g7liwlTWJI5C1Nmf82F8DD/1
q0wkJpOrD2veiJ0YZLVnAJj8c6aejymnuvNr4Wk+ey39kshHx3ZNpvDk6S8s/v9hTX5MOTVOIxY7
d14PEPbfhZ6Csa3u/txl/7Dc6TOsmnmo24Gl+CX3/R2TpOs/+cB8WOtNO45IY08EYOFo5nKacsfX
qP9UEof5Md90QVWhGpFvB6b/5Rd10nb7drP/3Iga82O6abE1OqPAWA9t32U/nKbTN51Vp/8cjvBf
L8t/J6/17T+2pP7v/8OfX+pm7TJ0Ox/++PfHuuSf/zn9zv/7O+9/4++H1/r6W/naf/xL736H1/3n
+0bfhm/v/gC/DUJ+N7526/1rP+rh5+vzCU9/8//3h395/fkqj2vz+rffXigBhtOrsXlVv/3zR8cf
f/vN4Qn6r9+//D9/dvr8f/steq3Kb13x8Rdev/XD336T6q+oF30HwS2qIeGfbGTz6+kn3l+FiyeE
/BnhS9d3Tr7UCv9B+rfflPtXFzCBRhh7km/zn9/+0tfjzx/Zf+XlMLvbjse/pC1/+78f7N2d+ded
+ks1lrd1Vg09L/zOA+X4aP54Z97JtF0W8Mf0mpr+BoZzQ+pTd1C6rZ/B2zctuGH7q0f6vSP651t5
kkhw2xVSEjnGV/q9kfU0D3Kzx34JTcsgrrCzzD0hG8XlAs96mYqEgqIr9aecmNlDgw/yF6fnz9iu
f52e/3h/F5geXxO6Xa76+/cf55TksGQbUCkWCTyxmXo7c/Eyb49aoUKGaANmBhYoCQCD7F4T6bS4
vNJEPrjW5L4kuRvfmrbfuVCyK3QiOojWDzYkEe0+LoxS7s0txzTkynx+a8mAyqOK7iMNW4/L2hm6
TMN8QluCOq2t3sj2RyZb4maUhL8O8iEZ/PI036aNvyfuOj1PNE2fKParK39ajQESSKeffvec/vNx
+P3tl/J9wMo/rwoz5QliPN2VjwMB1kbE9L/5QCWKYiQYhW1+A0V3aUEbVZ7gNMd+JiBcftM94Ebk
ehJipqnpHLAvWO2PrZxNM8jTGOAn1YkT9VnSvPQIFdzAn5oypr/KEVbqJEFvT5Kd9SIXU+GMUMyu
igdzTiNwMf1djXRqe2PyuuXMG5r6M7YHusgMtO5etWVHAUnOw4hO2Mh15Hvd8JKP6/LYF25/4l1A
x68lnPb1tPSteU6XnKobNPt5sRelW/ZH0aqKNjtfTjM9/cYZo8Uxh46QVpD1oOvs9KTpzhY39Itq
+Ca0oGitnFXWx37EwHm1oROGpeot72ssW684q910blBUdHLbZ93iukh6/YwYh20cHijZk+TWqtDY
hHHrpd/czjUZKkxQ53KAewKw5uCgJev7amt3xRBbTF8kdWaIaO7skx+EzNkoVwg8g83ecOu1G/O/
xsCq/JGsr2kRbTRgJbIuJzgA96KP6VxDVB76PkOSLHbuwikLJsQzjQdHd+5ZBu5hvvCFHXWxxr4j
Qhe5enaHM8idr+j2/Xi/ZV6T7bMcHcde81SgtsGBgE7JsrQGF0PHsEOs71c3ucy3Ah1Lbg6Rgsyw
Is3KuTHpD+rI0qgUALn7yglUPPXx93HDY7K3kS8kITcJnV5uwIhH2+zTYCFCt9ZAVCWZOn6Rd83O
HvW8h5Vbsj2eBTH9omz6dxuSx7aL1NARUqgPVUKfKww0YsREUDMZ1EmhH3qyT24KiSuItn1Ydkyw
rPeTyNHd6jF+++PF9766/bn0fNslT0X4DuEeH/3FgwQ21J6Gt8hBeBirbF8ArmXnpl3KU9GV/6JU
l/9ms/eV9HA/OSanx8ckbKdNZY2NDYwE1D4YbGcIcZp0F1lXe99G8Muz2IRiG9SC47KlVtVtY30H
bUMeueDqRCwf04Arw7qwjDxxf1FR/Uy7er9DI2XwbORcri9M+2NCn1kC2mBhASE3YsoQn7A5BOn2
bhbFpINkyST+yyWF5StdYPjFBP8Z7G2P7HU49CMEzB/foPeV6ekGcV4LnHbK5+y2PkZCVUZfCWmd
eIjSbs1wyiEWA3fNfzW27t9swooaweZM8l3bU+p0436X8SCbQs3CA4VM4YdulR6Mfoew3XglV8V9
NRCEwK7nCmhTdGknCZvKOK3xM2GgkZgx1pOafv7cEqck94yWbEXkGrY+lEaP0WOsS7T5f3xp/vez
qxBvktxq4gES1CHvPzHUunKn+PSJp635Lq26P8To+veZW6UP2cb8iz9+P/nerO3iy1We6ZjCVKbw
WDIfFqvhFjUoOWjdhMfxqY1tH/Ny50BpeMlmRehqALRKqRPENEXxNM/EG5DdCVT2xx/k/TNB6ULx
IiwpEegpUpA/Ltp0Y/hMI3Ee2p4x3xFbCD4yFevjH7/Lz9i6fy2Ff7yN9H2lxCmikSfx/fUluIeD
sUhbtGKLf7+2pZZh2ZbOfTbq9WW0m3iPpmT7RJ6bccE8oQTfkwClZ9qWQ4gWxuACIiMX6b3LPL77
P/507zfO04ezfUHlaJtkqVBMfXDoN15u9jbxpUR0lvGRfFRjh000PVTF9IkBZnCD9iSjuC3SC7FO
/S966X/37tLjIVCOIxxCl99fGkwbfWKPThO62yCT3aDrGRNsBiG1pkkPolobVwiz5zKSwJ67DrPt
L8Y3vK+Z/vH9TdMUPPrs2+ojHuO5AlQYz3M4VTmq+qGJJbPOgKBva4THQZzDBphrP+3++LJ/2B9P
76sEMj/8/WySNivs/TdnSIJjdg3ifTu36mwXm0J80rSIBSLEpLiiVINQxEJ7g/I5V9jy8HjuM5VB
JdRKM8TcESr9VX7b+53g54fCi3FqX3zl2+bHcXs8I8JiHu8YYoedMNUlwxFOeXyytb1dTGnnPf/x
VTg9+e9XBhuBkq77s4y3Ppbx1rKZCDA4xGRl+dAXqBAKiUbZ6LzhoWxcjGt0tPu49p1fXP//vfR/
/87qY+7wJnWFxsEawzanUkwUKGzsLr8aPP/hlP55QT26JDY5n+uqfu6EvzsMZgRpWrVIM/C3lmcw
S/GV1VlF2BJzyahd6AKOuu9jL909rlgy+GGSP/lDIq6IRPHPe8wDx7yzq29qUt4v1p79M1jww+Un
EcFhA3Ck44uPYUdjPZo9gjMsMc18m7SWd5cZS98EFb6BgOq7i1zdDAy/GCbqt2s1lju/KCOVG6S0
FUsR4rUtLurORddDArUnsM8yVzmwtthpSboenJfSrIcs7FMCAqMmyS03SguZfnZSZNU73VM9N3Gj
Dzz4262d+M95IhIcqkLGu8LwUnRUInNvU805GlD1jm9IItLPNs48NM9Dmm07oRqGO5TkAFf7Cszl
xUjjNt0Ns2ce4ZPKJcJ2MS1RXJhxhBNHsaV5K37ZdhY3RiM9BFypg44aaWsiLorJ27AXQ6G4kRji
7MY0ZtKu+0aaR4HLoz9SMjd1QFqYwzSIokFoWfvwt+Pc5jLo7BgVTLUyWTkQLlwEdXtpdYcKzXJ/
jhdxOM3TkDqievbevPZEmXuL0z4xdMLHa0DfhgKzLzCBqqHtXs04dUsGIJVqixCqZudV3lNMJ7C/
EXQ1pKmy6s86zvpXL7HaDTEY4zTwZHf5a4rBNj7ybNpeYPXrpIK1W+bvVG2osTYKoke8J+WydzZf
d2cs/NkLctzu0EieGePEJFzrpmJY0evoLct3T6bpNb3xZD36TFp+zlx3pQPIevuK0N+Krrg2sZ1n
WV3P1KKmVYalMfoZIgGyIENzEUOxwz5fyaBJ2MOCudn4ZJwMrXetGyv7TLK7vHZngIVQwOBhPkVG
0gRDPHZttJgpo8rIUswQaRFhQKbouuHUUdax6oi3RMU3al6UXu4HNortyY7ZVBGrqfiIqUbmaMdJ
hwiLZp3IulAGPidT9/mThyzyWz4N2M8sjONfoGzlD1oJsiZHWW5vTuEmn9MiHSp4U6ZxH+HClYXG
uLIeO6Nov9TjLO5qU/p3hp4FGoDVys/LOserXlRc+ND0Z38BP9iW6wF/TR8ajUWwPd/LfUEQof2A
9MaChVbb1rkqUOUf6Fvo4LvaIvHHRM4/XST2RIuIqM8zD/1iJMk+zRkRFAztXDdQrU16Mw24ElHY
ZajEhmJZjrmXNgra0LD4LqMnsnPLIWOF7IHixC/HrT2w1af0p5L5J98wPwwo9F1cZiHQABj9QhKF
DBF/tW82sTDfvNpqOlJ0NnzQGEA8WB4xMvAmmcCjuJyoUncF2RDe+doR44CDsTCO02qmGH+gFVCr
ceJ/jw17WwJ3a53mnK/fLNcjQkUC4wj5N1GQCAUs05CZEw2xjGUwbRZNfMDJkPcHGysrPjYFtBoW
g4NOYozFWh3Iq0EiUMBLW3uNtIdHfKjNz3TuCNW8LLauC9bgEnQCaeeZ6UxiiLohdzAkbiJG8E1W
0SMTNnGrIMnyrxGI9x5inASqfWKZN9zGbLhsDeJrIyKF8Du0+WlaWEe+0eck84osaJXftDRVufM0
99qcCMoZwYw0EsHPMLD1GriGNxrHQvnu16YejDia1r78oVe3vTOmFrHsaKyuc0CV4nPj8QJcdFuS
ljtwGPee0dWZDsk8YlFplDdfTMPy3gbfjz/DtG9guHo8XdfltAAtv38kQcjkczPfpdpJJmGpQKHb
cPe96xlfpEoovAYySSlzUiSxCYOlyz0HIqZI05Lm1ZDYjbcjnqvydqrBNzc3Uwua0Ew2Umu9qMiF
Jt2imk6PAI5inB+alYMmqLGMwQiv+SgC01QdD8g2lZdZJlUDHz6kpGTASFxYot1upyXTD4L8l5Wg
GivWQTF0CjxHp0l95ufgxuEoiOPZeaoxGPReESbRYzC/burcQkjtlsmZ3E5PfkXt/ENJO9H4uhZx
jtuj8CPCLKR9JVebBsuHjhxDl3YMoevgUHL1Gn1MUvTbnYFv5FVsFpO7see9ncId5yhf2uqLh0AH
Sg5NWhZlcYb5MbGyJo1Wz64jHJoJMoxUWBl2DcS0MkNwcYEemJwdy7SqG89shjhkvhCYoeh8536J
2/UpR5LihvT3y/Ok66U5J7ZnbM/sflyLnZo6NREeBQIQ9c2q9RnSYgdgxrZrlKTzvL2xh8prP49p
5dvemxEPTmmSRXj7cTWNjXCO44wNPpQd2QzoJWq9jfuZeWtwuCppCvNmZKedL9PU6VFDx72Dq42k
h5CZp7jTum5B79xUTfm12jZ3ZhsXoFGn9GafHUF2NmQPxmDrSrbY2AOZk13CkBPbNXawe9NCGoDy
yNCYmpgECTFOQ2g3MmXfYE7aOSvHYaKz70x3Ra1IYS4y5+nkm7vfarkNx02XxRUkNWciknyscbkF
V3MwtmKn59q4nLHCZigPCpxTfXefxUjQAjy/ZUhk/1XpQweXWjfPsp1vCczmZ5aH0L4k2+CPS9if
ifPviyjkK0znlj6tpEWr+r6Q1zXLM+v0jKCwkJqiBPEUTrOuqVG4dQX67Xx0QmKVthsCFVA2MHGa
EoGkjpT0qv/D3plst41sXfpdao5c6CMwJUBKVN9alidYlhv0TaAHnr4+yFl/WZRKXLdqUoN/3dFN
pxMECUTEOWfvb2fJSLvWZcXEsG9LPj6S8m9NndfY8JUGH8Hx9KT0UWymyYaWTd4HR25grbEOboBj
PR+ddq9u2YdJDWpC2phP7uR7Sm/hAVhYLufC84K+NrqfukCYlzhYqGIja/Z0l/QftWNPqFwn2saI
OK3p2FeqW+8/koULyHYsaZNwdXhsRurrGGWGAMjzWJXPBr1Z34Cxsr67aB5M3yNVuw5yU0u+CF1G
iV+Dc4DMMSaQG3QLnM4ojeHWKysdQ9Qq1FpfZBereUYH9roFivHLMV18maSPwN3x8NVi3ErNYV4v
OXPw1fCXjJ27GhXjESKBSQZEyntf5y+q8ULjbGVmjX4C5ey01/m9sMlqWrcZhjm87wvAIoxh5ugh
5HH/3urhZAVd1Fu/adfqz/kS2ejVPRjKHBFCgHj6aBMG0I74htdTyEym8MgTd7qMmAbO3ahwH/Nk
QjUah1bzHDNKureMrEBLVQ6qoUmdlCc5yhNOel0n1Namy66dW3icl4BQMyQ4rgvyHLdEhmQkVe6m
RqacbUYOFU5gW6hpIeno7gViK/FNDs3yfQDQnm+bqsErI1oPI1AZOSX8nVHDGS/zMg0RzyTd4HMA
qnZOWRSQg3RyAfKoV0+91xhR0Duitvyioznrl62Xf4u0Hldg6FT5VjOdAcCtaLPfLoc1+zTvB3vX
cXxkKVqsOgZCX1Q1XskMLlDuzt21BxsU46Aa8wu2MNn6Sq9rMGEZaHwEcR66ygn2gR9WWoZe0ouR
Unz+urwvkV3Xtl1H2Hz9DmXy29e9iQDK68T8+lMjqx302ToIUwAIoATW5bI5Fo/+ts+7Pvt0JWij
mkwVTdN9bTf+VUEWHHOccYWrtGbpnHudljxVI55Ew65Y8z+/t/fdGIeJGtegbWmKdz3bvtK8JMe3
BoSmXXlxHG66dIloigjtnOZ2uTW7XA8wJuhXbolJ+vPLv/9qqcMZq9J6YFhqH8bdGFjzMR8iBG9i
b77CFFHDIG3swO17fee6SXqkJfy+9eNYtDtYu4Vlreaitz9lPS1yzFqOFzioo6+ynm2/NPoJO0BT
P3pNOnIyDPPbz2/yNajh7XLLqsZsDryP7jn2YT4HA6JmSAe3xWue1Be5N2lPaasPZ7OH43pCyexj
r0kDLe5D5qcl8xNNggDy6uYITvSD2wen4ZmkFJqux2r79va1MkFcH8Z8kCoF6FZ0Lgb7cTgdbGf2
Rbz6lrAb7j+//de4q4Pb53E2XztMsOgOBzUIwkUuSPr2LdDuP0ueBttHrsh2MyZ12e06/BKrsQSR
JKCtqXM2oRfP3/GmgYNSnAbxStRmU26nbol2ynASB2tA3196eGNzn9xmChR7hNazy2pDe9atliOy
WecPy1xnQRTjeumXbN5mlWddes5QGUHZia7cwBWrXB+PZDUwlZNTDTfMzrdLaZYgthhlI0NXc0je
PNPE9sTTqpbRnK6RF6wnU7itOvyAR97ID9pU6IJ1l4mk1HklD1rHDA9EYTQZVqGiMH/rJIBYvtWm
ICM+/1k+aMQJOrCr0Hi1QxymfGlcuUvrsPeTzrBovsK++FoYrrHtqwqrORWmz4mewEYc1cfu8f1r
7/JCSFcwF5CuKw6mAUvkmej2Yyao2BlPPId4zchOpV97cj7TUm88cuD54Ho2egybfrdt6vbhJEgf
mmqxCTzyw8hbrtjRoS+M5RRed7z8iV8woNGOfL3vf0aGgh7fsMU4DDLNwaYh+op/XnfrSc+CV9VJ
JAo8z+CXPv8Z3y/g9HIEsxz2f2Hwcr99pY2+altQI8SEzW1ywzuf7lbHJ0t5o33FaQkDhTP5nmbl
sLUKLb35/PIf7FWOTTOXpjbnMErEt5fX9RBm3IAqY5g6zKC95d0YfQ1jFp3c188v9cGP6NCoZqrC
hmW+69/qso1yVmjuFLfMfdxHZoiwW0Bz8yh/nDhrv/znF5RMWrk5Rleodt7eG2+irjX4sn2ZOelO
Mi05DWkkPCjhzhfKHdMj1zMPh2Rs/CiNTGZUzIx4/w4GBFU5Y/jReWagIFJxZaq0ug3LQBkoU4oT
ozVWwebYzw+162gw45Rnf8FHDWPUEUpPfTdL43rn5W5/FdPl1aDgRHbjQ7bs71ICL9NAr2ea7TOg
eB2+TGscG3J88Dg63joPZ6UQnjx87Is+htlk0WOKaAufIb/OrguAjBtTOaAFhRNFZ9OoWVAxUmuf
m9PiHHkf3m9xLGo2ihhnnTIwcnn7o0W01vrSDnlK2jD2Ib9YJ5M+179xFbp0EiLCdnQkGp8/KR+8
7Kykpu5Y6Gsc83DNrj1gDG2DDHoyeSjJqqTrFqfLf6S0fD0XuiiwmNzyrq8DhoNbq1AZmTlXcSux
3DYclnxkI/WRUJwDmfKf46dnCcHkEheXNA9ead4rQX+lGH06Gd/oLzfndavojFN27JMa+p9FTPEN
TWG66J2at2kCR3Eoi3mX6S6ZsNGQN8fy4t/Nj3k1pOHy9lPcoXVyzLf3PiwNdgQoQ36HX/Za2mV9
Kue0+tIZSC59V4c+A22g0Dd1mqTPPAQl7Kf+WOjtByM8l+EOMzz2ZjQ2hyx7AKiYK4aCKrVXMBpq
ZqyPbVaY92qOWpgNAg0gQwBbAwZNBtYv2Qxwc/IkNn5wjoZzUWU4UY4Mtj545FE6MNBmrGjyHR18
N+3QSmy6LboQDci2Hc17q3WtM32Ylq2XUCWOCCGOFOzvTw+rAIUBEr08RnmHYboy1zAoR3FPANGS
7okCzgO4YN6GPrHyBZvBdkkH/SIehvbH5+/aB3fr4dlhx+MYzyc4WJWjiUUZTfBArZ3pNzEz12vN
JBEkoqVyOjtN90KZWn3//KKvwdtvz7BSWMLgTuW60R2+exW887VfxrsHkkb6Gg7Y7oqDTQKGmg02
3LRZ1+PlUR5jnJDDYb9N9XYxLhRu2idB9Bk1Mz4UcA96bDY72o0S96zsSXWg0z2mtDZr4wotGorZ
TNq/4s5h/QJ0QYMmciZnt+DQ1DYzR16SU8fEnNj82vmygIZ+ZKN9v6cje2BX11HH8K4ftmIIzJN1
Jekjav1AUKWd5VtOVu3GC5Nq//n3+u5Sr6UnPlMSXJDCHka7EK8GwLPCzlyY3cOitAknyuj49Wrm
+/xK7x5YtnHWtnWezRxFHr4kiYSIv1o3sXHqSTDitd6X9H18XTPqYGpJN1FW3d6BFGp3n1/5vRiE
h1Uaq0TMsRxQZOvu8Vc9T6/AcsIwwnXp5vp9CWNkY+HFvGikW50u8+Le5CWyQOBnS8BQxbqCplHd
GrGCWN5FYp+lqr1qq3X5+PyTvdu2XD4ZfXTe4VWRfGie0L3Cqrj1xU8nl7hl2bvnMJCsIzFQ5mt9
++bl4YiPTnoVKgtmAfbBucbJeuypuHz9iaRTuQOTpOFXBmttbgVD26+dyKuv+gR5BuP/1CBSLOGo
nJRWFY0UJu40bwiTbXMMt7RpsP7GhMlPmXyp0gpkd1yOpbw0qdzL7Zjp+r2mqeG6kG0H2Qzv9Epz
nNUS4EqtwIBSIODvV5ob7+1RmT1e96iD6oS+mekTXShIa22Bct8YenkJPT4sadHS8cZ6HtNcnO0E
G1c7NlSn+LdoHCZZ/9waBlpQEyaY7tui6JsNQ8blV6/6xPWrOI/18ybu7eoMlhG9+bHpWyyYVGbt
fszcAfimBwljT5BkyPiOtV4L6tHq29OeYSkQFTk3YbBEPBC/LSBEj56ahp+OrBbIyEWB3Zb1q0Z8
2DTE4rL+1NaOypXhWYNQGeTuMHQvpG2a35gqtQD+tIio0KKf6NE7+IJvumIlmvNDwccWQot+OSKC
/NXqCsqw4yr7R6JsEwtvp/rnrArt34yhzfNlMpGQak1We1u38srSL4BnXDIMMtKzJc1KbI8ostD1
WFF3zxDQAStNmUd7fM6bmM+Ruj2czZlwCb1sKY9E4nJwnUZLcHW7bu5LJ2r0k7pCjRw4Q4e2FVLq
8qWsS/2x6myAbd60ShAWHga5YcJDJxXpqQoDvI71dWRP4w8JKUzfltAnv3VLCBtUqbp4xDHnwizL
OsLP4SOC98mo6YoNb4sOnmMYS1rJyH7jU7EYWXbSm1F5qiNLak7pHsh8l6na0AM71VXHmA+yT4Be
HJkCNKKp4vDZmb/tpGvgHDQllTYbMhliEyqHhm3AgG9SOlm88UazukSqB6DX5XRDzEWRjZEPe2Qd
HRSVVu9VV9fRFlkbLGI77XtgeHGpQ/sII2GdxPk4vdRMfq2L2Ay9nd5jMt4CN1LpRaW5ADfSxG6+
NqxyN5Ubywp8vOovkSGVT2mszIeemX21bfMphJWsrV3j0Wy8O68w44fUg0nvj/RjX3RGiy8toAWT
nrTnfsWUD+N5VqtrjjcMkaeWjLO3UVI5TiAZP8abqQ21oIHiTfgmlI5Hy2H82jSL+kEF0O+LzMLM
35IIkQUxKQQQBWstAVSsul1pL/SeO8fmixnaDu14MwqpdjGTYX7imQQKv6S1iFBdopHG7M0ruYkL
5f10Kld9zRda35sutmz0LaZRnxukhsFKHSLWAjcGc6m3uFmDiqyTHpNjGTNqtt1aCyx0UkTeS2fQ
d22EhPs85/R5xfk/7DYNpkpYEh7UrSN71Pv1eD19m6hWyW6x8TO+3ShgQRdQEGj8AjwbiFSxcVJo
9XJsP3q/FQoWfUSfnGMopw+X4y5EXMUEk4FxPzJCbXhcvuXGAjkw1OQZz1J7Y+ZyOK/tGvgjgL9n
xAc8M1UO5kVfpWIL7MlpRkZjIso5Yar8XFea9og5NGqO7FEf7Z4Cbhc+F8l06F0V3tJ4G5j06tBg
bFHuIrMUjyWEinyTMnI7Zwi4uo/XPAoWnvCOBKl4X6osuR3LKOvPVzUUBvDeaJ4YiaT9kY/3wQGG
KlcX4LgZB7LPv/3JOINC+hFQe8witV46xvR+ZZfEHFTxkSPo+xKIdhkHXsTMkhKQAeTbS6GoILE3
bEc/ZvQbmCFKfk6dMv1FW8SFjOWpEwJhJNiNIrqMoVGfD0x7j1SHa435disX9M9oTaxHGYMR6NsP
4YDFZtNk9ElzUjsZ59DcSDU9W05nXw19fcy8+OHlGIUwmDB4Yg/veRpoQ0pBM3SIB+sq0oviZbKX
DNjt6nnykvDYu/GuBcOXzODF9SjzBG6ggwFBMuTopScaWO40ylN0uvVDBR/Tz0NYy6zwsKO9UJyO
4SLvWkZT2xrd/bEexkd3TYnLcckkBpKewtsvuZIgWaADYbUKm+HZahbx3UnTX4jBna8mwV1Pnx8D
3z/D3DPHMho2tonS5uCepQH5Bjoilyuddp+XAmbEVLinYo7vj1zpg0sZhsn27lC7CfMw1yz0QMnY
zF995lsJqBJ0LCAJGtt9HkdP9OciHsgEMa08OrFThy6tqydkb4UhOzsvtn1Xx1H/tKZe3RO8jUAI
F8rSnwxObTy6GkD+zQR/FktUeKszdC82Sp/yfKuyscJnv9T6y1JaYINdhIcnEAa7R2J04+8h+U+o
tSiTz8ehJOokGWS8M+2BIMW5S4sbEuHnYeNObSmC2lDLyUTCRRKkOUFNW9Wk5fdZGHGyLQALvDgt
59uVVGxTr9mIZTotxYKSaAXxDyMJPM6JICPnN73ncUWpAN7wu9FrossBMY+6HaBNF35pLrkR0Dwr
6pvPf4UPHi+DJwugoEHmonVYjzB06EgtwPuP+vUZ3KV5MeEuDyCJoMdC5lEeWSM/uB6LBS1NKjzG
T6/zob/qH2l5CWkoFScXz4DUOduhhjpLEGyhsaQFU2zrx9bKD54zC5MM3Sv+6/hlDpYpXFwOgV/L
hAh3WQjW4gQQ1RbZSlHSfq+6GIk9Ia+BcI15JzyrQXSM9lxk7tfa0+dTxGtyO6S6FaTwIprt59//
hx+OHd6g7OV7OUxL1dQIRQt0gq+MKXmyYi8DaD0IeleuuxwpsN91S6i8pM5LjdaDAeuhEaHrizHW
LMG1ADBvEqXURd0v+jmiU8X/reITAp7mIzdofvSLU2JbTPs4YIjD8EpiTOJEc7jDIfYwSKnZdcPz
MnNje1fb5uByMg+jZCfG3HyCoYSZ0gvBj8B1hvcRJ+RDXfAurpD4lE4W3LIi+1HL0MoZAabqCZ1W
d+/QfAO219pq2i0E6Vzz37TFlo4cCVbkCaiTuk6r3yiFmQ722tDJI6e1981AKnrTNCQmMNu1+Cnf
LtMDr+wU0tqDidI35LTpzo7WbTEALSq9bRSSWcTEXfOjYc1CysGDoVXsbJw2bnvRKK85/fy5+uD4
yOeRwvAotok7OiizG6MOPbTUSLWAFgCklkxmCLknW+XIdda35+0hYPV3cehh3oP7+XB81+BGJWiW
gAE9mpPT3tDJx5qRzN7OohzJaShRcjL3SuPvC62fDgDiNBLj0hfR93RCxUDghxXvkyZ0QBpVbnGn
c6gQZ8rm3E013hrK78U8QdOyp6ck1/TGJ0ZsisiiizXgcGYcoqZivHieRdmyxtq71U9KXuNXZk6C
Klx3yjsMvemFmL34JgOdRwyL1rXhTuo6ku10DNWTsdSItzKBmM1HS+T+zkOVL7s5VhGvhplC3/r8
e3vtnL/53pD2MYRkX2eGZeMdf/vARJ2Ai5aQ9ISu2agCV8Mlqy0hCF8N+RzyQ2E80ZUz78j18roA
lexUnNWFtL8kTghLdrBJmwqXrLV3pBxW/YUWTsX3csYbHdSZoENBpIbqt6JVXnUvoF6LLXtp0vxx
Iv5HgIDL5EdDbOXv7tD+/4YYcF3/Ku+75tev7vJ7ffhv/n8ICnjtXf2fSQH3VfE9T9iM/lAHVrTA
69/4gwpwjH84EtPt5YyOpMtbi4E/qABb/wfLOqYXTvB462hC/hcqwDD4I0fHimdQjNFTZ7f4FxWg
Gf/QtMRH4jH5YJrlMBD8D1gBB8sDGz3vC7YPqFOSOfghsIPuzNiuWYwbEc/NSzJaAPN7vTjWVDxY
+/9cBic6AhPBwV3nVv/udpoJsYuQAsyNi3T7AsFWtG/GzggGEAHbWMziyJmShefNciQxxbPH2JbD
ocbivTqswWBELWPYcOTiqU+ReIccCie8lmWBPjcu8N6vPC/V81qPRZ2C0G7J8jhLCEqUmW93XoVg
u4TkfYvtppBntjHZ3s6GblXJE7h0iLT8zisz0O8D+m1t8Mk0HTsnSKQXdUmg2TGQ0mAidIBYH9h2
q3R4rOmeNyddAnOVgevSA2ZHod0LrPmidhIxnjcYD8cfhlEPQ7iZeESYbRd0T5ltDLo1DQBqvWoW
JKqAl3Wt54YZWzIGKsHDIfALUoqHG6fNsfNssIGLxvDRq8vCO53KnPzZDY0SK/zqzGO3fBGKdE1c
hi31xmlH4h5HzKZr9ehEt5ULcRKbgqD3VVIJhAkeinKe9ACp40SEDTA0N2LaXgmCSBEUTDmBu/oo
sn2+oJ0LdNyapbmNJzzjBOskoKOcDZ+FPF2p2RaJHZjzaVplmTIlkaKMj5pbiT8+Piv6QWPRz7jx
cINPpinOC8fIn1AnKncf4QZNtmmNTLkOCoe97FtLFdjuqcdnSLiiwW30e0675sEoutLc005MEOXj
MmvwQFuxsSF5ER87hrpIewBfEM2biLgWxjMCednPKkrdhvmhJvQVZ0vGLBuUbHYUfl78Y4Qkaf0q
EY9UaDe7xaBGSkuIuJ1iCEpP0/SIvrFKe5AvmW2Y2a5O5i7e2WYxZw06T9J2CDdA6+1dJGxx9K5F
Fobnkz0NxV29aFp1hr2F9ikqSsKqjQ17j5ZfWBMDgfuavqd7mdd9qe7mdOaCmZZn+hWOk9E6rwzy
POmX499K/Dwz4d4vCy6TLY1vi1ykGRCpbW0KR0+qXQLd0D13u0i514zt6t5A/VXW1bmWVp6ZbxLH
6bq9gfircUDAFkSITSMmzQbf0TrvBBtv1jFxLyoX1S5qpnZ59gYLHOGmwcyn3xVZ62Z+10g7uySc
JvVurEqROdREHbRDEhOy4l5LLFKLHFTgxoPdtFhPfFOW2h6sdHE6u/pqDCJcMCbqIdqWg51EYBHH
MC+vKMeK5HIApIVM1IIUvlcTM2p1OUQ2dFyfgfOaZotkXc9PJFjLea8KFCRnqdst89UMuEBuelET
XTm2PX0K5PDLEkOtVGpMwYo1bSJOV9Zk8+ypth1vo0EHqhYsXlMO901GbgtddU1VNJDiPs++kUpc
dOeoYjP5mEYcRVh9FgP4HAYAXdW88W6KO4IcP7tQy904TE67kGPUT1E13NuFrTX1/ex1JN9esWZV
DdS40Yzy/jbUvHLqz1Ut5ka+LJ3qnGVPRELYPPR1ZWvzvaom6pkhsawpYBpZY0pLBxGlW+UuegyG
2mtUuxXgUNZQlRRA5GaM3dj1B4ORApGzLKUeST5waU0Q3Q3pgYDUPYEskKxPsrIpYqPdgomgORFt
J/RrT6Qa7XxAyCj9247U2UY6oXY6dQBWgybVSNTRNb2v9y4Lh/GIElc5J2WewFztpQjts6yrm/My
0qssyGx+Dtrl8MZ88jfNWQZzuHSMhJalLj37tLLSiOas1ZBfDSu6QsKSPkfaMDfeOdl9Q5Qj80aO
E15GAyldGt1qsguPzfrfbpfsKqB1kGtaAsmmgRTioCvimknfUVqhSO4ZQJCD1OPlIXAsOdJ9+fA6
DO9Nl72SImKtFv+qjtn3deIkSLPFpqEi/DD1cE80w38mYv53k6RQsTibYHs/7KSJNJFKkJ+40ZTm
ufulmM6VTnQL8P0LiIuEM39+2F27kf/7rLt+fYyPTaaexDlx7D0sPMNKRNOCvA9nKI17tOro3hen
qoJSGJipigjLkD3r37PVefb5pd/W16+X5kzAKmJRlBnIgd5+o8wYBzfMeMYYoefbdMzyHbRGfUcw
+DFh4fsfj5uktOY0T5VNxfv2UmzWTjE4XMromvB6hld+EfYyOnJD77/L9UZW1JTgJIhS++1V+nnO
W2HBUrXHpQXaPdXczNoMBNdJcGIFUoJEivh0sPLiz8/430f9/4G7/q/HamWOvYGC3XHULw+O+uvf
+HPUN71/AHvRWwK8xfJgCE65f476pv4PBR4Lxio1FRAGeGT+pYLZkj9CGUcjzPPoG6zdz3+P+rb1
jwtDGW4K6iJIJWgN/4OTPmvHm7ePx5HPgMTbodSkX28cvgIoOGDix7QbkyxL6meTLR0fJGHCWu6y
Aqg8vDYZaBS3xUJgLQZCsxZ1T4Pb0osH9mTbvWqc1BQv+lx03ibErFETowUmKmCv1extJVvH+z7N
eTJzvokMdS0YnBsXsz4t2ikt04lAb6ZBUfyQ5RD7L6uit71oQ6RMVV2UHDj1u0oXuXMzVJUh9mo0
u3tSwCjpQd/c4Odpl31CPtdT1XQaCo0CR+xuBsFNtm+rJFhzMakZgL1RFS8ORzMSHTurHMMLEjib
UQ9iy5j0R4y5eXilJBJAMshyWe6syJtbItHYfH2+IsMJ6IWVz3ZchO7OzIeBIHqqeDC8qZeH29nt
ahyzvdVlsCnwrAM9WmRPokrJgQdDihbtCneEsxyhRSVHlNNDdJnj0LwsrKm4pxOzDIT6teOFjo3N
3GSw0ZAPKJl867qlu5uJa2YbTuDE+9pQWru5gZhNliyw4B35QUkMikkabLD0jHvyJnVjAM9tVuPX
GiuruyEHVSQYcJrE2DiElqMXYkD8i4Po/CWLZRDRdSeGCtM2l41c4lOa6mJxC2GjpOBY7ytCVH+W
JMWmJ1Q3d0WuO3OQ2237HcEAoosKi53H434RQ+t5mvH8C4XIC4FAfYZegDTyMI2781RrlRXATs8f
Yysb9nUt88tJrXnBxIBZZ0bZ9S+RtcyBl4BdGAor/0Gjxog2qiiLyc8AyV6LzDEm0NQjjUDDIONJ
T6f0W942Ece7dAonHy4kQTHNOMnfUdKb1Hnkn6GtBtAWnxDJQEistZjtfTGswaYNqoET3CdEFSoi
bPhueEIvF20aDAyqYOs2wkt7dGupo8PeARhC0rGZjYkftdFMTFUdQ4ixO42seoJUTrGpQpDIzaK7
m7pqjfhIZPXU9I3q/JZJlbOJSHq6tlqboVFnDxkFhXDLqyoBfrPRQW8vO4nK64GgjOSnNBMH642V
Dk9jnECC7Wprfuhbl3NT3IRkno5KddopliuHKXnYRD89L44fAZYRdWGGk1nRTYz7FL0EGleFQloG
RdiktyUxix0971a7VdiUxDad7JBE7BYJEl/vkD+PAySwjZdW/ACmVhnnRZcSLVxGWvKTfPVuvqBN
PpobD9PYrZFmQCoQOVECu2l4sobogAKHefbVnJM53GDJ04ja0FR6necoCDZOVzi/Cw5nBLhB/hlA
5ouJmFAxjBdA9a2HJE/Je+9RTNKjbM09GNcQR+Vgt08ag4TuQqh+Ph0qmymKUYbeZVLkxIjmrUon
xKh9o29tsiop4AtXv5Yazc9d+uqGNwlI7c9MRYrDRvRa+7Mm2eJXxRwt35dd5kU3Tq1gwy0GEQpb
0BuGerHmtm1BSojwuRI1oRAhiSwlC5xGVR1b9J/JA7CnHU3W2vX7RBOPHTWc8E3m0SRDDxSuW0UC
3aNBll0YdEVfPE3A+g2/WVL5oynn8oboLpgE0EEi4k6ZeVY79NKoizTUSN8AktjtZiY1+EF0Q0y5
MUodoB7Zcr9NMZUg5gr6hS6prO1ZJ4eu8JU1hRdlhOxlVzvGsvg1hOF4CxNal7tuzarcQLvDJSlT
JrUb153kIzWb5xH3ORftzjGG4mp9V71d7AzmaTilZBNFxpTeUH5Ac7Pwht2GuVbgr7FKdQP+PPoK
dK/C1WyvyWpcdLX9UruH+xZu+Ow7/GBkjlvenGyVCZ00AIiYfy8oWQUlDqtagPSGpm0dyzRnBEAr
lvq7diZyfVR76y4Ggq0hxPjOZIhCBb0Lx6yNAQrjrCZGYfJ5jZcfIozkY2X23a8FzPxlLiAG+a0X
Zd/alNIRkgXAeULNDT67OxIAFGDaz+5bmmN90IC1bijuDKQxFnSIe4pI6IajA8QbJQvk7YCo1jT2
tWZI1k5GCRvLqiTscHJMyy/8agAlnKgKf8qBHDR+02WIfJJ3YZwJPuVjpQCz9YlkqymmBXkqOrc0
PqmpsO6iBavRFmU64V9w5fv9PAqTdrA5D3eLh7BsMyHcooJvhugpB5d/TSk4koJRQIteeyStJJC8
Wq7tdvT0QMK8JCGUcddPII3jWUKxVm/6uaVbYUxz1/szOJRb8gkAA7Cjiq+qnKxng24AIXid186b
GAo7CrLFs5/gUxl3ml7SbTdbmlcbMdTMu42S3Nc6daBK6GYVuTviS3Llj57GNBVDsP4d1TPn0NYe
iXiRdNNuylmwxSwIpduLOYL2sTZK5hst4+P4DY3IPqgis/1CapN5u/APNICinc6AkPSiRzamKjtz
ht5kV2uGZZvEiUUQdEPBsCGBFcxAy35b76oIxVtAIHfPv4jM9OsiB6g1tWtrV17hIU0aC8lTU6h6
nANRuPI3FSTQqVhxHKI86Tu6aFrb/+C/Qb3AMM18jmC13NSAaCy857XJ+xUvxlmB6VT5so5FSBip
k9x7S0eOk1O1jYSWgws/MJeyPQ/DmalV1Ho1ANI5531jRpK9LID5SPs1CYqzq5XD0dn8ikGdlt2t
UdrVfEbW3nCCF18qf4YQQ06YpC9C6BzKRULZTPxocRRmXw0iX+k7Go66yHsw/psQmBY+pg6gATAQ
Tzw5r9ESWdJaj6t7HyCxMBcHqzoxibuWaNwceAqMnq3NZGVeoR9yhteRrgmG9lwupxWJNUS48NIQ
0xaPzgMhDxX8i5jv35/S2LtJPSsZthwbE/tiMt2IJGnhMnxzGk0i2HQ5+pIMOJgvvTaVZLnKUH5v
syj6hpLLUGeZI1qyI4q8wxAtW+0uNyo4JbFEmsQ8dE5WQgDMAKwjQ38bExoYnS04nMW+AB82XDSL
XF8lYgODms0gvQD3YCMmSAZH9yvM3doGAI5xN86zdUeVmn0bRQEx36za9MTp+yLdMVrJSb0n+dS9
Kaa0JGy8d6yk2JmGM1FiVdmoXbGRxupc0XpVu5qMtBgrNxq5BgFa5Hq3Rr+OjTY0RWznnLe0L7+Q
SNyM2zTNKThpaRXm8kVvyJd4AYezZJeVmSv1MOkhR084nLL8OQ2MRreOVVTWM7S/znz+q3K5+VN1
/42JfVulUg3Qely/e4dqZdU7rX/+V4sBk7vm1mkTBQV/fGk3DAcJoS1+fH6VQ4HSehmUSat+Blsf
l1vL2L8u4zV12XLay4LaJiOdgwOBCIYAR4mGlyBhVK1mfeGC8Eh9cDneNeW4CkKRNA+vH+S/a1Zq
Vr7TT8ZTv+Yf8a88/9W+mVCtf+nfCZX7Dx1pWhVMf6hEsRj8r7LV5k90iz4NWAgEbX9PqDTrH2ZT
6LZ1Hnua33hM/qtu1QzKXX5sY5Vo2Q7jrf8HnDVWIyZhBibGdbC+zpXXsvavJ4hJZoN+FQtVn9va
jvELkLFwBKMwT96Rnsrbd+LfSwksPB7BEZjsD96J0h5hF5gYN2TI9iE0D3gvNuUjI9/3V0EuhvZ9
NRzgqHp9Zf66IVWpeSCUWdukkjxKF7XCttRISPrrVz76fq/3IhyAlswPUY3xKxxYYnqdewjzVUVE
GvBpEVp097s2+dMKYl77MWv8FSb+V0tvvQxOVtQc1Eu4uA87orQvnXHJy9iXYv5JpDNHnM1UYlJI
e//14LgIptXRpprzC6enE14wQIqqoGIZ1BXkE/Joa/1SLMdkZW9FLuv9A1JHXUSnA60PK8/bx6aL
W6fASx35aWFQznbFfRU5HargeAx4kmYmggyFPv/OD3Spfy7KcYJeDoNV1taDB2jAdUDUDEIE0rXk
fqq0at/ppF3Pk2hPHAkkgsSYcUs4zrgfPPSrjeFelbE7nSBZjfexmyqMPcjHPv9cB62f18/lYFVC
o84omvf1oPvJFIHORgsyLS8J1WYYMO84mJmrF7SvXE4iA2AfIwYLXWZOez46+inkbhLnrNR9kqk2
c7S3xguUCs0JVWa0AS3NAyTaSAZKZ2jn00d2n3s4wue0wJa7wRyIC9LCAcITMe3bsNVMDnhWYhZH
vvP3b5OHAxhzEr800pO1Hff38jC6uEXaCTIQQ1HKAKqTE8UAKPj8G3zbO/v3C8TX5tLAdtdRyNur
LJk1u05icfh39GWbVy44wahwA6SvyjezVBxZiQ7a1evT6/B0ru8w/3vNCvj7rmw7odiayLqW8crb
UitGsJjdYKaM/b/4AplkYOtk7WfFsN7eGtz7TK8VwfbCXVDQ00ni5TXLY4/g+g29XShwAONgpge5
ioXtg28QA3gXI55joGN7DO/+J3vnsR23lqXpd6k5csGbQdcAQCAcgyEaURInWNKVBO89nr4+8GZW
MUAmo1U97cpaEnVJxgGO3Wfv3wzieDbMRak9MtVtW2LlJ0qRAlvcoHSXmsbZjyXZm/UhtIdTj7dW
bwz7MnmA51Pa4dRmn8LMGp2oEbRdJcfPC6KQu4PQearkzxtAN81RWwgeKVYAdh9UCKClONaZFnrX
H0+OVSp+GSwwGZxNChxAwpzVqgeTViDJM0JfStH0jAz0aCDApC5WfrLTIXkAGqA7JWiMXJkl78x9
eKc0DlaEMG6tXipTYW+CygBINinhDh2imbxKXFyZ++/spJy9wBJ1GNTUT5bvvzqvUA9L6xwBSqcH
vcShNY1bLM58N+/hgEA+CfH3RPH9z/t0kaFAhIJUuiitGi21Vuw5I0MnC1XUsMY4uREsM3nAibTa
kdWMvnTKlHomOpD7j1t+p1M5nJeiCtIJC4H28nXh4przMAFEnrhFASMjE96QdrqyHt5Z4ODlqKcu
JwWR1Op4Mls1XcqM7MhIQjiJLI872PoTFz9yxx+/0Ipqx65FBMYUQe6cUh/S08vm9moA5SkkCmlx
eU1q6bmMUjfEAU0XBJIbtZzjetk8BFgmewIeAXhO548hVtbQJ1CYXMRhtmUFKWeEZc4VKo//sLv/
fjiDmxAYJBBCq4G2fLUyFYmHmzstvBvmOTuB1blGTZbXo7puZjWqhQ6Bd25hR+WICm3wlCCD14O6
E+Ba/khQrNg3mt/ciEU/PVZpQOUVzVg36sLuLhonLmW1/9doWQq6pqqyr8kseMKUfaPzzY0B9+Ku
t6isywY2iMqQRF4WZ9lG6qxfH4/lm5OcwJpgWF72apY+cKrLsWRjhiKHfZDdmiYiF1H1c9RT64mF
G4luZHQ/Wj+PCHrkRMSc1UAyekB8QST1Q7BVNmH6rQQkj9chi5dst2QEmyTJDIomhSI9pFzWRJQg
tAVtaZGKcBCmQ49dUnsYf0Efpaorqw25kS4gt1XNSXzlNFopDSyTFX0uauxLyMaevWYDVLOPiXsz
aXbVSbJdRMXwjdcC5BuF1oGoo3C5zPTIs4kIY4rmcI8YNk6iub5BM4pkraZe2YnWR/9ylYF+hWUP
mzwh1Op8bOQqsBJ1Moh5ivEp1ZTf4BgA8VdzsEHbdLrS3EoY6qUDkPlY0LomWgucypcjjEaaCs4Z
AtswQI7tpZtE1zsH0QzBIUFRbxOiSntufDQYzSrZFAlya4o1XlmWK92R5TFYEmz6BLHsvuD/Lx9j
MhMSoogd2IqclRvsGoLHtoPrviTVbroQWjJSlNoJ6VwAQ3ObkvYDbdNmhbkpocpSZoil76WcsX2U
WXKIKIbYqaBaj33SU9PQ1F8Apa64Yaw3Ve6igDPUJaEBRlJZ4wskDVna2QfZp9eT7lm58BdVyGGB
XCVXRundlhbeP9BbjbvPKpppoYrWPTguHF7z38kUk6Era8jcIfJ4H6/4pZ9fx028E3B9kcoy8GpQ
osuTvNq8pxIFcK22AieqJG33vId4qeGOMQwu+sR/xspg0IGjovrO9FsiaUAul41Jc9hVFu7fTtvM
8lYNwahbqbotyo2ZwtL40zczuZghXsLlHu7aGieBRO5oUlQDta2Dd7ZNyiVQLqDriKlW3yVmOh+l
EBGwj1tdZaR4RxY0S5pLsQEaBOzt5TtCFYPiI+SJM+aNa4rdY5+Np6JX7RgoURwNh8RQt3FIabZP
riyqN7OG5SQvMFjemKnzpgI/ad1kDTMSDjDXcHdFzjBugJsaOgjJj1/zzbShKZj8i9EJL4xD4OVb
xj6iLIZMFJMGuewirJbYIfZNm5zqH8p95N+GEjrtx42u2A9L34LdRzqMaz/BzRsR1F6uM83vWoJg
LmXbqktjN5by4FANA97zieyglknJVinPOEurN1Xtt2cp6Kx9HSSfrzzLJSHhn8+y4OphPWAHtF44
ZtRXIH6pBY7tKLiy0SDCgdKmiKsydgupj9tpiVX1udS9LCfQpLxht2J3RZ/n7XmGHzNYbfYkqFUA
j1ZLShwgS+AMXjoC0fUntpLyRM2l8GquW65iBT8TraZ2Wg+RK8ejdNb9stm2gzS5pA+0v1CN3750
zP/PhP4HsfSrOfIGvfMJVEgXfE9f50FffuXvPKig/4PACkFClg0HMOlQNvW/8TuCIv1DNpDG5VbO
PcsQWW3/wu/I/4CyBW1uQZqLL7nOf+F3FPEf1IUQ0UB3ipgG9M+f4HeWE+V/zgFaWMK+RVqHIJPQ
7E2eo8jTGSE3AwxCYtwiJBXd4b9VeWYfRIcsj1C1LsEXAH5JopPY6dfyaauAgAdYpFg4E7hJYHEI
+fpyRxnKADI8Fw2HJxU+Cw3HbNtRGi7VfNz3dVbZZTGRPFDJMt5q1GRKG29ra0PpDXg3VPD5OILl
fSKN8Q3CS1OCWVOGRzmI+3krlKkGIiZng4II9feM//dJyiUHdNF3MAwRNGZoJURUWYWXj17pU8F5
ANlQ1/Ev301iJOleE5UqSiKTbHydUPxIPQukN+/kz3K0L5RRSo7TKOPc/GrOffq71dd1l8tkAd1I
EIm6KjcuBFaW3OnlswiJ1aSVPBLaaZpAmJR3kr7Ti1RH6bBI4EElOQawjhREKB4uzr/FlQd4uTqv
eoNgwuIKgaIiCcHl6HgVUVQTUvNBqAxOkYwDalAomjQUrrpE9EYpjH/EZqt50EZiE7MMLLO9vIGM
sKutrBW3Y5lF4aHQuCd5sqD5kwMVC33gdAgqa4sLRNQcZXGgiPNxt61Sq0u/EQ+yLLnDEhC9SVP1
6IZgoASpvtJCOLx4VOXYfYzWaCdKinIJFxgrDg+Ik/fCp0ydsFG3+64YA4qXhe7fJ3I6NBuu3YK+
USRMX3ANrKL26c8fk5XCCb/c7RVjXVbjRqZHoj93DispGZGiN7sHEbF0j8KxGDiiXKHsWstdIe/i
WZDD23Iew3g7BmXp27I443nfzLWE+1WOaoFNrXaQr9D1X3LyFxMA5hBFDqTBuGLQl+sISJDkCZOO
AhQXKOZzishRDeytRSS5mwaOJa2cgKH0lhptjCmj8Kyj+uupgikbu7wr+w5hrdg8zIXf/WjCofLU
ckyGY6WlP+Iq5nqij0l9X+BcgvKAovVIRleCoOKXOfjiBsh2gBKJHmf9GWEnHzkpEq/+5xFpls+G
r8EjETujaRD8zczg2jxaEisXL08wAAdpcTnjcYkFL2e/MadcoTsDrFkQlzGWX3LQQbTA78QeREgK
NhEoabthUOPNMMnil9DslZu6rQNMGgo9p5YgA4K88lgk41fPBaQc+TKRyUO9hkvMalAqqx06U0Wb
RK2L1NhLxVDtB2o3sUtAXuU/YmSEfKr+gKaPADf3eQSjFiCz4sNGNz9ZuQhDR+rHYY+GEiTbXvCa
uK6fOrEbHifF+mrlWKTgEEOmX8s68r0tzkqbBoH/G6vNBzsi/kEiOD9HkooNfSS3+QGpxHariDVe
OQi+PxZ9/jNHp9xRjBSXqlm/neo6ApU0TfEGf7/U0UQQNz4ljomsFiIJ7QOYocEjyfy7r6AkdWX+
PIr1lLgykt5HkD+Nv8lKVdzJNdQLGe7OscYt1DYFUfTyitq4w3QJfya1AFUCa4x6mao4QjXiCB5K
iCrtZAGF9qZ5CpD97brDhOzHzN1mG6CisJvLsXyQ9OChgdppB8yIXToiw6iOVNwp9OWJB2mEWHDU
ze9ChScbxmvhyc8iXDaB2z2zlR4aBf1pbk7WbirEYKehBXwYq6Ihr2wgjDO25PjI5EE9cNNA1r5U
IB+cxBAe5hg72SZu830qTcFWasUM4x8DvNOUYkDRDsN9WcifLYzVzsBtcUuKAMxMQjWh91nj/5ED
kxGMrwtU4LnuVRJTmRhXuS3G7SwetEEftIOlJ92vsauqnxkAMG1sNqbSJFuke9JPgonlZWX6gE7D
9jmSrREloPyXMsrQQdCLooAzJo2CJ5Co430h1fEPETwbBkJz2yO6Nvjxb+qGxk+IuBpSsp3+BYKz
+Yvbbt46oj6ggNCGwi0edRFIphNxB16X3V43FhEqNNxtTcyPIvIH+1KS8x4JzhnjIko57rwUSRHk
Dw070/ErHdp22Adz7e+VIsuK7QDj4bbvY9Om1laTILT6LVSSAiXDJaU+lfkW2nj4pEz+Nshn5RhT
F95Y1qAeggSyPhgf7q7YYeT7FnQPqmol7HEBqefPZdX/1SdBDWpTy+vvZIHrH/KgyEzQAfNJM5Lz
B1BQsdvKKR6tA5FN4syLfouVB9O2CyEWRm30whpsvwhUrh0O80XSFKW31DZlQSwWUOTwybQ6kaSJ
pJgktNIS5SuoUTErKUFTLhl1o96HzRhtu1ilaJpFXwNBUx4ojPgbyC3VDzbWZDeocvUcDkX6qeph
WJv4+9oSSQeXTq8i0F86urCC8FjFgWyPk6Enm9DEfhVtphiopZzIn7WoXzyKA/ZynVSabSWSv8+q
LrmZkmo+BTUskE4TYV+F0SnVALGiq2btck3HnqVHdisaRXVbDd2PUpy7z5LMjAXNJI+HIdJrrzeb
GPkXNT2k/vApG/pvbaf23khtcG9NJsp9eO5pm1mWhm8Fbhd3Vu/7jjUk0p05qOF90PTCXoYn5E46
Jj41ZqC7ZgjrxxGN2MbFFkndEdR84l/RU4wr4i4xFiGOvAf7E0RK8JgaxvijF/T4azshaYbLQBaj
5V0WtwB+5h04Xf4YwwXj5E/1Twn7HkiXcZx/a5Op300CjDc6adr59Qj1rkXcZWHxAVxO5vFOSePs
PAr69MOaA8xMp/ZHpmq/LKhiCYqfQnhUajF9yOoque3Qdfw9RpVI7KvExY2w6Ir4sRDuGnPGLHhW
GD4lGfDE9cchJ/3RZZ+zZv4JAbPD06wt7jMpG2w1xaskEhZ817x0AuJK4V9ZPMx7I8tCJ0GRx3IN
9MA2Yzwhrkv+ejk9MGQJEAjfSKql7KjxRqM999FQbZqqzZ/kxFTOiRbC2DSy8QaTT30n4Y9zkP3y
u9T6/V3ejvFBa8px28Af9xAVTm7rURc35VBPTpfXzZOfl/5NSvFgP5nx9DT6ffupSpvk3LS0NvDT
waaHZ5ss2MS6H6eNgWPJNmikFHxbOnyJUOu6TWpoMls9KGrN83GihmafRNXZHLnKRNCDa3iKQfBL
RF+W1DV8/zjJolu94SIx6K21QXJrx9+WN87pL+Ac/Skz83wTZXr9qYv7jAS/aToN5nR2UE1PqMrj
olIA7CuwDcKHid9UfdaznVR+Y3e+PxROAyZJsJNJk7hY9XdBLScnDeDtvYT42R6pwKSwpSzVC3RL
+mhPiVZ8QiBAvcFpQr8pKk690A9luLJUrLdplGFWCa93JxWj8Fdt9L8iq5D3iM2hqaVTSbP1nj9g
L6CZhuNk7Vo5/gYNJkV2XZX4dzVt7WExIT+Wo4QdZt6pP4VGsW7MEJgwd62uPwN496ZoKbSX3WcY
nNIWiTL9sSw02WvHstvPSSE/w+P1AKMjsBJCjPillZhHGSiHfvLVgKL+GI7fxq6cbzG+7G4jLYDX
hi7KXi+xZ7OrMsG3A+2BoxLN07mtp2rXt5WKmRlJenYA5RhlffC5H8sv/WxZB0EJwJsOxlTclL4q
QpBET8g2o+RICWHAkisat+h25wc1V/pdNvZCgnx/URN2yL+AaQ4PKM+knrrsLWaf4dxFsvAR/IkO
orZP9e0wypKHCkLxwMpOj3MFbxmzoiRARUaHTeyDVK6EWd1QzBCeWm0Sb6MiMb6NSmbsgsqXIvJv
vuVM/qjiLJZwEaqk3nwU/aJ+qgJR+SoMi1SdocTDL+RvjE/ISyEr2MAW3qjA/AOg/fN3uVcfMjNq
nJJDaDRa68FPxvq569PgoUd8/veA8POvwCrDuyjyE09vBX1nNn5q2qCyYQOXZi870hyhxg6pxMZO
6merz+E+IS3EE4oxBSc8boo6TE7tMmYypn+T3eecVbB4ol1MHRMtS5aIMonVAwWThpuFSnQxkubd
xuOMo3I/SqWtUMO5k+UaOGemJdFPsEPyUZYbROjLnFRTKUbzg6/0rbppB396GvpSuAupGQ2ugCM8
dn24N3+dB2pK6KYmD72iVV+qIqJW02TmT8x6RBPgMXhLdvQGU/dcnD5pRdlw1c5K5QDrxjwLOJci
yJiHY+CwsDB9t1j1XjdO4U1GIf2+ExJRgn4z/UQtP8cKI5tqGcnOyvgmB0Nk2KJU8Cfhn/mZSr8h
2pGC/RWWUzSpaHXcepaQjeMhHOLYfNKKPPektMMHjtyAxmof8GElG1rWmbo4kVsWVJRq4hv1WFTW
XR+VgEOZoXoZ7qqg5zj3K7nUd76eTp+YHUlwY0E6Hjzcc3TsKmAWap4c6Ww4gWwWu65prc9S2GU/
ZaUtdz2Xvd9BpROsdkPWnsZuDj5lSEeS8O66yq7jmTJzI1od6pKGXsCQyvNTiFdADuvZ+pmL4Ppt
MAyEPIFRfePkDW9KSso7MYopC8RjpPbbDrT95CJizrkBJlPf+kJUcoopZXgTW1AJnDruVIzyiG9c
Tp7iW1YFxriRjNz/rNdm03miOc8lClPAoN1+liAvG4JeyV5g9enPdlDMzynWy7fjUPPBXVFhEVbH
hfDd59jC4c8Emg04wAgeIUb738XZNMB4KkK2rf0U4cvUrMzPQ5QM+baD9vENYcakcUZBadutZE1W
7UaE5bUjRqHx3YK8j2HbIxGh/qxHAjAiYLqAfMSiSW6FLlQCgmQtB7yMH6Tp6UNd3I8E28QkFNWw
ORNCxBqHCl9fHI7k8CYteuG2L7QwdZbjGuD8QGXzkPi5+VmqlFHbzgmkvqPQdSUmhR385+dc6cIb
lnIuHBZdhXZLeNDN23jSCnlDwgLJb9AodXocwrmNHZLcZuh0tS8+odpYUryEvy+zjQrMVxghJsR7
sYKugkC9AFQ4L3WYsMQtEQZ4mfGEkkGL4cvIiKJb3mmDZ1QmwXE+ZCF0qqK1iMrF1LhTSym6nYYh
3ehQdQY3TUW0XvG0mmxNrvKT0I3mt7AeBdxOO1PZ5Hqu3xfzeAggfH+qcDk8lHIsfMdnI8NeTIX3
ZccIcwjOUOqCXYRDuO2DZHzQ/JqjIdNhA0m1an0puxiNB2Q0s00xorPYdYHyfWTzvi1gKP+2yEXC
H0MXErEstWXLC2voK1TCuXOC4hzKbaK3XYsl3BwLNoy5SfN4dEX3RhWlA0dogFu4ZahlzebjvMyL
58Traz/ahBTPULAHTkXucg0/wre6b3pfaqCplZbgzCG3nyioW7ZOq9xaWYyYXDqD6+aIjXVMr2YF
dckhxQ9M72VogUbaBu258PFB31DcCTJbof7ZbgaUhzjQorb71sljqjtCMmRHcUJSl9nRD41dMP1V
pIbkFr95sUoPQwqSdcvWAhLBVLo0sMVwtlq7atvKX+KFRHMgNjVXa+tLbuOiEwA5LKIfVNZB8wBw
vcx9VHlkFMBqGlCXcfCXitZz7vR+U6B/ilATj4J6k1JKd0HYEfBzoGOkCfcGUoKWSCect+KzlEYw
m5VIHa/YEK3qcuT0SJDDFiObDihGgxJ7+XBihVcPJamaw6SKPwe+xMWvFmcrZgZWWX8zBGa8TdVR
jDbtHGvF1kgr/IMEteJu9vFsWXKwF/0E9E4GfQSGGVbZGzP0oJTlMO77jEvWVLpVXx+xixw3ga60
HpAH7crkXEpA6+aQACJrSDmSkuTqzdUcfk8UiRkcPPV7K4zlU6s3s1O0uvX94xd7tyV4xij+WEiU
LQzl16nfLCjQ9ghgHgmRFTrRZImHKgsHp7V69e9a5x+VmXAa5f/XEk/k7f8qSlyCgrD9z9O/k4xa
GvrvH2v+8+VDgJQuVZ2Lf2xynD+nu+5XPd3/arq0/RdHevnJ/9tv/pPl/TiVv/7Pf/xVdDkR7P2v
ICry18Uihe7690B7u/4+RxfFpeXn/1lbks1/0N8LaIe+h8b3qrZkKIg9wR9SyUkCOiOJ9N/FJQ1u
OOhWeLRkQhA71Uka/ksHSgGBDzKOQtCLfDqo4z+pLq0nBnWwBV9AMpaZj3voUn16VRMo1FKsCm5J
NojpsvcSiZvMocM0pTjEgth3u1c98+nvuf26CPK2ORSZFqAB0FYcZI1VEtYv4wVUqIyop6Mo8hyM
0aQ+69VUtT8FvdWra/pT641PsihLY2xJD5P11tYlD5wzk3pKq5ErgZjftwA5H6tIj6/VmVb7Bll1
SoAKrAfcBHDtWaNCVJE6SRxKd+5X99Hb2htns7uSJ16hg1DNeN0EYNMV3NmX2iqeaeLkPj/uacB5
+Hhk1sWBNw2sNqOmaqCy0YBne97X/f29t7edG4eGnN3x5B4d50o1YoVOfPtGqz2pbepUbpcG3buv
P86BfbY3324d0b7ScysE4Nt2lMspjmRnQ/2UnvPOz3vv0fMYn+/O7uA8XGkJNMnlhv6mD5fvv1pN
+FtIgsQrHfdn77xzacr2jifPc13v5PDvk8ufruvYO75yT0f6eM/PnE788+C6fG/nHvje5sCX/LS3
35/dHd898ct7ftRx9nwaU4yP5OOXH/EKfn//6J33ez7N5uPszfJtb+85z/wIj2A7y3/ha/6xsW1n
5+xol5/lEz9tz3z80XX5qGf+y35jbzZ84lf3ZO/3jzZzjd/ZbJYp5zjLj234fT5v+TDnhi9OvAlP
dL80v905h6fNYfnRzWFPR986Ll/z1rttwcs7PJ232TGvvP2JgXh5ti2/ee9851N3/Ojh9mG3e1i6
iY5afts9nTJ7afbB4T9/POvZSq8M2bJjvRqyhuS730fMjrujd1w6yzu9/I+/z88e/X6mH07PJ+/5
dK5sBuX0/Mwksm+2PPT+frvfbreb7fbGvuXpD85xR1d9u7l5edUb27ndMdEYVbrcde6Ojs3Ybw53
zvHImx12V7ZXpEOuvM7yuq9eJ+kNoy+Y7EcGisE6n5d+3tsve5LtVfaZYfuxjDAvclq+ww+evHvv
fhkL5hbjw1f3/MLevmUaeHy17Gf7/faWv3cPvKN7cO5epvOZnloWEgN163je/mWS7A6HA8PoHulB
ltvZW140tHf0JH1AP3ouPXXks+iVryfmt7s7u/zOxyN7dWBX1W4TyrBg0BM0yTvydPb25DLT6Aqb
V/h7bjlX5tOL+s6rkO7NDrCq5s1BjRHssgN4z+dgw4JgoTEGL9Pqnv+jfTptWU+Bzfgffu+QUrF/
u7vd7vdg3z1c2WTh612ZEKsDfjamYRqWXfYrw3t62DnLoPCFe3ad437P4t09M8FZu2wAbBrbzaZi
tXnejiE+ubtlU3C/elvPe3b35zPTg5c53we2/YVX8xhV5s3mwML5yiI+2C87+X67P+/vf+0D+9f9
8qE/Hs/Pkf042z8Ce89Wz/Fyvuefv37RRWxPO+f2gf2Yv+92D5uH3W8mGpuA/cimMtp2YG9ZXV9u
bm+/3B52m8/7w+7nw52z2Tp37A7OZvPg2t9vlhnFvH9gVdmbw+GG/f2wY/hdNjfWH6th7/3mb/Za
WmSr2Z3Ypk9HZ7e5ZWa+/ODTA/95WccP7vHu61fXfXB+fjwvteW4+WCGrFmAoHhHRWLDYU8/2V/p
nX7p0m9bj1W3LL8NI8LDHpcVdMfey9N//ATSS9Tz0SOsjvqsxeM7W+bEec/6dH7v9pHNCC8rkS3h
zFuz8Pkn65k/bE4kVjffPXuP7uP+/uR+LXjkrf31+GNZ4Ezv89bePn7ql4dnH7lnFjkPG7aBTWlv
br/H9oGJxwEn2+4dW+izZX/e3C4bj2vv3A1vaR+W7erKFqBe9DT2C1igmSBbgW+TCxXXkIx+nlFA
7pB5oSzXu1NbUoRU1HbzcXdeHiD/bAWPVgyh4XWC2r3ccQu/KX34nBh95bG1Qd0IXcd8xOgafxc3
Sizhyn357VtBiyX+Q5EJyi76iJft4c0BVn2EDNvVlupF5jB6YdpL9sdv9V4rIIQWmipXlzfWB1Jn
RnG9lBtjBBm+iFGV7VsMk69Mxbd9t4jdEpZzKSA8X2Mk6yoVw9YgRTui0EYFxRqRCUhqTetsqIqU
2aVqCB8/frPLK8gyXojoAbUwRUh2yGKuwk4rV5AcQT7QBlwhHxCp0dy+SWKgcxSX/7gpbn7gzkAP
cjKspwbaPyJKV2h/FimJzN7KZyRBu9Jp4iy9IsP9Tk8C66J8Dg4XZq66mhVaqeemkGc1SpBNvO+i
GGyZFrc3aqFYZ5KkxpVI451eBEkEaBIHRhTK1tSixO9KMdcnRHQ1CgxyEt40QkQRKarVK5erd2bi
YhCx8AdRu8NK9HK+S1mPC1tH1cNCEN6dixrJKHRTr+wV777Pq1ZW0YKPbMwUFRqtpBVWxD7l5slN
ZGF6RmirutJ5y4f9z/77MgURIlQVXDVfUP6rIAFt3bJuJF5Jm4tzGBrB1kym6mkypeRmTHPpuTa7
r38+FV83uQoDsllpKQuKSGM1xgxjZtBv9RrA1VB2wf9bU2u9/1KLFbFVpAp+WRRDZEESrIUwvJlG
5dfHL/Xe1ICsT3Jz8YQhwXs5NZBUCetZoJpWRlb3KSmAdQlmrpz/F62wBbK6IEJykFy24iPFVIUW
EJ2iySJbGQvdiwCE/S+mOVkY8kHwQpdFddmKFVEzQISLalXepvpd3lBK24dKlzVXJt+7naZyLKoK
lE4yUpcNTW0xF9Ssak4pRO93kORLYRP3enSlnfd2pIWptkAi6bkXAYFXN5HaQssjWqBfYIEV+KJW
mlD6zvzfGZXFR5wgyvZKi++tYeYCGy5QaWxxV2ENQIu0piJdUdkw9G3ad99IeP2QK9nY/PmMWMjM
8nI2LgT0yy4EKB0Gg8ZmgUcWJO2sMV01ldorR/Aq5bNsE+QLgL4C+9ZfjqrLZkAyRd0CU7IrpVbs
Jge5q81hvCmxf9vmAwI8OD9vfR8zOkVr4SRVPXJLs6iGVzbHFZfh7ydZcLjL5ERGYB1zjND9Q2mk
So8uXXIQU7n3IEIpoJnqU6AL46FuwCzUSSHZClPWwWoNxjx1EKm19h2otisx0Nu5hcYDmrxUKkB1
Ag++7Jm8kP2kMVoq4YFFhcucqo2SoOQjQjz50Ub1NZe0txs27aEmAU9+EflcA2envgT9g0Iu0slS
j9rkghOtfGGbqZQjrW9FfBX2/HaVXra42q8nGbnITuJ8HVEac+oiBoamUJz504lMKwzrEkcuZORV
1ACFSAVVgGBiJnR4w6Nf6wjWqF5pxWQ0Lo87WlnciCFeLVIzq7N1mGhe6GmlhLap2EOAgL0tt0Og
UERHIdHO6jB6Hko/vmu6NhuvrKP3Bu9lU4Wxp8NOWp0SeociZFWolZ1myLDFQ1Hsy7CbT3EnUMmk
POOISXzNq+xao6tdNq9nhN4sjniCbJ26emUKR9kHCG6aWXOSe2Q5XCqzQHc/HtH3VsYSa0JA4ZMh
jVyujLE0swrW/oIRkbSvLRXhbiNbPYzv3BLRT8iF9svHLb7ddRfN20UeQCWuhihz2WKH4BxOYdgp
UFDMXb2qalfJsBcS8vFa0PnOotAWEt1SrSDPvj660Aqfk0FXS3saIAaLCeplY6v9eShNFRLc7iLU
gznMugvzqSkKVZ5KGybLsFUSFUmy2LgTK/Q80bv1Pu6+dxYHtWn4Qwwa16y1FDeazVEahnNpp73Y
HEIT3ESRZ+KhyDQItYbeP46DIGAJQBZn+PPJQotQlJiDyy15tTDxbzDnpOXAnAUATFgKZj9LWav2
Ra3PsV2G/p8VPJdzZKlBcnGlLQZxTWIn0tCJDAcCX8nvgE9acJekGEit2AtXNp13FiBF5b8D7MXA
bzUtzbKZGjUoCT/Coj/qWO/uM6XVDhEb1a71jRZTtgrk0B+PJikH8gAc29wz163WYSXPLdVsW+l0
ObBTnDXcAWTWAYZydzuqoHxy02pQ2e2vrfw3i+OljocrErbW7OnrXVbzh7ysKtZ4EJsleGTEgwkC
+yu0xndbIa/yMl0xoJQvV/sQyDogSvZsIsYWA/SgFzK8lOt52nzck2+2FV4H3BhOOZjZY6a5irGy
uZHqsWVdRLnug6PuknurQSxejsPk7uOm3nsn9hWCQuyyFumRy3dK1EiNtLIt7QSzBdhpnTA/98CC
/0zbh9m/vBJRN1ODjACr/bKdaI5Lc8AXgdmfTG5TTupRTLsM+4rums34e71nsM5Q95EoOy+l5ddl
AGB8eQGWnqaqANHRfgJdM0/fQuTwrwTd73UeQRFLbeHgS/qyv70K86vMxF1ULrH+UAFo1AIRKDCi
6spseLNLIkXHAcNhTOfhNbYaIuR2ccfxQ5IoonljYuVrizr6xO3Y92B8pV0ym7us/ieU4d/yB9/p
RShdS16PNiENrd5tkgCEYGBUkOToiV5w6wX+ZMZ3fhXM3/54DoJN4v0WBAwSBqtILC+myp+nuLQt
vX9C3AbwFsDsK2fNu+/zqpFlLF+NFabSFRrMCT5rVed7bQJyNlH62JEl60rd4b3xIk1JWyQVeJvV
VUxqxyorJAhhWqSNDvdN0D1q0t3JXTbbmQKXwwo0dbaLYRy3H/fk28sKc2Uh5cKlUqXltnL5lnOV
xulQ0Tbwe94ShSt3zKH9A+Hs/iLwa9187ElHRJq15ciTzkDnczvqiV4aLS89GJLJ/cfP9M4iAR0A
Bxwu6mKEsXokzABDycR6HYO58BkVamFThXp/JQX4XiOQKdj5SZeRcVytEfTl5qgptQLX01pGxWiI
9dYFX4pE9cdvszztRTxPB+MOSwILcjMrfplmr6aRrya5qExMozzOR0hZim6Lg+BJWr9DUna60tp7
r2VSObdMAxdeZR2kdGOjj8i3lzbiof4xgRuzL9lk3Y/f6d1WsA7DK4Hj8401JmKPtTIFbJhxk9U3
RRdCrkD99c+HiG7jssWGyUCtew49EnDHEdsYuLsQ6yZLdaRIC/80YbXoMJA2wOcToAjU9svxMece
k7NlASSRkp0yyMxuCdz1ypb8Nj2xNAObEngqSKS/wRCvpkGmz4UGfLXAOM6PbhDSVT18xA+KMudO
Uwyf+i6/KQXRZ64b/pE0+EG3ynL38bi9CfN4CIRIFQI8UiTkhy/fda5E5IrQk7Zn0JrSBj3iTNnH
QZaJt1o3DHicDXjz7useP9QrE/OdZcA1AYgWokwobq6dbIUi1MQuswp7wu07cUJRn9yhjG4UNVCd
xdP0WoPvzFHOIrCCqLQskLHVcdQh/J7N8BTwTwsje4Cb6Bkkdq+shLeHhLTcHElrIWCB0OuqFSDz
wVgbDKseItGCIF+xRwLa2EOZCa9Mobc9SFOIfLGoaZFY5XLw2Ct1sdbowSLBucydirQybRGU02cL
ZuLPcMgG/8rbLYHP5d4FBGRRzFORRGOrXAVGYVJpY1ApBcyHTHBVq9Keqm6Yf1Qwg11JyuUfpEvG
YxkqBQGF3Dz/6XRd1EBEGd0ILCB1bXUuZnklBv1ArkVEodVNdeNnWhvPGgrpdmXlGXLb14LOt5Nm
aZHbLEW2JTW66mMApnEkS1XxX5ydx47cSLpGn4gAvdmSzMyyUnmjDSFLHzQRtE9/D/tuVFmFSmgW
DQx6pI4Mhvvtd0KhmXiz3TCccVROqTy+f+8NagdRrXLYn7w9R6OYheL9axTNS4WGHJIv8vylQ+me
1m/agG5AM6x0hfmZEqFXVfLUG/HBnnXI7/IsIRRA1PTIke3X1isFhS+hhv723klL2uIC+FYPiLFb
J4WEtkU62kM4zDaSlohL4LofnRCgCaU9KWTWFlfeEPkqH4wkKOPR7mF0Q6V17kuL4lqE+yep9maS
wNrQpOweqYoXp1Q8P/jy5CTgDvtY31ug/e0ZQoZL9Ws3cdl3Gcd1HNSPycXcF/oMSXFJymvpPxld
mv3zU0ZdAdl1QmrUcSI39HZcvQ5AV7Rb1HCxqyZSaWKth2A0aIn6/Mh8tLb4ZeDA/yN4bbW1f1sb
tRBFQkFqQ9PpkDyOS2F5u8UIkkuV24N3wnj8aDCEk4kbEP3BY9v+/7/eNIUUdqYpev1W29UvWqMZ
vkzC0+LRbaaHz+e1LczRLkI1lGFgHKIKcNz3PxfeVs1es2cLe7kvlLE8+sobD6WoqjM84/bX5+N9
MDUi+BQjb40QnJKjqdF5QFPi0nCvN54faxledd8jgdDwd/59yTbeFcY/U2NbHt1yuVu3qVRQCoLF
7uEbzMPGJl2FdU4nOGb25xN7bwKw+0mzb7ccgle69XbNilnAnBo0QX8m/YIQzOmf0Lp5wuL3pflL
Qc7QDx1vzQkf56NxiUMy5Kb5jIH6dtwBraaKxhPGnUhQhzPogy/mgpRyL/LscWrs5sofM+2EcffB
MlK3gAngYXx5uItvRx290YbsAAyTbYqWteCUt2XXRJ4n3RPBrA92KJqhW1sGweRNRfTtUKs1DQB6
2KGJBCdTDSjDLe7on9HpVMQTbKB/UvHb4iMIDQFSI82yKeu9U4CkF6Wb/UCQaLXdc1NbzbhOneZu
9ekz+3zPbLfT0eHDYkN2g29IEf6x1qtNf5tKIfSGeppXX0BKrnFhO9n+fxiFd9cxHVJ4FPK//YB6
3Za163CbdEXV7TpAPJcICEwnQnIf7QhSxliivEWIvx1dkDIjMecuLaNUzgyDSKdf8cwuyLrFC1rT
3Ykr8qNdQQBr82MwKjh1R5PSV7cfcu5jTan7Ua23NVzb0MWeosWq6E4s1EejYYNulVUEqmnkejsa
EInCtVoON53H6YXIe2sPNsQ71+e5vVyndTgxuw82Bjcy6puBDgngXWq39MyW9l9dhDTBtiRTM90c
47QxklNWxAerxhBb3IxQMXo82w/566WZWyifaoPaEsLy6rimgiH2ysZH0zRP+vvPN+IHX5GPSAqT
9DgA8ePBktmYhUp9JH+DzBExadXup+htJwkTDW+Y3IOd/fvtyIsdYOvauGe83m/nt8JHorUcleFi
zJOo1NLYNsl2ycHRdjZSC+E8G6fE2j/6phgk+C4Y6QQKj76p21LD1btMsx1UPp5zgapqJ5ZybEEf
tnzgz7/qh8Nh8m6Bd6Jc/wmn/bWEmaLxvtaIHXmyujBJSe+q2kJVwDZPpRU+eGq4fvHlN9sEd3Nb
379GqlXvV5lE9VOhznJYF0e7Wd0kiDtHdjttDpYLr8uT58+n9+Ggm0rUdhyoLDsatK+DCZ6dJUI5
Mauc+o1HJNweM1f0e93trP0EMujEmB+4Z3DvsarRS9nqDI7vMn8ljmD1IsRTQrQnExdBO1fPS5IV
P5vaqr85td7Hjqb35+Y01ycum/e29JaccjZvdGvHOq7r0O3Gm60qF9ChZ+N2QC8qrJBO+a4l3XC9
+lqyQ3hPXmutPPHyvb91tigpJ4WsAAGF42THYgZlkxCkDCfSb7dagpqLvzTD0+cL+n56W8UZVAF8
7i3jePRxM1XTHN3zntcqp128ywXCPsOKjhHY7nzvWLRVe2CZxxCB0uKUkNv7O4jRt3ojyviI5R+/
7kjJDDkN2YSLkiH7Bm5xzGLVyEYgxjE33xRg5e+fz/f9+SRMyUbilcLXx6J4e2pcoIqYqVwH5lxa
5/zzvUT570DfuL//fKSPvizlYTBRyLxjDx6FXketQVnQxuDV2xZpA0/jsiFpQEM1UjcVKM5cJOsU
t7PeIurTacbvz8f/YKYY27xX/1+T6R+tLL6DGawVryRoRE8gGIMKIGapVM7OHR2QNp8P9/6UWqwk
+U1CjAGHdfscf11HstDKYgYrErrQq37xgMTlVJSxUSbGTinRHNJ66V7bCaXVYrHsE9v4/WFhdELp
PsY3fbpbb+TfoyNGjeyVZHTKvYpLMO06wE5h/vOR3EbBHtVJ/mxdhG9HYY8iWhIgz0toO7goFvvL
6M/a+ecf8sOpbC3ZNmPRybmdmb8/JO68RikZH3Ja2xtq1ZOFXLiO+vLn43xw9nyOAtsTEAcKp0dW
VIDdWIPiE2Gq2yBuOzogA6NOzynSmy98X2n/bJKS6qelmbTZxjl4t0FSc2m6bYlgDQDNG/3qCxpp
065OZ/vm86l9tBep/wSZsgUsiYS8/YR1kev4WxDGPG+S50ik2RHBhDqG+1mdt7Kn0Zm0/y36IO0r
/Y3tiaPw/pHcLEX8FeL5cH+OV9CpypGaEIzvZE41M+yIKN7YfoV8etuV3RypsU7XyM7TpT8x8Y9G
ht9GytAi+u0er2mjrS3Z5gpZorXRX1mI3A0FsNoiGrK0ktQmluUdxV3Oqcvug8sGl54SBxaYYPSx
kKLKc4k8Cg7AYnS04fMLz0d/zV4MbyhP2K1HcyTGwluFhi5VkBt+5927aEgz1+Z0S+CBMNxbVVl8
Y56+90UAkfQfJXJDxTlZ9eVUFPzoZG4jb9m6DdCB+DrJgbfbKkE8rg7sJY/1STqxARrwYDRj8W/v
xv+PwgyZHp4A7d5vR7FbfVLYlnmc930dzo7XHwbVzQffEXaM1H4WuZIKWocyud3nx+Y4e/Nu6KPH
keb6GqCllccFORkVVEM8pqu2a/RCizpX6l9IooqL0tJuEkDL+45k7y0K36eO79Fm+u9nUHq46T8Q
AkMj/e0X6JEtygtvyGM/TYcLp3OXnZ4O477Jx/9lSf8e6mhJ3dXyFqce83gIAqQkECWKzVk2J5b0
6KrdJsRt6gJgIxgLL+rodXIEXn/uuylMDjokwEra/ZID6nEqq6K3hUek4lEWnXRO3PEf7FiPp3a7
CynEI/f39ktai931ThOkMXUS6TXS5+S52cEnRvloelvUhPsGV/JdA3/r1FZiTyamm5o8+wcB30wc
FNpaJlJnUqyX7SI998RmfTc1svkcA7Ky1PrzWh7t1X5Unq0lwo6cTqVnOjp+UHy7f2wBoUSdEbAp
CHjhehABePsBM7SzzERrzWgp7TGsptWPRWEibTqsffz56Xu361EJJqJNQJtqIF7Io7VqaXvqSzMw
ogQreJd0G1SDVyouN5TG50O9WzCGwhkGJBFQDIHl/XZWQ7UJVDWmEaVoV40RWlzN16KbA1A4Gfkg
E1Gqzwf8aG5063Bzbsyod8g5hImQ1C1qC7WjJjNuTKcdO3SRlKnZEOc9qU6k1I4MgG3ZNkkb6rKB
4hDZPjpwqEN3xjxMLJvUm0sI2i3geqDCpualdzy/bZhMQwENcLauJsuZTkz3o++L1Y2TvNXtoOn/
9vtuAG1M3syM2Jr+ASCKGdpuTxxa1wDk2o1++/nnfT8eH5WUM28vDge1m2/HK9Hz0IDXJxGpdTTh
fRQJq9nACsiQMBstJ/x8uPdH781wx55Nm84lXEPw9WaFEmdZiXHX5Zk6sUk/GoWaHZxvDG6i2kcf
cRqp5W9cQ4sWc07ufYPkmYnE/L+lrNgpXFrcjdxfW27n2HCpQFFmLv86WriLXwO9EYjQivZE4Ov9
XLZIL8b8Vum3xb/eLlCxVkOSzkjIth5aUd2QqgPqwsWJDogPR9lCM5icxCuOu2tkY01Z62tFvEyr
fkgbX+1zXZ5a/fdnmTt+wx/RMEmZx3FykQh5slidjzjZuDRhluk0nE5GcTYn5Mg/32gfDuVzjrjp
t5aOI1OoX5lr2jGhIs86kqZUeUu000K0+acTu+2dVWls4jrkNHBPiNq9G6rZ2mvzvIw7qdKfaznU
D46TdvsOOkos/Ua7SAmTnjhIH80PlgNZ8g0PSvnB221BurSzx4HESYBk5fOaGM554zvaOVZWcmKo
93tjQ1ZQ+rMVfm7ZjbdDoSWfL+3gg15GhPIAduBPb7mnMv7vPyIVKJRskK7haXGPLwZpIb9p02cK
39lbHodmXWPVivlqIsR0rWdtdS1WrT+VkvpoaozH9MhKvYdhJAAdaG9K8tgyxhV5ZKrNMsDd/7wX
ySVSZkN5G71XWANvP2Dj6YipQq2M9WFNhkMztRIiZdGX9VlXm0qdf771j6JH3EsMRz0I5gD95wiP
vR3OmZccFWdMcc0f8pu6HNZw8WYR1XZrQkIqoB7kU2Kd2ZlKvn8+9EffkzOH/0rnOg3R22vzVwBi
XmWraTP4+MKFbOoOZnlVIrcY/w+jELrmOjS2fOL2K/4axSkGQmeJk8eeOY57C9zF3uiMU9Hb9y8j
fgS1J2QOt1Lr40qXMRV2ByCviJO1sw8p6ta3wgF6iEAoCSr65IMT78n7I03REunt/8LVWHNH50wh
2K0b3VjEKYHBvSOKFYHfgSBqQ2POqV7yD87bm8GOVipTtq2N3lTEvoeJoZRBXsrTGv8Mf0TtR0rL
r0ZPynr3+dJ98FG5kIEpcf1jFx97qNAFFi9IuyKWSqVIm1NeYEUk/X03yt1AZmeQS/JTaN+P5kos
nNjbFmfAUn67X5rESzKEwfK4nvUiocy0HfI18lY5GSjnzh78b+UjsXhIB6g3J16HD1bVpc2cCgki
D6zq0ftte9MkJcC9WGB/RcSTkgd3UtbZajXjz88/7genj+zRfyW0dMdBVX87T91oU8rrVB1ndG/s
MqHrsZiC9cRtdmKU4/5lNXhC2RmEAgr4vWg0UPev1uDX51N599VYKzKLeLwkagnNHn01GAomCUUQ
tE6pdbcVAXBEafvpkC2G+/z5UO+uSzLYW8kF/FvCBrxAb7+a6EWfiqru4qJxrIeEaqzkHHFqOqXj
Jun1AMx4twmy2hMhuG/FNBAL//wXkDZ9N1+uMcojMY63n0Lc8e2PIFdd0p5ZdrsF7Xw60LXVqszq
ZqxWmZaRW9uSQnc3r9cqCBe/l0UV6n6tu2VkkK5LOkRIdaM27tfaWrLveUn9hX0+VX6rPWWe8Fr1
nCxlgdy9p41S+yXqQkv8SAMxo6EMXY6iLHb6lOqJBQNYjJ0eq5EUb3EAXtBbD+hxB1oTIT48bX8+
WzvrtfOyWv2BRNFOz6u5utYX1Pb7+ldXoiYemcOSGzsYLjn47wJB2vpiaIv8QvcKF2lirxiXlzkT
iqQ43quOQDyPbzJEi1GOUxCSVfN596vFLOPCyir/iQCLaV/SICT1X4Gk7eqx5C9acFboyDKQGUUA
O91JQSlWFbdBUgeXWefgb5M+FdO9sWguPZuNKpIkrkmMlxFi90H/ONtWX3ztUfe2zqogSAjPMZfG
ee2qZbBg2DgBGfWzNp/o/N6RwLBqwgWItHT6WZ9JbTqouihYnIof4MU0rOS5F9VBF9RAodpEj5sM
EfE7Ao6G+FW1wjXzg0I08LmTOO1jXPVNixxy7zXJF5UHKwXOgwHiOXPgcsW1SzXJizGkOu3JlEKL
9b5FSz2JYd/4y26WeqeiwXOq4lZukjR1rFnaEDxDVPLkt3boq2yApmKL4V42BcFWJL+Lqs/wZ5PA
OMssU813bj6rEhcmXQekG6tC1+wirMx+WJ9dBBbTx9zxx07bo10wjdV5NYxDdutlQ0u7jJcRZrmd
Jq+B9auqdFqATtEchYGfL+7cPPceXi4RK9EG6mldrCmZ6Y5wVu3Wl1Za/bR5v00QTJrmpzJep74w
fbL8ujPcNy6tDr/NdbVRkBWm7DI9ytLRK9Ac9cfekLCVO2htcRo0U8rwHOTgoUiWmjr1oXX99bCk
jgDNYNZGiaw0+3biPa0Gb/rGLTaaOuwxu1xvusGn9PGgyWCRVmgWonfSqEyVNSAl769m8lv2wnTY
yokraVXQlsXQX+DsrJIudnte+zFKC3Arr20WrMbFZLb2+miLfkjvrSBR4oHuxbmKnSDREMe1rRUV
ex3GLiygfNEhDqQJnfkE4denSqNihHbewWXwfuq8qyZruv4Juy43942fEaiPKLWTmR7TTWSk2tlG
gXHSUHT2srwKu+ag7mt9cZGK9kp9pSxEFJroQXD0UFiDaE0cVU0HkWkOBCM98xMwJ6tZkgO4HDT6
R4PIGOth/eVkiGTD78oklT+h0Sx6Y+8pCxJ+E0pAAosRFvoqpleqKrUiDelrT8SVaaYalalI/lCK
DAbYT8vvTtfPbR55qb7qdy5WtvRp11mSoAhXRVnMEHLBOgNgiqXYgDxmGoBV2aotpLzwDNwdSA+N
7lT9ea+qrB0O/UyfsIxGPBLPjVvLTZwrYRXIaSNjlGciOwfzNRTURRsB3XgWcjZOZNqa1sKVHCa/
Nc9Xq+b6ekwqZxmGO1FaXRlwhwTeZDz2SUO5Eha671jFlofUvGs6COf50qdQSJq7Nl1BEEwBDOid
lAtFknGgTUV/UxcokJ51KIlAdjFq1UA3DhxzCn75NRTgca+Kxf2juFK8S0Mvpf7Ny03ZPNQemgBU
+lGgRLEhPazNL9PiTg7NEWshmuZ8HC91F4XBhwXvfHjSVdNXh6pKXfMSI4RaWWBG2g8Pei7gpWFp
z/tkrQ6wsQDSdVOXGiEtFem1m5jZ14Bugz0w7vIrubSWPA+sFOk8+LlTlztiTv1shqSfm+yr244T
LcOt1dnai2nJpf3JnHLrRbmFpGKXBqTgwM8i8QBodVgiNYvKOlBirVeXchGJE7sTRnuERrbZvViD
CZUp1Oq6a680pwyqO7PMq+7K4AVObjobUPYV9137stpEFZ9SEXTJT2/N/fq2KDXfu1Udes4v1P90
zV42yKLHmdGOywHbdVHhOAsKRXedVie/G5o8+xtKVfN6P6f5HPxgywJ4A5JBictt75pC/IIdXrj0
GvZ8h12zjr31Gy18bMVQa3qTXc0e0efb0p4d8VxXRVnci2Xt1ouMWtuNlTInVfmUpL7SxZk9SVd6
e93p09k4m3H2kjlaJ7/o/4z+Mum/x9LuwGRlCjyWFoE/tM0fZj/Pg0U7PdTCNaYrY5QoywOHSOcw
CLINTQ1Nd6tE7TOrm2UE3KYTv70B4FgVNn4nadTNUlMF3zu70NsnL7frnEepYaODeuJZcc2obBbL
oRrFGGoFFCD15/7g+2NFQ3pgBN11rjnoKVAcM9ios8/c55Q7yOG1phaUhjt4PwNXo1EaIKm27G9j
NJoKnbnZAMJ6mdv+05ySLH1KJq3+lYoW5e3OrkCnOkNrPBka8brIYi9akdelff1TDqt/R1HXIOKg
1rP51hXTfJZyvpKrMrMylNyHrHvxDZK9obTG8hUsSXdXLU3xy80dVZ+1zWzdttPk3tKLClBnexZe
U59eX7oQpXshpi4b7rEUfALvmRPUhw7N8umAKk6idrqXgCa3mqB3zlapU0xCiW/91Bgei7Ws2nnf
L0AkiFhmepgBPB8iiu/QJnC6qir2heskV7qjo4Pd1tX6Pdd4v89bZXb2rs3kdFYUStW7vjMAdviL
Ye9tXaQHPB9EKdqlbHUK2ZIui9taNHo0Uige9yQuhsPEPF4t6i8BIiS8MZFTjixKvlRoEo1UsqJ9
309DeS7zEea6PfpUpmGTBCnaRfM0xvmiSXT6ETBZQthE3llZ92pGW2byjVjXeIZCYxsqAiBYUudh
DIkd9UbjajFIr9mgsC7N7rjuzGdpNWIMzSWQj3bhpY9OOid/MprWb40edQ2+iKbp+yxvKMDRvV7n
PDRFMIWBLzFWUR9qXdgt9VzeNs0q5AHue9Gezw19OfvBUub8WNLk3sV252l5WDhywilr2JquDGp7
lyw+DKyCv/N1WwfC4UvZjJFKEtOMsFEaL7ZXbBFqEZeaR6TwalBiYjC/B5NTX6YWshgx1cw5c9Bn
ZR1ybe1oaF/z4lvD0uRRPlXa3sol8lWgfShccpxWUHtXwxnGo6r3hV3xP4kBY4OnpS/QrS+M9Kkv
iyI5s4GFmaGHpULZReEH0BCNqv1aguXJ9p4JeywM5OCqPYgknXakAD5E2KwSimg2Us0LSMzIbI5+
rcO1Gur2bvJk7dzXZVoY0eRqBZiV2WtlWGbdPF87XtrSfZ2C/I1EOnlG3LCe7Zdu1c2zJi1qAoFW
NSf8Jc3GuvQGYw0tuoHGUHmKy0yuuV3tRT1qX00KuJofIKyWUPO5M8POnYc0ztKO/6xVekG5G7F+
KyhskHyoDhfeZVAVcK39ijsc0z0Q5e9ytebpt4uEzktdtbwnRZbnVixkEPR7taY6czGkiLCWgKCI
iQTWRTL3zpPpLNK/EAm1/1Fmjend6qUCzgbV9pfzmGBcQinDyBvXNjBjt7GB4SHiE6DAmM35DbRV
85u0g+wqrxrg9Uq3UsVlGBR5JCAyV+G0GvZjb+rLN60pkyDURjs37sxBoZbgUNpQv5R9B2AqLqUa
xBeO5bKiuzjz8rlJrms3GXbtwzpodhvrjZlfNoYzBPBOe/6cLJsyjdM0860zlgrs7Dpkk2SriuAO
JIsodsmcg4lKyRJnZ/mkde6+pDynBBMEj2OfqIQA8aoldRZmzWy82JO2FUHRwVnsiYBClrBGak2T
OUsOqznqaN0AsqoPGvZ0+5wV1hS2vlfmkUwH7i5ywl5ZhxNtkfUZTKzmhkicWQHdUaNx3nnKoCtM
w2fhfG0slANVSnNxJmy/by+xVfDaYA45xRlBBv47ejE4MpZwzgHxCC97JrFe/zaNNf2Vtc30Cy2Y
7PuUltWVcKgApJpCa2/WYigfRKJVc6yzoV4GS+jyoJeWeOhLAK/7ojZWa+/NboVRoCeBFjsYFNbB
NQDlnltVLR+SHON7jfD3axWtSlh3PX11y46uozbOksLlLdB4tSDQOQhZJZXt5xiDAgd1rCz3xloK
dDFWGpiCPXX5er/XvN6bHwsR+OW5skvMYTXq3m6tRt6hUObCUrs2qNMcuoaWvRYpfe0hTX96/VBA
MpXxWHeJdeAqbq49Mta09Vqr24TeELihvRZIB1BSEfzRe3P+oyst+CNtB892LCACRYM+OKRmfcl7
RlFdBVXKqM0dgFIfmrezaUfORt19n6aJ7haIunUZymC1ftL1hw+kAhg/q9L6Rz/xmh+1WDTrwqIt
/UDO1M8jctx9hwwIMeE93SplGxVOQv1FlnXG09gkI8elWdNvrminL+4KUydQi3Y7WOZwG2ig8w4t
Fg9Fmsqhk9iryXjt8qLo9pNdy3wXGLOfhNmQL9dTV836Hu7W/MNDnbQMHW1RPwura2r0ZYTlwqEz
vUOl0yFD4CZdv0vdHiteTl/MZ2MprR/gUAePPp6l+d5yeaw7b/CLa0Co+h96+acvI4getlInQaek
VfGQORtPb7AreTG4KSaSQ3plBDJp2uNZReHtEndTXv+ZO137IeRcmNxvy3Kfw2cbQtmsVfa1yDub
3Gk9it9GJWHPTUtQlrtFsysiBXM1XMJ5akHpiaX7k7p28m2x2vR24Am/catMvWbK8etw5Kv99ACL
XM51Z2DrC9Y8pNZnBtlZatiBVZVtrbq2JIio20s1k0XNhi9BjxseFnOp8KqWbHMTfCe/Mcx6FvtW
zx3i8wbyRvtRLuMQQhN2vAM1H8arq0qokbTha4gKOBx3k1ZLj0AVPnw808oO/cebPbxSEu8++Sdt
CXaTNdO2Uc5zc7GS+LX3k4ljvwMYTMGIssEkeQXfGv3LWrlRM5hDGg7SY5Mlo21/TWAFPREHrR4m
cyAOhOM3yNBqg04PE0QYXCCb/nxXVqnze2yC6noC1Zxe4HdY9i7wMWL2/Vz7CvbRls7REyM9Nzqo
N/t5DoIH3vQmj0cnF5eFq4/qHEqt+60ZLe16LrTV2Rt+lj0DrV6HCy/tg7ssSCDb8XnpK5DwlRKo
P123843ZK886wxZFlNqt/csHvkQZjkiqS3vt1yd7GloV9Y50ISOaiwaim5U51GRbp/04ZusLadUF
cuFC19w+gG25q21fbVzodsScbVOcu4TJ83WWYHkh7Gc9OKWV3pc9zb1gO4kuhamGDRCb5aL/qfKi
vqTFb7vCiV65+x4EmBfROaNuPLWM6PhSIcYHWCc3QnRX/4oCmwWUsV1dEY4+kKxditnuRFpl6+fO
ODHNgMYHVCjrCTgb59n+SU4zedRbWz7blNB/I0exXKbVUFAamFXBsz+NzS8igdVNP7T1j8JZrXMQ
S3MfkXzD/Z3JGSGTQZ0/VWhTACJVyMpn3GFhR2mJmnaJbkGbMuyk48tyZxAHMR15V6EkgrNvUhrB
7el1N1DdyilE07cwqNLRnG/jIp1rzy3671Ve2s+Wp0H4kXalfoDI9MoQqJFlRbJuXGThnKIyw36Q
/vcknTCShyxIr1anm/tw4SNeJ2DEc9qp5uEKSVGMFN0YjHhJvKqhlavT3HDB73jVnCx/hdRn87vN
ljYQqjeag90WYJiXsZ9xgWglxflf86Y7JLU2XSe+sVaYas4MKSkzPQB8WeMPO6ymRUS2XIsXSvOT
G3NwpzGs8Y/WiKJLrDYyrs2ZcFEpDMfW9ZoohcO8XPj90n9Hgs1+cNfA5u7WVnHbCOU/O6llLOdB
mZYPrSqan4qy6ms6I5plD1wwmMMG5YsXfPZahSYvMA3/eWfcVaPgCUgyNC65Yl3vFgKe9zxYLa4c
lcP2UzaOPB1Ts9Dp4/blXF0oeJOXFVqsPGHCaobYEob2kvsNknH4DAkOqW+jIyWxWq5qkLsybG24
RyFH3P2haVOV7rJuqs6sAo84qtKy/Cos/AniQGTRD1WXFFf9ijgCRLjAOPdl6f1Oa1tcUDOPFVON
mBiG8ucHIsteF1N6nEzR7Gt+FvtOSyl7RUAMXUt65a9zkk8/p0oF7l6pBiifO2LRC1WseWT2vXzV
uym4cSmvo+pdIEMSlk5d9VGAIuQlic3GCUme5veo+Kg2ahWsuX0uR2wvH80qK1RWWt8PgeZNUT21
1hop25ivbD9dAp5Cld8BG+2ABbcq9/aWPxh71hhUMdo85XVtSu2VEipa3Gl0N2UMR1xewaxqp7OS
FNWDp019dgGZh8cxw6zOQu4i7SzI9Hk86OC6vLh3fDrTnZRLxiZYdpEY1QrTtOoguc5ZebmIpXdw
wBwAgYG2yK/55PKqCS8lqVkNvTjLPRJFuxXA6ouTtOv3Lpj1LmYNy6thViZgw0myuasyqZ+VVrY/
AhjFaeRiofwkybBcF96kshifWXxR86JVNzryCyq9C1qCwPHcWAoiWTLk/athLTVmRz7Ywxc7MVM3
9oXfLT/KVdNlKErFKYD+zCromOp4htIqrcOYBx5tzXkf/HSdvBe7rpfr9Dolg3Hvk0g8W0ZgZFG9
jsNLU0/Bz3poqmzvG0I8oaNuPw+NVvTRZGn1q57z6oY6HvfjqhVBhhsSNHujd9mlgTvAp9PkEPi7
eUgAVfbEuiUcPNtYr9IqwGZZcYvvXVsSXjRmEzUAiwB2FQMu9OcQzdtm3vl+AVaQaqf6voR9BySw
XIUWzj24UmUXmKGmZwhvV1f8mLgZO4ae/c6TsI+X+RrjGf62WKqli2DqKqCfdVZTjkNO6Lu2jK6f
/qzWLaSw6F136xea7+9Mn3KXaJq6ZYrW3BFEprxB6ZG2zGvDo9L2LWhzw/1jLp6O6DDrkJtnTjC1
37pkQPs08YbOiogx49YsHoA3ch1u015I29QqhEItwEc0AXAd9X2b1ZFYV+dmKKbyatQ1EMizmnCF
wKu7+Fdzj6Z81qt22psmNgblN6mFa9nWUIoLGvruin4wdf742HwxrAK7bSlWMOMrUV87ckXu3tYV
NQSAoYeWiFtZe19QxLO8ULXu8IuaonkA0r3obUw5q2jjutcyAlZtkN6MC2I44N3rUj+M1M1OsTOj
tRo5deD3bB3Tvq6SRN5BUqvx7ZdGAC8f++p7PtsD1zT5ef56jjUdaokxPpirHXxt61nNB0r0ixsp
UsOMHXQhblWAmiOy2woBeOFOJukqIJpYAro0DW0/BISMnuqsSNd4LdLRiJpG5Ot1aZe4ag7PYB36
NA/NuxaKn4q1ap2qy7z3jbO+/Q8gTA3HQ8auUtQSVX5GrMIG4jo1OQcqp18CjDtwSRxR10kPgA39
NUZFuCWVmRQqhRRf+0nkDsn83RaV0g8ZXuo5MVXra+NN7p/MAo7OvZWqJZJsIC90qmrV9+Waluv/
cXZmu3EjVxh+ogK4FLdbsru1W4tlWfINIdky950sFvn0+ZirUVtwYwYBggCTpER2seqc82+7PrbU
4+yISoSmmS0Dfhiy9ABhMq+K2oow0nDpcq19KBj2CrH2Fips8WXGVs2JAIPnjmp/9m8AifpvMeRi
AwIAo5AtKHll6meOAAGEPK9w5+IBuqWZcTeVhJG/iTRbGUqSefoYw0po95UngiUS9Ad3gc6pnMil
69PQMIaVOfNSFhcxSeigMhpYJnSQVNU7j8q1jyYwPrLj4rWhAdDS6SMnb+XXoDfpqwkmLR6AfExG
GJ05UQhNEwmkhQ8mtXhjezdllLw7osWKi6pIqTFUIlS3U3Oq3qx4MUrqvbm9JuW5NC+sMRaP/Srt
e2i/axU6YxwwYTXqvt9XoH03a+MwAEsTZ/z2f5AhDFTQvltTr29FHY9PIm66ch/0Xf7u2AXXaav0
+jYvor+1lzp97xpsO2gO7Pi2XWqXIyhurCdVStx1FdOnc89qrJ/xxJHHo7LHwEXXaTfpuv/h1YLB
/LoqXLYmPy2RIWPfgpsa0YDcc/IWBG14oFUlUNVOnOUZyoL4UYNMcJEFqR7CcjJFfoN9KXhSMnbq
a0u493Lm2SspCK3l9e+9gU8L1br7LvCQNCKaUf+LZc05k95eD9+Erqis03Eybsp8O2l0msb3Ndfn
GM2jqa4AR1Dcwvb1RBhng+neaGeVLtBMVd5rc6HeZcn61tLCxe1Qcd/5nuKw6hEmPnR+nXdXQ+xZ
xIdbBHXvEq9kTInftW+dT53EHsvBVcXZjWa9/OYNbYcVpWYRtYxTn8w5ZVhaTHRboSMZeySzuzjn
XIIEzVdVDBBurVVzX2zuAoegtpZrjj27pv2gvA9dXzS/Y1FJGdU67WiFld085DoY5gi8PBsOgawx
erF0Zt73lCBG5MLUuhso/3uOAz8FfEK8MaGG10SHj2minUMWV60KC846JEkq85YLiTbv3XfyXIaV
OckqYpMsz2rKxWNi5n0GFNz3r3URM61VZFiSfKtVe+fijPqz5+a5ZdJs3mEc3Fh3HcyUmJFdVZDE
sSHEOq/N/nvM5M84y+1luqsMc6iuYndcidTm83IPyALB/3Kx2VdrMPJ9NQzU8rafEfU8joQpRLB5
07e6YDaLVLOnoRV9UQATtUV6Z6GAJWF8VP0+iQcgfi0Lm/e7kBId9aXh3hfgp7j9rwm1QmNZzZtR
AEzv64GjOFpyzY71G8P7PdrG8iCXSQ1Xre9y5SwoXszIU45+ZQ7uyWiAiXzm4oObXmQSDvl2zekW
qKmxKf+ahLkd1jNWHDHWXZ9zrcyXhaxnwrWtQlwhdG/eXW9m8IxlN16vORDw96n0lAeRoALDdxKv
u6gGwf9z1auOklZ6pRN1he/8BvdwQDtgEWxgcYXOqpYDbRYO78ZPZieMxWsONRUVwIfW9dJXxreS
ZFBrL5LVyaI5A+VnjhwDxnsp898d/nHNQzHby5uGiPzCAxHYQrNR1ntvyQM3koSLjmczJvyXDHyM
mVjcRH+lWqqhktmxMKLGX4V9tpij/WKQVP0ERTb9MTGbfcHh00zPwKmrpy7PnPd+bVIdUvQYzPzB
5t7appM3OvC7ud87KjB/wh4nZt2Kc4T/pG3I4sIoyvl7TZCUc2mlddzvRtggbGScm3/zPeqO6WEH
TpypcqHEg3nT7d1CpO1+6DN5NeAwAdyka/ke2xWTALPx413azy6xwtkKtzCbHEPQMTRiSG4SJ694
ZpABEWn263Jopskuo4rf7rI2G5K9Y0SY70U7j/dtvVLUiniInWhhXG3vSWLWedQapW1crXHZxyFm
RM6LsDSIUJ341njIaWAfvEKYbRQ4QiwXWZ9aj4TC4AZgmCm1gdfg29KMJtOZZKsDwiSO29uyttuS
w32uv4oeeIxbOseVeDVb794YXJUcZjFWPzwyW/MoqxlWh6VIHO4zq2wfx047v2DPM5+pi6nxwn5E
DSOfJe6F5o29LNZ6XfQyE6FdxEybVOJ4txC622Lncw+vu3T0Ow4l4UzI6hSOEIeELJfyLC47L7+y
OD6YPKfdaO5l0GePeZEsjHucWWT7Bl4S8q3UYqzcEuoeWcsEn9gs1uLJNugcwgoPi4T/eb/u3Npa
x5ArEoxj4qZ5H/DvlTsQH/PSnau4QPsWuJdu4W+pzsBtX1Ne5VO7rgibdR5kDcHDnH2RSq0Ut+O6
6doDI6Hkbkg3T45yds0nYaTTd1QtfH71FENAWapWD7tU+oOMEtFCxZCxb10MOd/fKzwBDkjp1QBd
ls1hW1Bm8XHWVt+GZsaIAUMT3FbwShxoYjO3G4kJqkz7rBzxeuM28OK91DQRoSyW4FCrUeTXDgau
buhrQ2dhonAjisqageq5v7jOe+t06feaI4Ww9MybLhqTkmjnw4GSD2tRTteLNJrsmurMvZ5bw6vP
HFWrLHKcClINlQPTGtNUJuHhyhIMYNaEzZM6TvNCdDcP0tlZcl/RdH3X9AToYESDqcHqt/G3wk/a
BRXl6kED4urI90C9/VXbUqYcKmbqRVSSajshmbX7L+Y0Nz9FKZzsSiPHPkdxPf10FaIuw0qn7guj
ezCvETHkwqHUub8DVWW/FrDV95Lp65NsXagTcYuLT2QXCdXb2FGa7zLVytsRugcMMTBYvJPUooEc
lCxQReBJjtHm3L96ecMhOKVMy7lJRq+P8iIb+Clmj60/+m0twzod5FMA9eg1LU39ZHSeP4WVVevX
Gn9qc5enStxTT6xPY97xx3t+9U3KqX8qdGMEIWe1mSMUgncCc0z2FC2EWmfoyd16pXdbhzHMMH1h
1ICdPGOu1uv90Jy0fHXMUX5DijTdS0GDGg6+Gn5aRlJTj9AEtbsYWPOi4gEp6eLJvsooSd2oxHy1
gbOCZTYGnzYuuKqFZMGnX7Vn3IXpmydnZ8TZelltvJ26zN1JmDDZLuYFmhGcYI9vNWYfRJllZ5CY
8QkDP28hbIXbmYw+hh+YjHISpq5rn3EniFzRPmFvU/4qtOobdAdreVuXVJ77RSUtsBbwbrULciX1
QefA2p12qy5avELyZDFKyf0ac8GAjfv6R1sYxSsNAdrtrBLro2UuxhT6opsfZbLkD9aiSAixzBkU
juujaSP4GiDTpT82t2qMuy+VtOxvfU2nf8/YyZbkysf6xwLP9SVplurr4BaU2PDBczhhWWw/pc7S
oLpfMvuLAOZOz5s66V5T1WwMRHqQIpyxbhvPJqMuRKimgPtCLFMOnASY+Oi6kFryFM5vOHf1+K5Q
e/xwaUET6g2b79OmSEiYQJrrEqa+lnCvgmJyIysdnPvMW4mdzypcqMNpssx7bc/6viKbrGVcKfNX
WHQ0HsuofmliaKowHbadOwwya87XtqifG0BgNnFQ6oww74E3Dl6QBiGDJsZPq1ukNymSAi/qpdVz
9878jw5dKqeU2IiUgXhpiKU8l1UMWWhI9HifDDG0inyj2odSzukCB20Sz/Tj5a3tMN7mbefitu3H
5A7hDia5sVnLC8scmfv2Gy2Jj8xxMIIsmsnfeQzSnhgkti9GgjHH3jNKZrGqz8wv8CRrN0JdwrCK
Hs0Fic5Nb4k4WyFsUG7V98tEfstOdDY/cjoCH+/Y9mhZElh6zyK1W72z08U4nwWQO+d2ol/91okf
HSoX3pMrpjfTXkH2Eb5nZMCYzkJzLub0yYwzJ77EenW+rTucYQ5sfw4z6Hjcj40DkRvUVXUJ1brd
M2OqWpfrYWn6ayE5T0KPQPtiN5ayW0PhLvGtFVjqQVn++KbkKPtzE3eOq7oEfqdaa2KgSOm8Mrub
OfK8PjlvbJT0zF+z5syYO9g8Wor2ikcdoDN4VppGC8Td98ydobSIWOPZZFTu71ampbsXvapftyOB
zgycg+ADqocLL9YV9oVgpC+dP5soHlI7qbmVhM9IhrnEl7JHXgAlxo2/rF5JoN/K8A3+Qbo2ahfE
TdJSBsnscnVqptZtDB+foQWMj0MnluJLETRcmATKzxbbp7cvCwecCW8boynpm9ziwRh1/nNuVu9H
CgccEmZqG9+HtaMRckrcdaROYdgkloG4MJmMmFLcVfZ3dmF+DR3/p46HsovsuqXC8zJqcm/1LZwf
69I4z60WDpNeATY5pPMu3ec+ZXqoBN1nmAPRQTAKZusCIk7q73G0Q/bt1sJ+rSHAcULZXL15rYzz
dOj4JBj2B3eD1dp3LVPnehfP9vzSWdyUbD45v1k1WUAhxCf3Sg3wvcI6aLKneQEiYw41Ozcon2d2
OITKdD9B5uvxgGolHbxXgFy4vWlc8sP18DMKLR6LQCeQ1zbSYeMQVXWmOpVxyMb1S4889nm2h+ZL
bWTaPs/L1jjUQo/yjAO1KyJvbMZUwpRgDEgoEDOEUl0WNZinuaGH8Oj8EAW+rc514FRgDFXmDlEv
LAa8JLQgdsAyH0hb2QXfEz9C3MNdGh0XsEP5N8WcGSVzU0biN6jYmBjUunA9koF6OLmMIphQcFek
4161XmkfSKBhjJ1Pdv/c5Nb8jvwqdXHeAmXe5ePSfUVHK8pryL3ZVc5pUUXevHVS4Mr8EVBksiT0
qLee8RsVV2i8ga69dc5fZSrnd3A9Vu2LoQh2zKpK/7aXFUNgAg5XegB8bkFaa9/pvyO8a52r1Gmy
bxANxpEiS7UTNJlMwBPRSJCKqG9hXZ0njNGGa4TCw42CXD5FPiOu9ZyAxDZLb8FXtfUIq2J9o9hS
cOC1J+PhaUwK5CD7Hqst70IA37/i5j0/68TW0xk4vN/sAjpheBWTwAWSnpqBduKt4iXA+gx7Lt8N
vqRTEaQwwFKfgrppvg5A95CpjMx4E1Ai6t2aFU68hxASQIeiHa12coAXBLq9fQByWjAltGpfdZHf
i8GlqvZgl4HuBY9j0/n362TPBgDlymOive7OYNfON6saVkZuKyfDDjBkekggSk9gQmbRMcf0i6es
AZraTU3T47kD84/CsqgW5sODw5HTmwWNvg8ZxIQmNo4jXBSRFsAKgm0DZotdY9GuXnzeMU/OsD+i
qI0awwImBHar3QN+X22yz7FM8w9M6wvuJtsCjpNQx3Fp6kmniOpeWQBVtki+UjDOap8iC73ENMZk
qmLUQtAQD2zfWRt4GXR5tcRhsXC8gx0y5LnA/ZsGGpKJB59rzc1Xp7AKhMM1dpm4qqpC7ypbyV/p
WnMGiow4mlDYFXPZIIf3G04c1g992ZXfICPa7Z5OXj+pJK3SC0GxDZ6Rtfa9l1g4aWmzZUeObj2a
IIWmeTNT0Lx2ufK/YgscQDgiJinel8GKhnS1rfFL72fWj7SxPGeX59q4WJ2kaW/7oOnv56V2DPga
Pqz1Zivnq9gu+kgaE0wwqnCB5Lp2h+91WtLb5th/cshD3Ix3TMPlPccBuBEqM2i4dl0KAeFNTHcc
U6uK7LyA19jmYjzM3f/vATkGKmyMZrzhaAQbhjsUP6O+KM8X6Sx6B8kBSBBqT/eyoJAbdh0kt+6S
mBbjd6Jr3z4zBHO9iNGAyVViuPmy43AR/t6cbVpODMbHX1ViDTNFdJE84aWr7pe0V9wwrZu8pl22
/jZj0JJD0QfFW8Al3e9dPizQhy73O6xmcg8u6EKZGbHjAbhlKvhuUC5Q7NFuFz+Zy9evTetlc2hi
Af8EcstcZh7G5aZp5uAV7RUMHlBip2Pyv+bQlG3h/yrzan3L6Kd4KrOExzZVnpJRnuXOuEF4joqM
zCt/ZHi4EhFkrhgJSKZzIJ3ZpuMYVABBtG7WCsKJYfDjJ0B1l8O8WGNoeBbceiyxRAqzKE/6vd8G
UK25W8hU8hO5JhEgbPeFvDNj2XmGa1w7SU2oQGbOZXNGzVh87xpOZYo46EaT1XL0Q3KsfkIxze9Q
745wCzOrEntY4PHdyPmURpT2Jq1Z1kxfLfjh31rwmkeHMMpXye14XTWl/ZCXtqzvu3yesNQJMrWc
W77SX4d0GLA7XXsbu5+2HOOzpbHzh6m1B6ZN84JQZTFWJozULpijrpZf+Hs6I+HuM9nQIuqhc/ud
NfLV7JMx05yPwdzXF7XU1oToeJZ+wDzV4Xxw7JF/nCLh+dlmaysiXM0avBpyc8nf/AayxBkiNRXf
KPoaSFykyD9ouHLvknaAn9o0ZoKcEubrsUyhkC2wXqA0jEb5Nvc6foyp7n9h/rSNVhc9Sw4CasA9
8hv7BQ0I7I4KSdBLl2ku8n40g7OunAuQVVRB1bmG0/lAf9KSa5xbA5R5B0HQbK6dGQ0l0sewsKyy
hFXCYGQXx0hjqCM97455NNWmgxLgKu+h3O0yAi19AIOJ6wlCjf1kLV32pn3YvFFZelS5qBz7LuoM
P76rcwm3qJkLilyg1rQ4NHblfhWVBXlnQrZ3NwhzXKPOjyckl74Lg6n1jObRyrz+B1SzVRy0t/Rn
KdLgdecnXXzJlpLlvugrKtNS2PW96Y/+A8mKzYtvd444KIgE75OZ6TeVAjcxZMnll2EVxcOwzLyn
mf3w2gKua/rNubvoEV2pvYnP+xjxdxmPcg3acy3yGEIMw9NfQ5ElL0ub5D+qcbG/VTS9v6ZOVxlw
LHsutOxKLGECL5thkoNTRzjAg/9elqAzZlHFzHArtQLIe357Bte+syJ6pKThNgSHo2SGnB9ONi5p
+6QfvS9j7gjNAV6aDlPAPH/u2yJ7DOIiuANAZPYyx/EqtlGXbkLfFYhcdCZpAhbOu1dKCRoQC75l
SIQrvyMSq/jNTRlaHIagy+VugRURwPgal0u5uhXWF8Z27+RGV2Z7qVIGtCXcDntvVr53u3WgDkfN
tF4MzZD0UTwRqrPDwcm6HtQqvyUFZ1uIkWZGPBHNysHvW4ocrJv73zOuMNdZV43WTvUGyHnmoy8I
sTDSKnLGLilDtS7iGa86fnm9YIjuZ6v5aGsPv5YOBqbF70fhFs5FYyHBKergfizi1Qlp21NKidg0
+UwMS3ybM3v9FmdqMqGGbxNnshGmV5kPdhetMxOZaCV/It58DBegN6ZHdxW/qoBIS4MdLrZn3iAc
67/4QQL12DMr6v1EYru9AzGaNec/QL01LIC+qy7m+ABlVCbnpTkE96JOcbkIArD7K1vN4BoA48Mu
HpdlQGxBBXBh5TIQ4TASsDzWvaBDHQHg97SwdY4gMW+ae2sxIQjAHhuQ08RsJ2ASNe07nS7trje0
KSN/RRodaWOaXpU9i3k/T72ZH4I0KPjS0sCl/oKKukKkS5J8ZzIczH7phBHNflqFqaKqQYdPubYU
kC+CzsoucR8LqptZZf6dkxVlt7PVWiLYamDb3SL+Ad6eUCzwMjq7+mUWtTkclnSN9W7RDK8OSUq5
vDN5i/1u5Win4sjBq3ixZStM5kNW/JB1HhVGR/CFgPKpKE0WPuH3stakrGcoQB6accHRpiME4IY4
hPEZ9qwEjmwG96ZzQKAje11aSMZ+m+OPKGMTDi7nGS27lT+MZu5SNDNThZM3Q9DelSiJfjVxu3xr
SjO/lfDTjY06yBSZuaxHe9q0v/1Y0RIy4WVqyByROix3gG5GrzR+UAfOY0TjUlOYqt6/NVu7M89i
6a8/EjEbN9iHKOMKWZn9a3ZMexvTlBA18e5ILhgRpytIqVHfIjOwTdj89pQCuBNvEEEH4ovydG7c
p0QeFFEjDX4wZRjO4zT0AMzd5AL0FsYQXCwiGeezmd/768q9rs8lM46LvE9Bwm3FNAmvsekaagR3
ZwMP5Qs1A5dIaQyNCteB0caZn3U99IsgbZLHagqAnSDYWzCn6sK/d6sGWiyXUHLblXCKQ8Vb/g5X
Xd1u7R+kHKNEGSZEM9yhmIx/Fi2z5EjZmr5Dar+EMEKgykuQ4rAWJm26eDC1SoYYVY7P7X6zF/xZ
MnbDF9Zq08dU1iP9sBF0L+jH3ZJxW13+TMyuhw8RFwyXiAQsW9jpdftoNnABOGlhYkgHx+MwG0gq
3/EVLz+CxV0V1b0NK2RmaOvAx6GYhDEtyweZoWqIwKPcN8fvvXtupsE+NHEC4s3W7ffGmPQU/n1r
t9F2Oi8HK2fks8/1yEDb8Vcokqlf3W5s1GWX6k7fUM/Ug3uegG0v+xSHgg6Lt07cDIq79LxoGvvC
Z1KCFSv28jT2jW7N2wFZ4K8+NtZbN/PLMZyhWEznsln97Mpvs9pkPJ+M3vU6umX7RIcgnkTAWBQQ
qDVg57s59e44t+ZLWa9M1Ezq+vxnkORKhDRiMBRjE8nUWdvBGf/uEVwaALgEtcPBYDMkg2WbMIKH
/pMt3+CWKhI2AoRLB7tFyRM200Jm7N/Vzpue+h9e6aQUUeTjzW6ixrIkXnwfpc6luThBB+0HOFha
PwiKjcOp6KYzr5j1nRDlFmEQJ/xc47Qri8k8+/vyx3LvbXliWxHj+1jHuseJLShY+xHSShUivKIx
KiEyT+cGHEEbbWd7C0IRhKsjk6tel5CC/764eazz/v/qlmGAOaI0d40jnbc0W6or4OOwKFWOKe8I
9jGBNPdovfblODt4hPnLWV3Ta1tzAvF6obmHrRGESSM5GwEYdwXMkogJqn/ir/v0jyNJ0MJCwMQV
+sgTotOchJOkIa2rhGEnarUEKkXJLLAYGrfZnXgX1icbwSMGmQ8D41dpbv/8HzYetcGcExCzDouY
kmPfmzEHSUVm4r6g18ogeDFbTNCowyTI6DNRy+6LGt4NtR2j/84dn//+Fx2bU2w/Dp4fbAtcTS3r
OIilnWU9g3PXnMOO/yYzz4Yih2TKCzPt6LeYEuOEOcRnm9EDFHAdvGE354+jVwDnqSkGsHgkgdad
C9WEsteEjzsa+gIGXXDW1ui3G9s9Efvw58LShW3sbvsQbDs4eveLKxCLtC1iwNqYN3PT5WYBQ7uC
I2HD3+7GXed33UPglMnh7y/5z032ceWjR/Yb9I+wbwAbceBD8MUgOmu/VbK31AUzKYD1v693bFfB
h+462NE4Bi7cGNZuf88/dtmwOI2ZSY4bkpGMywR+K1du21z8fZU/tw6rkBDItkGVwX/6uApLZ3bQ
sZft2RwvnY3+5lfmJcD8/NWDc31i33z2EnHc3izBAAWxf/q4HIGqcVAJdmo/co+NjIojJpDfEdiY
539/sM9eH8e1NMgxxfL3+LiciUmQQJuMzjGCmKN8XkY/ar1B1Sf2xWdv0CeB3UD8jirh2AAK3Vjf
64yrKO6s7oIiCeEXWuUsgk2KBLpnjnzC8+zUikc+SSatfVdNHHdtKuaf8cKELRjzbYTZp8UdrpCn
fKA+XVBCA+EJNy/oo5tv9mDRFimPOILfQ2BPh/USc4sJqf/sfIFpMZ0wE/zsxyPrCD8tE/NQjGc/
bpNscmeKFxZcO6+DYD0GEJ109x9+uQBnXYIgYC5xmnxcxW16J1l8VrHjhDmeCtKLucZpIdJJ4on9
VFLTnPiot2vyYw0Bv9rioMbabfvstjf9j48ax5Mkr7ddGVuFqSFOF0N+BgU96A4oXLAPQHCIrCY1
pzzY//2D+HRp2+NjcHmh0jlaugmmkuob9TOjH/PH1oaOTNejnP/2uT/UWyKzGNXTv16Ui4mtw7Zx
sIU82qoxhHU9El3FxF8Zz8iEClCIIs5u2UPmG/UOJM0ZCWJ84uvfHuboPWMCC95NggJH27EllbKy
JvU7zpkhnvwXC+l3Tr1iqnMi0qZDgkL7xNv9ZMduRSGBMLbJhfjHaT0HIyy/EmQNgurOwWDzMAn7
X4akU4JKbgIWImGeaMLjHbvG/mo78H5DbCIQ6ZpefDYsjNPtKj90ZewzZLLlmbThsJ7YuJ8c3B5P
ti3P4Y1I+uPG7dG+e0hNeb6i1ZfdOHkRzD0HWr6cTvg0fbJRiQS0iRPBzBQv06MrvisNa52dij2D
CHAnejhm2ulR4GagSvctfOXnwgxORU988oDBZgxPeJBDhvNxSALKaeyQFa824wvcGT28JDQu8Vli
IFf4+0fxyV4JNh9aIjbIvCHA6uO7zFGfM07iAWOcgXbBCKFp7pxTNnB/roJtF3ZJmFAF3IPHuWqG
8onw6EhlETgJ3BZzAbEvzdWJeuyTVTbLPP7FEYoR1VFfMCFcqWon4Jr1IIu2Zu1A20n/rfGxTyAI
9QLO2FwI5CxsP94/jk1tpErTaZBWCXukuu1x2Wl2TS/G9MS58cnjcN6ZWNkbHJEkVn1cCJhJJrVD
gMQ644+aVVYfwVw84dT75+G0+VHi7omRiOdL5+hQtFBszLpmxmkZTnHJGZYt+2yAFNJq5P97pNbt
8vJvtxzWvBgpkxKB4Ixn+/hcwNuT5zEAAcEXA/AZqZtQAcs1Fof/sBCRkJDi+bnYex8XIqSerJGS
Ktm2W1qj1G8P7aL17u+rfPIGSXCh4jK4ysi7PHqcqUHH2uQdd5nyhgh9DlZDnh7gWBbgNnD/n/++
3ifbgvXcLViSy4Scg49P1bhWrIotjkdAQQvhcJiHgdN3/69XwZKHaZhjcw4Z/lE9wsi9EGNLcQDK
5t9jQoFPBOKAs7+vsv2tH69Gvh/OcW5Gid/8cR0QuyluU5uXpk2aHURtTFkQzcxfKVy7awSnKpJ9
tulpcpWcyBL582QnHoKCfENYuMGO09CLASGHoVHETPOgzovc2YZbcKZ+lAK88FpYtO93lAxteWK/
fPL7+fhSY6vLeWs5x97Y5E7mqYXBYKjSUXzJHVmFQ9vOJ6rWbW8fv1nSkkBU+c7wPT66I5tWo6v3
IWQFpV+foTGMR8D0yTX2EkaQOvGlffY7YvzHPG57o+bxFGKyiaSCM0p/6OvsjHkeKsmscJco8Szr
ju5R3LuO2x1sitzHv2+hz17nVr+S9uETT2UffQ5exvQ4cR2Y+JCM7kz8l/YN/oYnesVPPnLuY4pk
ynOHfz+6WvBfam3M0mEJu4UXDhAJftgaV1G4sB0wljuc//2pPvv5tpYWC1pOSv/Y937F2qRBrofU
pkodeIoyASt0gU3hYOFadaII+PTpaLm3ImCryo8ab6yi4GlimYClSgypn3hecIuhCXR5XlSOMTys
SHGCf7/ollbCctsb/cMjfrXgDbcrwpeF2DSgIjRVC4dmg9EMUeEnPrpP3if1Gzl03DdUxceNcTUX
yF7xuUGjNKL2ibJVd+UzYiyv00i2l9k61V39EebBRiFCxLW20tikDj/6AnUVpIkLQhAGfHvVPlOj
cTNrLL2CbKzPYx8Ex8y6AdgVSBrqLChRmCweuFyFad2J/fvJVxLgROJjnswr8I5nHekMbZKIpgbi
S5/sSbOFX5dYpxqPz5/5H8tsP8M/aqPcHUtlxMTQxOuq3bCfNrcr8hqlE1V2MN6ym8WFMQNz+SX+
tW2JGRA25j7xOLlx4oD/ZFPzyFuDsHm+G/KodG9wd4s9ySMnkLm5R4LhfYB+dDuBvZ6rgY7375/s
Z6+YeTQXCj+2w4T747NLdyVbAZ/E0HPsDiM0JD3eUs0nnuqzjeyR5k1bAJsKf9qPq0DblaWeqNep
6LL3OnXTvQPPBunlvJywUv7sBXqwxJgqA8v+0fuozMi6jhSvsHFl8oxG1nlep0AOh7LB1yp0C/i3
h//wDmm3Not0A1Tj6DfDMRmigEnV0RMevot7GILANemJB/v0l0JYwlmHYoJi9OM7RNsUtxZxqcQD
J5l/wKpITjuaLFTQf3+cz34sbkOudKCA7fL4uFBP7esjbGUhMRoHATt95zXKu29RDX/9L0sR10B/
xa1xPASvBj2MgWBftHpsb/14TIFHfGi9sIvm/Nt/WIwcURoggxmSd7QJsbRJsaemgldAD4dpGgm8
hDG+U2NZ/YcdQV3Iu8OHfXuXH18hnCbpDhXDE9t2qnvsLPwvrq/8E8fj9v9yVC1tRsneNqDhUvKP
VqlL5S7Zyr6rB3iU4QR39ILzeH5KGWkc2gnFz79/gwz7oCySLUnhe1RP2IzXksoFQMNTq47yFYlc
nxMQRv5TeuLH+vPZGPFJNgV3LUOM42ebKbzLAY71pqiG5BN3943fX+JK554bfaZOPNgnq/lbapTN
frdoXI8ebJ5sQco4wLozC/cyqQLxmAeoMpgirnfY9MUn6tw/v2VcrE0igihdKKaPMzcyw4XALxqE
7aDrL+0mi6hsa374+8/16SqkG/IZM8VgpY+7UAjl6hWHJhhuuLBKlfRfoHSecjn/5N1t5RdAC03J
Ngz+uApTdBRSPjz7Wi3qzjTjjSyB8vdSVrP73eri8ve/fiy2oAVyxSCD3vXosWy37LMkpRXBZYwm
obJ+ZbX3L7OpmRPShxDixIG+YaLH96IlMJyoV0WP19g46Q74xzDdlXUECQORmsFvduJr/vPX2mbK
jsdYAz/BP87CTrWocFQAv6/spmtvzeMbY5pxfvr72/vzdEdiQbFMcCqnO4OSjz+XX8H0gfpR4I4x
NvuqqN7XjWTWu/mpFKw/HoiQEtpwD/TItMjAO2rGcfvtxWQgRjS7JXupGtHuizE9NR//bJXto3Ul
15JNJsTH5ynpbzbJLayhvoSjkvV2ei0zpzpx+/7RK/IwgPYkYFEjAVkfLQP/FJK5xzI9it8uLGof
1515mQv7Rk0tLMF8CGDpIcnnjMFUs/v3cBzXyZYmxsXMzSyPry8Di/hJbhM8pGH+LrDn9xrS8YkO
7pO3KUEZDOBw5kIQUT++zZy5vnZTFrGmOb5CEQNrRiTxiVDPraj8cHFxoG8xJdRn1ExYUX9cpc/q
oR8H98eEGrnduuzsvDK8Q2NaIRNFyijkZaRhnNj5f8xOtlWRODE3llgTHZ8bcBXxBdbuDz1dBql/
Xam91cRR6ea7dX3++0d2fCYynDYsF0d4Ohfatz9SS7GIWdxuhdbFzvyOr0ocTXOlrgTO7vtExun+
7+sdf9TH6x1V8X3TkB7mbKzANJ5DnI/8B64X7i89xic+hE+XIgqIeBRQaKrRj78dUHeC8fCCbyXi
KtYKxDbrxa8p+h9nZ7bctnau21dJrXvkoG9O7eSCYE9RjWXJlm9Qkq2Fvm8mgKc/A+TaOxLkEs/a
SVXKjiVOArP722/QwX6pUGS+HE/P9Waw6d/feGb+oFg28ni0owLyugoyGmjHTksuvL3fjDLFxOmx
m+J6HyA9hul51ljy9miAFHRNpN4GBZe/axPyLLgjBmgMnRp8c57falsloNQfCUhqUIyNIO9OPm20
1p+vhI/PQryAtgsyMYTRMGfevzFaHMbIMOmG9MKiwDOvgxU1j3/3aD9FJd6MMpsXPB6EB/oOJQSK
mBeIcz3JsfL0+ZN8XGiEWNB/tdGOYQuZM5usT6RG9Uf02vK6M38pPaIRCV3Ak3iFdQkGpUx30dsT
CQuGwQh7kImBw6HObkWBEIM+dGTI0tEe9o4v0wzPXV1fofGe3oJbDVzMueKAwqzq9mGk7pDiTf7m
4YvPyo0MhVAmGimrcy85LdusTgPruxPSclCi5ej2JtH4z1/rhwUyDaLj3J0szw+vNUVbBq1i/yke
ytRZaaVm7LNMH5zN58Ocgqdv3ig1N/yHd4kVb5LtnOeB5NFQKyuSwF+qQllS96dcobnWXhutb2wC
XEt6onqDFkY6n0QMcoS24tbfOT7SWDL877+3L6YSoGnbqVg+tg38c35CZnYmiqIXi5Fi5Kuqj9FE
qrXmQpxj9nLPo2DRkyNSGWOeJNI8K4wzDHmS5nS3mWZnLttEUi4cwb8bBcMNRwxrROfQer/H07Tt
SGoEKC1kaOXQfDEc0qEqvnw+g7P9d3oWth2t4qwULNKZmR3amYpEH1IUtEPQVYwO77VZxmIZ0kd3
wR6YvvD7tYKtQY6V2kwcZnme8qJXgn5bG8F7Wakc7TVFzTXeZzWpyltRwmVax+GYql9QeAt/jiHa
0hfKgea1madnpboCo0cB6KjP0yq6jrS/NTBvQVR9bWlkQhpM24xevEWSeWvk1Y82FD9aBTyQ7t1n
Rvu9J7E+YNGWTbxDd/9SDOY3U0wRJjesOoV9KZJ8P8WlMqjBQE8r/d6mtIuZpSvs3/b+8ym+NMrs
1Eu7VlCwQFNcmTfWQlNybRUjdf/3tx7P4kzBTKwhToP3z1LRPetlCcu1Hf1grTq9tC5UZKz+F88y
hd84wvWPtcUOAIcEVTemMI+iHzRf19dSJ5kXNsVvVio3N17hKSxv2bM3RgmHX3QpzdtxqFB2lBaB
RYuJ4mPU+c2VXCAYobZFsde6qHv4/AF/NzRBA5mqrikwr8+WBB3cmSJSJksj5nfsFUM8g1yQdnSU
G7cpgnWospnmLYXHl0oOPy4TKvFx41AlwXpGieD9BEqCTJVURUiD2Hp5jOIs3wZOfSl59PH5bBKa
pMNI2/KA81MtkMvOlIt0WND990U2jedOt796o7nvEIdBDrbZWnr19wpl2PdT2g9RAqK3U8h4ZmPQ
0CTw5rOBBlc0Eb47BZrj20LRQtNFvbYIloodtuiSCM+SXj+fzpmLcBqaAD+1MiSSNHPuzlGOEzhO
zNC2SYWz1nvRKi+CcgVGie6JproU0Jh5P3+Np/Nq8e2IPU3f540pjWq6GrYOUjve1CehIKz3LfF9
b02ReUQPpVVss9wOt58/5Mc7ZMpuUuZNMoOg6zybBAg7ov8a6Ua0kiQ3lnNpiXp7s/ZH0V44ZX43
lEl1y+SVkD+eV6uiATcChkS/BlFCoXJ2y7G88pwwS9dKNCrmhSf7sCco4qQKnXjDxH4lHzh7nT0t
2rZBS4fRIxEiVUhnFTFMtr/5/qaSfIaYMgusznmdk5bQ3mdDLnBp7yyWih6/RpbSLNMy6S6M9OF5
TsX/BsPAe+F4m/79zfIIxiGQkT5CM3Qo2x36JKlL50+2/Px5Pix6RtFMVh/MaYrw5ja941GTNyLX
haZgaterQQRRtkzMwPhF85yNbFwR6RfWxccHI1yCwgBTxG3KH98/GIKlXWSVNEM7cW2syqCjWdQz
xwvm7nx3YTawqygL0AmdsMdmu4tWLwWcFBVBrefJMI0Q5jSxIMDpcV47jvZFUq0LVuCHIYnrTncd
iEzShdq8njCBJdhrNY1DYV0pyx5pdMN18ka6VRBtunHsZpLCG5rV5zOozjwldrOJNUjm+7SpSW68
f5+9WQd03wGZUjeUFCwga6yUawRYltBIXGNFEmxxqBZ7xOwXw7fPx54naj+MPTNJsd5as5zGLpY/
HrMlrI/Fr/3t84VRpk95a43On3B23WlhpejRNMqxXL3E7tdXY/P8eH+J/DiLgX14ltmGS3rRdnLM
KOC2F60rVvlGO6rLS5GhU0/VZ08znZtvNnZja4UTRIzTLbFqma9w9W1c/Hy4Dha39fIZq2yBkuKF
0+RUWfLZqLP9kNZZbaFoWS/KFaJOLuEIF/SNay/N5fPmqV4+IH9z4WxRpnn5bMxpw7x5UuqKk0EJ
T2NSfuoiTrB4RH3zBt7rA4KeuwvL5NJws4NFQ3BCTabhBvdlXMsbiE6reh1chztvkWzaC+btPELx
Yb3MHNhYpwuQBrlpHgM35b/6AsVKF3GxC+/xN+fK2w3uzG4224pqO5uWv218b71tiAJvAUvTyGLE
Li6lMC8tT2d2nES2pBpIWp0fK7lB/X9prSGLuQ/hMlz+SQM3B4q8+PPi+5xfRbNdPk+OCT9Fob5k
YO1e3deP+XW51168W+JL1bAonoev2T680W6NrxeWzaXXOztd/KYPzXyaR5Qil3Txs2q6LRei6y0s
t1hlK39pu7Z7qf73g4s7f97ZeTOoWZzU03IlpbUOt8rya+qOi1dvUfB687W6uHTyzA2y+YCzg0eX
QDIFZG8XSobEeefRCZJX7b6LrYtzeeHEntu2DjRZ7l+GEu4LK2nxM1vs/3TvHz+fumlDf3K+zAu1
ETaJEmkaZVxDVnKRXXUz99LuuzTI7FTpkwyRoIxB9DtvU6K18khXyd67cItfOk3mhjkR20SvpmeR
trorXPqtFj+to7W/5NT9dn+TZ6QMcWrCM9XZoVzHdprJ0yqAb7xSOLq0pcOFp7vOIXWhA97Vt4hl
b6qNfuVcOqF/tyzejj17l8jWDIkhGLtZipX5mKyDtVgPy3hd79TtpZD47/Y1WQQN75WUD4mf97dP
hAZ2RBCuXlQIywNzR6G6A1j32mbVMhrvPl+K872FmTyVoask9mkboA7x/WBmE6pekOijK2mNtkaG
CcFmpQrBtw3jhetgOhfernqGolCV+gGcHNvCf3w/VGKrZq92QLk82t4PuZNlVFJpyYXrbf72plEI
2ug4IDThEp1+P4oOABvUJKpKDe3HN+hZWvuqS4CaDmp6ExVp+kCPknL7t98iVUA6qUACDyTFZ4+W
o7xQ1QUYSFiWxQrJV44pvUnvUMJPLq3F+XXDA+LDKSQFTx7CPKAH6KcaHUsaXCvrMsdFTKN+QGMO
qabKyLX4a6J0DVqyqYUkLkHkWlogwZjeJtHgPRpN1uSLCh2pblempnpHkUoJvqgKC3tRyCCZPn8v
H+xskqwyvq1CqIkEH8tnNhvwObLGsoBGqlZsFEu1CpzIrSYK6LKvQciiMG10fbQGnto9Vwig/fRr
x7eXCunAcR0VmnmpfX5+Lk5fiW9i4NtPhUHz7JmEFlQI5b53oTfEaBhr6gLORfpUayFKB6Lo7P1Q
qFhEYddfOCw/bjaNSaPqzZn2G/nB928DkVhJDPSbuFVj/yipCXlo0Di6QdjzUr3rb0ZSSUKaxDGI
KuD5vx/JryeanqOOqPZNoiUB3VPLfIgQJSU79fr5JH/c13R/q850JlNLAD5mNpYl92mOYpZroa2z
aqr+F4eWf8FH/bjqKZYgfkGqggCiIc+29TB2ws9LFraNQrO58nNPutdjmSo/p0HXZocoMbIsf/vB
poZUeqmI55MKnRnKOVI25JjgyY8CSeFSqsNtWDXD8vNRPtygLEjaQMkU2tNccc3M3h/5My0a2871
pMBb9GBYF1Hqa4vEH9J92I75ykq8ZKXKkX6kMCF5NdJBufAlfjOHDmXaU8yLgDCRldl3EJ2aBUPU
oRsDKhRpJQSM4XRfGOXjqtRlzSItPnW8UNE4m8R40GKrod7EDUWRHRO9ViCXK+Yubfu/m6WbWqwY
bAo0UwFNFPj9A6mDXCcQblGdH0N/H+XSuPMgvbifz93Hs8Smjod2CJIrdJCdpvaNo0gfL70sg127
UGezpSyjpZMgFbQlMSWt7NQQaM/2dbfzpPqvIq//87P/v/5rfnu+OOt//xd//5kjHDUVos3++u+b
4jW7b6rX1+b4XPzX9Kv/86Pvf/Hfx/Bnldf5n838p979Ep//1/jL5+b53V9WWRM2w137Wg1fXus2
aU4D8E2nn/z//cd/vJ4+5etQvP7rj595mzXTp/lhnv3x1z/tfv3rD5ISb2Zh+vy//vH6OeX3dtmv
PHutw+cPv/P6XDf8uq78k/qIqTGWutJz/ka8Tv/iGP+k3hRJDmriyD3QEffHP7K8aoJ//WH808Ta
4l6lP3qq4DBYunXeTv8kKfI/pzotebp0KXMjTvbHfz/8u2n6z7T9I2vT2zwEgPavPyiOY+m9sYMo
DaBNhw+yTwlkdV77mmqKnBllZB51OBx17biSU7XSshzgHVBrjlgmhQrQeGmL0kPgaiGAYxo5hUpB
fUo18GpQQTjtaYPDxQxJrGKI9sjWgaEYAC6ZtYkANMLLLXgKYukj2lm69xKMdR0sY5RjXiLAUEha
17UBDzjvod6KLq1Ka2droiDMvkJhgAaf1snl4sXqNOhKVKOoXI5h0NPvPNjoQPWFI4L7ZGxprBoQ
XEsZ2Q67CICPaozbkLxA8nV6DiDtZtzUqstDZva9b3vRo4eguvJSCAsZyCO0RwXGcp8n42Mgklq6
j5xYNjepULK71okKEhpT6TI/Q5O5byw8Wa00GQhwJ6cHVYtkE7WfWMlMY4nsoRkfFXp6pXtDa5E6
Dvs+qJZyKU+/EofmkB4qoKFyvcALU0xIdIGuPgkrEvBfGsg0GwKDkX6gsWkwlnqM+P2xUvn17wIl
e/sAK9rX76kvd57aWvJiN0ZtDy1sLkiDQIrVRjHKAV4s2lctzWG9NggwgZLRiibxdhb5jYkfVIXy
Co1m2V8hDBb3dygW6uVLUFKVBxFIj4ujJxIlhpA2esq3FnGEbwjwx8CE5Vpvtk2AuvG6iHqjXnvc
lmxbNUuDJbkK4wBS0owOpoVQ2S4UUOke03RIxI00jlH06uR00x5HWMr1RlQISG3imlf3VEoout0L
TzfLl4zDO76Brpg5G5EzkwdhjT5OcVtE6TrV0KW7n7C0j4GfB+ku6TSlWuUxLMd1ECMYSxAih1X2
XVPaGDS6bBTGtSGXQ/uahAVznfmyGf9CwrHWroJWR5id9xyMd3VgNqeJrWWnAnCAF/HYQgkUFnr2
aVI/VfSB0SwVZQMLLUZZGzpPTK4vv0mjYlRv1MR0gm2meghbe4NjORs/bAIP2WxvZIFS78SKSeyY
N154Qa0tczVIglu/Tnh5XZYDZTAS9gK4Kcu5GWgUzA4gxrxuQXkKIoOyCqxB7nSYFaqTJc62BUdJ
B5cUo4ohUGZudmZp+O0uGBC1f+3siPE6Zrv5UtgGOteUK3bKUpJj5xsYjbzdZHrnrJVCs4OjnIuc
UDjopGIbGKJTrkQcpPoG8UqmWT39bxgW6fgYGVmj/xrgBF73lW7Ex/OXzmBmmZuW6s/4aAU9f056
iN6PdquSXBZJPNzqZiEVdx59yelBNsdeWvbwpcHBm03Pi+vksX1FoIH341O3mcFPsbzyKYdS3t8N
UIe9VauGsbTNLJRN98jWgpKqkSP5lSc9MvmJjELll8xPPMA/rRFKioYCHNK8B+hafMRU72TsYF0U
4aqSJdggAWhFb1VocU/VQIi8cNOoA3wRb9CSja3EvgxJQ1BEtxAwIf1dbobR+Hh+0rhHce+uhTJU
vhTgGln/ptLI+xxF01XqRxOuAaVH9UqRDIHyKUSs+KhrKc/uxTIzE5HkCJdDpsNlBifIC7MHvZG/
901XP1S+Ew0ubeP1YaKLxwcrnNRurTzjJLILP2h3od9qwB4pf+73yFA3ztfcr7JgZamd3OxKX+vu
ZGhXMGdTs4hXjWHwYoE+WLydeoANu0bL2s7XYS+p5mZsOZDXiJEr7MCwYBW1RHA8Nn4XbzzPURBl
b6WxvQ1F+wux5TxA8RD+zJ7wP7KVNAqV9dYxIkzVBJX9jVAVam5U6E+ciM4olV9oowyD53bUAgWt
it6HCE7H77MfFglclCCusv4uiXiqHR3xrGWwXpyj+lS5liyaqDX6vS6MsN3T/BLA0lJF7lSLDG5e
jH4rVikHsTKUUvAIpaGfQOVB1l93lheh4NBJVmaDN9Fb37+Nqq7trgy7j0YqIBqkOu8STeu7QxYR
8U/d0jMVdLsjWDdXPnajuQnbhPmhDqNH6LhXYeulktVT4gverORoQqMvvwlBu+U3fiJNPaKDNqjl
pq4pbVixJE1npaPVi0oUSk6LSeFwff5x0Io0dZ132QBBKz0owkuS+7BHMO9w3ncNB+CwtTwlRDSN
KibnDkioheq6ZjTjQ1Sq6FQUSdG012ByY/muxUvhttW8UrvK65DP4wRp+gwiqwdrq1sWTsgu9e3S
KaVlC/XTvnNax2+fsJms9GbMEv5ZFnaa3ygJffxEdDU99LaB3tkWXoJVMj/nzd/FRcfVl58+sRwL
Fub5zzUK5dL9wK3OlRpTyzcxpZD2R6g8Lq6UwWmC4/m4Sk4XXwLafHw8bxO/87iCydEZYlgPZTZt
6D6m3E9aQIhFc2SR+51I2wsegvreRbDsqS0cKbEpITm553O7Hd1gAaYpzjdZ3KX1vnFo5dqlamSS
EMnzPt9FGaXXayeHubXGGU36uzwu2Tcdb7Va5mWbT058HYTLlArLdqXIXg+hWkWdvu5LBOgKa+DJ
IEg78S5LzcxfU3dsgrSIK5YZRRwWLX+BKqfjrohpef6V+5nWXXBnZ0WNZJGpvsGjVRBMOFWOzByu
tiC+o1GuBtYV2eS1qUd6eoUCKVLn5WD29jqXSq9Z1ymk1UXeazSUi6xvgJ+GIms2uZ3DlRxRYgku
zMAs+cU304k9ooRB1yMuGn9/7zklaYWxxg26j1tqSVLXwYFxbhHwK2icAgrDQewLa+8X+XOAmHWB
InOkdnuAJ8J4EQCdkUpAHrgLN1hKGHNvbP2/zOm35vPJR/yP9Tx9PYw8GnkxxaktINz2/uuJRkFy
mp6yvZaG2gpojpwdKNNAUdWS6rpawwbhTG4AfNWgvltxDaCuB+tmmjSpDJVnOFdUWDnqFcq7Rb+L
UQQMdnVGjNRHFt3TzJVeeSI7Ooip8KGJV3M0W0BDxqtR1YS+9hsvsb7SMd5eiqVjCL93DXBZqalF
W4XWabxk6qTePxz9T14SxVZyCGov1DYUFRXxQ+LrffSFXVON+xwtKVjaRerEa+xBFmwQJLKGPr4U
64+hXFXa0kd3PVwlad1heqNuCoVIozOxQurYxGzqOF8tZFutvKlWReSAjayEEhyRrW3NpV/pTftS
UBjnfJeiBnlw0RIyTJ0iCfccneO9nnOFR531q8j1ao0s+zWqdelqcNAdjPT4Sx+O342OM7fBzHA5
+6FBjiQ4GuNayfNvyahxNJtgIA1lrcbBOk/DW64RFxS7ilh2Yi/ssrlOSumuLTCM42Evaip7m2ag
idp37uQ+so8avLhV6qjtojD1zh2Bcu05GKv6SwTWsF9RB/mFWvwMdkOrsza7mrRj77mZKsCI2iBe
u0bfjWm3yzLzB5Lgj3UOItLr+2Fl+8oXRe+OEp2mC2MioUkmKu61aSWurDdwLhWzfiXIgayogPdi
LgVIw1tEQLvmp2zlRnRNWzJBgbOVrvi23dyjCHFdUX8K3wg+V5+AY7FurUzf+kDr9Sy48WWbtnxN
gq1aDC9tFR/MXgFm5NivUe8815lZ3ZV10m+o9wqXWiR05Doc9JK1FiTvAMaE4eiQ6poH5PSBaavy
EjzJbdBV99IY3iZB/ksbbCr5ARIvmkT7iryvWxKhXpgiODiav7dFeYuua703k3avKoiR9F30M9DK
TV8C+0uiDKpPBTyjLq+xxa5DSadmMbZugWT+MCXzvh/D+lBYXb7J/dF28b+0x7itX20R70dClasB
le2VmhiPtlP/SYSmXo1B+8v3qwdVIwZK8yRk4F78qXrjHehuJiSx77Qx5SxyVgGQhfsixAeShu9W
k1ngHlsqTuNxL4xRXUZl2TUrjp8w2dSoFmeuKCGjcoddK54N49c61Ib8i6qi7gqzu1vYkDZd9FKP
PoLiqR4dgyKHf1l749JqNEgXlG9uast6jnTldUyKuzLW7o3Y+w41zpmo1vC2ViHSM0LNunWfGq4s
9VHkCkAQ8KB0NOtjhAhDljZ9NYu21sZ6U9Y5wuJCN/Fj6OFovCv0fXtn36Ojbt2AJAA6D6EqvELI
u86uJ7GnfhmiQL7VNKyTlZTG0a+iUSUkTH2jCYE3GJmo1oXWND+sKI2OcOaBbXFvmt6FgOipduvN
4QtmhoQUVVCo/FNDRq/w+/OpDoMsLFtJPZwdjihvzWjvK8zDjW4jQ7K0YNAB+jJ9DW8d7km+J0yQ
/BiTOI1XqpMqtisjrpG5+cnAxSmKkmszrI3iruiV6j6GuRAssZg4wy3oZZilEZjVYYFZULxobVUV
+/ORnHYcc0etDtGRMEZ62HGHDfk5RYolPZw9Y1P42Xgzpn1erqvQC9V7AJqeeUg1uRsuaG+dHv39
q6FDEZk0WhWIOlGI+f7VgHZsYKgH1gFZYindKGZP2feA4gKsTZFrylYJu1gBcAv1ZJUKT7Guayvo
APxUlP2u6zjPcP0jHSo2LasF6HDNlnB5UeNB3t6SHHsv91qWOogBFYEOzlKna2aAvcm7z1BsX1Zk
fggCdZPKbgpETDs0UPX8q8Eq1T2xS1TjdT8VYARqo8WgvHAxq+/uLiw3+lsnkUgiryT4qCt+/wI4
/JSibZqeEvvO0reRQv5ln4ukEsdML4ZgW8oonmTLwcxhlTiypJYvI9In/kYSoapuBWVM3jqP0U12
a7MPrC80ybbfkcIna6F3kuZtJyup2UjYY/GxG/sqelDwCqIFiBBTXPv5ONi7C0/1PsI7PRUSqVzU
5PYIYnE3v38qOsSrxrJ9sS4zAHErWqJssUwrL5KXCnd1+SQCCeszHMI++NJFFP+7hl8o3jPq9LSl
LLqYro3ApVfHMbcp2GYTihyyS4fGEqzf4BR5sKxaex2cREYR0uogE10NYYWTYEN+42cKGen6DlXh
cgswcKyOIFwU/1tRU+1yg/PXiY2hS/gDnz/7LDHBs1PRTCMFOfeTLTjXUGpGG7J8J/XrUc+IjMQx
qd39KAZZbHWjKZMF8hEQCjwi/vpWsWKcfbSk1NReDDkt8hcOnw8zMdXJkk2cCtbpbZ5XE1ktYAm/
qFR89FbOHylkzCiXBZENI8GYSAkBjL5gF6e0Crl1iA7ypRX+PnA7ZYFgztOrNmmBsNHnW9wYKYDT
9U7d26aYDCklT9O9U9YjeVaC70tIN06zj2Br1WurLkXkBqzvZocipG3tsqTMH6oB6PDGgWMkHVKm
zNjZyMylB3rFEpB1AF6qrUjGLr6L1LKI75PEzn9kvkcO48Lknrpu3hxYSJ/inMoO4ndTfx9SWe9X
tmmovZPaidi35ZDTnYZPcFuMpcUOJUsJM0TtSNkvyKJn7Tbowqb9rgwVyKm1Q+hGvbdStVC357Ah
kewCwdQ0cp7g6YruUVdRyHjQ5AZOZWd68k2biCwEaSHGekvWJlYIU8KRuRt9Jclv0HXM66dO6ar2
qkfFoV4KkU2h3jYo08mVhyVgbnRReppb0vroHFrs4O+N1RMfqiXAOuuYvgKE0oao7H7SxW2We7Dd
9IJB2GPzIIsF3J0NjiVr2v7azgF+PHh5gT7PAMgSqclAzoZfTSH36grE7QBWzijiMYCNCAFml4HH
MjeEUMf0QBEw0dfzBq57FPDXZUWz9aZOvfxPyYmc6NkOrYFQHBG6eBULmSgKMuXluKKzrAr3PY3m
pStnSp8uzXG0hk1AgILnTFqiS+6A8G2+laARoFXul4q67vhe8s7vIxAOjirFe7svBmndTIB1dHLN
zoFaao2d/1ekSQr61NrkUuoFdKEaQB7o9Siabq/Vemk+QogU/jWiCJDmaRQHq2kTLYRwKke+ChK8
BqUDRDzRV6rmePBA/CEBk5ebqO2gHFTqV6FRpaipD+FQEQujf7GL9LraNvQ9eG5qZZSzk1fJrJ0h
1ejaEpFN1rGF+uXOlh0JJ/wUrlOcCjjUSGDtzkmjtIHOZ2qYDCgW5QvdDIe7oayyaDs1U6TbnBZU
/8qLpCjex6i9ANGyKeo4qKOdFtc2BEp9m8hh9ACBZ0yW1mmTCgheBDwr0Suu8Gocu1ztM+hUo9GG
91FhpLCo0jy3b3qrvyTIqb4/s3BWp3ZFDq3Jn0agZe7PIbWVUOTt4B1zZ9l7aiHLO0P2ra/SKWgv
FboIt33cJNJTY2clvFkF8BJzUhAgNREF0NyoIJy1DAmltmsTemNwHBpIF3zptC6WmV7F6a3cD/mt
Od0cO9VX8nhVqFg4LiBhY+lFmXmnC8lY17aap5uc4R6owCnjFbw9FuaFc2V2SMJPQkjGpj1y6j7F
GJoVfTZWUcfEU41NPli++R2qHibxosISh9+DdijWsFcWT6Oa2wDydOoUjmeLIIwCWdqP/qDkl5Qq
ZmUo3GRT6RFX+aSKwWk3v8WjlLPEoqxpc47003TOvjkf1FQ0c8faQMOJARZp4//0gNGki3JsxvJP
soz1eAXdKWILXXhTk0X4nwN4+lJTGzeMBNqGTOrZZgVtjTSEkaLE4aYCaNj8bKUkq36VgZgCv6mT
+Bu/IgTpaoanyree1lnR1tNHLbtKoXfqm7pQM7Fz9JYvjrgb1uOF7/e+Pv/00gwTqUYUMKEYUbHy
/oJQOgXlpN6PN3KK6tXXxsrGmlxPDksO78+AxEwFllp/NQbNoPHIjxvbuiuJfA0Hy+gtqn0//0Kn
yqb/vDCb76IqSFcr5HTRyf9QTFQ56IlRZmTuQG7zkkYZy+ebblbqOs2roiXC7BvZMQzgrh6iMYns
fVBavTiCQEAi2S7xoviWyWis2tz4WhBDyEDtlV4srS2fI/dGLxtpfEwccHDr84qQpSJ5aC3QiT9i
6PJghkdsbJE3Y35AZ57EG6V1VTBdK7Gl/SySQStefVuWup1+SiR9/go+mmTWpINCUSBy5ahaztdM
GOuS6sXkA3I6VdRrxAUDsWtEyx1aCg7DFTURpf98Dh+X/Ii5UXN9skEwNP83Sxh3ikLFSWSG+rd5
MK7Kya2qOf2LIc0BMe59FaAxKzLtSICrAgRIHqsuCAQkHr2EJTuhfDFHA/O99BS+1Xkiz7HmkV7r
+EI78Mkke7tk0HNEGlNR6dnByCGL/34NF1yNANZjnA/Ft7ovYtIKdeXc9rVVqHHqL0xfBltFiRzB
e1oDpUzdBHXMiRAVttZ9sXMyEfuoby0gAqhdW+SQySbpW6NWMDx53swDG1SSgfIjJ6Hy2jAH/wpp
fgW6SOPXBfonCcoGldnx8zr8KX9BnCoXa01oibfK0h5vqJqQkzsE6P34ulVaMlm2Jkc1yTazUe/9
3u6MC2Hes/rv21eDDiJ9TDR9E0GYWmpnEeixnvBrQQyvsCmC8VEtEhS2ceGkb3Jdsb1Km1DwohQw
ZLdqEUb+NQE6/h+ZRqgYrLGJ+9KKMPUIYwVmepuVmondliXNMYNlBteMl+fTXQCi2F6EBBczV+rt
MdmVp8vf8DRhbFtIzK9Drfr1Sze28OByw7PvzomnfCywrc77KBT0rB1H+EYBZOfBGL54Y1MPK/7o
1ysD5O1TjnZYu9OFPdlcSJb1d2dnO5cccqZnWynmPdXrrCmYMBJm3AK6V6T9i1rLAtZfBPvNJx4a
xq2+LlFqxtjrS3yfsG+4Kgdc1MjFr2viJyUVdXnEzeczClFLU8LT6+TyBSihxRCBIJHUZASOHz27
tcUhhc5sX0/NVvW6J/8aLM9WLbcNRsx5mCbU+Xq4MfgOUUQOGVmUUwA6yC1iAWczuSEZkN8M6KfV
f+VBCHkwYURdpmcr2iCgRuKUzoTYxj1/dl05s/r2FauM78X5V9ZPntrwa6IIyKJGp/RaEgTsSlp4
HRXFmcBKs8N55LEoIlVaBjr60QkEs56RzjnQ83JtJYfHsvCI631qewWM5QE5JRn7ElqVsukalIg2
goOU4IyKvByK9QFfTdHAtazpTRyadXJK5zpJmUHVQmQhuCNAZ1kB14yo2WYijWPaGfQGOy3BRCzu
KFqLymXWkDRYFWKwSE5Q0TAtZrXAm17SL6sQvPbjflT/TBVO54dEDkxrGVjUEexMlE3iFcz46Twy
bKZTjg3e6rK38sT6VhiwUsHd5WG/CCYJtA1CXkkHUi9uzStN0kxUPgiV0X6o2TTFdguEW8ndnvNR
celhiFG4MWWV27yon85vqkNqgU8KYojdcL+mEgLKYp5CSdOal8C2jO96W0ftPmlo50fUd2RCSnXg
s6jl5+vWp4yYqYRTRm4ETDflspSMBS7qgFCw3WPdfylNYuHmIoHvCbgb63uBT+tkWzltfSwfqamp
achBM6Nc2Efs6toc2DBWkRZPfi+KrWZZcnB7Xi3Qfy37mkBD8ZNuzrC6acpGeJtIHbzuPktEWj/p
kt2TI0b8gOib6vEsh7FXvYrtL1l8906SFelXFgnDjVXQxo9+JaE9XRayyBaO5JneVnhmBCpKCEve
KZrUZnurM+tx6Yu0MlaFTQ5mk+EaR+5fJyTuHLNnGnUCujVHxm1bqOgtf+29mGOjOGX7+6yK2Q01
NEpzg3gip4eFrCb/13kNU6LDw/tC8PBBBHqkXrRlFOqPqWIA/O485RYrbPLwicUMX0XGWrrzE584
uGvY2mAum9hPHsxx6Pw7RYgOlCtMcEe8gKbtB5dVYuh/Kq3N1ybxa3gLOxuIipmJ7TaA88htkjae
TPHpsKUOLDF4r4blnv3N88vTQ4xCNwx8pedsKEnb55ROBi5KBVMlAa5eQBx7DKSt15XhQOAUfvZ9
NRSad62OfW/diZ4iiUNg6hVAFY/bEhCw5uT9D4JtVj5pHVMn9y09nVlWZVBzrXQkR8RCEyaOuelk
0nit8bka9yIQ9Mez/xafqnlCBInsI+n7/OfAFZ8fqYD+f4Sd127cyLaGn4gAc7htdpbUSpYt6YZw
GDOnIotk8enPx+bg7LEM2Bfb2MDYEkOxaq0/LcgehKCSKa/GNBwpEZbVOppCmpvGDiYGhueAlcnR
5XNwzmBoqOqZWJB3Ni6frlNpGBQ9OyvNt1MemHcq9VsvF5oPJSHb6YDww+0OLi1idbMMYquPgern
go3DW9yrGSNH6DnMAVie0kVs1z2nkN2yBTpkKoSrsivyACfuHIYXNjuIaVUfHI6CdzAg1ZzqQgbz
j9QrS8JyO1Qi0xHctNc3PntscWa4X9kehQ/fv2G0fDke8sHIzIOdTTNMtK/XdmjMUFvbCS7Dojn2
AQ9S26xI48CaUw63NtrS9GDZfAs3ysHafgfpwUo1zCyTJ9NuM04J3CcFuopMb1A+aJPCIEhTldiE
tmhsIpHF6OEvTCdP4Vf0WryVVobSj0EuWn+EJkqTRdswDCjd+mxiGHTssOKzgbGWCcoPxhBc0Xoz
Ux3WhZZe1qdaWXYDN604JlnH12OSP8AJjXoXqao0v/mBWj6jZY+fHpd0r/oLTaojD4yiXCrN0ZOO
yQzgwde8x6KTdlRdpqpHh6aXyVw/IClpvSeywZZ3QTgDZ1luMC2OBJEKPmnvI99ATmJCwvo/PX0c
5yK0+qJVz9l1Z00MowRg82RpOqEyutnhXGIlWPvpChatjfBapqwlBG5xvrRV3TTq4FUMmiYQ/hLN
qh8e45zNa1+2Tm4/DRyb9qH1hfhLPWp+6KkC0/IIFSDJwMIIszAov9ajiKZmwwEFPq+NaK7pnD2l
zhZ3Z5sTckCrntv0rKYAAqARUlKhRoXhn5pejOlmrSpmExLowrvzEUEawrlp2oiH4M6CAIaaLIYA
KIfWvv6JiCcXOzO3DTbnv7QivzX6dNPk6hsU1pSQv/XUPF8Ml3pVEHffV21oEk23r5Nu1O+rLO3Q
sPqj3519yUGPtnWR2ASDaz6UTjBET0Zt8y38+YquDrD/VbRLw0qFT5NvuESWAdV/aFi9SCZUaEl7
UMLz8l2Q+Zx7nAXzY6t0JqNG7dx2EH5pfFsg9AKiuJJQFsujONiMc2fudeSUxb4ofWLpINQ0TjlB
kta2JKuRDTtLtd3k94Z3YimzQahM1w9VY7SkHfiTpR/xALntxsh7JtPmOm3poUNfsBcxYzh2f77d
a0zL/24XnIW+3FwCCIk2I/ffXV7Qf8Tnwhwt6eWRcR41hEOnuc8bBqDDFDELuqjzL5MP8ugQMDpR
QoyqFAQImOZ8J5pRSkQls/BxCF3reKBDSYwhymTCPKtc7jtGwp4p5/x51zB4IApZBOl7EBFHuB2b
mi1quLYp4trSdbavIxNy+Hz9wwxC+LqeeNWVowtQulG66xS39245ZJ/Y9KwaeYBqagjrHnHYrknI
bw7JppfvWpGo6AcAnzdDtI59d9/lRH6Gf356HyCh69MjfGdJfl20JPzGX5+erqkZpm7wzrnw6cCM
LEGAW1ojYrnErQP37DB91nnFD0FXmgxuXL/EWpYyKKsAq/y59m1/uaZfvWssYKL67IVmIh+UEMHg
Q7dqp3FMlS6yY+/yDT/ZcWTJWzHrikjcVmX5TdO4QbRN2s7q36MuWDIGLSZ0XBTndPFpEqbKvrZC
lkyYR7vqic3EcHLmf4q2/kz45gQkXcqi/QuXYC671n9XIhGcZGEuQqYlLoWH+euzFJmhM2u6rk4y
E57/wrOteujYWU0vagZMRzJG3NBTZecDWGDbtJpY5gHY9jGZG4PU3TS2PncU++654FvyX0s3Hu2G
QYEG2s8bh3hItWmDdNYP+diJ7q4rlGeF4/Xm1m6ybaxE2X9ZJL+ajgCcoDKXOGwi2OBHfoNvK5ST
rjUtUk4kU6hsU4ZKn91yFO65E642vkRD0Jt/w91+XQX8VoKL8Mrx/gGzSM36QDkyXTLBIRxNJ1mx
w34Fuo0a6N4BOpV+JqGId2sNzww87445w7q/7/q0g1PuRofpl8ze3nSByg4Jmr/yoEtz2NJSWeMN
+cOFfadFlfE3YcDCFf2yAHyAVWyJBPIvASIfdQGeW5pFRQw/wlCyxp6DK6eVuUErd76X6FQgelVu
26KHvisZX/jAcJSm+8vbwsvx22UAjtGbcgUIFX57crkHuWFNhn5yMoUQ3uArCraJ6vuOrRoo6Elw
OrqvXVXpCvaiBb+Ei1m+EBgG1z52VtGZ9xnBfjUyzysM1KRDwHvu/eV0S3X+1FImw7sbeiK0opgh
KqjHuqra9M6p/CRAbLT83cxQLPIpkCBewITMfsF2wmwWXaPkPK8dDGIGkCQBYTS+VHns6idwPKap
UlpZC3jSNw9WoLnmM0vG0w5YjfL6O+XR+MBDkOZDpHQR7dbrjJuJ3xozHHp6MZBCRvvOKqf4GT0w
jQwDoPQvk+3KCZCibeqb0kxt+aIm6Jndegtxhwj3BbVklf3Uc7tfQHvXLp2zRVoyw9ktPY9AfeLO
eRD2pBVfi9FIZZjJpEvutA7NJDOJeRSxg8rsqXGTeKRWd+3oASWrcWhS0dkqhLXw6r2eD3N+16Fm
0kKnQL2gI/Qpu/rQE5ZKxXtVCJh1Lsz7RkIc7LIhmsUhyJ3EoF+OJv2BZWUK7BGZNO+Fm3LXcZzO
aJJHUbOFr+ScMZFl+xoni16A2MGBYFYIOP+WQiSbDjV1uKKwTi3FzaZOyr9zAskrUd3IatCqWHN2
o1vm7ivffEu21gLH3WceQ++x1jAF4zWoWmC9Oe25SB8gOWWcx7Il+PgGxa7XnVTtUSDrRbjqPKsR
NcdZaAh47td/a0JFDk/WUHNGIphi/UGr8PqK3mGhrK+SCDn2yonZNBH9zMRyoZWIxGtQI5Lcl0bf
MteIwZl9fcqLyGiO9fWplZrLxRE81mQ/R2Y9aIfcnxNzZ3QuJ1gfN3rG2uTut9IO+Jtty/nThTNi
/KI56AiYnvSkKNKdZ9Mp3CVxUUWo48wsOMxBaXsH0viG/KYj4FGeIYZk98z8IV198ie3mt7GZiYb
EyE0Mraytale9SyynqOim7RTgSnpVHVt8DhlseNOm/VFxxPa671Gtrh3tCLW3zI+xhi6WyFg1O+s
zBPWZ4thNp6/44XJ5I78OEueiP0MAvT/jWqzny5Iv/MKu2qOp3we3Oou0V28XhQ7HsXoXGV89+iY
Bu8+TtIIZKWiZdkaXkP0nVk5hbmsgEkco9aT7QE/Bwf/Jq0CddD8pKJbn6ZUHEvJGfssoB74ld7A
CnC1buTQrZMcE41TIHk76tdvkSwGXmmedDo7RwJtNjwxFcZl4CZxpqTqbHwT/npHEmfF5o0lpP8C
AMCngIk46/8WX32l9n/drjmwHVgU06VwZwjXr+d1HDgNMmLbOkGSBN98xnXDzWVef6yt3gtReaIc
s1x4e4ATp9VPjHSfXjOrEgXCymqQe4CS0ThgdUoXRwkKzzpmeb1U1OWME2on7GWLQaQ8K4vv5olh
plH+pHVG3oZz003FodUAn+6Z9FO0W2wHsww9Bq9+Z4J17x0sFMjJ20xQGcgbHpXK3dRjP8yboi2d
bOtWrq22ugyMKNTyAlVnC8rhkoLilJ1+SZIUmrqJWj9/KipzasOY5VydGnBedVtM5uSeGxVNTYjs
B32DiNM2BE0gbAEvhnspRNa4h79Udr82Sz6R9eRrLWnA1EcE2X1MJZBkYQps7tEejXmVPjVkkk/4
/oy4e2kG3Wn3Q2ZG48u6Gawf+hKy0n/Kuka096J31d8mH/5WtTnEPjBikylwi2kb3PfXVTBo/iBV
72YHanIk6A1a94isiU4bd1Am4hEQtIIsAUD6B5c8hX44Nbae72u8JOZr7IEB/Qy6vC/vdBj4ZBtf
D0zldbm3lyl0FCPH8xwDY1t0hHvFyy4Mt8e+ONIv8CEMaCWwf/zlUS+L97+Lm4RnBjwRPO8y9hD+
/SOtSkqopel6fVirENfTmrfuCsO2fsMm2zO0pTvXXp6a/7YpGUpzMPlOLMh40fr3mR806qwSlNoH
NaHE4UxevF1/udKPVRNXSuwaEYoeDBq6yg8tiEjoGEE+60NZz2W56xMN51zt47J40wLZJCH5il2/
rQGRvAO77FCg/hz07jGCacJZPNjGTcdcKbLifAS9h65wTfa4wqyBCXGz3eNuw0+YyQmk3cwdSpE/
34G7XOF/nzVDGBEQwaxb7pJR/9HKKlthleVUWueRemLcqmBExMzcL950ICZQ/hjmwz9Ky5NJCCXY
QwxGZvOVPoYFs5IqRu6jrLF6szEWy6fdfrYpnfy9rldEVzgLvU1ELj+xHB0V4DuIcVPKVGgtFlwa
B7SBzQLrBkqfboJEGupLhkhuxITAJKpk0+RESzybvpZ+ikBv8dVfSQ6MkfzkzBvYzwejbdID/sy4
vM31fpHLpJGJX41mgzWR2gW3UnliQcgnTGqPLHHLenLBwn8kHSamUBOVXtxrvKpnU6rgrXUl6Yrd
EI1nhRP5YpB2Uv80IJuQ6LBbfQcWm+Nd2c48h+Rq0nTho9SpocYRB4x24tbJpWJfVnAmx3p0AvXu
I+19/fMrBK757R3CCVO+M1zDoXL+2G70Vtt0s2gQUZsaLAVoJyud5oYLW4mj/IqAACTN1XcKzybe
G5KG4j6rO9xJsSKs9+DZuApODqaCn1o+xA6K/CCad1QstXpIsyj3B4CIBnU3CWDdlyIrJweTmWuR
/JHmdXCLsrbydlnjMb5WK51u2AAZot9fuWFiRJxxl43cBwM5Czu6D5rJip87GehIgmJc02EAlGGG
lNpdfRymuvKZK7CQ0qtNGAMxCBQHkWi+0fiX6hw78XwkF6Oy0GEzEntjF3M/wNjMmX3RC0bbAfJk
C3BWOsiftiuxyLhFI8U4QF/7aWX3ZJVY6DBwct17da3QJ2IGzcF/KVA3Kyc3xh6x72WUlj9YXjLY
OFcTInqKCbbR0VCZRYlttRuNDxYEXAjp7lbrU54Z81dWE0CwDXyFI9l3RYmULYNp8uYJl2kK5wXa
dcVm4m7k/69my5WH6kTU/swsBkRf3GFyT16k5cCyOKQePWHL6rDKqaE7KL25sHiuNzg6CdNw5nZ5
szgMI/y/ejeG2jCNBMXBxxj7jKhIwyz014ExNlGYYMbAkFUL96TNwswOfuIkDNs0YpXcRiTET49/
XrjXuM1f9x4ixUk4Ae9DowaE8+vxlRQGUGljI4uGYZ8eq6sLbKYxxDl+5UwjH/fMbmTkOXi3E10x
/ymw3+u+qstvsnK+razL2h+oiCcbymjxNSSRus1QwDOWPctSi0jMIb9N0y5/zmSJwG1MGBi/hRqB
05TQa/cJm4VB4IMMfNL9G+i0rkzNcEWqO6+D2ymv5tzWcPQTestGXZrIc94NpwhAI4fYSM5Kywzy
rLR2DrZ/fla/ydDIzmfMBgoIgEKdSvzXR1VyUxE+f+08RRJMS0Mg0+3qKVUTOowxuwi35+hXTSZp
hMZrz/rnC/gAzYK2McaZ5BtkOwh4kIp8qDhNBrFg0+6KmzY2y+mkkGO+drGf1KGlKAXvs7gAYGUQ
qK0deiNCaQNAkg9HpuFydkkvWZ70VU1ZeKmeHLrSm+rjvxh/YRvRTd02prHtDSHZja9vPi5mQ96Z
iqZm0wuZx0cWtG1CUjrjZ2wiRnEgCJElspJZf77j3/BFsPFreb2MXgzIe/hQhpRlEblaoM8HXyQ2
lne34EbS1iiQQHpIX9//3ZFc5fMQSJXynnqbmJK9DhAZMwO0z7/++ZKuQy7/+8U47M7klTikDaM9
Q5j06zIQLTtw0mXUNGO2HL9jRc+h170XP0Ra4+YvdVFmebYZRuq83QCi5sBTQBlGaZHtZG8X1rGd
5AA4UuNNiDYr1DE0BPidnaH16fuvOArqtZkBzW0sgRRWcfZUTTG13trnxBN833G+QoNDUMLtX6uF
bIOcn4XoXTGVALZUoO9YJPDrL1o/1F6m9FUC+JPMgat6ZtVOuDHS3nNf+rTNI+p0dCKm6oOQPAY9
2q6VNTW4ovAEwQYwcK7/YO0Jh066+YMTdZF1i3NZZk+1mfnJA76qCNdY07XN3Vyk9PdrratFODuP
zjTQx6/leqKVCXCnjBebgJPMUXwjZJ1Ftw0OIwyeFqahfREkyIn+/FqR7fyGGAI/onTSXeS4ZGR/
zJXq+kmBnGvxKQZLKVTYlkY9GGhK9CInAnzx+z25fFbumWpx6VBXMGLMPK4puMr3MZWwJFYAbDSZ
3fSydiSikiAsWpyJ7GczC55w6ZTiW04dhOY2aPxn2zLaFm1ya73leJZ8fl9OtZbP1pCfTIh80juu
qEoe6Ub0PGWD6C81vkvzvraJxT4Gg928py4bNzPKm1xu12tJ3IDlScAEvTT/4y/OjoaxhG6CPcwN
JvvS6XPsseaWy0oB84an3OzLZtu09LA7P8H9v52dIBGbcdSt/nHd+DpvcV7QydjDU3RdZPqccDWe
5xA840Wupf2kglTOzubP9BnxBgEU6+XkDHWOXtw+Xl5mXtLUR4G7PNEVAloXs5IJDyDSLDCr3Pam
4xzbbTBi69Kd+jPA55Q/edqE210njk15O8cld+UnBOBiibl6LbzW9MadmLnhfaf3mvGqS9+ufuZM
KU626ytb3b/CgZ6+81yYmEXo0gfnINN4HsOgReOnsp2ilxVwX6uYilwBzqsW6fWuU9QPBkFn8NOf
c5qU+Y7xtWnxrvclQiZhz1kdqjj9hznoHrOl+9i1946uvZJaEASn9cNubbibFz1IeFmLK6i/cUqz
RN5mdYuu9oprrCSAk8BE7bvU1rU7BMgREqP+it+taOioAWkhve9lcpNgC/hBHT6UB+KiBuvoVgR8
kCOL1p9RmF4LbW1BLZ+Cuu3ab73J8ngiliRQx9JKPIz16JD/H50tibYqj3Pe68PnFRMb+DDUfqyn
ivnEK56XsUE5ey+Vfvoci95X+0THJ3/X2m2tFYSRQAS9mtnIFrACnVYWDIrcGTTwpyLql1SPEYaN
lLQvBdrmk1Flzc6dTfO58O0WDeRsbyavMcM4sr19Vifbou8JbTWjSz7ilBUlA0tiU0vCjp13Nzaa
trX8xgMxsUjDzrXkpkxVc0v3MIcMNOLV5DY5MQ0ZKH3h9Bh/+3x6oHHxqSKcLj4hQIl3RSCii5N6
/8zYBfelL3ranekpH0b7W51pICJt5z/P8SSPYgymc+u40U0ST/qdlvpU1UiNN27G0GRsmPMFmVuy
bztPPjadGkNdV4okAK2uZQhh790ZTiq2MqqP1tjI3cQPOxcE6W37gJy71JulsQniInnvsnI+e6lA
LWMU5q5Strgzkjlxkf039qvJ8N1v6CjGkGluQai3mUXtriV3zdgC07e9daOsyT5kBp8ytoWx+ixt
pU5O236imxBoLFFmbtGhZTdQ/OqmRvSxH9jeL4JIpIOqonILgWnvJi029wIM0tykunwfOV3CTlf+
Y8TE6Fd7ThDyYt6KN4juZBgphHzSkvq2NahaOqHlOWQLYqhOm865kU27ZC6SHcqJcUtzHOgL4KMz
aNQAJQ5UYW0t0zK3emXZ39mEHWMjMHueNTOTe5i87pFRVckpsGDq9GLSt0gZvrRlHd/7SYPxxqpS
YlLa21pLH8pZNjfFUE27KFOo3LzUnp/VMFd7nbQ8WMLaBfIEfJY7gVU9Bed+0em1Q3R96d4ytPjb
POZFqI0GEud6+kePigljsX1MM7/6Crivq+3ocfQ+E0+WYEuJnC+5N8RHx0isBZdlt+E5d/a2mZhj
LbrxYaYr2cQIzfDNV+Y2iDO/Z3ScNR+kqnt3h+AtE1s1lYDp1ewXocBs/8koTczMZj4H+zpuLHiv
2SfwJA3CxCHrQfYF4Top+9vcuZitLVryYU7EEW+a9w6DgdCPuMhjUGv/EPIUn7vMccPIa9VdpZGa
z1xH7b3O7ewFITRZM0Pb39YU9l8yTXpMeyzM6saOzBh1qvxa9vSDsVX7hwo+cos7m/FLfc8YtMpj
54VHk+WmMVONVMA60reeL7zHGgHiuE0mKZ8AW+KwHYF0u8IMdjR+Rkz9EFT/GHKMf4yp/ZjlRvSj
zLzpwWmwWYHVT69yiCsttNwx2NXMY2m+SD03v0Rz4O8CCnJ3w/rKPnnGENzC5GHk7LWnCI5wFyUi
2TY5eRwy8e41z2SkionYpkT7p+ngEk0WlmAlzj627eygNLc++YWWX6wGqzkyhfmVWDTy/v1A34nB
m18cmRU3bhFEfN2uOCpvsnfC0Irbxo1IttKa4Oi58xhtMwcEPMR16xEsXBT8R6/v259l7MX3PSGD
W8NoxbmM3c922loPFhVJUSP3s+2q2yGIGENf5nNYeNEyo0w94yaM3ui6Jl42TiaVG91zjUf8IaKF
J1FJxQ+J0h/sNhehLKQ4ZWODfq7rDUKkwIg7Lcb4hwdvCAsz7w6DX6dbJj89q7xIHq3e/ccf1MR+
NAQnJ3LU0UJmc4xkniYbTjEvzLNies+9at/NknltaWqHZj0ZX93WmM1NL8chhKYrQpjE+JNlzez2
DHRKN/1Ymp9bZzYucasPL1WQiZeAk/qptOICfMoa6wsKgnyD9Kv7LoqqOhDslpKY02JKyr380BgB
LlkXE79PhmvopIP6wmCxccOSdIuwUY7/yUzceB9FURzObCdUWXH2HsT9/GVuyDCx7H4sdsxGc1hR
QZC+VnYF52+XbIV94qH20OqTjTpn71fN+Cxd/86H+DpZcDAPCPL6e1j27NDP1MosbuueaSSSMMqk
OQwm7tbNLLzhNkud4HOeYn4PRGd+hu5P9nrmWN9l4Venoa7rH7KTPg45UaP2NiexF15FtrUu0wtS
Nzt0NeXvqU36sNBwUlhpMvSbeSwQf9jl11Lo5W1G2rK28aNAu9WUsDf5QKuBgiA7mMkIoR1MqPqm
ZrhIMCfi8ZLgroqT+IvdiwBlNU9Eepn+lmPpCNsgmQ98Deo9z4Z8CGFvvF3e6iNJ5ZZEo1MW3vex
MC9Ef1RvldItBJmjIbauIGAlpLy0w1JK9PgEDheAq0PGEJjS+OrEMXVdpLm7Atxs3pixJggj8mWn
bzKjYNiu42lLPkQi73Or6F9b1daPRQFMuYOvS+NDo/J+n0+x/4zG2WdkjzxWUW0fIqqZLzqEvhNb
w64gyDcc/Wm+xV4dhJXB/BGzYmPnmGweOR27I7lTaguXVN/m1KIbacVYEoy83HPoFHsSlvdB6Sah
neBNnpyZOro3IKbcLjvwnC4aUTqfjHxhcSLidy5awwRwGJmBXBy99TYZ2M2hlP2b00l5kCB9JxDt
YFcFiYUYgsyQPGneJrYYKENCo1PH7YkA6J3ubJTTO04g946a4qJG9gUVj9oekeipSZaRn61H6Uz5
GU5t3B2JcC2/0slgLFLZJaI4C0FeiT81dbUPOqiHcfL1LSWAt7XcuHtr66i4kCOih7TixV09dNqF
dSmofPpJbnp3vggmW/WccSbj7rN67H62uqgOvqdmog/jCAkg8cOvyjK+O3Gmf3FL7bNr5u+yltZR
ooyGGB5F8yKLbFw4qiHZkUVWfc3JMDjCPfuPdl67n3LUUeQw5GJftUW8ib2JjiCpx/vSbpEaT376
HeTXOQSRgSY2dZZYA+UXe9+oohMHY3XJhZqOpVjMB1bJ+ZTICykhOqBM6d4gUO8uhWMnN34RZ09B
Pxh715OFucknETwPQSfUMRuG9E63Y/uBn5WfEYFaoZu6BAiA2VXETlFMuM5Z60dRhRia5Az5OFFe
ToZxEvZgHBRmjl0m7fTJSN32gvmi2am2fUsRxm5bBt6EPfL4sGkD/cF0lf7Y1SiFtVaU9wI57xk3
yTLHk23EgnJ/YbOZ7zJiKDbdEL8ZAyz/RCQECGb97uIR2HRop8mObApWtCL7hTaya6Nyj2xXhrGD
H4PGC1uxj8l43zPQp9gAog2nNGuoPTN/fs7quvxuuEJ7q0qdGyAe4QZjUfrJQsBZAkpCLGYGHUIF
En+UBNu9RowEPkhnqN4DaJG70WmH2xk79hZyvcK2batDW1Ql0Qpk7E0hsl59h/zZLTa6H4vDWJIr
0qTRHUp5aj865ZcWef1dOYGd8Dq0BX0qu4uTO+rgRpnDOTyeB5vgEa2tWadeej86qnmfKuzNqFHK
18pMHIpt6oa8HfOHJB1JCbH4VjxfhVOg8o0IBvPGVUlznueeE6wv7hx6qc8kDnZnnXFuW6p071sL
O73hIHYuAym+R7Ltuq/gccWbZicEWvc8JxSkekDoSqw2s8MFt5OlMZWjTAlSKXTvSSGtvIAET4cq
0vyTO/r+rZDpzG5pQmCXYr4x/U5smpS5REzIFDdmQSAbVmGSSTLDvVFBFWxVV33XMQE8uZWtYxQx
ZbTFpqO2wVjHpBLiYn0x8J6fM10ztpGYnb0/e8wz1hqAc9i47TjnryL1EgwuXXMTs4lVm7ip+m1v
9rxDawheSnOAcU+JTND4/PqzAVS+w7WAhHie9OZhhrP7lJseciRiy8Kg1cg4L2Ri76dMqvvBqYdb
PRH2Ad1GI9/m3J63kdlyiHpZsSt7qr0GA/vZTuo2ecpl6ezneGi3cdl9VqnuH9zUM7djn/xo2rh/
KaYy++rKIdh2sY28vvTNEEYiPXljqe002m4myEQN6Jon5db2GhKP5sJVuxmu5ZzYvgK3z4vqk5M3
AUDSVQPTWTpnn5m6iFKYsegMT0HnAfzLAd/dPZq7oGS/1ipUnpNlEeYYVy07KswbV08SSxodRJAH
1WWVyukxdNbDmM+tvm+GwS8R7Pr6uEUzGw+7JIK/2I1zZgXHnMCHgJ6nMNJtb6dWF0qapOLTKhRZ
MbB5nCLtJl0csswyzzJ/T2DrsuK7RBn6Jw0n8othdhnBsJrQqhciUtSwmVJEWrtq0v3mczkq7bYb
bHrqNoAiehJBDaQiAM+mF9AT8ABC2esWEdscnGayPeNDavWJe4+TPLDOUQ6tfvKYpvHD5CHtRAcW
ua2Fk+o3sTXx0FaNTcxSMQ8mhszqsgKEqZ/j88mblrzBRa4LdISUGYypz/AlnmurcuvDmKQx+csT
1Ou91kmuZsUkV+2nF08uHUaSTdq97PoCdBNKqiKWqh4sNvQWVck+vsrAOL77t2D2RXTDuLLlXV5R
mMLvBgwNPuwjD7kqptdVTDJd8aP5GmoxFaR33q8IyeQkVHKaAKC8HThW7aNbKtaB1CdlnWGgBvd+
FRIF6LTM+6I1MRVjx78GJ/WZq924o/DK52bWPXHrG820myLCV5y9TqRI9eJAg84nZNNWtu28FPBW
XEWZ/fUVrW+9Z5xEREQ4PqpyT1glUFNxdUQStwc6l2a6+jpMU51dFjPddJNS2BDFNkHVkVk8uIBF
Wqq69p8yAThqKKGn7pYRzYN2tBCmJEuG0sxxnyX8tFVxVxOC6xA+IUfoiVVK8xcI9SMTj7WD0XiL
bMByDKSeH5l4o6k1CWr4rzURh35u3MVFIYYDZmDMN8S2Rg2utLn0bwcbwOGOM737nnptOx/zLC29
XcevaM7/pi1QM+swhwG4I8RFAeB8T8J3pB+RfvnJYSRnt9v/+SY+3kNASA0J+eyOumsTEbT89//I
wUf4NuBTVeNLwURwyc2JWPwxEEtgWWv8CGJQwTBehOxHCaJE8liDUvHpzxfxuygd3gQNKHOnCUMi
PeYDx5A1RlX3QotvNdp7cakSr4pvgW/qfE+YnQ5nUDr+8O7YABePQ5YsrjE9TTPtR1u1zH9fFkK9
SVyRO48amTcE9V6zNVgPwIlFQTDC4sLOUhWaE4fjsdLRemzQ8tHT1LXzFvVsR4xG0CiR4eqcsB3Q
z+/SwoZaKocmMc/DbNDb1J7m5Sx2BnHvO7tWr4hkdMIgseewrQv5MBggxafe0fRqq02Il+9QamGs
Yr4njtD1a/jz0/s9FXLRUiyEEXpajIMf12HjY3hz+zm4cdsACNlOC1neYsgR+cmY3JRgWhk8dYbr
G1sTcvFT2xOBzowHRJW3Q2lXdOuGAcHxl8v6KKlB4oHHg7wmZB7Ikj9O6suV47BkvOjG0jyA6g6G
og4rBhsT/Y0h0OC1ZbL/ZtJox48VVBI5uFljfbLkxDlkx56EMvIiwv/veDOlvZfjjNjSb52e0+rP
F/u7JoVL1Q2U0IurmeD/D9/BkE7DUgC3t2M0yewzvfzgkb46VJCN8ciRfLuqT9YIs9UQPAdT80aO
JeZF95rfvG64q682x/SZ/RtYtqodjGvIhnvNX9QsI1MHiBdPHCyV5MWFUHAhwoHTMTpKqrlxS2p5
Oy+9TNSiruOTPMRMytbCujPOK6uZtLUcTg5X19x2Fh7WvV6OCXXCWA/qn1FnXPZmET7/U5EDKbez
6ePB0yMR3WK6xgObaAVcfRT0/Xiq65j2Gn477U8qn111mKdA/z/Gzmu5bi272q/iOvdoIweXT18A
O29mkSKlG5QkUshYSAvp6f8PG/rtI6pKcper2xKDsBEW5ppzjG+wg0flAc5GNYfBT8sBH6+uOHHG
dK9o852tINwNDK+Mz6lu5knQpzyEvhnFinqtNylcJ19X61ZeWQOb3WC1YoO05dwktAD+KJn7WVu0
0JYYajExVhEYL2aIdwPUqKk5p4UuT+s4CAt+a997UcTTvo4vVvHv+orwtCKrjjVstgdwzsYn1t9E
3WQdU4ggAWf+R7DAso79c5ZK0K9u09ZDteVhh35PdjEiFfupEraEi88oDjx8N7gVgcaDOUjjdtlh
DVW4gS3QTielmnAzMOuq2Mv1MlZwP6CxDboCXQ87UBNarTEWmnFetUwxw5jiLGSidVs77btkt8qR
NNqEONyTrt7LWk5oPhpwcWUxa2I3C1MBDsmWNKfRjVMfzQbKIQpybu3owqFaRT2/f9zeESnAg4Ch
cC2dYTcnQ4P89vNrB1QqRW/BG3ud0YFG00krbcMmeZC8sbQgTySn37HjHpMqqpH23Nt5cqwcZMPJ
Hx7+9+/A5XLopsNCpdmkK9j6zwdjh6xTEaPB3TrbZt/c6+3GgHyz01tDu1GKHOYk42VjOiS09csH
vElS6n84jEu8zj/vDguyAuwNB4MWb2NcMT8fh6zc2S4imq5DUSrf1dAZlW1tVcWtTooNr6QJqt/e
llZc3i6Nu2b0Ef6ULQ0kb8znc3eRK4Zqi3EL4uuibrvosZyxopxAkkIHPGxn40ba1SSvQ5yQ7U0z
WbL8UDi6URsb7EzWdONNVV19BWleVn8wqfwyccbDqLuY/2wKDhMJzs8fsCAVBxlubx3FqIyfEnXO
BuzIGrVGRfE47zWk88vGZezaL7+/4S7p3f88t/yruEJ1FBEkebBKvPunXX1Oswld4nHVKSNmr3WY
yeE3Voh+9DuRVV/rLE8SetWO+8RYO3oIDdo+9OV48zN+S5t2W9H/Zr1uBy0QvcAiI5a/6BL0V3ei
nx257UraqNQQub1BLB0TRwuANL0yxthA/zAVRnJqTScn6FjCRtOCYkDsdh3FfTw8pIrJxF04Ruc7
2OabTaza3YeILRfbAxrsZCVBzcHGZMr7Pqy9L13WqslR7ydrNzZMh4Kx1JlsKRiWc/prAiN9qg5h
t02dpni0y5hmDDLjuSFjUhbDZoyt+noIeaROIJmx62kkJRzN2U6aIJyR/WyY/pmCUj3rv7q5RzBz
UzWff39p0DNz2X++NuhBNZLJnMXNgkTn59sCgGOkRF0en9Kkp1xT8dG2WLIlKIEJzR289DHCqVqV
eo82zHa6+oYTjnOfTWQ+BpNZG7dVjjIvELE2Aw5LxnpZAtOF8asVoXXQvcrSNojdBsG8cr41FyPB
KUXFne4RJhBSUdajKp6JKPFu2ONDcBgw+9CQoTAKfSYzKgSHRmueaQHZlJo21zbb52aeP00tkvyT
XqK9vTL0/glNQ/QJUU1b++i78vkZZCX3CwkCznDV2fHEcl0gkveYEmoB7pK2Y1KSO/2h9CDd+SZN
1Q/d4Hoejbi6cTf4Zfk4sYrtdG/FHGDaNXaxgdDXyZ1LFyNEAWjrJUBZRuxBbarE3bIlo0+kxMMu
MkIHkSBWWtv6GFFDhTfwuOFcaCkryjHWCIS7ocB00cfKQtV3keDuCbNk7rZDBEHs3CDfkbuhVkGN
6QXPx1EkXudPsxDpJlfy1AriLuZRkUrdpR+goHMXQTWI4fcjT4uDvO4nUjNGN/7m6kV6U07hlN81
6H100EM51tMZePDRTsL8XvNiPF610ZiYbNg40daFfvK6Il7LibHpQeFv542qYky/X3XAq2BSr2Y3
gRGakuYBcNdpjoUx5tH1SkYpa3uur2zDan7AYSIb99ntZOdW/ZVXBAqwDDuyr4Ze9d3Qs0jZ5lLr
22PXpMoBO5Ld3bZO0SLplfawE21oRr6plGI62n0+3CmIXfog6e05YkDg9sMu7Eo5HMKJJfEa3dwy
mB/tgq1qPT11pRKxtuhymoLfP0+/yPaofQhFdCzg40DZ36urDbuAZudg3Fs32OsLdqyGEAoK3S3l
FlMqTYAc+q21FdOgyKvfH8AlvPOfz7NHEBKEJ4sKTLdsdgA/P8812UndbMT1eZia4hWUSTp+SOiR
pRtApPXL6u1x3dqu92s1XA7dbF/hMo766/ESyTCoiolNLszr9KgCMmKAe9HxrRpNfOC84wx2roR6
uAL9C9dLyc5jVakm0xqA7UeC7Br9CLamzp8UfnYPMFefbsK+Zzubqi9zZQ08yJVCFNExHLq0C9hq
l2OA3JxXZ1PDGvmAttmsiBrXoqxLAtoBFEhtJUvv7Bojq7duTBH5l1zbzO+qaMS/3htWeSLbdD4m
YVS7eyubclti/BviYbPCBNp0XEDH00JQQSjGZgdJBzdhAiPBC0AVWu21O0/GWxEWibc1DFmS9pHD
GttCi2IXuYqK1TCDXBReMkkGPigE5MumV1xk8kaFZvLcEAxTfkqZu7HErb51NaXm1xHekh0CAnlG
P4elW55rnbgRX3p9PB8WKNKz05uN53M7Y9gzJjVDGpem/fSVt0NTkT7S2PGzhCr30stwEDs2Qkjj
G1eJlQCbh1qf7ajzFCaJQ6pmW7ObZfywHmfYVuiNZ8PO0/2oKE7OeH1qx0MypjX4mnZiUStRWoxC
3trNpLfb39+hl7f9P+9QXJ7wS5kKI9ugf/Ne2grmCGA9ZgDGaWghHkU1zsYSDEjqka2SN3etXLTH
K2VlxanYtZF4GuMG5NPbrh74pjknqOi+xcMVnyucZHmwKv+LBrvKbswis99kPcMnmtxZ1jyuBXoT
sqz9AWLwLu8c969FB2B53pcuDsacd0pZSXpKkdhTz1hIwC1TZeM+jPZYtWcaivpIPpHMhM+9Uhw1
wE1vymhCOWg6XpRwOtWcIBC2v5tMOtZMs6XqUiRRcpA7OKO5gO1qKEL5Q737LhKag3aIYwD26Cz4
BZR67977rK1ORYhmefLsyWCabWT5SbWq9LFVtSF/ckwifdjKDvF29sokOZAPFGk36ACABOpVmpQP
q4iy0lAdPqCmHW5XzeDv75b3C6qLK8M1aAlgu8F68769gjq50FkSeKo1cjFT5l+L21NLGy/ZJrqR
FIER5+V02zW13T/8X/aNvwqhUQsh+yGgljv218LZGGKzHYvQZD63KJvDsXfxqCSdjvXCS9OQ3Tdq
q+R+LfvX7oRxCSpbQ9GqCxNNHbG8XVWm6O5Sdeyih1gx2ugsuik2HiM2H4IhgCjkVob2JHcwG9vq
kzlqtfMkinTuEe1nhqAqHejUEcjDczs4A68xKuhR7H9/1n/pHplknyE95/n0FnLzu5sDlDWVKk2v
E6Z0r39wOirb65l1a3haJY+//+e4or9UoQRpwgLBFUADgdfnz2+tFvZJP5YJk9ULMWvWtLS8qkWe
pldyzKBVeblbMIJdLWlrXlbD3Tp/RLC2JCEZQ7PECBm0uK7HSVflxxqILglhkZ7Q5rdTl9WidLDj
1D419jjdyAI2ZQ6O2mBkgz5oxjA0X7KELKet7GM+RJp5s17IFfW+dpiUwiacx4tgmuxRkqM7wYjs
uInpG30e9W+Q3rXkgTw6Q34SvSn7U9EXdbpVZ1Arfn/xMK0UXNEOBhDCMBowkdkXE49Fd4b4IGNW
Jj6sxZj4h68nr4rlaCXyVvNOI8eg/taYsSqvVZ5IkGehkbOxuLjlbGBa1O0wa7r2c4YNHUqmLRIo
buwC0M82jel+zkax1GIz5nwgzQt/b83nWRl1VTnYS0JfKel5y4Ty+by+YeoVsGct6NXYcQFNRd5i
2XDJ7APT5AqlesRQ0CmbleqvM5xRjgS9xUYw5yFkPRxzuH4B/SIyXoGdU8iEfJO17ZQuWCl+s9Kz
Rd+v5JyVbGiuLMzVYLMiKNejxgLLdRcZ3Q6BBmEhMbFFN/UbvaK9s12RVOvFMizc+EmwNqfZWrXV
sWXJzQNIYPp4gCoANdRfc78yO+XpJlErLyZ/0grqSxrWI583S0il2KcDwkuc65fYiDFlwHKXUPK5
O231Va7xXKutrm0pSD4iRPAIFiDXQ0nejCqEQ1rOE76JwDV0pFm5M+fl6KvWMNMuL5uUXCe+rmXc
UHJoycFYsHTehR1bOA5nMnPC5bIZKcNLX6pIeW4704m9WyMePNoKl8w8u2GKelJJZBTbis6dvScG
MYNsl1iS+4kKgvG4T5ogg1Mf0NTyp+niyFkJTFOT8sJcC/3qcvEX5y7ftHovS4TqZtDkQ+seo6jA
5o/jF840Ohwr7spdJ8D2ZD42ag8iX6tkbQzCakHu65eQM4qgpehQGE1lUJJtUXxyEfrp96sfJF7P
o4Kfk+/KRc0FkEsQE/aQauQM6XiV1NPY01q+Rj+Ka8PMnWV5VuXkZNfw7FgimJguPzFh73B7dl46
2ekNLZf0ZNYSPVesVEi0CltX6l0BNNHZaxJR+mGMOlfxO8Wpc8YYS4G10v1tDzY5YYdJpUSveiHN
+YEHpsv3WD8nxzdhFHnbNlGm9n6g24MGKcWyfxRal1MJKmAWxFcRFU26VwRB56qv63Jh2hmkIs8f
JxK1Ob9YrM3mg0dP+SEzoqS4jtnu+OvjueIks1ZqHzNVSZyvYVzjpxoKyCwPGNIdxEYRvUW5r0ig
UvwJZphxrjOez2AylNnAQu1M/ZYGYRcFnNxkPuCD4kJ33STcDZt9mRxXI+cQgos913E2yXtJVKAP
QVZF5ADbZN4WC4dh5/D+1Hfrs9BSPC5qjIz1wbCRCUmH5r8PlQx1IavBssgu7U37AplaqzsAyRw9
bnpZB15DC+PmB0QPmgRtSOx0PLZM7DTcg67sQdunxKxWflqxJQhKgBvzHYmnJLWxhx/JtQPMUb3Y
lptqj+sQav194mIHJXQudD81xtRTOCpEzd2j/dbmPYrFpYN76d2Vvbn4v/Ke/ulyq3Tj8UcugBtV
BJqlaVcEWZjrFf8kUqdPYGGIYfQ6OYdPbH2ijulFFF3XhF1tbGZlhIlqXjZt1jjLyjZQyrQ5sk10
N6atADhYwuOWDzp/BIrriUMJvUU7qWSgDLQiGr27IimWW1DkDWZAEhhTwT0y9c8sEa53/PHMXsiN
6/+/YunirAVG73b6WDxxbepwR1DYmGyjavCU07rQ5l02fx/hb1QbRUAO2VLOKvIMtQfZw49RSobm
+yxQSLh+jwobJbzKwManK9tAKEH7wl+5+Ml4zjC0LOjAdFCZvOW9Tl3vRk7PSicGVIQEqi5RDLPQ
l7jNCDAVY+0+7M9W1RrLY3pJ0OsdwQl1UoefTs2ZlyKdaX7YIuaMrr06p57DssUu9JReiGy2O2Bt
nTj5xdlQ2V58cEsiS69Xzv8Ye/yK9SHuxKC4BMQ6nX2Yqpn3ppezMp76qjZGRNI6O7kaUQ7z42cU
Ebyi1xQudLozH0KqBQhOrCIh+BhhufKuu4REArc182sbDpLRba1LzF3hJjZnwsonzkRVsQPYp5Uy
1pW/Lm8uqjIe9dptO15b4QVtuiLwmfmCk3VUDm5F+A5TBlqgD8kG89PL5Oj3JZj2awXmmRZDm6XG
ttA2vevRdgLpoJaKHP4Dxce2UEIWCLPIipiJktawvuO71eUtQaCj/E4ZstBHxjKmuKJLztVn+9KL
YCRau72yrQWv/PsjdH5xPXP76AR3gzSzcUa+n5arjQDtZBvNac3eHJGigTwG7Cn3rPUVzGeSGu5F
ZDCaIUhMwsqYkDvtCSbWDq5MITyu5QBow1rcZkDMmo1i60W0czJvTjcKUIV4q1z29OBC4mHfKWo+
7aJZ7/SDgFIAT0btjHLPNDPcGamtZnsySycAayJS3ZNQaUDzLC+E1x5JKU0BWxXh4EetJNBIbcsM
no60eWvkY4pSJhuq9iktqpCbuc7N1Nsgyu33beXK8iGNqJmxf5n0KxNoieM27zOP+2lKADdtG5jY
1VYoTuidpE2v8+NK9F5ajSCY1/jctaCd2DWBQr6sH1UXLsvpai0aC0lFsMZHlpqrmBupgSjbklM7
txsyPOt6r6stL1pMChQbo7NkWP4Aga8Oz0Rwp9aXysKl5gMQfqHlwo/g7xMT03fAvFlOf/DHmu/7
1mwIUd4xxXOh9uABfXe/ggceyNvRk9NgRrw9Ks2iB1UsE9hdjU/fvbfAdt7DosRFTeyUHLc1VI3x
RS0QvwOBdjwiORekY7fhPd6AraQHY+5pndHBnTMp5vv1N6P1sYvraKhJfZWX9I7IspbkD8Ys8GCD
ZqQD+XHu2QcHcybYIU5monsbZaqmTdRb+qd1b2FQacld5mlIbfPSapyjqfbGtSrzSLvWPTzELfMY
o1Y+1IkyAp/GjoyCLlIo+1aCsJELVWPAMFp/2O79MhHkBHqGQVYYlgEXj8C7AfxFQCDUBmXixRSm
1MkiSVgdf6usLZWRtkxnaWUG4OoXr+jqwVUTTNh/8Ef+MozzbHB69kLUYzhBZNu740nx2kymsPJz
FI9c3DzWGU2ssa52VHrZEkyuJTCEKxpM6B4rQIAAzDX5tl4zMXtcURPZ77ehLmxt/6NavbzWs06j
zOL57Eg4X6lTqr74H03EIpg3qkYNz/JyXxdxTFGkX3xxv1/N3vc1GMHSzoAa56G7cQmV+HnDG6s9
GxYY1PDGtVhBQWnm93EPhXOfqJj2XiJebdrBKaQBc+niufz9v//Leg9JA7QPuBUoeTSs359iri8t
jckccWGbOCOdOETSZ5EeClntgpVp00ICcWb0nbOq1ww829jybqtZibN7d+nrnQjNokCTFzPxHw7v
/ViYw3PQsNga7jtESe/BoGHY4FvD8XTqLxdiHY+7GdasvQquX3zo0GceQTSlwwYQNuOnwlLTmzW/
MbY02LnhbBanggHLeGVYJDNupymZeROoZYrIXOddeJouz+t6rX//AX5JvvCcJU1FczXyRiBvv7fP
j9PoDgq0q7MRWXm+aXUlormqL5HvRU6LbddUuWPcVJeSiACNqQNnYQ4YX12Rt69r9zPKs559gZWH
pyJDJHn3wyZ/GZ4o8NGQUF2qMcaZ+fwYFh1BkYnids0eHBwLcGZq7N0VYVjnlu2FiX5hTtLboqmV
hfizrN0zqeaYsNvR+dML+11Ph1vbRg/FlaTCd5z3FYVeJGCq3MZCnIKm/qtaVnm51fRlwOivvUPZ
K4V5HxEj2P5hRfvl9gFzY8Lk5Mzzv79wZaXlOjX2F4W8cGEO32k3590t3AaVFqLBjd0GbTYyiEmi
xCw3cc5/twSyzom1zmP+89v4X9GbuFv72u2//5s/fwMBgSIw7t798d+PouD//nv5mf/5np9/4t/X
ybeGvLHv3W+/a/8mbr4Ub+37b/rpN/Ov/zi6zZfuy09/2JZd0k338q2ZHt5amXeXo+BzLN/5f/3i
f7xdfsvjVL39/dc3IUm35rdFiSj/+vGl4+vff3HB//HALL//xxeXD/D3XzeiGb5Mv/zA25e2+/sv
Q/uXhhuZe0cDr8qjA/xieFu+Yv4L5pJOW1IDTqGhuKNxCea8i//+y9H+hfxIh2d6UYSCkvrrP1oB
Iu7vvyznX+isPJpwCE1URzW0v/7/B//pAv7vBf1nnPE7TIR9QWbqqkOjktY0u8ilMvmHahM8FO6t
VgkDZMTex7hWrecSmlMEiMuUOKNyTyP90Em01z52eqZSlEIIt4oWZF6KYPv1Hyfux/H9dDw/I0/X
46F2pxACFcKivlT2/zgey2LYW+luxMzG0dKNXrPu+bbaqRUlShV/iNNGYsQ2zarboFYuvpl9xDIT
Mj1TfXtqMALHeVtWDPBLewqi2BFfknSuCoTfFUPmPxzuz4WbzbpokojDlISmmEeX+d3pS9JuqrpK
S3bYq3BhkQZif7Y0Yd8zI7TvjEbRPF8bYNb5Tj4RhhZrrXLrFqZ5N0GaXbiEeeH4fziopVr835kU
55AViuOi381SS1357qBcTaAvcDFqxcTF9TsUsf1H2bEfIHt3Sr7Kgh4uLc2QCbRsibyDHZ2YX+wE
z+CmC/XmD9d0QaC+PyJWzGWchDCXe8y13xUIOgU/EX0Y2kZSkMBTzCGTpGpSk3u3QDYToB1ibxNa
amcR82hE7j71RqpSHd0ZER6mMds715jL76TX4WNwhthLN6HkYy7dOKuHyqWQaitpouBeNGfN2Grl
oH6RleM91A2iyKizBrTrrZrmgdT7OD+4ITnigSnb1t7MbWm99C1a6+ukQxMaYPBH+OADYzDjF0VJ
8g+2OXInTjgc1R3iuSlD8BQb49HSyIyDSddEX0bItiN55aEdEwRHAyZgYjvXtN6sQsdBOGUNxnj2
LB+sjn7/wbMi5Q1Jf4KdTGmn9sTMuXiyatqcGxcTxr3j5PSEMos02lNWU8YHjHT6V7ct9G+4Agcd
M8cSLk72cfjEjhs4KXZHoq09RK5+hw2XJg0QSSIu6MDRQG5LoZzsDC2BOmMO3Wi8QsoNcrbB9tUG
Vdum6hMMxmaKGH3vLLdEYKgtUqFaaXFdpnEnHx2Qh+UuGsbppNOmHKHKDN6baugKnIvedKP9mHhq
c6hJESh8L+V6BATCRRhQgQ9m0NTquqIpXEdXs+7JRWbd35VhVAVRprCmFphzTfugK97dGNPjRByS
78IFbl7T9yvnV0Huii/JcHDHpt3Edh8jZxqz3TQ1e5IHs60yyPqg0xUjoJOBNzKO9Kou2/4Iu/Tk
2N88/KXQLGJYXgtoUqoHsk3EaXQ9hD/kzWNacU9kpAd1qX1uXAzBrPA7vfpGm2dLayCIJTndaFgz
P0nNBAvU0J+nTKa7zsrxa0ftmFg+MR3xJhU9sAP+w9ZzaaoyWUUQl8VfhrrcjIP32WGn9pnIGuID
THhf5QaBPYuVyFym+NYAmLFoPllte5uYFYbUrMo/ll0EuySZnQeSIWnyDKlhfdWjOIuO9MbCa0e0
/WtXKBDg9BJz0NbsG+UOckR0Z/STczQsqeKosgmzJP4Ivy40il1U1CZ9vsoNHDleIW7UH4knSwCT
F5/Kyv5iDMYJKaV+R4jFc1lqV+HcN3sp8mRH39ccfXv0jHPTp8Y5G2UwDmHOLiYqbm0YadvMbYaP
nZZr2zqVXxTY8neNVipghpVq50V2Z29iHIrupjBz8TlBBndqsLbApVTZ0MPUlOmwb/igbzlItM8m
+qApsNvJEZDy0jE8mwnMHV8rrF7dJKqODitme09YcTf2zLJdrEr7tmuzNpjGaPIOyjRWtY9PKyIT
PRXSOlSDFQEAAL5jbbzJNV81d1h0R1XcCCgcUxxtmqZLy/uuVp3v0dg04ljRxg20cmGDcpvULy4d
RHNvC8xYVxppEOO+m4vIPRPXoekHe6pZ/nGC5Wl3O8HrT87hTNW/rV0nFa+qVynFi54MEUIREVeN
g29UMYqNUqR1Roypmznd3rbIoUM5EbXuV9w9nY7/O+ybyd2GESvzc9QRc3LAcFRZV8SS0yoJEwg7
B3dKdPXADCapNo6wpqbwu9ZDgUhIWjiSU27BVzC8RQhqaHgPYq9/DseiTV9wjGTV5CMGmewneASm
/CjUzM72M9K0+Es0cf/4nTG786ui9T2GU0zjVU1eZsaUZ4cyxBVbhmxWewxdDFb0AmfW7H1dD+TE
Y5TVxo+aK0I78DShDeSCOg3s214WzSGTeqw/K2YKuotgAcfgaE0rC4RT98MDRpOlRVKxlKflvjGb
Kb23x0wfrrlEWsfTUowGIFxvGX2oI++9h05ornNTltBkt/i7FPGW0PQuoQKkJfkqgMw7dFlZkYhz
i9mZ/AJTSK/cp2QOFcfW0+IXPFttfkUWk6uBYVdldJMOgOAORo7+0Hdg3atP4DpRvESK2ZQ3PUMw
/VEZPDffLP5j68SSZZnP5JA68YkpDhDodCRJlvDlulTKzwCkjdSAUz8Z7teSzv98G6dloexrYm25
nhDG4XgA2GpvGXOQxgm8GB/QnlE7Ip86xoS3Y78YwbsOCyi62UZVh9oTzI8FIyo/J3FC36Zq6U5V
gLssG7EGRu4Qwv3PuhiLGi/CNxMP2nQtBzptp8FgObkxYapaO83lgWa0aI+Nrm95fo30uxG6Lf3H
3mBMe4yBgEUbPbSLG0aRXXdoRrItaP0iLj8zVI1GUg/D0SmelL5q9BcbIHh4O+miEk6gOcyESRel
o6/7AhI9r3t0BoS6eWnbeNfMih20gGx6QhRFBu/jzB9A19iPoZ2QoLLcpi5vp1wZsMd2QASq/Zh5
6XjImG3R+HSt1jxmAi/gFe1MvDeVTW8T+KLLoyAUjJ4BZt0MAX2dWcqjO/dGeKvEXhS/usRURDeV
Si/Ph8oTfUC+p31ECHCtGufZAYYhChhBOH+KUA36MfxEzt5rgVLXN410X5X9lphbRB5S3/ZlRD5q
v+09OtJJdqzsishalT6lBZyCF65ah/d29BWU2jaqMZqGlkm1eNNzVhPzpmNIuK9lduPMlv5g8UbA
ZyQDNcRyBYlYG2a5p+W6qQdYdQ0gTMAVXmF+1+NiC77SvfX0TgTzGB8ItIrQf4wmhvH+VsQ1+VXO
wSvalyqrXjpvnO8hAjzMg0NAoNaRmRVWxonx/bxXWQNPRpMxkVWPqEFfnDq7wvf9POkp4jc6LYwU
AsZpCczTELvpfLTN9hTGw8vFZNV10Z3VTlZgQQzSvQx6eKbdO4v/aIBKszNbszrrg0csL+pn9yEd
io8TkOVDj+X5eyOc13zoqKkXFBxJTHvsD22OMVpEvgp9BJoSvpdt2lTnItebfU3oXOAlpf0UtxxO
DjP1rlN6RhbRrHJBuWP8cMgO7VBrm8EyqjMZ0PWW3EpD7ogqO4eqfUyznNa6ODCJuieJEB2iAFyq
7ltJ+z31Sp4n2At50YMHsaLbeq4CntbbLhnqnW5Gw2cIOeE2QmYQ0CFDtc2oYsMk6xT2xIjhp31M
DPMV3/lnR9bXvfOdOVR9NniadyAWoDS19TXaue4W3KbYInsn+lMQOtSqeh7YaVZsFUm3MCWGbQ8X
DW6Q1xYHfYh4Z4f1B8UeoB+m2ss4KyEAfzOHaZC1fl1GT2ZlnlEH0OdN0SP1XXlvK7HFfYxfB/kC
oKHS1f2YkTRcnJhWcb/B4f0MRA12o+K9NujGmJeBgnEHg1i8kPwxB/arv8DPUefKZyQNyS6Ni3yD
CY2BIvVb0Gjmp1Ck1ZXVFPrGGa1DLZr02ePTJ8nMfNUA653qXGDzpbOTjYyyYB4E3kYZ79pxoRQn
S3hHfKoR3XKrDECkpZ4f2gYP1hz2I+OD5LYfk/xat9HZa8ZSe6UMXuD4Wo3WPcLBFndwCR4FFJxH
KsFAT03ofcVX0F/zVR1CSKuQaJZh45dCH5g6yrMLl8ZXBJAfi7h0IBJVfJVL1z1D259I8640xtOe
EW1DG1k1GzUTOTNOATvPrzuds0lk3FOiF9Unor5A2bfyiIKwPc8ZgxPNnc9MheUGOdpWsaPvXWxQ
TvVCu8U8EvESHOwv6AC0G/jGd0qljyjI7eLJ7BmQK2HTvoVMZ/yMDLONQZbhuYsbCl8d+HCUaRuX
lcfXKqv2MzOi7vWs7FWq+JxjrRu3oFO6L6gysqBzGXWUcRLfYw6Kd2yHH5vE4GzU6QNBICUGriHd
KnV4p+b5c++0loQw0KMoKXBiQFePdioKmQe6HORqjTob5Li6QTdgniVORBAK+RwMZXskdoZsAPWY
jEQkCIJPyZXqyi3yWG+X6OIO0UnKlpUES464JU4ttHdhr8fPdW2VEFqMjiRzyAqUd7xAyWpxhhvS
n5VPkWXkx8aSxpaka88XtH98fSgl4UpDuymBU53j0RXH2Ro7fA5JDVOx6Ldt2SZBOVcf68xl3s/5
vY+LEB1QKgmHtlCF3M74QV9MuKkbSjXrHhmGejup6pVwin6X1Iq2N8sx+aC3BD8xpBFbesDDrTbG
6BJiHHtFrPdbT6+9Q6uH+seY6eMHLiHvRuhX7WGmXvIjVWo+5oMS6qN+A2lt5JKID6bKXNhvOeTn
WWvxnFS2joCw6+N9TPjYWyJati9Jxl5FTM3ZwbW1yTBK+YoH1zhero2AQX1dZ2V4b7qsu1qlb50k
/pQTUIJiJi9f0TF/9QY6qq0d1a9Vbte3I+/hwCGvYKfbgPEtYFY4CJ2IYxrSxzCOKWqRjO9UNy2u
SrQLrIUyetaF85ExXivR54QvABLzh64gzh0lgW779I0ZC9cQQVn9JKs+/rlScPNEZp6+xdxflU/D
tR72Yav0cryJBuCGkBDmYcZa4ZUDVTeZr6qDwBTnLDqH0Gq2dWuDI7KwpkEFSKDhHrW+UT+xvNQH
omFlBUUEa8trDYXhYPbWuWEV3Bmlk25YNtqXxT5RIljdJhDIABL3GuDnHiYNns5nmB0T8HAyRhGJ
ztteejuXug4Tql3cF6Hgnm6H/F6MgjLIc84pyqgjtyNYOBMAEMpfMd6UhTUnrIpIkoFLY9onpLaB
1iR7ZDWM881dj5AQDhF22F2j2pEfd1EaUKW7vqySFwPeJ08ESI3I5jzC0jR3Aqd7gKK4+eophbiC
eZoHGinDgTbRMfIjiPTXU5vfELVyFfdFBiLVJCV5dsWwr5BY+B7KpR16+YhdP5uzEHoQXuiiZKvg
zNFGxZe5QX5rbUG1zXdJF12NEx4g5jrTdTx2V3oZU/pW+5R4Mp6LLuNLPfgbD9uo3zfGgB8pcnML
CeMABhbP6AdtBkleexX0Xabfu0kvm+ss8gpJuGhqnvS2T3kE1PRTaulfTCW0Tkgu66/AeXju2/ZV
46ak8H9CJA3Sxdb6oQaY7c7HSq28R+JkWaZQA1raFlmVKh8NhMRyAwJXNOcylDC/c2pnX4H+Bxgq
jaS6HWyaBigf6I/kYPtM9izQ2KpoOywSncwaP3E2tIB4Idf3vC8ISZizT8pSbHNdsuh6jqxxA2br
u5UWPZ46VplmbEjKJNGyh1sUEDj7kWCEr5pQpr07u5BYqJK2SP1ifqNkqdMwLSRKu2kcj2lJ/92Q
8hpLWnI1mt6d50wvxv+j7jyWJEeyLPtDgRpwsgVg5py7h5MNxCk4URCFKr6+D7K6SyqzeiRllrPJ
RVaWh4cZoPrIvef2/Nb0DA9INGNydG8LsZ4yYoMQaw2ECwU4m0MgapiWIAbkF8i4Xke3fihBgGGS
evTUOp9gydXxOOWnLQMBN4SnJ0LkIlPf0/ODBHS9mUIYOxj50Ny4it1eW78aq5NGrUhMsvaChduu
zuD/NXZ+KrHRxuG2xRIlCU4cxEvtz9pUl1rXR9iTBzZHB+lMsan9RwIUv8kKPJnnMU9wNsFjs6Ht
OATpxA7VDMTasyK3T11FDs0eDUf1edpn6sOxSTmq21uMbMdCgX1b8p/GxOQU5Xezb1zbkzqqUp/m
npGUlrxDfX5DstFnmQfYQXv3jAj5tKm/G2N5zPXw7i0Pi4zuRxGSDmBBzpuLMKbpPVeLuqpH8TDi
0kxC6qN08nB3WAXPDJeXaIdkbDE1cJssxg/YeU6DYpaiI8t1G1EbUBrxP/pDADMgLOV0kgnhD1f0
mt1FaZFAIiaHJ4lqF7E8QCaAO304NgugIwE9z7Y8OSZTmEff0TYBuNt11H0s3Sa7wTrBWc2Gk7Gz
5xtDcx5MdnXhm9s0PpsyFL8ZtQoVE8s13pmb0OrIaqsnfUqTpg1cvYfXQnRiyfezIX5SSJYBJ5nC
3gNBW//RpO4dGTCOjLr6nmTRZB1YElKsBqwLhswwDUJfUXTFTTio6s0YzLXijA/91zmaayfdTSiM
PWVRf9CYYS4Vw6KCQ0PO8pOvCvVoiYwDTxkT+EWoxfCIiCz2XsISivFRCuxraeDQo9z40lzPGWvD
0MIsPg7nTEHNh4bJgUy8QE5XTTG3d9OWUajTg2Ce4dkJ1nQtVXitHB662Orxvl36cJnva9YDiHYl
ypbrEBy1OA+Rw3hnAtb+W9TrioHq1kV7r0qa2W2dy7U7xb8GcyAY2+m04O58QPbHKVvmtTyBZjJv
R6dsfIA+XTRfM27rXgYwq3u/J6pXAnkpe6bMqol1z8uyfUINWT1jtjQG0NKu95PToc6Hac7pUCBF
BF1aoo3JUt3xFXLJ5gbJ0rIu7+am3raLzfMKPnZqBkX53m53oUJKm06TUXbnfjVbr8wfs/YnhE13
6bV4FY9mvbpcJowyah7ObtIkhE9NfirC1cdY35WGS0RUAJa0N8ztHUleKWM83XOdSsjZBVVTqBte
qbX+RkiIaDJf6JzRQpr+kwnLYsew2vlytLIxv2FykH9ZjqYi9XuDogoUVw8qLxwGelRLzBf4/Ik1
2chncYGEEFyVcgKXdbx54APijCaKJK+m7RILziryFBU1RGcaQfAUuSM4LrcZHQcoIOo3eLiqv+5q
d36Pltk0T5CrW5qWpUObtkx7MJpDvPEZhcjcp6QCF6yxkAMsSVsXYZsYZSHeZzHC4txmJ/tkAG8Q
BmzmiuelDl5sBJT3jG+ypGT7gIKaj53GdTbcPWQ8s9G2g2f5LuyhJzG8254QuDaSFIm1L3a8PETE
Es/Fh5g3kn46ctmREhMsiaqdcfFTGYAjTaQ9u35iTozl0SawmMW0GGoUmHRjQXWhtqV/httbTPDc
q4aQdxUGMW6XARBZXnhvAA+3KpkzTIlIi6O+vGOzMVhHGzLveN7IzB8IwTNWEjAIInvFNU+2mBMU
6xuYouATE7jWMa5W7t1FupzQAhVZCsJle9z1+RHsOTNnepaFQ1o7LRNKdx28r5rDSSSkC6+P6+Zo
68Iw20EmgzOTGpWbIsi+IZKDxCqC0d1iguWQqOdLP57PUCHnxGVD0tJT2oUZt6S6c+nxr5EUIouf
Dk4eVDb93bQ8c87lxFmjbr1lrI9gB82xRyYWs9F0KQkdS7bOjY5dF6CewLY23y+9Zd0Jc45utjAY
gp8NsSk5L3jHPmYMdRjmWsd8scqC52gkUKU9EH9QNSmxYYQuq5zTBxi0V57osIXR5lU+J22AQj2D
ptWXPapCJ8fPNmHCYihWUAcxdiFSa2x4+Dvg4e+t6W4UUFUFZ4hydmIOvtrtLQHn1gbfAtMSULcV
0g/Tszsc1KKLw8mqjLSy1+bKITznuS1Np+Q0mPWWEPqRr1dGbxZPTVh395DrafK7ybt1Oqt6zbu6
/yCWoLwl8WyVRz3s4Mq9zc1jWQd472jliebVwOeffSknPj86yjIZ+az5JgT/rMqsqGIzxzPDZo29
mV/23BD4eO9CZzZA05qOGI9APBhVgaGRz01TE55OdLr1Vm+reMR/PwWYSLxgBpJosxiwQUvRxvDY
/pbNYo+XCMvdJxP22Iu0hv23QKX63W7S/EJc1lIfb/bwNBld9NrzPVzBPB9R1RtTtiUWUbPAn8Ki
BvNcEihJVkhZviBNqunLRJg/yMEYvrdOsBQO2nBTMZSU4HayA+euUNJ1ky5HvEwBWm2kdMGX41XP
7eaZ45n+1LPwlSAR9ewPqxPMtYEFsfWu7YVNAwpdZmtLbdgPyHP7JxRR/lc0B/qbLQV9IdtgA1ST
CDP6NNMiPabEjAyEow0ndRLicBlZEGVbwD4jd7ajdGwxXBjD6t4UxuQKjGvDyP5FDMFNaAEIbvBQ
nfBHOzqWWeGwAkd3ezesakrXyenbA+lT87cHY2Uj66oQZJfXOqzSyiWAF9cAiKR450S9cOmE3gkN
SH0DKrz+2SwNhLFE/EpdowoxJoZTwuxVsmuY8mFLiw3XMdGi5pV/zQnVwyNkzlTBmTfr+x7veZdo
T8JIKm1+0pj1zQs0NO+p4nqntglLY0YlwIgrkYEt30sDaVFcQQO8MyIZfkNe6rq0GsZ5S9keQahr
rJXiL0J3e+97DGPAGbveowLi+EZSPBOBFi01DlNckD5JmDNHqRXmXphWgBOftqrJH0mohZNcL6C4
aZaWqQO6wewpxXJCgq2yNs2JEg7dASLT2sZciaI4Aj+1WL11c7QcJhKzXodwKEg1r2RJfI7j1w8t
m802rXNRsjiE/+nrdXtpC4b3MYIhGCKAa5rbNeuXnPTrJg/jVXnSx/lZwE5FvM1gNmM7KFNTsci4
R25WWJfTaK9kX/qTSeJeufbXQw3hHf9MVUEo1Apgl6jr9aAYSnyS+CnXdHOgM53NNj55kLW1BGYn
Sr88HRzsy2kDKpK/yDTU7wbfxxDPMuqf5q3WVy2eHP7jgCli7LCZE6nISCU4IZqR+hTDFDhsgol6
8zD1bvlqDEsJPdesu8fGaSv79+oH00/ECuxhhuvw0AnDyNJhzcOfqGrrG2SL8qKmDymPxYJ+LC7M
0HiXCDxfyghCa8pCJ7utXBoEcHxLnQad3u6CgU1cvHhV98EYP7hnsR7UaaXaqI29SuTQJ6pOhzdt
5gQpxMCigiNuD8Zt2+IkPtnfIH1Kr2F/OtXab+eVhmePLM4pv9Fz21+rFjP6sSViul9Hg/vGg0O9
VJFwZR3MIByW1Gm96gOGQi9TlWGSibFn1njuVVA+Vgv+unjxAaWh4h+5nww4NNdV4ciBMXEF3QTs
TUO3Q75LshAqO9EimOYr24bASw1KmyoePL026QB/DcF5tb2GA1CkeDRzbulIr/t41pynIVlnuJqH
thhJBUQjGnAZOgvyFTnI9n2dgo557LJ0TorPz2YN33jwW1rl+nVCVmK1AqfInPtZE7iR5NXivBAN
sWzMX3pGk9EQtWVcuBVcXsdWU3fLYnXNUzqD9iefHUUDDxYTbHng3bHO0tupIuK+j5WGDhEvdmZU
ceGhF2PPFIkz7a2WBXKz94eDqbr2ap5nHFrkaNNptwN/+WhYLIefL+U32J2KMh5y3YNhMaWNG3fT
NDIuti1gxCYMa26b95HH/M3gE84vTIJfnHj1vO4So/cSXEyoTidGMMpq6EWheyTRlkPyIowgPC40
9fZhniwBhM3O8i9cMwz9N2spP+1h6J9WmM1VykbKGQ6WqwZiGqM8PMOkFS6nbITG9Wg0uuHcaFxK
siAUhQaRURWs8XNGarzSSm4JN8n6ZDX7oeB4WWjDPho4+JygDx+IWc0jrlXWaRBjd4/UMm1Nn9Sk
R9+FHBkvvSnLd0oue0jR+jUPXsjuLaZB8EJ0SWuh49XWTCVXvSNscFsaz51pIXTCQI24EkIotxvW
uiLueGUtRiklYHpj9qynMeq8C2znXJGOyLy3xaWgO6n8SdwswVo/lsR4zrFrKqKhWKOza/RLIOGQ
T4ll5s3ZbTL2XqIyab8CCW0jplgNgzqowzyWFBwO5yEqYj9xFbaaZAK88KVg310WebvADAVf8NtF
wY6pX2XTF+Nc73YUxcZhUKzlDUdHdN2CHaJqwB/yPpEca5xjWJOMz6i67iRA04/FQmsST6GdvRrN
RN0e1J6eY9/tdtCCBwinNSvj3p7V2F8OTF25TEzHOBdKMR+Sjhhe6q1wrwhx626hnGduIpZxfw/8
9XZwZ33DXTqFcbCV7YO37xCxT7BOp9MQw2dbT6V1XIyyviE5ITLTBbMWeCxRjt3RbwKvPLQcNP5V
raKgjHFJzN4pZFRieP1R6De2teNjhTQjO2P05HipiGTzktOUOcnAyX3bdXwnke5o93p3URdL/ccp
UvgLs8XK7t91ICHVQAutwJ9XgXyYqxA4MRH1xXhWW4PZHJTOalz0urUICnXtL7qoykhG6fm3IOlV
mcyOz7eLJmnzUrR1m7VDIpo1rcqisxiVDurLZQ9A5BKm/OrYGs32AhOhvVp93ykTyscgSHaszpRg
rlu7KyZ9yz3fL/s7jVu6OxANWd0qw0Z4FK625AFaiuLVtjW4h6gpzbtoyoaBCA+k5nFjyXmEhAG3
pmwNOyOtd2ee2KQr6JTYFCM/5JHEvjfRMz+JNgePm/emopLPl8bnvnfV1TQjXYkxVxF0WC/0elsY
kh3GNsWjL5mHR9bAxRCvbWavKQKBDizjNnd4uSxrdel3ETqcjByRD4YT5S9lYbPSDXWOVRrNOl7O
kCc+5klqfnNk1oxp0Ib9zOyCLzUlgIzpGcHzZ/lel24tCo19GKmuLdjd9MQK98neGZtUMUM2G1el
FTnMONfAIYJ7cdhooR0bUo2/7BmyviDgIuiHc2AXbZ0WXrkQ4zCr3jnChxJrDMLHpyyKgEbdyCkc
7v1sFg5/giDmZDSwbpS5obKUUUXlXRMeqPZsj1DMpC84xlPEuAgCtits+7Soo/aCC398HzT+uHRa
573DwzwLp5Y80O7gLzjvSR3xJ9SeoOz70wABn75FkQZFut96YMGBR7NN+1oEX12b8bn6dpF/Gqaf
nVSyCH9y2Ce/V0SqRNx1kLP4QVz2h41co/JsnBWfXemr/LEotX5DBuG8lN6QP2MaZVQfQiUhRwdR
zI0fbvNzJbx63qdbnmSklaGZa70CXZQmPE7uLcX83o0rvZSY/ZVLcyBMKG48PITxCuU1O6CF7yiS
dTAHp/t+Zsfn2PODb+3XpVxVCdu7gkZGlQAwiG2rW72E2kasvtKpVTC4et0zMpynnGZw2/aVRzie
g7kw3tXoqCtZde50Com8fOJTK99ts16uM3fRcMdkNQ8H4pLRWXB9lo9NOY23YSThlpAzbhGAElXP
YUZByyDM6HnhalmbVz44xP6McQDcdpvxkZ3U9VaeIp1bREo+a/eSUeX+1Oi92zi3NqyioGDnV6Pm
twCPElgdlxMlM+y9eiJIA4Glc0BvV78EHthGoiqI/jkf8gZ7D87+6gu7iXM1olj5srrNeWHRhEBw
Nnv1RjDhyoWni/EFqtB63+qgQHFhlk/GhLQfkc/MbLJyXPe1ryLzbvBmtzgCjSaaQNNnPmSWWdIt
WcyNY3Axo8c9novfXZEVtwzgulfHswxWVzRZ/tE2o/UnI0AE2nVF4m9srOQSxLz81Z5UJI3vCTnZ
dTQ2LRPzlvmuCx6GE5C5Qjo2FgW1dizrc83JLMLbVz5qX0cFOos889NMzsUHFSayAQPMfeIPkf8O
Uli8NpFmwuCN/C2XqeF3rAjVuAyJzUA34M1DhwispRADKc+adp+sTamlmCTi/gXD1uh55G9nKP/F
XUcCU7h4qqfM7teM8NaNrkCwajovsRodAdLkfRpGPtutzQZewz+XhvMKmKnD2RLshQ0YvmfpcFnl
yozKI8YCZCRA3HlY66j+ajK3ZnPpes5l0KmaebIA7ZFAoct9lJ7G9ioXQmwImNNvfjQpkYyu55Oe
FfXtWblyPbR1FfhpgAJ2JecTD1FMaBXhmHpQfIfWHIizdgZWcAVjp/k9rEt9U9a+Afxf2kw7xGxN
gMGqhgEo5muNxwxD4Z1aiDOLFRZMBtVtKQNKu3X5FBnsG176JRQHc23MMO2qjHJCVxuCgUVl6glO
km5TaAXBDwlqiusGeDWyqpUGovKb/vfmkWl6WJS1PI9lyLnoIGwiCaL15iVZnDL/lIZt3RSbv+eu
ujU/wtb96iZ9DUeAOYnH2Ig1+Mor1RfVwsy6qm7q0BsDQtAXetdeRUaYbrsfy7CWvS0yBkpDnM8e
239weg5B7Js/8hW06+3MKqmkEGCgd6o2q7makL71iWjraIKoPbI1VEqbxMCUUh4IK16mlwW33Gc1
2c4zPkLF2YJJ8qtEp/Y0ZwbNsXJ1JFPfHFqG6Z3NFnvdogI5Yzk1+2i7kQQ1tPuDunTI2YHaTn1q
EtBD2A3LJJkQ0hoxAbWJMIthAXRg5+kdB+K66vmHi0l96kWNJC2VM/5xNhbs0SL8fVj9V/VIi8p0
v4xUQUBgq276CJlg2kH7qCHJlVRgBgcrwzfAGCIuIBm+yU2RmZPPObvQbfHMV8tTpKijvXeD7Urg
geB1rxGyJXIZzCiGA+hfjuv++wkq+xuXGBG29tqxY/rytjkKVsbyYgnmPZbKXYoJhQwGx85q9Ffr
y+qkmFX97pZG+zyZQHkYXfbMsmz4+f3R0mokpalfrU+f8TFiBWMjFInTr/mYCTiASYTB/87oTDQx
M8g7+9CHZcAcg+gyxuHhtp6ByBDmqe8V1YuzYg7ejU3o1YbAFvC0BxsRHrwbr8f1Dqlx3/vDkGNa
lWjLoOrAVjpw0EyULtcmMr6r3KpmvpLN9eQBpWddHKjckMKg33aNhGmIeiF3aC7PnFbZ/fnWOEaV
QhYgnFqhnYjijL5MJ3SzfBZLJVmkecYagFBHpvSmN8NjOVWxLUqqCEVIYg21e2MaTRMlCK6X6JR3
anvBE2CacUEjcJ8PVf1dba54GTeJrmV2622IO9Oro+PYV5xVrr90Dw6ALp7ITc1sZldpXTPbQOck
0O39rjwMFkm4iODZGlmyNWCUL6aAOSpJaiFyjQYRUXfYKrctD4TkoNkRFXPUC5y2KKwzxzV8YDKY
QPlcI8tJinV2jBNdDeg0APIrC1p2QdFUMpr5KG1IxedNuxDfY468a/TerbXGIdtNdKO1dr5IMyn0
KRJiC+ZaV1Y13wv8rCRbeXs5e43QjyvHJp6g8DeZSNK+XimJiXhE1NwhYKis9W7mkw5jKMadR5pu
VLLaKbqlTuppcL+z3Pfcy9Id/TcHa6aMGZZGP6KicOQ2ZcH/ZLgaQ0odqeppc4flLpea1S5dXQ0E
y86Dn1oMtkXqb+e8u4ND+HIzoblFnNj5EQYFg8e+MMRzLebmo8oY0ae4uFsX6F+90utkTLZipx+s
KzzV23a6sfmo+dKzAK2nNHw/pinprSQwe/sD3sYuSCSuMo/XrIrAHBAHpsif4eTYZQMbg01a6OD3
OC/m9+C7OwSPMcENZpv10YB7IS8Lev2Nk2WHZKJZ99HHVTWKPioLfayXKL/hzoqcZLb1dOGGNuNL
zeib4abZe/bBsoM+SzQAaoshPfPeZNGlFLH0J4ZVAxdlxMez7sAzye18VHPP1AQtrl7OsecsVxVB
Q+19xY+/RX+yGcjllaDQj1DPph7KgeYk2zhOE6otHpwhC8n145ZUNfgCkpKXdBmlXyWKlV9zCHC6
arggg76v19x5msceNX+LNpcpbdE3+RFth3ngnsnPapRbIFYIh/rjDGFs4OI5jCVMBz48kKsgTbaR
7b2zLm0BOZk930HsfR67fIdMFZ5zOvXeNEZN60LKI6i2gadYLmb4rPn0Mb2i3s0SnETOveC06hML
U0SQLqb0Ocg7IfpTrQOUC7Ae1ieWZeLTW4gyjKth3mWsgkzNWM2j9XsfVbyzmCyXI3rGYkhdt6Qw
jAKc8BiJias4gabh5sSa5SFzMzm2LMHHhpBGu5DGO7gZrj9W0pzwVe4H5zsa374WphF0pxMMprdu
1cwjRiwJK6ldVY3KrzXDW7+3DfOdcSUGsWZEFy+hxbJScIKK940pARBYoKzFJVTYAQOr4JgGP1F1
lLs4Rgpupw4nhYPep7iN9Fb8Hin8J0jkY/DBJMd0U3/zJVVeufTk+nlAB3dchGpPS8fyeVgAXn8w
uqCX6a2xpdOt9fTZmwvKFt7djjqLbjRH7LAUMg33kcu52Ez0vHJftaSt50GBn4JK85TkErptK2oo
naSQMi+uK5rntJxCC8eL7YkfoI2ue6VyFZK0qsGFoiJhuYXNoSgEYimnblPMzYDUgBkN6CK83I2l
4p93rOmW97wmjJ1fOuBDyt1h4/YaHPlcrr61z/scQ6Q6ajHv1HPlFQeosR2JLLjR0SNZo11c2HLF
v6DKRXFrTl52Dbt6vA2mFdlOVeJtPzbswWjd+q3E5uwTk8XeOkAeWVW1w8/SlkMIi9T5j95a+iKr
9nKVVjUwCpbJK2Rezxy36JLIXmsPCwYtSBggqcRn2tXGp1azhUHfshkhZhM3XgrqzMHDQ5w3d2m0
7WYZFszUqrRQSxwoH33kJEs/eOgDb76ZF1KpDtx01ms/KvVjCa/63nAOv7GiIQCB2RskLgORCi5h
5dwwOmh/s3GduDVM7E0HkrNNDo+ZGNQUUJy5HVwLSQShdOhvkkUZ7rdF96uPFDC8H9gncy6tTIQw
5fn37YHxXsmLtJYMnNgDV4j8MzbDVRfY1r1uR885jEj4qiTHeo/9KI/KimWmwkkSlrntMpCptY/K
syFEimt9/c0ohpFN6GTC/qjZDXkXxES6bcwXGlnPFeLT9jS3MhZ7k02qb5KTb1Ldz4JYqW+g1Wxr
UTah/QVbBPvClXPwU2X1hGtsjFyeOcaC5xqZMGKLpnEffcsNgjjohn1FgcSMuKrSM/PDQkxNtmfC
OQaqF4w9yS9yB9ywGCHosmHe3e+e5+fppHvaq1+YGtjRqm0myq+Gebi6CuVFFw6BSH6x2i5NtQx0
dvmSvYajH4qEKbC+koxH7qSsGyP+RTHirwwGlsRtxfqRU9V++E7rP3c+0MpfBood2xr2C7cZuylt
Mpv1S86oDHehrm9/BVUYGejHnKRZa6YPkdFwTBgB6bdEnA3NCz1JuR3nIWTM+wsGlym3gMQ5T5AW
GRu+S9M1E/bzybSECRUa5oG2XUhr46yQFugky7arQzf6w/XcCItFdwPPJVmKcXLSXxiIN/xAdsVs
bmYgbNbNSLyiQArLuZNHdy0r9x1W7I5bagA3JhfKM3Se9t7QspBtXeuDKj2ajhol8nvmZn140WST
n6W/wIpCYWlm9Hg58UWnVm2jjWnXEe1i4+nJSMc1iC5+FRmJY4iYdAp80CtRo3ITUeA0DMGGNgyf
fo0ZfgVvXIK0MKKaSbv+KmZqomRG6zEcfsmVoz1bZH3ossKfMUiwzaQC1RU/rZftcV1HJLW/enNi
rzzxjOBeiN6msAo46U23+liieXyHKYfUSXCCJ7+YzpR0Si7h8EG+F1OqQ+8NKw5NkNEsKqFj3Wh9
6+hg6UxdmpHI30MpyN2zx2V6ayY/ePHZ3Vix3zkGUJnOKUHEriTbJoVSzRFNMU3pVKCHTMJ+mJDX
FmV+vjZO9EFCPchWqyfBzal6/IOd3b4jZWcTzqCfhsKpdHdR8Ae3ScSKaTr1mQ97SYs94rQLp+KH
KVnz2hJb7B5t5KNnMlJOxAM0WNYQYnhEkGVoSjFhiFfcHdG5WXs0ZiL0lmO5AOqNDUQebdJI4Tz+
QkFKujf7o4MDe4doGCma220ql5dOZMXDgBag3NPLjZe52NyXxh2bW9bJ9VMoXPnzCzRGQQE26UOg
0dUnzMwoHwJuAZn+ylFN1EI70UHaWl3prGSwamaZxUNqOnCgDDHv6gMXVmlICju/6TxdeAajxgTy
Idprb9/w5X6/C4JpVKr4l0C+sITOgBQeaBuGVbbJY1I7S//9ixgPk6SZMj86AvMVzS2JfYmhg7zZ
vWIlA/up9R4WBoMg94auf+zXeez+xiL9F0IubmTU3QyQA/LTAWLajok3+N8c3UGtOQBypRFEOqNK
6g4+FNoLY7WTZTENcilaq83SVQzNhUS0cZ/beE13Q9LmJG1u1p+t05jtwUQde7lHq6B8EmZOeHe+
K5nL2hQvVE3eowFq7MFaaY5jOTfuw9+4qvff80+uagiikEU82/egtv1hyf/3v8fQz7PdroyZ5yja
/lDe2WZiulP4XeIzIUiKb1fjX3LCLGYKMxKkF/oRwzo3+pvwg/807YeB5fNZ+lj2sRf9lSNLq7oM
HF0q1T7aQAjTG5vjpUBzwirZ9SHrYWaLDoXcEHFVqlLR0fCnlZl635h5Qpg52uW/+Xj+6oQHsEr6
hhOaDvBqx3f/guqWdh+F65qvzCjQdbPzBNnI1C5Y7ziH7W9yO9sHGeKPP4zjOhSnEqYhGgVZuleM
y5GKNrRM4d/hmf/DeL6TgT0XwILpwDT2/mKFL0S2OSQ6rSlLWqm+qmi1Hwwmol88aPB15oA+i/S5
dUnnacaxlCNyIRWadsWLdaDHj27QRko+6u4ncG2wjduEPo3U1okbB84zn6nrMX+PinXvMOayudXM
VwPkZ1YT0ltuWt9wtVX3OmubS6dXE2aRrR4vM9vCzlCG1vj7b76KP9PP9jeOhwIyhOeZgbMvbP78
xrXlTKB1n7uplYfddhnJemNy1yqIZu3YtrsVshZt4tNA1EmOLRT/3hQgVBJMU7AeO3i8YS18FYbR
P//N7/a/PCbYyZ3QIyUFUs9fgzvMzUA7YDgMfMa2EcdyXNDM+oPZ3xW1GfDa67rKYjMg7xQBuLva
tIqjqVOgCtUPUYPBI6PBto3/5tf6D2QCuwnOJ4Q91GmwE/bn6N8OKYeBYRuKbUkbpfB82k1hQUso
DEVkr2XB4bcdjx1A5lC7sScfW8oAhGRo5CbqKEo4/c/f6L9hJn8idXz+31ArN8M38X7j9/d89T78
f4BJsXfu9v/5HxrJf2BSHob38k9YlT/++39SUtx/OLYFsCvk/AhQazkcH+v3TkkxrPAf1s7sMqlm
IVTyn/0Lk+I6/wh4wikuIq6XiK/vX5gUO/iHjwgNMji5AbwKlv//hEn58zkC3YNHlTQozlqXm5Z3
68/PxxouY14I9Mf/TO3qcmPdTgOj87HQk5B7Qt8/mUnE/n5nWAMrTZUveZzyWhPbOC8ZJhekLfwb
O/Oi8eA2LWvMBarQeCg9ogYTnDoZbaQZtGgEIL+F9//2Wf9vZBX+7n+6wfhLcBhY7AZIBbI5Iey/
/CXgbeD1beTP4lmhvOMPlUMCzoWBhZoj5psBQU6k1mm9HQxLIOmZichg0ctELLKb/DXDL+GgIkOb
gkx9Y6WZAyaymJruIKhab3ViScdZ3pcIY0xMf48+BQpD7yfeEHD3w+xb/KNVbvb4MBgYeInUdbDe
BbnlnCjsg5Khv+tNJ5vMkC4qVD8ytn10eJixWpyzEXMw74DNRqYl1h7E0tYgbg0wTIgbbOq81BTV
iMfJrPAybFW2uDSEg/FU4L3viGug1D2ZITX/kDu+Dx19YuyuS6sUr6Fd+9bFrHR0wkqKjYKP+5MJ
xNz0TQKZa6BGIoh2OZRTYKPpYRhgH/ghl+idXfvQMDa5X/dpPgqrQb8adm/mFFgSA/4mcuIHGaSS
QKlxU+pDAwD2sbQQ0BAdUq4nRYflF+MbWo10NJibptOshHrj/00rtwwYRx6LqPeNu0ioYTmOmWeW
uAB7875qheVdSYZA+ujMTAdSue2TQDFl4nU2LXtJDDl1WVxoOX6JlpTVB7R3MCZMzxs2WJKmVEm1
qvXV68qmORahxv8zqLzYbhfHgjwQCuMPdaXF1GdjjUl+xWwV50wPafuXLgiuc6bczn2wCQmtkjRK
ODKVPbz2iyiis3rN7LvVCtms9ACnzod523YmhSzUUUcAExKGHkqAO3OGXVo1uTqlrBHtwYHmIM4a
6N09MqF2O2cwX2J4NZuQ1R1zjFRK0gdSx1uK56ILsn0HxUz84OF2m84MOBwYbrDOi9e1bKuffiho
uPqOnv+r90Z1C1sY1fSCzwoLPDuYd0uwrDsPbQ+KHN1aG2Ju06U+TNNCyt3IO1UcGHjmxdPg1euH
3ZPBje7InHmTmg0ZQFmznE28LCM1dRstfliuLH6YiymPNmTU0JYOMBFHhNaCvxifriQc7aJn2mmS
uLPi9sL1qG6xHptWipFRwp1159A9Cw2Ll23GG4osAThkdlz0juW0GK7cKha+2k3++SriqJFs3vEJ
8yMGr5vUm+oxkJ8Wht6AhvWIRJiFzeT8tV8u8fDbGqN/VABc/ou6M2uSFDm79C9CxuKAczlB7Lnv
yw2WVZWJs4Oz8+u/h2rNfF0lTfdobsbGdKGyVqkzMiIAf897znOMLKGLB+OaCoLnSVXeJLZs8PnB
P0nHssUvcZPjlYj2f3xdFxvX0Wv/E9xWGEwe4R9funp0KZnvtd9BIWmXsrxUhJW5Oihq6cK0lR++
YEW2Zb3T8KUnPPNqa1l5AALH1N7EM6yH2k3bO94TAvSJmsWb0UXZpZv73Y1njQYgA/gA3yZjZHlB
df0Pstnm0XZIwaiYu+7Q2u6pbysu5bLu8m0s7eEYF+VXzF5sBZt6ZKqNggx9bvspZiSqSvYMoVj8
h6jDAr/AL8dTEJkvE5hgbv0Z1IQlnd+mGoZE5ZvlE15WoD4lp8t3dp3BRT6TRiYVQF46hFDDiFMS
qdAQbJ7NqA5OjUtHF24Ehhi2RumtM3boLnMqHWQjE0v/xMqdLmf3QaoJD3alEsQd2JpddyftEYRx
wL/BY7e1OuNrF1mHH0FRX4gDYNjaFTaBbQs0aQmzgKPdZsZVvq0tHyG80oba2gTobz2LdKAlaz4D
x+gfeyIBYYvGeJ79ieS+lmhcdTe6W8TZ5B4PEsYYD2nqZin75hLzBox815q5HXdPmKjS69mev8x0
1C+EdCoXXR3LYOhxnzVOuCujlylLH/pFx6cOVxZhMEyRJMT6tylgoE0GqhKyYGRcyPvqQDZOMcDV
TrtlV1OemYcFqrvqRoQ/SV1a/TMsCOGbhZA1NCMpeMWkTk3dV08v2gN37AJsSxQwCAG+p705iLGC
1D6mmjFogmw3NnjYKQQvAu4X3gIoi2eCHaZNkV4uAZWToVRt/12C0sNp6ye1sSU0EX1A4nSOxDfs
d9gkFfodNPVvSWJ45i6KzPmhGRuIjglaA7oPQIOtP3edZENNihuHpXe94JY/mW0hD9xJ+stizGhP
bUV8toVsjnnpL+8Dve8kJOy+YD9a4zdHA62+8WhMYV01XXJMq7Q7FhWlbsRy0AU7SWzwTK2B6x/p
gKeJiPUrnGOQwsMPo5rE6sH8isxF0yhMIpWobPA0iwClz8z8d1YoY7IVbf2tK0dU4nROohBoKObX
2B8sUlyty4/C1HrBdjkNLkyUknshZvRHS07JVtOZ8DljY/2iDb655Q7fIJ9y7V0zJnbfLfwFDyjy
NMChS+aUOyz+ZV+KpcbDsab8Ilve1fbsfxR6bu5Sw0vuuWEWMOfj5SWzRveik8riblNHV5L403c8
A9ZLz4kLe3fb3bm+CJA1u4C9JhI+1UPx8NZFCanFGrJ9e13YanlcitpJyV3K9TjW6no4ZsxPJAw4
VHK6zykX26UZXRQbK9FSb8yUfa4CSvOGHYeL3V6GgBWGW4478rG2hm7b51+yGwV+TZZ0z8imPPu5
HcicxMqy8DyJyDyppLOJWmHHxVYgeBinrPkZGdDKfJLJcF/2PA2yFzrBBm8Pu3y4EG45+Fs26PkB
3ZbdYeMPLpaFpurMO1ym7bHrCvezSInuL4qb+8Z1nHWvb3lAORRTukK0m5NiByYXjxfOd6uTT0Ng
scSQJc1stFj7Fbe5OHXlq93wokOmntRlR7JyJCMbCvHWaAfV7jgEZVvMJ+tzxirrYFtFpfFp+70y
96NEOtzGOUaG0KWbbov21hFIwy0XqnrA0Knnmnu3ZfgBbWi9XbALaoP+kpV6nxBJ122/bRvbM+5H
CIPtthoCP95JnpvtpgDLYr1XibDeewdN/rYPZhNrhxD1wU04CvEMgLGG0Dg0asd6u+5vPU5KyaUF
ICfj+mcrcSaSSVeDze08uwzSoH1NZlHf8USWw1nguse9wKkjRelMeHLNuq5/9DOprAORtsA+ZLh/
qr0/4XvaQkJ0jg4MkhjrW0dIRAXsDIaFXMdmHF0P7cXBE7oRUeqB4W8EoZckGIZbd/QL7MXKqg+9
kwUXBS5qubM54LXbHkrdcV7nDm4miXcxR7VrhhB50qODvfTe7icOU6ImI8jh6NorUqvhPcSfQCS2
ncANEVUcVov3ukOIsUrQiT6lF2NWORcF2qg4mH3EYjuP20zAvJ/4/huYFbCFG6PGFs45480nrCg3
gvjOdcYzdGV+VHciUqtO3rNpQtsyOXTQTAElgemdNVjJCtwJZTZzseeMbjvmGQ7rCyvSD7ZS3UOe
LjyWCaNmV9rqvc/Y8tHODQWTyOW0taNnxLjO8qJ+D6w4YDpSIPMwQIDU2QSiJp8B0AA9OsMXjUmK
GdreREviEe1oXb6kUAJ6FgBD4sgNuihcOTLMK+Hbj21COotrEMZMZbPFqmJYZwafziOX1ifPAetA
NyQML19HGhu3iSuwto/Idc+NY6qCF829J+y8oD5hcnTOds2WgMWNz+WrvZKXqZzKfpY1tT5BSQPx
ZnY6pBSK//xL0E7Md5AbxJPTZdWbyOvhwCSVvovE4TBv5dX0w+6s5k42FbJB1KhInHrDc04lbObx
ZOZmmYUu2uh71OLa24w/hwCVW5N9OWfZc8ruJdrpYGmIEIFCkcdOjpiXhCEoTGMxRKfvaEVfjjsm
FyarnRPPf3lCu+suVwIghHOE/XpbKGchURDQL76e/lpwkaz1X5Sll+femnuxs7x+efAH7bc79nzO
Re5myQ/bidjPYryWt6PkG7ah7cEKzfVm4VrascNKDO2R2gj9wPGbHCSXP1HGkZxKtA6Eim7uDW98
dgUCpDq1ytC7mhTOSSE5uR6OJ5PSmBMX3UhaW8YDzRBmwYfcGd5RrfgJg4TOnUjYJmoB06gfXOO+
CBL9jpspeIjnKN75PF+3tm+w/HbLhdyQqUv/1uPy/YzYTCgyX6bz2vXxT1IohT7bMhnz5tDo2X+z
NHmjLavumdQZHxmrFMAxXiWb+Wawie/DSOv20NgwbQU5WwsSAgZr49IZjgNpt/PcJRPlCEhYMzOl
zH2SjjSOGfAJzOmWtEAL31K/JL4fP1k0bl7Yeo37g1A8LsV05PQ23wijsV9d4gQLe+pRXVhVuzg7
DicazpeNyd1wtAYUwdHmMImpP01zTk3JbA1PEzWXBz/mAN+YoClh4t20nQ2HJGqd4HLJ/R/VZBFm
zCJF+GgJoIJThZwewdhxjURxn6Vwkmx5TqrJPvH0+VRjHP/wjGY4YvBwdsSIp3LLPty7pD9IQwMA
FYm7yE1pGOlYhN1zl8yvCtkXu7FOAm4RNd9OnvUBC2vHgeoyzqn3SvlnDIKUwiSntjjamo4MCwY/
HESDvi2ShO2NMw5X45J/usju+2HujJP2nPxCpIZ9JNVKu3ZfiF2DrfQT8oTDFovkQ8BWauGEB2V6
n+picA8qKwlmV217V0ZRdvBraNzaiFmFtAFGB6P3lc9WPEb8012z+oqDxdnnRsH5OmrJnKSySs8m
qL07uy0/FjjPZ44X3ZEFsQb845tshaW4sekyfx6wejW7SeoVk8KD/mVMp/mg3Ajt17K7LtSSYoK9
kyd8l/h+nsiSJM6RzVvwTZRJdV+SCuPDd0ht1Vrl3QUtdhG4k6Qxg11np8NXTjrs2rc41XCfBNy6
0XWSHUbDm7/5o8hv2rqu+7PrucNt6xtcRAoTC4aZJdU/zAnPLfG3buEw2zkvUA1ZjeveKg9EAKZv
0M+g3pBCcLl6wZMbm8JgQOFrTI8COd7YJOGW9A9CFsaJw3ibhsp0QenXcTXyRDQhrTulEru2F8O+
iew30TTWRZliei4A++xdzFx4gAzj3ZxM/2APPjlvUrIXcNvjE76+HleEQR9Ez2aKNSoGbZnBUGlm
WERgIMr5qH3HeiKPkhDTMDw323kdr3kisvBSyzLqQtBvE3JUkBG3rZp3Ny69nOm8rR7nKXqEeQFC
e/Jodh01G0VKM0SfPupyIFXsB71JgT2MkttEDAZsOneQ4aCH4LmkxITQnjke5jbOlv0Uj8JjWkGh
bqYUss0olr01OmTbfQo88AiU+qPPYo1i1gzfp7Fbg6vOspsTIz8MRS4OnDzJNchgFFQ/NTUeugHU
Xj0233rLyG4VBmrylUPFCLaM9pXN6F8djLWYFIvAeKoYku6KYSDImMtl68dz/m3B8jmHPHqDtaPx
InPkvLF0pI6WKLhR9Is6+vBmXkcO631Igbr81KMJ/86FhO9uSbT2nAE8Q3eHyfSI6i1D/9q483ys
ervtbmedzXvwLu88josHeEUT0ZAivy1mder5bQ+90XOhS0izn2LENnBe0m4xz7Ev2xHv1GS8L9oF
3FN011RUFbsK/Rbzi5+8JnFp3mudFqG7ZDYCmpm8Bbjyjuzk0Qt946GKyBSnSGXzkTNzMCNjgDrH
NxvT8QbM4JLkW3ZinCwPjo68d6NILNKbjrpK+ZQ6vG3ptvMisEkK/9cJrYeta2vPp55SqnvEfX4H
M3C5FJx7y+/xpy09m2weU3tNQu0qIk10WSW+oXZ/RE2C1vExdktr5gjg9sm1qQPrLeo52Y1tpaMd
ieHqAojMhDZXl+++okS5yecvq5jGfWPnybONR5+DVZSwXHRTgFxKA8FZvGvbz5+wfa5MwvIHWTPz
0W1brqCWwAYIeDqeCQM/d7Bsk0tDlt1zK1xSUaXs3mgMirCBOFll36acI6Z3UJIxIqzfmzmc5z7t
t8xDHnLXmBAswIIg+B2R+srmNsE/Z239nCfPVplN++gTuiSrpxlfgCBP9VskEhNgGEBZwB4/G5OC
rjKNTZIb5tPciH7bQPJmXa0GcYELl2Msg713O4uxeFSL0sPeK7FzbSrqZlxSdlRonwaGkWJr1aQT
aO+qohWuxaFqoyS2yJ07WVN9yckE+HPDVsjdUXPH0MVnKvFeKDg5f7MX+neKuUuvBAdKKjNZAvwq
+ze0A4/A2D9Zw85nWfSme8QtpuA+VDHwgqqP6LGO9HztZ0b9+teC/b+sHBwKB2xw/2uhuS9ZYPyy
kpLe0DZWtWD2a8srcCD9IZ4hoi+IrtvEavpjBXD03sCxQjd7b5j7v/7x1r/8fLaIztpGQ8GlFOzE
fv35yndZf3koyYtpKbUrzNJHQAySZP4esfMcHmspLJM7f8BHMBmm+Y0mMRoWtY+6uRt1jz7Dmb9J
QVomU3aKemPOL0iaRjathjamGpG1zXRbLVDwN9acOsbf1Edb4veFB+cOttFsleDlu4H4beFhKA+D
qSXg1VvUQhyUVujgBjW20DkH1Lkddhwr56iUUZCmSskyJs6tdVWDXflZtFlRHBbNEhCK9nqqNxqD
pPffvM//5kVSmWKyeFxrWXmdv77PJK5614+afOPVOqXpwzG86qIYYl4XD+47SkCSzyDr2NXQosib
/HOLFODX1zu7iW1vp2DKIPf4GtvmBEgo+JuLYN3i/cn54HrUfriCw7gr6aHwQPP/+goRtlUdNSTd
6OUIhvs/LrrWpnz6YNVoVDTcaVqavAS9Hrawnr1TPJGAvQbyggEIulsHX7il4hBfWIMnhj87fFOi
ZrLmiyJpHIIa3dh58uqv31vn1+rX9ZXbfOouV5Htmqznf/Oe1KlLgYECEUuwgG+vA21EvudxA3gV
06ITfMDft4i64h7KrmLbjqFeVLZKr2PSO+rC9ek7OeY5ZWchlswEDHnJTAYctAVmQoKIm2a6boNQ
AiBlYqSxn1038gh365xMJHShTNDg1AwTEAhGDc7SFHnTXFhU/AsL44uJKb13TAetNSHPaYfTQnS+
VqMc78ZWeY+4mUjAgVOpq7+5OuxfqxbWN0f4XAACJlfAn9zfLvCFxUThN6hfAx+TujYSyWgDEGoB
dMOZqdqVbiWcq1Z3DFQaWt98sQRenJ0JcvFnwdB2g/rfJoegZEWLAc8VNRlCP0svTA+C9r6gFAno
EJ9MuwVfz+qGylr+rzbIxYQTUmkG41bqPpUfIFuy5YTqkr4i8Jvz419/E369mfm26dmokZ5Yvwwm
t6XfvsJqtGao6xF8KoKt6wk6DrNkyk8FuJozjYToAWZF4L4Tnb0DZlq0f3MR/dYCxSvgTfZosTcp
cnFphFofNX9yGCwK4jDgaPRklbQrXs4SHCIXiabwx0qHt9kXpyAS6jUxqg5widLrndWK7e/EIOsy
zKEHCFx3eMZoHEWr3IN2wrCd8hBk+oyiEyj9qNm5QSDWNCDB04ZhN9mU7mIAoitI8u9cYg3F4a/f
3Z9tdf/tjcItazqORfOT5WL0wt9h//rLucqLzcjrfjCZNFcoLWVOzpekxAaFILhiiuzX1jffOUc+
6PvaLJETAdRl0Y4+qcjZjUHZWZvK9AIQkmAOBpo4H2zy5vMWjL37EPQzaDOSw/m1GbklPT94MfWK
tbauMPz7IZIwsrmcnTSj8BM/PloeIGUCu/peUBJfh3/9G/9mwfr5G2NV8Gxf8GcqLX67s+Swu3O3
yn8AjGKv5rD1YIaocMeHA64EIplIT8Oe71h1lQ/xlBzcCt2VMzljDZFeWhP++gX9ttxfX5DE6YQz
jfU+IFf/t+NCQQ6AQwTpjW7kcX6q+tp4SAES+wQq6YDYTqTDnwb8suRUOsqLd6M7y+gyWPvQUZu6
FvoAi2oIK7EbfJVKAiRLC9O79p3MIRxfZ8WXTojlUm3ZFFf9UDb5g0mki/lqXXByo6nfbHA+j26P
Xr+ZTRP17uc/NQa3Rqw3B8MP53hIhm1syCzft5HBV6TqwGCYA877jdtWmQPkZm1gJOe+gjFYYxOD
X5wkORR4p/hGDyVqXc6hXPGvHGGcF9xFulcqMfmX4RVGx7UL4cTHEoLyEaeatYeZQH5jdCMywlAa
1kEhI1O8c0jFVdvSLwIiGnO6rtoNO7ucMY8+tbCq+tCtmH0IB2g/3wxFcJWbtWeFpW3lwc7pCo6v
9GHR81nz7lJNa/Wsm35+sP+REeix+r/vXFp/0J8dRv/8was75/9VnRI33/+9S+h/5PGnTj7+3KbE
3//DJWRZ/6BkB32IdRjPK1ws/8slJP/h4fURa53sT4PmelT/Z5mS4//DlCJY/+MIrpLVvPPPMiW8
RdyJyYXhPrAkNlXxn7iE6N365aTk237gkTuDo8h9QXBe+u0+CLYt0kWWnCllBWDzqM2WDMlgTm42
IE7MNrIJzS4R8RWYA8Tp00MckNTEIs+vawSbOhiNzrm2WXW8wTvCjQg116t7ZJehZch6ZewAQYEM
mMww+M2Uf6Y/UtVbJmUxMQd12NdzMtrv7op5K98QeoJ1F2jY0zjx6HGVeEIzGf1tbpEseXAovim2
UN84uU3LSG5RLoEPUViWDZxiG2mM6s9B7We8xA/wleE6OjSBX1MUUCehJQjYbyqHJWo4QEv8gTSN
ilrBSFAngbDBuAZuxOOmaOPhWNrUNbYW7PHk6KPSpIBfoURczSXAESMUoiSo+ya6qZ6ITii9eEc0
dy99FpXdmC2Vof5oPRiAg+SBdYYTXzV9MT7m6/rjSKFuFtw2yUjdCG3dE6EoTgRsqbreK4+FrE0e
+UPHjYjqc3ClCioAno8ac18DkJhAcsUxmLXOXB+nGl1/AzQQ8HxdYWQ6WLOglKr2qXI6CKf1vNCY
EJ6KvZSTBxe401nLvr5tyAH0u4JTSLycGyMhq79Ju1qY55wp6CQ9YrUbbVtIQ5mFSaAp/LbAEFIo
RAdeDljEeN8MM9HY7WxYdNWeCaKkuQ7pcyinh5mkSnzLqtSw9hH9EhNqVTbB2YT3UfLl4rZcXBMj
x6TaUa4wgvngRgY1OzZKgvdRaZbHJXMVTo/KIg+Cc541ORRFWR8Ly0F7tT0Tz0/mgYvaBVUKpiVp
4Zlsl7ltxjOiRHvduLI1WCxNIjsMSGbTkcO7K++sIoCxleegP7ZRPDS4Cgb0Fe7ihQu0BMTNk0eJ
yF3sVulbnQXsxpUn7SdvMSfW75lf3y7GWqBTAAS/JMCtr+hYkmBbkghLbYAzKIUYVcP0gsZC2tPK
s/K5k4MSJ1PV8ZevPIpAZsufgClHsTAvo9TOAEeyZyU9DfHSO3oS+gNtMwXttu3PPSIUdzYm6YiL
wtA8Ms9unavXKa1HJkR4o+bOZ1Zn90MZOg+pcmyjvVlM7fdsocc+XCgzwEeLpf3WqldgbgwHkxUr
p9t2TzDJopgTrNy7RfQHrqIXE5gPcJfRh2o4aEacgBqeIynxtI0fJz1KcqE8FVZpLHhdyseWswjL
+2j5ma/DxNiQ8XQmVZtacbI1GUBGDPXjiH2560YNzVAafIniMr2HAYBnJJOg8i6raVoJ3w1JjaBZ
ujE0J0SzncM68sOYfL+hHhtpam9o7pjs6St94KQfVTt/6PNnt8qg5+LeL5OQq3W5KEEMfXDKsYGp
2AyO81qgDRaw35lEI1ivZrlDNTeLMT40VBOv2XtrdPuwsD3A4hvUnfyg36kIzgbYS3oYaAmx+C/g
nWJEQEDDf8SalZokw8YWAOHsuijBJPzLYhsEQ0cBgpYA9j6IsdK2EcZRZxBuSpxYqR8TxFvJhcWW
LFRtXboQfzwIMe6NhDOKq4l4u4nrpo/t7AWBX5bHgB222HgZWdT7ZCFTtNcpnakXmC2w4+3qqe6a
h0w5fo5fKc3Xm60YANecuDK5b3OnwBQpdxM4wwLlkpFjPDPvZDnUUU2GBLJSy517F5UYR87wKKL6
GciMJw4SP12AD7Hsiu1gr2/ZJmmg93xDzwy8Gxkxd6N7Aznswftz0jqRquv8Fz+xKXNeb7oFMqM0
EhAW6eDL+EdhcFGx1Vxm4F0zkjIxNmVPzl7pEgJeQouwH7Ki0tkW6Ccatjk2VX2Cli0/ujSx34bR
NoyHYXBBKAZWL9gHe/14S5ra+lCLkcF1mNK5PjQtT5XQyejCfLUKy2TJO2J+C0lKwIFQhtmjIPbu
mF/L2pjHQ+/hSXgMMNTKnag8byKMNsYPnt1bj1SJAiGn0mit2DJKhBvMQFizQBAQ6shsJ17Bfn50
mUeYVrB/GUW8FVYNl5DwALtGs+RwyqVY4djRUJHuaojaBTrwMj4NxGX1PphEk5z4iBV2Drx1sM/g
JEc71mNQFYWd0agWau37yJBwopxTBE2VAjOlzXqgaam23lx4iOXWdZuV1T8YkFfihqsHrgK9AIcW
PEm+mm+iFWhfRiudWRDkH7GG0rkckUFDakKq3yiCyPerxcjduiLRexMtNz6MOY8OOGdEbI/sUJrm
5GeV9ejiU8HQ3xiOd2W1ov+jq8s5OJj3vli0NR5Afm298z0mfSVbQmPbkkxbfNNz5AfIwYyYngNS
NlcjfIUnAx5Wtoeb7GfX8yDRUiOf+b8jgUxH4U4pwTtumgmBqaXQch+TUS4PwCYAhruMb3VIaoro
FzCpIHOwyWW0GvN+wLiE/tsJM/QKejfwBgzDQwqTuOMpIKyvXqYAX1l+wBA3BQ1eO4Y1mjRSHG23
eTqwqgX14mZ73t3hcS7a2NmyEisf8D9576phjbFpXE9B2EzniRaNpeQD8yfae3cxBYT2esjx1C7j
VnRflxqgEB16Bbc5qadvix2Vcm8bkXOHlNw7Z2JPlFNZHK48Ulmt315wvJr0TVAsPM+3uH4scW4w
3SYfOVWvbbZjzRSR8IHSWIxPE5639JBZVfR9qQwMrmbSxo+dFUDCjWGNlRT11E3/vZr88UtAx4GN
oWwvD/GBYcbLe/Zzm14069Kb80wQpm7jHhPdufWhLTStaDVFVToEtWbld1QcZ8Yxc5PExzVacQBc
SiykN1bs0DnR5uMEubql/IlVOd4S8CH2lgtas5oey8mEvzwn/poBQpYHa9I3uLi9+MMqwJduy0zT
uhVrOthPHUyVteh77m6svPbre7uYO/1gQCkFGulU+osF69LsRGlToJeM/Wyes1Gij9WFXXLtksfy
drSsoqjMAQSAcyLTOSAeMGGp7pyZvpUldbBTJgbS4WvpZG1+a0sz7R9ccMZRkqwOgQGo/s4oak4E
NFtIAJVTf/CwDs0tF7KBlwM2QwcYMsF8MSyx02LGVulXbLis7uPU9NXBRjPPeURrGAgGDqrrWpvE
LZscLxxMG9+PmFEBHeKAwOO1wQOwdGflaOwD+DuS/KhbT1zxoFVLyAEIf4+xeOplybPsjkNWtBYa
OL0FISyiv8Thm+Xhz5kp1hqA375hB5NEsV3QhCFhoZqjONssMiQ95ssa7xFJ96qjwsBizYq4P0P6
wLPpjlf+MOibfjUHbogIDh8cXkC4J0rlbkhFVvPuA2R8xH+fmWHUN/Fdlo+UatLqVy7UIBRorTqt
ljduj8SThkARoWNXj60ZIhUnLBjOOWwY5b9ifDAZ/mshCOy3I+zr3jHp9JrEUB/qoWjBZadCP0+T
g3N3whSgNnM9V2+EbM1v/AlOAgS1mR1cMfIa+8bhaYWOLOURvbuOtwvy2De0oxFJlI4P9plxOT8g
ghJlz8Gk/VgduIxEMQb60EcHT8D0xw01AT4mIDgOODrZwHkL9t0h1nhRxZAfMpPadJ4tmX6dK07O
oWlXXruh1gn5iVCX+Ojok/lMowgaNwu7XtP1kHJwBb/R91CyvcHbBIwe6g+t7z8a2f/POpD/f0v4
IKv+xeRexlX+y+DOX/9jcLcFIzj0OGjK64jOEuF/Du6M9B5zs0dIz3P5O2t1+z/ndoNQkFiL0wMY
UsJBXGSc/ufgvqaCcIOYpmmRc1n/J+c/mdy9XxcF0pRsX1i/IJshtpv/0mBfYYRxCM7scVV35oEM
NajKDUa9pM8PkvjpbQGF8mFu14d1So7+RFsy7RJ2E8w/YsPz2aIrWXyQ7mVO6anjBrijxtU4YLx3
CcPv1gZE+qJTv8GkT5v5teg8RYK873QRioBD4MYqtPF9EAazWUCV2LSBEojU2RB5wUkJ3rYOc0gs
D6k79aSMuF1OoRQQmHYD+y/nEOHHDF7MxEDzg38qHon3QZymbDSiYMCMV4ZxQZmDlfdjAGqevfM8
p03FTTjhJ2BzTh99phs/DAxYGRCr8hx+dNT36RaiGQwrdAwpQtexqyaE+GEOuG+s7plqpRg3DBt3
XLutzzKKwIsbcGsk7BJfGZlml2WWWBi24yzrBVyCYaegIbDkll9/+sr9m5jTKuT/txLNB4nEjtZP
TguZ3WHn96sSPdY11lfPOyWsK29IFI4vUTQFfyf//v51oc6b+CKZQfYJlmMGfGn/LOYHOS1nAwSy
cciIMhqVaIoj1dMtsdZ4SZK/WREiSf76W1kmEFuHbyU/EHEpcNb//U/LA2qMsihK+m+oTxrEhZPl
r2XgFx9JELTVcWFfoM6wsWzAJK1nl8zwFNMjOC163CmKry9AvjvlZmGZ+JZqHKtbxYfWtJ+IFVj2
X2MqUctDDQfkFsJcBToo7qTJWELb0AWPa7z3XsvzhzAWrcubeAq0A4fOyZlTSJ9QAjiBGCXgqqCT
EWy4oifT6G6dzqpepJjXxc/QORCsSYXuSP9gGMyNZgq2PZoTRnNGb/kYjU5NgEcLp9gt/uJwIgY8
u6UBsl2ApwCoPlL6MM5nHzc82Nq6QJd26W79gbnAf535buGb1NRlbspZDOrYojwdiR0g6DSJa8iD
6+buJ25y9zzirFPbERbGAv4PmSbo6IyCgAWboWHQw65d2aSowxSZ6Eb7M9qwXuypZSJZim9ZAw0E
pgDqALtMj+SFcOrJPwRm4d5OZdkGZ8DcFAE6C28Bp+Is+9bFtMvteeYkEnu2n5lb30WYD11RYQ+O
MP99WCqe19wI3osQ900iNrgjowL+TFZSwbggZIYyV/7I21H1161TtC4dFcVAiSubnzOUmDiAWdTj
MgZgK+2QNEP/opyVrgimjh0SNvrJP4vaYTvvcvVfLqOiGyPV5EA0ElW8MeJA2HsOOM7LwpFYbiLN
5j60U+l1O1W0gO+wHECqS3Fl6M2EKtSdO0PyVuBlmB7wEtPZreLV+W32nSlwx0L+OUwWlk0Mu2nU
ho1sVoMvvTr+2YE7e1l1dH2AQnMm46S6LFWEG+qEIqnGY9TwS0XcLR0bk044izKoTYMS80wzS/MJ
MC37VEL2lA4ZIGC4GhevgXepi5O2DYxMmVwxbdz6liOkZv8S7x2wrkWTKmwX99pOOTuc60SnLArY
H52XZmJ8AQvkvjhymZ4Qx+pzYY7drp668XNCknxJeBdpKxQgPkLmu6TaxiPnWeLhRV+QyxECtdLG
xOhhkSYGnhOAwks/p/bG6tGrtp3typvOWsR3j/f4hbNqde+qWC84SNkJh7a2MhnO8zwYhEu1op+3
6Ts3jNbiX0aaBLiTmVS6Rkwsx4eZUAlFuA7K0YZODboeMFKV28jsR42Jdk4yKkcwAXekXb5y7jJE
YypAMfhoXP3EznmydqVj60eLrM8nyBwGqdHx2hOeGyM+YK9gRQqvKP/ko8z8bUSRLUQkhph6J+eh
ImY5e9FdlSsnPaZLDTebEcqgUXWmKQxmRQLiDEaA/MbCMweNP0/WRb/U8kvZibgRuTd+qoVQCx4L
QhZbYA9AZ+JG4/fLx7xcQkLl2ZNaen3l18v01Rfc+dC1i+i1LgbYhnxHErmNLXJLPP1G+yEg03LP
6ZS/xpXkEPLog2TeQrD0b6BKMB/n8QgQMu/I8e7lXMffS0BNLw5cKeAS/tIhBBh2HmwX6aCWuQMg
1HCRRXKktGkgkWJWwX2EzQo3vJ+YvGHDhMkWHh580jIym6eIZyTsmkxEn97ietCibcf2NlWQ058j
8kFedrZTyf47JnKO1kbTpMUm4jvL3xlJCV0yK1Z3Ji2XGPUbmBLHgDbSnkxQvIjq4FRM3ctFZC+r
kNp3q8LOwn04N1DRUbiRs+gWZWtob7hHABISBSmeLAckiKCo6zub+hhgYNwLAGaVdnKz+C5gXSp7
4qsppS5rVweu957F+K9pzM7Lz4RaNJfltZqfdGNE+HakUdpQwnVy7Mq2BeeLflZu8XjbUh/K1qmv
g3kAaMNgmiCM6Hm2DnkW1wV6AAR5Zi0OBNtIZUSTxihBje+VNJ/HtrM+NSynH27h8q52c6xuWO4b
rwC/4aCLyEi+UlKzC/DLvMGlt5IviK2uvZeNbIuExq2ejh/LGejdszncCO4B7kBpqqfoaPgv9s5k
OW4j7dq38kfvoQASmRgW36ZQA6s4z6Q2CFESMY+J+er/B5TbLavddvS+N46wZYosEEBmnvec50Qm
vmeaI2NwSrlsGH96SQJ2hnrWBc896VtGobkjBWFAJyQS6MNZ2iTzUj6gNBtfEYrlq7903TV/n/tc
ta35lRF82ICC0DV7H3vBdZkL9Jhtrq2R2rDWJO+I8byZNx4XXgccx9JnPI1Yo+kuU8SwhmGsAk5f
IdA5jNvNLpHSfoudQqDwi3lkIzfjLW0MkwZYXsKIzTltW0wtUmmeq6JST5HZJfcdN3wLPlxlt20m
ePvXuRlek+vxckyUUlEtFROu24J5HF8JTNHK0xtLXG0R7xYCJ0VdnNTE44UxNZYR9NYyuxlT3bP0
zD6tvkkWdzfWwo4SWdXKYbSUNQU4bJbem6EvXzIwf9+8zCS/QDeM9+JBw8tpUAEdvWrvEe0gbuV8
y2Ol2UuSmKby0e9KgtTZ5Dws2Ge+UGoXvRYdT90GZgzikolfDPMwbcOgtwm/TQHygYkB2vPZ0QxM
Il6omHReKPlc1J65l+/icgdkNOXn2TjW40pXJYrNo2xW74U1r4K21OJq4jH7XDHc+apcqhhQ5gyc
10Rr6HxPC7vJtgWw+OGi9ty8ZWUf4/ZGe36KGA9sfIPzOiWPQi/YhYGngdbbgZrHYGqG1VhM+ibf
+RkxXzKWZAZ2cUifOimYJmf+VCeLdaFAc+HY73KjO4coUdfPc2SDsMe7YeC3IqMzBNE4lvfKIC53
NRrwZc5aY+lWb4cUU8uZo1rwxQb0ineUotVOq+BVhQSriT6IaMZBigUNqWTjNHOp+kPWpALFvmek
KWt+DMZVzxlQu/zUMH+f8Z3Q7IStvIxGNe77kuYeIqtZuyRv8ApieQZD3aaarArpF2Re7ggKMwty
tMydoiEsbnCij5iQDTYTAiSkUis6GdWEsoqCvStVQiTfhXEzL9h1L0gUGAz6JxM1+ZtoVW7si1Km
7k3WIud9K7v183ghXgW5y2dejUcyTKZfbqx4ykwg6uTURCB8fEX7OhQtJIUGYP5GJSRP3HXwN7sH
GCdNwmAfhTDfQoBK+6dlbpbqEWm+EPtcZ2b40EMZtrGB2WSN9mxIBKKYr9OG/C86qLgFuIQrZGNB
RneYEnAEiYDkTuzA1w5OllH8hax1mN0yELG8Iiv9OAPeXCO2sUPUhhzI4u6QAqW+NCgBLi/KBhzf
pXYb+sk2NdYIl76NiePvMZRtY173zVp5X8AuGW/regjFvdC151wSXgLoBHRzeAIDjdpvZSFKfjYX
bHKAbRaBBQrSfh7jaX7XjBKLwMzaYR2n4To+KyN7fNHWCk5nWjycN86cUKZGUyybFLtlOQSwZTwY
7LAnGCfm4uzoCErhfKlORBep4+o1CDAvZlAxmTgUlrDJXHqjeCFJVBOX1720oKXLfNl51aLqo0+s
XJwsenfIuqMSMluyufjcXyEw/rpzNUdXOWPnJgdT9dfgUQncdwxJst3csjEH+2DIGmgltYu71Gfk
V+GtRFH3wHev9YjtnamKZDmbtSrEToYmG3xS8t3NhMt1FNV5OhQRTammS40GG/eEwwKefY7ZxN3s
rfJkfjcyGf4qUt/+tnD6jV4Ms0le8rqNbqOqDDNaCgZkZcfWIC2WYRq/CRNQ9g3VDrywlYhd5LUS
yxIfvWIWDPCRx5Rb+3vLLUF+gfjbmdcuq7GkpY5+U5tzzvnbg0hwHGK3f5yk3T0plsF1cNbAOaV3
xHHRsDR9IlWFiYxOTFMcYm3DGIJczQUbmX1cW6nLYIa8c/RgYvN6XdgvoXGxQhhb5pn2ylzG67jL
42h5W9zUIxY9xZSfVDpETcCpkMgjbSAeGG83ug2dhLKBtKZDiKKLrOB05tsmi1JaoJtiCyLu+XF8
/5909g8f8eo/a2eH/ntb6u/zz7aX9St+yGeG+LSaSizft0wsrba78ol+w+MIjC8fQphp0XqBmZOv
+k1Ak/4nUjA4oPG3YGLHRP67fsYfYYUxccRaSEOWUP+NevaLGQ6UExTKD6yMdEwPS+kv3kbhWh0L
WDQRMon9cwdP+pPR9OmVWxnxeW/zXHWJckmW1d2lb2p9ahUKccUg7cftg4Up+l79ifrzYYr/l/zz
4ydhOg0VCAlIeL8aETsKJVIPg8cmpTyLgu/Wzg51sag3hAbzqaduwzcG7xJNjB0IuWJ1aNUYvXZA
/4gqkPy9lYuWJOGGImFUbyV3uE2Wv+G3/dEl9PFDeti98aYLb6Wm/aJRwUS20Tq4XOyU0r2RGvah
bU4u699YxE0Aebc+/+lm+rPr8kfB6se3dMB+8wZ2bWzmvwhWRlN4rBsSsGMS9MWa/zGrmEYmAhtY
dat95MzoWGH/Avgf5iVtSXiOJ7pZPNQ8yeFo049ZchgzWAD/e+K7+fjt//4hbH6x//mRf+iZxP7R
6PbxFb9b3bDp+jaWNce2bO7ofz7x7ifF789FRsd1uiKjf3/eMbqplYBrcksprNVrZOM3vdw2PyGi
m8rnS20HHpb4bx749W7511OG1xSAG7eRaRKjZYPo/2J+TSe5TOZMd8tSy/BbLrp2v8jEZ2PfD/cj
PPrt3C7TDf7u8dwyWn346Tr9yd38x5t5/faOyWdBgbUcXmvql9dN79RsYWO2rRLd/qYql/4t0eF0
jyhZ/7g7/+ML5d++FcxAPH0u6QEHWoL5i/AKtVtSQUg/il2m+cPUwVms1krHBgPo33yqf7uo0vHW
GIiFEZG3l1p/lJ80XljOU9tSc7sxlSZqAcPXgDC/5hHJqVX7hW/54AxeYe05Cvvf9ahn+/jXF9b6
94/rELJFX0aH5cZTv3xcPCqM4FjoN0s4pNXZ6I8xocAyp1zYWxIMV/DwzXvtzvkroGtwiIOd1U9+
T1XNsKpbm8gu+ycSVZFBkQCcgl05tvXf0frW9+Mfbj/prneyzbpGINE1f3mZJRRlW8s6S4WXoi9r
Ix1ORtEUp7++GKyB//ZtFN+IsIApmE/9epuxgNV+gx62yYwSwrbDmBgeLVx4LkkrzFcXcu510RuM
cx1/MZaDiBilblZn/9exYBJ92wgzvmHwqJOgaYBM7Vp8Qhls5Nx86BKCbFiWsGoFQ93Fh4ypwhUC
DQ0SbWS7w6HzB9j7GOA4wzVpLb/+9edbDeE/X0UyER6IE8qPBC8Z+SsNzhOymHnUKH/us2zvZKa3
b3joNnRljjsq0Me/mWL8sjbj1sW+r1hS2Y/zKH3YcH++wSM/7UeOAQVnNvMAUYRUju1sB9D9Isw+
A2a5rygpTRn7+pV8HU3nZHrhlijjAVrKZYQRkdKw4W9ueV6Jv14FJCw2SXAFTYv5I3/+01PnKmNV
zGY6iFuV3NcWU/IinL8vOvPOGYCLIG90/jfhgV/vX+GQtsGfyCXgJe7/+lJZUAemSHJeQRWojjHk
rn2Z6+Fvwk9/9l3cdR4GEFQK5qd//GR9gkkzFXhsp4KS67Fvu13oaOdvrt+ffRfWAtiMbLlsX/2y
FMyTJEr74eQd8uhoKSwrle/mV399r/7Jd2GlY3gMIlJIVr0/fpbGpz+B5j8exaT5grl//Gw1rfz2
N9/kl0TU6ic31/wKIFCTN775kSf86WaYLEfjQFRfW7/nlW+CdM3OHIoR6+9IXCQ7UEmeKRuHMhZJ
aYgtNCJwhJE1RMa2gWE+XvUw1cQVDh28FD14perKprRIn2knnZE3lq5qjmSMIi9IJ4pgAiZKnLlB
CuaKEPfU5Oe4gzz7AgspXyv7ZkYhDQn/bOzZXEujdZj26M/IcWxuY3xD9JbIa4IbQ7RZ8tpESu3j
9CzKWt8/cHSE5DXwC6H2Bu0z27ZROr11ysrSbdutFlTMXWShGl2P0XU9REAI5nbKnw1lz27Q0euu
L/K46Je73m4W8zGs4kgcBm6mhdCO1X71SfFH+7aFxhiYnZMWZ9jL7Yysb0sLQzmT0Ng0rigaktdi
deUNeoZsVRNFPsxyaZ/N2iDy25th1O0L6DfXqCEZ3VSt5/WnkEnCgi1VVYDvch3OlxKgF4M7QfPQ
ljSUi2cvtOIHz1nwzXbIC9bemPH8Q7ueQ+zVyNAwYToohVsMrcCQTJsQZ1BZmhZYnHBEu/UA2Me0
NLPyiNpO+8gBg+uTabUc0WJotjc1pQWgxeCe1QklZAwBldHsOf7GxTYithkFdNXntM86isTmNLHk
JazccNEYj3KuaFerIH5XzS9jBmdPrfrwOs11Ru7eHvRuJa/7u4qf/rEdWm6CXMo7q6N04Zq/rI2D
DHRKsWszvNYHwXxy3gEaRLET5AAupyqNu501YTje+7TT72eJDnoUmpfwSXgzExGPg1B+YxApbvfg
6bNkqxhKNmwzeuPFav1qptS8YQ5Z523x6tlD8RYmMWZcdqZJcjnjxmPgZ3VKBby5xbQZ3JZKQraB
5XejttJmR9dffp7gH6PQBLeX2GqzaL4JYvv5inCQZ4nF5GEbNQ4wYuy8+kjLEfaGylLlFHBzzRZF
LgbsqsFz6U0GvI4uMdi44NhNKpSlMpnsN1VVHiE2VgiTigNTdvsY0S0/r62MoZ6bjukpNL1irbLu
4xmbdkTRyeQ2DHNwWFV2EDKlwNJeuRGlm40vz5wGivuumA3x5qREj4IxnQvWYCgFTAxMEAUF3Rzu
0ZUUunV0gBc7K8vsizRs5uFG5T6F840JuD4QmQhFwNDKmwITf7BNasN3Q6glsZPsjIqB9brMNO+1
P/tXYqmNDkaaJ6dDOfeLe9NDLHyFslLXNyD9o/CRIkJFiUlfJafFbAaMWVC1OCBqEpvUziBbB5TH
EjSNtDG9pqNm4JYNcJ634eRaWALB/XyeQY3c2jEQbsYgmDy7nTc29PMh9Kl0L3XnOLt6QMENmmrO
AIhltaS3M1u6/CDiDCMIdADdbJheuPYZ/LCFqig/5/TYQKsKXCg49A8rF083B1CLCTXwPPzjfYQV
biJNAku/bL3zBvK/gLRW+OXKyYYhZ+AfXk310PsmPMgLDsDeyzYeLuxvRFtC6yCnGSajuYjoeSJP
R/KKkfW3xO5cOBh2UmFeN1mn+8lPdxblDEbA8b8+d6yGGQKp6ssw1V61KbFGhJs2y7W9nfKmOUvy
duCxTtuSWJcqnfvEbuXR8GDZbR0zl5dZ7VKohghW4Hwo6wxKFObUBX9n7Z8ErUDtJV4MdkspXkH7
KMw6vKcFjU88FDYlxGTurgwqfmjWo5dvDKSXa3MrwOIuB6ocgd/ZOBCaG0CTi3NUTk1jT6lG3wkI
SGAyLFZzfau8+dyEjg9w9cN9DzI1f7Kmwq929WrPx2CKUz//cO0nvqfJq6XcwMwOnHWAaV0vHw7/
2lB6hO7EureJBHkfusGsE73whX1Be4hxXjYj3sdB+fVtTnFPtsc469B//JEpWD7yBeIja5B+5A7a
SRjvPB/6ZV5jCRUs3NVpzuAWhPCaXBimrjPZ5tVrouEj3YCzmaRDnBkcGuuPBATYANIQU+2qz7hN
yUjE8eDpfeUO9BooTYInMCIiFQzAmdiYVBKbAaKw/orXnvxF85HFYGRFLkN/ZDTGH3kN245eUhav
8iQjQRsV/QmkO9o16BF9ZD4ISFX3KJsMEVMroVWcRSB5yLrJe4RrEb4X4CX0OosV5gVnLpIkxMaT
8kAIPnrXzO7lUWV28TR/JFBEpBUN89N6+HE+UiqNEZFYCdfwSg866MLg0W6oKXDrG6d2aD3Iw0E8
5iHMSULHhfe6wBu6VUZePlaZxhmTiZjMjDCR0Mkfghujxxco806a0vaoTU/z6cz6yN5geWmxM3JB
ruzSrcZT/JHUYRoL8Q2D+vi1GCQFTAAmiPQUIZYZfgcNIJU1GQ9IF3QZsV0CQOFHGGj+CAa14RoS
omhkTQz13L42M2k3I6cs1sfqI1vkfuSM5EfmyPE/Akh90pJGyj+SSdNHSsn+SCwZ1kd8yXLczj1V
/LeeOmErmr21h2fmKat/pJ2sH9mnCr4Y79xZ2+99LC2CFA0Ue4xlWeI4xfZjy/c/ufkfgoPMf9ae
Nt+xzP+sNa//+w/hyf7kScIEq/YE6lh6kr34D6nZ/OS6Dm81tCf4N1JBa/9derLEJ3LtvvBdFGhO
ic6/rJrOJ2FjkvNhiHgoU8g2/430RKz8lxMb34LzvwDOif2TI8d6Vvhpky7mLBw8Qi2USChy1QOO
L/pQiK5Z5V7hJdoLL5ENPvuFqrUNLdCetxvCsfo+GgtIxmzU01cqR0aiJEgo7tauce4FaqKGCbkz
h34KDLRc+88beAjN0gi1YzOaWcw3rcnYCuBYD92knCte/UCAKJhbctC1JKHO6R5xmAPCQCovM8ZK
Epw1c+X19ZWSu4tD6oWJwqx2FUWb6HmlKhBhsm+j/uiS2YhvUljbCZOwNCtwkGPbDAANQR/Urhk/
073MY6j9wvFOehwnnmNmbNWG2haFcase9hPsnHxLIJuq5pCK0fMp0gP+beGkwNnTJHlv4EXd9ama
nR1/hdRB3whMUpE1pfG+sWXzIEvLp2NZtuFjGGv6hlvGgxaWedABG6FbfY9dtzaIcndU3bMhN5iz
1tX4JWnaVrBoQgHcTabJ6QKbHN2eidTWO8H1tsepyrZgqxaC14fYKGQFB9Kgy0X2/eRd8z5KZUDu
BqrgyO6k3+vabd78TBBJLTMgTSziM35+o+7rp66xIWFNvYVpPJdDBPZ7GaorBuIpb1ZGjWprgO9a
GJ1jbgncfA7nnWi1Fgc2xRnNqJBcXRJBofuZ+e54maSi/z4At8jPVZs23XXSVCwFk2ipl3SZEMxH
QrVud9YPRd/t7QWA5mr0YUzH3BA+ZdrH7rzF4GU7hxKn+/scGpMAz1daLzMQUnULx7j4XOHvT/CJ
QCb3GP41Lh4zakHyDfApOzl0ouNAsSQuWdUMYTMNiiFp9aaTQ3GjJuJvu7jy09dlFhqXQob/DM/M
MLL66s7mnFK7X1KhLHWYFru5kZY14CbpHMpDU6jJ4ybs64gOYC8jpkZxr3NBj1mdb009MBTJyau1
GzJmCzbkJqvcQNMKDLWvp9P8OkIcGQLQtSUtaR5+psb7Skd18ajSsb/vB7vy99gwI4aVRdYXkBEn
71s6aPmcjtW4BKJ1gVKF9Ry/mRw9rji3hqQh+4gojz0MpED9wSpfBkiUL1gU1hr5hl6fS6Oe7LPO
SsL3Mcrjc+z/0beymcVdRwj7S0fLFaVmZRm+dUZpv1O53r6KfmhOmkXpMQyd8tW0iW+c2ekA44UT
VQTATDUUhrUkfU+mowHd4eRTHIGkyeK07QaKCimMa4yRusAqecWuMht0TE0YOhNoMDWQepMawmoY
mI8bY+FnG9dMHawdmnjZxjNIA+J8a/ohsKykxpbkpzWwoZxl3UZP2abKym+SFmzkdrRtmAdswuO3
ikzki+0l3ePIq+U+xrVWbJu4xfYTUpe50pz5VXdWo6/YoIkbfrvsYoGCHYu4bt9ogCNEKCbZvhlp
w4dqk5RWF1fbAIxbtlFs0LWrvmOd6vD/tBUPeFxPvt5kQ2J9Rr/ozjuh8bzEeGPgO3lR6PIDR66/
zywAoMHo9v1DYnZARxyDUdYFwnWMcaABkbwF4+e0Aa8sQiIksrv5mvZju4CUx2shx71JKhzBE5d4
clMqaYO/q7JrTWkQDYK5nps9knP7ZlLDQWJR1Vpi6EwzBgxRVFz6vSGdCyQYeIeypjlgdEorvUsa
v8IKPFsEVuD2GP2R8yRvR4Kb0CrTuRENlP+8yqad1OWAFqGkt28Z2mc0YVnOY2HVFT6OIbWc5tFb
msKk7NCLj0aCteOy0cRnDnXCwebA/d+CGDSENX+dfU+82k1r1jsO7G1/5ktZ3fiUvBJW9HDKBlVn
UMsJnry/hpO0xJtMD1BAw5XTCEJXNNAuCLJ+oehQ0KGrGkzaIXUJ0Yb1m4buaMzqx4ROrc9RmIZg
4pzwhludhyUUVvE+unN8xZILBHGZBte6oOJT/ZDe/rdF+gdC4l/tkR6jL+W3L3/YJK1f8NsuSX1i
/IVe6ElqYZSnmEH82CUJ/5NCD6WZ62Mav25f/jmOZyOEdul7NvN7n1g2KubvcZZPa2cuA37GDcqV
dNr8d5ukdRP0L3HfwyaA6GtaPEAeQ3Bmgn/cJI35nGqE4bumcZfy2Cadx6B37mOC4tFkXM7AeRsi
6PSKVzmtnXWtxKWqbArE5ryKXymdRrcqnJGlrYXgsC5KPQooeFl3LW301xK21ALbpQuIADyoFe3k
Mf2XL2Zeqfk4kveD+hsJ0yNZl4QPQ9cNE8AyuDgbC8jyl9kpmIBHkVyaiwbHbBwe8GJ2dA9mFvUv
t/6yOC5VkC5GSWtvi7gE4pM5kHIPMU2hgiKAvGvm+5FpWH4eKW0HzUDmFOLqOPOjwp0tnAAkc3IP
sdRpD2bL1jEgKc44ZdSiind4tAjcRknXxPjnQUERYLOKF3jLLhbbocRXFgnLWKtlwvQdfrl8aZwE
RvZUAJePqBukqACfNdgo3ePrFUvuOYFZVW1DmFfwAqJU2VEb30Hf2whzTMtdoWvzzGd2CumNPdlX
LGMtqigUCiw8YZdb+2E07c92KppHuB+AJz0otntvCakkryIhLPLSdXqAuc31wOha++cpaCVBaMmz
kteeWcpXFbIAbSm8XPRzMo6j/ypMo35NJ/x3W/DRQmD/HKBfzUCodlNXqOcy6ZYv7pRwnxhxOXNK
BZs5B2smeWK7lddUsKp0izesS7duUS74fwqg6i0MWtKkVcv+uCGNGNF/3VT+rll8fT0ywGspCGAv
ts2MCSd2gbnrAg1KYBgfiyk7w/Evp+3QWF24VqZN5Ro0IThBe3HIDNG1KWbxrXKNS6eEmvZZkeE+
NUqD4s3aZ93HjSZB3tnNjL90nhQyS0HJtrfJpmqks7LkOEmpgY6/U9xgGMzWFloOmMI2eTCGa2W0
x8EgosxcZeOGLbF31QqRIFr6ho+Pj0r3+LIkF/Bm1aV1M8VwrQ45zsxvnu5wyg1A7pLdoJ3hISlc
cTeSTyfbTD1wK+pdRruap6lPD23U1hgvavg6Z5Gfv0eg54CjiRHl+hglEXcHLrYpqwKA5Y5HUMP3
s0tqOL2vkdePODzNSepDzO0G6Moa5uscfDcp2wV19NIgsstaXfXDS8vu83JhPc3vEtrqvDvfHSjG
oXeK4MCYZeVXQKEWMFNJqeZFxHHAOqz8OgyBFv1oRzgf8wEmfvcWdrELqjPBu7zoIr/F0oLGCgKx
Q6v2mHueY53vkx2Fd9OZqAVc4JbdCogzNV1RDeGgOWR1eibzrMUe6EXLw0i7j7uZa+G/m3WUXfkh
wu+la3jklVu88feE/8dXYOIt76sGD92OnVb8NDJKCbcxIVEZuLLZgVmq2sCKUyr7asgfF1WZNs1d
NdLaiQM9dSiJ8sr6VdEiXbEzGezXuHTS56Yg/hcU+WQnQZY5LlW+oencjA5kNAIWLVicqYYUoX2V
PUaw2GhdrlNc4S25qxN7Ja8+LGT8pn3uuWw/ciNZOx9r0KMHi83Oe13Z5aQvVO/21DmAzqqwKYTl
WNyZMa5LBNxs/BKyFblm4uOU24imcuYsSzzDbun64jLtqR/ZTOyB5MFmh3sddVlHKKA3R3LdfmmT
v6M3IcQ/7FEtiiOWCEiJ/VvfSjN2GDEnchXmPRRk9C3P0luDKEF6xpibvwdNLH0sF+EXr9qVQ4+H
IkzGN99LUdIdWma/kmgcX3C1um8m5907h1zj3tY5Na3+1C76plK1JJGuMYieIaiH5erj9b8qFHC1
hZaVjSevG4mQzZHOS275FIkHkHVN4rZREKf9gWpKFdZcjWki9o8JckCCTrN++dyht3I29oFVBz0J
7XIrnEWPGyKiyMjTbDNrElpiyw7znuaBUfnsr0oL3/TSZ5YV6Mocn2ofMW+1UXgn5AW6JJRqK0LR
vqWtzf8EpB/upbWB7y8EpL7ty2/Jz7uj9Qt+2xyZaEjoPb5rYsLDi/e7hMTmiG2T5/iMV/G/kdT8
fXeEx5EgJV9BJRmwRBNT4r+2R/LTar+x2E9jxpCmAvz1z5rBmx/bHv3Lv/+/si9uqqTs9P/9gy3Q
H7ZHvD4xjQgL+x3/ZMn8ddCbtn1CcKB+mpU0b3WjAAUabDyMxDzhez+L51yeYgcheuSw14yvtgd9
rgtsQbq9gzWu7gf7frJ5wrxsiwriBwziCNvxBVgGPOOuW+gKnvZmW5yq4rzpwgtezf3GmSLr2Y5O
trizjC80UpyJLtzZrdNt+34wnirrW03nTrecNwJ+nR0o/WY0LUmpIjuWLQXVrtWCbUjNbr/adGKr
27leGpBQ2YIo+h625aa0GPetlpPMs6t024epEbR+TCb3Os0pH5a6P+aMp/1CBU56NXntnVruEhu7
Ecr8PQsMe5/x1AzGiUJxGhDo4B4aLOFZBQieNq+m1/aGYbQklGxScMNOpm3OjK4/tKLYujqHdG+e
N7Duw+Ezzce0B416IQlgbOFEfqsK0DFdejnKy8oUQdke7ZDjHCcg3MU5wofdn/TAzw9JKAUtY5XR
NmZbCGkVKIxBaY637fFkmGLejd07xvutV6AV2zu5VIeqffT8bzGDGFKAaAKLfzdI64rjsrnRxAMP
GjY875pLZJPHZXKcM9sCHzOZXrQHvQ0PQG2gsSB3xN9j3jwMOLaFAqqEKf+JBCJtPZRbl+mZR5J5
YzHC3RjCbS7NhHM0+B2cSBdCfskm9eI4KIq+MF4JjBLn3hru5ehXx4H6c+ZWHSqLJd7CfinZzCX9
uQMS96qnMsgu1VNvrcq8ghPFL1m1m0ah3EfKfGhGB8Z7+GShUFqJErtYPWNROFR6vCpYc6INM/ET
FOAbn1XlkHjnZWVBbPKPOSYFlUfqnA2Xhbk1ty/tQe7mYdzLUbLRmXZIpucVTWdR2n9vwpw7umpP
k1NSeVcfbW5SZIh3C6yj7xUH6ReAJ5K9RRZzU0uLUz+JoU209LzuvUsH6se4ZrHqcOsCqc6DjFmF
QVK+kCB9fDM6sImhjprTeOmduT3UtnEMUviYVj5uJ84fcW9sOUhsl+y2R/PcxD6AY1INnjcfjNrb
CZlch266c7NhXwzWLSaYwPTu6fWh7oNBS9T6tBhdcoQ7sjpRuqDOBBybjWuckkEGqb1l/d6X+iul
ANrdxeZTGBNxltNxDvMd7G//xmKCekTdplIb/sdsnFNPv+lTPyj7z2sqzylv4ZEdRUy8q8S1MDr1
NSNrEoHxfDaZ410/qYO1VNeyZhRFRMOG9AOCGg+BZ96N1XOYGCeLjXGaU4WHYwKxR+/N6SrtWv4P
Qic8SjqddvBjjOU5MV8EYg5A4uZ2LECdVjHEnn4EaYMKc+zUXaZpLysK2e+7/tZKGXKaxZ4ipEmO
932THhd9W/HwJwNjdVhpF+Ckz+jW24TutRiiXeKEQU/fPLWeZA8ILePzj0dnCEIcDITodrg6DhQc
HVHNcUEYN1X26sTiPYxAdlCE1A8PU5i8hIqnwVtK7qq30h05xHGL2BWek4k9+lvHHIogxa6IedIA
M5IF0Sgaj8VIsQyPeW3CD23Q3ZbvofFeZnhYONHV6g6myqFLb9OUrPNwNajEP19s6wUBhFu7DAYr
eoPCz05DP1YOk+vGNXfKyC7w4OC5OJHyIZVFw087xydPjjctbBz2P7zWyIZx7nGx06Rng5RErkcy
kbY57eOQFyDHnR7VpRu4NNlttzz73hcfZ8gIkMuMy31lmTvuO5/in+EAKgnryQSwiTFiFgZuMby7
7XIiZnuxTPegEeMOep70bqVdP+gOiEnUvtbSZXcP38cie1ZxhjnmVcM7PgIReeFZLeRfGV/hUuuu
OrVwmGiS/E2rmPpT0ryu39zAMf088NSyKt5iblp3wuYrJpC7tsymzy1tYxycfOuCrtpdM5DqXXfL
2NSwgVTxdVGoW0FapFRKznyw5LxNs6s2LObPfkrTeWMdw0LTxQKUSLXOvu6S4aqqasBkFa6LTPR7
2DnmWSOtfsfKjMsl0ncUjlqweDuuHaXOx4bDLZQjPagLu46nZ6dNNAzMvH20Sytgot8FJqLi92H0
xbNl6uysnRxcM45m31uJ7KUt53JDPPFEA+q0jcqQJoNccv7S4UHDsdzwAfeyGs4kynRRW9E5zKLo
yGgKfvqIEoFI358ASfaP7KA76NMLDnePN1GVwMBMOs6hDKLJzJd0TnLsivzkCa9toCwWf98db3F8
8ETGl8DLH6ls2OGJ43RfRTjGPOvJn7l2rbzTJGUPxOVuKAgbj/kitqkpn9H0QqYiYqqptT6Povpd
mmxV3cos36ymdk8ROZyF4oyerWzopwv2GP49o0uW5ym2HoUKT9nQn88yPpv85blr2224TF+TjtwP
n0DuRTIFs3KOHOmO1L4lWw0WYuP2aMhlspMsSoGtjC5wujzZRzHF5038bJbjS6XEc82RFetYQpJq
OMZFc1PUNEJU+rl1Kalt23gLwg8sFvrTPiqbsyq6Rj3YQpE4aHdZl5cNTWHcVMye40AaxlnBSZpj
GhczMbqzxYQ2vvTn3eR4UMv89jyvS701q658qkPD289zOG0bxJydhbGWtEbuz6yrHZaPg3R0d9sZ
eLwLqeU1dTThwoAkJjdrUmfxUOIk2Uliy58d2cSKt2zbWkEdy5kjIDIMSTxOi0QbwMrNvLTrxB23
qsbn5vS1uClDyYYoSfVlOWbuoZWzvPXaDKwBEan+KawdGR8hm9W3obKreYMJj8V/HuzkLNNJF9Cb
cciWBiQCXcluzivUw9iCczhF0zUq/+QajPX4TYx4vEHEFKes4TnaFLHhnvNU6+uMYvdXORuMhnTR
XTCknGjRcLX6XFL1y9kUD/Yb7e/t3mmM/qXiZtgNPVaLLT33VrTv/ZpJT8v6egK3kV/IXiJBp1l3
5J2oaNxl6JEtMZbfTrisotl8oLF1Oe/sKLoVlMEEnTWXaAnEyTKJC/Ihc8dzxfbiqSdWjXFxrPdz
BjG+iv8/e2fSWzlyRtm/YnjdLHAegO5evMc3aB5TSmlDKAdxniIYJIO/vg+VZVupsrNQ6EUDDXth
w6lUvpHBb7j3XN85d+ZkujNkNj+5PPtLnyY4noqENKgCRG0opX/TwkO8IJquveGpJCfEHd4GyB/i
usBB3BTiodRWdFJE1Zrhplx2XJZevqrJzg9kWJ10CUbNCD/MNTdjc09is4S+4zAJmMyzsnOMS2W1
zReM5c1DFrTtuTcNPpcelAUF3PokbxaNm0V2MBnwETrsHj6xeZjO864/RFYXY2fblUZV7wsnMDaO
F/anrC1FbKztfyUeEeAlhyhJfS5JdNqF2EmvsEBvLe0p3sscQben742lbF9qfPYPbDohTLfldJQm
lTKISDBsSid7W4f+p6CJsr0xtfYR9KOFJBwxOB8XtZUOjWwflelNVFgezbtKLnB+qjNyyIpb4Ahf
8zY5Fc3wSN7dPg9vll4+Zel93y7TzkzG8gJj4clUIIhC5RMcE286AUiWXQ0JaafuxGgqTMDcsizm
Go2yc3d271nOoNsy+wuDwDhEzyE4X48h3Jjn38lnQkqFthDtS3Bu9/OdIH/IXQsSasMjJsOEUDkh
z/OUgr3Kv6b52FGh+58tFTwUIxh0gTdwLLzrxJ3kqT+650X5WvFZxrrKb5FlDddmwZ2YtOgmFiRg
7gocyJ5hPzbeTGlbpAX8YViO9pDTj0S3JMFtOQbPdASTt3KmG3BSj804XA8OhjIGsHQHhGikVmMf
oh7P7eg+tWvfYtOkpEF5atm9wL9voLCayovRn2lDooaGKXLnOc4Cvih+dMpurLrjMKUoFtaybwkA
29Sz8vagIB7SfBYXde7aJ8OQRcV1EAEkX/jefi+8rI+dDAQ/GUEBwlIjvJgT3eR7RuP9CTdZD4BM
Ek17LnoJIl+pyzLPiwOr5IKxKFGAXBl1FOdzz1RI4BmAv7QaLvuUMFt2fuMWCK+1Qzm30EeFNVmA
qIlJ2zOl+DaC+Z/IB2gZfvL9jifSab/IoefddrLTThtSng9jha2W7GsFXEIcO0MkEENK08vPfDJE
3eXogWLA7LqUu94YD762vhdmdxCqD+KSxLsN68knmmLSMpf5BRbYuJ2AxfwQlP933/T3gIHGf56o
7Kq/3b1U48u3Vryfqqy/9GOqYoTBb4yosGxCuEJ2y/TkHzsnIzJ/w8PpON5qUoIPtYbI/L51spid
sAVi0u7zkxBMyj/HKpaDrfRt64SrFDdC9FeGKh+8Q2QkYTEg3iIAJ2Kj81kf5yddTsN54eWjtx9B
2Xbgfza9Dwt4KE/r3D7104ZQt6ZEHh7SZgT2SlJSzb4U903bP5ZNn8d+yHzx3Xv4++jn/ajHWZHw
7zZh69OyIbKvk2ubPV34MbwmwKoGJMQnB3DE3O+b/l2JWf+FSnc5dtKOTiCgEydYiwTcYOINO+6i
BAlIkRQOKUGhdS4As10PfN+pDsIKloprwl2QtsGR17ieJkNY6jPf79jgN346X6VhkLBRkp48sRhF
Ei1pNZ8sr8qfE99pbqUPW4BcrNa68Rh7MFu2yrOurTFlpul0QlM/UxXMK/dIEE9Qt0HwRQxkXnGG
LApNPUuLXSIIolP5ULSQfkznMcsNJ6BbLPXnppCd5or1zYsskUR89ktt3BRCDzest7xvXd70bgwF
wcbVKXturIqhMXPY0YYUyWmWoolECH90KpuxQ8LroPbArBsdC6YEtGi1jeYYwVD/JJj4nsMihtca
2O5zPjAXJJCvKjmNWIYX21J70SPmAkYitadPE/g11DHN9GxzW0S/JB0GbLUbF8wMN1qG3TejIW9o
g/+AEEakyFQAfAD1bsjWxD7bEbz02bmwZmAWUGdL83TqxkMDg6opIz9eKCzN1BvuU7t2is0gI9JE
FsqATT/bRbHFJF1fWCi8LpuuvnbtqvjWQpMtAND6gMPMqB0HGjaZEkBnVOanVGXM1oJOtS/ET5iE
iqIFAHUzd59NPXyeS+TlhdsYx4pVB8j1bn3MiaK8sJ9ql8oqHlLWPHDvL8m9FeNmHMf0NXFwOpUG
mtG+sD6VlrikXjAvOJGxSovIfR5F9lxmCGYGz8hRGQ+pPAuMPqN8BgUfoNeNOZbzg5N3p8Ekm/1U
N8NFPrDa9dUlk/cFYRBYZ8zEYI3ZpJZH5HQG9zKj0jdJb/oXZWPQ3aACvl+Cmp3hwAbS01NNVEk3
LANfoDB8hDnmxJkF9AHPwT2AGObvwH+PgzNANq6RwuFMsTsK7EHOu1QMDiKjzON2WRV3IyjAwxwi
Lqv54ygcqh2YmFd/goSNLmrcIVs3vns4L6CNKGKDubVADPs82foGH4YHrYJBVWON6jwbMiCkqP7s
TD37c71qKGQTN5bzpfdXgmLmr/L2yNgHTHJUX9G50d8Zx6JS+iR1oMcgR5Z7NOICzFBwnIfoBhwL
f7+wmvuyx1Bp8WUPW9IIVSuuAbmTe91Z/YpGiNYQ23TZiaBdbpeBoMxtbbA+2ZiVYeyYfQHAL9P8
uY1M87Nw7WWf2hMDKFd39AS+jYW6sm9ak+VeFxYtmx4r39mMh64GdwbvVvsPeqE5GVocDgzHaVZG
SzqfhR5ZRg0A2JDMrtCYvikic9NoPwLcb10L5XE1lQa9sYF/W3stc15jTXB0mIZYvYcXw0evxeDB
Pk1FiFgxAapddMolL8iOboHTQJLsW2snNGw5gtvYWbspMuzEarGjl3j5oVXL6MHGUEDCYKc5gMiC
3s0JNqXYqfrknkGg4cVLz8F+aRL4s3cZPx4MJ6daVzq4dTsGQWEXJEA4KJNOo76Xb4CbuxlCunvd
ooDZ9dDhGO/mX0p3oa4wdQmsepqvq6rw71peExmxkztfrxmCBZgvbR0XKdu7tIuSe7Ray9Eth+gQ
ikHGpUu5R8NPs8CpsfeDiNxRPZMyTvwDHjIS1PYRQiQfugawHCYK0WFcivmKMsoCk1/BremrOdry
4+bgoc3TjMYBdbDXTE490gWuySdCNV3gdvnuqfUKm2UH3tjlnkE0bvKqorArr5M07B8RyoM1RBfm
3zU0c9Z5FZBYsP31fe5DvNSPu29grZZdnxwm1/pw93UK1zRZInp7ZWQO4KDkEYHpw9JOPngiMOaj
tdxb6NFM1Xx1+NiZ/7YyTjPjHl31pcVwFw14AfUQSXgXtVHsephozCG8d6qaPkGq17pliSYlYzQ+
pl8//Q/e0B9PH9Mx0UWm6eETpep5Xzz4IpBwA12evtIN9Xt2Oml5kU7tSwjvax143vtRe40Zk2wS
usMC/cOJV8wbZ2Yb7JeHlTl0BE3xJybKP1YPKAE8QBlkzhDBsiqe3z8v10AOPSAA2gdVB/u4ax5w
wzkYzdYpeeDvnGE8vr0Vf6n+vf+/yPt5H/fzvw/f28uX+rv8n+vD/zMF6Efuzz//L6uz35/d/8tQ
IIu3/j9Xx5uXTHD9vK+M11/4URl77BvZ4gVByGbRX7Gs/yiM+Ql+ToROUE6wOvsrWPX3utj2f4OF
EYJUhRTycyqQ7SHhQlnOJhJuSgS/7C8Vxuul9y8tVuCw/+R6pCpGOY+53/8gWPfwUhaIj/sY4K/a
F0X92tZF/lJAQz5fiGKPnQIUewlV4dAwZj+qtvf3dibSvakZBTuce39m2kWd9oenZPNMLBuKLRzy
D19r/KQIQee8B6K6wETJCxWdRkIRclGxp4TvmicvhkuAK/f1sd4uHVa8Hh7ntjGT4qIAyPfsace9
Dvvui59HOqbLd+4SDW9oW3aT+2DV2sS/4xpPsEgDDT0EFum8Hj9BfmUtHXxkVkLc96MueLDxhCBw
h3SpgyE3t2Qjcx8qfJ8CZUgTmmLXCe5gurU71NDTVvolaNSqwXfAwsFFVQFujVDtgKTyKuwGUMom
ZM6N7U+E7DpB6iEer6GZkBbsPzOMRhlqQJHbvPtG/pteY/VM/OFdpQFB+IeKj4SqD17ocFhIpECD
y8xO7SzwUzavWq9Ih4kBKFLQi7H+ZnXWYazGnSOfmzo8BNltP0IyMFOsT3eJIMZ5v2qFo2I+WQFx
Snmbjj/Opdwm2DZXOUPvhke3Nf7kqPtZMvjja8oVQfuGcBG6wofvBJPLAWoj5ZFbpmkM7BUofYnv
6ddv0r97jwDR0KaiAbDwhPx8oFqEImQ1vUuM9cfdrZzpXZPcqJq7Yv28BCRVVD1R8r9+0De540+X
oAtAPOTWwsszaYQ/3B1TR8ii88GyIampKdhq83wi0mCV75nzi2cXzneuYsrPCA7/jVs7VGAst7Ov
tGX1uZfr9rxyXPtauWZtMrHNDILvbdiNvQWUVONx6MVEretrj0F/mLp/9tX6wwXLC+B4w5MD9MT2
3gQNX19u8yZF32D9D06WxdNM5uOsIksUCvKwJVMs2y4LFnC7wJkqlONDI0uCvW+qap9rhwvQxHvS
WuF8gqEOgqmRVbvZb9n32J08Lg4sinrywoOGauj58gYL87hlFlXEte0FF1ZrTFdTEDkHvzORNOjm
qizSJlYeW8dff0I/32f58q12ew5vIAJugI1off3vXh+YdHZVaurjYnTF0RbihHIS6KHtvlq2H4cB
CSq/fsQP+Iu3R7ThCdg8GtgH88PXnaq5TcaaR+yEuNcreFVzSCFTRLDB+uHXD/aBkPXj9bk2/wsc
y4Pf8+Ee0NKnCslIN6b42VaDN+w7Mycy1c2NlTAJegN3+aa9No8Ag12mgK+/fgJvJ/pPV4Bnci+z
eLVgg6hlPpxN5M7g13bTPk4hjR7IU3BPK1UnJ1VA3CstPjN1DT5cNStLsu+jbesA4ui9AOuREuO2
RF9+YgJBReM17CNnuF+I52DdkkVbo2QFYWduE/skSG2cmjTlJswm/jWfbYDsJZRS07uv5xs3LIjs
YDx6XTerIBK+z24ao/RWFkZ4P2YKMUTSlbugYIcOhN/eeXOmWVgMYfvJyitzO3N2AGaYYPOyhp6H
qn3IM/iv1rqJzLE5vMl6f/Cz/lJR9v9nosNaEf3nsmubvXx7X3Otf/tHzWU7RDGya+LbDNAFXRZH
6g8BPFNFhpPrDBA9F3qtdyUXP1kHhCuPhKsdQuE/R5EBQ0qLup8/A7fkIBH7KyUXdczPt2J7fVoc
JPyjlH5o/D583UGAk6pj+afKKHsMF2T21BOj+SzqTsKEjXQIFNcwN1U41OW9E7XZTZ6s1Elot4gY
CLveZqjDo3vuBx6IAF92/j6vSWtDZwjK8WzVm97anErT1k+LKNoXLnld4L8XY6DKKeu820vR2OJT
Zqlo2KZGbkFNAMeaOxAjUo/Z4VD5GvWor/L2zCvEJKFtT6VJmruzoAmffZMtdk5XtEJoVhFoB7Mf
jXDbXGd5B1wZFDQIbNc8yNxxsgOhCg1cXKRPym0012IPaqdmZ3KJxLwxL8nasJJpw7MyzxvfKD/j
lovqI3G9lv85JNPpJR26JSbXcGQQ1jf2NZWj3EUaPIS4xKi9xKJKPimkLV24qRMyzViyLp5lPDr8
EzGoDO3cTuDlxCXChdb4LITPxBMvXnpb1I0kCYcn2s3lthkY0ZyT9lx7GVjA2rkCZhJmt0yo1OrL
Tqym+zbnXvG9B3XMsjAcy1UmbrK+uIN+hdCFYZrbgC4WLYwklprbzoHEyWLaciCGiPZL1gf6dYDG
3VNTKO4HO9FV/pWrwbfIpCsyCJ5Jne+l9NRFiKK9uMJJB+HfkLZ9Rax1YhxBOxPTxD3P0p9CpKXf
C0admOQTPxNwQFek+s5mjX/f5xELOgM7qcmm72i6Y37TLFN5nDAlbbwB3jnuPkZkeWJnzh1jNmnC
bgncmkyfPEhXxieBcBGOpjKZW96/vOlexaBaPJdzY0u40lk11wMbriwwXTaD0YSxDP1E2m41zmxt
bUIyrjgEoQtE6JhMw1nHeEGTdLy9aQ3gUHnEoO9mt7XDsyGdMivGyDIzH6NIljssnL5xpnK/rg5z
4ofXOBZ9dbrMRZGdklXXk7yVkHsRS1jjYp+EgaqOhDj3zckCK+dlmJZXFDbTfs5xllVmoO4iXalr
oBwqzutwMbak53bnmnjfS6NG54QNi+xcFYn6UpHt1hA2shgXCQtxsR8rR99podm5YigRR2x3402a
dfqqANcW2yUDnctQ9upmahsr2M7SholTY1V8sAyjOdoZ/j5mV1wZO5Az2ORROxPvyeD8zm4jJmrM
FPuTrrfdm9kOupe0Sf2nhG+Y2IaBARGWQC0Gm9pcFm9bNSnD05UO0514TsOmGzBixsrYiZoUfk9Z
GueFKodHP/Gy+1n37mVYrkmfzNQTyQLezmTdfxoUS9r5W0YOYrKgjxzcLKgN8kcNLqoJXO/UD+NX
DgfXUTuCkvog2syFw96b7FHWkHxNN2jho4odJ7y40DqAYx1mtGt4cZZnSkc52WfgN8zhDmgxwIyB
da9vbiGWF/ayS5Bwt/VJiapNta/dCp8pgBSXCbKnmAQBVuPm3BTs3dcww1E0uyYaJnB0MI8IkThL
CJqziKzy+xmj5MQywN2LRpgkOM+0qXvya5uo2s4Bb/4GMVB5n6QIXKwLZ5LeND3USUZGN4tkbCMA
zTEdmIe8kYaNzAkERr/1RzuBOhk0Y/apBW3esmKhjcte3CiVzUMEyMd/WipwGPehTeDZXllMay+i
csghcrDtyEFtZ8IiTHJSjboW2awm5nRFS8JXOdVAk6x1NCw8/0Uhqlyh4n1wrKPcPTCsJ8u2NWtC
9NAEkWVhbCbe/RhcdHfqjJVxF2pYNQ2BGSj/6gJq2szxoNFfwTLjH7rAwSdOw9IPb7Omh5o+wkwW
uSMAnIAzMg6RgqxAKo58oqu3t1hEItSADludcUKFkKsR44opG+sA5KN6yLRHVsGwQhLM1ox2NgHj
sTOkhLhlAZHVAMOvlN9N20nY5RGXq39gawIbuyORZ0MApvc8ahbjA1zRuFbTEhNJSlJNNrbnEae6
sZmxX9yXwstmpDYsvxBmODF1MYmito112W5kIDZ4m6O96xB1h0Xd+uSV9e1iwklv01qddsp89QH3
3AcdoxAU0cgAUd44J1G2jss0QXlnmvf6QITrl8Eqe/GcpRzIp6oYx/5bUjmyvejyFnR2WQR84H4Q
yAfWAxnbo5Z77lOO373FaQ3GBW+EV7vJxSwqN/2GO7p4YexDKoA/qzI9R+hGvl9SFEYSc4HYzIz5
ymxkagfjNkrzKdy6uWxu5oDkypwEEA2nxm9IM4ZkRM6gy7zfDoNG73N8ESjbzDS8IGucVYNVcqb2
NI2HwpbMhwWB9TNMO4O9fK2vkeS5yw76oRkR/VkW0QlcocovdyhgnL1RtzU7BNTMSzT2h8rpwmdP
LSYmKNzqBJ8ZxU0t+4C42tK/HQRYMfg+UUoEo8XWapOHbJhMuuVnFv3wtln8lfvEmHSHaVSXSNEJ
t94qmCIvo2/y4RMdye1mUyBuW77KDGL7ZVKmU7DXNaqAAwF7+sypfPu87ryVYpPmZLpBGnglqDXV
B7k0gqs+GxQq+7cC8r+l9N+Bsv6qlr4hcV28L6bf/v7vE0z7N4TkuNLANFOsUrr+o5pmgrn2xh5w
OvMNuUHn+K8JJpUtvTKbe4KugnX1/buflLw1NzADd4ULOv7adP6lcvrnYtoJEA8A+wgYO/i05/Za
bL9rzilSjMnqEhlL0bkXVlCT52jaN+/ejH8zPfvD+InBjBcBYmQ+A3byraJ/9yAK9hRbHoftXGV4
p56wvGMPYOpPJp//puuHjMsQBVbOOkdZ5xDvHqUAaI+i0haoHhPzbPbze9T16T4fjQomvGEdf/2i
/jDtWqdNzJd560J422/ihHcPJ908UfOgcUC0gBGxqbNJCanUjIwGtrB0fuqVCliQcv7ynO3tkel/
SLYHx/IRyd0Sm6E7x2QRXY3VeeqPzcGRJOROqiBAbBlRPrquPik8zrJfv+YP2NR1sEIjAagResyq
a/owaxs1KQR1xSNHPYqEaYLuN3amxMg6pH+CaP3jQ6Hs4DH89Tu+fn9+/jTpjVQ1ylBBlQOssopk
9z0L3u1ab8e/flWs0T5eBevw0GdiTr4d/qS3n7/7LGvQ/xJYI5Vth5geWJqqT3M7SO9yK8MiYSSN
eA6JsJQb9m1YLnQ4YbTxVP3MktSBU5NhbSOA0ruAG4eX3w+JWxFwSF5DVqkU+U3weQa4EbvdbO4T
G0SkHc6gJoiDoRoj7YU5vIS5tVTpozvireGGkt8nzNTwCZULkuEkWcWgdiXdBPlwBrgmc+ep3Yfk
SpEf4ZrnWegBuPGXZDivJwoGwCuAXjZWYSwPbDCsr8kiFHLqKCe4xSrsGdJfhllzbvMI5VwvdRGz
voUTgp8yOWN5jnq2NfVTkqrkeRqr4XGQdvIatOlIpAzq3m+T6pCOkx3jYWwi5utTnlVLxSC78ZHE
qeVTvnjhvfa0+wkaBeJcsiBmdzsENsby1GKFUITAFmw9kvaJFaewjq1TF5e5P616hiKwUOEOWdXs
UjSaCBxBdDHwTzyUKs48UK+xKB5ib/CDceNiJ0SxP5r5C4JlZcZ0cuToem+dD64WETfdoL92fpN+
NxFcXIxl0auDKfrss+kV+T03VxlsHOrH+2VwaGwUu51vYT6hcMDDZl6gnOzJFNPLbgjIXNykOby7
ZcmyK/YO5mnd2a6CjGEYNAeAApFPeIA5AVksBj56Z5jABaqk2mrAiPA+hWbc6hjHvq7WNa1k/1mj
r/1GFJe8yU14dAfTzgrq3Uog5cwWMpdT0sbUNuuW4gHUC2IhXhOeS+zngoVO0eQvXVcSFALX0Dsr
nYFQWEuPgsVL081XthxpBsk9rndmntrLMfNd4s0SVIBGq1V5HKZ5+abrgk0x4R8DBCGrwgmP92V+
HUPRPlQQFF8k+b2Phkm/gV1q8ewNpzJRPwCKGDZAXiFRie252hbBaD+uULOt01lrDcxJeTJ2Ijyk
WMu+qHBwbsW6y8/bZXwdBsn2fyIBGy9SY96QGi6b819f6m/k459npYyMOLIthkhsB9dI0vc3iQ4T
ljO4WsaEw2wLGVFJh4cp+tTQH0Rq3hW4GaTH26EYtTR3Xf91cs5kVVMJXnrR+VxfTUWP8vIiRJqg
yYEz9jOuuLdn+d866u9IEd99YOtO+m/fmyEf9LrK/l9/P8+/fBc/c/PffuNHJWUEv3EzCPAn/14u
rXusH4NJg6zZt8UWk3COMuaC/6qlQsj5TDNX/6mDdpGt6D9rKVJoMVn5pkUVxlARRsdfqaWcD5N4
7sWrRJJRJ/fXtTZbS733365QV66yhmUrpBO0+wCFAdBOwBHGNulzzqzBXsd69tSMwcYIVhZMX9jl
NSVg55Hz1Q/+PnQmsa/9hGhI/IMmE3WyfFazY0J/WC4Ya2KM2Ez5mBWV+B4CdZvZNTQ03UgEMeCW
mMUg0BGHMWkBbMoO3xd5cSW6j5G23yfOOjS+z0kSRNtOpfVZy9EsNqpaplNzUjO68B48FX9gMV0N
JNcrgiQjOpvQmz5WzmA80mdk1tHt0uI+RPX33W/a4ISwuECty9ddPQEGmJ2KPNqocUPsKLgOYt0l
xR1Xe3M/5Z00mNuG09NQVvbpWHYrg71QZJe3STA+p4B40607Y22gnaGsZF6yqrk72UavCbSjTzPI
Lu+spcXak4KoaVehIkBMbW0pYJpp9G6DKcO7QLZ0yzC5Ezs2akfc6tJ0XhA9dScy8gvz1NO6fYG2
CkqsLiucdvRdit0FFqUZdmRzyGUVMoUjxBSDX5BCOFCFM56tJFjcjcpWT4WdTme0vo2/5a4dLite
qrteYEY3m7ZeJhKsQJUcii6gRe0kg7nCm26TZQjP0iUYnnrL6fptgRwV1BNBdTYsqCFkKZ8v3MSd
N3xLmVqXfZSvrmG9umaYdIortKZw0KbCGc6c0io/B3YDIM4j9LA9RUdqkhRHJjATKPhTG8X0YMWz
V1aIDbKTTFyh5V2hx/RwQHjS/e7P0UujHfSAaYmrZ4tUDQgMuDz/auqiOo+hPMn7OYyWb6Op55tE
ha7CO+0xPMrTbugO9lSnOz9k1oOFMLfwcuWVc4thsPneSN1+Izd2Sk7oYv1Dl4zwlQdfF1eG36YK
kZoNC1kW7mwfq7JyjklTMccNZOJfOEunmhONrN3eqSr1HW5Inn4k69Nj/t/lmnxwCCCPGihNu7V7
wx4QWdjpJ1D3AvKzZQf39TCH7b7zZsE4eTb0E85NBfQ1LTuyGEzRXRJ9jF2Q5HI+b7Ox2isPZjWT
YNbKcudlS/isTWmyEmuCctqVaFLGCybAToWbIhDYUkpLY2frFdJ8EpWqbB8QXXbaTAxz90gDaxKx
+gieILioYibQzCLTNmcWgi6vIOHtTUBBAU+GPKMrUpjuZ8esXy220c6e8YvuGSaAdB4GRHnbaW6B
s/RyCKzNoDy73WtjijAOIQ3dZLrh/mVak8X3sJe3rdDWhSCa7SmxYfVgpIsoQwgMM9Q+Sbr5VaS9
KeN6qQAAe6xPrmWPb3mTwE/dDi4Enm3XNCwNoUKwDRgWCxiMNRjGC4xcd9v0Nn4TszQRCC9e5V+E
PYwwNN95TkZesLh7aWqWHzqrAg+JgwKXOJEMKRgRd7hmlvYe9Ybj7TS5nvLUEVbx6qPSvipQBbls
rROC96KIQeVtZKfZS5jYHEEbb/Fw12ahuRBBaVkB3q+RsdEtSkC8y0Mbdup6yGz3kuhuP7gJkZaI
bSR0SIofhwvoSCw9+4G4zQILuFhd5CvSYtuHUnyu61Sc+nLC89eTpnrFmMu8BOgmxA5DD67MJQpz
LN7d8DRCWOOiVXwH+OjaKS59xJAb5U/mV9yHq2eEYMX+NrdttvxFZi4PVTWan+ui4oQlJCFq7xAb
9PnA1QZU5WqaBkdf1QYbjn019VUeM+SqsfNREC97BMB1uGU7Gl0J4K1sUPB6dnLXwFLNbxyjBecd
EWeexYsMqL2IHyj0+eIlukSLK7qLTjZAaFKutGfZ8l7FxlB4LR42s3uA3tfgzOk9gJOO4RBHVrZ9
iKjXGQfMYaROW/XW9ozaiIGgkZ1pyTkwT4J0UiSviYpBQqCH8qSLyvYJNIF5k1Q6N88AfDdWDHIS
pEmYhPa9LiA6HQsOrwutZbpcN5gpxQGNNoK/OYWeWHQNNz6TYEIg9PDdbv15ZoUDNNfGsJw1E/nV
loVp8SrA2WmemCCOCFNUsumuvGUR057GwTVjuNPymnmaRuQ/cq7pDo9xnOVSqYPB5uH43+LtBzbE
pd3/z/vk2++d+oId7G/t69+G7PvfkJOm7fuZ2PrrPwo5K/zNdx2SGPgP/70mFv1jwWz99iYVRQzj
oMsMVg3R7yMx5zeIbKiLQitiJ4y1hQrvH4g1iG0EuTB0g7+G6gNi2wdkyK8QIkGwbpD/1STQFayw
kgD9HP+kz8r6w+zBNggVKUS3h9c9x07a6vQisrXjnDNS75vzURgmvmJyRKrdhNdiPp1xzn7O1jTz
rc9tpId6aYTudgHiXCBJV4rGhoMReffY+i19pdbRtoza+o7oBo89EOjzdldKncMBVFO0rYi01rvW
nrhJOmWWvDYe96i9tpR7Dy62pQrJAnUB0TEBKmU6i3NUYeQ5h8Bt9bhzZ1pswmCXFNpClM4PPQ6P
+gQIvaUfoRv1+tTSg0FsM6eFH/e55R5tq4XQMXoMzrZdYdB524tInl1MaV08gcaiFuhqLl8urZYk
o5wxwGb2aox+WePlF5FBEinUUAU9YMHqaWxGNvRf4GYFzya7H+QdjkfpQkZ99LDkRf65h0Oj9+kc
DZdl2HRgE6LKem25mEEEBKKdtpHb+ifTPA3YUvO2usZXE7Y7p7PbkBIjxaS5uDSusBStwdzkbZ7M
+PnD7h43qkBrZOXajX1SIcKNO5TL3ZTnLMyaxkv2y0TcwG4SvJjYwjSC3nfOVXgwOyXYWznDs8zH
qgbw1gTXrLrFJbdUO497uRgkECgRdaAISJnfumbnGpscKMYLKClx2/ppjoU4H/x2K6pp1BTsgXMO
CnRh2rAAs6WrzllgUCyqGbF+JKy9MIO+Pti9z5aiD/2iuJ3FiOF1qfspP+ajOcoTWFwYv6UqejTv
rl1mu1QtCDSBuaHyryOBD9TuRsz23EVLwQLZ8AQ+JyzpB5y+rt556bAA6vAgfJ6DqlfDee4XRr3P
fJ/8TcsXZhjDMmyAq5YsXvoqMIovIcnmcpfxPPpYGREuGNvyewtZPyq1Y1o4PZqymfhh6gBnaXeg
+6xhWzuOqc41GiIbiLvT02nPFTuNvhOzOBr1xG4/GAvQciPBBxSloNJT475lUe1RsXUlYxK8jcWp
KCfjMa9Zhe6zPPAg0xA6nGPzpdm7zVUv1SdSK0iVn5nuTE81AZbdFindkN9XBnM5zDCJPJ2nYKRM
zQd7vCTlJZrWkc0wAS0ACrTHxUAO9ahKJ/k82FHpvvK8jfYQkZpqxZIvkLeXpFvncdDabXfjTWND
PLNJBsg+YxeXw6+aYMV3GJnyE4ucAjgUbaaWuPZ1X116og7Cq6ohGHRtRgzn1FlSGjID0oF1gH3i
vQZeM0zoM4Er7Ig5JcDeLAsUTyKvq3YP/jBjh+ax7KOzGswCwEOVtdsQbL64SBPUE7DnVVdfcm/k
5IJ8Otjf2gIv06Y2EzVcRxBlWC7Nc5Ptvd4sUqJXdeBveqCOzTaDAjactMbgZ7uuWX9qO22ZH5E/
9/UF21hZHCdkbu2lbXHyrBv7KjuRcqq6YzU0OUx7vkfIJDCzhodm6SaL6YrXg3RTlkiIjLGoGDwn
Q5fQSncWm6qtcvfOZbG+hiy7sxdLSrIHl7qh2fLp80tNAOUrmVeoK8qY4glUtHhlb+C96pJZU7z2
FI/QX3h0ZH38gZExU4P3kwCCUzj73G3oJjBq+tzkp6Nvc9xkrNf4JNwejmESVtXeRRRzZXsDWg7U
FcFlNi7mt87F2nusdYnid0qKTLBzDvLv+IyDy/L/sHcmzXHrWBb+L71nBUlwwjaTmRosyZqnDcOS
Zc4kwAEcfn1/lLu7bFf1q6h9vYXjhQdlJpMEcO895zsL13VXuWP7lAVt92OwVzs57T2v+4Fuwf+B
jqSRuxKpJa1Kulk8rIRKPKHujVxAF337PWldbp/KVzykTWNzqBkTkmZ2YvVzpvPr8iInmxZc1gaE
yfP8zt6umFO6+7m/IiC2xRhFZ+5oE8BT5X6XnwExh6i9ojF/nGwaCRcES5T3CvZHeTL5oIHPTJfP
7Z4NwyKfIvHEMz33kuYjFZNPL59yzQJGjXTgYqRGxgnZzJRHmF4G2IN2bR5qJxIf+eSV8HOB993S
ScR0ncy0xYk6G+37LPP9syBxfX0kjiWRp57TI4uG3PO9GyvS0xaHcg/m6ECUPLm/8yYtHwm2pzE8
XLhAXfA1bfjMY0awx9U4jQAxfbTo96gFunxvhIu6u0HijPuqqTvmmwlyYjJIl5vOBXZ/MuSS/INQ
JyVr0TKDYXZmIZovOiEwfFfNtnuveXnaJjUhg8d1XNwvSToDPoQqCZVqTEt81LZVr/fKyfubqJqD
p8JiMA4rCtxSInHQUxQp+9Vbp1URV23Wt+0l2j0JnDj+87odqS4ktkwkSEN1vxK5dxHYsFGPVld0
L4OIUlBRE0B7USUlpYluntRQT09NZbk4tGeCr5GF1dcjHfmUBrx02G70mISQ7lOjD8QO1Q/OoAti
PJ1SsMdENVFJZWJlZ11RtBo5zGLZGMc8U8DNhGAFt94od0kPaq3p1JdBQbqMdkX43U2a1j7OU2Bu
TNj092RHQNDkAEQJGmQK5WwRTdFXDgFDd2r3GQQ06mG2NxWRgb2rbAfEt+OO4dU4t4gD6jnvbgc3
ad+YfQkY1Fjx2ZiFQHXHdJxxt6pbqOdeETJ+wCrnPHlT071XzfZVep2XXzN5sigBhpZIawNC/zYU
nv1Gznn+AIwwRysQMYShhs+VOdCMcMWJkE571VaCK0uCVB8rimCgQ9pnapPb8m0d/ereTVv/C5Hi
4rGV1VjG3ly135nNbqLvKqcIVzj0kAjwg/UxkBUKiqrzvSfNOqzjiAYxDzVl5mnb2Z21HyO3h8W9
bRxM+0z/niNtyPaEV+FIsxslycsoqF5PiWHQy2EIvKqFIT7MdxYI8y02vS4MEPvCXGsXKtGBLlD6
4ftjupxzW2UvpLMDWbdC2yXznZMUB8FlgfnCsIPx/WhH2Tv4f/hc8DS9axr3Nrc+IdYQFSETlcdV
zFGxc4xXwN1Jq77YxLN07Fc2o/NWoaMimUetUezYZF9BqEm806SCfNCqAaFXhc+SPWjbTnfETyvi
sINmeskp77+MdCQQG0oLHk23LkV00k3aAzgctsUMxtWQFySSVIdHv4M5HwsQ9JdW2rTl0fHa6daT
TVgdlrJMrms0TOgQmxVdfdQGveYUsgWssdcSzm2l4kdnZ3MdA+KfiTO0sNggzbDqBw5+09eGY4Gh
6B6WS6mWztsNiwDqgs4I0d2SESKw12Ztqq0Liu4pqxfCK1U3Nd9yGJP1mTcKVOKm6qMJgnsUviqC
FR4LzHJWjAcZ9nrBFR3jLWD8ILOmrTYVGgZoLLGoeTpnXj4KhF9XdUEezL4K8uW29av+XVSyGXZL
O5vnsO3ZPjwpAFSR10TTlkMz59ScyhVMphoxjYZ9UF93vZW/R17tvzhRMcOr5czgxSULLOfs1C4U
xkw/63fc/p77peWseZPWNRnoEw0SIunQiUAtFTq4SfssfGGoBhVe20H23c7Q08aakKMH+Mztw9qn
UOEQStFgs7Pe9nHHdwrJDaq/A4coNiFpWkIL5iplfFkso0B/DVPmlXDwDfwZweNhb6OzfPD9pr5N
R7a1XWrbxkPgZZdXs4TUyotnGvxfwFBwFyGCn9CDpt67mn0YoqnfmudBA5mn/eWo94lZFVFDmpDi
XTe4LZZcNjhnt1oj6LBeQ2jHcKPqZp90Cyta5NvWU+sNCVQYLBBvnazN67JO6XU0kHV1g+mhNjuE
mtgks6TlG0W/gyHK84fmZpFD0sYVQkyH3a2TNgA3L7no8rYROxeUwHnPrLE8SeDfW1xaJqdx5Lvp
DVYG399NEAOKvTNNxXvORPcjcxdmqnSoCFiu1nS+GKyRdaUvafzskkVMlwNWreoYiLK/K4Ilfyfd
iaIEFt30GKhufIJFrN9cM0MxLtidH1u6SXpvQ6S868F4r3vZsFXQmjflU7E2FERWwa2zHzmo3niN
dK8WRh8vNa2nfo/hkYQIFyvqC21D0Mdzq6s0Xq0UMCsNyvZJ6xWpLqqu7E2S3Wd2Vs4ocp8uGyfR
+N7wre7z/A2/afHW93J4xp+Chrqytp7lGPrFhdNtyRH8dnNbY19+pbwBGtIwGP/qd17/LIuicu24
kTwazyMo7YFtgPIN63bdIYzz6vKhnGXwYDet9WZLIxThBbn/vLpRalEAu9z2yxytxTH1svGWDhAK
6YbjziUK2/rHCrz6aTZk3YcM4EB1hXb/MWa+no7cWPV52DQbzqAyBZrGgsRWgtQ2OOHU2+a50rJ9
tYFxhPuQkx8iLCcbo2Pk1MYwPqgqTs0z2+1hLZvgYXBFN13JIiT/oVCVjM5HUC2MEMkx+TFZc5Yy
TbWc79RhClo/MUjFDWhlK9y7rfG3Baw2xwwRsr+r84DfaCY4Gej6KudqBshdc2AY2icPtzGgHSeR
6QEaQfrel8bpTrw+K79yKHZdEihRfGxgRlscEixd6503UU3Btx4gXlfB0HGHuEvvxi7LNlTEfOXB
zQL0PexuoQN0qK+DA1xm4J/ER4bkXGgOiofaXdvkEvoO9E/k6F50u7F1t780Z/bLDBecsxTMLgtL
dTpU1YoqMWqTg1jX1H3K/Tm/TlWEWJKLh5r959D2P+PQ//LoYf3/HbX4o27fu28DPbV/3VzjJ/1s
rgkH2K6P8X3LBkAktnF4/8e94f6NCSceDQ70gY+f9u/2DX/z0tI3CzZBkfMpKvu/5tpm+sAHQgYU
7vOf3bp/o7uGU4SX+bW9hqkrEuglnO0/qDJ/GqZM1BgcquAM8mWeEHMSH1fv+jFfVPsD5BGVeM+D
xPBM1HhTFw7LSWx3rvuiwAcS+xRMacqZTfJk+7YoE3ayIDszg2x6BBQ1JqKkXtf8BEdKeO2x5n0L
xhH6bWkxnBQlD+ZhSqhuaEVVSCq6BKEdaZTKPoOxAqIyRwONvtKh/IKSasNCSIMpv/DSgqGDkSNx
rOMyu08WsGzCJNuqeug5eaWHVtAK2gdJis5cmHm1mMmsXXY2AieAvoKAnsCiYA3esyyBrOZLRoBt
GZRodTlafE+6sASs1bbZ5WjDukPVHBA2I9ewI1ytWElrWgLmR11E8+TQLKxk8Ah18gDgt3kn1Wsd
T40f5ZyecsoGxMYUIH07JXD/PXpbrH1W8zp66xKgY3XcE3twUfqSVdocQXohBpb+APathAeCK0sS
bQfgUz9pITt1gOvLhASgh8+vg2i2BoIzMZfRzFBPGHTSsnAHzjM7TX3zTGgmRx3CVmdDqzSvXiOv
rZ3YkBIElqIy3o/FLtevtbvQAFhT8Pj4gd2SPDqnDUnQluoH6HiLw3mZG/yyakX4byV2Dt9h0Sm6
Gxv9yA6/azvDUOl8Fx8tAJRD4xbjHUp3PBjgJm1KmtJ/zUPDmg4uL3r0TdabE7ct2GRRfb2XuH0B
rYY4f1bIJh/Az82jwTrBBKJLVs5bzBhustbzvoej0Q60wxRW2izxx7HcGQe+sxJLccBysxmTxzEK
OHYzmbjJhkQzj0Z7bCVn9RRR8O/LfMqHy5J+yzYfTTmX1a22txizyD4Gta2Qk9W+9Uq/a7kicggP
3wnpBFlzGnQqXXZVMtATE6kMAL0yVRsu2S5zIC3jCt3ZI8AeyS97Z7czkFlRp3OE6aObpA/1TBlb
oui/0PU8NCW41NpPrjhraViDtsevkdS0oBuOluJYGUITzmh5lp6NTZke1evienxOCT0tP7Qlt+SX
FX+UubAzHFZnCapz+6gYv468Yz2WB1LP2xAWXum25yqyTM+UOxBAhEqLijVIqpL0pwZf7bNoPNw/
K8d2H+D1CK2x74izgnCNjeDBoLZGL9W4WfJauWB0H0cduNMVVIxAfRlLq/CfG1Rs1Zdmoshxd2rU
irIvBfB/W22Gg+OMmta7tWvO3PtsgrF7Ys/zNF0pNYbmiyoBacZzOYYYuhNpWawHYzSJAylyk33n
aQ43dLgKKEINZ4mvBV8iL+NsESQ4PYT/UjHFTA9jrYHyNwBC32pApllMZx5TQ0p9STu+mKpHjFzB
BLK5I/si3dqza1cv0cXCpJF+PTiKfT1V5D05TT98eKaso8spLLHPYKTyPDjL7Wx9lRZWqF3CYjMc
uyQT47cl89Y7eHvhsGf1LXKiUKXKLx3wS8khMEywb+0m2MhNbeTdhFMblcdMJuYmmF234nvfqPzo
O5AxEmUGRDEJpukHCjEG6Z98fyJSqSxzwVe6o2/K+R3kkXvHCKio7xDP5bd52bnzvqSSwxhlR+QI
dCY1TrZDPp8cmd74Nww4+vc1j8ZnD6ghFXNhj8fJn6e3CH8ZgQWIWllpd1XaJm/pvEUbCBA7fUyg
YTcxUM15D5w/QqIQJlSMN/IzIgHXXonfb2yGZD8sOZfJonKgC5U4WywCB+evfPu9d5J/BjCU2qsv
ET4Sy2AF2YpTl+lqE8stuWEgDahkEVJaLj9ctWU/FPTaqNbSZI6ILyYK+oimhKwIY+zqnGktCRJc
SdIkymYoHzjlNx1G7C10Qm75E9VnFEXzGUuhpYVzG+1bTuFjxEsVLkRYNIGjXrzPYIsJlR6jjqDq
9S3Fk7rwV1iue8epg5mvzm22mdKaybjiQX50PkM0nM9AjXHL1mjSIryjh9v1MQd3Z7l0thyOHObZ
j5ajdYhzl5yONoVidaIdbrnTQBgMvUmUwSqDe1Lj6Qmpd/N55FjZseegTQidOdx7jlG0yYRpT4TG
9Ugc8/ZWid2tYPsUQ043f7R8IkQmFWLkQHBKVzlR0BDKRFTVwdTRcuN0vv1C41dDIXNDegq+WZJ9
jhjkPfcsOz3XAN2CXTdLhFOpIPGF6NgxfJhFNqq9u4S035hKD9me+1acthYinv06s5rtEjFO9SEr
loFfrdamO2gPISFvsoHo7eZ9sB8YaAWn1GRKx7myTYPgYbIc+mR9oKCSV+HJ7EPuYM6uonu3paUG
3GKBT4nnCg1VkRdvFbtzs5/WgsWsTtb2unedJNlTwYoHo1ZBNs1UgXtVhU3woN/30JFy9Ek9V+SN
U40P5D4c5peK3JA3lIphxq7sTlxmRiQw2xph3ePxyp7XUsvvNE8meqUcEaB9iZQ34aOGBmIma5ut
M4vOiqDj/ZQVFtULlKx8jbimSqID7QDRj4ymlXt/rnEoYh8noog2r38X8dxMMRqXbN1ZqQL928+6
ry+o7WGjdbVjfZRpD3hADVPhHdPBUmdrGk1YqDwnDUjVceSzkUX7FXD2RtYCksvajpX0q0t7BHUz
m/VGwSrG6yRM9HAyQwjP0SxwwKK+TRv8Tjm4uH2ZsjJ1Q5vogyDhRpDT4JAnP5rGBmisBH89yVdo
AU07wqbPteKsUs5zlhxTotcuJlzM6rTfmo3xRPdlPVnTNWmuqL6WF9OJ2pz4xqw/RId/f+eh8Z4P
lIhJfdHPUTDH1F3rRdAJ9Z0axnoqkeTdp0uqkEQNk3xTtKw83FLV8lHbkJVQVCj9ksyWrI/TaokL
qG7kNA4Lncsdv5mfmrlfv4lujHxQwZYHuSQRZNKvkc3MoF9QWIwOTPvd4vbhVWVGBaGF8CSS9yoG
SPTyuuIL3KPBPehcJ+c28QzioBkFYjld8+9TCvd6t+Z9fdd3lX6VZi6+p8Msy9g2sMiJRhf5q55S
2u01apUH8CnLR6sWdV1MeUK60GrL+y6U5bmephEQTJPw/TlT986e3N20KpgZGbZOaDj9qOIx93Pn
h4vC7k62ej2dcDvxjlFYvRr65LdUhATiMQwCK466J3/3+gGaKJxB+UbtnT4tZOF8C0dI2/sZZcab
WrsO8Xi5yItBINjeJVmSga2WHc0L7pTLmYGRt2+RPaOoh4UBTX6oyKukeQ8yhQlNdDGFS72SQVPM
OsboNtW0KUNgNVpP3Z6RDU61oRvVfWrN02mdzcDdm3SOrjsmB2DdXainIFFXebc0oA/3Yb8uZw7L
PgPuqKQRr1LbgpND3DFrM2r3vbWKkOOS6E17KLzK7w40ia0ntzSUyMSGVUAN6g7JOzZofzp2ixo+
FErEV2LQe0J0JlrehyljIrTzXPSThDNN7wHDnfuCFYNp5TBAncw56D8s5CHS7VqLsT3KAY7luiZi
k31vGYYiJY91nwywSOi7ITMEoohdnEBqu2tPlb96cudOC9ze3OlKDJ7QG+TpUHSC4zIDg2y3hpym
98DfA9Z78ouIF1m8qIY8qKz7hPwMjKqWp875JwmigQIlu8spy6L/3YDadsooFQe6DYt3OVdkg552
Ev7mDtLRtGnkTfAUOF7vIHw3JChEBIAytxkQxhOa2ED224i4H/NsAnlIJk67sRt1SCqLRbK7WIEo
vg3cJdjhxcwGpAZjv0K/pQo0meoDVocaX3qUQFnbK5sXPeTTLJ75ntU1QBv/pYsske7HkX4N4SbV
czK4o7sLVzlEB9oa2WNWpzpCmIeaHp811r2YKswjZ6hMpo/VpvfGW0Jyt1e9HlKy2ezxNMFS7B8S
pqDYhGmFo+BNbSCnuDcUwL/Zo4jEVosKsUZdyWhQV0F2xJ1RL7FJkHey+EKd3KPnctVpZNcIHVt/
sIcdTA3Y1N7IWnPs/apg/JCnKHB9wgIIefOdWp30y9w5O8cZIvhSHl5zPxhmag56dYhQPEuTreKu
Y3dl+UOP/xAX6GU4F8Y9FmnktHsNMA4Ksc9Shl51IW0XzIyTH8cGoMM+NE7VH8ogweqMhT4P7ipB
4y4mjYmyFGYPfsNWtGxT2Mbh0UxtYIqTei2Jep3bdhurijpozgaMLkzEQYkXh8LQ8dzZCF44ia+J
xLfBzkIcpsAIc8KBpr9nwNSW50lgR9VOEEDHklHiHsB/o1hlTer7V3KFnRIzBbFu55qD7Unf0Srf
wcAs5eW4tMu8d9KIj1ZOUn4vOiKS9zrcamJMYCo5KmoNtJa0gZfzMnF0flp5g3nQVYlZVwVKksSA
bs89dzNbpg+21IN9UHk56V2wVJA4uwxyA5mJTAIZmdlMiNZ+QfRLqp/HNCtlG6Itncv2RFfcWscu
MOTsVCYqOHqifqbw+5x39xXykpiCUCexIRzL23ejwb5tiA4le8ihe3mOCxwDaV9XJfN0HRbZmRtm
aXiasjG3V8lUdcXpGqWKWXyNwfOU/T9Peb63eT0mwmU4U59z/P5zpj8g3qQ8/5z1R59zfxR7ULnT
yJ6Y7gVSu99x7Cp1VAFJYFdbUiMSWrKANQ1JwU6JW2NFsvypN1Cf2gPeYNmC9E0JgF4/9QnD6A8d
oiWAC3G6SRgKe1qdk3Db3uOhtaQ4R/zB2WdYWz/6OlKpV1dWSBhhPK8ahQROLkbXEnfQp8sLFYW1
booK71NdYVzu/pse4VAel1WZ+Ef4mqETA0xO2hPPRsA+xhKhDn0kFzX20Yixn87QxYaoNdVimys8
5mP9xWGNqG6Ibu1wVIW6UvshT8z0An+T+5HW77qGt2hzkuwCUQUCk2Uq+xmrDkv8okz3mXWDjnJy
FfBTQc4EsOGfmhWCoJFLr6NGWKApcDuKdLonB24oBC+kbiN+qZdsHS/K4VMU81Mg8ymWoYJXGK5q
ktlO3cJTDkGzA+IaiSRbw2HInf4QBI0s3koFbyMK61qfq7bfJnZu1M7xwiWuj1HeDMNFJ/plYEeF
gX4yLKlYDqseJxJzRU2NSeBzQUfqUxrkOqHcbAdT40D4caKFGSbqmQMTLZXjApsDdZaX9difscGP
3Gl+1wW3WhBDdzuGDfIkgQahPglLocnlnXIkTLi3NjnTp7QJrD0yJyFnAVJ0HpeY0TFCKOKnmBob
Oum3xaaUmpoNnat6hcB4+RRTdZ/CKizbiKwCVfVX0aa8smdmXLvFVOMrZNXuBBgnAhP3U7AF8ADx
VsM7bg/tpumCu8ySNjXegnHPTpg1QP70MPFXmm9m04UFditnGgAOcjFakM1yKGgKwvovwybCPrDJ
y7x8ra5pDjBj8REAnNF+Y3KF6CNI90tf1C/RPLcJhQ66tRzkwnK0KHOf8w5dmzTNgkLuU+6W0GB/
dXKvfFs+5XC6iPBZJJ8yucrk5hzUJ4FBpct1ZrXcRHXlp8Buy6Ek66lDLhW7tZSvlYW3HlFdwGnF
+ZTpwUfq9Q5mbf+dhx8hnww3UZ/5FPh1n2K/ZdP94fE2yPmCDi0MJ/iZo2hpphEnfpGWY3HJw7QZ
KxYzD9NVpUaSJU/ytus5SLU21TM6miZDIRhYSPlJwlYB7bWTZHTQcAk3aJbi1nim08OZ7XGOWLr9
WHulOpayVsPRDkafJq3lp726A22xVlCIXS8gIrAop/cxWl2IE1U4duLDsjwPGLPWjfUl62wg9X6S
k1Wwa7CkNPdOW/v6EIk5IDYjKD0k0egLIPG0S2cjQ+4xOy74JwBfe9bRCzAn7DOTEamA8MUa2QFk
FZxW5JxXsdFtoM6pBc168EoKOLhWI53xE7Lc/ag7KYZwdb6ZapHmtiIHHCJflvgeX3aQhrdNifnh
ozdewgm1q0aqyi8TwrT2hOaATQlT69Rn56FIzlguQCZG43smSfa+tFVHZdeJ0DYOwTCABhFmhHXq
ih1IYbdkiAuFQL8lRbckr4MblOM9htuB1mVuJ1QJu7EFpE4d3vZDsezCBicSJJ4q6+/9dCUsbnXd
KPvu5taETxKx2Axgl+7PSOC39FBNe4PEX5LnSEPIezd5e8uGlABTqbtCKRweejh4a6XPC5gtD10G
CPzEkDVHuEmEyMMGq0AfLESY41mkClD+a+SjrjX6+zbt6rMEH46GzEQaW0ziJLChac6qD2CX+kO1
ufPIsA3Laz5puzkI7XE8zJGnKBbXmQB1AjER8pEJu1pnmxSO+AhrCC9CNXTOORCdud1NivjL/QRS
2IdL0kTzSSSQrxKlpDgnQ7Mm/jOw1HLXWxFSAAQh04DabiSSjfl4xhlWlxg8uM+cOt5yWBHtL07v
7tXmi6VFZOtn4kOy7xaxXZJ+UmndqayVxHg5CmbZQpeJaWzJg33WzG12bVx+0p7Y7+GSVlE6McKe
CByc2iE/0M6c/evGbXF6MQKImGynIpl3ZTZV39uomR/7VU5WnIO2jHbGgmjCutKrlUc7yX849ED5
CGGGsqjuUOZixIKFEzPBSMlTgeLyrgX2jB1aHpwqUTI4DpHoU/fMGBsZblQZ97aYhtnEzrA475Rp
+OHDqrwtmzkDLRJlFrrLQANAQlixH1c/NBh53Z7awd3mK46Ziii2FQl6Uz+Q5cfdTDU+C0cjCFFr
+NrOEyacMHW7DxOOW46cbcqbBaVLeojWsPgKB0uA3EKCh0eiDP2vSRNG/WGhzX5LshymaEq97GPg
oHhLU4RrZIZuuhvkMsJbJ8mi5ML0/rWFx6jhLeJcY/bN87znDFHkR+yk47ILmnyTeFnt9FTj0KPS
UN56KcllRYk5rxwzLZVwHl1NQe3IVGcMsc8n9kTxVXhOnK+leLNyOc0sfAqMK4CaDyNSXE+0ija3
aBdcINdE2ZqPDfWMSTUW5dCSVFuJZQ2PHmfiJdZtSscf9/J0j6JJZmeyshBhA6Mik8R12Hf3nhVO
l7PE9rTjpYsPqqnc5xq30YXI8qg+tgSd0LR1VcRAhRv0zM29SO9JUMx/+I2NPht7FoMbX/lb7BN2
Mv+qmAiTigtlYwfiC/YKwKqBhsJJrwQCOGtgdt6NactBGX31roUzxMI8EMfKvuJ7XBIN5iVN8aUA
Y0cffJR11CeMll3h7ZSVct5nKoY4lT4Ng6Eg6ig8VWfR/qD0De4IRrYfI7zI67FeRXYjOltzLxUr
mi/EMPn3ktWepsgUDaBmW0NRTjPDs887hclWznp+cHiePPwwTn+lxhr5Qxi01g16ijynN44/mRE+
HFas525y33lOMtK6FSRZC3xMyKYlg5ArDobRjZrbkdhDOo1be76Xmqgvci1O16AOMIRUOnuWGhnR
vjYiOMV7RfhRFNEjJnlSaxo6wVKX+8EUYw3/anTvqN/Cc8QrqXfovcKfYztRJLh0MxO6nWsKBzNx
0KzBXmjRFS/92g4/Cm3qzb9Sme8kVdTlbTD0g4xde0sophnDMCiK2vEWMJu0vgRhI64G6c8hBqmh
eIbUZd+QwVISjqW8Lr/oeX8X6AjJUpjGZH30GD0BcMxcAWrXQBTzVAui155cpPc97mwA2qGT3Zq6
b7/hcdBlvNi6f0T6QDi7rar2/T/Gl5/GF8jlfzWnv/w2dsSUjf2vbpfPf/NzIh+Iv4F5oZeLAotL
bktm9T8n8n7wNx/ZkGsLwTzc+5zV/4/dxXLsDWIdbkhF/ikk078jYCzX/pvv0jGWEe0UJujS/3cM
L84fA3no1Yh9Q3gzYEw3adAfpvi10BVpGyE4hTJ0zi0dzg+BLmgLc/aCED1MIyQ9NvpCDwxUaJly
fren8IfW2fIvIC6/kzhw3Ejf8Z3tU2Ggph/3h/WmwbhGWA6Buy4L6alPRHQcok06DVUVprgesuGG
HlTyrmfWrF++tH9CqfmdHxOhQw42aDi+S49VEoMSsoVfICAB9oOpx8AQSytjJXPWbXT6UczREXek
+Bcvxlf+qwZiezGfj8r5TPL/qP9+fzHEioFvlRExZZa3xEs2fhMK2etff6J//iJRxMgv5B6L/niR
zDSItHwE3y59/zOrRXCKE0Xc/fWruJur/Re7lAs2CHaQC6eIz0LD/Y/bJ6DKjTj5DvEgv6bqrsE1
LPVN5h3X9FEHDCrBocnRiVH9nay+f1rAWsAUGpeA5PrQJW0MEIZw4jUS+2iUX7gsu8oze4dKOlnf
yNY4H9avieXFf/3GN/bAn288AleNSsaDWSrd7c9/+cbJBOusFA4inTZq6f2oc+r4ciLYIYHUOwBq
WWebqtD+JpJ1vSRbSN5nXsJ8UBugLfi46iJ2rG6lGF/od+xVLeenXDAIYvDURM+kFiY3clPVo0nt
PGg5Pd2MfFrEzdBH/LCO1uE0mhUVN0Oe5Cxz+uHKQDEQyPtXziuu2zMibEkoCxlJp5E8A4ITrjvR
eZy5mThYjw1Khm5OdXrK3AEQgDOMoXPwC5+wRoHXk9lS4BPO+i8u3j9cOyFQ8kjp4JTzUfL8ce1o
g1qlgckC/LO8tPCYYFVhb/rrV/mHZzIUPCaRS/KVI2DL/nEHD8xGamdAYjHZA83+AYstZgvi6mZj
H83KjPGvX+8fb2VsieijHB+zYeiH25//ckdQ5ioA+OTnOiGtfYtx3G7iGAXWFaQ8AB8/dhYd/fsf
ktAvwervR0gz/T+AtlIC/AuDBJ5nOV5j0AXDkvXDbhLyulny6l98xN/BSixz2zYEqpfULFZ8194u
+S8fMe1DuokjYKXQ4MPAFN4ebOiqo5VEh7++mJ/BJL8tDCisEJX5rONQ/J3gz2/PIc5jYvGLJ79s
XvFyuz7qfVUiS2aEfh8ZdWGNHZpZVIQl9nAd1scm97oR04Ib3hNv43/Ne7jpPy/BfwSF8FXYUP9/
RSF8leXbb6eU7e//PKW4PtbbgKfMoVOzOW95on+eUuTf+E3IJtJ2A/6Iu/Tvplxi5oKNgmZvmGjU
fP/1v7JBRwJk+R0i/W+oBn9fB0KXNXo7Dwjo0cTY8n+/37T9ImpU9GBVZwOcVA79PB7gJubXoZN2
d2EXzD9RhkSlpB/tPzkM/P6UsKFRjtpbph4fQfie2P78l6fEJzmuDExGX2GuirhzPCvuXeuNHTU5
/vIN/JNXcv3ft+kQJ7MNhQ8Or+DDsRX9sQ3ZXoRTZCALE2+XmzqHSgVJZt8pidQBcTCab9xiWYhb
2TmkcraLNYvZcMuuco7UXusW/phnAx67fUK45umY56tEup66jDjoriQ3VSDUVWglLqXqRE3bt355
NyJ2sY5VhJ9wwx1V4kLOeaXPMtyRDE4cNcoDGZlO+z47AGmRVU9heoIgLeB7oIrBINfkvZ8em4IZ
Rlxj5yAW1YsWAj/qqPauaNDX/XUbBLl7QEKwlJeFSuf3UeX9F6TJKvxWF1R8l9Gahtcp8LJLAnvz
92qmO7pvGH5NO98l726Ok1CuBJ6RUNAPwGdliVSnKuzkskXGLuQOV0UfgbQcuILoyjqfHNwJV2x0
4dchwA+rF+TOOxl6n2m3zhz1YPHb8j1FoFS9NFY2iD0mubrQX+aF8jCe7QAf914mS+18iTK9KSL9
uY2IM2NQtVL0pW7Q+0u8TQxXJiLM/bx5Y++XBfRvvBI5vf1RtdOzzopJX/qp1TT3m3ATO0LT+j7e
DPSUxn4MkawB6lOuQMe+D/OEffAQQcFHeyVtDibdDhRtw1R4SSyRCeRHCCzJtrX7bvXOi5pYkvDr
MOighhpm1TqsYgYVNgQdG6FDhILSI6xsYKbuh+t1yCACmDLpgiKsv65jONq3SQ/j5AnWebHSmFGQ
U2LkllP/rWqslkEG09NlueEDcHaOVdGPOPXAjPSd3sP5bWnhI1byJcNnx180hq2xr685mnhfEZNZ
/bF3ckiBnNi7J50u3ETa9EtN58ZtrZjvMWhikY/S3xU5BtKYgbooY/pSRX1qSngdkMWYKiGcqbv3
tVA9/DW8D+ZktZVIH0didjtsk51ro95fzDCmX62ZCRjOyQSo8n+zdybbbSPLun6XO744C20CmJIE
QUqyZNmyq+wJlssN+r7H098P2nevY4LYxJLP9NSgJnZVMhtERkb8jcRa5wc1i/AvKE0L6leb23MJ
A2PBnDomSZXr2QZk175GlATBYwC++LdoTwA1anZTQ5UD98ew1X70itEXd32dGvmjItD2e6CZWib3
IYwtoPaFPIL6l3U0AT7CnKzrk1eW818F/gU0lK9CfYTdBr92R/1N4NtsGSgTkfrF8imi2ZTvQt8U
xU+ZUl18ImEe/ftaoK6xp0xd/YNkBcLTsREO57ApKJ4UUth5ZMsYZPrTXVW22HU7dRXXtIwtajEo
z3hDIwmKSlQigUDF3QyJ0SwscSnn4VdTI80CxKgtMuoFqL+f4A8IemCigHHmhUgp7QI1AJrSFlKW
72SjrONj2rX0WSrIgidknIQMRCiDnlWEvQ3CWmpi+31sF3Z9oo7Tv+AqrfrvPD5ky0UdrlU++gM0
0tqRkkSPPue5N4iTBnR4QGZEz4wy+jJkiOhJ1GSVrnknrAx+kwyeOjzRgDFg8ugqvFEqYSjjalEg
FQ/4C8rBWVKtpISM5gU/MiDo0z6gVanuRIK4yl61A/9x9CscXYZcnmgRJQBDDVFQrS2trLxHKBgU
co8yQAdcrcUynkKokR6o9bbDR05lb/JSMwL9EyjOoR/ItBM/BOQ82IToL6oJ7Tt2qwJk8PRl5K2k
fMCPgH5dRidszL8GWTeCYlekzOdNsEO4ibavf0gx7SSv1Wlb58LJm8lq+x9+mWVwnva0Gby8/mdS
VLiX+DG3ZpMOP4Z/SY6/XkT/mxX9n/lh95+TohfESvAg+5Z+q39Pjeb/6F+ZkWSq/zWrgfAx4hf2
Wqf5d2okWVRpKJmQ/JA6kaTMGdC/NXzN/1Ip6wiaCPprbee/kyPqNzbECB3VfyoOhs074w3J0WX+
QChXUTJEjE6jfsMzViwyeujd5EeKUbg0mfK9ofXwzitRbOQpl0+jf48y1xI0DNfgU19mRGqKlyOH
unATEiHAx3a6x50StmmHJpafVemhLPx/ebP8xyxsdWa6gt4fC0l2tBhzyoNpGnVRuMhd5LQM0H+V
Zr3I37Z7JQN7dQz573fKPDVV5zlElocKsqm/ikb+luzhPkjdHatMd5IscYf6zPAlnFnhk5yPn2sE
1JGMkIO7KdJ/DFamHWBp6xszfdVAXv4G/IxRNLeEhXjx4j3d5xPkRFiXLm1w/b0EXpcOdQTYLvE6
47MVNtbz2Kv6h0kJzXNUlqXDzT04o5K1XHGl2W8syvXSw35TWAvNJik1rUUC3NmSIZmZmbk9HL8z
wXgGOFbNmx6jrLzG8wGGEOUX5i1eU+PfVl4KZdzRep+mc9GN4Erz5A7ShoWqAT3t27t8dX75PNHL
fRUvxi3QWmTZ0D5VyCtZ4OopsR4GxPBXoyHVsMN05RNkAOkHT4kuevME0ZTXDU1HXXLO0Odl/m2C
XhmJBisW3wWXbj4B49GeTeozX2HmJRul03lHLk4QFpZCUSjL8I7GUGyxY4DYYac0SulShrHuZp0L
J0G75b5JuEdur+XV4XgdiqIEsYvq9LL446HupQ91X7oSmq0vgaff16BHn24Pcvnm42wwyGzQiBwg
AYfH2OXSRRmAO42utBvSu4cSPMQn+EXdUwo95V3SGuZbAxwvXOoUDAXNzcRJ7nI8SJXE1nEo3dzq
36ta+DDpES63Uuekg/TdGBBGuD3BlVWEcMeQBG1Lo9h/OaAXqj3sEKgEqQW0JB1RJcs0YGB/Moqt
8fN1IWvqYhnNNkMeFLCXq5C+7ya1rR0Fy6Q/GYUFRJwLziH1wMu5gOqimpbohTsT0pwx6v8hZ683
Blk0Kl6PBPcp3EaFC4EK3WKLPFgTJaeSuegaHFSlz/aqMjW7alI+p8ooHiyAJadSnRBiQL3zWKrQ
1PJeFhuxZG3nADnQqeCg0CyY//y3r1rNOjJuj53rQTBhJmNraK8AQLq9c8rKF21TFOCLBj0zFwcv
hwnhwlu1wnRtz4aqC1tvFwWdo6Y9umHdS4Bt56ytAW0md6E5nr1C+Tr4GJ77cJj3uTJzUPxq41et
zp1gxvpDApblxXnSDR8snkIeMGrtCyUF0DbluJVsrA2CpL54rfWQ38yx4bcF1gwoVHLFIEXRZK4k
dciRwhDbOE9r60tSQdWFa4636eLQ1rUV5xFve9erMvnUIkP7EhPV7gZ0E0+395IS2TI4E51VKmik
8RRgF7cPAl1e1wJKd7u8IXvKrNShSpsdCjUqUGUCa2ukyIRUKPtvTPL6o7HwXwTzgMaDrAu4vZdr
6QnfA16YAwbs6+5LxOP9Lqt9MLBtjRQQEJX7FkLYT3xBjHc9Irh3ia6hI49s68bJmTft4oKiQ01H
UyU+0NoDpHj5QyRqKnkDksZV/fKXLEuRUwDsc7wGW6C47eLD7SW/uvBZZXxIKeTIxCXy98vhas/y
AdRKmRvp+PnsK1x7gG1wfB8jcO4nXMy80Uk7ffx0e9yrs8u4mF1wbVkULPlCLsdtDMHLuMftsOc3
vRMmX21i+8bG7bgyCh0D2VYwEtN1yNmXo0g2FlaqOWZuMI7GAXZKPwt8fLk9lSvvbqQQGQX3ZV4q
8ytnsYa9yjMcsa3Mrbzku1+ETwOQ1H0YhtKepznA3A7DOk36iG+8E4FP3GE84Aatf1Q1aL04vWG5
jtrDUNhbl+fVtzv/MpMincnDC9Lo4ts1SjvinSxnbtrjYd52UM8An5uHFF0D5/YqXH27i6EWi9Di
FpRb5cRBUof2PClVdZgKqo6qGoHiVnzOksr3pKNit3GEVzfZmp+JhsAN5iqlo8PVy22fuVY1GE4m
ymBPPdfY3Z7f6ig2hr1EidkLZvFdxlqheRG9LrevW1zHgAUetMn7/PZB1BkCocvkdIa9WEQMjlBh
G6TUrRQw9FNLPzPve2Vjwda2isepSqTlaXEVYgTkbRP/P04Fdyc2dnr8d+D1xmGs+/wdBFxx1/so
BiF8rGd/sIpIJ0CzJ9aSZy0OJMrDgGepgrkBzq+fMcDODlLVG6eNZZyjxyKI0vCat4mPXpnNNC9u
xgH9GRNYdeomrdR8QhVnPNs48Z28KpXux6Ls9sjf9OcAI2O3kczk0awtzQE7juIvOp28FUWbjHS8
eziPkUV1CrcP+5PZ6n+nejI+x2jHP/Cw71yIt8TluCzPNhhC+JF+caeB7ESBd0AzWDLaZ83U4Xf6
+CVmAMfus3YK7uEiNQd4KaGjNVqANUwWuk1DGhJjI+KmyRA/FukkDvBYu40PdeWCmVUqYHJbNFMo
vFyuzQT7QUb/AB3NtBT3GRzLR5YmOOQIyu8rZGS+3d6MldPGaaY8wUPl1ZL0cry5BliqVKldqO0S
VVWMB+E8a26UWy0lVYi0amdyx2RjtXHY5pksToFOqk1cRpGDqtTi6WAnQDv7vEvcaUyrg1FjEzO1
Ex7YcRV9FJx4Bx4v1kQ1gj95USgbNhorEeNi+EXEaPnCCqnF90Iq9WGPgAHsOFENG5nLynbq6lwZ
YIrUnbTFdsaI9qNcYzCKrRsnxK8UoCMKCN5AbY+GVjUbx+d6UblJoBwhFURPzrYWF/eEkk9Z5EHi
5pqNclGU/90TMr8grSjAr6A6H+eB/iQFZr5HHcg63z5M1+mKAhSMTJSuo047dTHbXvNlxIHlwo3K
+ImWugcZSs+fpSkf7jlf8qOJhNPtIV9j0uUxYkzKPFQgyYJJ6C8PMHjQpm69unBzWLf+QQ8zXcAu
QZP+wEKjoIHwn/8wJs1skOlLyZ2WkS8eK6U0zqVcDojeJ+k/vGNBWPZQdDXErRqtddXC1BGmA8v1
gJ64pL5vFcNXj2NY++UHzBmCl9sT0a6PCm0GMWfWNlBGEpXLiSgalFco+rlrmlUUfKAm1v/Uw6ro
74ek1H7yjBvsp7FGpO2g+m1M88ewcJvoR0/OndQf7L+GZLJQthq4FwTgrC9VrXTmgbqh9K2PEhMl
PXxeMZqMLHpNgJ30YG9OY/NBhjcLw6JteXapKA74+6HvGuWoWlH9OTOa9qyhCf+19c2w3xdWURQ7
fKSsJ95pB6QyhPVF85E224FcDr7GuBT9vL00xlWkULgteD+SvyGtvbQkSQ0krKbZSgichndfk5Ih
Jie0zxp1zY3jtHKCbTr0Ku0jqja2vAhKWTdpqVQ2uStRpUFX80GBng0xn77niG60CuJpIwxeV24t
JLp5VzEe5mTA9y73HZ5bHYBEzlx899qzwPfqbpThRvGh+3e2StvIg0HvDEiFzp5MavQE/GXr2rme
9/wj5lo+5Tc6+YsvN4W/HePim7qdPT8xEoQu71o0ts7K4E/YWJm+cg8qefpxe2fXJk+aA7aPj1dG
JnwxeQFKwJ8MPUX31IyPUZHLjyR40kHnGzjAX4KeFETWV68xa9gmdXaMymhyb/+I65gJhIiHJXUl
8i1Sn8sNACpZpXIwcQXCOHhJNDM8+2HTOOgGIU7nB3BaKNtH91GA+5UOyHRjfP3qeF+Ov4hgXjPC
ywcd4pZhi8d1Zn0AzF5v3PPrK/3bLBfJa16TFJeYTritNuTPZTNFz4NuxE7YQd4Afl/c+2hNHaUY
M5BOz1EDt1WxcdbXZkqPQryWKIn/i68LFDv8alWeT5kWvK87HRkmNdVOt/dzfRQcRV93lHT9cj8D
P8bTrSKLNT2sExolVd9XHlYZt0e5rmyB9FWxg0Rjds7WjDlq/V7f6UAxwmkgWY5ghad6H3wcYDAe
hGpL7xoMY/ZlO3TvM4+aRJYlEwn8EP+09ASoBSS2x6ww4pOPYxmK2U305uzm8sctUuxWBHlkKzVn
ysonF0EXsA9gWQ631+A6MDMKCENZA2uI0eFiP4OgR0gFgR4304vkk6aV2cOENTgCA8FGqeD6cmQk
gQW8YaDRzDPycrGRlobrpyepO05AhKwKUGMA8QOyc/W1wUP88+2JbQ23CIe0xn1UgHOGkxMPbxIN
+mDle2ce8dHZhiuzsZCr41GD5XIDU00ifjm9GrfzEnxJ6sooNn5KEZl0pToQB0ziG0rruffmtJTl
NC1t9qGgCq3Ov+e3swumBoujkfG8rJUekt43nXhE/da26tFVvb57+3gI+kEG1UgPKQQsQiw4ABzY
R3pkQZhNeyHawLGM/NukTPW9OaX58fb2rSSFUEaA+ck2DhyK8Zpr/TY/ycdDyAPc61Iu6LDlin81
MJH8poGYlD3BloWhhY6wEsYP+CHehZ51MFPsLpX4iJvEQ04T9QC39BgC60nw99GS3E2Rc0fJayvj
mE/uZf6qUmDj4Mwv4esOilKXjdYjqurGCKqfhlSgjglRPOi/oieMctsI3yaCT7ARileHpYXI5Uu2
SWXs8gSYvq8EjS1iF72q3tVMaX50h/FerqN3Pk7dd76JkTNeE/VG3FyJzjQwaSUKagwGbZDLgTs/
n0BkDbE79q1xkBCfAsoXNBvTW+B2ucTBOjCxV/8Vw7xqGaE5PSFZgnR8g+X2PqE/dzQxnX4a0AQ8
YZkR3qm4On1LmlCDrNnKj3I32GcjqeJDoXfWY4hw9sbMV6Il7xMi2FxaBWcx//lvh7K2K4Rqpih2
TSjeZy1rSHPkEC+1BNbr7Q9gdSjCCXgP3pyATS+HQrbGokzN7BFCDV3MEHjG+016BtX01+2RVraT
oEVzmAyWKt/ySofiBvaztiK3LGET5FpZHZvYit6+dOwosZ+SGB+JvojHtTzqY1rkqHZAunOtTrE/
ImcdfsrKbusdtrJ0YPQpgbFLhsWT8nLpOjPsVH4C7hS+ot/RxRmOZliNd1ab5Yfba7c6FA0imjcw
94AOXA7VSjla8wjTuojrTtwyAa4zo6aeRRvpG/fna0RfhBkb3taMPibyG0uyTloredvim0snQelf
7DLQEbOPc9dAHeJQoTV/quRKPk3ZGBxFKfR3+L1mZzQh+3vNAn4boEkHUsMqf+AgCNlaGoyf1eh3
aBdUIcJNcA0hf9DHS6ToXsSJwK3V655QMvQOhjfY+3qskg3AycrZo7cI6Yu3GuyzJWiolUWMlQ1z
GujYHESH5NVotPHGtzQnMZcrp82OTULnYTRfmoskR0m9OkyQAnIRj+rAIBbCQaG0dQc9yl0hJO9Y
Eo42brDro8GlwO1MBZA8GTDN5dHQxqDpUpRdXcpGMXxn23DKnDKFaXYvtw/hysNgrjLDf3kFKSA5
fjnUIOHmFpha4LZVLrl9a+lHRWvUuzZHtqsP1BAv6bJ5Mnpqon2PGojwq2zjS7jeSYD3YL9IRfDM
Qqfg8jd0PO3AfaahW1FpAaWdNA5Yz3xjJ1972outfCUI0lLjZgAgfzlM20qAPuCquAnhmRTAl+AV
g8E+SBOMdh+ds1My1s0DBg/ZOfAq/2m0s6++VxgPU99h2cghvtfGqXQ39mC+bZc/bKYswBF6LZwt
LkVY+ZMmVHXeA2RWJdRe0DyayYPppOKKmg2Pmdo1DnYL6QGlJFjABcSzCQS649Uoqt7+OWuHj06r
xb1JWIdOcblMhhh6HX2JwEVAz/jijSM8JaLKIUAp7/H2UNdpCLtOHkrXgXyNMuliKDRkhdYYsStz
vCn9glWOWmrxo5/P6GYdGTQUbtBHyrYKh2vnnrcLbD9TBt9ESnI5tNo2ISJPZeyqkS05w6BGO0FN
lbpL15+aqXjAguSdZ3hIt8BpcK1Aqz7envzKOs9sFJyluUCJYMscrG/bFqD6LNGPdZpG1+GkQRHf
V+QOGx/YShBTuWhAIaq0rq6qpFoYBWJ8vdVUtb6TAmHdpR32Dvy22KlR6Nu1Tf5mQA0vNb5ogKMq
xsVUNi9X2BRZgRYcV+moatK+kpTqQNvlD1I9jf8/6ST/AOxcYpCw+rKyqdQjF97Y4zRE1pPVRNKI
kgBuVDJWN0dNlsKzqDU4miE5dYavB3+R69ZKjfSsFErx+e07awqdzgYYLJBfizsj0PxEWAPyU1My
Ygynlw8RTDFEVnP97vZIK5FT5YogdFpkJTwdL9cYJkdTCHxYkDQVSPuKNLV2pt7WwUZMmDPGRYSC
Y0qHyOKxoBEaFuOMqTSh4UzypY1wdHSBEEtY/4xU+YlwlWyMtnZc6Q+CkQLRijrD4vqDIwkZAxyU
y8MRn7sadQstRKV21NPyGJg+Ajhtom9cD2ufIyALyub6PMElcTJKbBsrNZskEyHmY1EIHw8d8lmt
07ba8a+AleVy8gqARw+IBPTc4iaSbdwaetnjgEjKx6BBCLtqHsk7HzxDdTrcySKjPNdY4EQYCWqd
+UEuMVrJUZRCyQ2X1C9YbD/q3vDJLP6/+ed/BCxfw3jnAgtsYup0CKqyCZdbbZqxBMHFiFw0TRrE
vnVzLwYkO01UyA4ijY1jH+E1PGHYe2aKSEZ7U+ea8K+AAvlbpYP/8HNekVom1LIl9qesSYVw7kDK
rcN7D7qEcj+k1bekLeL3fWZCGbZRb2mA3O5jZAXvRt3Mjn6GBWIQ09S7/bld14pZG3xUeL8CmqPN
drk2GY1rWe2JNVhh62f61bh5FXK59zIZEniqAQsIbPFXDtXhNE7FH+RJDE+tAGqfjmn44l3XmWYe
yB1bY/cFT3cFczq4acL9g0nyWIA4SDSlLnE5SS/PSHilcTbok9V9QJHzs2yNyNbFmoGEMDaYo4XG
StTr6WOd69rGGq+FNJp5M1xWmLCKF2sMgFWFnNNHLkrPlVNnNVpJmIluZB6rXzuiFHMTeAZBzr/i
t9c4BC8f+ViOVYAf8j7UBvmYNkF4aBvbfrm9nqsTgvzJaOSd+jKZH1BFbe14vg3wnpmtEhFDxU3u
8Cej6IxDs4wCw2LXytiOwINhqwg1p7zrBTZyQkK1/k9Gobgyt6xghSwiczloiZoINkdvlenge3J0
kNLhzThw7jIYDcRHXsYaJ+Fyc3BXihOEOyKXwpUOUgnqooUH5hEvw5+357NyrzES86AvATl4+UUZ
HXJmSJKSo6BK9tBJsY5pZW6dsY6MDhGyhRvHbuUsQJrReG/NkDexhNikxoBVmczMBpg6B7gD5jE2
kXG/Pav1UfjyKbnSXjQWmRcv4TaVSYXcFGbhLkkN4fgdN8gfjCJkeiBkr8ZVloNCq9WjmsyJwyH0
XuBcfeDRkm6ULlY+VFByIJRJBF5hSZdngfsHf7ygjVx0Kv2j3qBI2/tZ4Rhm4Tu3J7SSdswl8Vfo
AqOZ87L+FhOkSvHKXDZCF25k5Ba29bOF3bazqui9XBXtXV5b+kasXdsp7nWQUDM6jgN/OWQVaJgn
WRTpIMVJh6GWJicIRbBRKXntjyzyDXCcvLFJxqmULB/5XSeHqLvBHMEIzQfoUOJGu0ekpu5PFUpx
Ty2i2JMT4ndSHYHnNQbeJMLo7xD8wIGvCrzp3pTw19gRAHKsGWQ1/qsK1PIlnuwfBsoiqHQ1xmd8
Ukd5J5tNiNtnVNktkANACLuyMDv9rjUK1cBluGw++nLfSrtA6bveHUYRkZSbyujvdR5e300Qr8cY
ITNQCj5Ge3fEslJ59tTK1p0O9uffogojaEVV2jduaXStiQQqLsP7TOkEDGZAoDis5eoXmWc1ioS5
np5TpcPtgiP2HeCLAVE0peCfmXn6hOrkUc0QFd1DyQ+nXU67631vAZkA/akmX4vGRik5M8fhJPyJ
n4rEVRfvaysVfyeFLH9AHBSoCPT36q+gVGA6TnRx914KvmtvIfr8TcSDy3+ZtahxGrqjyQlkVLtA
WHJvq534osWR9gH1wsYAbdXH8T7rBGLUZWzGA+YFIn+ugJud2lRBbrWeWuWBNWshyxaR/wktwPI8
Uoh9n4qgctoRgUAzn9R3Za+0R9kY0xOWfSGmDaE62LuqUCg2mqKc/tIQkKfsj+tmuhF/Vp71c10O
HAH/Qrhn8bKV5V7ua4NTXSArC0scfPQxnlsxUlFNR82rup0Of99FK+/T2z9heEMy8CbMRKg9X35P
WZdOVESG0MUVujlivmh9wJ6FGm46YhjBu+IffFi8jbixdolAG9GYqglAdJkxJ63aIbEHSBDvFsSY
B7s7a+mQu1hJfqd/I2/EjJWISCUSPjSQGOiS5vznv4UpBPtNJRM1bz7cPdBxNPJDUYQ/UDFXNya2
lnwzFE0Eyp901Je9dEudqjrOeV4iloezRkKwl61KOZTgNfahXiKzTK/Z0Wo0L3vPF/eVWtSOPwGi
9Dvc3t+8uRe/ZhEs5RzBXc/nKmALKZAF0b4bpfwQNKBySoTVzxDxf90ecnWtNfAhcyNxpgVdrnWD
h5SBeG7k1m1iO7oRFIe2GI3jZObaxkezVp7UaY9CnoQsA2BwPma/7WuP//GgAv11zQmAFt4AwE18
PXdCJAX2wopLp0wBtJkU5/bFAFefDpd0xsk5O6pFr+1xlbEd6F8bKcvK6b74WYt8nJjqW9wdZMpT
nJwA2sOVj6Js35R67cg19enbS77yxgJKQAKIhhkWcOZyGTByE7GScNIgRRy6qimog2ZfVcyPHaQD
U6epdbyPqlg6qUW79XG95smLqxJYMj3RmYRIG3mROwGCGTLkYYkgchbT50CY2cZ3LC4fkNn6OZnC
0cfwKOLqs9dHZyAQD6RbCDpihd4UX3AV/9tUvXMi0idTRmY0aV/U1h43QsBK2kCHin462FK4Gss0
soNS5JdzU6IXKG5UEW4kcZv3b0/wZlGXufcBcsjUFk+KGCy9nOG46SJggXdRq+ZubMXKxlxW2D0z
RxcY8ixVgzrO4huTEw1GdKh4RzQw0RIr7dQRcROfUoRSzzMe8MHGKfRDnuGRKVeB4aiikl3cPX/d
PnjXB506GkhSjtxMDl/mYohk+hXOBt7RHKPxoOPDg8p77DtIBBqIm1Tlu//ReMt3do/xyoi1DAWu
QM0fYqPOT6WkqS4PxvxbWWrm6fZ4K5Alyr8z1A3lF5uK/eJoqxIiPflk2seoUs+x1mqzq15lo1GL
EdpeR8veifMR/Tg853dKHZu7QFdx9EGN58kqve4utKXJxxysLQ+5vAWCUeZAcvnl0QOhRo0y1pw4
qPOh/y3+RUOlNmFp4SNh1uMOI6A9oKp8p2XGIQ9MZU+ijDCLqlOn7yVAQDHysYgN6zpt0w+zL7vn
1feFmX0cqy185MrRoJqLoiNvUVgmy4a6WZQjNuEyIIImeOjxUhl3lSQ/I+E7fLIMP9nYqasQSPZC
WQKdTVgmM1XiciX8poyCoMT/UfczHIfxSttPQdS9s/RM2w+RT8vWq50wVr4MxdRs3ENX2zAPDgmE
Ou8sh7Vsq05DqrUYDIYufGjs0DX/vehx6opxuCza4pehd+9vn8vVAV8rriQ11PgWOVsoTVbZ40bg
9l3huQkmZB/FCPTfxoPNwRVK7LBJ3CLiXkVQAMWAX4j0LPL8SVwucSbBhgo6Zim3OLmIPsFiy8Ml
5vbUrs7NPAr3GPFEA/KyPDd2PJi25DO10leKs2/I8X6SksAJ6rHFwTOO3xqx5/EoLVA5m2VIzUXi
XXZ+NWBxQJs/RXwhnXzEc7p6C/c3b8jFh7oYZRFHskE1lSQo2TDDfCxzeJkUG6x3HmL6O7NvzT3C
z8Z7v+63atMry0l0nklDwiJC64sLaRB63anhSJ8US3NXmmLz2EyYbgj07N/Fxiat7PpqIuObSUp8
jHM7dPktSL4vqZFXBq5XqOoJ2pH2Af0v7a7wOam1FRbnBrEtF5U/717xzRy5ISyKUKGSXm4fpFdm
6WLNZxlCkh+Q4iiYLKryPqCwSrJgRHlBhYOcbkd7Vap/8jAEtE9k31GmPaMIjWWOtkeMNcJcY4z2
+K9ruPhFaIRblQM+ST/0sexgWwM7ZAycMbTOcYjf1SCj1VxH75vUftJAP2FUhssp9YR7CiLCqZum
fvtZvZjR4qwWQ1RKQeYH5Hnj98zQ/McQAND59rqtnRg6nnMvgwYzAe3yM0e/rPNMNQ4QiUL+ozey
2SlI/gQaBmkk3dgiNV0/mDgwaFMAhqU9oJA5XY43mKkUTQ36YEFX/jBDbIiiUdfeoyvXH1LP+GBg
Zo4wehE8EICx9YaUehyFKd132tvJDPNvmVFTNGAJccuvJdOsJocl7bt2oUWOpPU+si/1tPfUngdx
IvSjlUxbT8aV2DDXbOFrz5gZgCmXC8CjxUfulF0N6+YZN0f1xfbb9CNuPNGLEujlPmsp5+2SwvQ2
tnoh4gvIhigOaMYCE0TGSlP0cmjCxaSMYRi4vZnf+8oU7GLPKwEPJPTRTEoj6AvC8hv+HsyWAImm
oGmeNVF+54X7ozS8fdwjnJ6k3S8RxLSUEtjdUveNOvXJh2p1qKsWAV0KSlJZfsMto8YsNWscv5D2
tw/tyt00E4G4mZgKih7zhflbItRikWHgfRK4Q6aioGc25tHGA2mjKLg6Cg8I9ommLgzAy1GogvKw
9D0feRxk7jnR6l7qsAy+PZeVyx0gvkmNWIBu5Vl7OUobx7EU96jH0I1HzCwNZIw8EuWcCqbWTFm0
m2sqG0dhdWrAxRGtAqKPbuvloLEcpnZnar5b6/b3craUMPwwdW7P7LWKtQjJvAa5iKh/z+/UxQLm
ladHFi1PWPJR8aTPOtEo1iB+j/nXHbL+yYEHfeyAOpI+SUXZ7MsqkR0gY+FHMDF4V3SDTiVPN566
qdEPjZFIO4K2eUxEbN1hpT3dR0WW7DD15d9SsqmHtbpMFlkCpWfYvss0M8Lz1mvwLEVHwe53QkUn
BsHQX7eXaX0Quhlk5oTgZS2wiHOvskoGkUXduFqUGo6osuLw9lFIl0F8zxgQtv1yxzWzibH56Nnx
CcpvNprY+Mzpwe1Rrks0hJi5Z0/zF57jFV8pxbhN98yGkOrL0We7DpI7UDfDo5iwaQh5sB9QXS6o
rPe+4xVDs++o6OxQS2xP/TCiZRqjPxVnWbnxYFhLVAAxyYww4/rJji7nr/qFSH0ovJgpJ+03IC3a
zod0spfTqcSCs452CD4GM7Z5FkZMoDm1AjO+ot5aoXmgxUcB/R5wHRo39J+WKIppysOsjRt841Fb
e/LD4QFReus0yal+NCItfcoK3C6xG/5FZTP95ek+qcbUDc+FkSvPt7dr5ehZxE+D9/zre3KRp/o2
JlC1lUvHIhnLAwpFyi7wgPW/dZS5+0XKDWwEju+yHFvnSMt6E9I5IlFxpcCrEv3ZeEtH4TqOMoqA
/EIY5VtaVmJ1ecRpUcGGmneqeqiKcTxhAdftVTUcTmqq9Hs5U4eNr4o4cLWdDMsNxMVKuZmO/OW5
qsNRq4yB8j0KqbkSKg+Flhbfp55qsSPrce8WYCLtXYFxLkZbaZ3gxmQO3a6i06nsenniJi5M+QNo
n/EZsIrETSw/CTzXP/qdHn8d8NXTHRuAX+hqk5q+BIGmfrdoHmBqXIS5vlcHbfzaJko6HEqUeaVd
Fzepfh6qAcNRPNryBMJErKKAr03RS1SNiQejKrTHXZgGnr8zNYBLh1qJ7OEQGrnvHVCjQyrfklQc
CXFy8991YxM+VGnrfRl6TCvFYBffQr/FjCtGFzjdqeD0njG61T8p/ZD+yho1+wcd4BK5Y182enou
RsdxtkMeB1L4D7r79mOIQow41JnMUB71zoFTLgbSMBOjlrQRMG6nLg6+R1bJF5BjP/wNOzYl3cHh
Dv/y1bz9LKYR6i3A889KjlHRrtI4A24UqJnbqU0LFxdM3fdBV9onbMVt0F+GqE4jFNrnFCi4sUsV
VXpQKj30sLzp9VPQajTgVElOvgaSNdvE6vVzomMTUXpy/WzRVMBtMn2I21RCkcpq5WxXYlf7wcx6
70V0pXFPdDFfEopWz2UUeU5Kzag+oMA+3uf09HBqlSJ6fzF6UtKhsupC/qcw48ba6b0dhlRw7MHY
p5Jn90d4pf5XbLI6vJIVpX2MuiAe3cooJH3/f5MmQrKlVGkbhWYA97PQ7WcpFtljJ2fGJ6T8cFhF
MdB7P5R288GHA4bgrYXT2E5JJYvKkBz7n6xESM99mKafb3/xcw57GeMAc0CUpTNCMegKruxXtjl4
cYRbX13key/I8J3KFdU1a/Hp7SOh/EPmRLuVIsIimyalKNXKTymNotJwX9TBrwbq96Ns1+FGzrk2
J4TwUAwne6e1tExmIt8PutmUuuJNcCz9tLqfsFXb16309+05vaZ8i+UDXgaMiWrfK939MqbgjWFZ
EofyWPg14j/alL5IJq1L4oF24vIYD4Fe07oE2XgI/A5eVpxuhVNlJbDxI/gB8Ep4HKqLwNYXGo7T
vWcfU19MR0wS050x2MMx17NP6tjeQ8xEtdqz+r3h1d+yaBahbu38Hje3n779NZL6e1yovoSWuBeB
Jn61xeSf6kgrNm72lX2hggQeiicsdSR7sS9Dic2InHPWGnyq3CqwfiR12joAYr03Z+o8FMWMqAGJ
Tj67SJqxpAFjoyXe0TNEfuhSg95Sa5oHZJVlmOeJNsyW028WMCNZI2mDeD6rNPF0vjwMmHL1SITO
NWnTl//uGmVElzzqT/xd8QdLCauCwhEfLpWLxcdkKo1uBxlD2XGAyXwYBzsgECUifM208TWtnnGF
D5bzDaYfeuzltGwjbnu0A+xjV/X0/bFaMR30SGunnlTbSVSjO/dcuI5kKN2htIrsXJI9bFzf89ot
PzS0R3jcIRrKl71YW/xK/VExdfs4RUpyVGwV95YAMyAsP7UDYqLVS4lP+z4xsq1dXR15Bn3PL79Z
+vZy+oacBhhvUy9vIJM6WVZhVx6U1p3UoUcZh73/CTPSylFjQ93Y5OucD8yTSdJt0MSBUrsY2fKR
b6h86H4t8FqU4AvyiNHe0jBa+yqVmTUA85nTJBYr25dxK4fZYB8zycOLIBLeN9glDwChzI3u6+p8
eHXMPktzB35xkHQSH/yeVfuoA5x5pEWVc3LDLRjSvCpXJ4UKESgu8hSwv4v9onluk2QwSoYGTocX
71FThuSdXETVu4yS60asWYu+6nwuAGlQFFh6U+BIHAwF8fYoZUH5ZI+IbPhFUzh53qVEmU49dA0G
CFqtBU9Z1W81edeOJ9GUtwFnhRbHIqj2heKBomH4ekjk77XwonusBMIjFJz0ebT1CiZjpR8kU7zc
vvs2Bl6GBWR0yalKBka1Tj6q+v8j7bx25Daidf1CmwBzuCXZnJ4oaZR1Q8iyzVSMxfz05+MAB1Bz
GsMt7xtDgGxXs+IKf0jEV7xIFX/Q0Z9I8zoNWyMVfxVlfIDbvJI+ABXZtBOBcpCE70pKvT2vHTAV
FpjmGUIFuA67hhBnPIm6YOnT+iP6Rb/e/tiXN3S/q+hNU0Hn+rHptlzuKgxp8xgNGS+aLfHXYtvl
aXb4IX4pDIwPx8rUIydPqrsOjVM/UWQZYbbA9byUEnyWstAwcb5aSte+l1ZvP+mr5uGfBgsPpzn7
3JreFIxjW0a0UfVbQUENiBlalGDQKv5TY/jVVWXy/PZHXd25G4MZrBjVrL3CkuxN7Hp7JpJmTl75
JXJOt4ayFLeDitr+GuMfrA9xcY+pvQhK0prbt8d/qWTsJpWKLqtBn5Qe3R4lgoWMQ3LFy9LXXf+o
qpl4xJhzeOwcE6M7o6of+SHlg9s7ni97L/bbtJ3eK6RtYaUVamgXjrgth9k9E05W96MKHAzB/ule
okflu9MEaz4xAdwiUuyzLe3HTGjJCfK8+tlyRwzjG+mEHjpxJzWRaYjk/+TPjB7YeCHfo1KHtpRm
0ECeszUohtNg0Cox0RCis475XXvjlmv1aA7Z8k3TkuJofl7fZIjnbVJQWwsMIsflnlOxPsE4kl1k
9eX42Lijd1Kz9Mj77so53pDc9KHQBN64k5ejpCVWL7rbEj0iMX5KyhltuEbLw6ST1IGWQuBX1+NY
QbEmenv9X2sbbCBy8nEEFaiQkJdfDo0D8TiN1MJJoPLytkmNdryHBasPgWvPaoyEZLP8mPXeCF2z
m51gtYrii5idE3yTeQmyaTC/V1k3fMS0k1QLqRf1wVXTukJoN26/IAahPSuqNnxE3nR6n67O9Mck
ipcvQOuFm4jYe897K5bCRYx9m7xKM84KNrWBo88NMNO2DlfdHELbMgD9EzlGijccociuvN3kHgAh
oFBstbzdVZhowpyXriY0K4HcLnps+n0jxdnS4oPb/gVQsT+rsDU2fVMNifH9BSgWtRjW1XajxRnk
J2Oox/tWafMvIBKxcDHa3sOpNun+guOof4P4MXW+HLyfSkcFgTJytrxb4CX+isEkdaE5z4/47SSl
n1pZ/l1XNETdFtQBv4rC6lO/q9ENDJY41r8VcY4j+Nsb70ogQtGFiWPF0BTY+9hl0nWQD2PVcMLB
gtm1ZJCoiXowypUKK+8FboZsbdSiSWMut/eclVkp144gtZumLNJk5nY+aNIZCVaiTRE0aZad9amK
f1RlkXyUnrXeTbHIxDlTREb/BrgiuVy99IXfz1728e1puNJl2qgCqB2A1gavvacA4buj5LEjvGjq
8Q1XvB9z3m1yauWpSqxzUxf3Yy2evJj6TmI+l5P6VzGu2EKVd0nXfBja6TQ1WWCp1ceRgn6DbRO2
pWdFq0+61QS42cdhwhEYDF6Twet8LOqPdJiuBAMULDfcA2w3aom7OzIT9lCAqndxjqkBbw4AbMpm
MANpWg+a1+Pit4Ed3563K+8mY9ItQcTN4Pbar+uA5HdaLW7Uez+FKNd7pFTL26oBCuyOKP92amH7
advhzpwA4n578CttWYS9Nooo7QHu3D0sWMRa7DQge6KcFrDvYJKlxfJGybtPauLSUteqSBnEx8rT
nlNb+deEz6Bn8kja9eq8O3SLyIxAYu2BLhrCvknR9i6uot6TNqVbtX7l8ayy5OTFbe878T9vf/i1
QwsEm0ToJfbbb9ZpEAJmHSvdaBNCJ6XrbB5aR1iaa8UUAhLa7LQsqYLvKVt1pqIZMfDW9cnyA57g
dnpREmroldzORdWdZ0FXRi2l/cmNZ0hymWPe2FrS3qzr1pzNqulMuzp9WBCDu0eCzIhEQ3V2tlPx
hOr1nzcl0fYAILPhftyt3nF5ycjVUCrZGG7UjnpxTxtPj6D1ST9N9O7GW3PlMVGU+eBqu7oWhMKw
KlGmITi5HJRy9woRdHUjijA5xcrW9o26tQ7ig2vnjJqkY4F2cKgc6Zej2GvXdEY8uZHQ3DqCcWFT
AZ28qF3r/LNlZfIhWzPvvqxG92MnWnEw/HaM9y8e8HsAM5CfAVBsk/Bb6xpkf4tdPMN3xdZDFzbC
CiOuL/QGvPQOzsS//2GDbyguvM15MJzdpCoY8S3DSE3DTU0NeznHPPcQ98P/0yj7oN8CfjhTA3cj
xejkwyArCMie0h/M3dUNgg4CRpWAF3DxuZw7ajELZRPJrtQGVNcHzQkTFymI//AtQFNQTSF2BUx1
OYqwCqM0h5FtmKUJl639sUJT7eDCvbYLyTIhbMFroiG7G0R3qx71UW66Oa30d8Jds6fVI9BSFjc/
G8JBeWCW8MjbWj/hPPYfyk9Ai0h2t64VHdfd+QZzkDZjK5jJUq/OVj5oxFlcgFDGpnNO9njqDbyH
Z9VZDsKDa1f8RlpE0ofTR4/gcnYLXcfEcCi4cNckfd+hGh22dvFN67qP7uA+pw7Gk2+v57UT9/uI
uwNvChf4hsqVi0BpSK/gl3D09QzTJVinVTnYoq91tTbW+oZwQivTAuWzW9i2G7KhGHhQxKRU38qu
nlu/QfX31EqY4CmP7MMqkXSsFuVLavfe3YTkWzgbbhFg2Pt3qznpn+9nAHHcORz+zZxit9adp7gD
+YobJUgpnavKHO/+F3HplXW9GGX33euYdjhtcs8sMwpUWRKbESpbNu0yKd8XyZKhKneUPly5D1Bf
ccHnULWx6AFd7iV8MyfF224do14nosR1CewtjX97/1xr8QKVobFMVZyu4J5LEDtGUZvmAOxES/GU
VNrJvFVw7UwACtg3bs939baXfzONYq59/JjU1c9UrN8D0pDZurPycXV9XH+aBIOeKv53GKk8+55S
j24Izs6RfllZ6H1qC+c+aWut8Y3Og5o8rEtL4Yey/GZU5pVJYAz801fwOqSJ6HjlM7FE8mx4Qv54
+6uv5Rnkn7iJgK6Gmb23hbBRdtZqMI4Uj/TxgzV4aUD3FdvUVEtPMtHcL13eL9Ei4y6U5mLc1UZl
/qS1OL7TrFjcpYWiBOsAiuLtH3bl5gRnugE9+VWAsnYXCMKTJm5bqF6kq9353JQyGPuY5IH6UlAW
JX0xQ9Gi0TK+umo3fn579NfCFGjBAx9B6gMIqYUg9eWeK8lTV/oUcUQWNXaBlyfTYxpbYxNkHjyz
atY0LyxcmTxr7abHUKz9lPlaLN7r1BNSPxslnWqcZJEtVGgCn/J2FmmU15nYbgDuFL9whXnws6+U
Y2DQkjNu1D+Qc7uX05l1S8mnrb7k6dMj7cJfymT3N55IUS0YkWFwKHNFqoztAwrHlSP6gjd8KcbR
pt1dC14u8tFeXSfSFlS8fM9tDOlbZlMeXPKvrx9asqAaN2IU7gh7EJUqnM6o5ehEsfREqCpF+pzm
XR5Y5uzczCQcfunFxfPbm+HKoFuDAxQPKSLR8u5lYZ80TaFhQmHGumz91fWW97WnfY1tvXuom7X6
1TmzfXCdv8BlLiNIOhCAEqHiQPoGWHe5A6vKmBsgG4BTB2KlMFYLDO5itzccf0WAfHiSzdh8UrsJ
d9xGWvWnLJZGTygdDwaRk7MhCj0YIJBgK+MeG3p3oSybJjJsEntyTwt1MBkMGCnngTSsUgVQEmNz
2kDn8oXM5jzwRJ3rD263tC3iMwNWt+nQqTKUw2z8HDgHPWiqCnKE2sX1315VTD8d6tDfMqfuIRmj
Lln7nZl3Y9ivcr3tYNG0US45KmGlTq4IzAIRBV9TlJX3RKjPVBlU1UfnvXfvcIotynNs4VocZNSU
HsasF0OY2EoJ512xVp8CltVsKJV1DKw2qUUIQrEBrFrOdhGSTYoPc+EM2WlZsq8F7sXNSY3jGWdm
mCTflng0P8xu1jY+nd1ZbD7WMwavdTg5o9QiQfZehra32gikjuX8yK/PH8au7MygWKoCmOygGiAF
h7w62HBXogsqt/AfCZxwzAKMcrn2uHBkVP5SJ0IcObmjyi2fF4saiJtoBrKZqAq2WhM/dR64nnm2
vSeUNZqotmkaSxe0gOk0f5616agOULkgHqeGsM/a0sGNE1cadiS8WJyNoh1uMCttT28ftddBHKPA
MUVvDewcKfTlhzfCTDMMtuwIWzZx7ghtQ0Q2QpxCZjLF+kgf9Gi43bUlDU/23Ch2BN3KDqTadCdv
BCqtOpu7QDb+ef5EjZyMmw4m1gb0wy8/LxNKp6zKYkez0XQ3c0/PWzTKdHB1vH4FGGVLnUjr0VTa
E0c7aRtI9ks7smO9CI1Yzh9GIzGAOSqMp9r6gwPCI1iz+YhZt/3+3Z2FlAfFD25p5ET20AmRNF4p
lsaOgJorwSIkcmcmPvRZ4Yx/quxNMccjqQHWT98SCOpuKnNrdaxisiJr9bpbrpf4dnR0NTt4cK58
0aaNgw0CaImNx385DIWbMqmy2opEqiT3WMHr5xHYVlS3Tn3whl4ZCgor7sRkipsK8u7CN4cUtYIq
hVOdKTUaaWsbYC/hhU29HhXgrg61KZi9VORpAFx+VSrTTHaTZ0aVldURMQJ9wkmfbjQuxYPNeOXx
xNmLpifvJ5XHvdYk3cuuT1fTjDA0htRaxIj7pYn1pK5Z8VXrNPWGQul6sGpXCnFMI6fAhL68eWXu
0AKqRniO0bCBTinliXZCw2xueESFY96NoujQORzN5ynRf+WekX0sDKCaGH5k0bx6HoJZlna3IkYR
2sLso8QtRLSi9UFnpkiQwIw/v33rXZmjl9IkqRtAYSo4l8tBchyTcqx0eUrT5bLjbogCE+TfuSvj
9Pz2YFfuPA9NXxQfWQwgytuP+a0yRWPUc1FGMiOJycs9AaF1oyzKiKAdBheLUk5/TK9AVgg4FehZ
pBeJ2y7Hm0QzcYRBPccr0NhOg+JbumV28FVXdvQLK4xInWUH/n45ipOPeduIjFHsxXy2PbGcErH2
yLlznb89ga9jXS6CjRVP2w55jT0UGI8dURm5Q2l26bR3sScTFAeyo/znNf+eVdrop0hAARzA8eXy
i9rSmS0kOfUIXUXlTvHc+FkWSUM/EEmRws9MpT65bTPfYpM1/1PW3RJVsznfdmgzvHMgtN57Nh1p
K2vrFdUWIYKWIBbbiyz1ByddZbBqiv3eEukS/ekEURChprzJ2JJR77OQ3mjr3m5cHakTWhuiiX+5
bpf8l0Eo6UPsYnY4N5fTo7VrOSCSq0cYT49AEmv5w07a6tPbn/L6sKC7ZlDOJwKnW7KnzZllUuQw
/ynor1pMFXdIg7Xvyd3AyqACnB35913JOy8H1C8/S5mIWPPZdiK9Ufq7RXR1VCxp+c9UF9ld+pBC
qtSGMYAu5aCyMpAeZ3MaoSs0fS+xMyK0dbzn3EYSxAVeHBEGuGfZlPrt2/Py+rjxM2n/bTX8rY21
+5lGtraAJB0HH6iiDdqBQLCZ1MEHgGEcLPQVSgdjwaCglA5vBtXByynBl8YDM4dHdJZoRQDHrwu1
utYCGshzFFcN7QrkmW/VppYhUj9LOBamEthVWx3cMa8PPj8E3fqtxk6W/WozeOTNMGqcaB6QNZxi
tMONxTuqY16BTDIM30lPBkIS8JrL702qVcgY6AOtn4TcBVbYOYnTwW/dlszaalBeWfQpEFhN3Tcg
zm8nitwH63vtU4lRKSNSP4YGv52L3x6JOk9JeYFdRGnimLgEpnVgqIP5xzcpgT5J9YYgIbVQd8GV
2rhavbn+RFk/OWG8TMs5x6f+9PZe3f4vl0Epo8CWRr1nU9fY7x916GZYSvrGHXQAXbrafNZW558p
dSiF6BqMsqko73RigIPQ59oheZGxRj2FnGZffUc7tI9FazKJa+Pc99KKTzIW+Flr1dFQ1+4poFiE
3hQvgUPt9gya+YbSLKzXNMxVOOa0FTUty7H+7XnULfPPE5mXFI0+HYhlou/dymkoGUtlnpzI1pf6
Vh8y4YsxdQ9Ch6tfxf2+ecdzAe9Dh1FbcANXZqpKleMG9LMaSjBZdc7K6bMxt+L92xvlBbrxaqds
3VBiMMLHfdpd0CRU49S1o6WvK2S+By9wrGwOUyT9gyQxGl/CkDmj/2mfJ8KDCPIJuuRTl75bhejC
lIqhr0DoICnBykMM5hQsKmSSUZaaj5T3+DhgN/KQDmSySy/RXI7t5sG1xykc1g37OSXLrUNCEwAS
U2vf01rz3HQxJrwYCxhymn27dn0k2F27nnH9ya0bfTHy+3pG3OB/Gq3rk6zr0FIsIVI2yirvkIIa
4NJM7te3J+va2mwc/M3vHjTuvnVstIPRLCuVOKUTeiREEUeULMDCwN+gf2xoB/jfa6eYG3Hzj6Sb
ZezxzI3WpsLKqM5LT2/9ri+NL1Zvae/aODeCFgHuG4TOrMADxnVwjK/chTQDkDTzyAABTezuwjmp
PVM6GbfUaLUPw4ymtCakPL89n1cuC/B6vHAOzUJAjbtwD5DuXNiwqqNR9LjcCas5Z0b9MFuzPDhV
r7MNqpi/jbR7u8vSQOJZJJyqJLECQ68mHADAiCsrSCFHweq0U5Xuv0wi1A1Cwi1m2wvcK9BJ+lbm
XMJWNd9UXqPQzcmP4NQvKPDdCeYd2XRFEYQi69jFChlNpBRENW8nWNBTDcQ4iL2BxE0scaQnRnK7
GqN6dqkjA/fP5jsd3CrUuEacyxn5ZFK9PtTU3rxVcwOBnXIUYa9kfzf9pD8CiNAgSVj1Weu15q4v
xu+rgITmaaCgxrgc3s0IRjwofWwHvQZyL8njCkbUmt68vVdeCxihy4U5MdOIh9xWM7h8nvux8rK+
LJ3ISNJFjzSjUZogUQz3L9HQI/SzWrV9F+oXmhfZtLzDV8Hs/Nhq5b07mY0MWwT3z/ZSg9hC36j9
VvTqfFTLu7ajad/QRd76pNa+IZm2adKYDUXMohuQKVKVKpjqSb/rFesISXl1KG6jDVKFQJ27e/5S
pcsSSxMOgXDRhq2nf4ThmZ9lDYzlYOqv3QabQu7/H2r7+98jo1IMhZPadqTYlvPoOWkTybguHkz4
eNHsxc2PiozhU+YSfg5V5/gJ1bibtdc+5Imyhj0KSrcC9sdBwHYlXYR8u/XaCRg1yBi730Wlnskd
mQIztf3JSqMGs9nVc35o3vouVYBBqhrJiwnLMM3fG8N8HvX0cdog5kORvV8a5dbWqi+11QeLoT5J
RwmmtTvSBXl5QvcHlAAaDjxvOpf5Lk+nzOGsUlDgdRUlpos6TMu9ZyXjqc96CvE45kSlLptzgjeD
36w1BKgUwSU9XUdQcXl5WmZjOinInJ+KcsnPihDmkzfk64M92eDmTTobub1qX/9HR25gqomVokkv
ljMKw9MJsJBJm75zD263K7i6jfpMhLlVVviuXTy0rO2SOAVjbbpsv5ZG1j56PGOYq2Z1S8+hDxRj
1G8UvVzfp14FxtHLyOHL0sJwntD0P2xSim00j3iucDDZbQZsQuclzz07SjfwjOxK9Ij0xLyxYrP0
c7EifOoqGQRUNO1UYf/TjdUIR10UPgEqeoqdOkQdjNeDadoW99XiUxMAGAffBbz45dnxFGBDgkc+
kmn8QOhUfbSLpP3Yj4i6Nqr6j505zbmEHRwZK6qGb0/KtYNLskGHEl0vZDh2g+vTWOR2HtsRGc8S
ahn8C4Il7yCluRIWUd8HT71NO/Jhu2Bh0OJJUsOlV1jjZGrFw/RQLeKzCcfjlPfen0OlYNWhzQiY
k2YoWrOXM7rRPIasc+xoSGPnFM9GFrY6isJvT92VfhTDoGJjUlsD7Puy/X+79EqZGpoy0SepimLw
0SgSAZXjr6veeuHCn39MC8ocXWfdGUmN/q776CpWmA7zl7d/yOvZxVoNaUJaohDb0By5/NxOl5qd
iEmP5kV8J+fSA0uBN51gog7mreoP9uvrZ4XhQHi/eDW+VoZprRGHNLvSI3NVlMEH4jX4oyjTe92u
zT/uZ1yM9VIV+G2KSaM66ZQF9axYnR8qUfwbN/VRUfHq/GGQQtWXMJMmzeX8iTourM4G5bksUFvd
wVNPxtLUJ6frSa2c5SjBvzaBAHZAl4D3BJy4C2pxDl02tLEWzU7T+zX6du8I/6qTtLT59PbWuDYU
yCTUOanSQfTc/v63+avUEvEJhLOAPlTqacjA3Ki9i0OUExcHQ12bRXv7LHpPMCz3s4gULbxzdP/J
ekzznVE3zV0Xt80pAWd4HzdVe7ANt119eW3iMkBuD1ocTifaoJefxnW9FGlW82mrSmVrojp1yjCn
JDPsy1OstmWoQGYMZ+EdnYDXlyZD65S6IfDSLtrjOuZBz3SZCC3Cj7u7qfEi8ytokwcTen0UrhbU
wlDr21cvVjzpW83NNExHNTPoBwolyCQc2TBd2yG08kjhkCkiKN2W9bcd0gxdA6SAZdvU0WGILSsO
g80StGbbHXzQtR2ClwJVPBIe0FW7fV+aSH/VXatFai6FnyezHXbpoIdJO4x+D/f4IKW7En+ANYYa
D0F+swrZl9xbL6f5X8VqlE2ZG5SdUjwoLuJCpppYfoFC/alkF6W+gSw1mIZYP6utut6Cx2iDrnKO
gPCvp5qfQ3kYxRlCf+A6l1NdqbU28mPxS5MupCa1zaKJBywCMfHp7WP/eqYvR9p+yW+LGksSWbgM
akTiZp+W2h1AYBb4XaVqeYIi9vPt4V7vVAtYFVqIiMsQl+09tiQCDGVZ8WGbNMiN18bTSWhVe0BS
vTJ9msXLQ9mQPI8Q9fKjXFkBe6m9FXE6Wd1mlkiiCkDtLfnnUaf0ygcBZEXHiahsu112L6oEltrr
tbVGq4VaM/rGQwAyJz/Imq6sEqPQLnPpAG9x0e6DYtUaHFtfI0umLaV58RgX8ZM2SpvNsRxBp15/
E7U38CPwMCD189RdjtYMMVNmzHo06EYboaQiUO2Ryue3t8LLWl9eyxQl4da/gG2tVzLlXtWWiVA7
NRoGGRvBpM7xj7XSLSNsJ+SV/FGRcRFOIl6JZ7HNvs8BPTdR0tXpcMe/gjTWgKRQdQ+BVqz+oJba
R83B/THUuSxCkKjJhzxfquk2rtbmCy4PNrpojZctH1Sv+xe4afMZP6hc8+NmWL/ma9xNft8NEFLT
UdFpTuSTEO9Sd7LbsNTyVgPHpLCVig4A9uzUn1UxaQP+cFsZb966LOHbU3RlIciU0VMDDYJq6L5M
oeJ0XRn2qEazLPubbs5UstM0/f72KFcgrBuiBn27TRkGv5JdNSQllocth0p8PCt0e7MpfaqqtUOf
EO2J/MFqFiXfJs7LwlhyeH3oH84S5Llu3SR1bD5nttp86tcihoQJsOpg879+voFzEP4g4ETE9Uqj
fFKLTJ+rYomM2a7uN25qaExp+dT1CqgI6CDQuGX1DnOMI33a1/PPyDT5qbsRttv7+jmWivQSPfq7
HZ4TZx3AaWi41XjwfVdGIWfDRxTEEUSKvTUAIZ6pTDmHux/yCeHXFbF6c7YP7G+uzCK99k1kkMKe
Bg7w8lDXHe6UHOs1Qnq7ezKwjR5AKW7MQVWvgsqVykkplyE0mvFIJeEKfXXD42z6gACB2MjbDPz2
yLSiM8Z20WmwmwPpcTqX4mtHXtDdCUVfW18qon2Qs5pU90rRwSBOjQmvjURdasXPDcW1T/1q9j+b
Jh0fyNbT+MaMl/azR8U1DbpGgQnWwIlDuKr1FN/r1mH227rSn/oYkmU4tlp+VDK7tmr0tAnWANQi
frKbz6KN+8TocCFp13YIy3apI8+Ag/b22TwaZRcIaVbruK3ar1FS99m9DTwsyOzSPdiBr99L1ocV
skAbgGjah1uTW0wKkl/swKJq/brLDN8sqjVIuIAOUuFrH8S7byGvCjwD2OnlVhDVlONokjNUYqqh
yKG55+6shn8+baBmYDtQLwfKvZu2BHCoky3uEpGGULCzyilUjPgouH/9Km+Qf7KlF3iDtU+ZOrUr
Z30wAfcvRvpltcb+BrCbuKlR7QlKWPAHX3WFsk99jY42VxENo1cgnWm1RTfQ0ItKoNP3otfHOtCy
9WtixOhzs038uWmqYFas6lvM0XpHOAdoWTbKX121yluMT0a8iAAyK6OKRFtWg4mZ9PZsdq1Kuzz/
2+zV9DMnuTq4fV5P1XZQuEgJKWh7758YWzbOoLbmHHWmNkU5fIf7QRfGp9iadRxAB/sgzrwCetha
QWR9RDEs0B4ICzhAyHSbqqVtvPdlniV36lx/HYxKRrOufrZnI48QFYEPgzbhmVi/RLW2OdJdu/Y7
qHRv0e7W6eUtv9zv7RLntjr3E4DHqvkG7EfAc6Jd9r5uku5fRaEaQpN5KquT0U7Lh0pzOgdDKudn
ZU7lkdrE63NOUrVpsxFQgEXeB3azyKwR6Nqm7U0Tzuic4cFCGC4sF6EfXCmvzzlwE2oJG0GZQtO+
cuHkKX4/gqHGcUp+YK8zhBL4x0Ggf216KRsTstDNobm4fzuxMPLs0RZTRGX5E8o7cSBG2pvLisrL
LB7W3rqbnckMFH28tfr8L/L8IyDVldyRHI1sZstnmNM9+lBfLGcUSzpFU4HmkaXVJvZ1evJOmEbr
U1Srz1nmGdFcDWXQT4u8i3NMF+os6YMyG82DS+LKxCPcigQTvXbkBfYo2KKh5jAq1hiVmW08N7Bo
wmmokwPa05WdBPudaJHnnJ7gy5z89qJrrQu8XjIK8jQtivmJ/NivIPl9VTHkwRe99DYvE4UNUEC9
kt4UuIK9SMqKNIXoGq2nATnj3GM3aQDgxcXNY3LXOZxrU1l9S4GVdtOOAv9tTeBrHlijAh9expPZ
hx7srHv6TPFPS3ZZifev6MVtY8dGeXa8nmpa3rcGYNZMnizpIMBvtE32E2Tg6N0kmcUAKfYMqy+N
RisQznCd3K8B21c+Zf9K88GcNm1gyjo+Gz19bvSFdP0JNv36kDnSeVbNGXdjte0rGcbOoiY+8r9p
FaDjPpw0HTXAQIstb/bzWh3R4Bh1+bDkjQhyNGLQ4ymL6qe0Ktzapapo3zNKeY9ZjUfbeSkX+5fA
v0c/uTjr1GCE4cAFcY7Thy/TzpxD4VrD+GB4paQ3YaQIEqbgz8BW0MV9++F9BRwmzIN4DKJhE8rl
vtsegt82htpUiol4GTQVEFgnnafwexqP7Q0aRN4TlGHcBvrU/SBiS/xwlSK5NevJeTTpv/oISNOP
ylDabsyxu+9KR1/8vFC9Lx3X4hlgav5A5zD/w4hk+8UeALkN7g9xYo9Q75pGgVw+tNFkVk6QrqtD
GDmtB4Hcq8Ydw2zaCbRz+VTSCudyYqYJcQL2WBtpk6pjDJn3KOmpepr5yD5WCECRumK4N2V9GrrJ
xlUa7Xq4F1r7Qy/LAbc/HdRssEyg5/0kNWfh942BoVff4lR3buigQZPPpf0uG7AgRbIpHb84aT39
LcYaX6nKLm/zUeX6w4HM/tMUkq8DMcAMUjfYGni7gEsAIEtHgvyoTu30yVna7MEQqfdB7+3uVlMo
xFs9dn04WnT1M8zX5Tl36q0bsIA5yc280YNV1saH1TOP5NX3F+L203ggKKQRqEMF2k18teTUHhr8
vmfspqEOGmlU1MmRCcU+vWIUehmMAm6ewtN+3zutirUMHYcoXTrxBBtNPsIJG4Mhq6zHJq7sR6Rs
i1OKNu/RkdtC5t+vx21oLGjQsWTzkifvQoy41BHzw6wlElb5pbRrtoehTpXfFerwccb+6SmWUI1N
GX9vChuB52KeDt7h/XNg8c7TPXd5bqDMvIrqse+19MkxxmhcjTrIOlvetV2q3AwzweXbN8zVobYO
Fo+BAaBoW+7fLhgkVZWsd9FuWwv3H1ksxu1SZ1/tsjnC+b/CkW4fZdOOhjINqwBo4OVIyI3XZeOU
Y9TGWLmqKfY+TlEYH+2lw8urQP9lRvovjCfRfSrUaj2Zxh9j5fkN5Jdb5OiRZcBMvfwNdrLN9ugN
0eoCLDCysg/Wtj+6Aq/M6ZbFYoRDEohU0m4UqEAenNB4gF5bFeAEZRzAKR7uS+oSB4/5taHgHFnM
6wZpeYFh/LZ8qQTO59T2ALxCqKGGcOFdXS/t3TwdCeztT+Q2ddBOORdU0Q005C+nbrWMeUoTGvGp
o1aAe+i/DK5VnDsDJ1pjNeQz7qZ95M4onL29RV8ZkG1Do+tECRrxqdci+pArjW5quiFKsmXAfMzQ
fKsZkC/wkOjW0rWqfd7+9iOW9NQ01PXGHkCSDVrX3C+p15xjPXVCjpsVGUZZ4JVnrp/auMoPkrJr
a0ESvqEQoWfxp8sZGmlrxClC3JE6AVWwUbm/6ZJmPIGFtQ6mZDuVv99RQCk2DDFhAVcE1cbdWSLV
WAZsxdvI6xts380V9dEpng/uhhd42m4Yi7dVBVu/hYz7sLQtkiIes7qJtK5trbBY5PKXobIL/GRx
3LsZox5IH1hxPolZys5fTBt0bG5Yk+djPtzUfmFIK4uaytZDkZpGh8666Zwy8LM4zmi4sd7EtUrs
l2uL8U+TVW3tS8uSvN84OtzRPFIep9hU/4EurMDWEWnyw6CHwysv2oHSvYq3rr94kwRklHeZDIRd
uX+PZaH+Y5lD/7kxjSQJ81GO1WnACgOZxNFyn1w8jxEmt9L5e6akVuzLxsy/wLLE4E63xzGNvNhy
JIR5bfhgjRp+rolRbPJA6Purabl+KosYTBPJGFU/owzwNl4/T7qRRbnZ6o6voLWXBJQIXXC3diPf
mzG8mD8MtdgFNNe2GGFjOILNv9xwwu2F1Umriawy5VpdsIqWuVkdjLI96LtNQJdkc5Yn3NoKJpej
INiyAE4umwhUaxeWnh6HCAcXoHLobjeOEodgH4/e/5ee0uWoG4RkqzmZZF+4wV2OKmsBQQ79lI1l
YY5+gxTpElZmppjhkirm+0bXineiKeUUrOxRE5XFTv1lOal2ctcFYkZmL/EP9IHW6bTY2fLUDkVt
3Zh1L9PI1JHUjbvYLmhpkdycZoT5l1vb67LnBaYqhsgpNOZT1vax7lcYSJxiL0Xhz6DAMAdKbsw4
Fm1iUiG1YQQGnLJPoAUndj9EeIxkBfIVmorcvdFiVooN2Yx/eLVM2s3UGLHty9ahpLRwYs2Npb6o
WHsxjjl8Ujj2lm9OKCQHXMRaf7CarwJnvCJgaEFOe+lGvXLTrNpeLZVGFlRrWM5cyem2lsOwvs/W
piihVdSFr6udUfEj3NF935YFpeNKYoyzCtSxbtV1rP8fe+exJTeSpelX6ZN7sKFFn65aAPBwFVoH
NzihCBgAgzLop5/PmdlVJKumcmo3i94wkyfCCXc4zOze+6tPa1gF/DiExeEgWauRLfS8jfKWVGyW
2FrSIq6q3+RNg70stlT9EzS44HLg+BUhnXAwxVO11PL6T86K09P403MD4gy5gJadVDgkhb88rVk2
WH0xdOKsJ4wZec5oD2tsW1p7nSyBRgiQn5E21fgBsv0S3VgXj3MTYAnLTYEi5OaPU0B6zPd39Z/v
83+ln/X179dXf/1v/v5eNwvszqz/5a9/vWo+q7u++/zsL16b/z699G+/+vML/3oh3rta1d/6X3/r
pxfx7/9x/fi1f/3pL5sKduJyM3x2y+0n7Uf//QK809Nv/r/+8D8+v/8r90vz+Zff3usBZyj+tVTU
1W9//Gj/8ZffbA65//zxn//jZ5evkpdF/NnV//iKz1fV/+U3w/2Cshiz7lNJwVnmsvNMn6ef+F/Y
baDys+tYNABIcn77jwrb3IwXWV/4cuE1MgCEVeqehP8oQ7//6AsUQwK/qFOY1wBt2b/9zzv76Sv6
+1f2H8yIrgm+6dVffvv5NMfOA9I2pBogVXAeysLTz3+orEj+MBJ42PGoD9XOTdR6bC0803MNOcUP
9+SPK/94pVPl9PdH9n+uxIVOsQeYp/7SUfUGCUkJ1mWsLjOLkJbhk2nr7CHS099cyo0/k3T9XMr9
fkEYUKexN6RHuGs/f7R1SKaMoMI4Yylsu342+ijv5+UbacKC40x0ZeiOJvDrjIvT47/+sP/stlLE
EZxAlgG395fbmkyGoKcVGG4IvYw5drtlaxuqr2I2nvTPbO/+2dXooniAEFcDkvyyG5Cb0Vd2Qw67
4Vfmk5Z0lYjTiaCLcGqGdvyTzeef3Ve0eHw0IAV4/zy1Pz4ywmBqWZfkYni53HLGaDGxY892kTv7
pPZk5Dc5kYMmf/zre/rzCf39+0Rb4DGzxRMGWPWXs3J0naIpfLIhsG6kn2kjp+jdKHet96QrVbQQ
Dvwnp8g/uyIexyioOUsQ5f1yX03wzY7k+TjVqwlmf+/bmFi64xFfw+wOM8U1NtNp+BNDAgg5v64U
mESgJWDq/Am0/svDQ2tZ2zOcxJHQjSpcZugGId88k8CBneRjIuH7IquZ6Oy8xHSYDfWZu4f7oN9r
oKEku3mq7cLWcZfbRTNpmCo6nk9iJsYHMrB6PWpEd7LdXgrdDMtqqM8tpdIiKoyhepvgtQZhUJv2
tRa43bydoX/KB7ssrJpCcQICUAp1Dqzu1qkid05GL16Garmyp3y8zfq6n2Pfz6ubgSeCc7MrIZbh
UdEcNLMWVlzk+KGGuvCsKSzt1Vk2c6cSMyYvbSADkDoc5VaL1vToU2HA4pi7BTNrs3ecTMSeDIrF
iAgXzcctGLiLYsySp6jzOR+LMGdihffOOMmPvuzm57zThLsVhihundVW7s0YNA4zu66t4gaBmR1n
02pGZVsFbVxK1HSbNMvLPrSb3Ju2YggIucotCcDpa22Rn2mlt34da0dkEQwiw6Ieb6yXelQ5Q5xE
Kx1CNevia+q6bDIdHglmHLSV8TA1ho1mRSnXD9vZMIqzoFo9a6PMkQp61dP+0sFt2Y5K5SODWd2e
ZmDsl03vB/mHVRtLS0ySytcNIWzuAW/7MdnlNQf/I8YOuA4Nc1pUexmoJjsJz9TyguvVwlyXssx4
DqxMmQZJ27BdGaimNADdpBlLvclnmNOPhVQ102XOiiSJ556A2RuGx7p2XNq8dOYoGxSRlWFBSE77
zAAWDWKfOVl2OdamljCFrYa2mC6rubfbq8LEry6Udm3nZ1kvhROXwl/1yKhnd2IfrAYdAjM80eJW
d0jMPEh9WuyLDK+K06jcD2oZCqeghwpbPZfpuSEbR3vOJPejwrpR61vAfvjOtYj9xXCWF5Nx+nLu
e51Znk8tir1tn+PN/9HisTaJKJsLPSXByu1HCj6/43u5NNA0pu/6APnxzvbnxCKOlGSLJWxazXNi
eo15el6xl0cQEehdG5tOZxPRpaddF8KoM9MYQzkaBNnX3rehhNQX5n1BjbgY68R6DPwhjfTeK0bU
edN4L70WqFVPLdWGFjAO+aCuvTxnYzDdY+vn4AfVyGSKPIzM0BIllXaH/+b03FiivR1sTunIWEEn
wy4YUV/7aP8uEFS5L1aqkq1cDeBjfaiZ50K8sXEokoF9qTdq0DGlnpnq2yt4Qcioz83OU3/GpaDM
F+Muc431QVrl8q4Zs/EadEX5YrGNvLdmMKN/5j31mzrXy+u0yvS3TvnBB/4Ozetk4swW6YDL/dns
t6OHrmRJ9LCCMXXjtllihTV2xO8ptGEzNJPKvquGrGlDPQu4n7L22nth9IMKy3a1zJB5Y/HNMnHy
i5gMO69eX5L3kzparShw9UV+bYXlLBbqUAKEq/1oV/mLMUxQQdDx2R9Wq0gM0yavPyh7LIY4yOwi
Je9QOi9r0NYZivkiC0Km6AnmebPePDa6Y2Br2POfEHuWpIon0cjHIq2FCicDm3hYICY9dFbRcIdp
uvYdke/Jqoea1SQk6JIhg2OXNA21WRKrPkwBZVgI9iXuwdNXzE/sbB2iDhXjc+MXhh4GmZdCTE20
hIe9DbzbXmDAHmVE3PO827b8qhAqkRtQGEBOdl6nQ+h6mdZvHGsVMpSqkvUxyZdWXvjBSubYpGVD
EnZGulwkSrpLiHYtxbZiKAi74GPtfQ8OzJXwXTFtMNLSkjz22GuYB6TSXK6ZOXVibxlD0x1mSRhI
uGLsNh3sWhruVpkTkpaZ1ZbE9digvO80EJHQbEtxQReSJPedqur1zD1NOtjeK2u8c6VW5MRTrC5u
jR0HUignZaWxjU/egoeAO5cbkTl2v5lKzVc4mul2ln4GDUjzQ9p4aXpOOrOf7EAszA52OSKWYw9h
rwnNBku/D8NWY3fetRjOhJ7w7WVvtGD2eH0uU3tdNH1jH9lzPcFCrPGgMVO8HXdzkRlFHdoSt6Zo
zhrUd4szJN1HoOl6dVywzrMv+GDr+qwGCCZoVZKU4EyKEtHfkrk2mFejB25JhtLk5m/dLHUtTDoU
kCEykMU7x5JdDGgQJ6tN3yArjcaGncBWiJjJ6Zv24zRadTwgTRZxA234rvb11dpBUaIhdUbzIR2E
+pY1WXaL0YU4YpQlpnCoNe1DYfiwM3yJac5i1Fm+zefM9iJjcVl6pnQGkMIK8DwyXS6FDYijTXgC
pt2x9k9GcwneAmvoNRrHLHZbs9r2SV3jL5kr570XvCYyvdbjCSGKFeVUn11iI5QqZgxVkkWMQv13
tVQ1O5BQ7duUcZpvikC18H5SI5W7FDTDPpvmKnl0UX6OKiTv0B/OpjyZnwH/5j40XK04WvnAvEgx
PwRM1bNGXS1ruWL944kGsz1iz+bYzbvhPMBfZL2Y8sow7qw58x9VCrEu9BvPZwaUeb6KqnUazY29
5m4fT46Y6jvSKWx/vwICYGAs5mIMcWDx5GH07FFe1JWhnHBoyed4In94dZ/ZvociLLR6wEmySfwu
mubA+8CD03luV/ziHWRvl+lkVHyVvWtc4sRZPidt4S47RxdAxjjsVO4G+VFtQVCqJ+LM3bnHshDe
chdXiUb2YM3RtEaW1meSQFYDnbHNPl9iP1ok2I+W2K+xrvx5jJTbmnmU1mP6Fd7VciHoxcpwHKl/
QlK6ta9m45rgQkbeU+Nl9sypXsB+Y+CyftirVOd1kUnzoq0GAWpjZ5525jr9DFNFpn73NGkD+ahK
4Cr3NvtLUG09bcFcLmn5crY9iRFBqLmqZRf1i7k4zJrP1kmJ0WJ7wmw0PdN6IGw0awuJjC0rCRNE
J/OH866Yx+yoowF2RahpHJtxpgYs5vOMYiJK7ZSV0ddoDEVoTnmBowhOq89ArGkSyrnPg8gqbFVS
G3gkpU+qZPg42So94NzhWVEfZM2bZ6yLF6WgvNSkwXKxLiPR8l3CYUStw4wGqHRZslj2BRtxPgth
kN0wWLhyN30yuB+TKwzmr7jOdiaAhZUm33KrHrut6c4sSnypRf4kA6shoC3g9vnvgXDzclPyiD1C
j6nftMCBGJiay9gxQ/JqPALo41+JoFzWQ6V6T8R5lpnfRqgzl/1kzC+qreTtmuG6Ot1CmiX+CJ2k
DCJVCbqnfupPyzW1j9aaTd5WBkFyCWRmvYzS1l87CK7IoNJh+Sqa1pj3/piKr96qqyxqKHbI2tWt
5nLGXeGbu9blTaAZDfVl3XUvrbnkdpQOTZ1GHWlX5TlVwXyVdSMVIBtwCrd5Yf4dwwDpX5SySzZY
g1nohv2g6LcjvEqF+KS1NaoIZb6uIl+fSnCBKtIWT3z4bT7aG8j4BA1L3cGutW0VNv9F678OWdDe
BXaLPQPfvL7rjTqvNz3U7GshK7TSier03Uq+IPVekE59pBJDe8smp91jm4pZ3jxBgY00mvuUrJGi
fB3UEFzbE4arEK3lMrbalsM821sKV9iYYSlAIqFSuRUaopMPayWmdhNQMnobl/ZChr3b4hzF+Fde
o/gKqhBWjfVc93J6apa2erLLpLikJCOSgUo0vUi6vHtZvCGATS6M4tyx+vLeDfBBCttp6JcIP0Wt
CAN7JHgI55H1zcL4utkERqN/HWabMaCFi/BRaMKkczIT98nIB3WjpnW979OiFCSQ672IgnQep3DB
ZObonAyLz5rOwBkgyzPrvmEsWzCGpOE6El1mY8/YJoUfKREMJLUQOWhvE2b2N7g+iTqyIUKcS4IH
8L23TLJcqrTsRGRTO93300AfgNdwQ4znIqszg7R3mLxW2Z8D+IAxqSSfl9+BnH9rMvh/nff9NCP8
l/PD/w8ng8TI/TDFOE0efxoN3k6v1cfrj6PE7y/4fTJo6V/wWIFvdYpLgOdxmv/9Phk0/S+ADd9p
S6cZL9/f3yaDmvGF8wvMlcESr3D4v7+NBjXzC78NioUWFhcGLBrNf2c2yC760yQCpBWCC/DLiQsL
8sKjzM9/nA6OWbL0gXcHYdpRrFEEn3qaBPu2mbpH0+ztjQrc8jKjOLyp1sW/mAxnftMr6BljnuB4
n8kiTgdLQbsf5xdzTqa7BWXHvVNbzdlAl7p3yjJ/BMq414x0fTCmNKMwU+kNCON6hFjqbLJFo+Sx
xhRibsvfq7zo99ZA6eONfXmOs5p/kH0yUq2VwkrPcq0b9Lihld20WT8+F36LxJIdufFiIDnnqyMN
SP8pGTQuQJqlrkzCi455i0gzTKigD+4wBQhrW7f3TtxYQjMkWHFJrxPAgrInRXATUcs73dYb1r5j
1Uvo9HZzIykEsn2vD8OjcinfqecX+0ZOhbflragLmdhO1NaJcW03nGI9tNa4Xpxm786CXbKoeg6r
Vj/BLnmKa4FxUENdbRNLXNpuph9zIt6l3szXk0dLP1z3AolFTlaI27bfWusr5cF0k07TAQXYW1cs
5xBXN4k8Eot+mMb+wZM6U7Oh20yzF4IK3OlZ8sEgaYR4QadJTuh+aEbzqrP9yPY4ADuLtDUzd99M
ffbPVd8euFVXpF3czQHaS3sEKIeBSu+TpW957pRx1vjvOOh1eNN786su+w/XVUXUkPD4MjvqRbTB
fjK1g+xSdrc0KW8nY8m3TjvXH5wJd27VfbNX4wFo+C5x9N1CBV10HXYPmPhXGv/XmsqOB2GBl9mC
f3pN6u4sb/wGUltibjrNvnUbed9Joz3PzenVsZYlpaHeYRnOPR2GeOqKdcvZaplHC4A5nGtxr/Jp
mVDqOSnWyJCtNsnU6d/qie/L1EKE5xz5wGWZCSbLEKEt6q2jyViMw761evAUtAWwRt2oYPZRjs84
6brDhyaGuy6lEK1eKDkJfehHZWPfjCiwXnzId22T+VCv7S6Lk6yDKug4XeLDS7TgcolkGQ5VoJlY
vFmtHM+NNlevGtXRtRpTd+NbQ7p3Mo69EKbjckqcqgiAy6tYZEo+IqtpQ3NsQieT1IrpcLkI3FZw
YromgyigXFI7yqsnAu02nSVvkU/EMjXvckq2tlzsuDebmyEtxRl2OOh3gkIdB2u2aM/Fi77k2FA5
Q0h1KEMoMQdV8nmGZjivVJbtUMifWwMmEn5PcgAOm+cFqVaAZlNLzKd+Bg9UXcqi0w+rxVFWwEaK
AUScsB41zKgpb8LZhlVnFw0VkamuWqNQZji3yXmlz6RFyRLPl5WBRtXJSGly3OCiE8SZHOD/1emd
zIS/J+rMvNekk95gipFEdEAnQTkU/8CbSuq7fvgoRfpESbbXym9MRI174kLajWxd7RGkUtFWBjuG
Fk/NKS+ylC7bk2XsCunFEOaG7TRzP3S0kGDSDdmlbocYR52YdBpo+trrTHuUP5yUrzbNbOLjqgU+
ainbezMS7ICGbBqjrlnNl2UObpnh7bDJrmB+5Lusmt9SWdzUpKeHcADiLKewrPs7NS6MmSStzaL7
aejIJN8Odhr5irQ2bl2sJJ5r5Ge/Z2OxX9oCVkL2iIvlu02w9FtRqV3e2S0jQDOa2yFKpC1iRs7Y
EjlXwh4uK8O51XDujnRttCLTHnazrz/rVGuLHsBMxo6AATH1xzTHxYijSNWVhF8kzmXulc01H6eL
5prYFelYwyY3cjRe9jBtat86pP2SbiCv77wUfiadxKPurjHW5eZLIMyJb9zLyHyo1vSAf1cGI9kM
aKgwNSeJIH0ok/Ipb+0tkgMrttwXCB1MQLCRRJhtCgsNc+HZTwA/wbVlNdZDMw3s6n76ZgiTtWtn
3LjFZeSUt0jjvXFrY2ITMfm13ydMDdh6/Cxk2KztwUvTkLZTO1o68NhrWfTyaBtD/3aaY84htv/O
e2VqlR17OKBYuFvgfxH6hc5wa22909h5vKxFV/gXMGyNByxs2mi2c03bUipflkE+XMrx5OTudol1
PVPwRX3XGSSOLwQs0nzvYR/kR89IBqbGuA6FdaBOkVQTfRHUzEgrppKFqXQQ7lSE0I5xFmKkulsL
Z9nOvu09NWm6saW8tJN+1w3ptpG7eh7LnWHm1c5ayxE6JVugq9JxP2L8YpXuNy2o26M163qcziXz
dIXBJGbdtrbz+yk/q3Vsxzw+iwrGFcZta1xjS3eacnIL+Azj7D72M+OLcBbN7apAAQgxH9dcnCVj
4z1ojAnxJpAq7nXi3qBVEosDfWyTkEr1mOpF/apZ5XqfIsfZgC/IC4vR+6OGxHC/FJW2tZmfHgju
zg5EE2uXWtktN3BQmhexuHQ0GaUIp+fiJ/vCliYHdu/e9rQ/51Lo1SNtSPWWGe56J2YLWoc7KygX
qLh96SfXIK9l7FZ6slfGsr5/L/7+tw7+zQHE+hcIeY0Tbq1+rINPL/i9DLbtL7C6odyRBgVO+51/
9XsZbFtfsEyD+qwDgIMa+1B//gDINcP4ArR78mXAFxjvsQCU7A+EXDPML/TEsHhOLDWYNcCv/wZE
/t1U7+/I9XdeOuF9uE5Avj9p638BHrtW4XBeuFbYpAMloq45C72sv97CDtFvrT51zpJpcIyNTSrJ
u17BiEmKRt6ZlXLghnRI/uuqeikJrQXyTjvWcYDveDzqFQ6fJK0wnJ9GWV/TDyPsCZzMu6iMJGGy
5Lv9zPpOh/vJcZLH0phEhhFhX35tSBc+r6uuHnh4NUS3sltjbEPnC0gxwYq+OGkuykJfn5fMs++G
srBxxVJ1LGT20KZ6/YS1TN1R0zYc4jrDny2R5XMaIY/YFP6UPAmnrt7noHO16Ifv/p8wAX5RpJ1u
qAO4iYMhtG89sH6Ng84CaSylXBxQntK4X+uhO6DXKXO8kif/piYb56NnZ9u4q41h8tRPsx4BfrW3
bFdMrT2iTDOww2CIe2O1S7THdv6gzHk9lL2QzIFaz/hcEScbTERtzQ99jqA/+RA/0xm+fwZ4N/b3
mHeIGL+CtCVoc9kuFTO5am4wznCSbWUu88ZlI9q0ufgzceIv9NB/vODpDf3Qi1mJnmUULQ4Ijh9q
uX4lAeQMLK9ohW4WuzjrPIo7e/YPOm7ATM/Py7W8LEsTm5TlyUzGjWK2ORfTn9AnTz3gz6vDAcaE
QMkaPLkvWT+/L7NT88SD7zBrS5IQPKI+aMWc/Akq/k+vglQAC3Bu+z+I0BpNMVbyGh4ZzenPOSS7
TWthyfyvn8xf3AW+32QoBicmDEQD7Kp+WeqWVazCRixESKevMZVCJAQrj0LtaJZT8pgNmWGGwmyX
Jx0i3iNRGVoVDq6ev3bW2n7LdJpOwRWsCEumIAURXDM4A7L4NMxTCKW9JsYGnbGbbYYMdAnUox53
elBupsS6GIJ0uDasWeabHMT8bsSI4pkOwT0sDpBFRPLTJhVmTY9Y0TyHq6kqRuBGuZ/10SxDI5/X
vYX4/4/03f89t35jRvLDI/IP85uL1/J1Ej+eW99f8Mf8xvlCVBBiYZ7HU1zQiQnz+8FlmV+QEDM+
4Qni3OBQ+/vBFXBunWjTDHHMk/rwpOn528HlfcEikfkNxtsOhyKKmH/j4DKxc/5pcZ7CH4ilgqJz
YpTA/P7VuovGIM9Xc53DYEZ7hitn3a7nHGf6GVYg9WNGIBBNL3PbTebb3dmM5mufVVJdM1l0Y5ha
8qjMjolnT8TfXGjdoYX3EldpY5yrwGhDx4Vwkq5qVqE9ghlQMNb7pumXmNC2qJraY+dOR8eV5qcZ
LC+SVC+UR7f9Wm14c01U11hGuRMPrz43j8x7Ft4JqX5max9Krt4MBvLH6crqZidecHnaE0oHbFJi
RKAVDTnIy3jUydwKXUP7ppnB01AXhJMPGxowY78YOAHNLJUBu4QNRq/NoZmmgbGqqDc4/qYhk5J4
wff3vm1fUWSHxSyc3WBicp7aLtdvjTt6MFT69WVvYx2x6vJ+dsttSq5XNq+7Jml3fY5WsFt2ROgQ
M6YXwWaclArbLLuqwOA6aHVxRr80CPeCafFDom2UohSQZXBllOIp04uoxQh7KsWmhpOSus1XhGv0
tj1LObfMT12p7EXHfQp7LaqPxTE0QpONNRra0tqL1PPDOQmiOfA3EHMlk5DCCkWVFbe0F0e7houp
W/JYBD6GDQPAQdXaRJ4P+rsFmBP3zkfWuIdM124aee/kGfyHMyD0i6CvY1lO02vnTMPWsez01je6
y7ZQh6Z/qooDdNMizolIiDAKyYF16v3UG888UVW0+OPRDPrbyqzOmylZmOGZ5rYc3Ou1Wj47D26e
hdNOMM7jzqnpdXEiL3qsRDEPO0xDtkbdKj+EGN5T27laXZ6lzodwgbFRlAstieQyfYMtJtGCQX0h
Ns6SE1lMAKpntT0Q4FuWMWSOfNMx0oa8ApmS1Kkuv8oxjQiHdCwPpVrPzQrj7op+5WyyktvOLc8U
2swytxDiJqLYQaK4VJMYQkJ13pPBeK8Q6w7LsreK4ZB7LphlwBy/MxjeJT2S8CbNr4ei+FTCuSGP
65s5YUzjpf28qQ3xaXfWWQBFX1/p4p0mWMJKiQff7h+KXF2mjX5na/wGnkeh1y9GbAJIx/5sbbwk
29dre8jc6k0NYt14a+q+jnb3Zo8MnAKrKKI5N64IJ4uroLsPajpk6PjGiZZkZGaUJ/1H2vfAvBqL
3r0T3VxdtylDRJw9amS4g7HLU/O9yCzzgL0ruVxzkIdNTbhVrpUH5Euv5mRtOgmZZjDCddkHsC9G
cb2mRycVkadopQSugMYuKQKYKsaHuzgHM6HvHA4D8iuDQN7ZSeMB4S2LHwqm6DD8JYu721q4n8q1
i2ui9GC9fTUsnpnJN5DFshamcgTd1zHpe7LUXT17MRO+MMda0xS8d5Z8VLSvk71VhG54zdPoux9Z
WTKgrUdP55fccG0Q2wKWhQDLXvOVwtIg+7Gras0Ii2Q1m9AtujxtgbqcAcQFg4bl1tcXbTmM3Qo0
ZllM0N7hXtmBOLPZdeicKwo+ex8ks5591fPKnWBALl5R3eiusisyQVARvtSNkMYuE5CODpBfDAnO
4qET2yUYnCzRgMyxOIICk0KOtUJqxieFfMuWytQ6dPEMeesa6V/pQSZATTVtvOmzAVc63GGa/YwA
K0CcJEfmi5ACUmZuuZ9ts9a2nsqinE1GfTrxNkD17nuqp7rAfixfYZ/BkmJ3zlGHWQwhUkLftC63
3U0JkUBFbmrlY8y0CRZ5P2hljl8VFOJYmTilNG0DFBBWvaUzE7fK+nqle9rQw/jbrLTTF4lLR7KU
LHjfibDBTXFasccKSE3tS1a5s/TFc7k65atajcsqL69sn+zrWlXWfZ1Y5OvVSU737i53ltHYIZ5d
/Uvd+SiikuQRXXIeEcj3gXVls+ubWV4Z/cjSATTroBD5wbw7ecVoMgsOLUl3E9jzXBx7MEpbjDg0
p5F0ETANbKKj2o15vkmLkRtfX0+WCkcSiQqL710j86JJ5Iaddtml68GYcLzEG77yNHkxBnMOdtrf
CyEg3I/Ji7IEaeqNd47zqQgH9UmDsvN8+BeTm+2k8HZTB6sKc/94zkXfRV5xNuSC8Y5dR2RXw4jB
SuugZWWMs9SWGtf56vlYSpvYjIaz4/ZnK6to76bDo0v72I1QOW1xUGsTT/jLMARiSZptduuK5MJv
0rN1LO+QWuohtAnrPiXX5HzGzzcyoa646XxT1prc22V5lF3Rk3AzJ5HrJGM4TsmWb3M71AMaiEV9
JmX5zS9wvrI6Q+wyAjhjIyiIpUtxI6U630D1ZCzWLJtmZu2tdHB+ksnrSS5nxii/YUh9bqf9NnEJ
hOj0Sz97sexF4VIjjlI1132FMbqVRYU1hItgpJleVYyfNqMfPGbafA4Sc+viphlSX4xx15HYqrtj
1DfFtmzWnad33/Slv/YsWV7BWJExA+StMjp/Y8za+egMl17X51FXBLSeg8vQHyz8NZmuEhKbQyfX
gu0kDbJdZBSs550r46Ea45FyiaPUHz9waX6081xEjcfmD6E8w/zI7M+y2TrzsqragCA/9N58WLNx
vUw0uXP1Lj13LZIJhHndOzT+VSCR3czyWjpFsR3t/H7NXqux30gxoIOd9h7ccQgQA3Sd5pDM+YuE
OblYfqTR7IdJOwR7o8+Pfm0vG1LSeC/iFok/+/HW9diXZ13ulA/cLxo3wBgp++ZZ66a0tTdSbXZ+
zYPUGOA/JQlnC5SKVkZdywMwMBneFmJ5bEiLXOoU0rOxSz35kibdRVNnOyz/N6nuwS6sPnMysyeJ
tGSkFrO5qqiLJ8vpdy7Elj6propSsQx1Inx8Z672ljNvySfaLWo+m7LgDcJ4bItrlZxnJ30NMIUG
ejH5bMbBvZqbc9h51DcPdPs4bbrbfnqC6LDDtK58HBqdU/AqWPVgC/dy3ybazgSimTXoI5ImyXOf
9PZ1lNp7UGQc/ec12OCngDRnFiZmC0mI/1tcJsF2ENqDNGSySXPP3FaFLx+bKXgC/invWJMQ/jxO
OexvLmpH36ZMRt3c2jCzvK3aYGL3ZRjDUTlHVdbdArm0S6ycrGZ4/6S1NNsOzZ6/TNUWQndCDV3F
KWFBur+EVHyw77RLCVOhC8hQ2pjFUYkbyLKbHEZwqMSaRbVY0+upqZ8Q1V0OuV7EoIxbHjUmORkR
2yIZjmPPkaHXr7PdHJvevwwKQ9u3ooH0kne7Ap9IHJmQYWdwC1pYLJ06k7lanycxVpy0X5syqHHI
NNJNgO5j8Lap4iAf9Uu7xzr+FLCCsLRNHvIp2QViR2jn8yrdm9JQc0y+wEvQvo0lbklmthvrpQcJ
9G48mG2xbunsDHhH6HaShaiV1FnuJh6E6ykSzkLSGs/Pwki+di+Ri2zTYFWxcHR4/Y3sHpiYlWCU
rr2+N34NUYNF93/YO5PdyJk2O99Kw3s2gjO5dJLMedCsKm2IklTiPATJ4HT1/eTXtrvRMGx47+X/
4ytJmcmMeIdzngONYh7zUMl53XqDwbjZ0IpLX09lKFvrpSMkGwmX/QAAd/5Nc7z+ZBk/U00boZvp
JecZijr14A/T67pIKmv/6K7ygEAd7a7RBR2GOiAEYb4kgAjcLWSfLcP20JaIL60SnHjlao/r4gwb
Hy/iW5nikDSosLTlJIepj+q4U0GTlkGc6fgwnFPnQvaoxkM3dPA0tHJTuf7Zm9NzDgM79fOrVnvv
qpq/2j6/pvWjr+zPOMvul8svZOJss7woVqxQPK6nKe6cF1uvtf3q2AiwrPKgJd3eGZqTnq+Xf0IV
EJHwOmIjyFQdIYV71h3jVrFzmxG3roQBsVozHGRLstvfg4A2Pf0dkQkIxW33ofW0XWrhcliGLwaS
zp7uIQ36oQ2kk+z7Pg9ayBvB2PLm9ejdNskI5F335ldTKJq5yrM2Yihe/LsQCA9yB93SnNQrheBR
MSMmQNjKN1Iux2xina6/S2jIgUht41b31pedaceJ8yuuq0+/dpmRlED8lywa7EeulRebf9Td90gF
spYNMm5rA7OG2WmsjhBs3guTBKpMXdeWcZ/d6T9Tl/1NZliRSf6mfHVWKau1Ws9+Wf18sRB2Nom/
X/hYnHg/lAsVx0dM4khHT2BR3ja5w/0qkCwZepDT3EXMcN9lo/y3fFHDmbSevUViXCCxQ1u6uK0Z
N3LmSlTkOT1hYk7vTmt+1CV7e9fPruWg/ZFrFjG7fU3lDA0RERg7k281+EFpSvfYjzc0W0HsdnvZ
ScECToZTaz14bto9S6ve5l2JXtC464Hc9rGU3nZaXYmifPpJVjSTKjYajoiVZbDBuSp8TixfjZGc
jT8CEO+mWszvOCXdu7FTO0DBumdcV287+x5aOqDibRBb3JdqpjtWJ33uqRKtP5Z7J7v5Hh2+vTx7
q/kJUfOF9l63Kg0hxj3xAxSh2lYl68a+IBGhSZ4m8nHt2Hia8iQaDTeypzxqlPld993em+ZnJ25/
tRTuJXlQqqdHqsnL805+aW27oXyNG3bJ1aPr2/IJozLL9nHfWcgrx3XTpp9qLXfZ9K5U7F46nNsb
YEL5R1GgB7T0mLR4LZVPiTMSrVI9KNdPv5I0wypiZGX6N8HbeYEhQpavQBR64Iki2m/AQPJOqHG2
gYFiHtIx9qMl84yXXjfaB6Gv4lwUPHsyllg1RKbeq7pUAdNrcShdZwm7heYZU/gFQynbxBZBACnR
zZZ6PqWj5gHOjEQPHXfqd+uK9t1uxXbyxSc6cUQBQiT6oah0P5AoIvbSzcpdN8YfmpHWrzo5tjR0
ifFZEtb83ru6u0s7UBN+4ma7OsbvZVlef7AK1TzQwuqPsalN+zh2bNSdY8p7X0lzm6ae+WqmtT0h
aBCyIDtpMbDHxLnN729oczQGTS8xV9mxrV0fO0ltIXNJDI75coyp6tkucmk4RXPmainkzs2xwk73
MUdfDOqCfFm/1ex4j1XtIWIXU7F8Q+93A0Kt5wMnUHNI+nRh4Zhox3Wo6T0GK2h6cK1ENABKF76K
BLbm98Jfq4NdGPOvvnXnZIMrlwuAP/PJmefpJ6aeCsmGJ5bPxBAjWEjf5rhavgvbp+kVFdKUpi5b
lJaJR65UThfU8Mqac5EnaaSTI74b0mQO3C7xdvgm8j9IFZ0dYQXFJwf5cSzKNJLrPb0GdfMcclPN
f9FMtb+GcbT9wGAv9DI5CAFnVVtnk61pu4FuGu9H7Cnwni1AabTqfd5VHJmjiV6lbul/ZfXicR9W
G+Sm8Vbx5l+quq8DkRAqo3QsMtHojhgn7vPFlqPEMZ8ZwsTYtFb76hiD+zkbVf4i7vT6BZBZvvMF
+T6tIeKXEXH2qcGZxMZzLMDQilOhkRm4WTFORCYOhgJybjM8uhYyxcRO1e8U4i5n6jCsj27G/mLj
TVX5mWQ1xcbcN1poUN3u8bA4uKwWcw+Wjya2sjMb2U45oibFOJoGcTwUB2lnkJiKvjhi3sjPOeXR
LxY6yyFXpn1CDg3Qwo19FkuNYcRHk99KvvtAOmpJNg7leiPNd/qnZtNqXDKxcA9ZVkeoKw/4vh91
m2eg7vynWTV/jLjbyS4+glFLdkznx82dNTRQcPRedRjiYag2S6+YADRu43lBWdnLqc0KjhGca7RK
s5nma5DW/s7LpjGkkR9fHG0ywg5MCOpM+vo6RAlm03vUMSgKoq4s2ukdGZyuGeaOGz81U53uBO/K
Yi9j2PId2BWQPstQFYpmJ5m0eKfxe7ad16Lg6tMSj4g7/fGG5n0cff1BQ9JCHVCfSnO6tJpbb4yi
HMLC9/NHHbjURbPcp8aqtpVXP+LdH3eDuQ5q30g5JrtuUu5ldgeQ9Dgh1XNStx8FG0S+qVM6HKos
75HLGksLsaHtspMUhl1GQ8GRitql27Wz9WmTWTcxJfLmS2Kjvd2woXPOVMh6VC8a09YKlBThKSMa
ML1tJJ6EId45nX+XjbR1+10aKzPP1XUSPtFZzMCjukfwzAMDLHopihE1/k7bCgvXqsqV0++uatAM
FD1hpgsLS2fdvbLnaYlN4ece46TLo0xzAfIh3d/nRnJAi4i3PRHqMhmtF5n6aLyY1novPVZvPLCH
KpkpuiixBgYVXK9F21/m2Oq3itDis9HGRscRovtbc6JD5Lu16gxVhuHAUCbKKtpAzGnRmCix69xR
fepSZWE/0Q3njtNuBtlEvgO/LjV3Sk7nRhnTk0EmFD5HU8xfwLiQY2CV1GiYC3ulv/bSIOcSP9Be
yb92BpZhRaZT8lckhGEhnL/MWM1Oq9MzLjGMdJRBC3nvSEzUg+3ZLcVPlXSPJWvUj4QeDL2vkpC/
tBkpS5wnJ1PnxEZMP97Q0b9ZSr4WTc9gcUge9RE1BnGtTihXoiQbGnrGHRZvbz5tGr3j6TafB2O3
dvH024+15lyaTNpKtzwanLW0NtmHqWvpHljRb6fKH/R5eBlj/YdjJJh4KylL6cO169i5LYVFw7TG
mkIp+l+MwPhPlvjXEOsscku4cQbQ7KhuSIiALKYB8LAp2aCsrzylcXWW7m+jsZ6ZJOm7uJPWxi/N
B3SK2JmmBvSZG8CG1PbZZL/1skzDBLbvI3Omh6yeibKExSdezFV3z41dfM6cf3rZMe/VbIv4uFqT
j5rGML23tSxaFz7IzUBxAjFlRybSBnbpo0iXaQvcxviIF/bLXAYOYUyj+wqZKoJ0HOD6e1mYz2+Q
2t/mnsrB9qsvnH9XYTVtQIWtQuWhv7bzZdvaovmyeVZaTuXQVOVNFGMfpTKOvMoMJ3d6Lh1r2K2i
bp9GJTyMnfNZFsZ7vZpf/eD8Gdhpx24g4ibK1tHcle57U7KBUDP+rWKoyiApWjJ17D+rj80qztzX
SfiXZa6mjXbX+y+48/BnIyjVGabk/aYdkJsyG7OJixmZ8o1EPqFvjXipW5sTIWb7Ug1iS9/8Ni8u
93pljUEs86M/1WxDc/QLuWU9ubLGb1Z3L5NSRDGrdEMDfZ5Wc5expA6y0hBRtpR3B2vHLNJ9GoXM
9wV12pl5w77B2HspdIo8QlO2plbHD6ZOX6D73V8TE8Z+BbbwwIAY5huHgTPSK8eT/ezY9nFpGW7L
zPWjQeh0ydOenY71SzUjXQG4difd0hfJcPBI783yaVem7XAnf7MwRxipvUJiqA+THzvVznS030wO
TqpmVq1705tnqGB153kvxv4R0Mx3q1SGvnSiRGuqnz7JGW+Jn7nW3z2p8rAxezC0Vj5u0JDBGAC6
sWWi8jplTM1FIh8T9MFHxs/rRctiua2mpN9aZdUGruOqUPbmuVnmD6csD35ChB73CrbDqnlhGq+h
EhXH2MnuCHcLrd3SszximXGwF0A8Vi8xfRFYcGmUY4Z+4UDs9XYCmUAodMk7FwcNWWMb3mebWc78
a8H2G9ajfy7Ualy0XuSYnrzpcYYNHAyCLjb1gRKvjRXRGSx4ZoaCV7h63LnruZXlY9wibQBS+uIa
0mPZnBsfyk6nvcClgSsqQYHm+0t+c8CtIFJxxMZjsxbMw7fX9fZh1Yr+mfDK4jcX+XxqmvRz1eLs
t7UmHrC5eF8rHpdEc2hP5H09kuP+bOWRrgi3FXv12MsCXd1Fedg8oszrl7PjF0QamgBqyuYcq3qn
8F7A3/4zSwZ2jD00RlIsxnxzuQy2vpnm6a/BuSzL4lfKHqZhPYRerdivTHE40SDBGo2I4KvYF8Ph
e9rOetRbxbeRp9t64VVT5m3cKd6WZvEqu8E5lHobWDqDaswn0aRpfEigLDT6uNh8zTTE2QrpN/Po
4Sfv5a+18NOz7+YoyF19U3VcKlQYGzNZ852RYdG28mMtBeozm6k2R3RKh5vp6/hhS62LxrifwMN6
r+tkfo1udtLy/Kjn7j4vi52POt0tekYq/T6dqo1dxPKcIQO+TkKPg8JPWOYYHNW+iNeQlcaCVi7B
MZP5HGo5L5LZVdOepVoPRu+VVK3K3uv+ubbsCsNaWRyLWNMSrCh24LTFyxJX75o5/7DF4uWuN8eo
G472e4WQ/vIZMClVzqFZdZT6k3jO8ux17iBctXV6sOR6WOb4FNf6xe6cXc4Sa8PW75RZ05GLsWcG
rOeogO+NpW22YW7RirhsN/LCZOIofDCXYKCN1X7v775cdO8ofWZbP7IOecFfFYwKloDU5G/iZa0Q
Vp11KXgl28ZpNRTpgK48m7rNfGvy3/30I3uWHRqPfqqvOVVKZv8dEucDdMimc619U5k6C6yagS9S
mNfGNqujjRObfc3VHNeXJsv+NKL7LWbWClXcRqpfgim5QpflY5X4clfgYFCUPS/06TB9XdsYJrFh
MeUZZUOiY7PmVuz1x5HMPQz00zHPyFfAAMyIKpBCnOCfV/sWDx31MqOGohE0EJq1QVEdwakicyKA
EbD3K9y3fduIIBXxENL2X6u50sPS1tl0EcA5gxLZpaiyX124r1xzehpqhdvfoFR+KbYdYw+HkSn3
qKVF4EB8C2Wq15BM1g87b0jIOE/FHFV5K8K1tGhgyuZF8i6c10LnANedF4y2QbHkXHkr+KECxNPC
G81zZ4/ixxFf+dhNnwP7w63tFvzyB+EALgKF61/BJT92YBEK17zlLXOg6W7KNjCU/6Nsc8ZnjVrj
7hzjwFF/Op6vfFP60xtekE0uPYbUg/OIRX+/4uDgP9sxU2WpQXT47HO1z5zjQn8SThYg0Cg2pFa8
yjVpEJKZWOi2dc8r3liyKcI6TX4ZXb6dSo/NopGARWDZOM/6USbrU0wJYomUvTMrkqT6SZwSPnoL
t02s085WlK1cNTfJIe+29Q4uMhmgBipedHZ1Hp+SqToh7Kf9BIMcukVFErd58Fvu6kL05RcXShKM
vtVua63fNaj39/3dsusbkvkMazwRV/WNr1YREnj6RC8UOA5LubhZUe93VhM2JdEJhju9MAFm3KXA
BKYsg/VvCv99lWqXuqW3R7X9nfTTBVL8u+XHfPVMPxjTBzZCWIXbqNA5kJveDJNFnmuKwuq9nBQ5
yixSoHnTv6vsrdJLEgRR3maDHj95Rfs1meVTP/EtE444WM7A8DE7+S2CAT35Vbhs8Fu9/amwl9Ji
JLuBKyTQIeawKlsY+tsJmLoxu1Sp/qkKp7kYqrtL3qyTSHBxlCZaBoAdfj0tH46ouvdsHcYdWIs8
cBkKhdSM+2HRfs9WEdWpZERnT+E9NiPocgT6bnG0qu8yj69DPQY+ntF6nF9SKwk9MT03ehN1xvDD
rJN9poj5YsXLKyE92Yca64eFZhVUyka0Y1SMGu2QJ0/eMJyMVj3U6+9ErEHrVWgHyH8p3UfGdjsz
tXak5ER3ZYzBsxib3W7WGd417sLp3Htbs5wO5cCZZC59WI24R0dvU40j/8MbrmCEogZUM3KFG+uB
Q5sT8daYX4BJOP264VKP4txxxvtSY5z2OBo9dSaSjjpRN7OGZWC+VeRdJCz+fGAMbnMcFnFM03sp
YE1xwJ1NByhCr+ZG9LRfmqzYK+vjqXcn1D/LDm0alVJ/zpt4yy0beqPCIUEgoIaIzasoInn2Mm83
LOkXFEWcyS3TtYZli6QUBUSRuC89s/yiiUscC/bWarnS/eLJ6OV7ushgKJIozcnatlMCBl09/TET
TtkEW+fsFAd6/E1XOdG6ImlKhuTQOcul1zO+WQaelSJ5x7BwxMTh5dUj5SahAWyJ57zUYBH8sTu4
25b2MlR9JMYkamNWuyt9g0lv0emsDYyT6iwA3+sQrprJFBffTM+fWRlQgJpepIE9ZntygfAFWBuv
X3d63B+rHGXVisugrP7YpfU+usuNmVsZzsz2CZ8ZO7mvfS4vW6aPIH1iJOoCqagrFub0ebv8NWJa
p3ixfmbg3iXWF4Kon4RfPK/2EaAEaY/Gc1aPV3SuFQd7R0fV9tHsZ8iLiwJZRLNj1ZjSneOLXT2e
7IX7MaplcTWBa7z2lKcckCkDV8YpVmId7aUG/F3Sh+rrV0/hhE3h2S/XZw8xfqY89uSVf8nJDjxL
ofIrkqT11ozzaTZWSp34+z+p6v43kmD9Lqz8DxXpP0I1Q8fN6MECNoT3X3naLU6CuKh5NEBI2bel
iB15B8UU37Xble+S0HsnyGoAC/MII2KDMGMwYEew6o3+L3/JHSf5n/8SaCSAuzxmeBB0Yez9F/pS
llFoVwPuK+R7/R+/jPmkdWaC5aas6uJJVqAYGNt7LyV0gmdvMEH4e1M/hNrqFH//+WP+v+7yv9m8
rf8Hv8BfOHx/yn/57z9d9vWn/penv636LLOv/yzEvP+Ef9dhGu6/Agbj2eHjckAM35OC/l2HqVv/
CgDSg1SGtBfA9D1+9n8S9vDRove6x8v/D/nm/5JhGrgO7sJMhPK24THXdf6fVJjiHwn0fzxSZMlA
9jRcCxwl+RkIRv8LwVSRwC4HLoCsqaqEKMLJ7k2N6h5zJkMJfGGd+HB6s92J1lcf5E0SFc5M+Qa/
sXnXWa7cIOxSEYJEqrdJrPtvhZV9slDvYiKMuB2cEcoVPSWzxXjKaljawv7rmvlyxOvqYGriJ84y
Y2Orys+lMFAYQHrvKGu95p1gpSE7LFbdHljizW+J3Q5naZvFkzV19tnBWMgV3rT8axo7xnQI6Jib
O69xmi5vLGQxsqr+21p0fmJvG+mht2lI0GiYFzQvZpDp/FsOvBphTFlfSsIMCDwebggtiltmq292
Ze6VDDawH6VpHCgqWR2X/XeVxNp7VlfDDYO+ywbOxbUwK/cKuIBWL9XGQ7Vk7lUNbf+Dw/6TpT8s
AP4lOhr3KgrTfiGN7Jv58HICXVPCPeJPniZ++UzezY/U0OOg3HH33pp/ulw4IVCu4tZ562qyuOFl
sGwnJjnlffrnr2SdX9yEId0r7NJvJgyfFNBMeFtTD7Ne9SFpnaxNOVnCRBvsHyvHaeErq2PEbEzD
TemV2Nt9WtxsHzmfoadzOLj8hNm1f/hUkb7qHS9CYL/j7pG6vsOJWbBf5W3Oq1RsgVhNWyAS7hU8
GgWOwd+7QHlFoLQUt8kCOkOplrvX1TF4JRp/vu224qRUj8wUBUVhb7q0FPsxLeeoJn2g3ujSndj+
pcZ3hUltPxUmtbZja2yE/vnw5DKITde4xe7+5uap5+zXudJwxCyx/UP1+CnZ1l9Xc/quOrA4vWYE
hrSbw/1trc3B3RNzV9w4v/WQevdzhagXjBq/1G0T58fzFpL1rAQIUcMHQiwK/azZf5tz7Fwtu1iu
i9ZZH0Zj8C5647VAxPVQL4JNdA8Vj//0TcTiQS/jZoQd1xgH16Pt3ahJls+dHNwoh6tx0zJZnPQh
znYA4nw4Mkr33sAs0Z3EnbjZOMaiFuoDjAwhosTx2YRC7Gi2uutoocbX9iorwWKqpW3FMWReuLGq
0KUs/Z2Bxw8ca84OyDApE2xzDFMXwdlG693ke606e1+79RyHtkHah0uiwDcQWgtlxNK0BvKdoUER
3dmh2az9ZUgA43qNN/zFWoqccby37sBvkHp1rKsxPfa3iQfea1wc4P6sM35dTXvnWoXzKMVkvrfK
m55yy6WKTYwUSaO5pH+SkS/CujrdyaMVBNizTE/MIfIrT716h73PgHa25MioU45hI0VyxcfeopJg
BKZXkIicnjZgk+iOjBpjMiAEyfjJb1y6REgBDwqjVCjzgm5LSOOCj3FF0Tp3myk2zNAqxgEUlkDQ
xLFBBltHFFUy+OM+FWK6x96whMvMNUfEnDvXwVHmTdQwA0QDCQatgAhW202OAJFLcga92blMqjA/
K34titHSPqiq+VKu0z/pHJXgNNCaHtn42DQJ/tXJTA3pegyJTvYves1ni1u07iJTxGZkxi0LW/7n
1hz5Sphk5obk8FoHdq8xy4wKV71mvTXSbx5SpevXHAXZayHi7mgQX/LZU54nm+K+RdMckTLbkUNx
rHrDgQaSeOZBb/XXnp7z3S9d+12htzaRU27WYUpf3Ix0ekejQ/KB+IarXi37bJ1oa9ksDUer7uM3
29CYrRbDso+BLD4oJ1X7rvLAMsYVI63JLIZgylskjjoySgfpyZMoVuQVMXDroBMKCaUzodnvIQpt
W8xrKNm8rPxu2/hvN9BYILLbmynZ9YuzZs8KvMheae0iApiGrNQKUvG2LHT6jZF2znuf1wZatLoK
po5+oZtTN4I21115/9VGAfJB01Dlt3TJ6q0nPfmaTJKVyKzbxxTa4EOSzFoAu9QLO9uaf88m46x0
jRnIQXmJ0JQzFJklE6DCKKPUkHCwOhiPojFovBI3+bMqg9fUpYymDTmEYtV+FWu8mpu5azS+KnNT
HFdvrS6ITJPQ6AzjQE4n8LWMpWBX12jUJn30IzpwP0Lxu0+slq93PIxfo6UuHRlzm2bg9ZKrfirn
GWFMX44H4Sw+uv9yHviK2s2prCo00WrpLoVs+Dh0gG6oLUdTP6X4506LkbIg0juDB4psvqdUEDtB
UTIFlUADsvjxdOjE6LyjNakijWryS1sSjxqgfYHonh26pq1e+9Zf36ievdMyJ+L+lTCvTMMMDmFr
MY5UrCggnASnxsaZNPsR6ROAqlWzD7Oe1Wd2GuselvcYsXLF4erhJVAa8fXGqpdXFDeohlGw4Uwe
nUjz2deMouEL4XEhdyPClFWaRwc9xM2w/SGaCbrYtPebivsuP9DO5o9akjyVSi3XxJ78U0a057ea
kBg1sb0gqa5fYmzWwagbU9CaRvU30Zf64lTsGnvi0BmDWc22UytR9mX/XCULEqkGxdgWCP301+wS
mlFvZqIEkLPv935Mu+bVsAYFk7x4w5Pq3skdOi7HUd4YM4jv3HPcU2956ZvhzL+15T46gIeJP9NS
9da3s+qRNMvmvCQcag7LVIQd68TjmDVPpjCw1Hc62kqjzeLb0MjH2RL6zmjTC7o0+Zi5YLeQH/K0
d4Oxt/n5W5gQD0qbITCM9fgMLvVOxNOmHXLUW5vab8Xizmx7Y/Srw1ii50zGIPUxvd+HW6tZXfiu
LkEieYgBgR4nF9tX1bbVze3kQ29yAWSV8ZKCeHCq9ZMKdgnjOUu3RCZ9+LHOYzp4ZtR2QuNLmzHp
KTEZtG75bGauvu06P2G6P4tjtcAbob7RAtaf/Rt7YvfESVNHOrkT20ZZIEjaYvxcx7n5KPKJeSXj
9+62kiF/0OCY3PqaQS5+U/8pI+R11zfYanw/XX86vzt2kxifdbtn9mVk2tVGPhuRGJBsx8QEMiG5
55zJM3cM6yDJZojRjOY+3dZKM0onBLM5koYt3n3ry8y8OipT0oGixZztTTn0rw6X26XKZ9nSNaN3
tAwF95KlCZpAORl24FWk7y5LLV69uXK+Fn0uGd8j/7TdPo2A1rThEqueEecgt5nnzluzmYn1GD0W
bijVwrGYj6lvD+iS+Eof0bZeEDSbjJRLJ+rxQx7zvK52TVNdMKIWG9k5w84f+/rKxN8Kvax3Xk0Y
c3lnTNGqGzIaXEs70Fm2O5v4wk2WLlXksQIM8tLsgmokngHZweMsG1BTfpYxLrDmQE/uw1HJEZeQ
F71vam3ZrlalB2QgkQaACuKUpWN2GqWZQpuZ1N7TB2/XLnm2YxAvvpe0YLbe4zIRvYm5CqMqWDzY
OjZAuoeZoqAupPxK8GCwB+g+eh+ZuWUt+eNKvbIz/dliSWVRDY/etbXTm8bGMtDnFKxbX4vnReg3
XEoszo1EBo1avB0XA+P4xTWQbvta/+XPq/W75Hb7itPFP9TtyNPViFU/1DX2jq2IAfmyrNDMCzQ8
DcOKbXtGaI5qOvle0x1ci1Uw39j2gN3XRtTewQ6W+pD9Em4Pk0ukzTUe4yEGEmbPL3CT5Z+sBUzd
GgiX/ZUjRfW6DoB2zC/YmdYT+raVFWabOVAY+3uuyMjSzLa6+rGCNfkbuWiH+M524h1mgLGJuFVc
OPtGvTyMidSeFF9RRu+NGX/aDRHG1IT9mx2LApNDjy9Gy3rrFco8PA0fyT7yHrnDScjiH4olCwV4
Nd7D5Ldi72oEQnMbDfJxTFE9widB9r3pa8gya+W2n6ZTud9cFIhfEMAZ4eAk6QPkcpRLDU9eqoMh
KeXkvk1zPkVAeadmI8ZGvyR+ia8m9vOHzCSpkllqjywj88z8khb2RdeAzjhuvx7TCqsa7Y5r4ns1
AKLTKj1p+hDqA4WVoyxvg3DjT5EjXKr6fjx5cGYiN8W9QH7EhAo0izdLYv+aScUMGMC+wkvygtod
vzv+ryip8NwkzcIhzT2NRLGw8OLRnVQrYyzCav8MLWRj2Y1qn3TpiEtAlOcxGf4UCo+P1JW2nUeq
8USjWI95aL/HwQLBV41P7truvAIgMH/r23LPpjOm4pgoZ4pGhbrSS6WGmUo1qAbty0x07IWd+PRZ
OF1xLVNmbrrf6o8T28uzb+QZmn+4w4hOkwi3EcuWRTy69fKx6HmHynJMLjPf13DNkaEuU+wcXd1O
2NgNGqpUxF6Zkue5gjEpaErDLrGaXaul6xXIarFf3FF/i20Ny5NLAHuuIeSwjeGMivabs5NNRJ16
+8q1tk2XFpHwq22p+W9xV70U8/JcMZTbDnecUp4tL3WDG7DrAe6O0+tcuXceXG79bqd0PTVV7j6Y
S1y/auhrWACYbyvym7ha6wdFfAh9IAtBg6/CpW1zbnP1nbV2EyE9/ETXhWdS+SNiBhQ/onMUYv+8
3Obm2r0K8q3OOa/t0FDvkmOcPzNiOLgpEE2rmHD0ZDnwr3m9MUEwwznrPplFftb3WirTzJdu5pb0
iWgvqGyPOSrJYLaLD62o82DQ7ed40liw8wyuza0R8+9masatM08YJqBD1y5LXwSN2pFtQrxdWX2X
mIPClQ0fGj/8Ymyz3/UR9ggV4HlSpDYVY+Fy3Mg88vvCuJg5I3u5Ws2xQL28GURrH7XCY2DBgnPn
Jcw6Z/xguUChkuNpR4eILKJ1kvawGiUw6UGdTXtsvmbG9oBDlUAchJAo9LnkwsGf5xcNP+bJW0f/
A0JFH46ejfy1TI7oruj2ffNLcHMdWSltDBvsSNmQhVnZN0Dh4y6nFg4YA/0sg6sO04IJcdDy5b7S
MbYxBl4+GiiAjv8B/Pt5vcthiZe7EBZ6GrPxZ7LVl5k4W0a/R9z040anpsgG24cVEZ+yhnuTSc41
9eMdombyjXPAZ0i4LIGdY8Y4gpRmeatL7aT56E+yFrcUSe5PbZx7gW40Pw4QdNUZ34RbHtADp2z2
6OQGu7gq1U5hqtouWPp0jP6NvTNpctxIs+1/6T1kgMMBd2w5BoMxMebIDSxjwjwPDuDX96H06pmU
plZZ9bp3VUqFmEGCgH/3u/fc3nFeGjt4STjfrnvRXIyld6wzHnN4vqNVpbvLnFhkl5PdTYzlP4w8
JDMuCAxe1lumJ/KpQUYuAA63sctNYTnsBRgLI98AYU7Bh1lDtQ+luq0sEhNCs9hy04LFUJ8XGxYC
+LI1CnlNDoALfOFnZhjalb0Pi+m5jrzi5MLh2BMovkSWrhEA8ifbifZFbqXkcSTxgubZ6oOrmi32
pbCHL/Q5dOF6fstL2aHid+4j+POXwrWWU53abzhYuV2Z7tXBb1R5zlchi5cmCN7NHH2nMLDGgsnF
ZZ/rBt9R7hx0zblb5JCJoqLPgQPF98vQ/4yrxhwhRHK11e6w8/PuENGJ+FpbELxJjWe3PSokZ0U7
vFIsJLfwwvDyRXHGQROAapb7OJ9a0FU88Vj3AxzbSzxTgatBfYBNyD1rP9bF5dS5+7aS+HQjpjrL
v2Cr+Vku07Tmr8MSslmOadi88WY+9GXMCry6KXU8beN83A1uzmN1IH3c+mtWiSgCGRiofImbXV5W
/m05WGs2PizsjfNAmQThjGbcgcxlt27b9a5KAkCu9X3G2TyC84nmydiUqzsQodRhF5d69A8t4Cef
qWIVmAJuig+iGmTUGQRtzTFY6SH6eQ7lNMp2OfURmOtV+KR6jNbSO3NZYH6Oo6ovOMefrMW65vuw
579y7y/prUjajl2SBxwpJc/V0m2qoUtF3f0IyysJq6Nnc5AOqGqnfPypXlhIzjHI1ihDzehkfCp4
bq2SbH4WU3xp5+EtXBfCga69z7OYpWIWHGLaxdY6GS4wEEY4e4Ke1NrwRtcK618mjrEs5NqvHJBp
3Mr2NFsTcGPhBnQ/RhKuahuqxpKrny3ryFWWQcntFcxs4E+ivu/q8QmR0CH1ajmXcZTb617bci9x
LaRbnWSG+IfTEjkcKrvfjcmgkBQaoH7oxNyRAU1Pm6V0eAv7saQ5ds5k/rIEUXvQmqjCfTsV5YMi
BvIBGdF5QxmTF3RGiLtAWMVwy8PEGy41RZLsBaMGQFuURMs2UPwpuqNk8UdkNqTDMuf2zaqQELBw
BgcsKlvut7SNww0ZSv4/WTwbdElv9m2J82bl9Wy9g4bhu8flMRSJNkfVEVQ+zJ4O80OKD0GtvG4U
076MncigpAVJuULA66KNBT433xZSyvbGiCYSN0I53TGjFDXapmZI+hXyhRvfYs9DWK09wpox+NN4
NeC3hC7D+XDXFWLbl6DxNks0ZSHmfoUHJca5RFB9atUJSXCxr2enhzJVtTD91xHLOapz5/GxzvMI
5S4Q7c0Ya4v8eVRG054wNRJTRKdZjYzHN+anxESakXnQrb0JAIYM2xaEGPtv2jxuAB9D8ppHQmRU
CcPJoeHlgdUrSiiBnRBUQTbMzUEbqL4tlW3YdPkFHlxpouAIg0RuOsBY8RcjnD/sS9s1PcZOv3DY
8fd2m668BGDhU63byD/WVvYeYntyfpRLEIxXcWd8fQnAPiPGlRtk9HOzR2dfTY0/vgk1NfHVXHnt
J1dvG2yRL1QTE1PPY87suJrMSQYdCSwbi4gh6SBRYrPWhIeAHclmmZd0pHjLB3bfxiRkhECrnvA6
UuZSZMt8McVzysVZVfYH3mN0tAV3T3cx5DF4fvii7vg41Qjhtt3N58JlPqkL0fuq3c9e7fafg180
tXUqGGyP1DeUMMoSWz+zxfYBzqkFFqC7qH6fL+NnmZYRACYEhk1d8OfJ6DKaEgpa4A1rREX3vVnO
bMcK7NSwpzul89bU/MgLhhWXtx1Oy2aZNCaes9jP1ffOntNxl03jTuYzZDZdQ64oQQ+Cwizf2BO0
3n1i19F03ealqrnfyO+5GAlEIbfHzVXW98ToeDN50dCZTXsTTHX6tZR9Me28tKvzW4rxrI3RlXKO
6ZwscrvwKIzvRa7EbR3adAjSj+wQIyP9CP+nzL1u11RLzgPfgoe+ECUepueQY2D40FLfMmwsHd2T
fBQK1lxj+9AfjIVoI+b2UzhOjaTcsc3hDEJQn0hinDkrQSfiqw04sjmP7vnzwm17kwbdYr0U0WLU
S+mztt5h5snMZq7G7JhXAtr9XNRcBQAi8GHVKg1ejZeJ9hqd6WkQ5+sD13z9s4i6crmRo+Pp/VRp
7jVJRcQblrftPCcT0X1uWaXdHERAAcLG5KBHPT6Wp4UMP3ecYfG2qh7SV9vrvJ+jN/Y3lhktlyh2
JGr05AyrMYACwobJWMUcpJrypKPIXiOWObDZIb0O4kJxRR0j9owbhwcsFhGNbrs5DyW7IO8vusY6
LrYfQimwl3YXD9zY0VDTFMRplezx0us7pnMq2bwZ8scQmx7BnLIOvl6SQoMX04VTtpcmswkfd/E5
7Yd+kw97zm4lim7VN1eiaVqmrZRSyGSdTaJrkR4dCXN1TCnWwWQJbKQq4gIWBV5KClWGpsdZKMvw
isOe7tde7PtfIVgh9AdT8STKGV5JUasgf8+9Us5rAhnNZ0yG1r0VFB5T8CPi+ttbIufWakhyrhQv
dh/MPg95Vy0LUh5k+HvawybwtIU7Z0fkX3KTIW7R21riNdgOxoIwC1EAQa/Hyrku7R7BIA0XlAb8
WCdJNmwTSy73lVupSK+LiArCbSfi1LKxOwT2Gg+tYj8ZGRwyRRNQY7cqs2Xgv1VbQbDrJrSa76k6
M2dabhTKwybM928dhOG8sUKnOLi4vnf0PPi3HOm6vVX15ZVTDem5yCZac7rZL1iFH7nvu7xpffrV
eQ3sc3zeA4+zmRhm7UNKyfNnp8mvFw4+rZsx99LAeJDO1G4sKM/kEEikV81Unng3E6TI+dWC9ArS
ZD6paiSzm6MBhLUgTDq4HwiqEWVL/QuP2vJKouiTAsMj6Fs/MHR5LAecU88J7LMduFnQV7HqA1ns
HdOxeUmrDe1y5jhxituMxg+vakJCRQsPNaECQUa0KmUe/javLDlYYTHJ1AxvjmNbXG2mCmgMxuBN
3PTrmVmgBRkzEMtaRVmzW+ohgHte0sXi0AtPcrTf8fm5j4tnzuAE/bhEsmHZhiRQRfTVWNzGENi2
aiLMDl5Fv4AKK8t1Qz8taDCbACXWIzLnYtvBt1y4ULkjlgnH2LZaypskaZMXKlV4P0Td5RiOy+bR
G73iOp6jp6KRyU7N9XPAiIlTiYCppdbUu2AyqlPoWDc6VBqiq/CIadhN6GAnbwF6ZF1AvRKdmFtZ
OdNdTR3P5VKhpfYoAfu+By8dhSD2nPyoBnPyimJTp96dXOoLRt4DtSDVtpEw9DvbuuN0TztERVd2
UbSnEEbFRmcKC2bQT+Q+h9msc2JJJZ4y1FuzI6ODARvTCoaXhLCdc4vPH3tW6de7DNsz7RXA2BuZ
vS9pp3blNJUP9khMq64nsYaYI/bolfaaUfY4THa2L1NcANKmm3Ll9z51MV3ko3AsmOcTbDXY82LB
Zxild03AzBa3/R4Lenoqcv8YNQ7HEzEfIgIZFuPNoaLogL6Zjemb6II5hiN5yKnlMkg1I4ozVM+I
veYneBWmALzIjFjJi1XH2bF0sx9YruJ72lneJsAE655gBQly0GSzsTtyQdHWDQg/NIs4zFgiVgJf
+WKD13HMtCV1aC46OS57uuKGr0CFnw7QmQ3VNvOmKVA2c7d+xhEnD6ajyBZbBVMEfRlXeZlZZ8W0
Bh0UHXLMxztJyGEjYBzjqBXLJ3cmEh5+Mt0Hnf8tIBawuQkeReffzaU6WCVZpl43p5auTxgFI2pt
EffTTpTx0+CwQ/OkefI8qDNxj9ecfgms+LbStzJBLe/l/FNPSwZZ20/Xbiq/XFFwPnWr8lY7C6o7
vtwdH6kPCYWt2IhVFK9u+lMVuOzQkhHsBBZyiox63s+AvictH9C8PnMLNgA4Yc2ElPYbNS/XfYOt
dJlwB0ALf7KkmnjiY4Rgi8jR3Xb1W5UJtZdAz5vZu0A0JlE3yR/p2MUYuqyHMfvOSnHVlsGHHli2
+WLB+MhtelVExDfSAVmMqqKLwLG2ThvtBrtnbrcu58K/EwEfeyd0TlW6K27mODwVYgTy/VD56S3R
Ab4YgdwwRhxtO72RLkwOWOR3Iqqti6KfmTjc4h33FtiuiE15Or30Zw+b13jF3gKnzT5bvYux32il
LsiPU2dWPY2VezGm5xhx73yEdv8aJXH/lAM/RuDitJoF51ANzmPuQrjv39rGzihajnY2pOFVHE5U
hNeXc+56a27H8YULOSqq/fy2SKOEvQYNHYADCPzk020UsyQEL4t5MzBb4rSILwSmEkpIiLGnkIVs
IjlTa0+rZgx2vmHh1ylBQW4vvGsvCe6KYTK3wk9ucfs96Ugf4hSSslUXh+VcZnf2/xInfA9SStkg
BgTbykpvvBx7r1AgDvr4sm8z7Nn1T5djYNZY3arvyo/Oc/YjiDP8kpDvKzCht2FPS51InyNSOW5U
Y4joT4FdHTsHxBApmAU3ZpLCYkn6mxRe07GzO5JKbMs4A40Ek1Inh0KeYHnFc1CVbDLw/WxUC8+Q
A/ZTrPs9xTbhqc1Nsa1ma7d08rIfMlgf4iaDBxyMROIzXcKgtmAC2yXfgTxGytDYsKt0endwiK6r
c88wRVjeDzdjCTrGcbIOWc+sWKbm65SRbd0UcPeRHsWutSYih5Ey98EQuUQEHMZ8p8e54TQF+89R
eeWmEfLKH3rnppM8wUQslpBSsHAw89rpcTUnGyqlKAhUf7QFDs25OlAUfO2CWLLWs+dAMgiXBycO
bxktrVuTZx0kDexIZxx4bpDoAMs9LqN3n3vZs+bgj4u7LC40tVpkn3mog1X3uY/KpaFzSq7ZDvN3
pNLHWjvUBa5VGUJbjocDUux4C+CLuKVS1h3xhxWIM4NImRH6GTzc04XWV3kKXSnOzAkg1H5B1Weq
oA7HzoazQ3jUl0NXZnvTTcfebW8Sx3vmIXe0S0+tRMupKcltiR/H8S+yCvpDZ2Rxwojo3jVj4eEr
xgajs/AqJVJAgPGCMQWVdWwIpdZQoVoDpOdd9GfZJO2dtV1B+1+0BX2jPfTKwFVvr/BiXANSO1R9
/swzidX7OchRPdW5waw0mArNghP3ag5D/Sl1Q4nI4Pdi2LL1874MiObrNCjTK4TW4DpC2b2MSQiT
C+J0uAlHT376Lie6pCm+4fGYNUu0YlOUCWd41WkyvjPkV3yg3PrCYMPjR98Y1L+rQlfFH9TP/3NZ
/pc4+2z/Z5vlw1f5Ff3M/+yq/P0n/rBV/o5YBu1K67onEcsw6f7LV2k56jfYlZpHq08DNb5KqlH/
Zaz0fwORLKVWPghmguewL/8f39IRvxHkOzsrfYwOWtjuf2Ks/Gs7K8soH/qurXwhpbID6fzSzlqF
ZTLR+HDyySi/+q2bP2GqyluycaR21rLXE6B2Fe7/9A79jVP5ryDaP17Vp3nFCXgDbK5R7MN/wvAq
jS+hKYPTKCWVsHORPDRzlBz/Fy8SuI6vbA+NQP/yq1Gm1Oio16cskvKVnVb3mEXgQlb//Cp/RRj/
8asoTLBUSfEy8Lf/+qsMOmxadnunYohzQZVhJE9SJ+M2Cox9YZfqxz+/HF7bPxurf/+8FB5cLhn2
TThs//pygMMMkos6OaRJjvbkPkTG8a46Vvn/5vf6u4/oTy/k/gLx9ctADLZRJ1LLSB8QkNhhWdm/
QQX/3dWH0xi/jZLSUfKXj8jHZFLEsX8qQh3c8y9hSp9Q7C95/lm7OUiBEEoWtZt/fg+dv/3MlIA4
DQaZaM0vL5unSzLHuT51BUtIQ22It2p6iD2ketzdwj74YWiDcFsq0sKe7vyd5xbRexJBKaAhbmDS
yRd5TMWgL02cOyF13Nx0/80H8LfvjabNTLvQKVz71wsLubkJUnWqhqbbQaVccCpgRcTupJNv4S7B
Xe1K+z/iUP9+NePYRyN0maZwWv/yzswLTZfVJE5uayBhCXbbCTmeq39+///m7WcVxJff19wTVfCL
k7u12jGeB/sExS1bK0pqf3/3P9I2aZ/c1psv//nlPIeb5S9fGiUVL8ZNWGnl/nqTq+MobbEpXE0E
0b1t63nmlfEsry5b2gqAuWsemyu6AIkTj8IZUqrYQKSQXXOdgbIOu/nGkB5Gm6XgaELmSZ5LwUs+
nH27dKrYnAX4K785Hx9NNWHvTgiT38PqyMleBW54RxKyt1a0F9HeGARJ/aR8wGytLHwDybNpv+Ox
Y6LyIs0elDVUh/9qmc6yoFW7L9PYjiVNGX362NcwHnQhnYMd+G4PS45pC8tJ0omNL3wQKdT6cmgT
w3QVwaY/1ZNGwCirJPvpOWky0Ui0pFQ/K9/Z68Z1n0IjKWWdrcC9b11U1l1X1sxXDOnFKbX4Mu4z
/oFgIm3JxnTGMz8ws56jgk1p4y1s6gIacUdMiz7phH+lARfyJeOyIevPMfQjGsT03aapPOiyJ7Lr
Gc/jZIXr7YH3MTiIqSzA8S106jFtdNHRbzAEHao57h9tlwr0XVT24aG0FbC4uiMciz8+bqJtmFUm
3lOlOZ4xOl32DeCxmM/2BhFtE3qCqyv2M1Aoqd7EuXNWqM5aUmt9tdM4Z5uWu8NFwCqWaPSAPE3/
rid+lKTFpxV+uqXayMYizHVOpMNo7ssA/5fX3EUFWeCq4BVAY6j8sWSPTEuntvQTj5doz3+dLLKu
ffOmLTNcaZ1rFwE7a+9Q5T3AIUH0E7saIaQ0jUuHOX/KXsukK9NdknkjsCM5DVdEs8dsS/NQSxxy
Af27h2uU1Yxwgck2cWAI88Y2/U2171vWTum2cTaeH5U/E2esEQFxzzCiLaZ+L0AgUEAye9WNAy6B
kTubJgTUIMYCtKQKs/u8ZNGHN9L0SAwWgYeuynb+wE88oNN0VIi4GEhf0IABOi5xirdGSR0uqHTG
bTacosObKhtEft0Ywxqr8Exl0HW0eehx2141buV+U1Dhz3eZ55ijiDJzU6Vu46xYg9GSRMHwgr96
xh/GOtLJixXbE7oTUdtBjASGTsNd6i35uSXQSMK2fUusewSXMa2XfrDvwcGWfMVsMC5rrAsi3IxY
z2FgRhNFQhEcpG+jS5CQDUzbHcl9vjddQ/coTxiaZzc5LdkpQ9cwfSSTI59Ax3TAbZvkQRlF8SbH
ZswmAr3xp2nm/EmqwjuRoU7eg6nAs5CwpWlR7KvsUE1czQdG1ekGDRPlOilldXZV0+/C71q/09DD
B7RQKPtu22H0xt+geylH1ftrn0Lzy1EU8L8Ay+F9yF06OSnJJA5dB33RkkMZ5rewhIm/Fby30aqP
AuJrOKDsc1VF+yORi3HW1GSkX5TlErQNnXJ8pKqm+vAzK3zTpcbyV5G4/lF3jnyeXAKEqyxIy1vW
NzTAkZkj3glwKyPaK3kmrtHSpzv8uxAirVIlb7RFxtcCabmkjTVEmFJmiZGrq6UlyAUfCz2zdIF7
Y+LwnvBYjI/sdbkGJ3t4nrBO00TZUSCAy5d9MOH9Bn80LBLz7Ex+CDWClPy+STpsuIszZMmeNk8X
SL8ZcY26id+tWN56M2nCUebr7Gx5R0WNnHSXecmZWDeAaoy5LU+bue2iANuyYVkZC2Hu6GXPT6aa
Z3zgnuVc+Rzaa1qDe9feDh6tBGcIZhTgqSgzNgFmzE8Z1z2xW13n5bbtpXfXGXIbmO7PZXtsBuTl
mJrsMOKr19cTd/L6RzEgyMKiEEmIc6q0HO5ATUWAUTHyeUVypQEtomBwOy77VW28gj3LoFrjPtBS
APaysjtxQ/qYTeMM9ajYWBBcxSW1qXF3Tbq/s7HJDum7V4saJldPcdT2/KWYVvRLkA5WhMLPz7qo
5a4pKCXTZknyLXkRcXTwsX6XEPjkNp9SKEKuqSP4t01Fjbhs6jUwQNqNcMrZR6tMBUFv7DBvrUc/
PKwrjXCBQs+sCvzjc8ys7hmiWeCxQJiX32vOifdS13BHk/L4ZcVYODiIS7CqNLUCW2UPbg5DGNHE
RS05+Rk4n/JUizgGq0UlFjsprJ/2YzM3KYRV2nKTi0ZPUb9dWLTa+J4p511ZcTtPZ0vdnG96YgvR
TkEb//TYg7OsUPToYg+HIrOekMnEejFUlRKIqjNr6+tW3eTdFJH8oTHFwRPbMO3bAVGm7VhnOcJO
IZvfw0rTRvRB8RICHO1Xo0qH/oh/aOYlqPEAXM0+qgev3IAxa9jFYUJ245DN6DQKWk1K/yeOiKzc
hsKwnZTsgBtaSlmdr1q/D/O1N1NJt5vkmehEKAAtwPWz2tqinMV0Tg2Dz5UIDGHCWJ6HHyRm5Qpf
BmnxOGz56sAfaoAZayKW2xnCACEzABZ4itni9+BBvZhtExslNseJAeyajQuod9Ddo7NKmC9Agic4
KNYm4aLfqiwcwGa7HqpXXOR4UVOLVAlkOYpjrjFemX7XOUaPMI0rHlQgieb0IgkRhK7svBrjy4kn
AQqdl6XToegq90VxMDv4cVdg67Jw39icFHAZ2HMUrj3IqjT4REkXrksrbIPHwpU8fm4XtkPJeT/g
nZbCUT+ILYzUsnTS3GYjE8KaB3Pe8QwiusqBCWQzLZFNx2+20HlFTbgzW0iKOfQq3bkpDHAXJOPK
NSP29y4cpb2LUMOKNQ+jgcacoUwoclOyRNh1DdQmheqDhd0F00Tt8TBciJCF5WpyhN6LObSmu2R2
qTdgdo/xRFUTcq1x0uLBt9xBX7SzQeZu8ETzQ11QifGyxQUTP4XzGekuvSUo9i3KD9hsniHlLu/J
LvERx0ZuarvnodbRh558jHquqgTcayjox3GCzt7DKmskzIbGhSoolr6eYF87tiLAlmZX1ZSVl2NU
kerDMAxINaA4Bc4wEYeSyyGqvzreaFyGXtxSEziUHjsXa8JvJiQ9Qmt3mJ0rlnQpyxEOKsOaI/BA
e0RRo9guVsNEBt3Ov02JfECuC5f8iXhMiqFjWhBeGbpkvKcp2Nsi5VmPWA3ISRX+OPYk7QPQ4AvW
xtchGVV++P2Y/38C1H85VG/9gwB1k0RfbfLzzwLU7z/xhwBFepc4r8McSUmUVqxq/qU/netVNP80
YPCWDHvnsehf8pP7m2af5J6j2/TsUBr2/+Un+ZtQNjsVHTC4aWXzU/9Bu4ovzhPln2K9rs1NRnrS
5/W4SBnP/ipoKNboMkUizlm/19N+tgENrFxR2cFhye0Zu7xCccd3jMXmeugVXXc0d0G/TznYZZQ+
+qW/noTfPiq+xYjQmYnMbQB9KQJblpCcoDe7sTVVG07JdSqJLeeAEERmUzYIioWJpbCtZMcSqE2x
KHDPXNd2WgGKKjtDyo4vU7UicDfQGtVbs0OeZsCkNE4psUFcruRX0LokAZy8gv0+dJl7zdfL+rFY
iY+yMBg7X3nnFnrJHpUcSOJyAi8EZDE8WqAtqkJikcC2kOTsBjDzXQDgZxOHE7hY6JvAUL12TRq0
RMqmvuFgowxsxiSGQ0rMrvK3Pn5AmEFN5s8XHEfy10Bl4kbGrGu3EBSj23bpg5+Y3L3XCknsE4Rf
0ELD8ngOxS1zxmrmW+6/hoKXfImcpqeJSpqpuJ5FjocQjCT32bISoKcHzz7vxTHhVA+kDH0oD/Vi
xDZTS9CtVa30Ahgi5tSeeoN+rog6Og9eFUOK9VLYuoEfalTw3sqxMJL2Re0BBNvddl1o5weRDprz
EKnbo/BdxuWqM9MreUPKExucsrTQjFMZPlcx/REwXykIvegofcUa7zdnLT7pmvd2ZipcLTBsPqj5
CDETzhy2kPT7+CZvhTWuib2Qs2PZ7K2pRvU+uvBMhElNAlEWrhFrJ6JPUN9KzugQuHTUHlM4WCxa
fH5mp92wIVZSeKwm4KmPiimmAIAxOfy99l7ns3Fqm6G7ADJkfcYjrYsIW0lyhHQR31t90n07Uj71
SUSzRtw5NnupXtc1fSmazKCpyoR3CAdBnjuUDFgLfECsMMJ9Edzg2SDhNAbwOHvePeuxVGDpHWh3
T+Lzw2/M/QAekjAYVPqpmF6n0nftNe7d8kP0VtKutcuzbwX/ejk1ue/xd2N/WeyEW+lylZfjAo0y
sNuvWBThR2ig4yDiOe8JNLGcRx6GAWY0qTWdlnx1VshkVIAC+VLbuWxC0N9pcz4xYfZYYVwmzDdM
5fJTWl59O7oeWx88ONOCp5xs7sZuQ4AnJAywNsYiSatL0bfnqd0WVcKSigfyyg7p3qB9BM7Ga55F
4UdhHKn2dVGJ8ujpIaq5gIu6ewgaDo1bF+nje+xFdsc5gahrjBfws2lIe+yiBDYeBbqpfk1pKT71
fh+8Vkrl5WqsHZUcqtyFhx+bvLhtAFHSlJOLkDNXAvZ2HfQ6+hLdbEMtbBtt84dmEcyRaNgrDzZk
tA6nKX8ycRQDfRHxMjylVR69Den5kwnyNIG23ZIG2ACQg8LetJH3pgwmPkKUTfgau5pOYelEzXUA
fuXJFrziNlTpTL23wWk5Fl0LX8b3hwxXqcRM6NqWz/pTL9GFJKNs9kzZNCbiJ57yrZey16PfqALI
09Sp7ujEXuAcqsKCR0D6j48yg+qM0TkY8AM0JJUK5KK+XnYshNlMRlV2/g2DxKo2lqzGht8ZnBDh
dFeuWJ4RnnEWXWNq5LTk72ZljW+Wrao3DtAsBo2xaroaSK0ZTunEklc0mZzVoyEiwENwxr+ln828
d7pvj/UULdRSBR4jUTbXU73pfOneh8G8OFt/EjinznOms61R8iriZXHZbmq+blgBXKxkLEkHjjmz
r8nwKFXXrHxjOz602ZAt8L5VdM+qbIR9HS7DrmTWu5aN5OGj59zC9Rk1XXEdLhwVj5AhcYk0cxoN
WwDU0MMgBmPA02HRB1uQw+WPRDdcGAM51XLdN4G670IrpHsah5OPfZ7HHdfzlLwlCYjrdUvOC2QZ
X7RHlh7EYbFIVZfEL51um0WaOSWSOHeo18HWveKRMeACaYSnSS4UDIGTk5NpzjHCoTWloniGggqN
XvV0pyF7eBx17cmunzGaBNaanAwX4EhTa7xGnPbe4v5MweolfVT00ar+cslChghHKfk5BYndrHjU
p2/InMCND4yXnjHP8B1tAKV+3Dqfpi/KmwE3fbYSzqIOXpcVjAGJyL7TSeQ33uR7T8JKlrd8EO1H
bHEnxJxX+Z9OR0R2NVe2/TxVKXOw27XVtwSYvJ8WRfIXNu+PxBEUZYUOSNE4rNxgVTdpW20a5oBs
zWDq3M/94rz4HsTpVaEqTtGGn34NASaj1GLlvc8Sa/nOrH68dJh+aOdJIINiZQSNHo8quJWiSGi1
tm3HW40t5S5YnGLyUH08OgdvUFwzg8l8box8aUhqDmZ0V2Uy+uyNLKgP9JuhYOTgyijf5iQ9bCSz
Hc54L7Ov47yJP7qJDMyKWAqray/PZ32KgKlS65L4rnvT9UgPayvSbGShp6F6Ojzix8T9mQV4+fhB
jGrDEV2mmO6WpfAIbwif9M1VFDhjdkUr78ixnDtnWD76eQJZEpKW5BrI1BTiYebGYlYBOTHnQDA1
t0+AwrVDvLQlysEOMCg3gLbra101Oj+WfQy//qwGf7CPM+bToeG9uarohoZTXSUUY055ALkXWEfo
nn9yXtYIdO57RLTDrF17RlfkVkQpMkC2JASjMvXnyl9aUOIX8E+W3HaQmlCt57E886tSO70IExP5
GAG4vTtrMNK8MUEvZj72pYPRPkjsBlsbdR1W4FBpRWN1QGGpxkmbk+3Zod5TRNJkDX95i1y1vZ9B
ZRpIjOR4e8Zc1HF9BdQpnL/JEdnZTccNosVGVuj2Gr2saq9JGKZkCmj5wNfK7gkDyoZApp3vYlMP
6hhlKc1JeMuq6EqgMEXvFUsLatH7yeZjSr0Cg4sM+YuKeKCEe0I/dhGNp8iVn8PUD/klLUhzdqe8
AIRZy2na2pdd08MirWcUADguC4gOqIr+rrGXLF9zmVb0XWK5cp7pXhPJPmrOQUcuZG960mOKSF+y
uGBOTbGwqrfAOM7rxCQq9gUWi2+bva1P/QoyJXeJbBYMZ1iKmBC5mDf9WAwkczGD9BdljnXwwHue
DevZHhMqqtq06W9Tbjz5MWat9WVxir7WU6h+kNqzFZiyOUt2TkvPBZSwMZi3pkxKRBXMvWjAqM7e
BsB2crZAjNVNDejX3c5MpTClcZ1FV2CdEhweluvMK81JGxhkrZp37gk09nhjp7nUgdbJdcSMrm97
NfA1d3QOolRy6Gj2Aw95FwOoaIat72v7u3Eh01CdBFudwjH8zlufXCQJAvr6wg3VkBOVtvPY53tO
BpKyT2/i+4ZKFdOVw3PzifaxgP/pyuaRZTfp72FWPV0OxkjS4iFC5LZWSXpft3P8XQo/zdb56A8Y
5CY5H3varIBAcKKme5uwI1mstsMI1jW+OXe2Ye68pK2Lt7hVdvxiOTXyz+BHyFe4UdJiXXromqux
yez4zh3aCNuLV7F5GKd5qI7S0K1OTAbgAMqVRcs4tkAyFjjAQE+Pw5CV183UwmKuct0IOgkr6qMi
l60KiU010u1XOQbeis2ngN3Yz87eTXCXa/gTZb6xhwYeRy/hy5OincthHZluVhsD4+Uccg7Mx2gt
IDcX9oFfUZ3kAB7Csknf6xxSQrshXsZsMZNtWzaLT4Mumsx/s3cmzXEr2RX+K45eGy+QCSQGR3hT
I1mcxJnSBkFSEuZ5xq/3B762m1WkWSGvvetoxSMKQCKHe8/5Tm53DgUDH5PVnBfXtChtKYkWottw
6nBhudnKl3jXsoGq8ZqgSPRYKcBQ954ILbDwcWyE+g11PU9dqwqI9VvK3qDbS1xYjnmXD31ksEEg
xq2Z/l+/gsnw9Od//kNxpP7f5SvL5+LXvz38qn7+el9AmP+bfwpYJHUCC/Wga9A5tRzXpBjxNxhM
k4oYVlQjlAokJ/u5tPDfBQT7L9q7SN5RvQggPnOP97/1K+ZfdH9pvtuIP6glqD+KZzXnZvG/6gdq
1nbYiGj4AbOL54OEwE8t2SsThPSgQ+mIzZT/6cEm+K4KLHldPBk/ChY2DliVIdfFrNMO3dgwNvQM
0udcRLvAawHxaFpuESY3q/rTRE+urKIhsMXJoRk6elosyDVwQF5MEvoKBnbnyUPveRW1MRr5eMzT
RwAk7bkGm2jIsUFw2BDGSSVc7ZHdN1q4KB+3QWuqFzyx2jP1XgOHmujXJniZpbJAVQAZHU9t3elZ
a2V4/+6lfvv7gfwbh8xvOXXd+j//cVBn4Tk5hEs7bMpdap3CnPFu7yU3+cgsGmfGb6xmEhBWRvcr
gQi4VeBAyXNM0opMnxR6i8pKigJW+6pGF6NEYtrQR6CSDLdaGLGnJeWre9CtmANo1Q3VXCG+yJO8
SNb4DOge0YPAfEfVMFxn6LOPaAc+vQ86GCYrJ9Ihd5ZTvb8Po6tpKfX5b5xCwU3qeb8CA6ZmUkSI
EC1NUVzPf1ZkMSAn9I2t3wXWjZsCiGlGuqGjXUCZbHzx4iVet/NUAyE/1c9p38hTxw+qszjrzG9G
FkQovPPwiBLhUPjAOyDahDYNS7Fu/q1TeCd7qgw9MSgB/c5SUP0cB8xzPDL4BppOngtw3Md0Lgc8
SN65KyxKf7xT3qotDsRCZAdy/Jb2L0ymT1qs7ikPiLUqooa6RJaceX1P5AIDakk8GmN/SDdfDzpj
v7g3DzqKi5ZOiDP6C1M6By+LjLQBC2X+K6SUJ7AOK0r/gPzKn+jO5O8Joqm+9OruFKyFCtdlp48v
KYdYHEWhGp85EWOBTsEznRO/eaUym2IDeUXlj7k9tZ4wBQQrPBWQv6ZUA9/hSCsjHdbWHlRekJFH
BsMqlB1drbgO2DJFk02lpMOfTUsof0axXt5pnoMJuk2c4oj8bK6R7s9MYC+paiL5o4yqoBbuj1ST
g4kfBM2rgXyjXOT0vncjtLanaij7APNumG9y1jvyzgcCV0wQmfOM4NWXCUST2wAcSIBFjEb1IqZd
CZ8P+/+iGov20dL05jIg1W3aDMq5tpxaPQzB0F/yf1U4XjFjMRnlQEKC6oKgl/COsIVrjnr23zX3
1+E//F/5J7PKhwGNGYBxTEHYlWz0D4U1fCLk+lXqpSjBPRCsTkZirLFx8yF/FhGn4yPjiaXm4JGS
7C2kYBoT86A+UA6VkW5LYyxfWnb2Tyhy1Jp9KXzppEkjGuyufDZi1z5h63IWNGy1aQ3XNxJLLraL
jlmJCkAH6URGzLGYxl9p5tZPU2VUFcd73d1pOpqYpbCdpqUxg91kGmV9zUG/u5O2pPtdNn5/JyhM
pMTWlQs9t40K8zH7GIjsHBcV2B7YLy1sblNcKaujeBdVrnXkQXwcWpTeTcvULZcCPSrR/aGVmqGJ
gGN6hYvdrWIfz+vI0+JkQk41pbBFzfpy5JKfPPpZjMpi7jgWckdj/5JBGLI7LoZXPamcU5QZ0wqD
pL+Cju8em7Y+LOl8L0yTvGJUrnw4B3fHYo2rqapfR7dDkpqXOJ6aOvkuMm8ZTQgsiNTtp5MYSmi/
mFtsP8Iqii9GE2/BkZ8i51Vxb3fBuGaw6Urq/CBAV/t3HbsYJgLpvuTmoH/HcJVS33fN6puMiDSk
KQHdaRmQ8nEfeT14Fs30taeAtsGTjEgxz7D7Xg1GmycroRMHQEZh9gvfNUWdhOY6FAJC9066sqjo
nFVVdia90KAITMgRMTYQOrhkaldH3uS8YTu4KSRwb2xW1yDr522JfbcM6SFA4kSznpNY5pB2EnJm
9Rq7LUkv7hVIpAY6tpOxz0lIgVoXfDm/Bs6wBIUgWF7ZvqRjSsojdUooOHd+O9nngbAw+wPhi17o
J4+/55o4jlBtGthLTPIWjl19Gfuj+TQNRvdQ5p680rSWHnkkTghYCK/jYAby28SdQ7LIIYTDfvEJ
d6i8PDuRI5qXmJKYWJtob/SiUbAjQbSYRd6egwZPUwwa0eAuXAVRcOELSGoCgVy9QmQIfOzreUh+
HKGIl20b4bZDnZmxsT8sjK6p+9qXz/Th3RKMNYTWRcrhraX5geslSOnM19lY2RxQh/SMFs0A3AXv
UMxhFl4LfPGVzln895AQ9m1XrKN0Szrvwmdh/N0Y9LH0Ko1p1A8+5XKtqfPrt1v4/27pP4TObPnF
eafKn5uDbun8X/yzW+r+hSJVEqNnuBZ8hX+p9YXxFzs3RLGWoWb9/XwQ+edhx7T+ooHJv9JmxdQr
bPk/hx1T/mXqBvVGTk4UUOd/+oNu6f5sxCprCCj/TMPGLF6Wh9N+q8yypckJ6V8OGGQtLYMyX+nH
dm3zpPavSe/vyzDTGzwCixaxNc8f7+YHTEVGR/qejzZXtDeWrPWH0tIxEYdmWd2UQxPeBIWVX0xG
huQ9A/xP0Jk/FugZS8AgQIpGDQmsrT8G9cjmasw6WiVirPgyLew+Z4q+510QY+g+i5U11PA6dXVJ
dC7yFQU2B+5QSx772pAdU7xJetZ3CjLilv1s9NDF8QA6oLfLiGTXxr0NcxwAC+rJOj7/LDorY4G9
0axj58ppDSQM74bLt48nqf09z9vT4bjJuoAOCdH625Lx7ukg4MhUwrmRSCOmTIio9uTcmtm9r56/
vtC8Oz94DXsXOngNUxDHWJS5UOm3j7AdL0tYR5ZBAao31uyT4DgOO4jYR+7v4O1zX0gBLEY6pgmJ
YI3B/P7t+2HYdkYGL6UeU/jCOa4+P0ryNUkA3sbsOApLRSDI1/cq9mfUWRZCNQAdAId5g5O8eXBU
gZJgem4/QGkxYDfkbheu48TmZDKm8lsZpzVMEtuKNz1d2dlsnW8HlJQzt8o5sm83909N/BRF1hHf
P2Z+ahRMvfsPoE4J9aQEry0alHrFqmsDfIqoGHCLGkNpsDrpyLHH2nQvOb6x52BxSy/KMFLhid/R
Lt/oCFLPhYKSjF2gGh9DQuNuzDJur4EtueOuqIQADUotmoAUbdTgCkWwFzcz/5D4BiKOs0XbQ4wI
qpydPTtLRLEGrXYsfbZ6macbfaOnQhAyW5nWuK7yaLwp/E5kCBvqkGpnrzTCVaKArAtVu2w0En1Y
u6qOfgC41ssj+6T9HcXfj8yiCITABE6H7sxv9903oSzbn/KxJSCicGj6Olb5gEhqfMGBPR4ZnuLD
+OT1kC7gOALuF1WAg2vBfqwtPwo5CVq0VtDEOri365YgYa0Iv0WN3iwHm1RMTKb6pRZrxZo03eoa
0M10AiqZcFyt19pzZQT5bgTess6NKFoNZFlGRwb1wUzxNpA48VN3YRxR6pr//d1TIUECM2deo3XN
gJems/xpCdAjXIEjKm4Ss+jz9ZHPaP9g8PYiTEpueMakbgnhHOzSnT5L4tIkWL6OdO9KJbbzy5O4
Fn6MReUjy44g2dEtDJITClDob3sr9px1qOr22YDEcN/g+fWXneaNp8AUcEX0WQzqHHlqdx/aeK75
N/BgJ1//7IN1bX5QpovVxcIKhtnFOvAaQZXDUmzySvsiui3mXgPl4/nqX1/mk5GDyMnCT6Peyi8H
I2fs8thKJocmssrC76MWoMwV1TP5KsSBVsB6HTtyrr6+5uwVfD+Lz/fGh8HZgeO17kBO2B8EyrcN
TbapttD1UVh0fen1b5VboruL8rb4bhYjdvIMx3C/qnMQHKs4sOnZCwJQbr/+LZ88ZkoyJlVZYSkO
cgc/hajuif0Fu+zJ8CH1AlZADtF6x8bgp5eRGNQ4SBvIxw7mz5T0FuwyhcaRuiPQmYDjdRz3IL0C
w7MJP/VN80fXD8kpmkaYC0DqCBmL0+AV03l4ST8DZULrwJPw7UBe/h8eAZs4G7WZ0HXnYE0dc+SW
AdojsuuCZqVaXTtlt+P/+VUsNDuWosbLQXbeD77/8As01xDOkez4kWi+2TlNYlkg3vn6Xj751vnE
JV8NNXS2nwffOkUKS0wITxdwVtONhgNmW6LrIaXamC4J+vHx7SNkAn/qnX595fkNvtuZzGOaLSi8
CAeNPv60g+9VhkOnovm4ZkY1KqAwD/hiGW/adWSOLpD/IQfubGlP9tiD60FcHl1//QvEJysO0g/I
jsoSfFz6wSCDkqa3pjOvOFh8ULDS06qQTGOqqNQV2D3rtKgaf1u3Rnfqse/YEe5QnMbCAtSWIH8Q
ST9ekI1FE4wEou7ITPPJzM8XxmMydOyn4u0E/m7mbykds0936PbDBriKUetc+/UcGpq4U3fukHZY
bb5+IJ8NBhbDeWJjK/VhrRkytDWZIfwl8yy6lbTmbNxr+UsGv3YphFGvQvo7F2PtjE9fX/mTWdVC
38gKJxCDMr3sD3bXb3WoovTLjbZkQ1YZDMhizoD2TVQUcW1566Iuvbs/vioD0GGtQDPKNvVg8AP4
q7pkaIm308rfTh83P+DIegAz8U1gpBMhmaMk3Kfbry9rzn/3YOhTmBKzhooDH2fB/bul1t1B2y6R
0iQFY6mKSImskTfh4rKycudncNpJvSCuFuFlJ3ZAs4xuZ6StBot0JCS3T9EVnFDq1n+HkujhkxT1
jyCFNpXpslV+VBDFPk4vYWpM8sTF/OnhCwQzubSxZmDgIP2v34jEce4c30yxdQ3sfk6E2arxtJbp
SAhlOpGBXhvUzs7qeKzVZkTOcQLIzgUMoxzrXjpUpTAzSfsSjJ85bim3Jcj0sLLBdUFIiwnGJfR1
YQ+xC62NIInoyJp/YMJ926pwJDZoDbDbpkZ+sBoZrpa0irQBvHYSTwUKlLU5CA18Uu8ThejTk4Zj
qq/CLunPPci956YdygvXjcyTkYyAU2dsi9MoMNxLhBUSZWHPKfPI6/7kbdvStueOmTAp8e6/7VEq
wGld4C+lnlk/I2az5aiV3RFP9yfTKdVcFgrKqhZ2iIN9iemC8+XFs+8KCs4bqYPbR/aWX0Jt1MOV
4+XjuaC1Z60c/PikV9j68v9wny5nvrnkyrI4L+nv5qumj9twHC00phEYACHBRkSu9I/07j575Zyn
KOjSpmWqovO7dxlOcSn4jcRfKhIaCdlLwYJ65LGjQ+6CGWXnnuamDq9JViFilSH8JuvJPSVoHv5W
OlbZQ5AzV0c6aZuuIGQQNAueha+fxceZlO+bKKy5jsPEcljbG109RlrFsppmNqtDZgTrDD34Y4G6
83IaXcRVfvSI0sk6sqq+dUv25xaT3e+8b+fKc9jW/uMJTKPjxMO2IdErBVnYV1e51fdbp9D8k3zC
yRf4nf2bss+MHvLrXdPo+Tl6E/ICkcEnfzz4+Tk4A1i/5o35YXOH7ssYhth4F6WGvzHNe2grGaLN
rx/3WxPy8K4tDnSGw0M3mVkP7rqWRW8jE10MgWzW4A3J7cLZhX+v1rOtBnL+VBv7m55D//dJkMNC
8GRPjg/GL7Ccem5uEt3I1qYA9M2xhxYjWYXBi4R1t6WVjUITQdiRL/bj7oMm+tvpk1au5Lvd/80o
9VMiTSgR9H3+YrIGFIBbG4s9NZk8Rx7Qx/XVpNynz+c5FO9Y2Pev5acmeMaR5zNBj75qpwp8Nuyu
eyyTFnB8crATNVovR97K/FcP3wqNap22B1MLaJD9qwJt7ZwKScUCnSREWU/R3MIykdFWl/mTr2kK
tXaYm0uNExXayAnQN6TMDoHRAKEwVFbxR83zeb2YazK0LRxKDHwiBytvRrZE23OYWgxkSG60vmDB
wooPdbsCr4ONbfCO7Knkx7ObaVIFwhJCRYiZ+eCDNAKLAoHLoyebyLhp+wEY4dROo00iUZ83WwDH
wbCIDTNEBCc1I165HM37Ez/0IPmkaQbVCM4EhH9dqiEBp20Sm2VNwfDkJj6xyiStN9GMLHfDTTOl
abgclRWII0vtJzMa+XxvRAcaatzR/rtMNV/Ycctt2J3or7soik5yZ3SRjnXVNq/M5EJ6uOB8CnT1
kcH7sa43zyDUPt6q6TzEg2tbUe6GBqJw1PFtcBNOYI1CEMjxsolSjOgkjYbadeMm9XkV+Ur9gq07
3cWVA/zPV0a5PjKsP3uj1PYp21LcdD+ohYhv94aiExSPzCy868uICBWeGZkKk9Y9FdA10QqIMbqH
Pz4sI+WyQfOKQL/489+hwI9QMEPGYnBQ2H8l4VjoieWT1Fv7Yvre9k1kbepciouw0+ZAVM3wsnVm
xeZZUpMzt8VI74c7QHVozb/+KR9P6ybvdS5n097E7nXwWY0aYin8/fAdPROOtuizFRCDY8eTTyZM
aEU8dVokNnW7g0ksc8axcXKmk952MWuoEtx9LiM7xTtpDUdu6dOLMV9QgEBjBuBo/+FmqeU2aNY0
DqZQPGgOE42RpU+9HMTDHz88ip48NQPVOM34g9cY23GogGbzZWVeeRrAi13HenIMZPTZEmlJJREM
OXQcOKft35CdhN2Is4Gpz0U6XWG3epiaMCE7gN7Ts5XKQJ5i+HJXYwKgDsxsRJC25v+UfYuLAA3s
Myl9lNccZf+G2FtiWrKwJPDHDH/R5TIE3WHrye2fPxzKHwanQ5SDxiGqiEqjckYD8GMyA53DxoX7
rhfmkcltfpkHCxVFQ8qHEgUKBYGDrWuSllRBfK6iZS3kDGbUbShrcW/kgU28elsfWxTmGevwgtTQ
eA00x0zz8LxbBvjd2RzPoytn8te76bvEd7Myprrd+hXmYaTzw7luYRmg1NScBiKw1k084PEhGl3i
UAyRAlCDBMRIuLVVO5AnnUpChvHhiWrGuek2GfnQTV0d2YF/8rFbpuJ7FwxYl9PX/kCSE2iKwva0
Rc4JimNqFZ5oI8Ecf/7iaaKy0NBHsj+Qi4Km0lqVcNYlhFHtqgkWgy2q5shVPvvKlTAosqGxQlx2
sLJMfgwFwWMPNqfdr6rBKghxc41olYhUhMuvb+mzizmzwIntAEfVw6bfMCk9rZKRtLYgDc7DPqxO
85r6kpn77pFjwGfviO8c1y2zCmvEwTuqjbgkW4DxNSmckBmie9LMU/P66xv6ZFeJ5dbB+suhc+7a
7I+EOBht1JtMKR26niWHgGqTT7has/pmqLNV1IXH1t6P90XThm/GEdTDOf7Nv+jdGVPRliqMlsOf
zykXB+MwZ4Vow5ER/vFFEY9uODNW7u0ke7BvFSITVDxYzroWO4eu2fhQ0wlnoiDm71gx6MNMwLWo
HTL1MxlwSNq/ozYShH1WXIudq74qHQLscZBNRya4T3ahVPUMBoQ1D3ap5lt+9+DikexHZCFYC7ta
e60SWBCDSP3dZJX9SQsrFRhtUhFTSeqONjspElrUwJ0nF29c1XHYHsHC2lqzwRxSrkTVvhIb5N4O
JGvNMU4RhhMCro7s/D55ERaMQhoABsJPThH7vzqBQRum5HAu6iaYj5A5fRe76V1atp78/qeDmWKC
lBbGOfbqABX3r2Uqj5KJoIBS6zap8hnNwFEDBpEZ1TCvhJV/S/AFnuavLys+GdJ71z24R7eBBZdj
78TURZVTVcZzVBTJhp8yrVAkOtus1++7GggCwqbGunK7+DmNXZLSRi3ON11DTs+IuPP569/1dxVy
f43igcyNJ84uyCOcgweSWmQZkxobLslQLYvrepw0DdXUBJeaqouKbqesk8lS+r747dR8mZjlPCtC
idRExbUqusxdYjnWL4FsJ2oTwcDnuGD4zi1NQLK2efEJp+ve1B/miTcnmdaoSaXsfEtjv+yqtVsg
eAdiQ2rfIqRBYADE8qKZ7BwHbKxrt4p3HaFyaqU3aOpJ8TCGfKGmSUQrAn/xK1MB038lU23dUDTn
zDv1fXtNDQu3c+ZX2WuXi7A+a1oFvIh2k4k4fzAGhf/EwdVd9gzv88SmFsqqO/d2G7zC/QLVyPho
WFESrN0Kv+/S9yCZ85xkcUZpkdhIzAboauIp7l8HiUOL1O52wChXuurc9mKcTilhT+FCs93gAZMp
xKy6LcFWWTgCHsqqz5wz1RduvWbPRtcrxJbZ4ZfKJwIXWiFeGk1kLy7Fy4z9GgSvTcwzmVb6EECf
iTXNvKNRDHyz7uB/C6e31RIcGV5apOMFDX0SV77bZWb+JCw3katBdebO9zqkfInqum1WZNpqwHpl
Q1kJK0heNQZBPBHN9FoabfFoUaggJROGlpcpg1N8mV93kr3rAvpQ7WJrN+x0o7IIBAE6RyTyYBKJ
bBHCcyjD0BTCgxgU/TZ0ArNbaiERO9uAnIWbtI+GpxodxxNM0WujbCOShyxEe7hmq19lLcVr3JX5
o+dq07cpiZByjlGjfjoQuxHKUubKv5k6al08iyTbgMqdYztKiONiWZrjOKzwlQGPq1HN3wl8TsCd
7Vo8UBkxph2sG1I7EzvqSHAPbFBpChL6FlF4ApQqGPtgJbtGNcu0K+Q3m2/3GiP2iKBDOBpY7dF5
jYoKTFGGE+DW4L8lFWOYhZHYz01rWQBh+wH9pjXR9mn6PQ6t9EI1VhIsUzkMEBAqcpF2rWm3jDOI
R4I3RiIMBlHLux37OaAq6Xxx3lsW4XDg/JvLbgyTF/K6+kt8Fs1LXI15dGpDkjktARWQZDdYDE4h
6tscVhxG3wo/IL42HC3UHQZxhsO2stcK71uygItUBBtLDLq11o3Jn7PaaDEvMw+bIAHXbUDuVhPq
waovC+/ZhNjC4ghMsEfn7FnBUu9c4hjTYia4DLG1cO1J3apOw6MQkfZJgJDTEgtkDk6VbAfHH35m
hoaipKxFvJoKvQVbJTKSM4a4KR6ILZ5dn/i7ygVwMvXS2vGMf8pCsDSFbzrTsob3Y20HmkQpDCyX
FOnBCsf0LNRLJpXShaN2ouGvnT/C0XiMq5oI1VSMxhm/V6KGkkn3OxZ2didazp4kIyrwbzbqzJ1B
E9heTTJAax/1afgrdwUx51gIvCcr8/NzPDwRdtnec3/oedY9mblDhKSNjTxeUPrqITnlEDX4fhFF
L0HhpFdaks4VL+qUdwikp6d2Lla0Ffa3RWBmuYuTQxIQFjRT86CXvQFTIFA1NCM1dliHlPxuA8b4
FjJl40kGP3FDiWC6dkcfwU+GjGRchITWjlvMI6iePWM0u13pmOHMUagE5A/ytq+yOk9em1oEHXa9
ibDKIjIt4kjJPZ2qUL2URJNc6aQIBBgdO/2lL9vEBldFLAqlczB3VEnnYPQqjH+3YIkex0iXRCxg
orpG7kXyoIYgxFryHSNUtgpHJ2cinyyTmBktuekdg5qjGOCfkKBY27uhmBqwdBjpL5K2gX2lzK7s
zzwNufNKj8LkDlNn6WypeJl3QjaY2a0yjm7Q2gcvHN+osnue6TxL6vwE3bXNrSm7YTrR4d8WFAz4
uhdIrppHPci8twlozrqLysvKtuCX+IGOEt/BUfibOKDxsbF9I761jCl5YuZ2nXPd5Ni8SIoif20s
Lw5O7FYrMVq+4Tn5fO+dpJxSfLgsVguH/L/bSqdht+bwSsulHFufHL9yJOW5nQIiMRzyeZD3dm01
8GmCAiNubejOQ6/pz43GCy600tOfa1EP0BP6ZPw5xgMZMFFBSfoUfTJ+G8PMgDCYbuD+iPUYIyny
j+oMoteY7BQs/SU0PmGtZEZmALAb1q1GAQVFB215zByGF1/R2faqFcIjNGQufAfodlQwsdwTgGGs
Ijn2+SqfTPZDsTZKeFGpJJVkDG33mQsQlNxYmGI2IOtFvrYrI7jvnamSgL3ktoo8QHCGH+z8ObN4
JASPRqsXpTUzQFhI2uqaJlYEVnXjie9MGgH37lv4qem/Tia+8BUsP3kpvEqg2HarHEbLHA6mBVn/
ak5YY6iyAUKnoQDWfxXq1eCsPV8z+2XoVOAc7ML0Zk9M67xYeZY+JFbhVud4uybSNUPYYHqZBk/T
1JmzqxYzxKpKTf1aphN16smHlLFtGoPWJZODb52aypY/QoKfwcZZLByLUYz2N6gntGkH3ePvaVkZ
YB72bP0c91hO6i0ZnVcI1jGBhINqdLBfVe+ftHCvnkrfwVA4hXW9a0cL7XcEz+SCqVknZIpisHeZ
4KVbpbJJXZwiEktiTTDQ1YCPB4iQW6Dn85HL5UtZQNIjj25qnRXB0w4JxW5TepvSxGyHb3foxNqv
naQ993hzP1Vl99+papoJnS/PvnWdCSJAUkWJuTDKMn1mT4gkN4XGzwAHc0Z0peqN53FIUtSE7Pk0
8l4HHf+9Pe9KI81h5vVaVxbUQSN5adWte6VFTUNWZRBcWlPpXwWE2Y+7rObrlSOSX7YDYripSE3G
dNlFVOCdDt3jMhrr8QebP04gJMHJaOXpfeUvdBHGQEpBo8Kgwep97Y/kncRETjBpTSTlgUKxZhwf
MEnXbHt63oG+aovS/R3VlvbcStqf+jQCaTa10ghRRvnCIzrBzzYy7PVuYxijOIEt1DfrQGrIYCoZ
yo1NB7u8iYXXEa9USDVd831gLRsa38uXOd8htCVfc76DYwiSXUEUdXKWmLAq8Xq2Y3Rmp0GFogUz
aLWqgySKT2PQRxdtluZiiXu9VUuNlPpyIdEhVBeqBWPEcodsf12qxAX52pZZs5Xa2DpbW2ZhsRsc
UISUCCNiQoiKURFp15WJPIoI7YWrtcN9Umlkg4TSHdYVXYdkkdSaqRYwsKp7neATHYe96mD3iRh+
bNm4frweVBSPq7Zz40e0U6bE5Z7rD2Sc+HcqH1K5w28f7MC4k6+q8D1tGsIC2GYzVL5V9hzHZnhO
dOIKIFPERbb9RUYFjXPkgOBggbajzVb91ME57AY7ade1Vc8hx2bpdqeM9uEkI/k1XZFyzbgelWaf
k1oh0jVsr9Q+T6B54FsDW8r2JYAyuOz72r0RqQ1yNx8772fX4fTYTMMc9VclSuL3aIEVL7PcCX53
duTx29isXICc0i+VJ/HK2rPcASyeI19ZPYcHPiY1gLUdk+vc6BUVkyL9Vogg8E4L6VXfdTJHr9By
x9461ftyC9YzRt1A6gzb6kJ0hNppjbX2i4rwYugYwaVptg1n50If0/NqajV/Dt4R1bpohuLEtvKo
Xpk9mwL4TwquUIJ7vt5UVhrLVY56TfGFtXE0pysJckPSMWrXhUd4XkVtDipY3CYZWEJihh8Q2JeX
guPOQG58QrEfx3WurwmmlDQj+iAu1g701G7li45ENBgpuF3QPZjjiTIALi3+3Z+InfJb1D+AFwn+
YKtYQifttHJJR6aWR0qgnx3taYwD+CX8FvnZQe0ISoieVXhYaDzKgGDmuP5lx5izwNxCbThyluXo
/uEk64hZ5oVyiari/tFeGR67WqNh+YEKvQg6Ykb6Oqp/Z5jTF1JP5ZGz8yfCMmVhfrBmV8+spD0o
UxklWoPCpKhjWnGDBwlzH9zDyYXOmAw/vSDt7yyiwDZSpOU9AT7FVTlno7QKDydRLA4gp6HU2mWi
DcM2holxzAT5sXLHD0RvTnEVxQgu+/0ngohSz60akgyJCT4aJ0y9ICmAU02do0G3RRvRZvl45J3P
7/TgPXCyR2mF5ZpGkXtQV7N9ViVGMlc18vZMG4CALuImIlQkd6dNbZNLSyZ6O1MgCGz6egx8vDbV
tVlJitkfksBhRVT6JF07GdeupmikCdY7JzUcrO+wwJ/ZjXrfgJxVi1rTjlkhPlFkcGWYhLPrBsGX
fTAY4iRxx05C9YpHVSDSJw0zmPP9YJPvhCM8PntHnXq+n7+gYI13gd4RyFwM3i/LGoIjpc2PL35m
pdJ3EFQ3Je3D/Rc/QGiFMAY+g4TCdschKN0ZulcCxXWNYJGNyRPd8+jIe59H0/57RyqLZIfWLUJW
fJn7F9UgGCQTgZgkIEbGDusLx4WJ3VCuwuCcf0i2X7/rT74/nrfLAzegTBrUXQ4uCBBmKAukk7WW
Y5BuomTtm4Byp4E9Jyub5YmVPZisl7RtqVrGGuRCYIXQAFwdPtCEqHcnhhYxkxm6wbKXJnvjr3/k
Jw+FxZCBgWSFjsChCJCMT9Jg5eCzFSmsRR9TPEeIE0TGRi/Fz6+v9YmAHL22OX93KGRQFc9FyHfl
317TE2yjNm6sLs/P1SB1/DGDCwDF6MPOWRoB3v9l45r+YzsNmr81AgDeC2y8mbM+8lvmt70/Gngx
1O9JVUGuj01n/7egyQP1M2tRQtdXzXmmpaPPVm2Sl32CaWPlNY69cWILgVLG8mOuRkOyzcKY4fzU
NB1i7JEf9LEC62D5pp3g8OdnVeb+DwoNRyugS1Hujyq5LonlQNzOdqOYYuc6DXLK3WlQbH2IV2zS
J9BIrVFuSuKhTogk6L53VAbXbVF7q69/2McRMv8u2lJIqLDDHGqzKzm4xtgwQqIkTVbDVOuY6Uac
VL6jEe5dHhMqfpwikcLSi8BugiyWruv+c2i0Ti8ZkDTVs955HGlhLcKmqWOSLucDgj+y147it8g8
R/5ZVMyszOEOmZDohjBd0ozbvzgzT15nLkmMZYnTuekSe91z5jsy+D55pAw9vgUcNfhuP+jyLCua
xKxRDDhA3kFw0b9VchLkVUz1KcQEoIJfv8OP2xzWOZpkfCkom9kK7N9WTNECmRMLbQul8UqRu7Ii
39gmFAmJ2h9figyhGa8zO+DA5exfqktlJWDz+aiFWnhKTR2tB1Q1i6n0hmMT7Py3Dr5hnKgwKZj4
aP69TcDv5hPfxqnWBdBChyHAmtxmxWNgpgkZiSpzLoLOH/qFp/X1eUrO6wl4y9+yC/MVkkzI6yTt
LVs7z3dmhSSzbLVpTf3G21itif0zju1+Bz80OPKbP3kTs++SEEeWf0wV8+h/95M7d0A06vM1UcmK
fmWD1m/qsVXXAEmn06/fxMeeDg1r3jUsIQrZNvvbg2vhsIsTZ8YmMmGlV4AUa2fVEEb7Mwoqomwd
q0u+Z5aIql00mD79JRkG3XMpg7hZV1NVpuSzoBxbGTQz5HURkCVwZD/0ppzYe4XoKWAuuXOHB1nj
oUPRaPTaIyI5WE60DMdHPxx8seyxfbhgZEPK5JACx2RriSzot80g3fEevRGRcV1swyeylT4sUUtU
6ECY4zdlUeZYBAtIxWxycwTn9IS0SysqadcNPQDkZZpVEnwGRqZiMbRe1u9SZVQXBMrXMfne/rCu
idgYTrXW02lJaMi1L2t6FvLIh3IAZGCuoeg3i23wX8/HgcO5xgO/CevMYy/IZnPba6VGULzuxD+o
RADQmZw2JcWDjyyGymQmxYallUoYcsLxAkMQKvIyBI6OpN2yb2ugj8aPhPYDyS7R+GrbEaXEyDUn
gvkaXv2CXVj7IwIzS8GhAz2wjoYwqOkzhsGfqmW4MeZRIqmwUJj0N/bHXel7ScwuOFiCmizoTSl7
CXmuPyKi/Li9mmneNgOHzTy7SetgePOknFB4DRLS1ivOo7R1hy2kgjpYJVDytqAhtOl+rDz4UIh/
0xOUeHW7DFsAQV1Br5OKnXI1EKINPm7qHp5cdw4ZEsdMuIeTFLoEB2ktHcwZAXKo6rEofAuiBMKl
LaJh67f1tNA5dh5ZUuZVcf874kNnGpzZ4/OXdLBwUSFRER8rJaUAlImGEJCM7AkO+X+xdx7LjSNZ
uH6VG71HBUzCLe4GBClSpiSVL20QKgfvPZ7+fqmanilCHDHUdzsxExMd012dBJB58pjfnNm1z0Iu
6H7dhuFMBENvw1rFL0WyrNvcitFZwt/ejC2ECOmbbOe8K8oLhMytq0HOjjbtJNrLBpMLc/dyWHuW
H/ALeJ8QukFJqc+AP6NaDEaNBuNG6KWyawVuozYMtevOnsKBhl43bQUeJRc6Y8O7l5d+dm+ztAte
iuoNFC3T+eONPTGE79VYYdI61stmhK1yw8QxeEfQ0e6nAJGLl9c78VFlbYzmPcBGmgarlx1wysHd
0nrpqlQ9TJn4McPQP/NF7eerSMo3FZHkdMrE/PipAurzLpsHrL6s3Pyc0rROd5Er6O03ZA3RNmnT
MGVcGcHQQTq+GLbLfNth4lt4I52m+oq22nCLmG//XREaLrViZm5s96JEEKYoss+GbU3f8NnpiQNl
S7e91cflHUA3/S1y252908fY7tGMLdHKHvilD1OF2ty2T9NB+IuUpeLwKNh812qLo5Jn2mV/W86V
0ngZyEmm/4WivI8BCwY/Edqshz10Gyvc5eNkuFvGtEHujcCJMz9VgAv4nUB0cUsbOhe+m4ah2HHR
T9J/2bQ+Y49hhX5Dn/VeMGkqP5RUx/MVKvsL+HTczOvtlEs/7q6dUJUsKtSE0f8OUV8CsoXBYFiZ
E35W6PHyRvtSv+ikrQQUUqNEKCawO3+YW8ZYLYflPgSMBQViyoIPCWZyj21lVQAJ1GRsv1aMow+m
XWEdRE24NL9Dxv90U/6yqLT/u2yKn8Tfyr6L/xSJlH/it2yKQBxFs2HUUu9Ae0Qx6W+NSKG94SSC
PZfaKdBpJA7ob41I/Y00mDTQ5bV0mE+S7/K3RqT6hkSPdsMTK1yqQf1/yKYY5NXI0HHr0UMUTFRX
ibxbKmGfdLbu1RoTHC7Fzgd57J5JUlcR4fcqcGFBCT515uzjiFAnmP6NM6s4qZivoedEnzKNGf4f
b/3u9+X0p44jWfrxpYVbJmGcc8f7kWhEVybLfyTD2RDh2zNaMy3kjl5/h1yq5ldV4Nw5fe+0F3Nq
C78mIiEyDaVtE1ZdAhtTDN1d5Vo4C3ZDX3wo5jG26IWbWnkzBKFuXKJEi5mcAYLV3hWpbYw4gpcx
574L3MVrin7CstjU+4NItCDeLzRkLjR7ERGW2J0GnAX8TWnzU4YWZIvaB+Y7/AjU+ip0KyPYABTA
c7kSIrxH0cks9mqPAJJvx+TS6KlPxnfhLq2zF1OnXdgBlwam2HjQeQpt9NugFJx42FDTFRwQ852J
1nB8q5aT+mnW9YCJPfq8H4chd9UtUrLlW6GPXbbrQkwPdkqSTy3c6CDPt2OvwiATTOLwOEQChUEk
PsqOj/gxrtr8H2q1xehQE7UXT+g/oe0cBZ+KsaPTYuood11UqVNWWwRxg+Siz0mit26AJfsVZiMo
FnRQIYpNUczhoSFgd9dIJwiEREvTzX2rRXfxU9GI6qpBx7feN6U93wUx4czTAN9QqbszgcvWZ1Ae
CDbUAMoCl/jmTh8Lp6l+DbnBwK4Ju+whZJr3wNVifmdkbfyChmEWX8E7LvVGzqM1TCzpsO1dIIqm
ZyYKFtbaosGy7BxkFvaVrjTJO9fCP4gHw30F7KLT4imboPUFxmLCQwy2Vq8/AOdFZLzUJ0ACnd4J
bKkwftcZU9TVuEUkFJXpJWSGuKGuwPapsYIh3iEbiG4vXcMODwWGIOMXp2fW7EUmfpL7GoehWxPc
9u8e6f/C818yU//v4Xlb9+hU4AKU/Z+LPi5+Ph7Faf7ov+StNOI0/Ur0D1D4kZXu33HafAOPXqev
TyQWUmLxP3HaePP0T/O3ENpFd1AqrvwrTiv8+2jF8MekmgKhHxHMV+hbPTVO/0jIDZVuGU08Sn0i
P/WtTKT/iG1pmpcV5ONNAKA+2CoNUgZA6u3p56JGNA8zRcswvNBm7UM1qzmCh0xYp4u80LrmJqtC
e/RzyAgMhsxxUT0K3cjeBoOVfnHjGl2TSR3xnOkZtH5HxEd5NGvyoCuhRvD3AMSVwBZ0TPW2bHjn
g1qAMdoIB87jDmyY9aUzegSsSlHivBIUS79V4PFHu0BQ94rK0IvrHoHzmlF30EyHP77mibC/yt8N
Ig2fzQBO60g87foKC8UymRVonCSM58tRj5VPmtbnZLdLdJ3B2b1IXOBvXpCX4eeXV15fN3Jl+C3c
iqTUfOFVjRRpSNvzXAh8AUnsrap7O8MhOMOHcuSl9eeHJ3Ng01GWQu8Drmquruh5rOemRzGxBVSN
koCNi6gXL6l5r8J9TI2DmcDDvkKBsk7v6XUOWNMWUUw0ofufbttxgcrgT32Vlrk3NwjreO0SNtdC
aSEjpgmIFE/JsIdF6FUfqh0seSSstIJ828NSSICAN2v7o+YOJfz3pmPsvTC/ExsBYiHz+w7wMJeJ
0fv2MIv3KdLSP/CorEtfjZi+jO8Y9GUQBLXpa1Pb0ds0ivRfTQmYza9CdV4uIWCpjwa2KHBCMH5q
PF2bAx9haNTr57muvnH3ZT+rYqhAG2LkVV/mRijwR5yxE9422aImNxN+XYsvynwsN20zFOG2Fmr9
NU1GwRCodZqf9KZm1I/SxQFksAR4BTCmtgG9hVnQMbXqLXXPSL+d7wN2+50bZtG8yfRySLai0rUv
Og4MgLGUXouQaRnKn3mvM94fxnoCMdyp4gKKtl7jZ5FEim8mWuz6oVoF6VUqXXM34wLs28eJFpX/
CmoEDUyccqbArL8JM8wktjZq298Z+X/VoJVp4h97R/bZaQizMeUwmi7qWhFaWTA3ztofgAXKS7MG
sjFMKJV6kaNNPiJaNFGr2ut54K/M0ieyCuNtXmQqIEggABki/funE/O/O+gvm8j/wh3UxF1zfPPI
P/DvCgH6suxuI8YnO/j/rhAM6w0prQww2MwR5aSO8t8VgvNGDrjhV0uSHdJQ3Ad/Vwg60vPkwGRk
tMtM6u9X3DvrGEfMgVAMv4dZHreivkrdYxNgZ6Q4uDw5ir4bQ83appPSnSkQVo0QCHAQItilRHC6
qhC6jy+3qE1LvUOrngIhq7/AeZ32dlEOl1HeR4PkRuT+H6//xKWxDqqsZkh+CkAN1+I2lY/9x22K
xUid2wRRb6q54NzJrg5dPHZMcYH6v7zUszcol+IgcnnzApmLHi8FuzPJCqU0vR6R+QcaihWAmir6
8PIq63m8fIXoZKAlzhTc1emxHC+jWXMYMds1PWSeqzv0GUAn6qPSvNcVsC5RVpY/gy5HS0L0urHD
kKzfZVpbfGnR3dgJbclepwPw9HsYNPEfXjCwu9XGaY14LN2e35PQixo8HWrdBl5Y+xj2iOS+/PAn
vibDRP5LEc3C5mqtsEgloXw0PbCW9m1Vj/2Hyk5NP7ZJi85VmSf2KpaQDL9wekSxYy1dB79tnsuR
4XbUMvbXGjcA9RI6CA0q5Q0sg/IOO6wavENH1G80SFa1quGsgKeWNyiJtclVpI0RPU+Gq4RG2U56
W72uRyxfPpIIbDYGArQWjFWjb+ZDL6DgLK/OFQx2DZB4lV72r9/ZFlBybhYBvZR+8fGWU4u4tyNG
2vRLLWkMK2eP4GzPiW2sEzz5MBYlGsGBDJgy83iZ2M2xkkohC1j60u2spQ8PCRT27/g2NAds7RXH
oyh1kXDU9fcvb6xTp4pxqqOiGiX31noiqCNEmHRhhHBxE5WVl3SWvXfpsdm7wQ5QMccLFwf1QTfJ
/5xoBqLatPsC3SvgwNZY/hzM9px1wYl4wq6zaePy7uXs7/h1hE5RW2WaEitzM7hPq3Tyq9bJz8ST
E7sccAuy93RDVcmAP15FiYyxEOgJeZ2m5HvMNiErQZkRtpfjjbijexJ8f/ldn3ouh+KKORbtsmcA
iqCmIVLGoYmHTZNseI8gF5io+69fhUESkACmJ5D7V2GS+oDGTOjibZFa6hbaF1ZypeLs/sEqzEQA
ysmLbT2FXPJB16a8ho7SVsOdVmbx1qmX+oyA4omw91t0meEXYsT26pQrjPgzfB6p6cgpLrRoNHHz
xItwVBT79Q+EGoONnouO+vGzoGcXWoURRQ5C2yY5dyZ8pArYYWdiqwwYf5Y6vCrqKVIXqXlL0bx6
IHVq8rxTISPmrdUTJ0d7A5h3i3miXzb6e8ie8SYznLshcs8EzBOvEmFYVC94NorIdShzzAbHsYrO
ksDmCYx2m+/6BRdvvSmUM5eVvIzWDwlWkJ4Ctta2bAscpR52ntrdxFWO3Ua5y3qLBiTGjKAOepD2
+mXd9uf8CU6cLHi/lI42GQ+3wiqAmi5eol0GWc2YDYQGWjgIOH+fE4c69QqBhTpIgBOunwll6VZe
L/oozS4YqO0RycY2rMubtwgtGGcO8al9YkqJaWl1Axd8dYjRdhsHa1SQc1Ot8OCGjn7I1X68kM2b
68RAO0tX0uwDJvDDDlkF9czyp54Uar3LuN1ho1ryff+RPJZlB0el06U/DthOW0ElxnKb7ibTwuof
bBawQ8yJpNIUWnDHS0GSXTBQGfh0zXg7BcW7OYbakjbLLytIsMjp0zMLPt8rgKTQtaKVIr0s1sO7
viBCOkMpoK3mxi5JA/0qpkG0fW18pNLBHEXmJ7J7Yhw/ForCbR8EhQCrX+W+3Xb6DnNF+wwq9Pl3
YhXIvnTNVOA8a6SZCW1iCWFWeRhlWO8T+mTf+3LsfmTBspwpYJ4KhuNTbUvBT/JuFGQR9VntCR2q
AI9KBUNuaKvMsB1MMA1MXQ0/1gbzFgX3ftpEzojsSo5iVLs1+UvML+pR7XCPHeKHBYvpyLNw8cD8
WcWHkEGirvl10TSfqrjWou001jbyc7S3dFxd8/wrEPgQwo+VdfjIuU18M+NVlvp6N4xwNxOl/uFG
RYYIKOhbMP2c20mSfc0PwdzBCk6LPsXQIgbjtOtgT34LLK37ZXAz3pqQXD+XzmgJr6r46fxoDDev
TK0QH8A5kNd3mVu0u5Bf/TVSlj7fQuMwr11bCXlOqw4vA/xBkH0imUGCym0VXI1Deh2b3jCn2Ae6
KZwzEI4Tmxd9OsZZlkq2+EwOIMN2PI5C1fCG1tRv8r56cGbtnMLriV0lp1ikHnR9ieGrrDetorIF
h2x4yZDOVwnNzb1Tgaat86w9t6s4BqtN9WQ1gPSQK8/jalMlNawp0MQAN6ccoSMrteA4oIfo52CY
zlL2GVE+W437j3yek08JubomMCyIyjGjiipwKv8+wjNBozSr3DuUApDpJUEbMDF382CjNaqL1qCj
zz8MuJoX4ZQm97XpdoeXw8QakkMdI98k6qmIU6NNve4+9JUhupI8F5cbPbvsKquVVuWxuVcSt7Ah
OmXOTW2y2zzDTGxng/PI9LYdAOl6JdRL3QtjE0PNyUCcb5PZUXBfT456Tnf9+Y3Or6RNCQsVbBz9
muNoVjo6IE8aa7yiXP/W1jTXEEk0UTVN9J/jrFlvwyjpf778bk5tQyoAShK69gL4zfGidpTBVpac
uao0jes86YWfq7G2X7pUOaPZfOr5ABFjpyRnDwxYj5dKtSShyCoYlUnretWBlufa030Tlz9nM3lr
jzhcvv7hgLrTckKMCmuh1cY3gtzMk1D2TPqx3reVqX9CGyPfLP2EvMDr15Lac2x6LnNGb8dPVxQ9
Td6yJVfXqv6AM6i1gRdYXSv10v+TpdjKeAvRoeOsHS/lcOXhAUvesnTauLdzld2RUb514lzKd2p3
yL0Ie5Pz80wpZ1xgVYH9Jp+dVWMHOA37bDTxE9xGkZc481inwi7CZXS5oD7J0Hj8WJENjqEICEij
XaU38ySWHVXzOd3FE6sw1Keokv4bNojX41W0MNcGrSU8RbWW36ZNWu4X4Dv/4GGetE1RR5MSaa48
DH8kd646JpBI2A4TvY1DEenGNf17df/ypjv1MKQmZCZQ7YFQrx6GQEYbjJGfZ3btcA+gefbD2j0n
6S4Dz+r+0OkBodToUIfSGDx+FnNUSxMwogm52OBSFPmvQOvvtNi+BvdxznjtxJYjCjE3pVvN7WGv
zhFe4jNQBRbjgjG+aKXt7FwVkG2DJsCZau3U2yPNohilxS2RocfPNQm4uckIVdBWQ+e6XSZn50Tt
cKbmPfH20O6GXkLXCdjOuqtotlpYYotIoyVT7b2jNP0BNpV4X3dOLs2Y9TMd0zWdRd52tNFgsLHz
GCevMZcTYoMzb4tmU1UE4DuLVP9saqK7VOhK3y+VtvyI00V7z9ivRDoj7Acw6La4eHlrnnpsVOno
JzB5RKB/tTUXw5qCgBTPqzEw3teJXm3tRNE/dZ10rYfJf+YonFqPyCHBgihxgoc6/pg5ZwR3RJ46
bNTi0DCJ37ljFH3sMBFCB8BU7l9+vhP7lLEIY1sIVGg7ri2cmmGiI/7ULFbafuf0ruZDm7YA61tf
/sFKtNDAdqHiS2f6+MniRKiBnU2kymqkb0aAthsoJ8VV1g/jmRNx6qF0tKPhnepPcfh4qRAglxYK
znStirvWKOxPSlgvN5YznRvVyM+/iilcXBLVIPmtSJger2RGEOn0gJUafUjvuBXeO7YCeUg0TGoi
28r9AemY/TiQn738Ok+cevpcNLpkqx+AxurUN900QqYmZoKtdD5yF4G6x2ryzPY4sR2FnHTxy0k8
+Kvj56OvgciRpCE70iYdyPcXJu5oD2jRzzYYz2RWpxYjOhsAoCV9cd3IgJZAYaYTM7HtQfqzA2Rt
RilM0kQdtxUtlTPb5NQrZNwix4nMvagejx8OuqIiSzo41k09vctCO7vAfeTciT61CohmjjQ8OImu
Pl6FZCur9IJ9DwTjI+PvfjsmZ2uDk4ug/OwwUUOcfa3XiL1xiXUCdWjJpP7GqnrzbaMiqfHynjt1
rmj9QybhaUBorvZcURq1ptSO6aFx4lyI2BKXUw34AJMz5R9sbxoiT/4hjHUlgvTPxCMSnUVuRkK/
oAZGqTy51wnU/TM9Y/mD18eXLJ4GDyM5Gq2raNs0Tkpeyw5AAwxPrsYMt05rI7hmwBca69L0baW6
blSIvXNpnW2TnFid7I30gHuL+LF6xjDW5rBXB44w9gWfsqoNH2PQcbeFCwzytV8OgTcwp0+hHjjo
6supSQ8eqDVJFwdnhjGLdk1U9mgzGcM5scPnIZGlmMFrtOJk/JWb6I+UcYTghCnzQttaGWpotQYK
131dm4+xMtkoQ8iOuVPgTzyXu5cf8sTKEgzGOeMi5J2uznNTL4ulOC0Kco4ZXKQUwe/T0nQ+UoM6
qMSjM7gl24v9ZdYZ5by89vOjQUFIAsashlE6g6Ljp3aLDOwQ1YXXxajkysJs36VJeJhLezmz1POz
DkuCZASKG9h+/ud4qSDAuaYUtLRspbfvUiCnh6AbXn+/UFwwd2JcijM3isLHq9BprZIJwXxqptDd
mKh1bPgt55AHJ54FUI6U45VxhSnt8SpOGc0EZtJxBGe6vVUjwmd0+Tn6zomPw9YnijA7pWxfT1JM
q0SJpnIMYG+LujW6AfvXGVmKthXnaIHyQjyOKEDvkM1lZgMJ/1nbaI70MR9ploMXMovHDHOfGzQA
+kcRxPPtmCL6OES69uqLjEWZTHKZMa0hOB+/xSC0UYlvJpqcYRA+TDP46QIxtm8vb/ET34o0A1wK
QucQXdcKG9qsCEQd0VQRlNG7dpmFz2Ro9v/JKoRkyidqvvUqVWmlyAqxSlMkwZbPBo4hz5Yzq5za
EfQtKc3keJUBzfEbAyOoQMPU4YaMw7KlbQlJHo2kDQTt8UzoPdG2IxpSCMJuoHn3TBFjZHQ2zzTK
vNoua5rZpVpsFXT2cTMlsTxM3ABfUZ60tq2mNP446vkPSlW8OuoJol2mRNnWaszxHchG3R/NWby6
TyyjtQtnWnbq3bUAK2ars5jIlz1j7PO9KG2VXxKfi1rPkztW4TzQ8HlyjF3Fk7AJgthNOYMhOluQ
luziMm2XptxkuCBvuCDjM5/4xHYFyk6nVC7KtbD6xLOD5FFV84krXJZukB1YdhEKt2emKqdWIRmS
DQWqNizOjjeSrnRdv8SW4aV2bnzkZ3zpg/7cyTsBvJCBGA1hoDb0sJ6sLv+4Uye2zGx2copRVuIG
wVjrYC1F9b5tuiL1EOUvPudpiuFJXpQ3qRpmP5Y06lN/HJL2xrSj/PDyIT1xfOg0SLgYvSdavKub
Fg9EM4Xnw8ekuHwncju+KK0aPT4kWs9c6ieW4vKhdyfDgUsaffyCBd7xKhRy4WEDEd3mSZtdW3PW
7sYlaM4chFNL0YYCjwJUkJJqtZRR2sXvORxw2/qbYxVwZBKkuoYBO+Ezl/iJ42DKPJ1mIEkZbY7j
x8JkYw5Aw9DdQPtuXy9T8jZCKBYTKwva5Ryfm9Ke2KcMTmm0EvNkWbj6Yq6gAnG0XNCVx3csKeN4
b6lzcybWrd8g7wzsuRSWoHlBn3X1VICf685GYM+bewZBdQe7XXXC+EOSKa8FEiJ5LpXpybQQvMZC
cfVA1szYr02Rs5uY2m0UpNK2U9tVZz7TmuVP4KYfCdCcNEsyf9celUWH5186sIyThp6Zmxdpn3hG
jHkCQrQ9iqoLdJYpRdMAlPPOFcFHiWQGUo6oX/nqt8tv4YqnK4/wAG5ox3tGh0a6oFstMQVZCWNG
IHA8dM5F6RrdK4OnBMrxfgEuAc3AvnH9Ia2iQz4RWIaTV8mla0XtVatn5+b5600pV2HWwKD1acwu
Vg9kZIjgxRx9r26t6QHx0/ZzLYovL8eqE4uwJS3oJyRkJjvz+K3NdR9VfasiTuzahR+leguGP35t
2kKrTiMuS9ERuqQsdryKVY1dMY28sNRw6q1FXot5uZue+yxiHTfkOiAR4OYDuaDEkU/7x00A8B7N
RiPFlRXE8/cSWOPDkNvZw2KVeKQsul396iQJLJV0MGPU6kcjLhPmYmOCBGoEhg2BWQ2VBq+WlDIC
nlnv1TGzL4dSbewPYy/Flq2isuH4B7lywK+5Cvd2XHV3SFrauMq1zIMO5MDFdVEkOTP6aTC+zxnk
320czsq+QNFd85Vlxjmw4Ki0NMdUvYXX29i9D9mtvo5MhIW9GlOjr0YTkOfl0qJxjxskks7cIc4+
a1rlse3dLPUg6yViM+lWbO4KNUuRjsuwiQn3TqCo1qYkKQ1vJ7dP32azPX8ahFb2m84szduIg9vu
srRI9F2WNwvmW3AsmoMqsjrAHirPP5ddH7135riacTlZ4pu8qY0PKvyzxwpBqNazsxqZkxariPxi
InUJto45dTckBOnD6HT1tAujSWi7xp0096ZOAuJeFOuIMyeIRerIpY8ivEA1UVQ7w5lczG5R8l08
RauK3O8mq3D8CkbOcKGDuQo/RuiRd5vGqiAthe6QXUFenhK/6DASI3b3eLtVitJUG8uqx8dKrbRP
BqSYYZNGgVujA124H4Q5We0hasvle2RY4O5ad8LflfDW3JtRlt6Joakyrw2m/AtpS5x6Y9KUwWZu
IOB6WNrZ9caMm1H1QhRvb/CrEp/0EjVhbzKt9JPKX7PPu8HC0DLVGwDjTt3vFtijjT+4AeE/AdqM
wE++pCQGC1hsrygRcwTIUWETF9e69S1ICv3TEMRIvoZ9wT8x2OU0kyOb9Q9k26MAxwFzSTe5oRgf
QjXFlVzPk+CzXaMEubchVL2zh965g1RiHDAucA9xJJpLFc7MxgA7542QCR5wLbI+0cJvLQ8cKrRL
xejGZhMsRsIIKK7HemMkg1J6YNNyBC7obPxQJ9x6/Ap6O5vdcWLscPJG+SYpRV9SNXArJDHqrN84
QD6mjetG47vGHJbKrysyTqzG0Fe9pHsWzp6lyfYY1S+KynM42J+Gtkw0b+HPfx8GtFYvlsCZrgvX
aVqvRoJpn6lVhu+0jlecFySN5iL3jKRMN2X2t7ED3oOwiBo0O1TPo88TzYbCD0arvHsSDELgpGwM
NGsnJyi8rKgEdKyk6qMt44rlunHifLoFR2E9osJuZj5C2maNyKfVdduys0A4iLpwrOtER/H61mwb
w/hgZhr6MZYzhxyGOkNgsRBJbviZ5Y4NIrmpXdyDk2i/RnJEdQF/IkaPyDCH4GtitGp+Ey/RiOK/
0qRfGuGg+Rri97NscNybP8MwQgnKK9IycR5q1BN3mhtPSG4jjznuK+CHBdO6dvjaREuEzrc9Z8SH
rhi0TWpWUYun6dB86dVpeBdqSJii0m2Vh8JIHMSI29aJLysTZpLfaaFt4TmfidFTBekzeB1ESz3U
7JzRd5owdrBuazpAFMsQDNdmpObaPsGb97qsUbD0hi7h4y2ZeMhzS31P/G8fkCZgWuIYtbkH5FdJ
DFNVfa2QH3B3hmLV7taI0COjrGrSZhO6Y3ebzIlpwi5si9ADP8rfNGF3fIriNLwbZivuvLnTF9Sg
GVFn9L0d1OuUsTF/ZW65C4WdPWqxCO/SoDZxS8jVcr4Ipox3EqpJ4SLaXFY43QeRmPx6ccpQ+gHA
j+zC2Ljt8lrX/S5bYIW5s17AuYpnd/Q7EL+Yy9ptNofbqat6/UBfNAuTzeIW4wckXob7UOuR5rWj
xhGfcI2f4ReanfYQYIb6gPpNN1z2mjkZj1jbklEdhsBg1Fk5bnAzc37HzYgq0FdFG4aC+B/DNQf2
mZrbFpu1O/pp7M3aaNp4l5qKxcvWnDzwajdr72M7SlpAFinKuCijFOyBzHXTLcL389sGj2SEagfS
UeTk1Xra1lMh3ipxUH2IFxs6MWg427y0on74CYQLwrMaG+P7dJ5Aa3zui6yODnXXiI95DjG+sS57
1ch/YWpWzV4QmcslEhkjMv9uAGdDDpr0LUcDmZueer7wKk2hnnUD1Yk3g6GllwYcv2lTF7pzwLFG
1fwCFfWHcSEK+IkyO9+UCPg+zzdB4ROB3mFdN+nTrqXZvRBlBPBerMjmR8Uto4+ZWXYoaxhOJrYh
B4peeJbhwLEsVcIGzjN4+eCP7XfoSw/3dq8ZCGtEZXBpoAyUoubh8NtFmMwusv9W9S0e+7KXHqFm
4VsCJXBvyfv4EEPzjnYGTtA0Z0U00Jp1F3h9k+LmkzcivHJR42N532nxuGy5wiDcdzhn7Ae3dt87
qJKHfEgLfyWV+ZPpayEhYysIeffVFGtId6d9JTYkBQpnH6eAYYNRjnKV4q+HTdKCVBeazJF7vwQD
REo1reu3fTY1b/vOFtFGREuwVQHDuyiGttYdG31BlKrggv+On3kUbARd/AGyKSi/m3ZKy+B2CbRx
WryuD+xfIjMVZddPlaPeamBjk20Lz0Q8TJnVZRdsa7u7VXsREzs0dumNbkWJDhTeiqx3sWiJfbFl
9fMuigNhfWl1BKu2olf6+kJvMjBVcbuYyY2S6bP2zkUIX79Q0gCbNUqesj9E0D2Rlori0dwFSRuO
G8XNxsem6sb+Fqlf4121BEGAi3IeCWdfPvHxgyduPhUxPP1eUvZfToifFWmaLNHACjDEp1xbj72M
FBcF8ifIDEi/I4Sdm5tUhOmtbY3h3ctLrecrZKtyuCKLFskXt1bjQwX9bzsy0Fq0gZpyL1mWbzUG
e1107oQIctBfxmGrH9pqXrZt2xfbl9c/+aiAFmjwSSDkGkOAkUGURnlLGYPmxq5GG/8jivaT72RN
fQYo8KzM4FGZxlPSS/IiCe1xYh6lRanPDtjkMmAArGh4ZddVN72yRcELRWZQoB3iMl4B7Ha8imJh
wGSP3Fx6W6bbxCb76nvRAZpSa+/ld3fi24HnlP0CYExMG1bdkEV1sqVbwPBmqVA9PTcAx5pxPHtO
ZBlvCWTxLlmq6KZP7OoStVnn+8vrn3qhT8McIA9IA63XrxPFLkjhwJU7QX0xz0G1HU3GqC+vcmqH
SOUweHmQStHLPX6hVZ8vVFKj8JQGsQ4xKe1W2CQWmMS/XveF5jzDDCYQQKmelYhNJ/q0wbwDGKab
bBemAjdWazo/X36g569NrgK5gZuN7tKaho/4DhkMHSfUBgFX62iu+eOUnBO2fd4XweUciDc6s8iQ
yyb68XuLY/Th7JBllDYbb6m/7S1mF/mO68Ad/KatnLcTvhZkGsP01so1ZYuTYIq7K2CTg9MOA43m
MGa86hZnhiHrCQyaprLLDiiCYRwnZHVE8rluRUkCjXWRpT6Gg6nsVC7gXR+QojsQ1TrP6qNzQJBT
rx3pIFproKCBZKzq/wCbppIrVUY6rdi0OWYb4xQZZ+LZyVUg3jGSY9ZvrQdZE+a8HZETq+oid3Zt
Pn5GqfDcwOJ5iwGCKo0ZiNRQj3ic1adtl9gJEdbzAPG7XtRp/ZcCJ2VPa1P7vkTw5fdD/Y8G/5cu
qRz/nQdPf/Dx+2P5pwLL05/4TYRXLOcNTVQAHS7AMynsQWwaf7bd//1Lsdw3UsMYw1QKCHhTx2JZ
uF9DvwA9x0yQ3tp/qPDaG8mdQfqAmM4ZeZUEy1Nz7j+TTvlvBm4N2gTeEb8Q5tHxNqFFLZRosXR/
sZsOGgfs3i3q7igD0cRR9+mgw1Oz7GJXVXhiFYv6FbWJ5GpoJ9vdGAjWQhXFZXB2Ss3dksEa97GC
wy9z52aEeNairCqqtnmPmUGzE/gO0iJISnuvRW6b7QttY/waBjU+IDlHR7t0yg1zjng7JIy6broo
vkqxrPBqJV6+OqJuakqtsbW3arvg2WZUe7dlLrgPZf/JT0KghhtaB+FuwqvvzKV9fKDkm2JGghI2
4zUmGbyz4zelY8bmZqQHfhkMl5kS3I1T+1GkspdmpP3uaQv97zT99fJh2vJJyyp+/PM0yT/xL1UJ
m63/pBbEEJYphcRL/z5Lhv4GDDUCcozwoLCD4fiPqoR4w8SEmR10KfqZsBD/fZSMNyS27HtyI/rx
T5J0r5CVYHTGFvjPYYJkCZrjKS2Q5GKSPH74n23dJJsntcMJwAtTsMKXQ96Yd3pl1gpRWA+bywbe
dQ/0tihR9UpVlNttNHoX5WvbNLSOGsxcmi911IhmU7hWqEeIwPd6cwXnP/lqjO4QXUaTEXHhUvoy
lMmombZaVFnOoauTLL5serRysXRLNHEBzDf4aptVcEcLEdlNPU21ylfMuUYjBTuLH11VpA/YGGj2
pk3bJrxIaBK9p61Xz37cMLbZpEVaDb7lVHjGZtMY3xu10d0F6MiQAlhUvReq2SAXzL8ENaKlHhER
S7qqudLdLjQvk5m6CTVytTEv6sKstI8oyYzVgaSQBDSbMezh8YsQ7bSycwN/EE3I0c3VkCJcrV31
thCYUV3kpl2HuzQooomZDKX7xrIbnKQ8Ju2wkrmiObi3SQnegErbUWPMFIN6HivPSsBUe9y2Tbut
LFSlKr+waUZszbKpLOzfCk02WabErLx+7tNweW8nZdh+GFJmOMshLs2odb7pajxN/RVK1J3a3w82
9kDobAI+SNy3/aha7fhOV3LZmchbAFkINQ2T2dIfjnsBg/TdYiV62tNdUGs6tmlbYNM6DKhJuJu2
L0MN0k/j2jvUjNp+i8cY/o25VRvVVWUyL72K+yx9ALJXJgiA2lHt3I1zpKFZNEVz76luUwzvw4zz
shUJJZpHN0Ir3pV1baQ3Bj3c9MLOhnHcGFnSKD696iWCo9fTuHBQerA8jemACbEPrvRhwbe9wwwu
HSt7U461G+8xvOkP7ZMgIH5viAPi84dQYJOY+rgVIFbsHUIdTCSgpqr/j73zaI4cSdP0X1nr86IM
Whz6AiAiGNQySeYFRqaAdMDhcMhfP09E1cxUZY912e55LmllWUyGAODu3yudS3stzO6mOwcOLoQK
P0etGKx4sWp9n0+E16WWwz0XbzXBhYNBo+NB51t4T1TQQuwpgK8d+6eoOK5QdVee8+Oi8ZQlVzvl
8kZo8wwmhI3vdN+es+f8cw4doGxmn9JET51tRNvNKDSn1T7Q5oUg0K1KWjOWJgQ2mT212F8h/fs6
Dct2COk6ncb+itZNcvHWEPl2HlsZ7UAPVqSCx8iSc3mxTCYOiv73QX9SprJeiNQzxcE+4wJAVWAE
9RkvIH8J7CCLmqkZQdFP0IK3BsNMI/gZfzBR4VPw65xBikoTOvYGPQmEsZ7hDH2GNvRG1lIZe2fk
gzp1g/ZSqlJPwMgZJPHOgEnRizyjBuAMpJxBlT4vwFf6U6erc0JdxqkGgEF3q26tEypj9NbsJvhO
wgfs+8A2zRnCcUmdvSrOwM58BnnK+gT4UH0K+OOdcCD7DAmZRrF6aZiTmBMDzgEb0dgXPo0nLCk6
w0rjGWLCzFc85ItTH3hVIKjhDEeNZ2jKPcNUhMhPxd48oVeUSwFk1TVsfVrNJ4CLU5P89M6wV5md
YKDNjKo6MSojuqTdHpAMH+z0QPNt8FhUJZXrrKYlDgJrKFTidjVAWx6gb9iJMwAXdGH+Up1QuQG/
R70LhQDAmMvBWvb9GcRTddn8YKgD2qNCL/xczoBfd8L+/DMM2FOIenTP4OB8wgmzM2SIlhb4cDpD
iXpd+jHJhoJAru4MNzZn6BE0yryETQaQ5AkRPwOD7jF1giynM3ppbiIrutc66ucn2oZYR1ayyX4w
6IJ7lg51m3FeneDQYnVv5Rkj9c94KdQgBQLLCUb1F7p2d/ZowjCFIS3zh+KMuiJFUBRFCrDYsNDg
suqM0bKTgdfWrHn3pH+C4jpbywOV2yd0120i651shIV1wh3XB0UtgrGDrMvcioBRewzvVoMnuY+b
JiOHxTbxrMSbP0S6S2RkLoT7BrXDJVCkHsjdyRfLThf6c/Qqyb8mO1SzeMWBbSxtbGmivOIKKd8y
Jf0ciYYoX1WAohu+/1BWUamdves3GIlr09tCOtIq81UZaA0vqYEou9i3tY1RMgoFmZ6ta323TUVG
DJKZob0kHZP4g1PklEybVvXNjjC4iGRzjBvf28HcFBhgNAYxUKYeic6oqXbcO0ujiLUx2uxK1hut
W7MIxzJt69q56e22qNd4IPNs2hm9T7tiXxJQ/zJTaPdE8ScsxQArfs8jwGfFcgABECljOooy42Nz
yOxeN5t7AxaloMjXIrEZHIjmo5GGhq22WzCa3qt/EnoXhEfuDbmR0ek5VAovzXR6k6si6AnWqm0T
hJ/Nl6Ae1iGexmLMn43CM+StWWq3/6wGs+LbtbtOdGmdeZXp7maamW2V9hSnb/tNEgKX2v40V2De
tenvuROML4M10PAsYXwfp5x+xT3oQXjbMUeuyWY2633NN1fHojPKPDYybWWJN0VFTaNx3Xzwc+uX
YNLR41oZZOzbzbI+090X3M5DE5oQPH3/5lmzDSy/LIFzuc122MWbmqOfxlBteUpHXnsbmXP5FK2u
vqf8R4YUQUfbKzXc7le5iOmdMOjtBtKlg9RQpXxo/EI9O2Tq5XHuMGXvBV2UBECWBBmc7i8yYFvw
FN510UV+vIQlWizmkIhKZ/AezjEULhGPSu8kfZiLcIvdLJbtOhtObC5Nt/kF26mmPtef6r1f9rk4
FD5eppaPgo24rtUjvXRU0uZjX107xLGAzIZe92UIZ3U7kZ5PhA64/2NYyeH7PAzeY13DtKbUN1v5
jobarI/9DO11Qot6dmjQm+tkauf2sIl5Do5gFh5BubO0KHxZPNHuTafpXjyTskFqz5VK7WGW3/VW
eGgLikW9cTyDNG6jwvnG6rqwD7u4MRAl1nqFkcnUXRFIhjRImH5JuEkaEVtRZtCzWVDOqDFtiWQG
NLheHWlz2gyl+c3vC0CgqZxVFCv6AfIYJJpYWNpd22eUM057tYi8ClB7hRx42rbTDtlByh8OURGu
dLqoyX83rRoymoIxv70ueDolncXk5BLFONJlK7Tlyt1m1labji40+y6weoPr4kIkjjCrb5Vj9fxa
UayseJsPWWJyehlgJ0YxphPmIZ2MwWZ8V7SY0oXrnjhydEh+E6sS01cq2gG9pK/X8OX0+vNuIP2X
clDS0bWJtbrNoBIlIcAR20U/OvGcQ/2wwDm9ddHl8yL2NRQDGRZQhKmHmRxpwto4CpW6MG4oTlHW
weAoWB78aONgLpGcDGlejObFQtTMkHaDCHddo7JwL4QxP84ZrbyHlSwFE74aJtwfyODdnCZpq9H7
0fGRzCfmzjEljXJpv3SnkLOIElK6rw4ILBgiCFLbzMeTfDN4VgN9pinJSsN11jWTkQit5YOhrUjw
8Wb1GvUNUQqHMgrzYU9rvGI5LoPO8KLYn2W53PSzLRv63tuMOOi15pHXMRv25tFi3kcPaovCu1y1
3CNlMS6PmT9Q5Nw50lriFkbBjE3OkMhIbLTbLOumqzLWfsFRoXfFlLpiiMZ9Psn1S5g3pbxqa4NM
CFHM9I76wh/WuEK48lG2ZOmz6DXkVZVh1hxsfFN+WrfWWMHxE5D8O6D8v/P3P0Cc/h2adfMxkuv4
0f51BD//oz8ALcZphm9ijWjLAcFEEP2fQ7hhBb8BaDKWM4ejo8UG/F9TuB38BqSLnxppcoR0+EQi
/We2o/tbAAqNipsBg/9v2///4Y4IWQk8BmoLceKcnAi/VoTZvo66aSy/luHM8SRYshgbh5n86Tu5
/32k/3Ms+wk8/e9B/48XwQcWOoAKJ6bor4O+KyhbNZcc7RD90u2qo3goDePSlPPfOZD/ihX/8UpE
SIERQqPg4vjrK+XeFhESHr2zrhBfaoEBPOq17f5WkvYvHwjIgpwMJKw2zoNfI8TG2ZvKofPeZrO3
zF3LofyZEibT/Zvv7a9s1OnT8DLQCKc4e4INf6U1iOFBitM7bxsQBeKDzHnN2fNoJCYThuRyvUfN
1ieTaJqjszZ/18tyuip/vWp0l53wVAdACDjoF0i85i4clWu+OSiQUscSRK8b5uqkrmdksV8LOx2b
3LrSTDuP//5++Z8+95lPwCUTcFD6hc3oyo4Dl7W99XauqxdOFvR0zD6D4Z7dmdot7bSunaJwCpp9
59k6AAmV4Bf//l38610LXExbA6YMTHnOr7Sjjz6u2aT9NlaFuyPN5rmXBl2Xtfi7PMl/fSEE7mRm
wTtyQzln+eOf5I1ktRUrjPGboet+j5+x3xErkyfRAtTz7z/S7xEJf7moyHkJ8jgF+5H1Q3jgXx+Q
1jcMbtriFqEifcKrWxY6zTK0vDG5/eIJAVxtxaqoIzchiTm7DKKc07jpC8RFCB42Mm/8iaj7Qc/F
krZdVn3C3DN4j8p3PsSsES/lBI63CVNAm6X+xgy+o15n2pj6EDnGVKWFdEOj1/evnL41gzjMpkjG
ahMMMXM2WN/wrrrLrpq2IqLlvALhYIBk0zLcfBJx2zuBcTDAn4erzLG2m9Dbxuty29ZlLzwanPZz
P8oPlCWOezMYUdY+hJFRvDo+OdSExy1md2FXOcJBl5JDArAtumZk74/93lVzCGjmR6c2doK/nvyp
FUti266WO7lm5ESLeaujhBGt+04HReXtGrNqpmMGFvm8TrPJUUAybEEgCyO4kDD9R5nJwkw2w+/Q
yTAc+rFHKvNFTrhTEM9jti67yVvW6RmAYHOutpYxLRZ1OX0tyPH+jieebPNMlTaCOuS4fvZhqdDM
P0ffzx43uD59O43ICuisU6FfJBa6FL7Yg2nQdHzZ4/gpUG+FlCKbKQkojvHQjf7gAwhmSwvQEGcB
NsL6PqOjQTHXCINm1yag91oT/bhbUQkRHUUOZkvvmbF5hlLvUnZl5TzYmytDgZbWE8NjBcgzcuRE
BZL5T2S/dno5RKpXa6IdBFPllbBU3Zu0jlWTzdgBDCq9EJWRkXcAYoIqIh0+iyYHlNGJcaqUNvd5
QABgTpk406FCY1B3jeOmvp0H/WsGLDgSIeYGo8xjEscpQz3SOhrCm4y25+lnJqmNWGuHEomfG0Mn
BWaYyfooIQZbyex6cqjtXO89u6x8k4lGOqo6+NXqYfim1NBo2xcQkoqqTC9DLo/XuJeOTF2Hlypj
UeK2OUY9Cpxk1L0pkAig2ryapsw3DwTgqp8zaWBb7DkqvIkKP5fHzhLhq6MmguI0Y/qPquns/Kdc
1OjeDit+6Vj1mQzubNqM7nTYlNlhYdUrvqxhQbq4FVJccQjUIrb7rPOmB/YGDykwkMMWW31bvS/U
wgYHILfQm2Ptkh5XEAO8dK948OR4gL4KnWvtZ4V/AaSqphiFgXuCKSk7uqIUr3/zaxtlhdiGFvPo
5ltGwhm4ReQzL4H8zMkJJ4SVmREshcxqftRdzAUtEXkU+RvjMtyVjtrMeFlnPTnPJ3I+uyv1aDX7
cMW49Fattec8r74wi++R0L3/bSh7ZwKrEKtlDbGHz6F7pQIrMiqimyDMbyqzJ/yK0zA+8pspQgnm
JJOp5yxESK+m6qXeSoVAtVRFgIDPoUUF2LPLt5G1hnD9a2PIN65lkbtJa1X+/cqs1e5C3xiZlOep
eRjQ+c6xRaZSFE8esD6A+eSau7IClMHcIe3ruZFoo6SlmgeLefF+pCZVxwtBpREiQyYANscMbL/y
Suvn2POF7k9p8GHSDpPbJI4M/DXFesGcggevuBGsLAPo1YhkWJYDOyxiVVFzXvezh9xBJTks/Wom
S0sbSFwaXWbyFflsQwPqzSBu3Wl6xgnpvXTgBiBRuXDzNOpABvZT5Zf+3jYyz0fmSS1GknmquMm7
oHwf1tkxWOar5d4ConMSwiPqMqkHqi2JKQaYjgl7Enez47K0W/StUPJi519DEB9CCmojezftqvs2
NubEyWdGoB0UdvWjcLfZSsgDG776hmneyN5r6tTSoA5IdsjA2M1muL53XD4AFfK6ZFI4A+EHgdVF
X72oLeu0dVV7hXwaWD1v5+F1mIfifQ098VnYs5zZP9r+U4OkLIlPwPRRUmhTAizY8227WJs41oZr
kuqxiHBKK2crP71AeA9TvzYvljE6H5UwFj/BEk6L36T78skiIP9rsVjuy2ga8zdWqKradeAgYco2
R81eFWDGSiSI3H5eTaSqxlYEP5d8CRm/eRl4hn52slSaCjSD8psWCbIezUcyTVBLT1opyn0QpZsJ
JnHU/eGcWcaeD02YltiiWh8aHg4RwxytM0+iAAQSo43ZtK2YnukdqudbcxvmK7hnf71fiQP7OZa1
vh6MaX5quAIzIrMSi3lbj3Zzw6OT3RJdY/eoHsMM5XGE24qFtg9EGoaqGOONXTKiAiFcvjk4H+rE
neAf4mWr829rFSCV1cAgkD6rwVpoA9xUCdkE3W0zZMGEZniWn2r2BuAJa+K6aLWKDz9UzK+dzzFj
76ytR+p3H7QDwEReyzTf5Jwd+GkFnogeBvhLdON1UXvkrFKW2Vb73sjqNx6Z1jrMWQuyQ3eaABht
9FwnAezgozOUy/a//HGp1+P3f/4DG9efjojph/74Pz/wTej19kP8+Oc/jvqjWf/MHp9//vfR1Qp/
Y/g48cCcSU8uIibh3+ljnzocJBWQwaihgGdP1sw/SglcZlpStk2kFgxICL442/8xuDrebyfGF+sT
nvRTXcH/U23ZaQb474PsKWSMRA6SmU4tvQD77i+TXufBFGro77go9XxVBeYH2nwrQZ3qXGx2NSSF
ZxV/U8RCEvWvL8vQjfmO5Ary9W3m5V9GWdsVtXItbQJ04ZJ7kXNYtUdhwPmmVF5FAGnTUPnXXcap
6baqwi6423jYiVtx3ba/qlrDU5dOZje4GSYVOruMJEmWCHMrt6ObzWon+W6/W7ltZWlV5zwpnaLd
Z181wWq+U0BrOheSQ5W8NAfsMannVLLdBf1E4iDoqAP+LoYyrqQtX/N8XL8bVL/2yUYpa5rXtFJx
2hsmCLSqmPazW252Qu/IrO6r1ZRPfkXeazrN4HSXSEqQYntDkznHZovcN8p/tvxA8Fax8tYAbitk
ihgVdwMQPfLkqiQhvK99eh/xYhoQiNFac55c6hXrmbWpMrgqJggWXDJBQwadrZQ7H2keW8QjsHKG
WCSfooOwxvGhKiyLM1AeFgnCUPNdCPPO6JdiwGSVzzfslu2+UP5EJrwzB28C1hSPYIcM7j6bg07s
m6ZbjKfBIfF4h4t4bK7NjfrdmNywpSIq26rfZ6v1XxfTyHatrXw38aSQ76EM1Z3ZhvPnOLglZxFG
iiylkZQP2s0lThgrWG3xSSGSgNDt8X4DgRYFNKpBI12iDWFbFybInA15VETpaAj8/GVvwlOzrxGr
ktnO05TVgbd3wBNlkvm53uXS1bttxLPdxwbc1nhfrus0PYF58poZ2crvptfhSunXtU2cwSG9NV+C
7bIqdXdbD4PhXoadKJ8Dl2rYfZUPc7tbh6z6ZnLCCkl76b0SvqGxfRJQkB0kRIe4Jicb0dbqMBuj
YHjpc1tmD6piW/keOmqxnMso6mFKEdVvprxczVF0e+0Oo0hGurKHewwZ8t2cKv6TnZdrP7k9BjRd
NjZcxxSUXXfHS699tccO39bEAESZghCB177vnVHXh2wVi2wTe2mL6qC1w/1lcfgeHpZeGbiLurVr
xzmdCV6Z4WrHtnoR0i6aa4/bnrvQr08/HXfmQJFN/MdfhptVThdLZFd1WpgRvznbloDmYwWyPzgJ
jVghmgNrzvAxpWXU5uPRq7PA/+rmRr6maw6guufEVhivqi/41rbixPo45SbfYfN8BzJrhv5c55FP
3ToQ1rB9MnxoZVsyf0xDP7yvnK1xK/l0hPOkoBuYQ7K/dyP5IhThTS7/Hvxem4cugPJ/mRqw9tSU
y1ol7tg11ZeACsP6nsQmKZ51ieRhp0TJuqEH9HO7KorKMkW2MTyXLrKvY7+S1AlXRarVNyCyKkg5
rCrzkA2d/12TgfOzwV/1qO1Oeu8F2oa4GjtL73FdYvyw1N5AXPDFqdw62rO5u895Xwa33WiZNxyg
LopcxL3JKcG07aToVZXaVD7FlRUcyiE4NjbTWJtnJFlZPu643Htx1nq6oN7o2sPBFDt9kyd6GgPq
lbrmnhORkYxgCyYahnK5QumQ4TgKR7WrbaMMHnybMkYoYPpWZx13kDgHs9HWkXgJrD+0T/D1lwiz
WY2bpI/c+am1WAkbzIjfbZEhgiAf/KHpxEW9lGof5N7rBEMKx1K46bhZX2RIjxMX+ibodZ8WrnVh
LDMW+F5mR5zxn60Wd6eohZ0N4JGamfFE7mwVI6pbgeC4MtHax9oI+0u1Ril92y9zqQ+So+5+KMoi
gTQLbqYB/e04TYcRPN9YS2sXETaBIre7DfAuum9hGMglJq7oNqqKL5Qu70p325Imt/UOKj6jpKuU
b1ZuOeBPX5D5XAFY+QnCiMtxCw++yZwPWZ3Ss+se16jfw5FcA7aEseuyGVAGfgVJ1+ypqhAHN2u4
Qxx95eiGBWyEX5N0wymaF4g2EJe2ZAmttnDPMuW9bsH67DR+GI9UTP8MhvHCC5DRlB1EXzZ9lZvR
Jar18rjvXepufUrgrHoOsQgqFeejQyGfH8N7pA7lIzRpfkeQdqSp7qItTzEVZKm8Z7XSRZIVXJZi
Nk1If/STlnENSPPsRASWeiTkqAhQZFsUPFwGveSmK6fEmlKtYtybkxM+9GbEIOHo/oYQvMu8bhEb
Zd6DKac5KQCm4iwaX6cpeIDhNeJxKK91hJ8npLWewt5bu8xYqheoHprFDrlcq51T2+vR8tY3ls45
Mb16T/JEvzx4A5uSUbfl0ZDRZ4W4E+2mLquWI7Rv0sXNWhjzHM0PUQiFiAFnwybHyKg2EgHgpPpY
6UFPycIM8jHr7WSNlYEwUrlMzQ66KGviqp96RFjNfJis1ruYyX98Wc2MGqRxySF/acTktO76+Vu0
Mhuu5TYwl1gj9dyFPdaXKlvkc6sD6yNC8/I1MqT0T0IwfGTWSrd5ta536tRF2jVe+BaErXXpbnX7
UWSDsvawhFtKWXytgX/4thaVp4yZ9UXuw8AivXNktRt7O3we5MiMXlRzgUxhcw3q5qJul7E33BR5
3bAO5vDT5jIN7wt0+IUyi+Cr9O1+RyRt+VBzUmRLqKdp7y+rfzda0YfpoToIc8M9CQW6BkkMAiD/
06sjbV2jmYBzDMc8N1F9cTiMg3CSB+kzhc16ZGjcjOKut/LlZ9SXNsNwV/e0uxnlqxfSH1fbGQU8
Pex2nuLfQ+KNsdAud27m0MOAQqoALYGx54JzfHsF3NO3wDzMdUwjZogZuzYfckESYWqYLR/anjMa
30mMvRVb4XO8kio4jFPrxMOkCO8wrOGQ0YrwGZlTTV7tbF6GdY3yIsidnYIgTxuyoZvEXwQVcFSE
UrtWNj3LrN9zmoi8h0B6A0V4I0HyPubj/gbEmhaMYgr6GLJS7j1Qtae+X7cL0hCnJQmzzjoiwrNT
CRXNDp/n0zdUuuvBGSrrrZeWQ20fxjrmQncp+rhtxuKCqFP3bRj9ialsJI4f/CkCpyCB/EswR4c+
8hBkiV5fZK4SR1MgI4sVFYJxN2Re4uWze2NVfXCZ26J7CpfgtWTjSYdhQntnTsMFAqn2tqRpJ9Gt
fxhYAg9ebtd2qhzDgnzNbPQDAMd91spkw4FOmYOFQLpxywuXtfJC93Z1LJ2u2Wcc0ln5KOtA9DZc
BT2yx3Z0Ig42YLFajS1xFbX/gFZ6exjVOLMp9f6JqvgJUtUcZXNab/vw1MLUjKrbVSLoyMdCXHhT
1aN56Q/jdlvYZSMovq9KanOpx/1GBewgKC+f2mMYTe3ttkT7sVPZIcDjQnfhNg482o6ug0eN2KJI
cr9i3jU2nYZdZXwS4VK8mWpQDCeRbI6EJ0XYuicrShfZhHFkiCbZyCa6GkiGThY5Fz/YPpED0t4x
H/BAqcu1YICgUAG52oyDR4BUIvoB34nZb7xDYcqVM26hxovNmprDRC5/mMihVKl2AkIFmZ4vM3IL
9pW96RftOAY2enyaFyfpy5XOK70X9uy8Rww13Q+3A8hMbO0jtZn8Td/VQzR/kablunspfPRRjWvI
KV5xmDyFUx/eOCqwOLo00yPTo4nM1Qjmg5mRG1+ES07zZDOyTK/u1mHWNocFnYs1TTzQYfETPJBb
uhKr/TUnuTAZlJ8jU1gjJ+ldeiv3I6Wi2E5B2Q+yzcORGIYwTKde4Px0pvVTzras9lFdTAVxAvZy
R0VI6FzWeViqC197zRwvhIoHV3BJD81J9xEvddSpg5pUcFlYjnjGgejSlSaGy7F2lstWNFU8dGG1
a4Lqm+y11aebtnBLd5FhJLxU/2As63xZkX+NaslpdnapaW8369xAzDtb+80dsjpxJhb1DjUh6qKS
ZO5kzKbc3Z2a5PM7dE9NHs8A1/ifGcljz0Z14iD8Kw/2GNhpxp15QQr8xzB162OJi7Pez8RUU3A2
oDaGnmhuwEuMo2alvkaLUiTjVH7JfCwBrOrWVSg273YqFeQOq+YhCnt7P40egQOs4nfe3AY7G9c/
e35evhBU0SZBvxX4l+ziZmKcTofKcb+FyHFeyS4erhfVTA9GZtaHtgtfKqfpj3CD9bWHyuZFUamH
Umopd9rMhwMFyd1FZtsYDViDJDoEogBiYYKqytCeb8gkY4teI7PbEdHDoX7jbh6DmcWJiNJtWvyD
15ocMcoOtXeKmngYrzyGx12BOjt1qL9E58Bmf1jsfjqalM/oa7PI8ECBbFyGNLXUCY+McdHTDrp3
VLvEIQomwMe15DAoI8iMxBk77wtCQDfJWmbsKuepHT1ts4lvw2mCRFaYNXzgWlv5fbb4PoIp275p
eqJ282zdflaITlWsTXO7E6a6Y1gc8O/ybndIWzH5To01xXVv1MmijTG6IgMETsvXnXlFOGTFhhO6
XC1ZEqChtkeNZDjVLaf4QzMb9b0fdLBVcGA1P6olC1iO9opERMcqLsdmhl1SwbLt7L7SyZw15fee
GIqdQA60X4vSVftZGIXeUx7mTAm86emGZKS8moOZClvJGHlt6DY4Ug+EE91vELR1PPIu1rtPooe8
p3WmrLUZBr+OzXHIkDSN7roz14rwg5xhgqwVFU45SUtmnS62k78CXPbvXpPrmF5v59GCgNl5CCOP
mMrKy1ZS7BOroRHP4zxYEREsi4tgru6inx5L0TOehh8CmHXfTjnn3cIeJifhykfEewAXvK55CLJq
V9L5pkwdpI5mg+MY0DBrLsXCLEqwx1Wx2fVxUOW0NxQCYBotQtphexNSqazKOc4pHt/zykVSl4Q9
2hrtkauoLDK8Efw588RxmJVzO26LvlAIy5GCcc8QgYTu5imq8vqmcZryWfhrfesiao0nqTe+/fAq
4LJcEmlR73uHZuBd5p8i8HzWeDYKs66+NwOxXuieS9JkRqf+aISB+jdfg08wvIUkBykPFYqwo6mi
0tsFSL6seKhrHAGlyOcHrTIicJoiEMtxnCzvaQtme6K/XLeveuKiJx3r2DWmYKOMmZyJuGMB9K/q
tTeb/daQN5zCPkA59EVfJqvG9F7ZjD+7rLb9r/QZwamAz4gitTfCWhF8I7e+CGxSyPeNHgjokEhH
rms6pYMkXEmIIoSlIAWyXfsP0xDby2Ki0SR4xogUjxHnUr49atdvZpce+GSCUHev6nqd90S8Fa+F
j1aLYzziqQvFifMnh7OBGxV+oYuN0ihv7IGirJTQNHW3OMJ6B4kifUp7c34VlE72Sq3nM/u3yc4x
D933eQxMOJs26j3urHX4qNHUXM5Fy+idnbEsr8F6wnok22/sC1NxPLWnPeBInGTKaqle0HZXoFWF
U9HxArxysRX9RiZHKadLI9z6XWGZ83OpjWBn5HBRic68PLoeZdhc4hIRVqL4iw8tO1AE1BMWQ1KG
H8J4XWbpNMfRCdvXyceUvi82CyjN0AEwQL0WS76zgoGQgkg7TZEuZcifRAiVYBKFC2SlhVV+XdyG
HQY3C7BDEbUAT6EobHhr5VmS9a/Oe8SqnvHJv+bUT2lzyJDWyPeTbPKqHWQ2MztUtax3jG38Egkf
ip87781p38jA5Wi/DiiBB+G+hNZAbqTb82M8lA53bzRtPETIRMRpy+LvqzPI5J2AErsUzjEM88s8
b8mGiSrfbo5l5pnIlutZsV2j4BSjKROYAGu7aAZ7gYkCB5TdHaJIvgzbqjZzjeEtN3HVRNMc2LFc
ZzAmJ5CkpwSiQ17ZIaEc7v0t4utfo0W+t67HdyVxC1PCGWb8aVXCFlcA1Gb3QmfPgBghd53mRVkr
119pGeoLjdqw2xl4k3iDlC3hCRkIM+4/BU4YZycy4NQ/cBvAKr4kW1fgPqNQZXNd4NTx0raneXUX
CWeuIMYNE57KG6vlYcl6+W54Dr/A9tDgsxOfgBxHcmC+QgPike83mFwDX+Z8ON9Z+Jmoo4h5N3i5
5SN03HrwrVlFfFHYqvlIGiUuf3KdgFmlbLs7w4LtjEHVLHGFAVAM7w1hoKzPkrK+F9MmZeKB9TKv
DoMZufWN4SpuyoJJvb4RFHdUXoKwllwpi7VHXE9jPb5y8h/0lxbBjXqxEDLL/dwF3WlHyzN9GIkh
6BMVSn6bGDbeqJo7r7nFf867IoV89I9gflTQtkKvCXv60N6ivWRJmXgPy1WIqjsCxHLA6PD/Zm4y
G7Idd6Xf8RGXhuDZ2LbHmWAOie+qHL2OTcMV14aPNkWpxf1SLqHNmBpWF8Kz9nUbbOLZzSb0Zf/X
tIsWbM2FuuexhDM1V1yYEuhS3rlza3XHkOqX9z+xKP+D4u2v7keUUcjzcIkSiRDBjP1LH0o15yS9
llTtFbbT37WLQxu7FpMPSW4Gqtw71ij036jFzlq9P1EivBZ1JTaCNIuTICqGX7gJTtPdqDk9xT4B
3u9AdZOZZNwNPxTzXWqPm3fprkPfx+FkkMVDTi8sHbHQLJ5z3T80839wd2a7dSNZl36VRN/TIIPB
Cei/gT7kGTRPliX5htDIeQrOfPr/o+2qtlRZdrvvqoFCVqZl6ejwkBE79l7rW0Va+96gg1tiYIzU
XC92s9lYXxugX2NgxWQy4Oip2e1nJFglJ5fOvZW2Ntw4ZJPtPKMxjjtiCFTg2akqfqPHeq9HWzWP
qB4JzQH3jv2Awc976dKiidpg/1hXgig+KY24O0KK0AStaU2XapTjmemMpY8hrfn8h58myg5SjHFF
rqERzJ3ev3LDozYk5YyCKRVUllluH9Eijl9jcEzYChg3/S7O+BvP+v1nSdWKY9lap2/wBj6I79AI
tz0KZVyORR6eL3LAU2Fh5pnSBfNdE3ruaZE1zoVmDfVxiTFtQ7OevFS9d1ttp3XVaGzi2BT9b26y
91q19UNwoXHw/0z/mK45Hy5F2TAJb9jRN3kopktsQdNlGivqRaWnFAe/vu7v1ZzfXwwoKb3MlfzH
8/T+untzaFdVa/SbwSs4XcV5DV0PWZz8jSzu45tizMdQzQGby5210gzfvw6EyTTlmap4OFtWZJ1m
UU6Yczz0Pr0M9oZfv62PNzIvt3JhhMk4lKa/90HeWM5GgpGSRaz+tvEkU8KgAbvQuvyFGYs+hLC1
C8XGQBd5ocgKfv0LQDLhHf18ewFU1JngYuNlfmp///pPksOEiMcpYwi0ocBv+ru4zRdtm0qJ6KJi
5HJBzSEx67RRzWiAbPaHcMkrjSYPYEmOZkqnO6hHtEw6JojnbQSBaROWjltvO5FhBzTdNEn9sDNl
5cspRE+SdawffhONCYeMRSyHyUxHhxMxfgR6vyXW11mvhH6oo1qLA6vvWPu/z2CsoWOjZWiwFqEo
r6oL0a0wR1ILiQlGzdF+dSOkjCdkGSbinKmDjXM3t+f5gG5A7y5zvAcQ+zBMVrccLthQGdMwCmzS
iU23G3R+MLIqrjyZlGWxm/Rk3XrHkH9WgPLQKVShddLAwbiKvJk/bQAWo0oYTaffSFY81Aq6te7E
aUw1IAaAEVzILtl3ZsdHyboWPUb1VIe7JDXc4wLQYxpgrOpPUzfz3vA2s1VyjRNqALAazXGPQCu8
A8JFOrGK4/jLorrlipiVjs1UINvE6RgyghK03vPTRNVs6LkzUIR0rjYth9ia5/7VyiVldOXFvXYz
pej5QPMPbPdtjw1lw+OUItZYIOTtKhNHwamZ0EraCqRE80Z6lFTgEWOqKPieXCgaNclem1KuZcjk
ZjmEbaR1R10xsUEXs0oY3n2rR4AGesnxVElt2iUmkhafcDwCtDpj1IuTyRmJJe+Shv517801ctdv
P6FPJC/SM4whXKMdG2czRUniHRjkfbsIBDtuHGbeipum4pddKPJTfyTQvr3sJq9+aJe0Y1BTTyGt
5tHbJUR73QlTcdekOoMNhCzNOZpGzDFhnYWM8DX3McymszbFMLGxS3yBhi05QWKZm7Xj71XaNKZD
xQcL5UhrhiKQtDbfMB2LqxnfOmAbkNFWEOJnzo85N5W/2/Y+KA7QILNUUEJhynesNdP9/eLk4dSp
TQM5TtIm1PQRA8Qr3iPrlCthgfoGat4Uj6f4zSr1cfElXXzl9qA6B3WzBsa8f12IpXoeuiPD7ZzA
x02k0VsOKo63f4bLEsgI6GgZkJ3wRhAw/WE1pLEqAQ1WaiNNzfkSE7fwmuqmag7YxS2ER6XDyTVf
4HuchItR3Xc8FG+/Xg//5RKvIISV8S/J/HFJSXv/VhfIgFpZ2ExukP9eEirPKyaVc4U8HwWEac0v
RTRzDX79qh9rRN4xUpg1C8XkWrsf3zhDtximCS2gEm3uCUJme2HVWmfb+C4fhigZjN+s+/+yz/E+
V4qWDkUN9cpHd8TIs4u6cBWtxYl3Mc3hiCZrMl/JhWAp+fW7+3j7rL4BjhrYWyTOJeRC768pztHa
66a0wV/GUWTDsT5Dd9zVS/n06xf6uw+PIFZYn0BGHGPFX/xMkcDBiWJQOgvKtSp7sqwwQY8a5/yB
N+B/cpQ7vXxXb/z6dXny+ck/b6ICDAbaJ2wgJrUp7KX3r8ymV9ot1D1qny6/0PW2PZ4lca2bbAZD
uhWSkXviZNOblVTGCzLtIfdF6raPbWwm3VZz5+YFaK4SW4Qp1gkCaUb3IIzzK6cYzNu6dIpTb6K9
icB5SL94DJ4fi0QQFlyFrssxe6XMbuh708lMknoMkAwPj3nirvqcxJuOseJZVSBGb34Epdg2qx8c
pyWrMzOmxq6exi7Umv1iiOkIIUbpXk6Gw3Y1J8BB7ysMwl3nx7LBH7KxNVj/e+fb+RpEaBwFnVsP
62SncEJ4GhXbjSc6lqE2dBfgaNWCibm1CZ04oK5h1Y5l2vUb1WtYkOW3PoGnav68/NZd0vBLEtjL
Wd+9lDgF6uMIQW15rndVeJ05kcEEdxk7vThG6p6629YF+bwv+qLgzCtgT21kGVeCjdNbLqPWXNCQ
uBJlylKzb2AeHs6aQQGQShbJQlaOqXbRogW4mb51guJILZucoe1L2pVriy2Bp9FaRccbQZND03mm
SPBQS+4tAOwQdEtEPEY5vOU5YT9IUIaIjX929dZvHZ7709ZCl41WdgXVqbqXh6ouZ1qcmhXeJRiR
nd1c9N5hWiLzvq2T8YsFkZk6RLMt3KmVaZ2UKpJkMMWAXbfQcts9amNWpg7p3YFJtWv7SRWyBc6p
7KTvTuOgTlo8DoFXj9bJ9z3Boj2oWNdCLTv93hRKJQyHhzoe148KzFx3VEcJ9dj3v88oyI1OdDJz
3dOkA3166tCzvJ+sygwc157qQzcvHl7CvNUeNAY0n4mEyegeEXS3fEUDk3Ey06qCFqjW0DanzN1b
s2chnPXGbpd7ExmuSGj78AwWcpjvVNG1zRbFRwE1d2znAXSKLY3AQs2j+WgMuZm/a10WNfMrA8GM
6j1+FFrW+czWSf8bewUeVTkUjODWDzdVpG77ta0q76Sap2n/7cn/I7fj56rgf/9z/Z7nqqa2wZHw
DYbzf/7rLHlWVVu9dR//1rtvav/Xty9Hr9Uqznz3H9tvQs2r/lXN169tn39/gR9/8//2iz/knp/n
Grnnc9WX6HCvATNU5TvZ55pa8O+hXSf9+Jh0//INPzBD7icWQNxwcBJgPTnsOt9lotL+BHreMDgo
ogklDg6N5g+ZqKl/AhppEVBChcEauqaqrd2J+L/+h3A/WVTxVAP4H9eIuj8idhnmh1XaxD2Hdw58
vLs6EAnRfr9Kz5kDVYZGY4DpHL9uNFReD+k7m+iNJ8gNqDxUpaEMCC1g9nRRbRpNWq3TJ+lDpRs4
RSIMu2WUVbPvshrhgU7i8Fiw4iW0Akl8JiRqQtlTJHGNH76PKf5p00fhWU9gd4PJvGzLA4Pr6VmB
6DB95mYaQ56sN0BKd8N0XOnxwgx0cA0UT0Z0je+P5XzJCXvwPVnjnXL7Hq1rbuTr0KzmOdD0Cgu3
6Qy1uTGcpjzqyKjVNoDE9DONvrZ7KNs8PlVJIUscz4IFW04yuSyEs5RHoAQcJDcpzolgZII3c/4J
u22Wz8kFtvBzIqRhGVa6dia8yLZ4g0qmV2k4Jw/RpK2AGDWPw0GDxzZhEk8u48kLv1DB6qWPBzP8
UoIdsHwms3K+XhiWXc4Mvsyb0A6j/sXrUw3jVFRC4I/LUbOOXaMao12+et63M3YRFGwVI47MCSVu
+XhW9XmkzaRBWwOtAh9kjjDO+yFeXN+OisofbMM7lJgPFrIqYjO+KmOPxHq89d2hlkkXXnYw7kkh
NFnRzQi5yyE1q/pkappSPkEVMi4KhIDoISKX0ELHSy9zLKZrVzrLggQnxU1oGPlpq1IUp2paZv50
UDh7SNhCiLpM9TPZSlSQJVrle3QN4yEPVYP1Yq7PLXN+lHbpBEvBZWS4YcGIkYzhVX7nZHnImmcR
oJ3i+NhEek8Drk/FuAkTmTPb1Q1cOPN00eUevpF+BKcQuK3CyI5WxMexRq9uYq7v7dNqUr8BS65S
7p+LHB4fvInUivyL0HUkz+8fH1nF6JrbBQs9h7FdpCX2Xugh3Sj2uGLcoKUcRoplPqbGlAPABFq6
LNKlfbCITDgpoddd1TSLN4sLNzUsjfJ2Xq8e3KMp+GlN+pum67em2E8F2ffflWwexOrCpbH5wdwo
u5mBdJ6hM9PRQm5STry42pLWdfm0USxvUs8e0a5NoMAYkbVfp2XRUR1CaoBb3rRDkKkczL9HRJqi
+x+PbzaU6jdvwiJTQ+08aF4mb5jN49XgGGwo30nT6iQWpR2UcflmpwggUB+fVzyMuzIusPePLZlE
YLg8ymwrvarrpftaDB4DQDGUcwE6l9aT38YoHwuoza9MR6urRrr5eWF7lcNR26zBVrX8CD9X1Ckb
wnmjfV9kdFViLe+K37T4vqXcfbyM5A87bJ5gYM2PJz9mLs4wIiJD5J1Y1/S/hvu+sW8zIh4Oc5R3
RxZuDr9U8bxtbJXutKxzHnMmwpeONhpH9pB0t6ERaxQJA0rFWIt3qCuz3ayJ4Tcf+Yc+1vqJ2y79
f4vV3TTxDL+/OxHhgHPTyj5YlKCNxacBxqpe8AljkvNKu6FpYTh88AIA/K/vtr97MsCRGggHOCOD
xftwQGZSFrvFDFwimiz7CA21ezBShRFsmevPrjYY52Yhuh1OcdroS9tt+6oa4MtXu6Jalq2eea9h
EWmnEjX5VifE+3jKGKH8+rf8BrZ+/2HC8tO5OCCUaWHrH54J7AlTUQGDD3LiDbhMeRv0URve1H3P
/rHMbeq37jQj1Jl7QcBB2G/DgeqpcbJ7Dw35YSDx9J6DUIt0QWjnKoQWbLhDcbATdz5MTt7vo1IY
V0YcxtH3I/IfVVoX9Wt506nX1+7ssf4PKKXcX1ZSn+PXv/aPxdN7YMT6PT94EYb5iXBWGhHUVGh4
3dX0/72c0gz7E3Rfe41aJBfMlCsJ90c9xXe5DJyYFtAsx5ezJkP9qKf4EiUWfW2c9Gsbx7L+hBdh
iPf1FFACR18VH1iDGARYtvthQ6jpos7EL1yJKcFyr5HX8JVRunVlksiDxMBKke9dSAME22dn8NrQ
n9rG+wzUcHxZ6hzqUqS76fFSu+we0I3yO3PW4TVrdeod5W1l3pGPIvS92egShXWyXJNBC49Rr+UY
H+MHcLRTTGx6ehipv2571LRflTG6w34REycMS4Vtc5ZoMcrQaLUS+4rKlSaLPlyhXeUeZ893v3qJ
iwBtQNjZ+IlTm8D9+ortC9O5XfgyGQuwiQUpM6zSY4tVOQ6BAHiQVXxXacr0Z/RVK/3Oy0PA+cRo
7PiRCHFrRrSkCTQu/PVKD1EUQNXYjCJzvM2SyjjaRswc8faYuO+8mcQUomTkzAlyboph19odIRgh
elNYdlk7cGYXIzbJbhjozGrZNHyu9U6ed6B6iJBqoGdtqn6Qnr9ID/+8shTYq8JoJs6/XaOlR6Zk
ndawXXYUHl5xl6WdAx67kM0dAEpctIbHZrm1p6lE8KMw8WwZ8eVlYJpDE6GuVc55ogHV2QigUvV6
ltSnw+ykmfDnkXRBHxFONh20nPwnHyu/8Ae5iBfsVzLaUb1OeRAlakZvaVZAyYi8SXV/rkfWEdyh
1Dkusr/Ib7KehDF30pbPHfo43fjSggqEWFRnA9+1WFl3MJSEgdUSeQRDrhHhcT6meJGdsMAhntUe
hhwhCnlOdkZ7TNSIkZMOAycNhJW30DOoOhyFkmKpw0wbTsn/w3L1b099706K/3GLGmXhvz8e7h+f
3h8nV2LHDxOh5DQHwQastkVFwTT8H8uZ+wmMLCsZaxJLk4UO45+rmQB+Q0ON0adOW419/Z+LmWZ+
8rD9rSc5xoL2mtP7J6vZWh78vDnq0mZpXCm0jORAcHzYwmXuOk1L6FSsmvRKMmsM6gQA39QK8zcx
7+9fiS7ouvUangEsBrw4OKD3hUpXE1pSzKQ0G8j7OK6RxDUsRG7Eodr+dOn/rgp+955+vBJ7AGUJ
Fwpa7/tXchMkbtSryJUaQHW0hjiuzL8rtf/m7QAP4TNjFMz48GPOaGTh81WsaFbiNIcI3fRFO7ME
uiLGCv7r90M79eM7ojnP3MNdIybIcfzYKA/p7/SRlW2xTcKO7KuuCc8wNSTZtoFQWgdg+jwgwktr
c6YczP4E4FFItFSymANneLsARgLuATV8GSHQdqOuwYs/KvKysF5Xy43XJzpOzNksBuQDpRDnETPP
i2w0hdp3uhk9A7P0oi00OdT5GtoXJDGY1hjGTKUBInTkiwKF+VtSLuTOtaS7DjuzGqy3ZEk0x+dH
cHyei4YXNhLNeGEylnCINgWQPW0cyUciJdlzkQo6HDp7hlb4vbPSZn8b+NkmJDHIiEaBUlqpznl2
PAam/iBC6K0omHPgw5kzP3D4Gu7jVjqp76UhWDhUugAK3LKcuk3nmMXxEFvNiH5eb1/LbCxC8CXT
/ASfYUKLVhRvBOxYuMezEQCKGffXEx73dJdFtJZ54zJG8twm1r1bVBKRfllpHJ4b5zbEF3sbdhae
n0SGBpSXHvga6YNF2t+7aZoLPTDiorsvXDJgFnyKg1+6Wf2VBJPyGmUw8mfRjekpdgkXVw/9fBqd
ADLvFXvEU9kmyRNPTf+ITBgbQrpUxB+FlUB6TpxV++ggSkM6b/DJ6FrEBIBYhiIKXNxn7OBdMz4I
nktrX0Dea32snO4D2D3zXJitd6VUxPR1EGbHL9EM2d0kaM1vzGy6wLAeV/6CnOqm7BX4jRK14hcs
Zhqtln5unhLP6+6mMB+/NFAR3E0CNugZ8mR707pI3XZi7sYzlY2kvE2TnTMHX6Lp1PUmOwrQ5xft
hp6R/qoj5n4esMTRQ7Yh3NNWVxEIWdH04PzgrrCxuwNOSXrTx5hicJd4XaKd5iIPwZYkZW34E6jH
io3dKq863et7P18UUIJezcLZGFWE/Q7DY7FcTQuZN2VhDF+z0YmfIkXG3zVC2ui+t8meIpNt5WRS
wmBzmjXSFxCO6uhJIMlUC4r1dcAP0yDkJJoa9TM2R5Pgh8Tp740aFd9GOCP4xKormffbcY4eKZya
mPuvwoCgp1oGREZnnAo5GaJhPi3FdWm68WkIeVdgHLNkhYCA4KsNw/H565DS2mVeQY8CFgjddwa3
OU9ZzivmW5Jk6xcjbnVroykilTZlr40yiOnp3NKsWW4hjbheoHQ7fullPnob5KnOQ2E29pVQQNj8
KnfCdP1lMvCaylNXOlJycUJULZEo6OiyeptPOve/XtNrDOrFxO/lycJ6wHObPLutXVzONRGSwUyn
mMYIU3Eo96kOiZ/jdSEgF4ex2izVNNwDpqygHPH8PU/cQNdmKhi0hHxaWdeP560xza/ukHAn9Q1U
6VUZUeWBl4XuFnInB12AksD+yI7rtaAJkb4plsyvnMrccWP15tgELDj4czw7LB+TYsaF0KKp444C
95/usAFCIDdDs0zQB9VINkO625KaypzPKtw9vE2pjRd8X3Frail/wdCZGq5r2lQEURSbbxhro/uJ
yRT+78puG2SpoWZiIvLidpvkM2eDxcoxQhBJco0uvMp2AMIX38WkBaUiF1kg4eA6FLuQvRigV+m0
M63Eqv1yJmJlPzA7wROfYvel1zrAibKN8QEbHO1Vo0j4nSjpR0LfapwDuzCvsksLoIY8CJqiWy+p
dRco7+o20S1VHBN7p1f0qAxVBwg7VloHPE9IUKzPDjRX6FRHc+8qczsYTsmpZJzoYRlzY12qoagS
fG0qeUYbg9fJET2MyDx2cQbhFFqF9NTqzDd7L37AUpzMx8BaotfEgNGxjax0uJR5kQ44xHIU467e
TTe9LYFEsg82qPNTRGcHzIoekKKpwteFahA3ZGYM7XOIPymm2dmbRWDmiKb9FhrlAauy8DbJWCZN
UDtK3pWyjIi2dJwhQBmsv/Zh1RBHbEidOYxjH0x3jvHJO6LQCYjpzIMGGOQok6WLPwGQzemg0LH1
KC9PkPnnn2mieU9aY6mvhjsRZSoRArXBqLrozCrc9rwz9drEnQVKFvIa5B7fimN8yIXKk1vNqfWn
EavutTRGVfgcVrVsXwG3uUTElaAHmoV6rrPRuIvigWNBN2oh4pehSVMUOYMCpWQ7zZPO2rbNe9qr
QS/C6qkkcPGqUjoAOjpvl2wLznlLt5t0sUnshOY4z3A3aRqDtB6EP9pdrw6ZOwJfHu31PoelQJMS
n07N81e2nwGLxNdeAXlrp0hReMngWtu+Uee2ETgKPtXWdFi/NpKe+rGWmBa8Z9vBNTCPaPZ8JToX
wY8RKwgGhvbUcDU68lQNsh0H01nQyNM33hSRgoPstdbFZJQJgFtieYlONHgih9hrbqLBcR6Tpmkd
9D8DYANpryZhKTog010KziYS7b7gHF4S5Jcu8Ao847HyGmIul8lgA0n7GYAManVuJx2/Eii3Ou0e
aLJGWTDPCStAogbYoGHaTxcc/ERxWqElZk8RjA79uvHwaHDzZTtnqfKrmUHPW6yb9blRJa1JHUCn
C11olHy1B2eZjiRYia9ln6IC5KfpjwuT4QcSCsNzR5i9sweTlp90WpX0ASdl6OnI1uHa6szj+Q5G
PrfR2MrO10tGMwzx0EFtCjX19Q5nsaCzms68rZFiEn0ZHPDTWZnEOhUaqb4sRLZucEmJoO+y7dAt
XmxsImDJVyVN9OzKaGQ+nLRG0xCR2kSWvBJOM5KAKbAN+GC8W46daKZmnwW+eRogE+XaomGxc9GB
IyLIB8jPQ5ygGteFyzhzMEf7CBmUIDLWqQwTE0MyXKaRENUetaWpnUwzKGf6xY5Gd6DB+MtExlGf
64Sykyk9fRTO8nV32Y1FGQPHdek+l+jcSQe2W2K3rBRqnupX2itpiNNTqY3kyMyoi48Z2Dc4WuKs
AM80jXO2A9bvYXcrOzHfLYUmrkQrumhXDSCbN+TMpOKyY3IxbNpmZgPTF+GSDaA7wy7pCHgg9gWJ
yHns0IsJ5gnNFDmBhk23ubGnx5V0JqCV4f4JMs10mKWm7vCihESnAhB9wlGOpA3qiiQ1g51+/c2B
Gbh4SL0B9ly0kIspp6p9waI/08OwK5R6eOGMwuf0zq4TtaplzIYbtva11rZb3FAsxMR66kdjnmuE
iI8OBgUE8XVztUxT2551g5l6mOZD0yMuUx8OODZiFBAx3sMsyAd0uxuDztmTMxrE3YhFQbIPc0+0
GMctrGvQx3Kx6z1NLEfFPGQ8HbHNNrTg1TvGYz5pEAd6vSt2SRjSAcl7McjDyuUI6wC6V9n7DhF+
RVBRWNiPRswZYMN93oRsznpU2k9t7QBB38TQF0mriAAontED0vi9whzrfphGxnbWQbF/CXFq1Y8o
7bzmMpNt41zWQgId1+uIjZjizs5evx2h/qiN+v9nXwLi3k+nyX/BG/mxStqueGz/Omrzx/Ll/QSb
b/3RpNAtmhEWqnla+ai8HXqa33uuqGQ/WSaYIaZJaJ5/HmFjpPjE5MFkuUEeDhDI4Of96LmuX1t/
1irxgkL77Sf+QVTOB+oQEwaaEy6/H6W/RE+xvtLPGifPXKIsi4FTNHVrHoscTOOm0Qoez7q2girx
EP1jX5rPYWPGEprblzyS7onbt8M1UqLxtFBqZQa0+lPqpPURIMLLKTJnPxvFTWKAYvedcojPTUvO
t40+zs9DMxnwcEC/IU+bS9BE7Vk1jNn3tsgf3Zn/u287hSzpsfxr06vXx/6v6u2vm+6x46NLntv/
gJb/OnT5992xzWseJX3x8723fsP3W8/+hKWACY39zxym7zee+MQnTaIfjX4mmauj45/dMcv4ZNG4
+vne+sd9Jz2QXSbdMWYEjGQw8PxJd+zD6JfIItDD1tqho89vIhZ/f9eRGT3lTWHDrrJmfRuOZcDp
7q7P5Uk40OwRS7v/6br8Tevq47Dq+ysyUmOUQfsPcfr7V0yqqBoxwVKLNuKWrfAxiUGaa+nnNuxv
hNdfuXWPF20077zeekYleg0X5Ym+Cj4JzdwpoO+xZZ1mXenbTXtfQUXetoNNp6V1f9PQc79Bnn9q
HrIieBJXAuJNOGeIWdbL95OGnl0Pb3wYQnmKRhxxRU5qi91k52grOe3xmZY7W8bpoXM78VnJbLla
fZYqViNhU8stTCObNgW742CGiU88fcsJAFm2LUR7DlHqweJYv2GGPfstSVJf3Z5WhTQD0144H/ex
OF6gySdut6XU2XFokXjY8KgNfTTcluVoBoAPZ7SCCeciLx22YTQ/TaI7nwa4szgzae6vXh3ExZov
VMrOrE30Yoix6ZWJLNBDCa3EFJ2ONRwhnUQCXznV12JxwZwtq5mZqXUeIIJ0A+YAxhWnR+0qCiN7
54ky2XllbR7g01B1L470817ferBqmabClimaeIBuOJuvIRkYr20lKUQ4OAcA/JGU9BojUSxj2ITp
pKh8FxflXdxJ74jO8D3U2RurRQgOathvpzw7ziTq8xTT5x7f+nKK7NY7SsfwizGtB3cOq2Q4cIF0
L1IouIUGiiepd3qFRg3OxbE3NLdIfCE2gjLcFtCFtsA/tTNvpgRLs/KOqBIAUrO55zP0Dk1V9ReI
DGI/H0rrDI3NURGnL2OiFZe5F+JhL/WeJGzPjPds9ChCizjbp3WyHyBvZgGGPevI8kIc0/CJ5Yk7
g9tNYL/eNKIkDCcEEdGQu9WlGnRbEcbMf6ghZ13iRS324FO9I2xHj6WnisCojMWfS0K4F4G03cjN
SwsW6rbvljIoW4XgIVbVOSEntG1wP2wrNAj8m9Whauzrs5y0Uppx4Vtqx9ELw+zHdoamNNCdSgmI
ilHQ2EVFUnWRBkWEtkmzuUtTJDtB4zAJi8D5BmqIox2armesd8mjcLUvY5ybF8Aas9MlBoEias08
iY3ocT1j3Dd2qxNJriZOt86a12OF9N7pkp6p3tS2wvGwDNPNgQFA3gYwm5p0k7D+2sD8PkCbos3j
RkVA7z470hIoNtpMjLhUCZVlbV/EqWFCy3JSLg7ubagiDsecKj2nZFtTpzzryUmWHIDXbGGZmsha
nOJLTIvgliy8D2nheQfWv4jNcLqu9CXlIY0QK3bzIa/CQ4K9YIO+EGqS0bUBLah8S2vkoFQxbd1m
DK9zKbJzq6+tvShlda7p3vJAH2586JdQXuWzobajiotkMw9xuBdJXRBFcYVQrD9RNoV8Yc3jmSTM
pSeU3Q1yhOJ7iKIgk0ytf8on68I2YKXUudrqHcVjKGbkk86tnM0Xabby1CtHZw+4ot8SRrW0mOS7
7mooQtMnkhwGgiv3uj26m3F0ULoBQW+3bSKTIOun5oX+pudTjdoPYdh+KeaOWLO4BCCY1LD7LYYk
tL7D6oukI7uIgpNi5sqDo+y71BTpbRPZ7VVr9iBIW4OegcPhpQJjQgvLLbetYYmLktwBX4GXuHSX
yf06a2UKQUz1V3VT16cIf/NLwG2D71RxA/zOmsFqUKVgwzNAgtaPKQPafUWI3VsYNwikZye6sGRN
f4OuoD+Krrpv6vgrYDmuZd9ddwwU93FryZPCGpxNr+kXXTR+xkpzN1n6FyvDdwI0oY7OsryJD5nE
FYtYezCuWxy2x1YujCPLhYOB7nV6NabSOTF4gA+1EUKXcWpD4SytC4+ZMpX+UcGZ01cEK5zAbwvn
wIHCBr+j5rluiwFydNuYB90s532Taqj56PUBs6nwj0Ait8CmmFNTB7Cm+wenU+D88rCH0dzEcY/y
Juz0zzDxJq6sKt9k3ReHBe7lVjdCJz1FK73vnDBwwyR/Ed0sgqRxqxP43RU4PJkVG88JnSeL9s3O
1BL6X54XC8Le0JkVnamOI0sZfkm22oodsc5cM62vQpVnFzLP50M0Se0oClGEgvcSz0uSNNPWcvvw
c+v0BpLKGN9CxXz3PATXeNxBkb6K0t7YclsfGe4aSwazyFxbc/MOFSNOspgGTgSUoiJ9zLGCwsOM
1oHIuYSt06xXLD/uEa+UNdyHIrbsjelV7m6AOHzG0Dd8ayo5XKqQvKzdapRZeGp2eq8hqRQpR38h
aYVASupXWhMBMKd9GL8xfva+VKr1thr7/GPHWPpE9BJJQwMy50TEcVaf171d78c8LQIO/kWOfm8o
Luo0lE/aDDkqNEd8bHK4EQz0joH49ycRp4kt5uJlW3v9a1xE+XmLAGdrczLdkRp9rJyW7Coz6y5b
hqM7JOZ3ChjVZrJpHrMbVPFhTkrdj3ICHcrJTc9y4sKCuRwQ3iXzSNZV7ulXJCQg15y0CWkC8obA
rEEUbvjvB4uErBx3lt/n3s4rmouYbOPzbBy7oyELT112oDOqg3RTr4lIm3xgo+zZ4wLUiOMNGLIa
+2gykvU3LO156GXXXSEnnwcixLnnmXcmtYeP5KG8sNxGHugYHooho0WUdgQtbjtNjw/ViH68yU2D
LqMRvvUOLXOXHeNEg6Z+MGStDpVI35DmmUcJPYKTxsi9L0nLTcqSDYIvDlrGK+pYT+thuk50lVu+
G+ndMZZK9zB3Uw9G04xzPy9buVuWOA2Y/01nstEQ1tlvAFbxTcTV4u1yPKozBC2GQjQHApA0ZyqG
GOPmwsOgAHlMK1L8blnPrlZb0H/IMDkfldUEea/V94AJw0OzVNWhpV19EuOCP42GKb1DDLns2tpt
/Izt70QxYyQqCt3pzm1Uekz+Zf0k4befEL7TvmrI9sjbLKJqi6l0PBuj2d4jb1fX0objMfaYEsro
Bg5KeTQIl9gsqaNhM1FlVOjENtZo6QFIuu7gsvxse6aYAemb6UkFavWCPqeNOtmUp2Swt8elN3d7
tCGXSQhWJZ8qP5Vu9mrJJtxZWqYfnLikOWomux4/xiZCW4qgb+YBNOYqYIww++PQlAdmL8a5MeV3
2WAlp7Ekb6BUzmeGTK3P8lIey0G8lBWQk/9m70yW49ay7vwqDk88QgWac9BMAWRHZrIXuwlCFEn0
fY/n+t/AL+YPrOsqiVJJccMjO1w1qltXQiYSOGefvdf6Fg0915S5cV8NQ3cdDqAcIi5bqs0reUO4
DEEPYchPVzISJXyUYGYcxAaERn/dc1BlY1ts+4KdNLknxTW9aI2wZHWs6/OOsVGijuGREFPzLTDa
6tROjX4fx6HzYHdBQKWAswIsLDqiKinMKwSZ49XI8C+GUUEs34IFDSsnoE5Mo0l1Lh2c1QQYPFoN
kQ6tjsHDsGtIMkZG7OMcUhQqWcLaDQlRgyTQKi0YikJlcpDIndHLMx2M421amacagsuKpNl0loKB
0pgfk5ZmO8Ss7JBo/bAt4Xl5dLu2srJuWeliL7diZyMJU/WGKHmvGjIJ6SK8pjSW8qC7Y4p0vXAe
O2Wp/a0iVYP+dXSHiTMAJaifUju/qyi0z5CbP2ZiwrLLJwNgqqU+/rXYc4hvoKHKwze2LUGw9TAe
kjioPWAglZdlst8T2Se3+TzTz0ogm1v1VF0yGbxtysLe4nRYHZATfMlQW022V/ySAAnn5lRlanVT
6Yho5pwdVPSkkIkyeFVMvJwowxZvoNycbUhPKc3HDUJRYvLYwNykm5EBGQG0cHgjd6ZIo2NqBsoO
6D5YSiIxwhXd1Lb5KZNZfggrQuWWvgbkBnSEYtTWr1RQcOSSRWJLrABWqqXbh5o1bpNqtLcMfOXN
OFWvq5AZXElHYxxdbacmgzutuXCjaZwN2IEvNDChLoh1Y2OF1rNVKe1+auLpksCzs2TMum2Y2Mt5
UQnGOgXEoCPZnPiF1qFk2zCoz8D9zZYGVZQ1sjSFbwlFHKvGyK8igHGu1ukhPeysO6Mb29vIY7Py
AfSq6kHfOaZM1F+BGD4sWfGi1svoGzWHHNeA4INMTB1ewnStfS0ju6WvSz5tZus8qJNs9kXV2D2j
KtAbqBR6f8Y8MGPBNoA1yLDf97Wzd3plPxdVCRdK7VGG58kIILDimLkE3TsEaLnRHJRyzMPM2Fs6
aAL6oMx+06pPdfs+htN0GHLbZsoaT0/jOGAUjHTnm5Iui9815eiVVEgMOZllw2WctuS75LtYips2
N1GrV8Z1kzovRaPeZl0UniEgJ3xv4SjZzdZtHCXdXsc5+DgVZryrOZbTA/8CyBuhtIyf86yeL9R1
pSNzkm5qEpAg4lj9Js+FjS7P4UTLYCstj06uHey5yrxEtwrfgfcKsi+/ZVqSum0h1R2crMuMl89n
Z1ncspHpYcx7QAUxnwz0/Rmf6cmc77M5nLdI8i45sOs3jTXtRjODd5xP840srXxrJ1b7VOopJ2U7
NHd9kEY7tZs14mPW4+aEHqFjFrYG2CQen2/YquD4vdLmhSU6BURu3OW8eHyBDf6PsypPEQRbFERR
ku5I0b2y1ek46kCrWs7inhXcwM1OT0yz2LLI36EjYH4prWwvwo4fPTAX0m44vZLxSlOedXEZFHFr
lJFyT83dk2lizgeA2ME3a+LMbtpZf2ao0l+qtH3AdXIGrnByq1WuZzn4ukrO6L4ix+oMkDBDSmFU
KtnTQ7WDd6aciPDVD92gtVurwYFBsE30thhz9W0xGCg3CUEZf79d/X/ir/pBabd7K1fU/f8NbcSV
O/Gf24i76Gvx9fsm4vqv/9W//gdR7uiCafqpAk+n+q/+NXo5nVm4BrXDFsjc1JWT/781w9o/NEvY
aOwQ2mk0sPhTf/WviZgTdEFWbTx/G2Lkv6UZFh+dwn+3ynBfYQX+cIKpkk9qyU86O4ZfQxY5X6MK
kCKCF1XwTJem7nFMj5UvDbryY+lkESIcE2KiR8wslic4xhgoZ7ZDmiuGBEAjNYg26On1rx3GbH1X
QBbMzkD+282hrgFXbaSRx8MlzSU5nLXK4pBegtljwSgxZMt4DJbaVs6MaYBNX9RpOtDJ1LPYr8y+
8+OoLB2vd6AouUaRJOph1px2OBslBh0pS9ndkdvaXcP252jEqfCNVmXgnMdoVis4s0afbC1YCk9S
XbGywtGsjnNEWUF9TapWfs3mZVYvlnrRqz38UAUQXAhx3gey3lOg6drwbjcQMDcQRwf1UCZMX/ec
VaaK4wddXya9g63szSCVO8qBbGCRbMSusoah39gL1YpLQGXTgvKMCtRqnCAgZYEEpiIOB/OIYNuA
Zz8E8g0bjnIuZYF9UkH5YTIYTWrOseoiv6C8ERyiWtBhpVknDuPkwSn3cuW+0FyM6ufFjPOvaqKz
CZNPZ+7CQHF6dvA5v3GWEesMESgRESiRSL+AmEjeyKUJS18pq/iENiO/tqy1j6suqsjcWKUGPmKD
VeptWMzBG8KXWvGy1lS+kJSLpyAmA7f1nFFteGL0zIJyWtYxjRs48uSAaam2LQInqDdmJ7oXkQgk
UVWZWLeqlnA+UmmgKX4QsuMwGdGHfMPA2gr2w+xAEjNyTk9StNh+RCialy43SHpf+F06ghGU9Gle
yvy5spRoQMDcqQoTOix8gzKxhxZqhOaaET8dGEDew7ZQtPEQTMk4+0YhRe/HaaFc6rJZFKbgMT5V
jSeLAwGWWybiEMIPKf407NUDWGda3S13D+uMQksAPTqpnuTRK3DrClooAE+jq2VxkhdjiOP2EArN
ehtsR9D+k3r3YgZz8dgYZt9uFALPcn8EgsmQOarH86pdyhcgtwnja2QI12rMtuYps4zfOOOaFwY1
W7bBqY+lDAU10U7zYGMOFE2Yv4KjY68YZktv+TFywq4MXE5fMOfhqcqyocVKmGKNPCc7XHvIpJVd
lMKgS91pYkJJFgJmwefUp7dV08qBfiSHXcro4NwcZPtijOjCvRD9xSMQodH07c4EtjTRLw29sWuM
d5XBaeHaoKN7BHQiFu7E1AKarZn0EeiVuHmNnSHl05FnRRt+xnsHWbDrLG8AUlK5mtmH7wAXlcwL
wZlCYydtjg+itjUYc7mou9BwFsh/cQpJrwXKyk8SOgOQ91R3eN2aobnlCNivU/BWp389CDD4dQda
dENrP8Cr6MSvGYcP6NgiBTO68uQyToZi3DR1OSFoGALlTAM59h6EMUsKBHH9NbAwplEWWeO7ZcXj
e1SrLXrkVCHQhwQVBgN9YWuPdiqsR9mPkEiaVLPvAYQOkjAlK3sWMimvzBLeJf54jTN1lOjxNlh0
5yvrVAEzBdFBT89HOCeT5vwb3cGK7NlK577gZFUzTzFkfpbXKq6kHnunC+ROtgc97dMDxv0K58AI
L+Z5UaRyDbHVme9DyrHHZib+yV+GNfm7YNLhtUtgehTV4Wh4XYd5Y4ffe8r3RU6v9KbDUDk/ZQRf
1JziVevAqhGgECgt0n9kCYEGGlFpPVjIfLMLyDqqtVVAkLwj1+fLFX0nZxewpnHS0lgZdnYaOy+a
jv+R5lGEg8lpxuZSq5wwdhsnKbZBRBaKy+czXB5H2iNLwcUoRtGxsq8oHb3HIDQ8Sy7t2oLu5s6j
/TkXPqx3e9pjjqUdQRFv3slyCnCZdnV4GQ8BeHuDLsBNoeBEcJemlssmqXG9ezC1xTVH0IkIsRgG
hxd1bDluQvvB8mPE29SBRcb5KRj1PPcSfCN3iW2RKGibbYpmi37pRSaD8eN3L489h/mYRymvX9kM
KHRjTYY5dyshUV2GTcq5lIVm2UpNzP0Ggd2MZqay0N6WcxOZvkNmGG80/DmC+bQ2sR7pzdeskhxa
utOcp2N0CHk+x0ML7JXXrcwTQgZqYp99Wibivg7gruFHxcFyPop5eLD0CQpXNKiZvU01LSLqUK2S
b+YYhyVHfJ3X7TiQf6zdT2meAElFQSfdLouM5bpqgkRdY5wFvZV46B6WZIbznZNYNoYuw0hlYiZF
G9Y1EFwegceyLBtGGD0nebQehbRKvw5pM71Pdpo3nohQrcChXer8GYGdvteQBvUXEAg0mAV8LOMu
A7+d8lQw/vcLOfXzpgxt462m++VaozR3sTkl1+ay2mnsUfatz7t2zB8KeinQQ4hMpq/JhAQ5sD3F
R7pKFps9PWJc1Z0dkKClLdN7kBl8dJEQR8DNDjgu9xRYzsFuE+w8WhFEDyWJly8tMTFqFinPFuj/
q6ZrrGpfJ1lzSxe7Uo5KhbSSNrRdPELKAmjizUMIGcjXQB6P7yC75yfHqCU8mrwsdmMtzCMQYKCQ
eYE3iYs2gfZPn+PfGtH/PyoeUTFD/qbgJhPv7YeKW1v/wD9LbsX6h2nYgjArSG0mtgQb7sw/R/eK
Jj8cdwZcH6FbVOX/Lrn1f5gW/zrc4tXfIlehx18lt7XW8PxT/oNLhP/H+Duj+w9b9vcVN5aM1T4D
pJbPZqAb+XE4nXQTRM88OimsiV8nppShR5bw8JZ0S2X6KhPLK6m1OlK3RsXyySBtKM9japMXWvn5
fEg74oP8727fL8b7a5X/+TMRZS10zDbAlsxPHpg8L2pVn7LTMs/VbZ4p8qka58zxTRGkz44Tjl+c
MXMepey1vx5iTnrgMH5x6fWv/unSyHS4FxyBGCL8eDuykRzEwUpORZUoW+Rc8oj3geGrHqtXHOWj
l99/019djtOTpZq6jg5oBV98Lw0w8gkUQpacbJEl7OYAEr8ldVw8BzZBogPVJ0qlfz2Yv/h668f/
/PW+vx5P3A/XSxSz6bmepsNst1O1OiB/UHd2wv/8/ZVWBcZPV9K5gQg01j7NJztxBGmuJFH1BKiq
OyHlzw9JNA+Xv7/Irx4UkmLIOLeQnlifL6K0BKkhtj4xvSx385Bo700dIwNN2uygI7p76WuT0Wtm
6n/4dqs36qdvZ68yK67KufnTfQSeo9KDJyQTIiWO/0IYWyMdwxt7kfZNMfXD+QSA2MtTU7kJkEpa
7u+/+C/vrgPuU5OIX/TVLPf97+hYDcGoKtdPS3VTMc3e4U9t/mBc/8XDSTwDSwyoFiEhgfx4kVTa
XdKV0Yl0cfmtB3a50xhwX08ozE561XRXv/9O2vqwf7qpmkCRhE4GlRyNiB+vp7NVS12Gp2RqyvNm
qpTHMtbjK4LsgmuUGNOTg9x3N5vYCdQ+VWkz8drgmRqLefv7j/KL14TXcf0vryWyvE8/71AMrJpB
eOr6TPOITBB+0JOs0jv48v/2lVYdob3ybeAcq+sP/b02qKG4zwPrONDCfQTknBwaZyE9FI37/vdX
+ngZPt1eqHX0fDRD4MT7nEiYk0HG1Nc4xmqs4ZzNW1raqf1SOenSn41WaN5bTFswlUV5+jUgdwCs
Jh3z599/jF+8sqDl+LZQWukXGZ9u7YR7o6hM7cjbgzJ2ySpBNBTOmZxDxWnWwvx+mWnr55lo/0Ao
+cXjLFBmYhAE+8Guuv7o391qQncSazCMYxmm9l6fnQ59R2RhzpibbaAVf4pQ/9X9psZjirA21VR2
2B+v1zsiYs/Vj6j3qOzzhuw5r6ePKuAjYIEaB2M6QoboH2ISxPdKUBgPzQo++/v3+/tP8ekBY40P
rDWRWIJnTxh3RPV7O8f1rpetdJFVDbu5dCrwo070hwfuF2uUAOsnTcy8LB6fIStmAQdkXLRjRwL1
GdEdcq8Nof6Xlfo/bti/eFWhDKz9R+Su/2xbfv+rduQEqFWlHUEldRsS+vRdFxGJw3C0O/v9nfwQ
z356gcBNIeTVKczW/uSPP6gV0j6Xg3ZMMtZfjlBzewsEr9sS6WU4OCjN8IRwezzEOlKKQrSEnKDK
VxkhyfrOGkukVaI2Lia86EB7ZWP/1Q//j/fiVyuoEPCCUYHaBm3eT48cEWWRIuR0xIgyH8emFRut
cBDIxCNQ+DCabiIESyRNL8Gh6p2ekeNUH4LSqg5/uFXrW/zjraKPK0BgI8pih/wMygQwoAy1Yp4z
/EwvSRghzSwW/YYUznankq7jRdaMYM3EshYwNb62MxHtLUMU+4rNcvb/8HHWYuPzx4GI4QD1MtCn
fl76jKkfS9uW50OzZkLNaX8K89i5jQmH9E0rCpnmWP3e0Wa6FBr6i7iXw/0fPsPPuxucbkNHlW0C
SjUo239YfhKSIJwSNRDmFBTS2mId9TAILlAnKn7DkPfGge+8L8A/nBlx0dApMQraNWAn/vBBfn5j
Pu4EIExuBh75T5UZ3h5j0Hq0uXmbvKKYAu0pp4NNfxlbM5282nJoGYLB2oPWiN8dDayPXREarnEy
P6B5MF3yKJsLe5zFn16x9SZ8+qF0Nqj1pKRTNn5+xbRYz7l/BqE9uJE8p4+k38+zOOj91J/q/Gug
IsajyCLBfBoCImuIgqWS78+DsotqtzSGmYPa7yrmXxyQ4EMZGh55PpbFZOTH3y0U3aSks3pu9CQH
rdPX6mpBgOZXHbUHMZ7Zzeyg1ur79itRGiXqldI5BKQvXUcNJsg/VCY/F57rpwHaz5IHOOuzljjL
ElVNpHFuZyMSYZCLxOKQWeAiTSQUFmzq3RzE5E4KItRIMV3+8PD88vJS2kjW1lXwAxf+3R5KZ01Y
7aifh0RSbefIaeAUoKX1R2dqkR6N/XXTh+oOc81TyuToDzvKJ9i9pPPIt+fCEPo0QDWft9S4EL1K
SgXpyG29py+FTJaQrq0lM/U6I+3iWZvs5s3JI+KVUjUODhPiCovpi6tzf/w8d7q/fQJh7MXNcIBC
ULZ+XlmyArVOsyTnhNcuX9VG41GFtVqC+QxF6xn0p+mrUuIxjGn6PyxrP2+wEnDuuphwKzS2wB+f
TCUaRco45lwDqXAWBBVqHrxnL394/n95FQE/QwMtBYD5U9kk467SSfg6X6y5vJjNdqDVSzIVKwVR
WJ0lthnPxC7JgtgHkU3QnKyA3liRQbpqbyxPZSdA2RXY3Ta//2Q/V5J8fawLpD1Idn/n04KaBRgw
yc475+7o+wnZ3UUuHBrakx56Nkke7lwGBTLD4A8r+Xpbf1yjEIZQv/IkqvguPtN80w4LepErZ7aZ
2pk/lXbTedU4FAWWTQZXfjYGIQ8cAok/nfo+jnWfL22vpQ41PFvr56/c2cRoLxMKMkuWR6PGNJaT
Iushqb9vS0SwnanViNInZFWkGI5I0xBxze0WmC8yPqVJrwh6IRFSBt2tJepLRyuW60WTzSmvh8Gr
h/Bbo/ZkbCXG2ZwEyabA8+k1QOg3BBQmf6gSfi7ILZUdme1wHUmzvP74/BJvQpxVb50hiuT9yHAe
+UsUGDsEdSSDGhhrr3//xPz8KK8XhDHKysmpy/z0wvC45PoizLPJApUR9na9TWkc/2GJ/MW34q1U
MWKpOHN+Cm3AekvUbSLPAFQEV4Ml1oi0AnXTDBZydun7Kre//1Y/7+e4ZeHmMJqHFIED7MfbCJ0D
qrXVnHVzHftkFwybLNLMrSIL/Q9fDVfPp2efHhW17wojx8gmwcT9eK26yPopyUyMk+CKt7hm9dJr
Q7V4UAuTsHE7HpAJkdO0POgVKxfjUQVqNZgHkjBBYJsnnclTREAJA2t1TBd932LyjrwF7kO/6c05
uYS+GmOZL2yTnAIowIe8ncvXvlxylJGM4W5nFPMLyZEV84oW6ej9iOQYLUvnfIMwMUdoqKPqqzYJ
C5SJbnbjRtiRHDd0y7NvTUU6BFyICDE21qnkouLn6jnzwhDZ6piKiceacrlhVqqEHlHI2bcu1Jcj
oKyx9QuSzhcEUa0asOMCCiFoKEuvmIbbqWtWRv+Nl795r7NlOk8ZVzE4LMe0cfusz97J0J1wUjBE
f4NvkdxwTFXfyTvQr414xHEeVQ1RhqGuaYRJa1nor0qqlUuemV8TRBCDOyhq8CxQXk5uWYCT9oOR
KM4CGOB1n2Wt7VoMa+5oAugRipwMzV0Cwnk6ByeGzqgROlnSxGbBUwvJOEYEHCTcvDUmt6v6EnUv
UeM686m3hlPQl47pF1kqk+nwBFezNmysgkjtHfLjxNxmUfOg930x+A5hO/U2icK63tQiiBbUkYlD
1GeXWDGUkjUnjEJNvhuRik53yMxHQlDJCTLYKG2XhA7+SNkuxGmqJNlLdHFhRdq5bYznpYLz1oer
7bQo9LKBqGs4ur6lmBX4EEkMNDJBTNUoudgK/dawxz3SQCN3OyTwil8aMdBXWcvgEjolYg5AjcAQ
UiXWr0RAyiGo7GE865IGHYk2z3XombjxbTetGj4PM9YsJIsvhMNKgLoWnA8OIr1Nj25iFynILiUz
VOHBmuapao0YgpiTFcM9r4FSoiiRZFE7kvDejdGI+WC0Rv5EVaVXLitP8NLLaP1JilBBfxfP6aHX
reaeRXEiv2GejLuc9CI4PfWE67idjFezYJ91ZVSLmwburOUH3eqez5cZbgyP5bJ2qgqZ8nTO8nZU
hfJkR8aKlCR/NPHWmOjzzK4zuSPiMwCG3UFp2YcDmYFnceSAsIhSjJ+ugkZuYW5lKZYLnmT+Vpkx
RKSaxAEdcWmp7RB+Z2RBWguK4wwKvOOH5VKRMqFEBWAjHp7+XCRxGe/CxKI0R3hXM4gqJ6N054aU
ay9o0HqwgTlJ7lUgw5Fo53nf+/XcBeSiVgh9SONNhxczGSzVVYUVPVuLNDp+KCNTt0zww6MY1WU3
qNhAQCEkyT0Pcm+6RMhllxXFYAT5PEc0GtqROBqZA/VkRAFZH7D7GKg55zVgT6Jx2CyzkucYwIrm
HCHOQhI0P/KwYRQbvBCenVQbI4UW54dNW0p/rHMFfWJZdU8Q9pPu0sIkciMnXSddPmBg6RrcyHCr
GDaI4yrFblTjqBIwLNQKl46IWWgI06tTv6lx9fnZYmOZjytbzf0uJkyNKktFmzm0ppVv2CqdbxXO
FLHJlsC2Ng7ye/uYznil3JmhLE6kTCvA5SSsOQL83ktYi4gSiKb4t8VK9bNcre07IxEpwBKeSBWb
Q6rkO435f4PuwCR3N0UTaXlaX7W3JnyfBqE/rQG0GXZi0CtDHLBBD7kKBaq1wI5jvf8S96lMPW0s
iSXNYcKrbq9hL15yZfkCmodlJxz0fB8SQUDUez8q7xbpLYjGhUnSmSknBVj0xMHKhNckPeTZuFdS
vR1OPRTYgoWnLK9N9LQQVSZnfFC1YXxCRa2fuFNSd83ITr7wAww3IayqWz3OFMOz82KYvTws1qBY
AFTJxjYx0WPDmFoHRYgWFVvia61bh9Msc3lA3ybWyUQ/moZcnhwEBQzHATb2rjEA08LXqiENs5sK
g0UZj7XpojPG5D8L9hRvHAPjVdpjfDKSYo3F4xtWe6ng0tORSD7Qb9FfBhWq92TlvYmcE2SOxdH1
SoCBvVeA21ygeIZaFOaFYm5QtZk9+uUQtNWSoQby8esE6RazhXqtQjvImJI7/DIOmlLTw4fJOSwO
W20B3GgpV6Wtd2x9XTbuY8dIHnRwy2+0YgPyjWZqEFOdzBtyioCpYIG0mKtRYx8zrDccq5sltnAF
icp2h3FhlwQUGoT+oqr1O8IqtYdJEgHZGHWtTzYoV0y0S2iPAMjwUJZ+1TcpIn8px0dnbE25GeLB
yg4qPaBHNGLp4PNe9eQLSc1szmegv3ezYsmNUvd4IDNsDx0hLg5qMr0osi/gbZzShVBnXqpKnWUE
KFYh5I9J7TS4m5ZN6KgNNscV/awdKVpo2CfKVDXeOCsrPRvNGKICJWhSV0xj+TYxsgE9XrLjevMi
GngNjXSGQzWlxdmSUEhoLHiX8chQ5U2ittpr7DXoplW16M8mtCnkd4Norz2hlfZlI8oYfZYRsqQb
aWU8C4W4NZ9iiJl8XeAs8NPEHJ7SxoyBqbewtWqDSDxvGjTlpshyyJmzrqevNnOy2ZvAo/dbumGW
jTpIawKvMPL+hiP3kvhcPFO8qpf5t9YcpnErrGZoT+MsZ+MQAv3eF5gMNJfJqjBY0DL5LUK3ctEt
ZvVtjJuUvFkEVtcit5SX0nDCgVZKIXBHKhU8tq53ssrTRAZxhTZxzYLjJLeG2U0E1uch0yzqdTaF
vlt5cQEmYHepM/VM5TSycP60RuUhL+WUkuINVP1AaAxWmqKAs4osKFDESWP9oSacOVBcYWpHo2kA
A8VyhUAvGpE39sngIeDKjA0UFHK39JJH052yBMFI1NM834Dn7O9NrMqQPuu4oofGOGqTmbJ5bGst
CfzQskLExpYZPWAGMl9NJDIF9H3KHsBqsf4qemu8lowJbTIXia11hWzM6yGwNFbAPMRz0uDvtVF2
cge9wKaOduUysp3b8JpVOEmhRkFkG/IxUmJE/6Fp3y5LON/O9F7vyFgW8qBgQWMX5YHHYIEfNd7Y
3TRID5BRdY7VAC6NBVbuAcPZ/Cabsat80CXybmqj6c6xQwOLiQ7Jx130wBqQW1bBZcTcZsSo1XfB
TS3xkrMsyW6tsCSejdFYoE6FLRpMrLCJoxHY2DDWp1aovClBoeN2iNOuLaxXzznKHp/8E3Gyddlu
Kg0F/o5anjVlHFuktwJuwIXijMOyDWonhRzHP3nWSxrGfjSp9rRJWH5Psh+Gu4WM1vqQqKJFojLO
+TV4HWvHIhMXGJArsWzwv9MCCPSIhAFRiuAtiNT8psqsaFOJou7dLrTT0VfHhX3SYPkkBwyHtOmJ
ZAZYkUCKcrZL3sEHB8ymaRtdTdOFErd33rW2rmxvgtGUQh0Y+PlmJ++0E/x1PdxWjghNPMudQMvQ
L0Xqzksgb4tsyL5UGLTabcqWj21EabsnTDYK6VKtVefnNh74xWvIk9O8fpjlazKXCSSKKY/pGPOb
+NAJUCQmLJ2QDsew2KIKo+UzgAjmhD3bZe87HWK8UolpByjmkt+pNW5dguKo1Teoa+d0oxJz8ECm
i3ZicLw8T/aU3ouuMM6Q4keNV+njDHmKrOzVFtvvzCm1YAZVS035Mw/zzqRhGuyNob0bysTZGUpD
hjDGc4hDRqMrm4LSyzhN3Jzr3iJpb1/F0j6y3wpEjWbQUnnIUoFouE/IVotc5hvlTbU0w10hQtVc
2f0LQqcx7V5yUQ5P5BXNNzkPFW5+p0NqqUx9iasCypC5Z3kFVtXOGonKS5Lhx4qIwXUd+szr5Kla
3T2TmF6brONxiEQ7nZaQL7Op2nZ4Mugp4qvDufQ6EZjGEz0Z1baqQfV7jtEFt2hQS1SZLdnZzKKz
d2vB6+U76LEeS10O0UaJNWRkoVYW8ixOkN3CikY1tm+s1NY4WNUt1q66cRoAc3UKpjKD8LwXDs4o
36imRnhKL5FlRpE6H4UqwPHnaKDTbVAEMBCWLMh9WSfhG80sa/DYe5F3Z50yPQK378XOGtXgHdqB
fpDGDCmwYD16WqcRF1EHXuvArzBuWN+RXEe6Pt07Da92m7X5JZF62BTzsRN4m5eIg52ZYpwjS4ij
jb7o4w3+eI2OK/2lrVWTg+sbUJROS0oMp0dFCChpqGcciWkfvkTNSrASFSHSvhMh8HBbEfLXORoR
3fZYJD1GkVy56nUYb24dcsrBemKO70vaKP22mTXUrwhERlgIhWM94ffTTvNYtzctyfRXWcANcwsd
wKWLqM55bHuWjm3VdpbmDlNJHnJlRjli5LBXHtEvgTqMagbg29FQ8/fUKpS7OrFJk116C5LzDJqW
v0lm8VqarlRPR4Zg/QwjA9WJcxFXbD6OOOSUXBZnsmFsu22wzNu88DGc8Jxada0EBcV3W0RyODWV
TMaNWU6L43V95DwLvSnaDb2YikR6pI6XYROuvvLaJtY9UZuKMMi0UtypjzljlpMyPyEnhleXQbIq
STFO7Lumi5pmq0V6+OWjgfP/hXP/nRnFd72sn6lL//O/urf/9vo/DkMZN2/fW1Y+/uBfAjodVI2g
84yCTmWw6Rj8nX8J6Ox/AFUS1ABQoxFt0f/6t4JOxZqiMiehUWvpK+LmXwo68Q9GuNDp+aPQo1Fd
/a3gILIgPzXFaLkhV4H9hP0FJJT81BRLMjS+2NEoTYOwu5uCEOKq10OeRRHaWerKbqhMpXky1aSI
n3uOfvpNG/Y6Nnc1rLW8Y3wSdon9OtVKGgTbqKokcfS5AZv1NK0azyVoktBzPqSfcTE1t/WHIBQz
Q3E16AOnPd7MF3VVj9qRhZB0+BCV9jH1Pp7XVWxKhgwGsWrVoDofclQ+MtLU9kOmKj4kq6nIeeXt
Vck69EtSu3mt9bjBxpy2voP2/pr40YYUMGSxS6gO8yZi4AE9BsBVejl/qGjxGKOo1T/UtWHpaHuk
Rfmz/Kf8Fqk3WtxoleVGhM9f84Kj1YUSEz1jx16NFauY1/7Q9ZpOx+cNUrjvK1TflMNxBJlc+0Bh
UtWfgAsvgJI/JMNtCGLe6si2vNd7Au6OMYGllIzYWoxoo+HNs7fmhxpZZOH40Mccg89nOFkVTAxD
3GcfKuZSC1Nojf9UN4eyGg/Lh+qZsRQKaONDDZ1/KKOND5U0Rnql8qoP9bQs6SCyGq6qaoSgKKwp
8lFbmx/Ka60yUk7oH4rstbYs/MHQaiT9YY+vGmDnMf9QcmOlCS+cD323kdGt8BTN6O5g/KEANxaQ
QR5Vcblc0OmY7yzicnM/IC5VfENqHQqPbFj6aQ41bXgegRZCLE+/O/V7WP21a+l11EK+oVPmLgLl
h2t1fcI9lxp/MWyQ/pIffcw3ZarmAQzBZWzcWu07ujCi0MwNJuXiqcEMj/OQVAbTtVqdU2JLPsl9
AWoidjWOqYcxhMpACqhF1dOPvR14tc5vhj6iE+lO13gooIC2CjJuS7Ffae3x0GVO1lheTIsBgykV
OkGeURdY50KkRcg5Z3GuiDpYvlYTVmVvVgOH1iuIPdTrcbwe4SsxPduKPt1oGKO+ttWkYMAwSSKC
X6MH4XYkLKlwZ8NICZsKh+Brojk4aEw2h/u47gwAQvpUSE+E/B11NbSPiZIX1xxdQ3IXyjZ9S2o9
q/2SgctLOMXidh5tkBHj0Ex7jC3gd0BEJLw+Uhi7NkYssufuVO9jsjJlYrD2XxTUF/f8m3D8MKJE
G2vou1tEMsYxx4XAPqThPaABW+ArorENjXwSIDRxqjvDU2JgXXAXrakmbis4HliPlf6u1f+LvTNZ
khtJu+uryLQWygDHvNAmEHNk5DxvYJlJEvMMhwN4eh1k9d8iWSXSqneSyazbeqwKIgKAu3/33nNF
BRSZhzvA7kFHgs7syllBs+6f4Aakc2B3vZ1uc4MywhWkhPxSw15XrWTadx90AOpXeQetdD01jNUD
wm/OpRoJ12zbJtN19iwEngKpoXGFyM1viEuptmG7006rxurTkwB3AZ9x7EJ6mTkz81tgXA4DQYHZ
0XHL6UVXXf9ujjTyQo+R1uVs9QNljt6MYVHPmMxzKtWLh9lIa/DCdpl7hyhq+4tM0/T33AerybLs
us1a16vihg+1UvqNSg5kdmW4V4KDxpMIPZubjiKLU1e7zjuAlIU32fDXQWaOp8cO7O5l14T1HceZ
xSkwueVDNOj9LeEk8zRWTU7CTZAQq9wEExYV0vI5KRQdqGU0lc2xBqLbbYuus19yijHSA9mzkCmt
FhY3MqNbmisuJgKBjdcQ52305ky7Y12tSz3XLhvTzap1xOHtrmBKTAMnK+KdXHLaq9juixPXXbUQ
mZeiMj6K0SdytpYGXtq0xQLGyV5k65WPwPxaIyi6QelrXzm62gxR3qiNbaTJBZkXxooO/JIeAm1F
E4dZ6QVoT1NE75rJBI/TTey6azfU2o+shWZx4UpXg1LdpvnXEWTKuHKI8V4yLeRdOie0LCZSqmsz
YgAMUZ8/NdCMKiV0Rdf0h3BHRi8qA/KNfDEBv3RkAzGDnZ8j1oKBkLsxy9DbiS5s+9Wk0oaJL83w
3wRJyhcz1cARh3Y3Z0EU6T5DV5oc7i3TcgEjxJGEPlYP4sxAv6H6zIMCRDOXaT/0WWjecqcwC2fW
YH7xw0q1nArL+DmKcsbmo67GILSq7jFfxuqZCxduJbKRKFa6DN4L1TCwEcs4XuX25O4Mizbflfxz
bJ848rH9HOans8uBgEA6sMRomff3y+RffooA3qcgUHDorwJSM0W0ST9FA/69DYPLc+uIYcYiLJRd
oY7VpPnxLl2UB7y2iBChBTh/ZS3aRPkpU3SfkkX7KV9kmq72/aeoARuMU4AsdE78mlkifNg16yA5
fzkH/ac0ojwqQddMEMnvORzzGVV4xFbKT1EFPjoCSz/murtiLo8hel40GLdr22O+6DIM4hinlEYe
cj78FHBMCzD0xvsUdgqd5ux15vTzuPM+BaCeRsbuDFwAeaj0a/PBWDSjjkaDe+WYoDRmHyod2tui
NPFSQuLgbwjk3eiZeZyQtlzmAJ8qVQmx/r7AduStxqmw+ao+dS1Vx2hcsJfCV00UKF+lKWwauBc9
jMM92lg1ZeIdmQjFDHcb6hnfubgJrcb4xvQjvTWAen1tPxW3oguzb/GnDpd+anL1Is/Vhmy/uYtk
532qd6p20uvhU9NjOzOHq3lO0fpk0Q8dkPhuvog6kX2gv6MLDmYHHeFTLQypdwOfE1EyBL4dQbEn
+0fgkzowRqKL5Gi5mqk28lOJFJ+qpLcIlB0gvnitFtmSNFF2QdeE+ciq56Yn7vwQja6Y+3Mc1X29
yyvbL06+9Cy5a7NyvFGeP3/BmcW5nzKbZI3+4VyZomavBEa3K2Fydeg9rt1ZX2uyv1QRmvF4BU+n
G9c27z10t2kZpDppWYDHNSYkBOmk+l0vPbs6Srg3/q7S+v6UQBWy1/aUt1dI9FO9SriHTN4ykXGZ
Mlc7Qy92eNcWLgJR4RizWCWDZ7AaxKppKFp1+xdBUu/UVunwkNQuoTjNheIFWUPJoOSOYRs6uPV1
m7F1WPPCI3/Lf1anTgr5wmzSoxoTevpJsKdw2WVBs1s5ChQEHRksl7sIw8ZToWDrY9GW2kU6Cg2F
mET4W+tzUce2NOrDmOnmm9u37W1UjvjGht5KuG/0zrtr7IksIK3ACyrQ0mKH56olWRqNNQwRV7Pt
E8qwejBay//mT2VbrnzazvSNOWIm3FmWHCJoW+7waqeS8fzcg8tCZe7FkSJU9RJNU0seGPLqPf3H
6Z3d98iaHn3ezO3ycdrkkBP3uaZvXA3W9WpyNOeg9yL/atZRei8z+tv3mdlrTyPK7FPYCP+EE4cp
d09sDZm3pzsQcL+jdKSBWR0juiC4FBkVJ2NMXXaSkad9TWuHvUFN9ttfZ15rhys3zuN4G1lJuwNz
PJE9xkJKGZMy0BAZ48nbAp92tkKWmC881UYjQMew09dxOsDP8OWs07jgACzadkXTbs2YpOvW7qra
XtUQY65bNPVoZahycFeY+tju+00y9itakB0tKBo6Kf80Kfyj0/TV/2VVcNjpfnVOPldt9fFR/XBA
Xv6Kfx2QjT+WCBdmSUvg/yBFgPX0vxJmpMV0zroex1NhLJb7fx+QTfsPn3gH0ZnlcAzS+N/nY8HR
mdMxLGOL6INn4Cj5B0xi/Dw/nY8pMTLIsOGPg2aOa4Q/+fcWbW/2I62cordWWtp8KnhzF5c1R5gM
j6tsmkNEnAzSXQQ+jDH4aNLeCHPM8TvC7bOXMhja5QnNmXogTRLi07Ua+7YOLzKcKtiT9NaUNLnr
RfsNFMtM0pwJm0dcVpmsuOBLTEbOB2IBI1zLwvxkyTMU85snEDBVbiKZG3Y8tutGJCP1YGml6SOk
UlEMeITuLS2CGrdiDdb78uxbo+iHraS3Qt61cSrz6ymS0n5epCdqmhZ9+9pxEwheiyXep1mDapuj
ZWN4JtErR2fjF2PlBjSVZ/k2KSJdP0ai05aep15vNuNktaAKaczeSUsQJrfN1q9vkU71/qp2ivxF
ayrNPbiISe1eL9AVsaU40VtaICcvcWHeP4VTEidzI2/U0S7QvvjvW7G2eqq21zZx3a33mUi2pVfC
ImBEWV2R69MbnksQrpSxTZm279vCzG8gAeBG9oZGOuu47e0ahk9jgzgj3x30VtPXK9YrZ1hRqKrF
69Gzs+eOOpazGRqMIVXfjt9qRs3yg7NMVl7W4agbJyPpontcQCCvoIuFH2BHunRHAKZWDzWCPJ4T
3nwTCLxE9wCFFnpsWkeT4giPSO4Up8+U4c3tFZssvzvpA38nXBkVvrF4IOVxLDjP3Awqr72t5bXj
e8EZOoJoEGY9uCdLv9UqG/kBEQqEBd2oItwkc+lywsYmn8GCd2KqWRoUuNVMu+GrXSbl3Vx0kbmm
BWe473nUsi3CI2JJ1kbutSvoWFkxrOqmDd0ko7nmfwLyFFWV+AamrScyrg/DHdIhh9LZhTwUZLHe
XrGF8ZDAMttv2Cbgu/AR5/NK2eodt0dcQ0wwOWwhyBHkLZPJ2xrwrfxjL5rp0+W6ADk5Ls7nvvSg
0886j/RqGkmfbuKk9LNLhN2aZhXsZw+11Otz7BZhSutdPaKtEO6KrjibiWgNczOhyIZ0zmvukZzj
JGfM3/Sh9syd3lkSKm6jmc45t7C5ryf8OLdFrQzvoGhmxlGSC35vPbKmaOewomwTNF97oaXkt7mr
XFCyBPnFKkpardo6joXDZERLAeDCfn6pfYDAsuK42ra7yp6h5dHj4mq7PHQgXoCyJm8vw9p4SVqd
1gKUwwVoIRC/zEOHgZ/hvMgGfkLhkypfSynTcKOrAU0nT6HKrPiBGkTYCkl4i86tHjjyxsVOY526
icGvaGsQo2xZGr6ZRVB2ClQK1ymjdRGOipEEUVSKlEzmUtBM4IU2GeTYwJ+gwa0ki5sbjGMNlLip
XOOeV290B/fUHVchrfXeRoShsu6xD+lqR8BA5bQl6sD8ojArZpAMoeTwXxjk2lIqDeLnFiXAZhaN
hrZLZg4f63ksjDe+a6WuR3hiN5BadVhgZFa1Ox8D554L1zayLL03QzXgcCxqN/AqgLnJ1rigMwYR
bVmXG6Aio7kdSpPRiZJlksEzNDLEAEXzebtPRtSmbeKy094K9qWMY2omrWI9F1iXXqESlifdQmS+
ZsfZVdvOYO+OvN6XPvRkLXmbW9u+KTA/ImOODk0fWIOUSew9ar65nAj2A2/8+qmQyiCGaoAd3SUN
gygsOqnFLjKKp3QnpfCfpzCs7q2o49tKlVaPFxab83nj4K1z0QZ0Ld02mTW0GyNqfT9IgKpqWK4c
OcWXaqgtcU5zzZ20VVc74lFyIH3zSObIpw7TQb81+WrohRvjLLuzw9E3wYPrZrJXuFPsgzU6Izi+
yNaqy3KsABG7JmqKXYK/OsZWr+vbxHPxdsQmACKfkqxqY7RZZl7pRayMja7VXbWmZ7OI19bkaoJX
1DwLlEj0oADPVW+iJVXghKCV5j7swJiGEAY8duR7QD71OGum6zgFKU3pS9FhtgmcOSGLSN3J5I4I
5ElYScDisdQGNEM3ik9ARhI8wTMnNpcAUqG1714EzsMMoOC0Oa+GvFUmZVaZGT/FDmUkgeywqHw4
ZEkfOq+dwFBP9oAtB0JgAadhMzA7dK/aSE4WwM68mLZu1vT6WqXWEO/TqeyiNatgVgbpkBbyeuDw
O+2ScmKtxFEySLSe3BAh9hJgLFhzBHjKW6pqJM5poWbQM+NoGGuo3vZ8CZTIoDsGoCQEN9eS0a6S
rG2Ba5rixvISl3lhxkQgYnquzcaO/lC2ojmhXxusohfL3RyhJz9nFcWJACEjIEkiyH24IdSRyNjr
6gDPWdx/JWMyVacO1B1zCvAXYw4LxNa8/g1zD0jVVcQTRu5lSCyPM0ozifIxzdPRFDjuPASnlcmP
Wx9yJnd6vqnDSYXjxu/7eDpzxHDDDXVHxXCyOtl5YKbgM+4sUST8cHPc6hZYtWKU48ZixaP/lheE
Z23I6AscE5Vu1AiQiQ+cL1+RHB9tHJuyNAjskYWdWDFkrs8Hbt2Id5OAURSf88LUnNemt6fujI+l
lleqbBUN4gu+t31iHF7bF/i5hDgL2ZLPirW0z669PvsUcZXrAhJqq3m4rp1Sm+6bsNWHl56JMKRB
rW1mUEfJiJQ5UWKI4zFKCo5TdkgXYbdybaN6bQrY2qe8U1q5wViRhy+hbzNLoIXFvTeE4Z/54tx5
PbtW+V5jgmqsYG6YIr0qu6OpvowR3k9+nTnWMWFnkN1PcRsPb4yYindU5rCGqz3kw8Xo8BgfQj1V
yab0sVBdZ0WNwwLMEUVWGap0fJoi0yqOS+NZuSeEMdMqqHdcKUSeqH0ai9S+awuG2qhFhnhwCiPN
8QrQcrarZ71O9hF9BgM6dDksLfYi19diUK0ETgzA/T7PWaVvlQ84XAPXiqNk71kxS8HQ4+rclH2j
bmO4/2rz/+XCfjp8+Z//nd3Rr45BF8D9QZT/cAxa/oo/j0GCSgvbdsjZOqSDmB6RSfzzFCTcP0hL
kdIxseR7/AtJkn+h7TTh/UE+USwUDIIVHlHFfx+DNFMHwkEXOsZD3f2nxyADLsEP5yDy7DZTqiVQ
b5oOqZ2fk2TQYTwo8W64Ag/Oi9yJjjx2cpOFSns2rHYDNCe/yHV4zcyQjrrZ8DQNh9AZ9g181hV5
f7mzs2Er2oX7bRUzf4+8xyI63jUmq0BaZxet8G6Zxpar2uov8cXeT4yzr7Su2bq9yV7F/eI15sdQ
CLy/iixk0V8TwzgMffoaWUxfcCUOh9kO5aFcVnPPtFuE+JYuInb/LsavJKQioRzUlckDhnBCg6JV
XZSc0Rytu3bwpwRObOBBauYD7pMVc9b4VFrAzioqSCk1+2qb8yucnE2WUszUJWrbaMO3ZnTUFss6
rs35Pc3yKyfDsKXVeX7kiLG23fQVDoRcO2a7BUn8DacrzOBKPkPSv5YTWomvd4yS/Q/ww5YdHZL4
cdSa4TXV7WbRBhuGu9D5mZCxFkz8KQfKo7GTRLV2X6ZoXJB7Rh7ZlTLcWy8DeVp3abPgq2v84/Mz
3/S6z0dg+MCVcnMp2iOIY3bgkkzZXZWJurEGcQV0mnYFUMFGdc58nNTslV5AGucr1vWjn0ULabY8
20s0yWjbZDMCu4PEIfQtsme6gzh3Qwh/k2f5Dq7aSFvtjRXmZ7Mt8GOZx46lHvJRfdfK9JaixpjJ
zrKb7pcuVM39II52rblLxMUjkEeoYuXlZrsyCYfstByv34C+jq2s6LQTDwNuXU9fzQ7I6iK/ZGkL
DLOW12Vr3mleot1lrR+tyjACR6f8cifk/KhZEXuM6q5p5waKNc2mlF4G9mga3zRYYWhMjtoPZJhw
1E7hY0Jx+bo0GSpx7jEPYlIg2qGe52McBlBck2BqO4y/9ogtP7J2jtNdty2odsM8O7J+KrOyXbeV
pYDzYstMGoHLM94K2vC2/tRBhg/tMUgb/0x1OER0n2NA7x5jmuYZccrLydXxwtaDvqUDRLsp5+HW
Svp5y66WZtYKj3bVxOwV+I6Ex84+S6xxqRS7yGT73Ob+g67lZzePpy3EtTZgEDFeWmVxyGcbxKpM
X5SEpxy2zbDRzfoRFFrBPV9dqpqNlUbGYBPlCT4xeUaHBtznOukmMfW9D6/dYl0JE56Nnl1rUMiG
FkBLGYKtNAD0tCmCrnOmHZ1fBTwvn+YHAD0rKiU/lJHAHE5aSFe9Zq/7VJ6Q3B8cPJ3rXhX7okFA
UjFZmIgxtJuOH36JtbVn5xjjd8esszS5FEd3bFaaNjbLIPWdYS5CTUJnnKTVvUhIUcSevSeX3NL2
AD8Y8F+cXwEkbEi/Jwj5N2WobX3/NTUaTj1N+hGpi0ESxDCT9poNMtWywB9XltWWF7joMAyxk43u
TDHUezMzmgvmnF1g+zXA21l1Ww6Q8QFS2KENh+E1d2q1nYzQeFY+cxA54bWcQmrZl3FPGdmXde/j
th7t8oNJJ/JUyYgC20R6sDQI0xNCN5ZxTK60LaxLt7oy5/FMre6xMYC2caqXF9wE9bXytdNU0wWY
+19md7hPU/WYF3bQFnG1Lkbta+IM/ibBx7nRo/AqonjZmgVE8+nUVZydHJvZv+OkQTV5NJnMlbbv
+kxnE60UzRpmcRaAIBG7ZZBEUL0rtcdzdw364TKt2DQzJsn3UqHBRAy5pc1WMdMoofZLZz/jzJaF
Rg9Kz26/GXRYovDvyBzQaiq89B02YHHUy2pYGePIAbYdL/S8RKNajNQdLaXrtBvtrUmL6jSUdyAX
8SLfVpO5LxXzNQoXuIesfNMPyEtzlk/3YX6Yq5ZXtzSG/nFyRHfWInEs1byZZUl7gep0NqReh1uQ
CYKyLbWVibBZGgo3UMZcf+gZr84pc7Jz5sRXHNuQTHJA2xx3sXziqdrq1HCo4k1kEMkxTyBVZNMl
DY/O2yDrL0nUd7uWvHlg9fYeJXQfV9pWceSowmpe1Z1CHnSOKpoD10gutSR5nO3EYfZTHDMtoymA
F69Niyu+Tn6fMF55U/91csG+N1F+ckIvPAgHd/IYzSnm4DrIKPKhimftNPKc9N5D67ASLNzJTH3R
jQYvG83Zdh+0oRef60j/2nb5g8HwYlNZpCwxwpQbamGKLXMjWkZiCnjh/2VbsixLvREhH5DNHI4b
uY9jUqpmK4lrSnVrDfrLSD1A5ZZ0Z1btW6ZTDlkaPPwUADnbTsuzs++z+gyzeknckFSX2xnGrukS
Z6X3BM9GL2y3UzvbDA7A1pWdo+9Fqc3P4zw/eY5EBlY0Vts1UrCJR4KtKfmE0QZmE5djesyrOH1P
0mjYIm6V/B9dYvcuPqalbaQKYieR74zfisM8qWzf6T3OGAM+VWKJ6dFGZXmZ/LK40TNic9Pgrlv7
yo62k203KxuIDO/eO1Oznooy6+5TfaCwwH0qa7s/VOz+t3Q1DfRy5iXLOW9ZLXN7iLS4TjoVvvod
Rni3xhgQIUOurSbedn51HLECrMrmq6Kx+CJkO74GOQkwa7LfUmywQ+nah8LQ9Lsm6p/E5LCYubeh
K3c91JUnK6qSwG61M679coUvtDwqgyYwszGGNb15zIuwnx8Ikm4nhkcjzFH6Ta76kkO/rx8kxzdC
RUEl6COyywZIvr1u3W7t1jNj3eoCkjpzNYzluf3oJgs3dLFL5qgdzKAUOcMphJGdD4kZYNfeT5lx
X/hQ4znlsl/CacqIVF2RNNjFpIpYnaN1XbirbGoCvcGHs8TqpupCp/pqjGIUNJ4IP7zi5HtHuOF1
wvnkTyOLawumlBGFZT10OX5Kg6DjnGprH6Xbwc+88hFlMP0veVGKecg4hCqwodanwMBB+34VXb6r
xEVJS3LicxiXA/Wk0d6yr6My+chFfZo7Z42SXwTDyIYp4mlgDOdq0a4I5T5MAAM3Ypd7HQHpaCsd
54ii6O0MoltktLRsm0wRGTZrvqXC/tKsyJVkSPO7aJwfKsPR+ZMoG1+TlPtGqkfPwFVgTZ+KvHMl
Ya9zcH6PXOfE1IzO42n+NtCMm1DgtLUVUYWy2+OGOpiJuOLOZs9Hq/CMOwnZAE+ns8kLaz904TmR
7Xvb3aK539U4xbMuXNfmXVXlL0MdPZXE3eqeHhm/Pcx0NxSRdnAb/bKxi/WopS3dCLlYjwqWJ8ae
7dg1JiaH6VuVec82CPzlBZE5zUvltl8tPTzZCp0yrC66JN8pIXdaYu3ijDbVpN5ltvoyYMLCjnsc
rOFlbvbUhu6qJmI3j75W+Bdmdgk8+XWYxEUXXejWbeTMN9XonyTVJ5bVbT3YkbTHXTjM85twyJB3
eZtVY3tqLTY3TGrOMkveHDa7GehNBlEem6a6fBeN2Dudtq6zM/S/kFluY9M4QWSsLvnbTLrzrcy4
sdlOWxcTpiFKdc/Mpa8qs70ZNHvLS+TMuQbigXdtj/CTW4zL8C71YhwCkV9hxuhJRYgzQc913wpz
zZzgyMaKsmfeOgd/ehnZqYVO/pQkObVWRC864+QK9zGx4gc4a4zOoyTaTNS55QYrVyKvK0N/SSI7
Xw+QtVkXJE0z5pVLNaUZrz2s5/PYTWgk1BiP/kGW/mNPvC1oenmcWn07ChOpxdRu8OQ9NDUFCgCw
Hf+DO4mi6j67FdSpr6isRZHISYOqWL1jqPA3HkN1kVvWuZwouabTaT+P4hIc+LVy5g2pZVIyHdDR
UFJmUrhfncSGNyunx4TOLI4UceCxlkXLbTn4LyObpZT1TC+ZMeMYm8cHaj53tZYRl/aTLnCs4bZM
hjWIoaulczMS8pSxEMYagyprYB2Qo30IcS4YjvMyDFekeS6nqD2bmnfnyxCAo/m8tPMavPZYOFqY
JaJ+kPN7Rr7Y1kD1nxLNvtYJqFFRvbz2bkjj7rtZnivCWTfo91/GCtiebj8WkCkD25o2xMADxZ8u
DrVLm1FM5vVH8mabKakhx1Q3aCWbqn4WqfuVHOq+SMtTlOjjZWTYq1iFlFihLncINqzcHNfIDvdJ
TGSKf47hNjEYtiQLidf5UjYVyauuOmiVSWt37opAU905r7VdIsiYUMbVtu1r5mlPbe0E2URXvK1D
XfZaqlQID7zlhTpoKrq0W/aks8bLxiS/sko6SPJpnHkBHpWNpmOly9SAgyeuvzEeW9UibPmZ9NtM
87yNa/A2T9yhX7u9Mg+G8sjeuVVg5t59WMcvlDaw4xrkRWSIy7ppHilALILRLNWxLpwwCCf7kaM7
buFsmNemmb73tXVXaWa1K/vsLaa9bGVCf9wNRvkwgNJeibA5aAU+d1x4z6SfX4qMiSA7eOxF8Uhv
uko/Ck6tQTuP+jGsAKLMFOWsEs95j1R1q3elvTakd92meHpFuERkqg7fnCR+4Vxmll7SQmIg94D3
pc9ltjdhaDqrtPM7UGXRi+bwGtA6q9i7XkwnJfQe0LzjvNOpI9wmAwUsqi4w+fujotc8LY95p6d8
5Un4RPPHfdzg9+GAzNi2ieRVxpuY7B27ZAJKW36cgaE7XgTGnnQtSbQwk+wwKYM50NroBrddMCpx
W3oIjY6/CZOuprdKbfyq+Wq65BFaQkp5ZQAdIfROU2ZWb1sVlmc3EZwmmtRcu16jrcdh6rcAxf3A
qch+JoMVb/hKR94PzDMLDpERu5WxGq97StZWkTOEF6SHu2Jl1po4WegqW2jvDRY0BVeEKjfI10y2
7abJAXaOxcHR0M/c8SPSeLb1dIuUu0qyJQLkXSiNk1InjlQfffNYa82peI1D3dvTz0Ywr0lxTo5i
eC0S9Rim5UGzyIASBKN9hKWNcDz0ZPNCDNzmYylO7E8Z1fKuWrdL4Td6WE23DHlaei+N6h7FT/c3
JAC5x5UWH1haCg31Z4mu8WsK9sMUowEtTt6MfDQ2YzbkO5/D9Y6GJ/Ji4BGCBSLmH5TJzm+jYxkL
Wg+FiFDy8vYIT2kUnqfORDFpZlr+6ONmX4fEEsbv+OPWxmicBre8tLgTvS5+i7jVSle7TzyqtdAj
NyGoQWyc27hsI7AYBrPyftWGE0I4RoB9Sm53BWO9DRhGbQD/rISM9o6hThGIIdyR07Y2aAGVWBKD
yi5PhmFepmzVCkENpEq+Wj7asTUc/cTcUwJ+spp3jCoPKPvXgxoCS9hb6eHPoYdokARHJJmkZOhe
Qz8Jurx4bzN12eTxKZ9eIlfSozPdmFZ0heHnmXTfRZ01e5tNm1PZQUF6Hg7qjVelgZlMK5BedHRp
6sKq0msTS2bdyetoeNIrpvxV7pxS6sZnDqHroWOviF5r8XWqcEP9Q8Sxy7hGL6SXLcQPAQd72SbN
x3lYdseKhL0zbXB4ki/ilMEtMmvbvMZMYbjivSuMdZMal40Gl8dzzgOWJ68vNp1pfelVjSO2CTTB
vCMpyq2RU3peeZzR2fPN5hKj82KOGbK8TIB045d0m60V8rDDJEc1wuBm8vwxRfOlf0Hj1k1cp7tK
SX9lmxlNWJz+puTeb6bTjEkUs6G5Chm8ovsZ+xpIlzf4+9Li1RkP0Q6Vapvgstw4jP0Lg5RVnR11
K7xpp+TrPBV3xlLuJvX5m5+Et16cvPll+5y5x8wULXLwvNVZ0oXm3op2sm54XehX0OmTThog9wxq
styZ+GxR3vlO4jwqsrEhDuXl/ZLaFQeRYxvt7fFpUrTVUX9LjQK+JFMhD64k4cadVWThDbBzsemw
zm+KPLO2NvTyi9hNWnoyp4x9AxIj2w0QKESv3OjQRSXP51zTqaZU/B84m/4fBWxbv/Y/vX15i966
j7f2x9n/vy1Qtv4Huq9wFtsS9ALUmv+a/VvmH4bnYhimgd34l83pv2b/hvEH/1+MplCtMFAxmv3f
s39hEy2iTdtzIU94Dq66f+SB+mnyT2rJF8sfAc+PwG21oKw+3m6TMupQPf6HV4cSz2eMvz7Ox8Ps
IfhS0fQ7bPaPOSReEouO4Vv8oeGML9f806fg8zJG4tPBYDenWG8eBjk8SXvcQNIg1Wx105835P+R
N/kjT2n5QHPJXll83+z3QOT9+IGjWRBzjJge9uREr+KpDne+q7TVdyLP9Z94q/9WyuK6Ssqe7+Mv
nyIgtnJNusCRBuMIheb7Ly/NIqydlMpBY4mZaeud2Fm8z35DH/6RJsa1CLhadJHang95naDZT5+C
vyKnKHfJgI9IkksevqCczkouWLHuxzT9kGPe/ubSflaEIDdj2uPOdVlusLUvl/7dfTEhVPdq6Qy0
2HKzR3P6rVtP2sbWxHRR6RQI/PqrxNP3HbpsuUje0BafZJKM88Ti+fv+89yJ5IznND1FHu6zC/iT
mcXE2SvK+t980l9/NExUKF2eZSDI6e5PVxZOLbWd6cgkC2vdcZotbDm1zP+DTxG2IUxrQbLB1/zx
eoZMpU6yuAjiJm6yI2nxUONmbDA5//qL+8ujJWAu8gyTFsQOKX6+01PLH6I5phwwX4K6HOjoYxtY
+anONbegfsS3ru+L/a8/9G9+LdvHRUdtvM7LyPzp19KhO84V6KigF1a5caxy3HKA17ZlU/u/uRF/
/rl83eMBo/8Ll6gHsfinux/CniMVYIogVRFLekXbaqjwMP76gn663bn5eENxr+u8AXX9U2v9/vZj
n6xHPok0dup0XVFthJ2AccpTEf5Djr+3fBTJRbytLnQ57y8UNop6yhozVh7ocjoRoLD5vXz3SCKw
OjRZnP/mp/qbK8N8C0wVFj13x88PctMpy2ukQWzacQAqEPErSZ7FTX7Cq6CBEABUXv7m2/zpN+MS
BYlY3umAICzTXZTw779Ns3RSfJbINa5ytAMQmLussbt/fGGCL9BFmUfq9f/yk9HD3nTYufkQkneH
SKfAXuZ9uonDhlODMtvfPGh/d1HLi8nBzcNt8pm1/e6NaHnL674g+MTjTjbSpS+dZkPtP7gqb/kQ
ajkgWy5e6u+/OvJyyVSDNQropCSARD3PumrFFFR90RGFzIzNr2/8v7kqVjBuRX4ve9lw/Ph5rqXR
5u5w488h1Y+8NEGWGPX4z5Zjbgh+IrYX/GPZB3g/fYo/VflgTw76Hb3ra3Iri2yHPe/X1/LTW2n5
FMithvDZHhlAt3/6lB5fdgIJhUa3NuaMwL/ddKgoq940w99c0N99FA0SwmeTZnCv//xRwojcWbl5
MM65E8TSGu86wyetJqb07Z9fFd/cYvPg5YF58cdfSM6cAWtyS1TIR/e1DMfTAN5qVU9K/uN7gbnd
klVnNeHe+3mXFupEk2QUF6yMEbOvwZFL41vl/gcXxFud1BN73OWyfryg2Kxc1XOODRy64s6zps/G
pZANOCCdzNZvuM1/vb+XXD7LPAu9ZfFg/fhhCryMB2WjCHQmPyueruGs0550+PVv9Def4v0v9s5k
OW4ki7K/0tZ7pDlmYNGbQEycKUaEKGoDEyUS8zzj6/uAVZ3FQLAYxuxdWy/KLKtUKQ8ADof7e/ee
a8jg5CdqNdX/2VtLkHCnD7yiTlfm5Yoz9JM2xOaZ6f3hILxI7J+Z6WhOjy8laOFTujKDSOjuVoC4
tTsPWcjN55fywcy2jHejzJ6OkntRkCZl4gRu52+tPAaLVBfw1ZTO3H11KMgE4LQt3BzMuDnuW+8Q
CxatGjk6ECl6AbYOkkrRw0c03tKZJ3R6WZohs8Apgk4Mkv3ZE7Kjya6vgX+x9FC7ikwzva47j1YD
y9WZteH0OWkGn1xIDmxOGGt2BztXkaicMVTGurrSSyS+kQLC6fObN03c/wB3p22EhuOUdRvlFme4
eT4PLoouhiVM4dnLvRbRZJb9oMBo1VcttTnaxopEutlXx+T4YXBWJH9Et1gpjmcg2JtE6TKP/r5M
dc2NRAkJVNeXMSlMjqaW8pl9xMTkmF2kPq1EsmGCkeYkMhtwYmzJPgZox2tst0JnSzLexrBzNGe1
PVjfpc6wowk11JSLoa0ng0OYiyelyqsfiEkJ5XPDBllVnk7CVcOGJKA1NqJIGRFXvNHyoJLWeH+M
q1FTvTN5IqdTDlEf2+Tp0Esg1hS89f5TXoaV58kqn6NuTPIUdFyLvBfWvvtMJCANsc+fzUejGZyu
kQqy3HHLjkeryhhOELgspwvNelgnBNYcSgRqJcVRW/93wee/nq9PZ58uk/6FndamfMhu9ng0xQ3C
AF9lzFMnsrLXfLRDaRvjUer7dIAHm2flt88vcPorjyc8QzKYzmIBysRUj4fEQgigOILFWdl0jhvj
ZRhFgnPFXwYF7BxN63afD/jRNfL2gkFiwyI4xR0P2IANq6SCzyH9AWnReOqj3Qc3RRyAoIhpmH0+
2gfPj5tJjYhoINtkNTweTY1b1ZRKLXE8TinEetVVvpeGIrrAgKaeQcN/NNb0OcSYR52E0/3xWFau
l90w6Rp0q+pXNB6kKxxlyC2Salx9flkfPDXTwvqnoFFDzjpV096/BBSCgdC52H4JMs6XRRGZB8Wq
BNoUC1gasI9VPAzemW/Y6ZODAm0alEx4Aad373hQKJMNNVxSQTujqm6qMUHuLjr5wg5CBAhYD9df
vUgSaqdN+3Qk1kh1OB5PUiR6fBZbtKYjCtKCKYRhPygRcfmduAyBz99LCp2qz0c9fYoIxoWCMUE3
+Ad99g5W2qBhg2XUshvjzVhMVOAIcQ4KlXOT0+ICjt891i+VZCK2OApS+NkNhSVnkr+Xk/appEgt
xkFL7gu7pD0HizD9HqPO2kUVjeNFMDRNdmZpO51DFBqYr4KLnepDswuNA76FQY4czSzL+iabBHAg
ZH1MvmMX3kp6HO5dHU7NmWFPvuMTpAmGKO8/0m1WnuOnGoEtG1IEFA4+dvuih4R2DfDAOvPefzQK
a6imct5ThDlf1kacIIMoAs7n2N6WZkTz2/as5swMPZkrU1KjoKNBHVaX+ZYeX0td92Ur6+wd5XLA
18SGDFRxzePyu/GfDEU1hbOiYZOYMr2c787JgJPKOtER3ihJZ2wVIJ24GgYadcBPN5+/AR/cOzZY
WHZYy1he9OnP3w2VyHicUL3SxM6hQSdANlL0rnH2xWoyRTzunkJ5iOlPtWu+DcHP2oRJOnIwqjra
YIA94p+GhaJt+fn1nEz0t3HAM5LkpGFKnt06TEYIjj09cWwMv/mistxWgggIFjDqZemizySlWtfK
kH99pnOUpZIC3sOkDjRbpCM11EMjHdDbYPW8LF0p/KXTywr+0TDEP3HoA5xmT5P03ePySCMpTaNL
HA4g0LvMnAa9I1EOOzMt5Gk5OlquuI+E9fEyYS8nlWd+PRBtMijhiUOX27MGsMbeHio8XjY9viC0
D9YkxZu0o9lcWM3GtFPlzEvw0cx89wvM2dphx31lNobMgbCRjNaxGiN9bLRRf/h8wpwbZrYuEzDZ
DxUvF9iPvr9JbOugQho9U5L6eJBp+SBhYdr9Hz82pW1HDADTXgv4Zbm2hAdVKZFsceaxfTT7J1Ae
eiqmP3WV43HSMmijplCIhg5x+HZaLz9gyOyoSrHj0xaZWbjX8LHPHTI+vDyZpoNMSqdCrfl42KHR
M1tkDAvPH+SDP4bjY+yhKvr8UX20AuOu4WBEkR72nHI8DPw1iYol+ztX6KjWsgFmpllTZtE6lej1
zwc7vSZeZsRUZPqyC9KEejwYhl+t7XSuScq7Goq4n5OIgyb/628047CJ5BCPsZrv5PE4upqDzcJl
BgPOikLUUpq30fsyOLOfO713nNwNiIisiYqg13Y8jJn1Wq5ocJ7VagA/PiKaa31A6JZMXvnnd26a
zMdLB1sqhdlH75Aqoja7c/HQt5LBUdLxyaRcA1woNjnU5TvfkLMtaUnVmfrULIuRld7k9A6ZgoRA
jtSKNVurQj3XcU02aHwwe4d3CPn07BdWbpVocNUu629Q1cVjatYABKLcjJXvZjg05gV7Brw2n1/8
yX2ePGWUY6BZ6uy25qtWmSqhn2dtj1a4kHBZi2QjKGZ881V81p8PxTSZ3WkcbQQj0A2Gs0iHe75p
douJzOcGphNnqcRKOaRSayOO1LTqR6rmIowhwXSwHRajhlsF1Y9pjeNd2fpWvdH4dMBaowy7L1CK
Br8AMpREy5PbAFN2zPTbmJMW/k8a6JfAtfpqUead3K+G0kRrGEa1cdUXhLYvilI1IKQRN+gdUMya
b92RoKupf45s99SVggocjTrGFxJ1J36F4NHYvdJ0t0FGue8B2xm4OSTzvet+T0Rs41jytT7CwRAF
RDTYMX79FV8pC5mLGM0Ac5mCzQH9Z0ASu/rsKkMCgwMmHly/wY8kE9yYJ8lxtZCtMqECZyPiTq7g
kTMJmlo2wnIBWUpVb6ogdMHNjUZFBEKhwqu/TtrIxQ5j22XSwxTT9XQkdSocGzSSOmC4S4KRY9cJ
IcD3v1WLuEEqfH7R6Ysw7VuiDzzwTwFwuDEJH9Ve9bG998HgGg9wOGwbA0yZ6vdZ09nmuiDytrqo
ecCKU5PWKa+MXBsEl65hrFp2mR0WG5iThn0bjSCDna5q+/zajYpiuOvGMpYOkpco1ZWLM7DdI/1S
EQQGsrhsvSmsA7PMmL4Uiju8hFkjKddjmUeVk7iCgD8WuFjcGFoUlhdAdLsGOF/mlqsKP5jxI8Tr
h+i47QzLMTGZ/9HYVFmTSBdZ4SIssOlcqV2PZHdJMdAPHiWgYbhOWJSzRYsvaPidDird/IUqEz77
k7ctcpduoafuznVRMF3Kem6Z6ypSeuUp6eUgBCiXlsavvvTxuVACCRLkzgM0DG8VpZVFWINf9uLB
82tSJTQJCe5dGikg8hKo2eZl0aX2a0lk2AvBN8hnBYA3b6s2wo/ZEOYwQboIJOBaznPpzoYWE012
k6Dfq03pyk5caai+laHVy5cicMWTqvqVuYgNfhuw9pzghZEA72INpqu7FmjV0f4qhJQ8liRi1guz
DBrii93OrB05YfOyABgQ/FBKBVaIXGX6hEB0m2LZUGRsEOJ5mbeKNQCJK3MEP7D0Ra/+llsy0pEF
I2onlwa5IRy2PrQmYVN4V9Wh/FsoVRQss3YY1U0XSUDl3dQqL3TRdBX0aVP0jq9VmeZEqEONJQzH
Ql+nuVBevFCtw6XlKWa7GTmIQ/QGGtutXSDgT2aYqNqNN1gMPIyGgdyOOWvBSMRJvyL5Qd7nHWzx
ZaZldndp5jpnrtKPkHZZ7iCGtdal3u8u45iyUpIpiQGyaE2sS6jXh4DNcOOUntRx4sU8BKVDMYpd
lWZiuDEJJ6mdovNxXZK9Udv6omwRD9/mmQDjTuYNaPU4sXyB6adN3Bs/h4fneG5tVZdh0cBH9YJQ
3Y8RuRyPY2CkPIwwBIOaBCmd9bCWtQMLv/+YEzr1wNqtRJOVxggPyP1SlhvMu+O2Y818xbpfP+lt
UvZXFA3CJ7slsupqEB0QLrcqjH7JHtyV4DxEyQuyVvngtzSqF3Sw6g64g9JKG4rohA11vZsZP9us
DcQ3yNly9ZgQ8/IgSqm+k0eZ4lEnQTm5Yh1K71oshzFS4NzOtjpQH9ieplzs8rqNYidLJOu1HVw7
uxhqHHIbOwRJcp37qOMlX+jehtimWNqgCfJe1E6WEQNald1dJHaBkxFzC/hrnx0jfJmAuLhrhOm2
fEm+jv5o+KIyFhI8oh/4d4oBMAK5HQUve28Fl4MnrCuyk5LxOm/8NF1WehZJK6vz1MzBe4XY0iZ3
GAtCl1XqPUh4X15GRZW0E6xUs1YJINXm2aWdX4B6zExUeI3fqivWErNbuGaCmaWSwvEbnsuy+1mK
Svy0AOdHB8ROkQxtgAiV7aD5LPlEkqmQzhu5Vhy5wQu2YS1plXViVTkgssEdjYkzEQy6U6l94v2I
5T56zttCeTTizHLXmiwlyCDUWGZtCPgGlKu+6dqCeozqFQ+uBK99DzujtB8RGgfexiQmhrU74yiC
2VdVHgiuExoYV1cjmtG11QKWbQn3WAgMvkuT6AZ/WSIBdpcpkvr0zsN/Fj/C+sHwE9mxNV6bHoKx
g1/nmYuyOucrGfltnCwj2oQWEzGExgrfF7dQ3RK5sykHZvmTRGSA4RCF01zCrOq7C23k4a1sKxDV
CkFO5C5sG27iNk36MXst6fYPnJna5Ffnm+ZLYRtW+buPOhnpU4uUYBVIWSQvSLMr2CQgXsfNJPrJ
Tdy4sbC/sVpV1TZLVK+HjsqBz8HdQUogPoQJS6N4cek+KoVRBNivGiEz2S1jWKL+t8rN1OdvHyKA
hP4uAZSnkciEKngkzaXRkpWFdDjZQ2bMIHhVOCWZJSNpUjel33XRZQVoM956Hhpfpx0tDdEwlr+i
fEwlIusByNdjQgJZNKpy+7O26er/0muv8h6CFhPcb5WcBV6hwPX12yLxrBctc0HSdsKuSQ5AthGQ
jC0P48VgtFKwQlKvaxsXj3WEYsCwuMNOmvVB8Z2dERZ9pNfg7ba9EcvaXouIaborE2qJj0YTVd6u
5043m6Etupi4mLGQ17QX/XYTeoOKTlxt4seOqNXhYWjVVFpy+WHxTLe1hvgdDVqDeFspxIWQrLFD
hjwBheTBVC/1Cvj9j9zHre8oMhhKAHvWeBWKsbO2QDApnveynRYOdgQyjFgkRLsthxbXjWwFcn5H
bChC/C7veOZOpdW8mAsf3Ij0M0kiqdvIfgEHWBKMcK1B2TRR3HKNN5EMg9zp6z4xFkUrQmWNDAXc
LtZ9pb/3KilSvreGCvW2bDLzmlwTo/6d2zj/bjVvyKi2mJEmVztfQT+ySKpOqdc1GR/yPVjI0NqI
WrN/SbUQFYn0HVp7zchtJYZ+IjX6is8TFVFJCgE1OpFrDFgB6863xK/cGyApFBlUEu5QMhzeNtNf
Agv+Pyq/nZD1f4cin2D6b37RVa9fjrS307/xL+6Gpv+FMg6NwVTXorwlOOz9i7vBn4ipyiaoUr6d
XDmN/629Vf6id/umqaPxg7aNP6sgo/r/639KsvKXbVOhQJMLvF+jGfUV7e3JWRNZMPV0+hP0fWR+
5/GxVsLUCW4IjxSJR/B30fxeN4Yfram9/WbZPCfaOykKUNxgEHVqqKJyM6bT37vym9YHZB01CPTq
ylUo5hg5VAosCu8ewP2/jsrvNbGnB9ppGB15Aj1b1gJtNowfS2MBto7EDNbtldkWwERcNnUCLzRU
X6/bulWVwqqiMnbbB/Irp3tl+fmPeFOYHR3j+RHomd6a1VztvDDBaU40fd4h38/L7DlE3fdtjDYj
34DXjDXzT9W0JN+wzb5MDJy2o+y3WJRTPqlpGeX3hhkpP/WAxKq2jdSKRlWY77Bo+peJ12s/ijbR
H/gShQ651tE1TWSyskQWAw+UaKA7JtZuy7dda034tXbhtW0Pvl/ixFqA3YmmhKLUSepY/LFKN9KW
RmDyI2hWQYJQmp/sVLqfYznca3bu3ho5wWFW7GdrzJDdHlYXvnypDEmAsQCtyGYHauP/ryf/5vhM
NY3/vp7cvnT/w/kVv/zJ0uDX0aoy/Xv/WlVkU/kLiRTS8qkcOkn6/8+qIuvWX1TuUSxQTaR8MunB
/15VrL9QDdJDo87OC0iP/j+riqL8hXyRHBGT5pYyMU+/sqpM79e7qU/3mA84BSU6Vog0TGVaBt69
5pll1p7GNu0hyZ+7cGmIRz+7fndTPnjHZ5Xafw3BdfKLkTjL9rSwvRtCKpt4oMLhPqiBAC3+o7YD
tsS/KMbUvFafjzUv5r8NhvSXLrVOWDAa5+PByIzv0FgQSdeBmnSGWxsSabEBJInXHDcW6JdzYdYf
XZ6i0EEw6FFM8v7jEQUHrpwwMOmhec1+ZgdtN6kJzw0yW/zfLou6H7IxrAMUGmeD6HnYWWqquw85
p2OS29ijUPEjDwEX8Zlb+MH1TF85JsUkuaMpd3w9MGRVj9Kq+8D2BPDLIY9/GLAaFEyUwATPDDb7
ykzXRXLNVHnG90LXeGolv5sbZtlneVbUwc632pVR3qnluXbwfIJT/2V20yCzLMqG1rzBSGkONoQ/
eLvcFdeWcjtBwKXm3yyz/6pwmbW8rfkos4+zRrGoHbzR27ntiqgwA7b1nbFu8dSa53K557dsGgrt
B4F2vLlsWGavk1wBVbdsz99VeUurL1pjg4zOfZbn8+1tEIRBfP5t7CoGu5r3zwVBtMpBOvF35R+y
Yjm3DnhR04v+ObtQnomd8MFpcDR65OgGw6uz15+/xh8Oj1IIbYuKJmPuulByamO1kvm7Nj4MWrHz
u2ybydHvrshXn48034C8PTkK2X8PNVswqjoITSCj/o5zFooE80Gsk7tirVzTIbv6fKwPn9y7oWZP
ripb8i8ChpKN9qL0R8eDhfP5EPOXl+dmomIxJu2+MlnJjp+bMBoZjUfJ1QgPb6x+pQf+KrQSp5Zh
z6TnlqXTl2t6PhYbUhZAlKazdkRV0dMZCOXY9b6yimwW13ppq8vPr+mjQXhvkR9NXWcECcfX1EDe
twUJhrvMj14lZTvq4SHoujNT/vThTLvrt/06PtUTFVBopagTfMXfFcTM7DUZkxsJVJwkP7+YD4dB
KsKO4K1JNZsDoh9KDKq6v7OmOK2xsNiSZecE9B/dMZueDFsLjVHM2R2r7Jj4ZEKDeG/KVRPf+nFw
Tyjk5suXosm0QnGbaTT25n22BLv0qMNK2CEjlNtIdkpNOqeleGsXv9+fQCw8GmR2KXWR5D2tkGC3
vLnbq1uFAK/H9k5dUgXdPj/cQ8daAlNa5pfaFQ74bKdcDYtv/+A6J1kPJgv8iG9bjnffqKg0Mh+O
ebBTPcKeQIzeemm9+r8bY/be+hWhgS5Nup2vxVtr6Fdld6Z1+MHEw+zwn6tQj98ijIdSTSUu2HW1
Va78qVRaciz4J5ehs1/lLMdKN5vd9GuyzkqaYJdG5TYMnNFPvyYvYLme7Kf/GWH2oa17YhT7oWUE
FrgpHtJPz9yoty3iyZR7N8R8T4JKDhhrH+zKtbLp18ZmXAaLPTqUZfAC2cF8CA73v81Nt7wFJfRM
UgWubke7/Qd3cmJrWmyNKB3MVladanNdijHYNRGdKsLPoCN+fSnC+Pr3EG9fxnfz2gMvJPnBEOzs
O8sKNlUqrT+/BuV0V8TDoldLLBoyBVue1ql3I2i0oUK3U3l5n+Nls0m2+brawJO80W/dvbn6/XS5
NZc8R+MhvoFBs83WxHeshsWfz3/Hh1P/3c+YzUo/QVsdUOzbWcYubaZt7DlxpTItQydz5t0Qs2kZ
y/LYpZEZ7AbH3biXwwvA/8Jw4Ex4K9Mhx2yZrgArb+JmSUpMQhHnzluHX/+EaTK60sm/Mu3cZtc5
1oQy9Z0e7Dyj2HRNkfxCR+q+fH4zp7/k5EonrRQFE0QP9nSz3z3TmtYI+3gj2AXZrQuJNYY52IDh
Bm3/+UAfPrV3A80mj5wS25y13FIioRwVaEpydogPJyhSPWxS/AdxxWxR7P00HlW+jLub5+QyXlOR
efT6Rbs1V8VydFQnWaYOBrFVc+Ut0esumsW3butfiqvtP/jGsKHH4Ik8hl8zu1jQ9ewJaKHviPq6
VcPktpez1ef3U5/+juMnZ6mKrNpo3BCrIIE8fnJG1gRjaEbVjkaN+VIBDtrJOJuJ11FVcnd1reuf
2kIfX/O+i38Mo17/qiKVfGmtDW8MtVceAtw+l6U6ECWIT0VNFyQhub8tsgZYHccMLGYS1sVNA+vj
tfdkyFVGgjqdmpR/QwuH6LJhlFXiqC3WhYVftlKyiJVK28eQRkGfx1L6zSBQ4kYxXP67Xo6q7VTE
jJDnQQIGlFY6+dDc7QqFBqll6a1b9vSba3XUHsYi8W8sWmj0r+mLqKu+1iPCzglkrBdKR3jAIigV
WFgauXlgbKFMuYtac8dkgTU7+zFYos/4R8yWC2jzsOWsvrJeP38IJ/UJKsQ2mC+NejJOedohxw9h
MElMc9vO3jeV7dnL2giz6qay3YmsGDftvhkiEtAKv8rhfTWcXZ2mqCwNDEcZNUCX3Ob757/o5MSA
VJviFJ4FXmgcl7NFI0k1YvqCsN0RQHE75A+Zpr8iMl6m2o5Px1e/ahSuOZ7IuoluyDTmzk5k9pGP
ikIwGOhNGYbaFKf7dwXug2KTNu2UjmY5GmLeI2b6pBol3fr4BguiEjyQO8EeXjAzZgAD9GRYnfon
o7lYORYShAdJRcSwAPWLB8mIdfOyDP3wNQki776xCzZ5Sh3BZoEcH5eHxgNu4wQEnn1HgcTZF1lg
9se1lORewpn9WjeG+KNAF/s5IJCAjOi2pN7Xel+BLmxI6AY6REAinTg9egDYB01SzlQyASq59648
dHffINP1B8u3aKOZIaoLkF0qpj3JTSn0UmFOb7wyhSQZg5fRN2TLEHXWsGUUZ5bct+Ph8c2jFmlw
ltMNqkzUGI9vnikRLV4XbbCXiG24ERa8SkG+nNN4MagP8unqn4ZZSWggMuHUZDE8eMggvA5Vim8b
2ZkDhjITfU1ieoH/dzoqoQAQJz8nz2xAP1m0jwQsrCKBwIxqytpKg8hXWS17VwA3AAbJpror8xwI
5KBmB1WEhYzLqCFPprDa25JAjEu3ygX195iAEZJxKI5HKYVBTIqoc6ARDRkxP0qzFj1tzXjQh0vW
yGxZdc1408amvfQ76J5aWKvnVuWpnHZ8y7FTsxbQ/eDUybH9+JZ3tfBKu5bFHtPEtCxlWv3aWq2H
XCeTlasgk7QnAgHGC1UuCbjMSJ/91qlDSAuUHKc7eq/KfmL9/2qMcbgfo9T/zpdO3lfA/BIYibKB
Vizr8vs6SfhOD2xS1NbJWxQuQ9gV3/QgYmdpJk10Y4iSiMOxcEmqb7AVvMiq2f8ghb00cW6kwUub
YR90DACdYIIkMAh3koHxwQmE1McL3gHvJXcz+1GKQvverxqDLDfy1UC7J2b0Q2mD4jd5PkQCIkoS
3wtqqrsOMt2NEjWNtmgNW1q6cTSlrXy+KJwWeVh1aeuwkaYOrTK9j28yaEz8bn1o7yMDdlpVFNWq
aARSOamwpZumNLU7dkr4mvxwvEFPkaGVSuzHz3/FyYYGu49KHQOTJ5081sDjHyGRiIKvtY32Whx6
F3yuSCNUAu/MTkL+YBgL48aUGE4N6OQMJjwZ+iFYrL3r5pB6u8a4dkMJIKxH9B4XDeVrlQyesXEV
uBUokHoAxlDcg2oghtTv9HtYUecKeh/8KJt6FE3ViUlD0eD42rPa8/VE7dJ9SsTnuqwzfYXifjzz
nE/3c3RNNIwJqJmpJjPS8TBJVMlIb/NsHydldeUbwr21JM/YWtOhHbbYrs6K5Bo3vrbqYvJ1RilQ
V8nkocCTH62Gpgb/rY4EFsdKsZhk7FtZSCp5QdGDVRHCgmUr2RqGq2/Jn/a3KLTyq1oHRoYOpJq4
cfKKnQbgNVeNz+zuT7Zv07XxlZYpY1NsmZsoPcvTC6Ips31XeN6yInQarYOgwBzp/pmF92TdZShu
HiU9ZhE9jdlnoB4RhGvFmO0tg2Rk2w3pzObCXvSEN6/bieqZ4N7c26iCnJzg8IsvvijT8Hj+8W0q
VMqmFv37IwZhEJk7GHW+Z2MKU8Do3VvhB82ZtpRyslNgGNob024EszfdueNh8hw9UW7XxT4fG9/p
anDWKG3qcRUVhr8h3qYmck1HgZlAynRd+aZUQ9lpZQ3gYxwPlwlxDYu8j+RLQOAk4RCi9QoSNXRI
riZagl20zxcbqiEeCGXdk+G6/Pw+TQvG0aeDk/XUs4ZiYTKz5k43iWBvCZJqsbd7EnRlvdQWFBI8
R6/0XZ3r6Ial+sxNOznRvw05eawZ1sI8fHzPfNX1+VaPxT6SdHWhBLK7tepRXSGW5h5JjblgJzvF
dtOF/vrFmgzJTgDVOR/K45FrxW7J6hnLvR0l8sJC8eAi3R7jFUz+fBkJrdnh5Pyi1wlBx2QMouhH
842rnX84RJloopLVch9WWQ2iHzevNvj6mXXr9NXmOM3x02Y8dq7GbNmSEXXWOZNr78HngljuPxO9
xM6/Q0P81bsIvoVrsvgIcQ6ce+Aar2pzwyeb2kt5tWybZDm+7+NmkBID9L+pLHVJ9c5Mmjfq0vFE
ZYpSCKL7LSPjn09UBYeiMLpM2ocksq00Sb+oWjLpMOkvjbq7rG10l36zL5ViXbsWIsQWwQTQSKAB
/pn91smHCDjZVBSH7EBV6sRYU6oVBmmjl/Y+xPmlHJqvPWGuZ+7yNBdn10u3kTmDeXLCsE0/4l2N
JFZFUtV+6B1Ks7BXhpI1i0zxgqWaWcmKQDLvzHp9um9nf/MmCWB3gynqxKI9aJYkiAvZw9L/mRXq
xkNWuwg1/1vv7vQOMjFVJzTviwCdKUHtyjqKijMv6OlF6/QccFfiCKAsNN/IUpbimAmCaa+mpFmk
CqjPge0JXYFs2BBYLc58JT48ShsItznlIYJAwnN8l5OUzxdfS2vvB2KQl/6oKE/EVav3lTKS5l7S
0nnQhtFuFrFKHhu80Kzz124QgxDlu//lcuoEUuBraYJiROhgzLZ3JJX0rann9t7oA5sMYwnabSy/
fv7+TnKy2dSimc02cVKpKROX7viiAX2XIAW05BC4eTssujZhXllhvc3LUUZIHbf1hRh8WdvUWqN1
TlSYA8p9tOf0UoOQ/OzEap9FbkMqwxXde0tL63CF54FCr4vj6p0gpHvNCTn6MSammaG8yqlxY4/w
JFjCrnXPgSx9zJHtwkEujdJedkoPz1Dvo/uQg8idMqalIGNoaDj0SkF7oTShX5FF4ErfOTYjSAqD
yn5K5LIlDKcpkBlkupEn0EEK6YFAS+WQ2WMysXFTQeCh76b8MjdvyN8RoV6tqzBQh0Ue2fbdoBRk
/fAOSnCV8uwhFoX48/kt/2CemTprv6lguoYmoc9uua+2RoXlIT94tt6sC1sQuzeqEkGfvImOFtp4
EOE2b1HhX+rt0K49AqwOhVufa+udrl2wLFAFTX1KsAFzw1VWkJ6Qy3l4EGbsXQ2Gh0FIM8pzi8nJ
iZS2IadtQ2NPgcxgvi8SeiXwcrjhofPMcFsEqOKJJiB9Rw6B72hutHWtoFoFjeQ/yA24ZyZa9eUV
dPIWU8JGmjTpD2craObGxKpmRnAQdmnf0MzuD11fitsks/c4kcovAiz57lIAkwEywXnkwzDfcpJA
Q4Ty2AeHJJKlpeR77XZUpi+RLqCve/65btyb7OT4E8GAOPjY6NIN5mh0/B5zrJf6KuBZ4paot0NV
t05Tad4KiI/hEGxcUCrtePnszFj0hh2vM1wgS8ltCVUiadPpTXJ8yY+uLnzP85dEAatn+mCnW73p
F7KOc5Li3Da/Jalm+g3VsPBgyTwCvbSRUzG8w1ZP29bRiHK6bYpDGpwty38wz+mygh+YDsso52YL
uyj0IsQiGh4oU/nbjk0mNmKSzs6816dLKaZCa0IBAH2lBjorCmAG6YkbwBcTmJSuDFHLa7qkw1qn
KLvxmgmI2ZrqIoqM8nrQm+hS90JzmfqCtAeUG2dm/PTA5xNCgfsLEowscwBuxxOikPuilNI0OhC0
fddHw6thZXvMIU+uGd5WWfv8+dWfbjknmjB5oJD2dOOkeU8wHIF6WRYdulHPrwzJ0x/Q5f+gbCmf
ubDTwyTyR46uUwQ7p/I5ka72oG0klZIe9NH+GXmivrdB4ZGCS2xoKVfdSnZV3Du1XC3JcDbO7Pc+
uE5ODNQCLHTTCLtncwnDBclWdDoP5miKywQ32yonbX1lJvo57SGQ3ZNnCMJCpYw+pTZqwpxm3Lt9
nwGUMxxJpz3kvKL5VpCMsxRWgSkwC6tklWtSlON8UNHr6oMqNiR6si8rmjD7lWYx2WcT+D/ZdOS8
Jst8JIJhoeSZvpOtwrsfZGn0VoY6KmvSxmNaFUFX7jsct6tWNFhPJS2Nb42AJ7FUSkP8kttOew1j
ahUtCHzt0vAa/1cfuQSdBxOTlaIf1bAFOfKpy7vMjmDplVbwZGfNAOagQ/vXcSp+tpQJKW81gXbf
k5z7nHoRaPmBF3SVGCoEkjo2u2sVb1k3bTSGB9fn/7doOeI/2ClWtZhjRrOwY7c4ABgfFimv49Kf
dGyXIsfpstC5tGpRaHpLnoCe14ZD4rm5w0VY3Jh6o1trnzDdls2C4pKmV6QwuXRKENsBozexf7QV
qFxRwbswm0a59Khu7rNCcl85AEcdtftGEDtEPOOPUW7oOY16FK+aDCY7+jkTIkiQZvwvAslMR/TN
JC0QzeiLTSTnXe54pHk2jgChmC/GevDZYGaduSHnWDJ4CrQEQjkaMBt7kfRUWLWAFqzJmGt8s1Dt
Kc5ksHC3hgrdFV2F7EO/zVcW7Bg1QeBTEK2M1M0f8b8YympoOWA6Pc/NuJeKjB4J+Y2KgjFSwNKx
SJTFmKb6BjkovhGTyd2W6SMrdZ0tG6WPzYXVylK9yqhFWYu6K4YrN/Xs54Ai7rPbaskNACVf8BeV
5Abpkkd4GIlUIxkFUM+CZaPpwUVgNxIy00QLDnwjFDw3MZEAC9ts1VubzWW6MOOMsykTI30C4RKu
azKKL0TfVyuWAP3SK6VgP9qE23h60C+VkSRLPKDuOCyVrr/l5RP5nVFFpbowqf5jxc5g2ThjUgYP
Ni29nSL8sF6SCOVd+mOa3CB1Gn6FY6QZjkJ6uLUN9WYUC8Kv1XBBnrNMdneavFg6ifALbFvevrRd
m8doef63mhfvqYlc8ylvrOJeqof4pWni+LrUDFIOfE/LrnpRKPaSFD/vuagr75GWpWQsrTwV9yOi
ZkIAquCgdVq0keMii5elipTP4dyVfDczYj4KY/A3VpETVAmFAu5PNYogcYoqH75nsHNSblFEvkSJ
WxXDs5Ial4M90Mfp2dc8hlVePGSRIn4WVWlDpxuD8qEo8XEvSrJRvMXotvqNXQcY5kJr9Ne5ZhBM
HNbaqiR0/jAQVXObywHMcoLP6vwuwHQZEoCW9YwA6/9nKlnGnTem3v9m70yW40ayNf0utUcaZgfM
2noBIEYyOIqkxI2bSEqY58mBp+8vpLy3JCpbstrXJs1yEgKAw/2c//zDS5W6qOSF5lrFscjT84v2
r6fKcz9KpuHEhDmaAQihreqZKSo9++qpBrlBbGVRVxSuD5R1Tk2TWj65Qazq5a31fIwEVWbuvX7m
MZDXiR43j6MZPehlPuvuW9JhJQxtdLSedGudr3kdrLwY0M0hOnTqk6COa+sx5d/1EQ4bvhemhTt+
WBVl/oecXI057Ad/fVNGblyP2Ge9xaZfayiWm+bejwvxAfns+iIcZTNlM1FzD1jM7cjlijexbSEf
4+2Qq+W4QV9qV1PmH3y9XPa5Lfs3l1lFRE4Ckz/YAE+xnbttyMI2iR0ZPIvcQDob+OOyPZYkBem0
d2nHkM8zSB9T8WRhAO0t+ldiTeQN1dp8H0ttIV2oXY5+RbUe4IlCfLUCnwNGSloU6p6/8vja0SYo
hMC9HQENCkUZjB1emSxSouLqttVxpnWyOEIDaWN6aaaIP9kns9sKrdqlPme1QSSUW3nE5Az2U2c4
cvkDfPNrIeg7OqWCD+z2TZHw86mGEFEzWkLbHqTbl8e4d8yw9rwi4tXJACmuH6ErXfZj7PypKv9m
c/JzUQQ9nFn52ejFxQj73digU66Vx0sxPuQ011koOXb3CVr8TT6azhzpyEhLoNmhIDxwQcAdNHO2
zLjCl2SyVH1/3Us9P6HHQXU3O0BNOmEanznr+sMiejFtq9mI7QBstat3OIUN1z7btIh4ICO0grlL
HwryDQh6N6k/e0OkRQDoXSS7xFOuxvruCwzhFShyMEgjvh3dAgOf35dqv3IgeerA03REEHppQN/1
CjaeBSZK4O7BNBtJ8uji3s6D/bn0re4KCybs8br6nPpXpbvMmgeSdAgBmvFb3FCP8B24aPRracpL
2cvp5BZLseefk9WT0livsVR7MIV618CeR1admZvZXr3Dok3qrsTv4mCf47p+f0+/lmVnwAYPf96v
wPby3YQh46hTi+90D9PKI80xgwjTRBvDEXXuHx7fr93Ej5f6pdL1TRS9RLp0D8uYxBsLWVvkr6sf
/Mc3hIUZsgkc9kCBvk3lfij9lG4nS6U71YPUms/z5I/Xsee1oaVpzh8goH+4H1hCSBnOokOUiu9W
QwM3npBYt37oBkXUEhgvYYZ2sfv9/fzDVShjz10RFS3A77t2JJWZ17pT3DyQzJVS4UkKKNf4T7UM
Z49vos5dYAq2sV+sEBddk4ypp/Yx57gI69EmfHGAefH7e/nWyf24jXAFHhZugNimEBfx/pEhu3OG
xZTTYx08R23QB2tQhyJsgq/Jpgr/yKJ4v7jfX+7ds3PdJpXK5XLESQdmSL0Wphttw4bOtbLNUQ/S
7e/v8NzFvL9BUH3YEtjAs1m/GyBQDUCoseP5EYExgZuU51aTvRT5+EUjaO7313q/Ms539+O13jU5
MvMx8LW16XEqCSh/TbMPv//zv1Ggfncz5y7rh0/JNGagRMXju/CDNkCAGo2bKTq82GERYEQY3iXh
jv0tMrdJkEd68AeVxnswnRaOSAd6RTZbPBB/ISmhB6ndyrTUQ95WqP2Jjl3A+hZCJ8ImN/ujgQsI
BIEqG/RNXqdmA6NsEaQbKr2wNzQOznWh92v1h072WwjID8/l2+9if6EgPpM8f6F36l1KOGHdLg+y
TNVHnCHGIHfoZ4WWrIextQmJqi15J2ryWJFcDYehNmUQa/18vVSNux39rrtu2+l2Nvricli6gWB1
PSb+Ns/vfv8O362Rbz8VI7HzmAmXNPg3P7/ClSaT0s5VD/4qcAJYMCJYFf3l76/ybtXzKUNo5xCh
s/+W9vFuJfb2ZGnlNIqHhYL7NsVXnQC5fgxzwL69dOfm+z7yX+H8v76RUf6XZvcPwvki/Unfei5B
/lbN/4UDJDo0TEDPEVS0Qv+jbz3L3+m+zwZhaNERoXjsg38LXEmlgp7Ct+Wi+IbSf9a+/q2aN/S/
yBKgDj5Dz/zlPxPNA2r9vDVSOPLLziJDVCpnM/zzIvphN/FohmPsK7Z2r3SHuifrq6hQejp8tGZ+
GcGGGq0Jqej+SsvhK2NmDhG37YXva6O/c9y2me4s1ZjiBLlVZAei04fpawJjtb8QM3o/H1R+PPSF
mfcHMxutahu3dOYH24ubJDBWPZHbximq8VHkWt+Gih7H2DPKpnQ3FHTqjy1QHNneckmr+d5rDSd/
82ZFlFJgKZG4kV6BoL0R7Zlel1ZPHHhSF3P6pnoTJzFGMJ1/yBaa0+uErmSzJjkH9ahntrhNk/Xc
AVZrkWFnkxjyA0CqT95bPaooXbQPw+y/4nB0moQsI4Y+t9LWLkmzIwODEUdGkKVjk3RcjoNhJqE+
DE1/8ujOHnW9ex79hlRiZUtLJzCGgNdVFw92mjzhJO4f8RjuQdvIVueR0kWWu5H4sCVcOfGNTRXT
3GoJ59kjnGeSSaWlKcL+mmaIL2Y/b4/CS5P+0dYybd3hWAa9JlXT/Ljm3UpDxR0gSMxVbV3XmpCX
I+NuFPFYRB2KWiP3tTKa8tCbbkGoa9tBiOux+QmTZKqw9UdCKUmH1/w6JLvbuLNKfJ5Cg/E0YSpG
naiXzFOpAnWXSt+pxbbiG/xjpBUWsd+/mL0hryyZreIWO+Ukxoeb1jgo88X8ZLbj8jnvve52Tl2b
Bgnus8SaCi41vXZKWXXna9PDisDxsKSG9aWAtLTusoTON4NP4ibJtlK4zL7aagQ2sZM+z3aOvajx
1GQqK3H79qePqevBideXvtwRA9QVz8zW22VHnI0comzoGnuzAP/IO+QP3rWCYZjhlwKvUHxJR6cw
vuSrcNV9vhAKcVi63u+uCoUprokVGQ4+lCpGPpTDzlqF1VpBjXlWbu17UWfNGggzy/VDo6vUfHWF
FDhAwcmcM04/LGGemsFZxSehL3p6U0K/HL+k+JwMbgDDtVuDqZvqatr1no8jjRsMrWfXkVlY8Wlc
TSm6LUed1m2WyvQzTti+r198OY/xwZlUK+4bOOvpgxX3vT4HOMsXbRLAPscDDfO0ob/pdT8trgav
gFCJzZheGHtpdBiIc6ZCWnHS0fAnI7REFnsaSXZWKcyDW8/1RZ65HsnVU7cz57668lpGe21vnRJn
Wqsgp/O6H9ZYPJOZGV/IzDC3sXCmZzK/sWryRf5CwJsK0jb30InpYxMa69nqBou57QqVe6/lebnL
cDAjzgniXg9PZqRzy7TGDOWs1gtz8oD0xFLlH2BH1SLAvJHlCz3yEafs7oI9Ltu7w+oeq6zOI+nP
X7PMjq9UIz8UneGBIYGY6YXgudckHvGb0bQF08z30DFLv0ZNZ8GMNgVkeCJBdjo74XH2KCOYsGYz
OfHTso0h8zzosO9v/WbpjwVZ55fd0k3h0nduFPuethsKKznPXa3pyS7tZtpMIJ0TH2U1TFuvKOSh
hWqPd4jlXTg9Sas+JpVbdxzazZh3w8vk5K8y98EuRH1rrLKKzKrBA8lMbTyT7GYrEu9MuGUqHTSW
9CJjoK8fGr2Eft1rB7NI4W1O/Y1xJspkY69v8fkiFL1dnXCSucvUrMPLD5hefWAqP0Z+NowXqlP+
psAnCA+PUg/daTlBSFUvzqTNe8dpu7uhV+le01MUXcARoTaZamvauUQJrxkXNiDLcUnm5GMMkTbU
gIEjqbvdVqhRHtKyvc9FJ7eum+XB7LmEg+JvGsTFmF2lpVNfZlrX3eENmB6m1F0+lZ1OjjUOQ9qH
NmleEIh0WxQ848fYE+MtaQyKIIHawhuFfGKRzDszt5MLvaJF90rdDyXlz8HNis/xit1IAI8ICyGz
NU7xWvKfeOYaOLj+RgrgfFs25CbaXZ1vNGCefWK682FUwjypRLMJtjbdC9ubmsPUEXc/SBK/zK6P
VncgaXvFf6vuxmpvk6UctQ7h9COA4BGijjzFdSJ3luaYe0WOw2eGhN3G6K324DaZjHqzHPf+OrxA
9182WECZd+08bcuySC7zOKv2EJStC3uV3qdCd4lm0LGc2tq5BnpKyncdUv3pN02FbfvZXeqTmaZw
jQsmIrshdaoDNmvWjZGQ/qfF0tMPxJmMBrznuXq0C+e21jKOSE037zSs+El/TtqtqzdLpJllcTsJ
/X7qHLG3yszFkA1SBLnF1hZmIOFu1JHHGWvKJ38RTpSZ3RLEjnrFn4y9JrU6DKi0QWYyhLhsuUGx
2BCrZWbd67l7xu3Q+vJXfbxDyi42aHE7UGRyarvKwH5TxkTY1o12GqBHBS1iPyuIu3q4SozzsY5p
dZWEWiaLblutlrhtUXVdmrnKvs5rbPWXOD1mqZOzCKwxNaZAoO/hA90uc2Mkw7ibk6ywIPAjfkjd
+OPoxZ0R36TdPE5N0Pa9dLVNEmtZy8zAhwXe4Z08YXVWrCjHEyHkuBLgnSWWfn7huFTeU+mbva4O
UIrlGE6EaYxXnqv15RcIiq78bLqoVxgtxM7wPPQGAXUr+KXRVkDGBfS5vByei7ZcQuHP2T7rnfQG
vU5Cs5IUH3KnKrydlq6WvtXhEeUbf+riLeY2Gexcr6zvsNZyoiqHiJn57rDpOqcB8EMNysS2X/f5
SizjbE04gYkGzrvIi8CeeqidILgd8evjdNDI8r5coSI/VqNiulY0on6dCSYn/RqR7zm/qo5kVYmt
1RYPGEr6QWpr4miRnx12Tp6dNBFnn5u2tB40eDHaZhjghBCxPByLec3PdNjV49P3l6e+x96wrPNy
q5ixfmGybIeumWq7eBWfZ9lQ1sXCuPWmwj96pTvcibFm2+APZNlkoxgPfgYmxrhfVNRrKJ/73L1v
es+LnCybyCpeNO/VVER1+8MsHlqn/CjlMtxXFDoxXv2ZuO3Nydq2501LRwrIbAvHu20xAIVeNDWT
hkjFnXk/27LEXU0rqmy3WpV1GslmeFbKvzfKxLtpKIe3bkI6srEk2U2babi/Kjj1TVTKpmjRBow4
x3Ru+azOAyZYRoj0a6c5oRQbQ+G06a5IBKBjMjHIEp03fmDQqy7TGGAy0VbTCQzNmQ5eBhOvdFp3
O6/ri+bDsxwmwwycyq4+DgIZoJCT3+CpWSsHk9JazcSxG86yH4hywzOx8K1bd/X0j6PVTisCm4aR
Gfod92lmCvu6lnr/wFE5VeFAEhsPcMyvkiphD1eWcchcGJjJ4pknR5vjx7KW2UveLbGKYiKVHyZT
b/cMC89nezkDHC2aeVrioj/R6Oqn0ijlMeeP8ENba/RL2O3uh8oY2gt7scA4/T637chYKWwaZ0ke
mFnHJxtL9nULmWi4n4zZ3A1O58SQkJXyQooP2T+T3p625FzV9vxFlZV3xy/FglXWQVbjZIpRVJMa
5ovXYltw6pgeLdcL/lnxU5vToF1nozF5HiMgb1UBjtnz+MEo67Q5aRqIcADKaPVREkNmZ0ejpbH9
gMleRtp42XLAj53SnJMx6Wu/iUuLlCoMVhVumvEsqq2Y/Jzpkenl8d5zpmLjMoEJcCIm6K5P5b4z
yoPHvDOcaBRw72ufuK9mE4Oa87P5ohKNAzCggGsOiAPaS23Wlot5dF7IS1enZXX8277FfRJefxKU
pW8AydPVu6NDfoNACVgYhJcMhhZHOORcJM4yByIpmv2QpKTYi9g9OE75CcfA25HRTFTYHPpimT5J
NGJhw1cdqRwvUc0hewKTyOwrH6h1H7N1h/Ywm5+GWSUPOJPlR3825C4VrXtiM4UMpTnGCktOTz/3
LumYwFXWZ7RnYria9Vq9qt4V697uNKaC5ahIk5kW+sPIKNwuu6Ksd5/xE9fX4zwZpQaJrBjaaxCd
rHgq00V9iQ2boy9VulfsS+xC2kNSSH5Z1Qhz306zeAYDLquNZUsfr88yHTFWtAqVRAus1AO5EzwP
La3padeS6f9GnxcGKEWeaTqVnlu3e0aqjbXxgIuIpY8TlrAodW88MADI7aOpnLm/Xhjlqc92bEtz
w4xZvqZuZw2BamvslXqLoyfwGlF6l2MFAvZZEHivnWTiifJWExOPziMYGPfHkVh1nGxI0F2x7sQf
x9BVEtbgpCKyVWO1gWONsbgtoNkXZLf2TXxrOIWQJ3vqGifqJ4ldSrkC3m80burL5DpVfeXRC7qh
hxOusx2ntZf7PCs8m5k6HsWRJhL7MsGM1g0MvPU4B9YWmh6aUnSBkPfHvZaNj/i2FUcJY3hjLaPc
ppmvXzdJnW6J3rL3psy6V30dkudxsnCHIb/xCWvOddOsRgV/Qza7rKo4MJm2F0FrEg4RJKUqXpZJ
xiTbW1axt/XCvPBU5W9a3f1YdBjuhokuyiPMa+0Yz6baODlaGExeRZRV/G8M5esXOCAllquUBa9l
OjE8NM3irNwpoX6Q9tntNacb3pZirY/kCcoXBBp4jLZOY/nQ4VcCA4wG2SFQS7uE1bAmK3NQusJM
t5odMYrLFkJIrjHKrI2dGZvDLfG18mIx4mknNN+8WfRq3cz1amxFPDDlhholCtfY4EnXXUx1z5e3
Vualt+TmKc4zgaN/03kf/bTsN6upDy9WrY0Xhd4lW2USPVfmnvmmNUN3kQDa3MWLaSAvbD0smReB
7abBaROMWANjTopnUwg1jIaeD37rlC4PZdU9nrC8tZaOVltZ8gIKkR3Rb+cHkVj9sMEdz78chiWL
pCOd+5oEiochjvND1fNAopKa5uDIdgnq0TQOy9JmUYEP+wX2QsDJppHvB1ITMTYemk0zpcNJLzxP
7qVsm09Z+s02VZuq0b/W+6IajgPDHcykTAfjWOQQjbhuWoaisEY626dJLmp/+J7F9V8I8l9ww39A
f3+BIK/S+Ev3EwZ5/u//9thz8Nl0gbQZ75jA9mezjO/OnWCJLuRfYESaHcZZcDz/jUFaf+E6ie8k
dDuDnMyzkvh/MEjjr7OByTnFTQBueuTc/9//85MXWP/u73/0uPyuqvg3co/WjzkdQKTDOAGUFAX0
zxhk2rVLGrf1Bqd9c7oos7Xm3NaJwQrntnPe4MHSpPSj1MVeaxYElXXfDvqRdBap7SzDgtid5NOS
30jNn9itcPOz3xJ8Edqb2cOfVgc8yncya6o1ssF8nhDLe3CrXVW9OgoKV4+pOvQR2PF8YEVDyd23
1nHUuzp+mU2jiS8101iPnjnUO1Ku5Lao5CQu2AH0YitpldUc+WUnVmyYdcSdAEZ2052WoZt6/If7
4aHDy34KaB865PTEqK6btU8IUnXiKlm/LmuziEvabSMwMR9u9l7mimzTEFkWbxTJrvMaAZTZ+m4R
ntuxizmT/qWioGsr5hbFRAJVNWJWSHgBvvf2vsR439rg0qzks0fGUR0UMOqsK0wOLEY2TLHdlPSF
JCcPYuqInxSaI99GQEMKo4XDq13O/JMF1ydOjomCBOf/6W4R8ZyHbJh2HOEwn9zkY+9UkTVqzWWN
qLyLlNm2HXV0KmU06GeMRwKNRV3WmHcN0R9b9hv7QqI8ZGq6YKNgEFEfADRmVwP1uh5aWOm/1pMN
L21QFUZdfWOxm+W+HsydOUWl7WTPeFGj/58Lf0wjo05LGehN1x1kq+G0kPsmpVmy6C57Zi3tq7zA
LiBKz9PcyM7GTwa0vT7EXP66N5N5A8SndmkN/tLR9N+ljd28MvuFhtS1kGsD0OKPy2AkewBBv4pK
JdbHFTLEG170vhFWyezWm9TTtWJr2bExhgYZdRsPs6z70honQDitrle5n82YZ+XOcshhuDkxKsxp
sJoIMwAxPsdtp/JLEjdm77ICUoZTNDq0/nK3xm5vfZ6z6lzgQdLu16sGDHtBJjo0cdilBNBeaSYu
8ufvIq+3em/XH9bFyS7slh7Gyd3LqVan1R++jjXZmX4z1jiko6bG+Ao/1YLzT0Pb2qW4HumtP2yU
R9peP+tBlxTVS+Z0H5YON1eqFT0aOUhj5ure69w1bYTvRRxAgwZemSZnDxMJ/aqjdrHZdEGSFNM+
i9UaNon2iEXrI3Qia4eGu9+uc06DuTTFTm/HS9X4kTGn+XbgnvdL0ezMHkMB3dpgLooVutA43x0f
KgS8LU3v1CZf9bdeVR/XxX1hnoAS3N2syo23AP3elxUVi1asQebJG21ZzXs0FyK0Z3iUaQ2+pWS5
kY1pRtaCInHJkiIqZvEW67SL7iIRAZlzHNG4RLnTYJA5GteoFrOQEWOPmQuRqeswpy8T75vi1t8R
LnHp9y2LhiCNp6qOn4Y6PpLZ8GwDyc5IjcI5LZ59Z5ARuUVeNGnjFfY/8acmKW9N0zugybH2mZF1
YTF2x1UUDXiedh0ncg/I8XSGIs7O21UE3gPXxtTlQ26U7l3fNA9OM3/SyoEQkBxi2XChZ3Gxd+rx
ROxA+cCuDrsLBuRX2i+NkqGOQzOF/MZbVMtxbty7bF6RAU1TDeSBUrGLaYYL/DbCrrDNjbmWiniV
yukDWp00aNxpDaWC7N41Rbr13FoPKnNs9pTpzyQj4f7ruG/Y1+endtWLq8rvbjBVmcHXLdJipetf
9iTPAETAO1qc3iOr2u3CZnTuut54KmadrCBLD/zEzm+xdd+T5kNYQI0uTvc3mZKfCDB4qfwWXQ71
KH2LehoUUGGpQBcphBx4wH1yqlIy0vOBvEpXz/YYBzf0JVY0dm13dJoe8/7UOlmp313ErZkdR6Hl
9Edms0G1f+HhBCPG/qbRMraQJk2iUayvCCXuSsNpjy5Y0G4W88eiiMv7rrbotmbVRrMOqp4OELEY
NOxNY1JXXldYUSzSGO6sHqVWezkoezOYZb3pcy37BKK26+wYdHy0P0BKviY5NKoHMogDk2WatYa/
L5PUi5JhavbO3D30anwrXZyi8vSiIu+B7XqkIbc+9Z7mhWw22pUaFhGw5Ipw0JrbInUA3k31gGO/
2kKQoCZeT+cuBbf6nRixsDaAP9fcFUHCFxXQW+xS297lI0lNbkJQXj1NoW3Vu9rxo2LRWJ2tdjON
01utl2RDtFeW0R5gdWqHqbJv2d/KK7Fyz4M3EJyTmm7gOM3bUqkHR6++mv1ydG3MrNoG04q6vpzS
xd91BkDuWmm3WNjHgfA7vnWlHcrWPjZTP7wk07xpJOytssbRHh80cMCiEMSMta91vdyU8HDDuBle
Ez0lgcD3iwubWUngzS3Ib4+sT4/v1hELRtEThjL5b2TiXA9DYd/C+Dq6szitBuk+HQJar6yYi5SQ
4wNpFmx30JeG9qs+6PmHoWYxkkFR1DoTrEnnDfizZW+tes2KAC2fVr8qQw02R4o451Qkw2o82km5
bCWgDqRlQEzW1BbVbKtehdWttAvFYBpdtQF6Z4RkxcIaG6hYQEGcY7NXeOKDN+b5fDmUbXbAC7LU
0BEOo5O6tyYAoN9udTItxvqraYyiLg8tW4a5YnDoJ64eyj5jqpMmMTbGGT+2p3Iy+xkLDWOO12db
b+FLbYgjUtDclE5Chbkjp2B2sp204F5Wu57gS22XxH219zt7Mh94eWY9XS2xph8R1fk3JJCrW5jA
+kur8x1FDWeFGVI/OIm67wR+Q84eOgYjl7I8I29du8bOUz5XhRtaMbGMBNzYrKFbJjCJqW1qzZr1
4WBnddy3fN3C0TbumpVZE2m63cQgegu+9JFX1w+6UeJZcJ0yHOuNw+jl+idVFdjERVClafM5+Byz
WuGBL6Ntt+oywzOYrDWJ46h9h2uOjNLUKRHt5QTQZrumyBE28R7mfsegjQFVaPkGBmUADd1yKk19
bE0ypQqnBDkpGwGxnOS2ihGaTBphbLzaqkq4Z6VFBsn3aVu+ctBcJbLrGMNJvWOT7aiubwkxWERo
9W25U0NMSCpDpD5Frdk9DxwE6YMR97W4V0Y2xAdMLZv6JYUWmm0ooW46bcw4T76PBmU3xKek1yyQ
Qh8BoeDYWecELJcwsuQ8VZyGdmUrgLfpBtW34eM060t6M+eeGj4O2AeWBznpSkZJe1brKwjPG9tG
QxBh8a7WD+DXNjYHvTZn16tnFYu3STssq7bMyicAR7CIXT6XdKyZmDL1VBFJdSdLJxaEYblGt4Ey
UJhBOvmtfZVMKsE5p1jSeVepQm+IIs+G/mgVmruHSdqKXSL1TOfzttGwUjKXG630OUBXwycbaZJE
g8wJFU3El14iC7F8RA2BhlVljGai6ocWKbVTMwK5BqwEusa1Ii8ONP+m/ZjM5/SoambsEzXl2vsb
CAV1zUObAEFia8XlogadbJd1GJiTuN1H2LhpYCrCqHovL47lQIro6CzDrlPN+oQAo/lEiz5Sq1mg
EHh5KxjBZDNlssIBIO6jRpVjxHhwAMDuHXxFBu1S+aI+uG5uX+bTOO9Xm1gXrReQ3gt2O5DskXim
fo4GHvfRXVdxiYeXuReFg9uax7bFXWobP+m9SHRuCltc9vnexUrrwiOj68IrxhJ0uOi3FtTIDz0z
y7AHPAu9urFPuHQUn4dMjMcs0bLHTAn9Uhvj7mu1YGITCGr8LwVzvK9dA988QNijvXjjWEL21SaB
1jUXjL+KOqpj2Blbo/ZGSp4UApoosy2WTt6rl+ZkJWBVEQeZ7G5dixKrMMoXTpSXxiNZqh+JUYO+
hX6WOPkXutVk0xCPFCCnzfZK1Ykd9pyShy49Sw6T5UWrnfnQ5XDUnY5RQJii/wnJ/ss2KfzPWy3O
3UPs2fp2aScvHM3qIwcOGeuLaj7ayxRv/FybQ0JpkkfmpiryiuHCH/shsgo9w8e0oTERo2ts/ZGd
Jqgmhrk+TIyoW1IRJTRPobcQSKTa4UvPvG0LgaS+nef2pqzg/pGFJujGLBHmHqc4iW0wJ/D5oRUr
fROdR2s/oK1/kORoHTLdJkmpdLd2LCoe4+Ru4kY3jkbsL8Srpelr2Z1bWFHWp7IycmaZiBDyrC/u
W+ZWgTnbKsCCqXniTihOF3+cdnU5LfSQmXsQ0liv5rJvDqPsBDc+qZ1lLiriTob8O9nyvxjMvwBL
fofBnOr1c/mStuOXn4CY8//0NxlM/+ubThpiF8gJZARoYt+BGEv/i+EgzmzfVMUujhr/i8NoML7w
tTkzvs5BKghV+fP+BmI00/2Lj8PArcG3yHgnhP4/QWLeEXMNfhQCy7N57JkNzLV+xmF0soQQOp67
I91AzM4HdolDW3bbur1XfScL/oQC/Yj6vCMnfruWgQHBWd+Lf+t7CmQ+CdLUimZGaTXJKZQdxydq
GSt57QlpurAYmvzNT/z/XvId6/J8SZLHUc5CRIfm/N4bwMm9kkaCzkZzUQFM5DuST5Kkf+D//sON
QTFGNWohesBm750mo4Bj18rzpCWJ/So5nK0QQtAvxqCJWXkO/WFV/Ykn/g8vDpNxHX8JvDvOvNyf
X1xSMKjF3oIQtXHxiYtcShkWZO9OwSDGP7lp/NMNokrwMI8AAPTeS7MzabUUr+BnU181V2c3ize7
nts9+sHmOKad/yftAOv7R/b2GXwEvhQ4HbFM8BkAvvyRosiC1KeamWYwzbA7+uUFpVxzMY7OY585
/mVZuRcJjmU/fLo339HHH9fn+8VyvijiPa5oc03nfehvMkhVuypTmDrhRaiXxJr2RV38YbH8ehVP
h8pko2o2hWm8d5KasCzQ6JBx1TKa6SolxPvU9uLl97fyfnWg2keg4LrnMFoBo+f8fH+geKql8tam
a7CEcBDJ+HO+3OSmWx96Y/xTKtI/XApXKj5oFNrOr/eDQh+nyNnhzIqZsYQFfZoDFWSZYZMm4/qH
d3SmSf8bN/ZYGCQys1/paH5QhZ9x7R9vbE5xK6v7ipkqMM8+8xf5lDTT+NS1WczAeUmYhWZKD3//
ON+v/29XxQoBAu6Zn/ueMUvd3LaNl6zUL+5wm8pVXSBWq1D4Nl24nFUuf9gq/2GReCimSXXTcQey
35sSgU23nl7WVO2y9TY+3NO9Jxa1+/1t/fNVHBQS7I/mL5916tiaSr91nmZjBmSL0pf70Fx/f5V/
eHikIViYHcElxEGDocKPrwz2jEhW2P9nMLfd1bmjXck2FUeT2fHXZKzam99f79e9g+kFPGmmH9wY
dgY/Xw/iplvWzf9j7zyW41a2dP0uPW50wJvBnQCFKjoVSZGUKE0QsvAmM+Gfvj9wn+hDltjk1bz3
SLElEi5z5TK/oeJxrPWMtwxFeA1ESHflsauN68IH5d9L4x1tiFe2AXJ+NHHBwCF584eUMLDvmkJ6
DX26MLEcnHbf0jw+S7R1eHj7Af/4bFuM2iQK0GDBKcnbbuXZ5hZupw2VtdgMMi31AehTcWgaUfzt
EsSJZpPWAySMFi68tJdXAdoLXNqoUXtYclTdMKyfd3jgGnd/+TBblNIR+rS3ExrzlpeXKYSfB35f
WuHidm3oToHPCU2R/ZdXCUg8PDgR2wHN/Gpbo89eGTMynOJtFjlta21nUq9Gqm283dtX+WMNsGPh
G+nYs5BJ8fZeXmXB6wloCZrPqLZpF7i4rjf+hskoXFXs377UH2vg6VIM6hiju8xhT+hNwFnyhfmA
HUqEcddwqQfdPl86fNDity+0BdQXARetCBIWZKzQV7RIRV8+kxz9oe3NFSHZzk0MYvrSe2e5XSst
Mr1lWiNGTeUSucKr0C5GMnKg9QZS/K+fF7onOwviBHwfZpAvb4P9ahVp7gH/ncc5vVgSTCcPJqTW
dzXB/3henGKMLXqQqHKdk5NTSwp8pBCsDqu5bfYZPrXhOqzDWWp15v3br/bPb+hyAXujE256vKca
cO5KU1nWM4XwuHbXHmIVZ23p/8uL7v87Bd4kmjbtMSTODYNYf7LBliZ1p61jw1wElnCLGx9zQ8Ba
bz/LP84FzxcKfjSQXmyeCIkc84m/8nyLOXlRrKNHj7bAn3uOK84vBcYmEz89v0/kF+xCCvjaniA/
3fV5l9B3FjKx00OqQILfuVJ59d5EOZ3wqQHGCiXsb2NHP7zUr3LgID9BlqOpAQK8lL8QKcYO0E5s
haRvrnR5BwJ0pNXDaSzjtRAznTgjNUp5QWML4AqqWSAY8wsVjF6fhIsxLmCmJhx07OBIkMb5GoR2
EeS3RTbb435SfurSNTZN+GHOnCxjWPDXdrw2zWDceh7oB1R7C/B0XgcjPxKFs3gHbOlldjkgX/CJ
3oB+sNqRma/g6brrxA407wsyYUv1QVe1t4a2FXiAwUYXfWEdq87grMwDo7lZA6ddzme1rOWtlti5
2BsKae0r8u2lpjHhoaBBD6vogsPYTPXchFiEJJyppQOuFu3N3PnYqjnJ9pnqfZsmpaPZt2XtyBzk
XCJuC9QQAsDkKzGRucgE1kaRXIV4k3cghxxF78TE9V2/gClaWg+mi1dsGnWzzKtvjKVdWjU+WB7I
0lYGpUd3hhqnaV/0Z/SJwdILowWsL90p/VrSdU2jXM5mySjVQMEqo3FzjnCHZu7sZRuUSdjm+Y23
ZC6i32a1nIFoqiaA1571e1UjMzmAuytDyMprJV9tZDi5w5k766I5GbJbYDteG9VeVhs7F+ESPApq
fvttpo15ztnlTkVo1U4FaqBywUi6dLL6Y5mhhnrRdGZ1M4jBcu8X21fLObQYfOUIZvUU1LEcU/gE
u0WnfTrspllldMIKOdhWBDB3VkdZ2LW8nJAYtmImR6P8mdcYDEtr8WEMdZWqwsatKcxsYjXTejNH
+HIParKXd10vhvz7Am7XsqKm0X0ZoHfV9ZY6K4FQm6jaoiuO5HlTi9Qb45T5PwB7/MX18WdgtXp/
ZfuiUr8GUcgOx/iyD1bmoYtlHPXab7ILcGPZHI/SNcQZN6F+lLrfOIckgBABYl781pSLTWfQ5r12
mU6BN6PMqJq6pSmnGT0a1Mqyxh+b8ydfdZBaoJ0H8+qimDfVZoMqVFD1OzMQpRlqJbCksGmLHmxE
IQt83PU13dDdLhwkOebMbdYsF+ktXtNeHhqwdoIPoDE6xYyhbn/6bKrxkPXs4R81ki525GuiuYRh
oi9X1YxD937yu9E/tyB06fHC5pl2FVyUYz9ZaXo5D35ffQwsrE0Y74Pi322a3GZsWMw4d2smmVmD
DvQXJpLl2MWwW0C5Caus/UNWJEgkEEk5weah4zUgT72SkrSJi/rUZHxamP0ABONX2rENShv7ao/2
dOzb89ie9UwW06i39KGNbMRLksgvNs3yRHnlr7X3chLgDBN68Nn0tc+cYWqmL9DUBXplVDzBGQSf
2rrsVJ3aN2iNT+7nvqc5y7sKnOHcZRq0HtBhYUrGupfOPmj64LNw+vwD2oVaGptV0f5Cm14xDejE
wtbskSmIy6Rru3hKbZ/GofQZkGt6C6UPE/npmz0GPcDRss3u26mogqiR3ibXy/Y/ljNN8mgw/Hw5
8+Bc0MtUNsBkcCQyOJtK9A93DRpEdRiwGx9bT1PbO6vqWwUPDeLpXGnHcinFHYHfMyPMB7T0YIG/
tsKGJj1Ygbor72EOdUaEIOosD+mcIGa4+n7RgdlF8SbOtB5XV5VLBKlz2GI+UOGiA0jSzNLf20Yn
JLP5QiaPKYcVpXsrMuPKCnpNHo0pyM9b4oWNUx4AcQDwZt58gfyYFXEzrMEXt+LgjEyQQe5vIZZN
BMgwmv7SUzhxQD7MJnMnQNprV67Qgbr4DWovF3AVlROmkz4EEYf4gvZJ34ghts2hX/b6OBrrLkt6
D+qDsjQjNIKFuW6qt/16kbFbjL3UCh3jhaGZ+wsxpuimzG7n4I2+KKs4F7qOM0daVYX50PcST/nZ
s9PgQucoX1DHqSl/Z5pC5CjuwgjQamjcxKXZed8Ja0L/4LZeukd8xBYRm6XT96BKoUVkyPJ4X8ei
GoNo1mq9vFgGlPJwoDda+h3ZQFOiw4BtYLUwid519pIXkTO2zhoz/UsfAUnQSlvmqWS2iJYWFObO
Q9Vbm6YWTs9sIqy/Gh1JYRe48lergX2K7XypNvBC45LjB9Z0Bk4eRNS4ZOiJtxMTtz3wRPtrjmX5
XWHkdh/VmruplVRSu+60xKPX3RUIYzL2TbudCdC/QKbH1CTIXux9NoMAWUAGGoW5G8WMHzCtxuK3
WZsSl7/AYCKmhnr5jvGEGqPCtiY/LqUYiO0ufLdw0g2GKBA31RCbIFOrM73uBpuJ2Ui9OnYK6qg5
VWZE0A2g7ySj+9nvm6yB3tRoQ6wyA4f2tkHPJgI7vNzS9VuayFWdXpHEaJ2/b6EkXfaVw6jedZX9
yVtHaIW1MihMVcrwYWeNw6IDCE3AfXld299m68qMhT3gGEwUN8t34bnbUK8pA/gi1YpbnppKKk4E
9NpHk6OPLQ8vhgmZkJ5J11FYPzNPNhyAk0VbS43N5qvMSWCGZT0KLZIASJud9AvodzlGCd8AsbVg
FiysEEYcNTkKUH2/kDpuIHgmFxOA9qbwYi8dlXe0IED6e3oLs0+CVImIJkmaoO7lwNmPO+GVxd5c
ukTcpBi5pdcLOPQggttT9xZatOM4XYqmQCqbKY4Ok0Fv2gx8QzWbYSWmYr4DhDI6KOuA/zrahb2O
B5SGivls1W3WTp0trnEJtCooLztyif6+KQIQFmGa20l+4QKfxv9CyxTc6rDF8UJf97WW+/Z5i5B7
n16Z1pI7P+REqsD5agov3QWSg9QNR48uUBl1mmV3X0lbzHbHuJ55dCEmUG62BoELPRBPHfAUdJ2z
PN3McbqqTpD3ojgEyIWrFjY/kDrBzVMJPgoN5seFrPwMfbkaUSJST2+5RUNOBLuc2SF8CLzHyr1M
4AztVj8Fik/jB2ozSZc1hplAsodBKq8g5ss4F72ylDoMdl/dAj6A3OFKZ/3cZsDMyMHFINCuk/ZH
WU/jhQPVNgc+bA5XaWLZRZQu0u0ZwLvgX4DrgfSa+gQO7ZCa1uNCbcty2xR29tDx8MhEF6rs9wA2
+jTm361m5NnAcyBg/aTXD7WwnRdomYtuiRswi15C80V2HQGQozHUhgZEpoTfuanhJdxeu9Aix+uI
Y0sZefGY6BkRRNOSegkHiyQxtFQOdqc2iuGb5FCfokFouA0AAe9LIErJ9FkUvr0Shs2pCdGAde9V
sVZV3BjGwLS2Khl2V22d48uxpnKMF9OX49lSG1URVqto7h3NBJq0jJrT70n7vBtXTyGpWVU1p5EF
WejRNHNZRPA4ZkD9ftWcuU2XINFYMZwJxTD7H42p0GpksgoQQKueMnbOMjH+AtbhpmG6dGzDQhRK
7gboS/wfy+s/qWHJfrSlpGW6+iC7dtRs028MS7rPLkShMztJyKX00qBaohZoVZRqpbpaYAk1O0dq
83be9JAo64ImaIjaQ1eHLuXQt0nrvcu1sec6NoEUuPHMsPhmJtJ1DwGQWxcUuadYSpDSvJ0IbGNf
OyBXgKy4pbvXyxVbda9xUMUu2sbsIZ8KTr1yKdbboSnSPgw4TK88bUwRoSsa7UG4qac/dL6Jg4mU
5QhizrZuZjXoVuRntvYR8kAGgEMf3X0AXeJK6KM9hBC6hE9UA9SAdFULpoiSkRS7rCiGTVeskT1k
ycLnbyosxzQ3SQ6mPRQzjCQKjVt6HtOvVDTN76obAZzXmuL0hPpnyl1gzM23GdsTO7R7PII60C6O
T8NHX9kfaZhAj042pwK0FnNqUpBgcNSTL6iVlfJ2SYLF4AbtipEz/rpD+VDa49TXoWogTDfRDG6j
v84arWJPwmpSOF3A8EXhX40E+bCW8/owMZHv46pqnHE/dFaldlPvOI8peJx7m0pQRj5FKOTztWlB
8MOiRo6qn/EBWTRjvJxXcvbIW1eqEDZrzprTBzfDA9O0++yXFJqy8cLx0e0SavhZiD4bozbg0GGZ
apAyOk1g6mfVaQm0UZTNpeMmcOhrQOF9lDS1m8SVRPc+hhRrfUIdRf80FgRvYm2l1wd8d4YzSBxQ
VJDw1o+NbVU1nwGdfMByaf0Tnco2OHh+Vj4i42Blu75vqn3ZISQPoW8NHp0ZfPCNWQJ9pfACnN19
H3LquPuqZkb2tRyWxYiZxYslzsBVJGE5D+5D1smg3LUjM1BsaLw+3yVWPaIeba+rfVl7g3OPrM8w
H2YywaYiTIs+uMW6OisuG0/zvZ2LnoQdm6PSD/RjxQ9jcWxCm4t7ZeiB+3Cok8t5jOk1kY+3PT7v
kQTSZMajmh2AdrBZQkG6iRCDAfBlXTVwum6goPuXuvGIf7D7oVn4JZHIe06KfHLHT1MudSiHUhdO
LFn8Ni4qwuGoHQBLoRFJCy2kO9z1OyGBaR6E6rwSm62x+VEHI9AzjSHtHLpOMRnR0HtgYRrUKGLw
VV63MT2xd5gAan/TpkzmVxPQlp4uiO/JA9PPBNeHDkqtVHXeckr787ExFJY2JoKfAWe8mD+ufW6U
h7UZS9Ato6blB7p+EHRJbr2OZTi5Z543OSOtCPrOoaPphji2eQ7bP/cr17sacZp6ZAe0QKaQF+xD
z6nNe611AeQsI7luqGZ3S90qNlQOv2veeSvAEjK+hfwz4wiNZOKw98XklUCY7QYsidMDpA9LPxg8
GHG2/OG1YK9CA+L8BiUyyuowc1R3O9Yl0bCdg9SItbQO8B5MC7h35QDCFsh2EYRqscmyV32tHjQB
0DsBhPxLYsnbkJmiEgnodRx/si5TK7aQOMp/r0vZiINOaqxdJEbeG+EAJ4jx9CgNLGfl0DcH3Dc4
OIXhD9aeolfXv9a1vZbQmIpSxFLv1++zyAk7Q50ZN1WST+055Cv5xUKGnJxpzCWO59ZaLlryQVv8
2azvMtBo7C9EMYrD1JGRDEe98xdzV4rVNHbtSqH6g75BUX/VCxeIGXAP1R9U2tGlCsFd5z2uTYYQ
nHuT6WqPiKbm2R0zRQ9V2qQD0pmFmaNX6mNlVU4QOejvexeinGA5+qgA/Z7mUoMP3MywJYndYBa9
knIF1ef8qlz95Jcjxvo3ue3wpRuDzPw8ojVf/S5mku+965FBh4bbboQh1RXtXYYHljiYld9n9y6q
KDpNAFF8RvDoY1MuvqSGAEwfOiwNq+nIdQsNfGPgZLukgyPPe/6qauNKNPK6ae3fAboHO/B0P5vK
nL8U4OJiKKYArr3pQm0Zp9YZB7+eoU/DELV/gPhZssv/7NhKSdlsdDOpGc1uVLl2o7mNpWLHLBAv
dDublmGhqf4LXQmHSsajAwvqfHKu/9NvZzB6VH/U5w2Ol2lb6CNzomK4DiBQ3FGY4QTmDxnZ6TL5
gISDdka/DKrVw9ut1K0h+6KR6kFAo1dr69AdocZsI9Bns4omGB1WpqtRfxSgJOhQRjB0g53Stb+U
z0eMimEmCn0eUAIsAoOTKYIzW3O/dlMSGkjufgAmOu/sfpn/cuLNVZiIwPPZsCwAak5698p1YG5m
hRYOtgcKm9B9Ba7Feucqp6YE28PAaqKTzmDMsk3jZDSs0l7aZq80cLlalcBA59RBC9hukLZW5XLM
e9s/Npq16tEySgf3K4mqMRKo6W8dUU33nYnFa58RywC67tvU0z516kMGwjY0jc9ItjxEU+8FkaYr
UPMCeeqnFfN/8Kv/cPiI/7sIV7R0clDPkVfbv/8HeGXZ/wVUwGEAbG7udujD/Q/wChEuWHG4/TDV
woDumQiX5cByw62JoTsAEMhz/NC/cFfb70NMAwMLpqEboc7+G9jVpgH2bJNvgAmua0Mopi+Ppt7p
zmsDezRUksPg5fyXIV1dYeAMWLaoSIDcvIMSO95qpTSugs5OvgPnlSA8bUN+nws30UJPKrCg6Mw8
FMY8CRD/fv+txTPkUYEY5JQdDK+PRdGTa3pjjthyY5YwYJ+97pt/gtJzxMzLUfv2FJ4Oh3ADKeC9
4rmnw8HOm1qdYBs5xoIaRC7J2wDoRMVqix1NqFjVlJrwr/7+sptTGXg63bKxonoZIYO5cxqrgoi1
pPi92Khul2to6vX1Oq8XnPIfJomS0NvXfLmd/3nU59c8QTHM86TRl9+uidyHwbkVJltuS3f569sX
OjFh++dKvE0bBpDDEnVPkF2A2T30cAozQgmLjKxuzXrc5SMWvfR+RvTJ4LNjy7h4G2lXFPRcdfjn
67DIeM5T95LRmYP4gD6N4Via9I26zApaiCGQgg0O7W+6A40gRHNtGMKkCtqbzlKwcjoDVYB3JuJP
2+xkoXuGayGaAN4NU4knJd9np5kxNLbJRACvIUWjazcXXg51L2OIEXAGzrHtZA3FNNVvf8jWSrOZ
1oj1MaCzmB+myakuVwQBPiRJs057aQwzIsQpJXZmL+yYciG1jzUP1jm8ZRtXKaPq8AQ1nh7R3J7W
Ls3yHGgv+hDIofA6/K6dae5ub2na3het9lXGCS8RYZscTtTTq1XbW8639w07MoV1/vQZJkqW2Nb9
hDETYnZ0C6just2Y1favBf2pmf6nHrQXcIZaSrJ5gB5E9q+RYq/zb3j96RRlXMRA+wZmGi36wPoN
K2SlC1kbPfL0pobZ7khORu/WGpN5NzuTXVzRkJ755Uz6yLEVevA7i0bVEjowwiHcpCSOsWfYGd91
sSCclaaRFndggi9EWsxxYTTmeDE1KPMY7jo7caOjnBzWogasDy0sj0qTzsqextLHSg7rx6Kznfus
aLPlQ2Z4Qt3oKXoPO0SQ6o+MztrzbN58fZyV0eFPZ61rePFzkfth5wXzfJxL5lWhM2m5QLxKLR9b
v2V8mNGvZl0rfHIPbsUBHVY2lLFo6e3aAznj4OCIqJcx7vxUVeeDU4NwwM6JMrbUzZU5wLyYe4VO
XOxkLlQmasp2icCw0N6e0Ky4N5NFXpjozNcHfooVUiXSXCPR1yv53uqoOxdnD4B9SWr+zpIZgwZC
sfWrzfFo3tFis5CtBpD/zXb86ROq7pMdDTkfukpFTXOiaOmMzfCZi0ijTNnNI83Wy5qvNkcWCk5L
DBNkSg4l84LI8SWi6e3Qike1xWd0S2YRuVvUZh5snk1PoRxjBPm9VSYB3t9iPVoCxpXa4r9nOf3d
f9aLA6NNSDNaAy2I0bGgsUPDFKNmeitZaOuz5u9ceHJQV9wyuM+Lzbzg7ahk/BH/mO4z1AcQQcrI
jj7JSiFYouHvpdyE6V03Vg3Xb4Ga6/cBUSi/mpkMhszKf6Ongwhbj0yWdBHDlUhypbCI1+VMVO/p
v24Z3b8zZSIl9wQSkEOUdg7n6Umk/PeLyZXHE6O3yMP7JbqRztM7cZ7eT9VrGRFme23MC4L/y73y
fjn/+f/+wwjIfv735Osw5M2vb1QhSn0bnudgTz/3TxLGFvgvzNksdAgARYHe2eBd/8DfNcP9L4Bl
4AZQFeAPtBv+B/+OTKq7nX0kW1isGNYGpvtXGgYyHkV7AMH4FRps679Jwl5iSR36Gywe38JpakN1
cuK+TCNmAabDSIrrVNcYXLmqpx0szQYTGn4o7mZNPuhICGrvbaVtWf572f5zXR9oosleAs70tNWe
HYlQRVoxdvk12uu20X4Y4dhmdY+t+XTl5iiHVWZMasg8wCofn32hV/K1kxrp6dJsFxBjW+oExmnb
5c8uvaBLWU1CXmPDQ9QqOjHGRdCse+buxQMEKprDG0Uwv1iMSZ1XsyU5rF13wjHGkmb6TvpobEnT
yZtAtI0EEug8Lp/bEnh+O8xRU5fa/TpHbccMIUuY1U7RzchCUI20YcG30FiDwkf/nxGjAv5Vi0RE
RlBhG4SmY7MdAVizRW+/p1dWBgUkyT4ZFkq51hZ4nr2mBpqQO6/BMUMsagrtym/kDtmd+mGZ+3mJ
p2TtxGVqirZ7J196GdGevs8WXT0+0sZdeBK8fnZhZ/HtOmvTa51F8L11hvb73AbuLkHT7ALulPF5
pGF/owWi/aS7RfrOY29f//RzwCWgjLYCeCHOaTzVbWp1FRyLVGafcnfuv5tYb+zT3nyPUPAS+vav
50SBBEgmxJM/5OeBDM1i1ZJjgpYebmpKnBn1YBze/oqvPQ4moHDNNvVkkLkvvyJz67Rl2nVM8U2F
MI5hHsemHvei7x/evtJrj0MRRHr7BMjddFOer5dqNIFhWOX1YLjDvUD+6hoUhTh/+yKvPQ6+YcQr
w6MJ652cwAPK5qaq8usGPIEIhZPV57ot7I9F2y/vCL6/9jwBPRsYERso93RfojCE7lFeXuM8idB8
n6UyqtNh+Lv20z+rgCKbetoBrYB04MvX1gfTAhct52WV631Ro7micixx3n5tr8U8CDemhUI/xeIf
IvEwgeXIsPzaoOu6aVtXLQZjnhibPVZF2T25TH83mauj74BjMAlQhV+DWepMwzuMI7pG79zQKy+X
rJz9RR8UjfDTp2bC0Dqw1o+qb+S5iXj1WZYWIn77qTmqT7cycRXeE2U5UJA/7A/qitAtjKNpMkUt
UJnehGg/Z1X5fQ7kO9D3Vx7IxYTFdoB+wsrQTyCzXu/U4Lrn45SUKXZjybLDXsR576x42Wt4Wiwu
zRmPx8H4Bp2il4ulwGUwAJyB29ZoXtQKhjwTlYyJD/x/YQOnEYnJ6KdFkBENhcJ5dNxVi6VdWFcz
JIrz3vOXT6Moks9mkY4Z0DRJyo4W6kdnCJp3Qs92MyeRlCDOioZzRmf1qf3zLI7bg9kJ0zSPrgmG
ZQVD8t1NnS6UC2qC9ZLqZ/qkOx/f/uSvnB0vrnkShHrMG4eit49YoyE+3vUaldaYIeI2IZmZWcC3
w6baUEnIyC1XrnK127dv4LV1AIyZiTEtMgiF25p89tBDp4KcqHL08HmNR00qdHSz/J3F9lrOwLYB
bWy4IMHBYby8imoNAURLP5JUWFY8zK057GD8OA8GOjFoIXc98ry1hacv+MzGx/XYRczeLnQkEWur
oiGL3x2oh7ef/cmB8/SLs+F8IjMAaGgnL28LRzSSFdjtrGF/l8gWI9g+r77T9zZjNPnyT8KaEHJR
CpdlDvH5cW4cugD5mPOnILgZba05ID61qTo561VV9++6e75ygLgB+YzOecg28k8WyIh45KQC/Tjk
hXEB593c1A/H8UKNCoScM+d3g1TtF7eZ20spp/wzAnKAFnKhlo25DbXATaV5PndNeYHfYHf/9it8
bflg4gtencR4G0u8fINuNyi8cfSjJh2EJxCQCYvSHz68fZFX4iJVKDRcbFz5WqeHaIqWX16m47He
ul070dvZQ82QLczXBOmOpkAJ4e0Lvnb8wAaBXUVeBwXV377Ks13RreOEjZc6zvrQXxp9aUaI19tf
QUabNxOMoQDMpD1/neB5j3SAF+0AY2C8S1YLPNfb9/LKG2Zjmmwef2P2eCf5XdkisZP5qNqnGsJJ
+fBbN+fqndThxNn+KU4zTtpc0SBDUQuePG+PTwwe9epYS9OJJh9lC0Qd5SGhL7KrxOrhnZWUO8lE
Fwr7AuenTpM2D2Gx9tiD4wsI/0e+54z+yuHBTVHx4dMT0DM+6RjLXnqIwsjjlFE31KbxhVHqr8nX
v4NjAMO5HpRnvXdgvfa2CXeYvjBdo5w4uWaJxoFyWuiy9O9AikhEZQrbiWwj6LdOPu8BKvSwmFdz
tX5GK/yI+sstqhJxb7RfAcn572T3r97PFpxY/Ez3Txlqq+UL0L7NEYC4PGehN7sABsQ7T/3nRbBG
tjmHnjICXN9frnasFiXKGuJYz2b2kCOtdW9krfvXTxI4lKEsLh8CFPqBLy/SIhlUC2c61htkwJrc
8gL70u6dJ/kzWnIRaOPs3QAklH+SbzQYYWiOOx17fTLvun7tz5MVs8ioGDHvfWdjvnJ6UKVYHoRu
HoeodLJWFsSq0ISQR6/aSlrbt9PbbHbyT5aa562z6qP92RXWA8Dg4RxTkPzSzbruizNQ+gpXF3aE
uGwAA7yfFQiPfinLGHhgN+3ejiBPVPbnxxzve+u6BVvLhGD9RwhxMFO0EvMop7Gpdnhlrk64tHZx
7Thu3kQ+CuYI7AQBvEF3QpMmdPtlOUPKxqn+chFsd0Ll4AWwchlCnSpIltYMllIsRxf/woi8tASA
l79nXHa6nLkIE+XNvI5wRhPrpEJZfD/dzHKOU8OLrhyjuLaXpji+81K3r3vyUgH6UQWTzuAldkoJ
pweF/UYgjm4tca1jbOhd5FOA5j7wtFBfXO8gp+xWNmN2AzhP+9UHIrgwe1f/8s6NbBvnjRsJTg6I
3EtT10RvP7eV+sAx0tzgWTHc6Pr0QWi2G4sUme7WACe2NMFFpZomBtJinHluaiJFaGowAd++pdOk
9ukD/PvVnM5JZ2xfAffL4zppOnq/hvETRZsKyRUGfEmJwG5v2E5clsB24AL8bTTbrm5i1QS3Heoo
zYqXgWZowObkjsKdF69VuE3b7MKp3wk0rz3iFmIgoTqb+aP78iLJattAfsQRuCi8AdcGdLTpWK6F
sUfiK3sUc9odZiSEDirL9Xcu/sdxvT0ioAwitrc1Fk576JUGAjvoxVEpfxsjTqZ5VUM7u/MR8jn3
c8+50qQmmxDxMQA3Aom0HL6dlf5yRrgikZtNmDRYRgub7O0v/+qdMTJkf1Moe6QrL9+LVTS9Y1SK
eiYNLtexJq3PR9tFXrTQHgl2zD8oRM6Dxsa2pEH1chQlFIqkwPIFnHNbd+LbO7d0WtZtL4ucxgoc
MiiH/17eUj/Wfuta/bEfFw0acZupLwazB58JVJ5Db1jz/gw7OiXimW5Rju4kArM7W4zTnbHkqAfh
c4K/0oqriBNqyTAcinyx5lCrdGO8sGtR/nrnjk97zdsdE6+JlNugHumVl3fMaYL2elsfR69J19jC
LTqLfB3c8S6fvI3lWoIciGSKCUiEoJd2PUwTbEIwFcZ4ePteXoulW+Xm80l1n9D98lYkutKpO3ZH
QxMrppaDPh1cxNXG99bNa9E0QMmDWbRHJrJhOJ4n3JVv4QaTb48MihJ8Ty2/ly0S/ZDnEBZERxy+
9OgOq4CLhpzmrpK1c3QhFpqRbpV/3VTlCwS2TmkIeARe7OntwPJLzdUPPih/Ca7SxsZixciyrzAv
p7u/fsGBTW0PTgX+Mkfiywf3sgRXnkr70C4eVmt1zZgQh/d3rI+3t3dyRNCDtCzUS4i2f/DBPTL0
ZDD9DyBzbGTA52HX0Ey+LcuO+SWwzers7Yf6MzqCSwMfA4qKVhaAnpcP1WDzXZNsfFC5qR51MLR2
tDYTKu6Tj9V6aOmpBA2RDhCTLGNafjZj0ufvHELEm9OnJjNjDoVoNXVzwOzk5V1QTWXzMGDfkdkr
Rt7TKPDNLbT+cZYb2tnqpwdKb+YTWUkK9sMGMo5TEg4U6gZQpo2NTcps/kNRJ4kKcfNBaHlNsmA4
B8qKyBdu6qv2WUf+bb1YRKVfaIO1AdmGnpc6SIzdoSzU6YilXD8fjbUr72Abix+MCcDcAmeCLgUy
EiCRB/wfQsKsZWPs1J72HSJKeQsKFeBvxgn5o1d6emynefnh4Oxuxy3sUdDFUDPP5gXB6PO0Lmf1
oXfHedoLJvA/FhTotKinRVrsWqsePioG1kkUVNQZiJKZyYA7TTpA/TLN8qfXQE4FY2xoH8WKqRkc
AtVQ2JLKnJdFO33pGmspd7hYrW3UwvYRO2+0rK+GlQJIgIzB4CtdV/+agNoKkAGWiQ2urjfDxVwE
IFaC2RrO+oYpFoq9ReYF4SIYqaNsi06yfgi6wIDu6EO5y4Fv5n7+oy91tPNVyumxy6TNOULhuTR7
q/RBwbaBxIevRm4oCOEkZSWs1dzfDMobzmHsxzET8iE14yf7IfFdRGCWYPPBSwYtmG+CZvQPVqL4
54Et++EMCwjjd1Pk+qbcN+FTP8KrWrHCTicR6lswZso/1fAQfLkeawt0fkQqJ7C5aQ3T30l8EvmA
ZYXaaGKwNR96aFe0uPC8vjdHR+LbBbIVxk3SkoEjJbd5AKyuI2KrT2EhjczDkh1caXmLNCjHJX5/
5q0Lf8044vjoEfwgsAHnd5RRxasCb3EGjHb9grQcXN3ezPDc07K6SaLCBNfP4TRkKvSC3Pil8IGk
DNLmr9gFVOtFo7f0K/DCkD9at0SlWuRLU+Px5vVVVKZ9e9dXaat28KoLO+yB0BqRCx3jZunN8mO6
ClaQvlRChQP6OoglBjMwyVYGbbpjRLrxcZNOoRCu/AkEkwOLbU/qaaT0fq3RDLOOBms0zgueJ8Nk
LEGcBkkt46zWbOvKxGRs2HVtkX6DNtHjh2Y13l3rLvO9tZhuvbfzIhv3zMH+m70zWa7c2LLsrzzL
cUGGxuEAzLLKrC5wO/Z9N4EFgyT63tH+UX1H/lguhKR6IlOpKOWoBmkaySJIBO51OI6fs/faUwzz
acrusHO7vA31LMEugrbkagjH4dqomNdtel73eEwmz3yT2VRj4hw8c0sAx3DqYNneWzm4HuCj3aHC
Em8dQ5tfQ2QNEewENqT30pkNktn7Nr5LmtI4AxqmneKficuNg5GONBe37uWx0kp1p3ovuZxU2JWE
FiVsbQ3NoweFWc/y4VB6+bZfRsEeEjVdhE9zwK38Y9v9b0kpsgaaQ/+5rOHm3/4PZX1VflY08CO/
Khps+xfG5xw7ma6sbYG1k/SroIE/YSJEJc2rQqL4XV/0v2W7aqb+C5pROlAehDgQMWvb8TdBg2Ya
v3C+IAnBQsWCjsWy/o6m4QfR7p/vZ6YwhpAMlVY44ApK+SpqMN1FyXRFVpZOFmsXzpiRAehOZacF
YBQkMV5YjKIN5QFaMDF4g4J1PGvjqdEKAeS9lAs7SQj9dq+BkEdBvZRedzQmE3Lm0Kg0P+mNRDab
zOm8XSPqpKDGGtHGI87OnaBjHlJvbLj6V5wPtDLoYw+rjgDNhbGjcNq3SKQepi6ACzeEI6WQ8cVk
t6DWPADNydh3B7KULHSwFmLWXlbfIy1x8Im11dvfX+OX9Xt5q9r3d3X+rf7X9fH4XtVzm8Ao+V+f
/5d8i9+enjWJ49P/bEuFZua6f2/nm3eopfzor3iW9W/+v/7hP95//Ja7uX7/n//yvepLtf42XJ6f
liJa4b9avbdVr+J//O+PNvnO2ebX37hqeX782G/CaJegYQo48HDIdsn44FD76wpGkcPCYQH/Jq35
5/I1f+H0S9t8LcLQca4sqN+Xr5C/AM0DErRC7Vhu/Lrf7/7q13X5V8EgBrXJ51IL4AJHFsTZ63NC
Mfu15SI4YeO4JBUtkUZhBpHOe9M2886pN8JR/bM5CXSPg1Z2zhnqgSVrfKsB4bsJI7uj22osUpzJ
om+KoK3bqfJ57mYt9dFpLheCMAj3emwsLyItblFReJMJ0Q5nZQrEfWvptdceFrJ1yDwVmBzNsTYU
zNuSVYzxSYzDrVx0kDSbGXtcR3FgLn0QKc5833KsCSPW5cKMDDcAVhFdYwJepoAMy1m+kJ+osD97
3HW0z9LJtQlsQ4I0XVI/ExOJd1sQnTy2OG0xENbS8Rtzzeed3HnJL4uqgD6PYclNb3VTs7MbkyNE
8dpRNF4TKSL1a7tHk3pCkFU3BdZUQZU1jakgWHKom+qQD7Cc7vrZqewOObEL/tgbwHC/FpGq04Ny
vZFAIFMRH4DLMgHMMVSqJS1hWBxnPl81lukSqALFACLTfBmjC8PFP5b43F41P9vK0wjvAo1bv1su
4KScqDoikaDFVFkD1bxYiewC7EzI/jCX6B+RNBvZNdmMafsS207SXSRSw5BP1TKCgK+t1P1wwfP2
B6Ovlu4d16qBPX2yskTo+C1HC4BMTp8qxw8mVWk1zBqmJJ4CJZdqIYaCr+SDDHppB0m5EIQQVkbF
19YU1OQTvaPaiy7LEXKd9AH3SMkNDqFGObDi4wlMW72i+Jo5Q+bdJWfVyroYvNJbngjCRvEBKTsh
Lek4EALVvYgJSf/TQhRJ89CosaqunKbcElnS7GG939FVEKfZaGUPUZ2pI6yVEamp8yRmWb8ZVRZO
ZKsOTzoZ2UHIceHHwr2OswyeiJwiEq5HFMPoajWsv1FEaTlNU36VRpVjPVoUYf1zY2b5eGqbrUIB
aSWjDiNHJ0QCI6Lo4UT3Q2mvUEuvuFvxVukmhbO+S4dluQ41VRPQEWm4Wpkk62s8DMvY8uJ804Ep
wYRkMDnzPSzKz6Q+G+mRiMzWK/3CGxMdWkjW6lej5oVR6EdkYLaBLpNEgtSuVQidzmrIJv0uBRkJ
pDNMGQMPYnOq5TI368x8dEK3f87y2dw2Qkt67LBzQWwIQTc7Hq4QG1hl7tO6t8CF4/6n7R3x37mX
x6080Y2EOY6ut4O60X7zvyk4QnRPSf4YblVWCe0pGeZueJ0RK4xvrug896hLlPAEDBEdft4wizI/
Wl0nTsXQSLMhG6BJ022skzO8WTh15Oqy7UAzHBYCPm8EztyMQJsmNFh1DU66Ze4gUvVdq2/1YeW+
CWcoMr+ftepZG+ImDtLMIsQm7tk1LmrIgCfobRPcoh6fJwdarJuBl2XuwSkXJjOIIcCwVwW+bc9R
FcWtW9k+rnxQC22vpWfZrK8hLBnm/tNwQeJMWFcl4g0DtTJmEh65BHmMVfE0FD22yhl37almtcNV
NRcaCvI0lT30J5F3m9yyy6feLJb3sBLy1JBYU4Y+Gd8q0wU7VI3yhuDLpyW0Z97a6FuOCTeNAJ90
lN1odtm+QDOHin4hImRq2Dr5hxDuvTh6dXSaxNijghi3CUMCKl28AM+TN0lAoRAZvkfhqD2WYogu
Fb8zyGSXbPPZmm/s0s33NeXWvgFze1aaeXEXpcV43ZWZZZ6ETvdBPx2STJiUYtdoS81gz6vuU4cD
oK9jRfwYTBwBUPKgj2C/hEi1JM6In1AZd7DeSSa1ywEDmLKcJyfnqORPEBV8AgfltlX4+k96SZsz
TFz7QUgCqfdLaHCULnLiUfAXZGc0BR0cAEC1LmPwXlssz262NXRiYzdlZ03vfTvcq1YiOXEYmjyJ
Um/uePjNdmMIDUBKgRqB8AJXvLmQWS4SiKqBa5dRYJXmfI5PO3wZ43gxzgiMHbdDn4OmQYydXjpN
6lzzMU9HWXjZS1f3mCxXEvtucLmpTRnpog2iMhoSf9It0y8bw6gPtSnbx5H3PCeHyZTN3hmEuMk1
l9xxw4mfSt0ZzqOBSGs9NMQdSSDtc6uP/c5ARbsbJye5qXEd/LCGHwZHO5ndOFkFJnd6NjUXo/DG
8HLmqHho05l8hBoAhT+COzhVCGL5f3VITGWOGz1sm0MP6+mEyAf7vjWSV9HU5YkxRWcZqXGIDkZb
PRh1DaOHEeu5I/pL/KT5Xb0sSwDBDTxRu4DHqYjSHZLwTFWm9G26Jtd93len3rJWAYD7iucEDNOJ
iVn2ZuxoP6iyqi5J7YuxDmnRs5cQcN4UALYa3dY+crL6Jh9UZI8rRqvE9aRXTXasZ4DEHGWl9MFa
RDtNT5OzfOk/oiS9hKdFb7EJn0PDvKLq7m5F02jbNGnFY6MxGrOSmvGeOm+Npj+SzEBGiVYV+gcg
qgJ2QkxsCSddoxHxg6bp4FjJDYBhJ45eNFApdN1J45FUWegrUYTiH9XT1Jr03JYxvJu8yt7x0ntj
+J4MviSaEB9rv/douZzWI+6vsk0bLLG5XR9rsyUIuKl1kmATdUk47nRKfeMe2FBhKy+pti+KyH6g
AtLkS1NBQHub5EyHX8/L5ibL9RUxwCwfPomGXo+8Z/UI7EAP6V4kXhPYbtUVxB2FfV0HTtQy8HZt
CrVDQY56cUN29ug8498aXmMA+HXQzfF8SNK+BJMg9QB770cdEd28Y5cr3jNe9xduLx9zkqsJCI/Z
nyG44FbWiUEOu6g5tYgmPIS4s4JBh2ODQYPOPGooE1Ke3pznk5Zhgk7IUPfo/kzzROxWPbtPPBra
vE01y95XltWbmyrOI7itqn+Y8iHRjgTDsW33RuRISFhJr3ZOO8/fIYvhJ/ZIGFeXQoTNPiIX67s9
lea2StoVgjTmL6JC5wPqyfR2aed023QWNQFU9aWZpi7Sb9fhAIbYN9CafJ43rSGKM3qX/COiFBzE
uJzZ4UjGQFGX5dkc2oCOIDzsK3Ooal9qjrHTjHEg4VHTTE5WJrHDomMXZfAajbsJ1+m2G6zxjKx4
gpaSqQYWGmXjm5dm5W2ZQcJykZQ+kW8vniAFqpsJ6CBAdmdpdoM+u49u26nDMGTlbuqrt6Vw9AOU
uTzAeU//1yiL84oZ785xl/ytGE1r32dCP8TZCFfAQ2pp0i28bAc9DmxJI6aLuuSGrKPSB6Fn7MKx
KO5N211ObEZwj7FT3+cJwKQF8vEew9jwbtoNeL/ceQdame0HLydVx/Y0/GyokoZsuKE46HiFQiMF
PeTZSPjJkjDLkHCFxYnOWwQhVHJTxBtWD8+zqntPcjvFYpQoMtKEaG5g0lXWSQcxOKARVjwKq9CC
ioi//VDl8SvJTvKw5h+DeiML855UjHwPcbKkg9qLl5EOHNSZgiAGjh5ksJNc5OzVVFOPOiW6djG2
+MkMbJ2bEJlkBikks7Fa6YTKOf00jL6dmh9lAt8tX6gqgCjozhYpEF2tLHE4p9uZ4pWf0QHcmvUo
j3WGLogQl5JKQTMFlMGiBWZWoKHG4tKG2onrLikzMvLc9viszPsijQnhBsuloCgA7iAHzRRPmtna
H4TN5a9m04/niacoDxfRvsxmaQZLAXbQb1M05hsF8v0bFo3iZJBjlQfzIvRtZGG4a7S2Ga6LHAhe
MMoloobrrnJzFBcDqVx7g0ChbYGQ7QZ8vY2Ogigbvytn0Gl5Bd8BSBP6F5Nk7U1OS+YEcIiOE5YE
RmNjtQ503kmlfXaOKav3+7rofJyuhKa22kC8E/k2diDMnBYoeGmcRiA0ziuWdR6Us9lyNzMK+43e
WJz6WKzjBZCJ7G5aRrYpMojByU926hzixrVuGk3Hn1RlIj0ZsF+SY2iL7n6sdY4ZmOIxfXZitv3e
MbApEOJoTI99N59jFqlW7zxpgxTVenyY49LaUrPYV1Y4aPsmEvK7bY66xZyt6q9c9t2jmLP0bCqW
6NXpCrc7RjrEqG0Gp247CmKwV08jm1RGPKGfeHQlN1Wat8upXdnkUq1YpJ3n9Nkz7B+qPsKT76Kp
4ymsKBQ3Mc3MD+GqguDpMD1q7GqPEXFRrwP0gm2l0uGphe542QsPOqpEk2RaEjlLq2JGf+AlLl22
dOGHZuU90s1aS9YRLhloY/dSqzAWkqFub1NAlngVDUu/QPbuXEBgG78Z1JCEe0nxfaD3XvllahNl
nZP9cpnrcjiiRxZnyPLKuxJ2+rPjRtTPtVAQu6Za1Tc1Zo9dA2GPkE2lv8gs6rYYFuVRV61WgwRb
wjcBMDMgVny8da12vAb2ARaEofqsgonQWR5LO9n2Shf7aul5ScWNd58NUB8sbRgPQjn9o8jcdseK
qF9snYjoWYTZ97l00jNC4V2gWtW4r1HkQYUr7ZOGlPA5gH7/GBtGeGwZ/N7OoZa+Sxph/uxZ/WkD
r2bT6yr8ToR1B9qoixFyTNmNwZ7IyybpsRhyOoIK5+Ussqn7Vnm1B0VeD3fm5HVbabhHbMDkLxIp
eEK4QmZsGMbrAEHz5hZHSPiiVFOcm3XLAXvEbReDtVrPaVANbFYyebuHPCwZLXUJLXI/KWzrBS5M
cSq1rj5LLagpjVXddguVCnMSo9p5VprIHds3YOAmnbHawi4he6bPffBZNolNY5s/COydlh8tvJSd
krAfdBDk63Wg5q69yOwey8bpiLqoZqyhWR9lwjfCaOEnRuldoyUBPJlyHnM2VolbIaVbQiVNy2sz
MVo5KEqlEscrqggijKbhW9NW4qmfuvG+NpYCqdyE44KxreE+GOUiBpbU5B2JP6u9UziFSfq6VI7n
gVKhsIfVmllHpiQNaXcc7Lo99fFbDhM4CPVuvCKiDuTH0LgfOmDO5y7J9Q7Sktunl5Vh0z9yqe71
jcpn4o/m8FU1UpvvCuQ/PtyTpNxkzRg9IoWoybR3JVgtFe6bZGJERMynbh8tbJqOr7fRfBin1ibI
ubATzS90yysCM5rlFstkW5KLLHAgjI03npV9qafbhY5btm8Xy9p5ISRCMg7sNxnpzT5EsjluU3Pg
ReipAhOUE2pBhlzgXS4zTQ/YsFuCpPiTDj1rRhppuozblthqcazlSBLa5JrzGY0cRRAiFta7irdl
7gOmwmY868RND3rd3E+twLub985wWCYbjqZyc+OhV4Z90pO95iecJYO2H7XvelfEnHQtzv2LNd3G
aSLOKEmtgGaUAx3LRMCbJum1kS/l3hwtyGlt6Zz3oMFvHVVmF9wmRy+tyKBv6i3ZWKDofNhFoA3z
RJmnhJlHUBfJZuOdmgLogEO4Xex5Pm9UA1IYMrUe+lWaJDu7atMb+KwxspySJPB4Fqbur8q0KwnQ
pIMNXNn6ueEQ7AErppgBJOqT5Zz0RH/rN20OCprKgUS1U1ob3GGWmDE3OxG5DbbJ0qzbtu6q6Ap7
OSlKW5bVCHXRzGIh30Wx9OVrD/PN3mV226g8wGlSk6kqwQs+JC57x4HwPjxkRAtmU/ik7N5tdZYg
AIc9pv6495hOlXG0z1Mns686jt/iGDppplAZjhxdcMh4ZHGbw7xsXT3hqjEe6TN7qt2PMVWp9zK5
XWjnG12xM22rzpLt2RAWzhVnBZHeZ94osbXPadIdReWm7i7uq9A9hwE0hdd2aIXVLuecMB6XkV1y
t6iMqybRmnS7JqGBIUzTTYW7hiQKq4Qf7IOVaOW0qWEie8Fsm6GxDRGbMlUEZWNdx5gK80NqkHW6
5doKWtDiIb3oB3Uqxlglu7HgPXMDBWpYdklmFuFe51Gyz4fOVctpm2WzONhZaMUHOkKFc5qjle33
1rTQftyAYjfCG821uXin6fieXW402tMWnIdj5HWFupo1BUWQNKF43qfkvWg7OM9lcVAdLu2rNKm9
goBdK0SbOHdmdfDEJMMzeG8rTZ+Dk34vdaIBX1SZ9pBqwTuPDDs4F155y8R1F7XQlf0fnTO7jT6B
OpyXToA/zRxmozF2HOKIh/oSxJ0z++EsM22zZMJ9GNEzeju71KczuljpS6XjjN8kBjbqjmJ9p01S
BBqQ0xuvrxwfB/50S+EX04F1nJsQwiL8wInQs4ps5h5zSZR212blPNCjJDC+iuobOsi40zvXAoaw
ln9zvQfl5rRb8APdoY/AFuiVq25ywKU71tmTuwgiWm1s3bEeDQd3sdrn0lb9kTawfCi6rmcCm8XT
RmgpXRA6Krscobs/qfKtCTHUwfIELu0+sQi7DWJvng4FXX2Q6A1sj3BZqjBAbXHpMcMEa7hkuA5i
9lZA3PFju1CBDCmYzhSmHZAcrd0psRTbJo7ifTx12sEZWs7CMD4UuGOCGsd9Zzlyq9D1+LUNEyIs
dHDOnuq3NMWNK7uDvEyWtFiCYopiquZ29o52h2IDoJKe0VpZwyYE3Ge3NJJvUKbdnc1nFmRZxwTZ
hyNr6edLu6SHOHdOtaGLDqlVFVuhxfOuMfObzrW/JQiGcCCx519H0CD2gx5lRzkKYM4zQQEqk/XH
jFrgouOQ1sLJLfKrfHF5mTU2e1pd9edG3zfPQjeUr4PfOFLzk0FXc7kXZvqco2CcBAXP2WkENuDD
LWF4EMfLwy6TbNiHtSFf43Q4G5YpfyBWOnocak0GnD6c7xZs0le9SGhc8uk+OR2FyIB68HaeI7Db
kzFcGAasgpYZkU/XrNwW1kDDaYAMDKS53bFKxE6v40dZeVDKlAHOYNMCZfVnQhZvtF7Wh04m7yIr
5TFp5kuLtuIG7O69UaLzNzKt3toN7E3RDwOSjfADRUx6NOLCxdbqplBNAIybxdtcW5ImMwZNaIeP
vbTSjYGbLYhHSnhNNeHp4LT1lVNM36jzNb/MBxofPIwQXbPoKnFn0AfIJFTgOP01RdkryewwvEIC
X5cpvcqZ34CRTMYdI3aSo+FulttcGGpbJ3Vzm6kEemiSTvnNUs3XRr/AfZ96fbtoY30s+kgLRF5O
iC10I0BlQPa3ld2m6As2YePBoA+10dhjd6i/DZl+syjrZlbzPfJrWKEG4w5VPWlOW52mhTwkhh4d
GqIN49Qan0v4gudJP5+QqrxsmSiHGxHXYh+uAOphatfUP3c6MWDxbUaKXcIJNA5DNQ+jkdjG3kOM
fpGMahc1rvHeeIgtUCKaayMY4pxsZH90rPY75Dt6PbS6ThxMj0yCq0OVMygxlZfv9IYCLBWECDBV
C6LBmAKAtqNvdvKJfXV47uvxRORDeEyydvAtMuSHbd+QXbdx0u6gIJ3MuakFdkwoNC9/q6QVa9jk
uJuDdckUHRZzbOEP5FglyhOOc2UcGDwv4z4PZXJqhaG8sCTLtl6S6eBZBeTbIX+s9ZT3bBsaGPAR
TdCkKQLmSyWuJZQzc9GSxGuX920kn6KWlZkl4ENzq2RLd4zHwlyEz5e1HuPSiS2WqFHgdp2bbDnR
Phq5gVolboKsQAzZCVnsqQ+K7UDa9Zkoe+3NCycyq02oKPVIrMASV/d1xlc69cy7ICxSDKKaMk/k
AH9VdE30uGQ5xeDUd7vEweC1ZGlD7q4sngcGiNtWI3cxQjzq1ynTNk6TqX0NvHfcK0wpa/BvTV46
vsA3TqfUH2ZubKaMDZLNsGYds7WfjHSA0QyVZ30WNg9GCzPdiWhfpyER5byJyoNjJFG0sRxt2uqR
Ldnu+z3CL4A3sVIiYEI4j9tyTM76QvYntAhRmMS9T2Judz2nqX3Kd1i+C0j/NByICNkAFbwXfd+d
QYbP7gizWEcVWCJa3yzH72uH+ENTlNdV11f35qwnQc/hih4Ko6OgyOPRX3Sr53YNbRTnbc2KPZKL
9jLRSD5qXl3hWhjzriWvYtLPB69qdpK5YVAY02tsat4S9BDE020IaZwI70wjKtYshaz2I4Ic5GCt
egzppJ5Ws+zgVMb1NcyI0s/QC1Ct01RDxDN6G4u4iW+0MqintWzP6cc4Ny2V3y9hOu+I72W5Nskb
aM8ooD11bZTetdIytG3UjdKH9rgEKanFAcAAGtnEhWxESi43vIYMmXYPdRx84/ckVdqmYBwRbpFn
NRG1U5vVm0bkKaKdGmQmWbQ0hKUd+4SlyC0Bu9ybMKoA1PZIP0h0EJZ7mkQTaFlVScmUua3HHVn2
bEFpbg67ep7nXazn+qEUeEJ0pZUfJPkmtN71+RQUgnbJVi3388x7mdpVC2Qp4xP6ElrQgMq9/oO4
4Lfx/R/5X188MhKLOI5qRLYCbashvvrEmyIaNauc5SYzhwOntV0299DKSTb+iaj3s3YYv5qFMwa9
KTFReIBR0X7WX4ajPWZOyEGktUrRnBQyMafT2Qa2FPz1HX02imGtQAEBdwFPkYFoGirIlwu5pCoB
gEyQSucjEbeDo9IN45XweVgzvgGE1ySZRZBl7gzI3z/TSH8Rvf+4PuJdC66Cg3wZle3n64+N61F5
ESGclJrINyEdWbGxE0QLgljxcudqjlc/oZ1Ih3O9z40rfanpOojGDgOG6Vp8Fnm17p0bqido+O/r
Ze4qjojFZ2XMD73HP2Uz58l3ekjVh/rLv7V/ry6+Fe/d17/0SYLz/4nmZv2W/nPF2G3y3rbf/nH2
XpWo8/+guVl/7HcODmGvjkkvQuAMxpi8yrJ+5+BYv1g6QHxPAmQBIrGu7d90Y94vKJ89Fjyyrl9p
N7/LbhDdmFCrPdwIuMaoj/4WCOfLY8wzvEZS2tQYuIP59315utpZlUW4uEdi441vM1raeZOpXr3C
E6uOf/ho/mTH+PwgQwdAl7/66izswgI35vpP+YMbtjOMtGkawmBsQb2P1Jr0ArBn/5WL4EF08KjZ
nMo/X8SszUZRTxwpkZfANhMIcWkz/+Qif/KhERMGxxE3KeT6r5mQU2+5S1OMR+5YvUmbLbkyrfF6
Igr2J/6wr58ZNDEAGfBNOXayza76xT9+ZrIkRQsM7DFFGAVMP8qRYdRMM4K/96n9ehlsfSsaU8fA
//kySo5eTcDGMQmVddfHSLxRXavDX19k/SX/lCdyH7rE2Q3wUtrrK+Or/zplJDvNIyf8Ypz3/ah4
01mdpHcCsI5mrFU3P+EF/McPD0UZqAU4MPRR5dckWbOjSu8d6yBlSBgIdhg8OK27/ft3xaONGRGr
N7agL/YAxBlj3BXWYUhIjWBsBTQJvB+HZmoiqoCffVN/9iGyXWCi4c2rIzz//E3lJdpislgOGdSb
82SNz0niur2wyLXZkShf3vz13f3QjH750ujBmgQ18hHyUlwle394aBdYEX01lYd8HsuXiqPga92T
OulzbC4RUNQl7DcilLKrSXJ8ILGt9QCBgoS71yM3YlIv7IEGSZk7zzUZrRz4IHJn/sQU5ippCEvy
Y5IEnztwhN2m7mJaFdDWh29ZntjadTuZJtfuusb4ydf29RG2kT/akKe4MxPh0dfAX+UVa7Raz4Sv
s/eON7bnBT7+AwbX5G+6ZtYrUS2xl+MgAd3z5dkKJY2/fO4OZaT0rWZFDsKFeXjHpED6m1rq6W9u
Tj+ux8QLZNbqj/666vNmNgj+ag9l4kDiG4d577rTeKDJld399eL4j88XdwbEB14uJYv9tWCa0i6V
uG8OmOgXpnugLvOS09bfvsi6jSMx5LXBS4EX6x8XYE+XYU7D6mBNDngEh2zABFzm7q8v8ierwTb4
vEwk2LYEkfH5IqaVaEbvFIdBMV9H4c/ZKopGOlN28xNGwp9eiQsgftV1NqX1M/3D80Tz0rU0DuKp
C80/NZS2q6qy3uZjbF3+9T39ybcDdw9Rr0GEGIL1L+uumXVzMrTiMJuAVXH2rIz3uP/JO/3PbscE
DQlb4Yft7svtJDawS0LODmOJhWPEVrSPUVYek7IXV/+F26E+ob7l5IFq/vMHh20Gud2cHzQvmffV
aCVBCzj0J4tt/Z4/73brnTD3XF2/q9n680WkvlTCUumB0dI3u87n89rp6/OxMOUNENX5zain+ifM
3z+9JK0+qoi1S/6VzELvlSnxnB6ypYnX/Mxyp49GcZDtXB6IG6mZ3WhF9ZP7NH/Etn++UwpSC4QO
MxM0FuaXx4qOmYpEm+87aUTudpCj/r2rEsIDOh62MUCZRHyNwquDE61WzxYxUK+EFNlEPlhkBm0p
Z/ULJhjj5Txmy7wJZdWeyEm2iFjJlPJdtiB9E/PvTze0RsPdkJMYtY2zjgSrrCWSxm9qcAjXXWyK
Cztz2v4qHaoh2Rl5mXU3iAWhhKgG5XmQL60iSyOEUktnORvibzZQWx0VtMDExehWCl82Znhptkb6
kdhe053QfGckjSiiukOZUdc7vGg6841sPOiLMnsk5qEgB2HUIysoRyX2XcNH4jtGMZ5YhN42G4If
ihVjjTLbYIqbIPXt3IvKSMNnac0AoAtjMI8EKYQfjbA7sZ8yNT+BInZUQNcECJEkmfwdl3UZhF0P
cJ6hoJPtomjlzySIS8/cCufXxnTCAQt9SQ5KEBWkoB68usmGTd20XutHsdPxtTiZSxpEQwIbSpxh
HgPCGmzbx4k3E2yAltQkwcUm3DVEy/GE8oacv6wjyiFG9HbRsqnlfgge+LZp5lD3oySsd7SEkdBr
5WS8CcIFtU3eyeFZj4x62YJFmM67XAEwIVdhftMAstOFKjqmQn1cwCHXST46VTNaDz7GinyVsCmV
PEQzuLGg8lRKdKVmx3mw5OV80wvZP5NGr15DHrMuqEREVkSztMNdijD9Jq7DEQljn1JKH2YKUix8
5mjEwwbxsHtGqluSHuauyK4Xwj6sc9I6CBdiNF/tW3fKDX8BB7Zv6+ZOalVOZvrMm69GkY6wwB7l
uLbX+z3YXyhYDU/cjWsYsO0spOMnys2yhxk90kseFca5O03RIweAKaPxn2bdlmKfxKa2L5GgSgXZ
wsa+9lTMbtUzHI8wnfZgjDu/dlqNHNsUpz/LUnWvcxg5QzDFRp4guZXJN8o0+61TCeJI1NIzYUck
NBa0iDMedCJaOzQl45R/RDUZsQhLctMJUlXE3xg/VcZxqO0wua81Bn9rO44B/qig6NGobtNbeyws
5WscK5GQIGqt/J6NpSN9cCSS0Y0JKqN1qi/nkWPiWWwK0h7qqGymoA8NQlswMWp7qiIa3/0Qaw+W
g2YvCHtH4sKcmtzcRK2aF/oQYf0SD17C46T3856JKJLQ2DFQcLnouIxrdLKaHsQuYlOySqrqIKcK
Y+I85+5DDneazLUYLREqZ5QaWzlk3sPc61MN2DoxEb0gXq2xtkaZooWcF/e1w09t0PhhT0xplk0M
ieLiezbNyW2eQHbeziOP+0XtOEUeEJUnPvIZQRDSSfJENkvBIGhjhXZDrBrfRURXZ02FGizYyhuk
6eF3ZMcRPgBG2vhVVZXnO1oraIhIBAQs5siYcbqozOk7yhs17QjbHha/nc05Idomaun1xXY+PkwD
7Gwmu1hKbctnMpOGZ0BTnH4zQzmVm5Y2V3wuzU79+h7+b8/ev5hrmMdfdGD6t2+fXVLr3/+/dicb
WNzKJYR361CB/955MY1f3BUvgf6CSHjp2Jyrf2u8mERE4K2hK0O5adIO5I9+Mzx5v6xIBUoP2pAG
vhDnb/mdOGN/qjZwTGGhd+AykAMhPKDAX46OpPdmsIXkU9cuvbwjPA5PLFt8murtmVsWkfPOo0v8
IvPPpavbF6FGzZy3ESleMycVZkokPFXhTuqTl6HJK5ACxrwRvHjx9p1YmMuEtWUp88Kamrk0d0jZ
UUalsZ2K3C9gCRA1jBlv8auEQPlAC5Xs0vOerVkSdTlZ5kU6YeOoacYn5ZhB+9ErXmB4ro2YwNbO
la9RGJPJvXOx5nZqN5JJlTkHJ8OiGzRdjsc3l1Yst//O3pls141kWfZfcg5fAAztoCavZU+RFElJ
EywqJKGHmaEHvj63ifQKke4hlucoBxWD0JJL4sMDDNbce84+6E9ij+r2io4tRwJlyyM4DTlt7QK+
LYml/lIxG68pAaMlYcJFiNLGQpJE5CCSvl1L87TLd5V5lmcWOwf/W9H4EbI/H4s8C9mSO/gVM1Jv
D6Hb1f6G3QYbED3MKCJl0zpoa4tGjZvVG9hOhbJ1+p1ihJDaGKn+UkssyRuz/yO81J6mOxa6Uv0Q
SOvkTqw+aN4NaMtQfy1QkMDrSVMJGoWCQNOgiWmxjmt0w0hfG5x0JV6dSK0bnCAR+EmwouUPUEkN
LbccpMlwjpRmKPdkeuFpWggsRNYPSOUxcXpjQELmeJqReoCELGVa3LRVpT8MekSmP8fecMcj84f7
DnKzOAfOg26CeIhBXM41zJqdLlcYA66ek/NiSBFpaTIY+0OZrpNR5lbrGG5kZ6/tsWoa95tPPE21
VRAEqn3J5tukKWRlhoOL2uBZbXep3GdkCHyDp9ugmUmkiLZsOpBy4cRIhzPaQvZjZI+Y0b0CgQwz
KopTEEbIhm9khryYdklM5FeDUXwe6VxE3MwGDkGzifuVL+ywrVGbcGzWmBZd7YU7q+tDtY9Kgf69
WhG5zbsmdVCwoG7VWbSpqyQFhCtpUKJ8VO4QXQeqzEHzu6TgzfT3ZP5tQkkyHUNioIR9Ojr+LJ7S
qdTik60kzinUOJailBEjL2MfJ7tVFMexnJIJ9Wkr3c2A001uQfAIdzekubhuYsDh+3aNZLp1ipSL
WnPJvkp6PiIHN0+qdovHSC1H8AK+u5mBFHwYHL/75g0ty85aREu/4QiYICAUBLdtpiXIe7Lqx/QD
b+38wMjlNk521yBZWAo2eFY04T2CLUHrLYPvB6iAGgvdiQUPLvFU6jPBurrb48pPjpM11jRz6Y59
IenPvgshDH0xkvsH9pIE1SLWai6qlq3EicEcTBdDlg3hplMuErAOV+a0y4aAbKvVKxhslaooZfkt
TZlNTHLrutMA7/KzEDs6vcUpkKeeX+GM6O15vI3quP2EyQCzryI+2WE7tHDVIP8YKmHGzlJ7TDOb
ENv/dILAdpEX7WpBICfqI/oyZ2bh3XSeSObrHnp7T+sspToEsqHW2aZC70QfOciD4cB0tYgdW0VC
EiTV0+qSXZgpXU+rrONtqhofM5sb4HEbNqWsi6nb0vYJ10ciY63s1urjHjmNRaQrXh6W8RUXfUv9
1rtMBa+pg+YbzeoO3JnOt+Oq/PToxh17HEZpaZMO5k22057O3I56h35K0LWpHU0CS2p5/Wkpfd1d
LkMWWee8t1l4NiH8i/RuinFuAGyTdrDFOt5G67aPxgatehWMMv0Xrths/DLHUEQ3/oSJYtvF0sEh
FY2Fu2S7SrX5GGxci0oq6HgvVM5XqnfRWp42hZW6ZLCnAjHJSUzARHq/2p1/jaaLTMM+Db37CXNa
dZEC/xBHNxjb9qhA86CY/OQCRSZDHm+tIM4nc1YSse+ClLUi8s5dLHErgXtl/1h0ZWldjIOrhtsG
m646zbIuWTYBL0x2VyOgQdHHhr/ezSKfES3LmEjWMANrcKhSkOJ71Ae2uE3rzg63dLz6G/TrPtso
QMVgIWurmI8xycH0tIqpvkpGDRkDzpP7FNkY/g51MiDyIBu5vsKLFkhuHC13XiozJHMs78M2aQWt
dD5mqK98hCsWOocAMZxl0t63NNfLqxGvMAtqB7t7IEvDd6/7rkqWo7aqGpmRqU5CpsySDd7DaTll
VcB0g91Mf++CQH0KmnVdDnFchJcj5sHLlPXJDA3bPqtR0FVAVey4OFnLhITHbOpW+zQPSGzGZILq
f8d2O8WQQoRiiiqvCip0popU7AOEnfEJa5D6lsZzVF5arauDA9IJZQiSMa1u+KaOg8Zq4rBUpR1K
NvJi7LNpkUWLepQFQFKP7RKypYXFDlhrGSPXjmmbkpcb+RSlw9Q5z4VesO2H/vSFPhOivrnF7XlI
GtViji5D9sXZWKUE6EaKci0hqeWZF6a4HRZ4ZfXGZ7ieRBz/FZr4gqxtmSs5HzD6Z8UJBw373PhR
sMSgQ8FXRxz4egJOu19vA91lmBpxqR8xGQbyjLEFSUhjCWRH3U7BXWRrhVxjtrNvRNvqaGsN/XLm
onKOdqp1I3kQSo3t1dAk7Rlivlvk4XAm43qqruJ4jJYNbJfmqR469XGyuiDaz0hKoawESHnFJSIs
hlueNg5inYAUlZ3q8sQ6STrXvfYCD9VIpwtwf1VWrnReeg63eG7S7IZJRXwWcijzE8/z8+8+D5x7
WxfC/TT2rjfco26Ph6MVEKGLV4H0xLNo9Eb72IQjp/qmD1emo7hmhgxp2zr7Pqi1sm5mX4n+W94g
tpy2QR+ik5vseL1M2tz9mgGBu9MCUByqb8f+VzJntDNyVH4sPFLXw36pyvAW1Q1HnWRqQ7MGZu3H
YHLsby0iDtQKWRryiG2x/otcB4cZF44l6cZdhTgsw27xVM5UpihoZNgIDaj33MaywsPuFgA+Fhua
ae9Scj4lWynNNkHjgX5A/jteZqnTZTw3Zd8TuOtMm1CirN2kBbFLO+RlwCEwMi3pvoFcw8zcV1x8
4az6a92mIQAKO+ufYkf2Z0ErskdrbOStQ1aQuw8XPBlMeHK8zCUMAoSYZPpuvDgNmn2OKr7H7VHH
p11h1z9IAs4uurBPfmDPsz8N7ATVcRkxd6E0RlfR5uukN5hggBj31mh/n4YxQGlDv+YBoUj3I/Nj
mTyS0SpAA9uqnvcxsVvu57lCrfsRQUYZNpRihiY8kgyN9sCqODqId+pypoj576qcORGEpD8EBm4K
RZUa5Ov6YzxqZON8KRK/XYnLLFKkWkvH7m4oHPUEEeuxdf7pZ0Jq5RBCY5o2lo35/fVn0kbwx6hD
NkPman3uCRUd1xIh0ZKAHy2xWe1/OZ/9TRuYQ9fr78jn0XsBqWU+kJbg68/zrZmsbob6Ri7pTcDS
i88Lv5oDi3APcRN2EhrFnTs04MvZLv6jqrihVNCpo3ELOdR0on9CTn+pv+NEBDPslGykZWDvY2TK
29ltvv3+K/7lYEc/EOgb504aFz5n0NdfkeS9BmYYccL464KtWgLtMR2j108xpDz9Tz4rQDsAYg5O
6Zu6eOKAbmpzGWzICo53Per6Rz3F9sVAfOl7QXhvWLXm7sW0fGx8rhSP6eKaL/7L3bMcTUryrMhy
18w+wRI2bGFrez1pkdJva7La94oN+E7PhT4LaxF9JZk52GdCs/dUKfPCFHmPM6LvJ0VR8GylIfte
c/513+PlGmmzIeAx5JK37EjyyQXGf25+QfDYfhjz6oQqXnL4edv/f8Hlv2JeyP9cbznCy2mqJ/NG
/FvuYv7Jn2oX5w9TznCRlRgwDG/BnzUXK3T/ABBiml54avBbm1jOl6JLJP7wQ4jCFGLQogQ0tv9v
0cWP/yB7DGUKUwVI5vAfqV1ezz2+y1sCosn8HDouzGxv2lUy6BdowgVIW6Pn5FQXzdihvX7IicJ2
u1RY0cVClLYFHbObouSUkmqgH5JorNU7yg7n9Tg118IsGDpcBs0fE0X1+l2ioVp0YB6cS+2mgVvs
K7b+/VmLKtm6B7WigkuB0CPNMUZT86yO9L/G4jHnGPSxQc/ac3auS3lq4YJYjviRRXTTWU2+nv7y
eN+drrnMSLAW8UBBVJGIZBJTf33lAUchhfRFdclxhSOsEw/WfDnHjZgeKWjkC5LNPCXMmogo3nEn
yNpd1xEW/vjPL8NgtDxhmzH09smJRctljqrqkmD7vPlKfWnMDq6oi3Ij6kCGBwQldJ92bZPiECvs
serP0n6W0dffX8dbCjYkTxJkIRRBQ/KoH75NPEmw3rheNMVndUkN2YG505c9qOuhju1zlacrDgC6
TB0y7AVzdtOAnT8t3CDBkdTQ8vnnlxOZ1ZRDnom5eYspxrcNQaPA16RqN2xuBvhzZIOOZISSGYvD
EDYGdZ+SVGsAFQLIiD96FlFfDofy8kZ2hVjekfmYAfHvPQzNRIQidBZJVwN8avOivR4wlVhyHEYi
PB2CrpLLTqa6TY9Fn/rot7u0CFE82BWKCHcbw5gsfvh4PMf3Qjl+NjBfXQb5gJR4I5QDpCXEb18v
At3WFlXVeposcdYkX8IW/2x74dtd7MMKSix8bRwjtQdhIBwK6qjbzItV5m2AboOt2ZTDpIsfNtJW
3Jgcr4qFmElLYs3FP5ely96drWU5T/vQCp6ymeoEngqgxgCq+lCXTxwLRvMdY0uWT2RR8//9oFLM
1v9sCLBlFKQZm+wM1EeseG8mEssv4rrNp+SQwFLVekMPZFwknsSu5Crrzmmsisoq5WX+rBrRyoNc
7HUVAkEE4mNt3bY1xp3fX9abYSDo0TP/00pnCnNh5b3Zyipf5DQC0S3XPWeBg+X2Wp1ZzppWW0Kl
gqs54+3deCmkmKOOhiZ97814vQnzuYAYarsNw5/uNjPYm9tC9QQBP+sPRB/t9JczqAJOOMvif/Ow
ZVeXmSi6/gMnLP5zWM79Q5aWCrRUUxX+aV87w0ShpM7VEQVntXASsef189pVyPV/f6fMDu2XkUoj
AckJ7VS2bzQEyIh9/cKEUdVJSii4OTDxRAenK2EOuDqDw96wpbprQjXO77ykb6cx072ghMbkDiiQ
3oNZi3+d1vtKwCuYsuEAXcuOrkZ7zYP7pCgt/9rLCHY9cANkejdGg6dPwrZJqktthJt4dlFOue8M
FtOjeXMPmE7ZVEJ2Mf2av+xi3YLKjai6A37j+Jq+6ujsB4c001Nybx0WvzkbbwK1tu1JDTlsG8TF
cFMXLdXtLArXz1NdJsH32CqCS/r8FeykoHLQ4wWl8CjAKDFvR1QsoFjSvLf+2drEvWSniUbdheJl
c5R6oxpxFuqaMaKIQ5kM0XhTkoYL36PPZ3H0V3LFHtYlWOfrEaOL/DGNrcSXWUb+998Po59v1Otx
RL/KZcTD+zas8jeX4fWeDV471Yccz/LZXArnZpigN6AqwQFXb/J0Cp09uHFfXWC3LdJz32vTdodF
a56PtbYS2qbIuyf53gz19lXkBlG2Rsrq2j5OAfFmLsjoWRQI5NQhc/1xOFPdNIXbtAKys4M6pOqd
5feLOFY6a4YtGa6Dxr7j0xaqaFSFH4HkJ3NKDN2i7ipZlf41dVe/vGZk1907mtGf1/LmLjJhcc5h
uxmaM/jrFwNtXrWEPSAl1YX1fR8OYUaBpUXEmKGrK89qxxl2CbtVMipXzAlbERAsdEI9VDuP4SLq
flcnojZO+Qn/Rudn1LedYaZt59RbwCMrFKy5sDp8liuFFxoA89lcq/F2glcT70ERDIDT/DE4y/Om
B248EkdaXMZumHYtRepU34UCEsAmUB6fEDaSf+UUYu3fOVma8fLmTnB4Dfkf/8dLaWb4Xw57aE2s
VkV+d5ipBuc3lO+mYlP1rfY/CB6ePqXznl/gjKjvfz+S//aDI58TAkIsdltvKgQ97ZV6HMVwQJte
TrvY7/TRj8HlHuy60cOZl9sAtmBX9/071YG/mYZwpjFUoVr6HmWR118ZgDXYlJVZsc5Wf77D3x0+
xnNbf19rLKifw4UUZOoTqnR2NUvxul2StirfeV3+5uuzXaFLiLCS1eBtLIMUVeqZrs8BLYXuAHHP
zrCFyFdIXK9OOt0o6kc7uDjpeyGgf/fJNHl8sxLZ3Ps3S6ajZzVFdEMPjnCG4KCxk1NQ453GQTcF
qQQN4HRyryJImb9/5G+jsswcampB3HRWQCClb9YjaOBDMy8xMBN/qO0dOI3ZnH+c+KxVQ32MQRk6
uxWxtzykmLMQro1W0GxZLJPuHEY4N+f3V/R394LCGH6cn6GDb59C0aHLaSjdMw9IzIFlFKvvFSWW
C7yYlvo+tnNwtkZzNrzz9N/umyit2HZss2uhY0FSwpsbgSHXVi2O6oPvVVO0W+Ym+tgqt/s4KW3p
bTlpGo7kClAOTofAKva//9pvj6U8iBjcPfsCXgCjtXzz1uerk5Oarjr8XH0VD0i3CQoeyzAPdwAm
yi1yLzuuNoWr/GWrI9+6BmtSnsupXxHOMQ9dj70Cb5mUmq6TA3YxOPz+Ev/6ZMztgTZr1Bj88uYK
hxakpZVkXGEOqw/vdhAtn1a0rqcxySDdJ2sqUYdG0di+82j+7t5wVMfyQQ2RfWXw5mhDPm84xMva
HhQt149D2mcLcHa4a9vAqQPoQ14zP5ZxL6jvF1VwPsRBc4HA0r2x6wDCzmZxJHVqX5bZkzuMSfTO
4vU3uzo8PBRWsRoaW57/ZvFSGThPb0r0oQeF9q9R0JrBktdQvV/cmpZj7rvF55wHfytITDytUmCB
W+HU4B5+/4z+OpEinXBDmNhUgJjC31yI25ejUqpuD2lMi4WxXEc5gCdigk4bVzr5bpl8e5bwZ7pJ
naVuku0LDynm7e8v442njkM6vTsOH+YcakbL22klVsXiw8PQB2DSa400YhDrvhgr1JtIEkZQUV0y
fpV6qsONZY/J56ZkH3RYQNpdlgDziyNjvrlHcR4O70155h68Xl9/FlMF5yTSkDkpvV5sMlkP6Aoh
rrEbCcQ+G6PqAhhVe4XoNT1na1HfD4go7y0ZLWrnWxB56asQkOjIqf7eYr1/L+ziZ1Llq0viwBQ7
Arm4R+kJa9PrS5pt+HLzyO2Kpk60m6mT7X0Sd161o56fBqBQI+9IYTv/Gk3VfJmsAUCZILA5vje1
LCK2cD23b2Ry1mgGQ7pEXlMseyCsGeqeurYPw+ASVvbOYzYF9dfX7cAv//mkoalznHp93TQRuoL1
oDp4UwA6GFgRsJb7wRlqAHRVt4S3+IzV/K0XaVM+tVMREacl1Nx+hhuBd9ethYXQ4B9fFftwKvMY
n3gpxdvSmacaZYmgzg+dLWVoQeeoBs7Zlquj/NpNqig4w2JtWazuC/vCB1IEwvEWlU4S+HsyIdei
P8ye18i731+Ya+apV7eLgiorrc38jjcqfluiwRaMBsizYfFaTavIcOJER+VTpKhfICiGo08oKHKD
FWhSONflU2O7E9WDJa2D7jAon/9U2IqKRlHa5RX/bvZPlNP7/YXKp8k7w/XjYdQHp1zMJ15Mi+4b
5XrNR+kumq36nUXrLytCRDfJoXsVoadD5vtmRVjWmISY1I7BKfHjDzIfbHlu9fSH92U00R3ZJPBu
ZiBuq2zeMXSQcfj6biIuxJnCfGssymwY7DerQuK2s2AyKY6Lou8RX8+kYXCz4slCyo30ALmNtZ2t
eBrnL7kYvXA8BT+wQsRe1qK5DjSwnM/Tz5pRIWg9/8i8cWKcOAPmJBdiIQobmuA2WrDixFZ9Og9H
G4CZpU5cyEbrw0xqa/FDhMqqPqa2XP3PhWY9TjZUSYO7DjVfEXEBtl4gGNQcxZK7eh2TBPoI+t/1
QSx8AtLYsvJ4NHD54wR6XyHxLW2DsufHbkuvJfIGB0m88FemWtKjP9jVoKv4aA9FyT9fEMFR3GK+
NB+d+ARigehptMFa1SHqJmLaOFcN8T6PKzN0yBmhPqWyyNTEZqBCFAtFknZdfkwLJPtIGxws7PNt
PYZAi2jT2+PyZSCirH800B+nOfMCiktM4nSN+VEIWaBTH8HvISJB1hcbOQwzuedtp8xF2rGtdSPM
4TKzSqTEoIa4c7uB/D3+TJV43a5aH4Y4/43jneOfRHUdd+tp6fVAJQ94AwCuXFt1EEzixoqJrbGP
BQwpqm0q8KDu6Y3l+co3zyfnZHeOXpM37IPt4I2TVy9Xm2sGknNY1zmkBldAnPJpqXPudglBHaAv
PyQLpRbUMWvmWD7SPr/j7UQS5PCVGUbVJM+JK6HG6Ofx2FnbxHc5mh7SoYDidubIQTDwMqqi3PpZ
FDb33IYJxY3N3BloPUeanm88Zn2xPlAy6HjDodYUP+K0KHhO6uXdx9rIQy8BdHFLEhC3PJOX38ll
RVF3EuZLzbcPXB3LBzd1K/826kS1Pow4A/urOEjSHwGtge6+itZJPeWjYSApULCDteEoOSQ23vU1
8zBkTHHGs4T1YD6UpBOWqW2QIE5AKqGtGweSB18LJat5Wi3GsBLuYAM9mCCYyEeTvYzTDsrIMjwE
yLa55Or5ylGFLvIplElDRk6LoH9SN8qdrDI+9pYNuJ2U9FWqZefMYcRb0UvbzNNen1I4AkKW6gBh
yZrH4hTjgKmYllNKO/3M9pq4ry4BJqLDSUDndcumrqtKni+9E5BsOybh1H0Y/WI0moUc5aONUmlc
5ws9Wn2UbKj8rbpA/YJeDZKsL5gVModir78FURT6HyeIJxLmhzPOmxyziO0D+uvLed4A3pLiyyot
c8kF7xKbXpraICuMmAjU1hmHJb7jIdS55NWyOX2Nt3al0EBCE0Il+qCiHmXolp4u4wBlkflrnmbw
UKnxwA+oD5GTrwzBCqMZ/9HBHKDEPg9gHFlXVRjL/HZViVlC8ga/6kmRpAi99qFfNgw2PxnNL+U4
N9zOzoJI/OP5LRP9aP4RBiRTonbXuBjzu1VMjhVvKDaq8mmAXcp1+lkOqe7AFGMeek7akJnWZMtY
LdBqFJ8cMNr4ZVZit76MTH2ihR8kK8CA3pwnt83o1pQMS1a8CTkj/vzvSBULn3GUpua9QHrD3JnS
SOjLTV6SfeVuke+b1W5KobJv4d6U4gYgNDne6ExtKCKaonG0QS/lILz1hFyKO2bAMb51FrHyJ2Ep
VlwyGdtdeZFozkDkzT0/p9VXtGM2/G2bqb2eRxb85y9MRGAYj/AenCm+xE6i6f9Vnhr+FfZzOjy2
ZQoUdueLicZgVy0NmP5IS7U2e2dSg9rDZPOtb8iatXXptG0Dupe2YdTe9F1cFSeBmoMMQ5aFm3fb
Dat1js0/HbNdBKME42NK2+yqpexKLytJyr7Yt5VlTRYW3zxJHzyEM1xwAhCQp/L8SmCo4EG99DS4
f40LOadx0/k+X0MJwWTN2paoCXdpzXs09cO6nOsYSw4viyRtoNwMhjisN9EYOSDCQ6LKnpDJm2E4
N4P2T9Oy85fxkCRWHd/2xi4sNrReZp4pVXrT15impOSG1n5vYmaThpLxwMSCrJ5ScqjlhUABkF8w
YBt92s4YMDbgr6jcdAwToJ9hbEW80AhT6fpuswBLtdiorndZ5gRrEVmPTex1FVXU54WNzYU/j8dM
CaDGlClbJ/tQobWevsJZM+v1y16JsAMzXb+s5SUsVDaYjTWZ9yhbFsHP5903HaKX5bdAC84lvCwS
buIjhtm2jme2S88bL783+ew75KKafxb2WJFY0gZp3gl7dcxaXOjcLKrN1Jn1s0lSFJHU7IjN5FYh
4DOv1POqJwV6ZZJ2ZjvJ3T97dYGVmXkzDJADWuScTC5US+76CuX4uUlUIfkzP5msMG57LGczHlJ/
MY2nJoos7mVR2WxiQFam/CioyTynbRsUvLJ+gFg0vV3sZK3a+8JKtBWgdCuh/2SkYGAVbL1u4q3U
kMiYbb3nfSn98Zkv3ELOb5ZdxzsYiTPYsinrIDqwlglitjzJP4CDZPYDiNdoem1tAOEMJed56SvD
2owb9jXm1SM0IEDkNKJXNzPQ8yeEpMV5/i5cKDrY+zonlija+XhnS8LlCGpJORkG0ixPtfYD3d+X
Lnja6qFtBzNZxUkOF/5L5kI3Rnm5kjuequ0wV+SqcA5fl6l1rgZ85i1zI1Zjrk1gJ2SK7JqZus5B
wlnkryxjiXF3D0PZfAt21AR2QMnqAw/V9ChW54OrK9jPT+j8Retcp41P0tO5zEffthCHThY/HTxR
b7P3QxTrjD/vVJOF5vMzg4v9kltBp6uHl20BaNe8/6ogwg73iyUEL6OHbt8UqiuOpFuv7s00nGdh
bi5aeWZPKIxCoicG1jOUdvLUWPbzQfbc5B70IY/jZe+Ru63k72vHM1+yzmJ2xHdTq4Pxto10ysMc
YzLniGOozA9MWqiU8twfMKI4CWoCa2ZrtYm7DoY/GEEkrZ63QC+OzajwAVUw/nMtzKW9/IiwZrMr
T4mMlFyaLzoAkLi7uppXxNKZNNR0aKhhRKphodvxUj6P5wYPrBnPsW3eohdBiMrqgMsSBPZBLMvH
nx+HGoIfWVL6oF2CsawpfrQdsRgmNMdL19CMEPM14Tf33bqbiqF0zysUu2RnQNcq7XpvCStMr9j3
y/whHKHLfoqzJNLfQ8S6yXbA4er1xzjsFMERCsQ07r2ihJxMlGDdqvHEwdLJN64rv4Pi7LHz3BW0
esrHIrM1Xs25zlc0LpmmzIlrvuvi4YMsES4/6kYKMuDJo8N+CeaydNmGjZonIy6zHnhmh0rVlznW
OUL+xmHPgI6y6n5OF5df6rU1wSSg9BGP70LSa0IQjwPk7z1a1YnfLAhGFihrFQPqAz8XCwFe4Aqh
Xd5jpcP7m7krGmXuDbk+5GhEslC3EaIcuzrEdjX6/bWH5xaQuRolKSthn6f+DY7NCCxJGXfm8+00
iOZir9FL8zuvchSppOVS1ta+dt2hvlbdmNvRCWqzqFvPohA/i6Afv2bCIfywLfNkq73V086B3mCy
sEY2hSxO5k7aXFumoWGCUIvnlbSJTS0AabWX7dyYiW9ieJsZr5As4Mnzrvllyla5i0V9x97GArPY
BIGZ42nnxM6078EAF09dp3yi/+oEfBwaYI5D9V1RL8rOmJyr1N9kfufHj3hpIp7sNOB66jdDvDr1
ctk71RRsfCu0K8IWLeUrrJ1hPvUw+1fQpWQsJm3n0liHFHjp+oPZrtayNcc28bzIFVhJeR3dYln4
CuL5rzR26kXlpqtXCyILrVhzKOMA0jFlPJ9N/RYfMOtTZ6N6aBuft7cAV7bOH4iChV/GoEUyS5RN
xmZy/Xk8KeLi57pQ8W/OByXMWi8WyiJi83zSdb3UrN4B0xrGpRiZOSJyCr9JkV+9TBeIMBpWBOIk
zKzPxi9pnZlUUMfP2ouuBm+Z33JOTEYyoREMN9DzndycV9pwNFO7SSPhlyKqzQIMeZw3lfkqZGbP
Jhi2/Res4kHV7wL4kFyYl9TmtrzoJWwitdiTYBHjjkXTYAh73WjzDWM1jNxTt1FGLFLUlmrGQzl4
RQv/MVAkBxxjVGUzxhy70TeiF9rlWQ/cNmYNRg0o49JlXXXIJy7/XMaboJiZIxc/+Hlfno8xROak
jt6geOyaXdtFY7alQ4Tv98peY0YZlMJ45V/htfC8E/d5WgYzV3JAet449ymE7KfWEkaQ06CPZT6r
n6e8Pqti9jMviytAcZTSG+xLFjzXJq2pqEDAjFbGsHre+eR9YuY8QQARd9mNUjOpIoI3K2Ca1OY4
KOnWmAPFAsiKfj2oxx6AP7yQ/IhBbWCBiDrHbLSAUK6t3Fc5WvnzSS14/b4sZKtO69HnBs/TjhES
xXe2p3vSMhqkvel3PG3Y2ONx0eXJmmcW1pSxsEZwQjHjp/ZgaWqs/UC0ldOeUKIro++UCeyPWiZ6
/pJNwuigspTHePTqMVen7pgmy4NKSmDaa7CK9ZhiYFs/srVatXXsZOzP+dlCoVmDnSjlWj7MurDs
z6TBOc3eHTM3R/QKcjnFbu0MnTEET+Ugb/OafNYCDKXIoxPq3hYQ9nhdlnLfy9l7cpJqdk+J/dTF
16J3HboJYM2PjZhjjdcJq15wuvajNd7VdOSS6zHNzXuJO6zgps+aDd6PZB0L0MRBFzXlzkOyQlwJ
+AHln2CBttp+19XKhifLMgki+NIczeAuk+jeNNTIuHNsHnGpdgdhvNvVhZ/pbv36cuJ62WWzDTC7
nuciwfN5xYKUw2DyhoxTJeA5NvCh4PBOuoUcENBtM9WEDMru+aCOPYvR8jz+5+c9lPv8Vs3LSrlx
onrE8MgRX5ZPz+cLzDNmq/myz315JUJ/NNtqDWCdUWuJXtufKRuor3pccrJBFrACfOoqSNpdtn44
1MrFQEaWK5O2GzHCdvAbX7YjZmudFxjS5a4r17a4IMwvggmPf2LAjm/Zsj7D6B2UwW5JZzNlUNM1
5yDsiS4fD7uWpFZjMEvMYSaxOUpCbnA0W9ABZgTiyIQnLHcoF6B4wRgfnPQH81LF1LUqYnX2IOtz
nGicyqbqI69UkAFFkAuhS/jxUIqcQqmopyseoJqu0lJGa7DJMXLYlE+Ajdt71Jdz9x3+y9B9Zy8x
FATraF085EVsMww7CG/F174ARQxOI0TbU7JeBK1HrgbuMO5vvkxG97Q2a7N8UVNtyl9zI1Xwncgy
9tPHpCNFkIlxsc0kaKezmb+lGm0ct8/Fo5BevmyRTqFwLDYAgM3tACxgM5GSU1SxNwLiwG/GLmqD
q14kZiWYiQDgUb3MYbxxEeWJrBvhANu5A9Fwt5Q+aaQbx2+xZX3QtCJ5YMHzOjTY5LVU2+p5O9/a
cKWoUS2hmb5iZ2Uv6lsuLwWQ+a6GCP3nIm2KTtx2WZoxUDo+ZZBgcoegPS6QtfKJommk3IvGl2bw
5dqWPO96YEedbNxOmIKGDlTX8WF09oipnkMxDsUu8GfwvWfzi3iQInAVU/OoFwaPXJ0qxiA6YNM2
5PSfNYDabqiYOE7MIdrSM+9P0mApwcjkwF05jfpxtB9XhW+MxAZHBVdhrlxuW1Sxx/qYes4wfnxZ
U+1G/SyeTgg9FwAgiVq+Jh6WtGEvEHOZmwaVg3s90Rfha7PlNrcpyWYs31SWectxjaULNC6WQLNq
4pcGZrwvCBWgWxNaLomMPJXW6fpNV86EtuznWCSAu2nPN+t0/lIGoBlrdhoUIEomh/allkcdlp1D
30Nxxm79fFhMx6TjSFEPAalTG46V0UxSox5nBjDW42A5hlqMEdvkZUmYTtrOJ2FwgwiGihgpYmri
uTi9CHxMRC3OHhcGdWF+aSLJNVHM077XMIaymkfXIuDgK6RWYDb4dd7w3Mn/Mb+xssbnCJCH+Qhg
Zrs8V2oAbYfigvsu1VXVU+/7vuYY4th7AW++8jJ3GokWiUmOcB9/tmf+kbXg/4G1+Z8omq9ybP8j
kPN/I2tT0CH9z86Dj5Q/fjUduOavP7sOnD+AOwBQoJmFphEFHO3oF8Sm/Qersk2Ti/9hSUBTRO/w
xXXgOH84VFL5Y6rpKG5c/qgzKbr/57+CPxDmCzh7OHhoHvs4Yf5BtC0YsVc9otCl0wtkCXw5VHXs
reYCf9VSKXtd/LD4EealFxybqbIuwqLxlkvOuJg62zBu1ydFAMEVFYDYucg6VtztlMfZleU69Y+Q
uj1C9ypIPqT1nDwUrrDZyJTqXhKqaO857oh0Y/sabW+W/jd7Z5IjuZJu560UNOcFeyMHmpBO78Oj
y2gnRHTJvjNjvx2NNNAq3sb0+a0SCreAp4caChAKqMmNzMjwIM3+5pzv6GYduaQ7f9DndmQfThqp
ubqZ4phHIEyXUaDCu23Z1DIGY+gurhrKK74bod0dQ0c57E2mKm204Jh9MyZlL181OwnjhXIyTndS
jT78h5xNyY3rFdmB6hPNzpQbbvdUQ2T3k1BLDPeJjNaiiFpD87ZEH02E0LH4YejCld7lIXeMYUWC
so/XmqnKcEBJN7bMsLA8b2cg6vmDsltph6y8yPglR8Q960lS3SRtXkjGmw1s62KEtY/TXslPtj5s
0z12QshWOOFvG2TTuwlOQnY3GoCbE/RaBpgDzN9WtW6nTI7LrSTOicbL4lIM+24dSXkYUuzwlJdO
fF6ytiarrRPDr5LLgsRbE5PndgWvRkI7Jr1RfTcxrkiaMbd9ctTsXLKa5B9nC3SfrOzVMpPh/qrh
/vaBLoE/sKf6t93XyYn0SMymubSniKGox4TEZo6zbVmsEKxdJd+slHys1QIlN3ZEG9q5XpWGt4Ud
OPTBVOfy0StQpe7Ayo0ctxS4VjBmRVxgLqfPPfis4fQdhO/u3K+Ys4NkJH8WJjw5MqEDnej3NUSv
DXB28xQgfYxl6LKKmAOX3o3Kv1u7b4U9MN1NKGLyQPW4PnHwI4QhT0Xh5led8p+YcoBqbxaCDT06
WcI68mQCZtV28asqSegL6WTsD+w/p8ynftjxRpJWV8dD8diN0MW5VEjvCek7V24iR+DkBX7/gtlX
NaerCRFaj4P2mqnPJJ5ca5iKcFqEqYKYW2UJLZlU327nKpyDK3KAjQLk3mKElQkIEZfbE/JIxhHu
kWWhCIG/Nyk1resItvksvWQ6JWnqF1EMHYDYSMbJijyrsn6dHbP/zBMyJcImrcSPyTRZHdg455+J
D91hKeoKN7HAZR4SBHu1sKfXUL6xdReJI3wgqzdv7YzFWeomh5ExPqEYep3npymDAXYtblYGz0Wt
3Zq1Y1+Xc/mErMjqJ6Ls0M/DRQGXUekpHA28NzPruWyxQhzD1xpwUFdCVu+W75avFW9a3zcszwhX
6UHL2/KTLNVrR0To6SYH3mIGi6gEdCyU+VXkU8u5ocfAQtusBnOBoKdmerRyG0KYu7b9J6wLv4uE
TYbYlqhauaNXTJ0rpl44O2/SJWM19GQqpMVLSSXue+2J5IaOYCRCOX9KhJbddrHyRJ7XVYdqXRsW
cUR+PVf366ClN3bZ0jLgCM1/5tQunuhGU2L+eO5l0LdV9UBVggpNYaLcraQhsbVkLf0xDGn3fs17
Im+X1NxmX3OigHtP4vYoqPfMwJoT98n0825iiOVdYe5O7V4tzrV2ssfY+ZmyCZ0W6A333JB7RYJi
WdIrZCqtkwh3olR7sYJ3DRjxMAJzfWnvapY+48aJC2eXZpWv7d3GYtz179///+m9/Zfb/f+5BPsr
vfM/v+Ef/+N/NH+j8vmP//k3DIZ/u5P/8b/qr6z9+eutz1/x91tf/GG7XKnc/DxFGOl8ru+/3/p/
htlbhNmjZdJRT+lUCv/nzv/jal2lHoDd7Dio5flP/7jzNf0P3UD89GepQA+EfO7fY2v/i6sBsyM6
Ktt1vKvR4uqJ/BdlCKEsCcZYcpYXmIDhlFT+Xll5s8vkQqQGvr4V6k05xAdReYSGWUwmj5DXxnJT
sa14QvHR3TkxvAZuwGV9xwCobaDHNL8QG82HmHUDidil+V9o9/6U//xTHsQ/GykLZZRLScT/G//q
DSmAgJdSvI2s98yAwZpxl2YJlMEe0cR9YkHbSGGW3ANqATdVwT+7RcrU/cYgYbGztOyjpcz5eSL2
Iyb0xjNOM1wWICDk8L1hpKz55/NviPANowzTM/ds8AFyc2Sl9iVjZ/rRs7F9mOp53jqDNX7m9pjd
aEksojHFUB2w3czPS2Nu4S0V3Imr1OpQrMhuApDD6jcbLuI2gAacrVIjupEshH9PHYw+/GqbEdxS
CH6cq73hr/Vcj/+1FNePCNYjrrwLloUMrGVjg0noySQyGHj//1OhXw7f//2/Xd+y/8upEAxM4uuP
v20/1F/r/+sf+/tJYP5hA9rBlimuCXBsiNEt/qP+d/5w0Iahojd8YPkC1+8/jwLnDwRjvO1Af4XH
H/rnUQDpjbgJxJDASh0kkQCB/43y3+DZ+Gv9z+MsXHD9rgHYBDK38y8CxZIm1Bg6lrZoE+hax269
WJVv/fQa6YNwRcfAvvpC3Np3d9VYmG9M+NDfp+BuiWkyq9k3A8DOURr3kS/yeDNpKTl1njYERuuL
0xqzHoIOH0lzsbfu4mf7tlyrK2PBDvpY6hsgZORy2k+scY8Le7iwNFOi1j1BDrfy3RNW0MdUW3fT
rMaWaUl8mzWginrf3epSBZJi8Ya0yS7yjHa6BWsyhI2vsfHXshJDoewfZCOIFV/ie2hsL3E9bnJN
UFELNn6ElLnEQ774WYxmX9TnBcYHh9xK17C65ms1U2G2cBpDs7OzzUp2ehi73QgeRD1V6DVup960
DlikrzDG6jfBs34Ud2hryHZZfzta9s5sr6T2M8qNaor8YGYwKSu+6W3uD/ap9qbintbMODCOhknl
q/EpQ2JJCm08G0cnTnSQp9DcHuykopJLnHv2rpuldd99yLXftGPASlQ+V9OGDke/R5dPalan7Pjs
mXNr8F3tlZjC1brBlVg30ZTk7japYu93lxpOlKYMRyOnFwQ0+W2VvDWeMonsmU11lxSmeCmRrnmE
cq/LXcN292LxVqSMLdolcBJhHZTjTd2dWuf6JpPiN7ojCvGYj3CEqASiaMGXtgOp5sL1Ub2fZjs3
Yd9vhXnNTGlgFca4op4IYUclNm6ul9GrmZMk88l2gVhc1em3bWUpuq2xNI1fnZ7ol1GK+9rVOKux
BXShW5Z0D5jscIIk5CQNUHXOTbbKqMmtGsxbOVfH2Szd29Hnt5EWWRtBR11vkQhdyGes0oAOdb6U
EGagMVUAIBLxLKbaLI6ZaRNwbdh7JMiwxdZ42Sa1+U6W0AZShx72sANfstgkXKcBtkawadDqzq5D
8rOJTXEAJbXeLvKaeLMC2uBLrOS+BTIWVEN9iSf7bBf6OS/AvsH4zCH1ii6/SQicS7zsVA9QpoTn
Rjh7o+FPWDaWaavWAMSTSJa3QesJ9izSweTudDfEW91ao9iV1Rh6RbyZK/VL5AnbaLPczbopGUbN
lznJwt499NbD2DyyD2aZyV7C/EIfFM1EFMGmeQVHoB6GYriNR/KZ7W7HcTRsYeEEeszGWJIlusRQ
yWrEXfQ/LXVxm5sR1qgx8ldvn2V5DNw9C1cJXizR/JNHy3rgVwVyeT6V7RziBTV3Y+EYaBEAz4JK
PdC7q+NoO+udk/J9U/RLgQZxMupE2T7y2pyN/G5hmObp71nhPZGiGEJB3C1eFjI/PdA+s8eoDwyX
b2nSEE+KcCGp2LZJ/cp+25wqYjbSgwIC9jRJyw2MijA2cpjshpREgTI3TsWTIHn2qi90OOfUe6yb
jD7yZQznIvsNhPWuzFtFLwkWc9C717abvrXYj6OOt/Fg2sNpnqsN+opL3amPMst2hjav+94yPvE8
zMlNucbWZsrg/i45DtZ7kgViIlQb+1o0NCEwth0wOnozz2wv/Uzyet5kyUHVq7S2eUveag4E6ETs
6UK+U5nL5IlGm5WE5hO9VmBkLjbII9gxlo9Jkf4g//gkZoIjLvWK+2plmzQy/4gJeatdGwyZGLQH
e4nVt7XKB13T4wdZIb8JElO75OnYWFFMMClzct0fb5x4QTzVanI/tY1wAyAQB2RaxrNv0Pc2lSJf
rsG/YdoyjjTYiQ90lYpENGP9KKTyb2wr2yax2bM9N9dItops4YZtFGUNDFr9MY1lTR6V91pq3hDM
SCYPkz+SWj7qZ5nl2TG1Wv/oJd4Q2mbenmNz8VC1+VHeeqFqq1/sotE+jWxUWhBLa1+eu7jOb+Oa
ZlNLnyA4xZtG71+6qtnaxQfz1tBJk0dEo1iuG/3Hy8BFu/ER2QX5GSjr2A+FjeXOJxyrbaQV3Rdj
uhuvGL6qOaPJVDZhrnALkHF9EUF+1TTlJRs39vND0R6bvOdamMlQxgbTRizkUPGUWRoy4rUDfyGx
okSQzxEIZwvAphVUa/sVG3qxLWFdzjDbvsep9HZOU3/7sjlOhdS3ImE9iwcOWeCAugunSlxdoITc
dtdZWi4XEY51GhXXyM+u3bTAPGv72ZifV3It0LB21KgMlF5lPQXXh02J5sUfJziM3Ga9nUf9MO8d
7Y307R2J2tCJzfVFeMUu195cutChm24AiRKcS5pkLbt6w9MREKZCDqLYsV2+l+W4tZv5sCYur4FJ
ryvGu6Rvb8FznrJ2JME1rz+FSMsg89SNCY6OHeVhqu3NUpc3fmc/xV36GtvakVb3WPDwNswckj4/
1a4fDrWBSyjR32N5zbduDzbQpkrcrERqZ4t2NDXrlwblFummdhF+/bOOj50S6dYYYwQBQDGCcbF/
u7ETWbmzi80PeyCMk51UwDgPoqfziDb1dVG/K1Huxyq5cXuOF4LuA0B+l6Y09ohMoR562V0+2IE5
pHc4KG2Y1qVHc3WdcDFxEQBoPS/F2H+aSMHkN/9FXskhaR2UPO0mb9FiLcbKRz5tfaT4nhda/NqD
FLwJ/ijjxo/HXVdp2sHT1aFEDaEhO8oNZqc8ZKl6SefkZC0vy5TumM5t53lhzGbghdPxMOkmdqYs
GR/Gzt+j8L2nV4EM69fREPvfvKybVKFNLxVzWsQmB2a1QMIn7dttYSj6/pYPLOTRIL0wPTSk2Hqr
t6slOxiaPt395WjyQ6b6zsqZ1XBcJHrW8eLJSwxGFA3UgwmFT1jkO2vdYWE3IQBhxjaR6SijrnoJ
BB/FjaeILl3L6q1QP14JhaFWr6axbIdu2duFs3XadbOmE3u1utno5Y4e9QDC3IPBr+NeTqW/k6XF
r1d38QsMG6TrHFH2WdjmedH9OtCN5H4QwxMJDdqmmt7WathgjSO/g2nniVTXnB/UX4599c2v8lCY
fCYNsMihuuHVwiKTb8bCPrpXwjlykotkAQcrVty7YyVDMUx5ZA0OuQzw/NZMRMQHPCQt3g7NVA8o
jYBvjHdaynU4o5ZNp4NcGbL5utqYk9oZ7JjcCWaVpR5nLJCbpr9mgHpVy069Gza2PZOCrexXOIL1
rxE/XwRGwz/5Go+fC94Rporm/IK9/Go0v/x1vrBUemyaK1bF3A5af8/y9eSa5ln07JvZUCEe9dEC
qSOg/MBNuntbmg9eNu7x6L9PuncHOGar+Wfk6BuCqYHLxcHAZ1/a6lxN3i9IRuN21Xvou2a/rWwc
DaIZd6XjV6Hsn7raPOgry1Zq0m3RMotCHPmEjgwWCTn2boU3ot+K5YXpN2Nbu9zWGfYE5R1Lgsi9
LtuPIGAjXWRGtDgOj3qL4jFn6+abX4n8RE2f7SjRUx4l20JXNTzXVvVmLN67Wc7xkUlthM+CI4DE
08TMX6waobvvHiAxXfnA3BWcC+Na+yE5FNwYWeEElog/emcMh7G8kK4bUJWEos5Q2KkotqatuuLZ
qpvKii92comz9xoYr2ffloXajbV2wA/+psinqEo77MyWVCf9HUf6tmD53Mcpwm3AdXoTOY0XIJDW
mHfLLWjMDeZudn+i/Ohca5fPS+Rl/EIc7ZeY1kOdtWHrZjva1f1sDZvE9Hl4pjZEQbCray3eZfCq
09yOutJx2SCLeNfbrMDt+EF073nlLSEpKGK72g+WV1mR02mgfAtvGwt8T8kSjpljHHKin0MhzjR2
WzS+aM7BE3pl8dyBmM8WsfdV85zmAIS08hPifWgbH0rYd4yQPo3kq9TdeUeCqYEY8DgYL1ZjfrDD
5pmxfiGfTrcV2kNSFJEkAcGkoFRd0CATfU9jI37DysAFWnt5pwWTueyYnGC8MBuMmFI+ShKtn9Mm
Zn0CpXq5UXPr4CQlDEK6fXNAL86FqYCKItCyCHJyVo4J92TZxSeIyFfkFTBGwRywZb0+kuTFgq+6
Mxfrs8IKuJmz7hGHBYE304qNRb3AOHmYMIq95HrxnV/v0rg4k3aC72fayTW7dxYik8w2u8SD/q06
7SizCk9IzRK2IBchlt+QN1jYQkqcvRsISRcSqiNVFlrIpygQSjY7bv6IaItzwlV6hyZijUyDMN16
7PJL60ufTAnHpCotySSJxjIffCPI80pe6HC17VgjY2XZ4DyWvcki3qvT194VxXusrQBY6/VqSjDV
2b0mjuKUWt+1hB3yNI6EUzAVvBlXzd+TVNc0oWG2I2zReHK3KHu0M2iOctpY2qAbgYZVstngL7J/
j20Kppz14HQpcmu4TVA/FKGzeh4vVNO5+L7VwCovMWSabVAFTQ2po2ZrnBvq26nb1QUifwwQzTx4
m7gvEue5wn8sQ88ZE7nT2kUjBT5BbDP7Ff7udQzmLKfuWCm979ppLAgf5cgN0yHOLn5mTTTdWn/o
JdCJUcEJDooS8pVnyjUJ+zJJUXmsCIgDYl2NDR+WATN0FHDDR8YejDYoLF4GztGM35tJC2qXmrtH
okOY+QK+ag5L/JvAS1kLAANP7AWRTmm726mg2ABjqjYUp/3eJcDdviAqgtgzk6ZxWJUGC1yBF90v
UsiTT4oh82VuAmW5Wk1Jhuk31LvkSoGuEAcG6OfFJe7xTGUuq54AqXqyH6h6g1Gm9c2QrPzwg1e0
94yOUK9Gk9Km/JbxpONuUSit6y/HzjKkKbOj0Tn6fhosvpEdqo42bWNr6MhQ16bWFj/YcyoxiFB2
Jizx8EuqUwKLO4+EiEWXoEQVmvHlcS3rh14ggF1ZNTiysPZYDXQWtw4imPYGZRvo803m8UEdYjSY
5TmfZh1AqTRW1ok58lT6ajELeSnxjUyHchXu/JgPTmn80Lil4ierSd0ZJ2hgx9SJ3fkVafB0RhAG
lddwK5DJ7JXCWXrZHleRazx0AMtj7B6DcYrZoXMyAXNedjUp2/HOIWUarKtNZR10nCacZ23t3eQu
7AhIaObgbEbUfhPEfZdYKN1PIH+BYOZ34a65umFLB0nOLyB0hWNROJ+EZdhJCGGjH4jErh0ykNYl
PmCHSuPQ6ubR2VUJftlgIdXZCFBUitt29px2g6pWe4AzZv3UrT98MoE27xcDQVTTU6GUfuFsetmm
u7le1BGVafPWIh/LiFh2zPUw6YuOwdKPRcZlAnO2JtCu39Xm2j2kWd4eRwxN93kcx/hkEPLBXJlJ
SIfYAi9+KWGKd2n2mpW5Oo1zudwPSpeRrU9iYQvfM75y15j+oUiMnx517MEh6eSx7R3vAcpLc2P2
g3PPMN6hZ6sn4yhVO5CsVKH97Sdiojv8F9d2Oy+mEJG3xJrTqYWBxpIvR7eCGcNvf8oZhJB5dEff
5ODyzPODMqD9dKloiI+NC2FvZ5AnL7OT9r916fGsTzGa/gxBM2wpC6x9JrVtVyzmqbIT+gXjnIEi
/DNyyGZh1lYHd1046WZUVrgmy8R8BEfvv6Lya485VszHuJfUI/akfEZYI1M2h2L8UrFYfFUDk3oE
N+CrNyBlk4+6LtPdWNET50oZX4UoWQv2o1E958XiMF5MCNjJ27S5rJYhf4ykvuU5KgP2hvlvLfcM
HtRpHZud2ZNWxHwJQrbroYUtdYajNecLRXvSDg8I++ARY9OxgTarGPyAyyT/zKbdfUE7TzWTCBWQ
Qn9lTWHwX8LVNllONoNgXtE588qsr0+nJ2atE34D4Ol7A+8Cej+bItm+tVzCDgwWHrtWt2IRWCCZ
t8Os1J7xm3Vw5sS5k0Se06xZ8NjW91Q+TJLEgZjM4zMTz0WI+VGMVnbseAuPFtJTQsRxMmGMIk2v
0ozsxyhWSpzZiK8IbJncJYlnP04kL1MRrYpQ7Ez9ApW9cAdalsID6sw35ZDYtK3tw1rYy8UAcszL
ZXknB/r7ns+7v7c4YSg7ZB1N8y+rYDJgMlrYl36HdLzHhpSgQQ+Aune0N60+n5ACMnfxJPtoi5Tw
zqp4uq+5QqMTM0ntL8OU3uj47hYn3/FalRtdFq/d4jxepYxTs9Nm/zSjaaht2C2lHWiUNkKVh8pf
9oNvU1TElB1rHGEOGs6ThyuzyXJCBIjd4eGs24DEghrbBlItu5nioy0Xh+ansL7dCqRXDvmw2urN
5D6THUmFb2DuuYu7Pnsl1ORETLr8nNFA3BB7ZP2eKBwA/9v6eOpas3hFF738lLZVvhl2b5Mepm1g
u8gI8FlBAgK6QrkfU6/1D32pqZyasKjnHc9nlR6Q9puvpajzb6t30tuiWK0ve2UfzaGsZZEo7PJJ
h5Px5jZ+e7EUUsVwypX2wXJQECClzTD0i+GXsRp1DrvcH28XM1nvJ3DWjNv13v1EI1IczYwyli/a
Dc6k7/XZdr9brGznlArJiCazGD9kbzOemPru1qrLau91jr7DwCnoucS6qzU9ILP7fp6ZCw3xaVns
FXNYCtEwndPXRVbGbkormIX6UGMauE24AjcxEsTQ9cmXx03mH/TY2uJzQ4G7JqzMqdZynA0hf2e/
TdfuZpwqxcy589CaQLEofTjjoCMi/BlGOCbMdlewKM/TOkdzbe1bU0u/e+Hkgd2oU49yIYqHod83
sYu2B2XwBk7dGafpdE3efqw0RTPbq3GvFu4gAxh5wSBUOGz8yybGCmznO9d2c3b6lR7Mbe9GLl7l
O6GatzmTP/k4b3KiRhMT221p1/VxYAQfmiPq0cJIjmNfPWvw46y4sz7EMpgY1HNt6w6UBd2ww38S
H1oPrAqj9CfD5cGXmHxvhzpn0qIBPGGWFS1DT0nnwcBgsCtJJnEexykBz05id8O5Gn+aXn1iCbGZ
nH7d6Y321rVMLhtsvUBmqq3fjqREsBXqB0tE3vidOxPNhW/u21pVISkB93HiIlmo+VzGshIR4LmX
OSkk77FzYWiTP1N+FrvGGceI430XZwqyA05v/prlwYORwT5om5Rpsx1Hv4nIol/2jTU6Bx2kxcFn
yLtfajm+kU5TUVpLhhVWot2VzqvjNTs1gN5npAslnOYGBNq9AfdmOyb5aVisZE+si8U2FrdRoEuk
RUAkEuxAmAmUbd5a0mU8nGHFZKNMbJ3keqs3rsiwWHx56+Qw8NC3tNftAVTbGCzMCydRGA9l2rMx
FtguknGOwFGDlU/eyWEDRVQg73SG/sUuGJljM93Gk8kOzXamO81jHYtnlmpVI8xMZ6UeTsZ8UHO/
L21mjnmayfsJkjWV7Xy5plJw1rn5tqyG8lzJon30Y/3G95VxGLTqlzKWMz7X73kWx67tTt4qzvgb
n/0/R31T/0gFrwdVU5X3rSHm74TBnZmn8oKUSnvPs0LcunqBb2NGase5O0ROWZYnr6pzig9+mAkq
I2z04rMfBMkPvGkpW8XNFeUReGA92eckl0qmTyhZmE41FXN7k8p+OAjdCldV3LMa3Fee2KcpQsLR
m7mdJsovrL4F6Y1KG25xN0XtnL/24yrul25AQ7XU97nqnI9mHr0HkPHlyoaJx3Yu9PLk90jvgtm0
f810AmF5JcNPqx1It6m3FkJhkBGF2I192Z8nYR1NhnjhqE8XRfjhs+8X6S164S16quzBqFdGbr0H
kqMlbcYYkYylvvfRdawTQ/Tv5s00GUx11Bgf9MZmIGZs+lJ/X9bO2NdGEniZj65/mHaTlRhbiAdo
oU1tMyezPJLT13/OpApSjBYtD0X9YGVJqNfrGfj+g6aMT9NKdriAdzCDQn6jRwzpgek/EjZ76PHM
Bv1kHpZYOyH8Opg19bnfvLfLhG10BOpQIcsHb4AboCngZTBObNuSkToHu1/OBbNx/csa601b8tMg
vvs2LOuhlVCyrIxYCbkhPQkpW6u5O7oljGepnm5Hs3xeGD5iJrGeoAkfBwZ5oJvKYKj+HAvyIsyp
qZ5nQv1eZlxuRce2xUuvqu1pMbcGzLqTkN0bKaInu8lZErDZXsOun4etmLsk4l7OQl2fXoUSL6pq
Hmlnyyd+HJIFnKkLW+8wtWVQ2EyMSSjZDHlytpzjlLYnknTSu2nQs+2wOLd59m1CA8yCXDGX6bBo
C9JjZhrCt2w0508pZ+d2xJX2DXRycCMww/NmnofrJD3rUJRrvIJ20GgMSQPQg/49/s+eMtib/eeE
FkQ7sRnXbq3Fq9+axHE+9OvMreRf6fJF1/fJa3WphdRtUkVQHDtC9zAJbMz6mllq16Ua2KIYO8ec
mDrHarwlJQdHW5vqNwZpDiv+MBZRdqmvXyKlxGAeU/1QjCbsD/Mx7NHlcICVRpKcEoulJcPgH32B
YEwdBIhh2pkUZmHau/kbasRluolta2G4qXISsfl6Iyybfgn/vwjkHyKQqyTiP5eGXT6q7DP7+IsS
7Pon/qH/cP4wXVQX6Lz/pPH4AIL+rv9A4k2xfqWieo5hg0RDPfYPJZhmuH+AHNQNHbWUawvb/af8
WzM9/htCMQ+NmAdPCq3JvyEAuaqB/imoAkNtXf8H4dBgIKCjUvmrWqhFn2IsZs9mh/iOe26dd2U4
TeQWnvlfsPHcf4lo4HsRMY6mHQkVAFPT/lcUlsL5u8gEOaNeSi/QhqnbTjrfOi+rGQ9GzbaFFo48
LFp89wInPY1ad54eRRXXH7je6gvxd6SDkvF68Cqn2I+2KMD9sZEoUxPE7tWF3s4vGX77oxqUdpcN
JkchRfBdUcb0WkviPTZec0mvNA9ndvxIOeSdy7FBspxYX2RtG6EXJ6+xj+wT8yerfNemQAj6LF4o
ajT2gmE8uuOtqvq70ez6H/BN1DbkCnx6Tqp2GUgGlJqaCuw5P4K7tsK4QUgcrtethxykHcX1UH8v
HvNyF51eWF2BIzCKmEFSdYNzbm3bT6OB+oU+p+qTnxUr6rxBNpptOWWpBi2n19GDVpQ9sqfyRF9r
gOVKtFJ/9FNiDQ0sffjVYkLtB2iN3VH3NXOlCpqbRUxHMXva9Er9JBHM0abjT+RedG6lb/l3WPyH
L5w86Ki1obKzsMTi9aHmzoAUq7MZ0T1O3NDmDCEpRfXam49P9X6t4uYblh1X6LD4qNzibLQ3o6FG
GDDT4rz3a+f6h7JliAChxOQzNyb0+EcntcQrhkAfDBm6Q1aUkz5zxUgiqAzpxvs1HtWTaiaDjZ0k
ZO1Id9kVbI/0HMhJKpEqLn5PJjOBv9mLiVyoP2qqWADalCOPW9IBeTo2KC7YUHg+KY6SiCIngp7A
ut3nGzebWl5NYH1lOajcuyQ9kq6trdDP8hjP6SrrZ5zqgLD5Gfpfue5MfmD7i9JxvA3ub2+mziNM
eCz5bv1UzKHhpRgeYrtiWm4w9ILZgysfIeWio/VvCmG9wIVLGyxVmSC2uKq1H2xHaNVlVprfXssI
6uqwZ95iCY3G3gQVH1h56mvhSAU1ktcl/eM6ZWwVKmHToVoM8VVYatcnF4RG85VXRnkLS62TGy7D
uduKSVQMRCdExXx1332vhUuq0ijiomFNLzqXEWk5yI0p7W7cjtJf+uReoeHhXOBQWlr1U0jPTsFY
pNMbLRapkXWlzceWoMg1stzUxwWmXLMOU1KIqIE1qEfHzllksxd9X324uVXQzqWy3JQWTs8tvgo+
HARnOg1loRI/8GJmxQFuqDneSC7je8vJvS+eicw+tCrW+XDLseAUEXiqODDm5VOSlWVHvVmY5Ta3
a5lFBfkZJG1Kl30ijsRHMyelejORv3G7GjZCpAwWlBfa+DLMnd/wzATTAsAW060rgiyDjYd+lbg6
OnGrf86bYXhSZFKKA9yGHuwQXCc6BqEtlD6Tk6HynpprroGufmrXoJdcsmyI6tofln1fjXREiDuc
LrL00czv9HGevoWl5BymzYhyKW1o52HgaNpdgpX3VZ/jIXm1ct/6ng1n+DLKvnyQcVpZm2ayV3ao
2pit6IwES42CxbS9Ja9Q13BtLK29GBX0gcVVd3HLiixgepd2iMiYre6bIZEPV7dSHrSAXvGm+W3y
u7CqJIvySrPbI3Kd9pq8jMIkkuDYWcLhQx1uUSyhlfWruUepVMcutB0rG9Itw36c0mD4UkLZ4lGY
Rx/cUXvoLCZEDNozy9j7vdOw8M1z83UoPdMKJ9MHKzVj3STrsL6+SCaUzfMCOpJtvT8tbrTWej8H
q6l3GrpcmXz1BY1TQLHEaN2d/fFUZBjooiaxplf2ZWa5Nwo5egFAfXwmmakxGZiqSnkvilqWcTtT
trMDu8P939yd2XLjSpZlvwjXMDmGVxKcSUnUHHqBSYoQHLNjcgxf34s5dFaWWbVZPnY9V92MCIl0
97PP3muDUJBmy5e30K8VQQybTLY195cipArio0Ye6/8ErVWVP5QPLtNXHdtZGeWEHAXjmmWN7WOY
TS69JrUwFrG2oXsgf0pNUQlMbmWOT6ExJundXME44bNF3WXCV6Wzsx7NRlZa4X1yfNaJTVcbzg64
dzbe83OGFVsGBgV/K9PTitmI//14L1MjHwiCkCEmykAcQPsrDGex85MZuSoxFvFwJItAIJtdDFr9
zDKrcQxWyNlcscAsjYFmsyghWcWJZPpN9zKG5oxkgdxWBq/+zNOdwznJmkeFAuVEAaiZZV/NonbJ
2TpsU0enAVybsark8GvyMj0mVNt6e1FQbfVgIMA3gt0dLDh2J8HwTmdbXu/MyibqFCMVUxIfp5S2
z41vhmuvpjwQcbtC8HrM8UG7+ypvB//AW5nWNaTk3EK3Gq0mfJs7j3Vb1YYiLiJVt032veje7p/V
4Gn7MpNWKi9CKKvB7ubObct3svblWZF0xdWhVRm/mLm96IiaMS13NqnSkr9917KONcrxfhxnhzIo
OsLlhfN3HP/0uApuC386E69jbjrnSXK+nsalGTWRbEnxajB7U/WYU6PRH6WMvW9luckcGTUNAJu0
Kyo/6pdODg/oDvaXsMZk+GnnJpafEBvL4eIORZOcsT359gG8T5mxwzfDXoIEDBvTZ9M1N0TygKxn
ekPYDFWRIpBkcY/sIH5PgvQM6FDgPlla3nmGwXOBV0ppR+2syCaX4SL2Q6EkIkKJrhkRgsrWTdd1
q6bgFzmz490L3DuZ7VW/xrxp+LZkVKzrMVabPhwbEn7L9CNqs2Ai5tgiF82Y7Fbmwjc5QO0HOXLf
5iV1NziI2VHTdYfrVrHW1GNzcIFX7LBtmiv4NtnZNkrmfUhor1WeSWs1WLgcgr6Ra7uDcDZTeFmt
Enbel8qagl1rU6bppfS+sqO88zNwYY7AIwch7dGyunGrO/+3mnO9l33vrX0myHVOyGbbDE2yzfrp
94LrYefdSjSGmGpNpN7hrcmm6iHE9b/OfGntW8/N3qtRxr+mHDFlxb8V968OqpBfcmGHJA8he5Om
gyXI1lsg9fl+s/UysXdZNmzwVvdwn8rB5gON1G6u2oGG6tgNi63pL8Z3GHtffEy6h8m1jLXTo5mg
mA6XlsmMqRRrCKdV0W6kMywPMw0CESefOjZeI0ii9cZ34rrnQE591Bh5GZWLY9zHni3XqmnyY+bP
7ZP2qMMg5zUYJqdYm+3IxP0M1S2v5YQ192RFWWESpgIfIXOp7RaveVvEq3G6mQC60XzETqgj33X9
A304NS3cVfmEcWW+xFbQXPo+aw+wsnj8AGqOsjkxt5I+Xo5Tnk99Ta4Jl2HKzea2zgrjaHq2evtp
6sNkY9VSsY4nl8WvM93yAG/e21QdW7N/BvZFwzHP5a9iwCWPZj/2Dm/CmAO8Eo+0Gg70qObiztUF
kUCNH4B3cATNJGXGbuth56fm/FpQBgikK3Q/BA/alR686VBVDmto1yQdDSmGr3DUG4H3eVunPTgT
l7gfduLiLXa5U9b46k9t+WvWWB4gYzjHYvLxxZVN/bsJbexlXV8f7aUoDkgST2FjzWs5Vrz3MHS0
q6UcK8LoZUh4L3WNcQ1z+iVMEfdXLpuiP1YNOAVzmdf+gGdI6Wu144g9ZB1GiAUmKcU8vB3pIBJD
ZfRDFNjExviSZT1o/2CIqqozNsRrFi4M6z0jgchEU4jIYD15ED2ZvFXvjJgR+nn4yRqp/4He/49C
3/9LQ183TPr/PNlvuvGTMyf9t9H+9p/8fbR3bDLabkg7CEkb5tlbJebfR3vHJPXNnAsk3/VDk9jH
v0Z7W/zlW4EvQqZun7jXbQr+Z8rL9v+i6ZnoF8Fwj+g3sY//YLS3/obp/tdwL+BNo6KRJuMvY9kh
6e5/H+6BHzu2mmJjlZjJrlHqGWIfNu8Kp9K8awUKeCACn6wlFtRhAPiryJ+exqxh6wTi7WMiufBt
yBZ9nm8C7Oogb+wDJvh7PRjeaq4xvuZVT6Iyk2+Bl0ZKg99GbNyKzD1WBKjgNwcbBlxeDeKZP0vs
wJEdwC5uBy8eQKJSiGYP70NLiXziAO4KpIzcyZ4g15TPDtyStTO17mtpeM1GMu8VPGH60tzEPLyH
HU/4Xj5npR3/blN26zhe+qJ+mmTFi05avA2osymY+fHqI2RDczANgd2pHM3mLqn8kjxq2z8YgmAL
Z/xU2ju8DFhh2Os3yasN9Y7ll9HhOkybdk43djkE6e/aCeoax08isZ4zfBsrDWFD5DyoLdlFcz9a
l1pazZnVusG/svBy/TYgwoUbLntvRwZWFyulEhNCT4vdboXQnlwBm44XKChcVV6ARwhZYOSsQGks
N9QKJM+LFTbDnQOAcmfHOFrxTgbJbeU4vdqxpnkdofAyFtaOP/vKEbNgyMOtn8wmjEvT6Pb2WCdn
PjSbkU4iBoUbFbhuw4NhDsSz7S7ew/++gSvBh6VRMsi9mxLakb7iXmp89xQKNBl6CRm9T32bPze4
RRSQC167vdqmMP6vdLWyxzDSt0WE8mKj8u/alDcSjxDmwqhns6nWzSzJ7AcUEZcY+G/cQWZvKJOR
n4RcqEblOpjY/3OF8v+7WKqHKvg/n1Afn+V/lx5v/8E/zifnL8wTfINdpD0GOYeT5u/nk23/ZXIq
EUzjuesjPxJK+6f0GPxFOSzT9t/+HwSnEcTyf55PVvCX6RNsNUk7hIDFiV/+J+fT3xsa/+sBdatt
dG8HIXlOk6Pvvx1QPX4v0AmUCi0D2VcQskgiR9jYDVjfLq2KFWkFweDke4b527aUrsljDdV8N6a0
zRhROvrjb1COc7/LgippjmFpmujbvU6DP6Ia3JRIJrXn8q7H6euu4QnGwUsaxvRLRzlF5gdouJ71
YfMiLB5KQZHB1sosHlIBcN8rU6STHELKyol7xQsurCQ1wPgy/CzDBhQk9MOqmpm8hznYBkkBUms1
l3k589zJrBvAsJ+cG2wA4NGJbSWLY94b3VSuaIwymmt88yxitGTsB6rZeEmwGQAosIKk+jrfeQtM
ZctpmEgXDokapOMl7bV8XgxLnySFgU8Yo/q1q9LpvYFmcAQBzXk7dMNTC8Vpm8b1L1fd4i0ojoXP
69KerfE08sNd8UXso8Hwm0//ti+nKoBCwrAs9mkztjsBt/1imsO9kboVv41hpryPEJwVym6Ty4lh
TY/DqevyKkpN59fcp3odKzM4MeT6D1R6xLfajK/KK+ikMpthX00+o7F03lj86BO1bxoCrVn94HHv
j6QTnF0VtMErUTv2YXOASyOuiygTebdX/QxrvI5BH6+xiGCLWRV4E/v7ziYIVK0Dmk9YFCWaHvsX
MbQWde91a6NyxfNSttckTUX8K+Vkaik+yXFodBYmjNkDXbYPjJInIsB7PzEkn5DBMvTaikXlcve0
ib4HAK1IliUnl5zmuGfeaYo7MdcPVWPGySbwBhUToslxjFHAjrEpxEq4Yh8gFjwwDc9BWyHSoa0/
5+D3VkFm6pXJ2Yclyp3xPjOEZiV+nbhFMCNj02MSgnHKqsjFq4mxJQgf05Ts2tYzwuHSQZSLptge
rwsmAcJNOmicJylb+M6DGPQv3caBu3cUmvVxyaSTXTrMtemR33run/FlfLHUM90DnLQhP4JplApT
SvvRsZl6qr1K+FtAxiNryAQb1T4mibIvguoKEA/1UCoepqIXh5zlxCv0CTgh8MIeKuHgD5+rfeiQ
G1iHlVWeUDKCtW22fhcJ7tImKsYUR39ioNsv3GPdd4ffiFdCzoC4xrW9s0Y/Q3bV/gLluoC8hp0x
RzYO4lnZD56ECw411kb+tL3l7OrkkSfOXTMsxc7lxex0CssIBkn4J43zBlrMr9+7YGnqk+ryzI8M
EjXHG7ep+koa9t6rAZL1CFfXLbxoyoGPn2Badm2U+oUxgfAQY/atizwP1+bg31GyieO1HbWwa55M
Y7V2Ky2JHwr3Y85AgjNk+99pzUCvO3XmlLJ8kjwdv1Ps9wRWVNIA6SAqLN5cEoku/84KM+lgfum5
cjz8/7pNgWfMzvSbAwEBqF38gu1g37LhywooPkQ3J9pLEm2PmOEXR3fHlIEj4zMBzpXRRLZfutBx
uopJCTbM4nFmRyHGZ8EywxRAlM0gDvcGIV5Y2q1BqEuRXaEPR5z7yrKufIOnDYJZffE9H85pAmqt
Sorl14wGke56bzTWvu7MCL/Qb2JO5HAwmK27xjUPwHKwVOpxecFpdc/rAlHCUR07SWvZzkOBG9Kf
TzUn/9aODf8UZL1z4u53j26TGt9AGClvYgolKgrH2DxY7jA3W/ykrrNFtRJbPxz+5EkeRvTEzh9N
X711hhbbtPTnY9HU9bbpSB1bQIPmpebfnQvogI74zbibXrAABKtlrBocGqP7NuIAWVVzuhw94LeU
R+iJECXyH1K7q/MzjR4LTI2h20Pz/xOmtYSN2cXnMFh4wxDPJVnAKbJuaRjc+V7pHURJhWKvvOWD
Wtl6ayACfLjYRzjJIAWfs6IqDq7w8mvQutWR0O494YOfqSnRgCH8B0cviOszsK/lOE5Dv60pUHjM
F9S0xmOzy3EbHNJcJ8dAq/jFmYqE5K5yGkyV7niA5z7ep9wz7UaNIN/XlS0+cy1CVl+U1od2Oj7o
JsuulLrs3CAut77VOPupSKs9vl7jrJgqV0reIqqjxw8RGyd82tH3zpPuT2la+HfUBjxXcWmIyGnC
zt24i/hBoHgUnJgHDHkAO7P4LGeNgqz5WdT1vlb2p6IpzkKQNsCqrQSXJoUX5pONzQ8Z4FpOzQn0
29r3u2m7hPN4IiW9EHRU9Vo6/T5rh2aL5x4NtSAMaaa4/+06IZQs223rzo+AdYbVDWjH5mJYS9M/
uNbSbfj5u6+hS2ko1jO1nkc3BI/iJ5cpDswtV//NYFbER28qwb+5RvLlWsNwXBa2AmLO80hqv75Y
xLz8uhTrMhzTVSHmbwxk4zUgmtGm8rntZhd+un0PPW8/q3p8HrAaEGgzvJFQrVx2sTP81Lq+5orH
ckcqqnc+uraNkkweaXMDwENkLpuoxFjkW9KMkR7M+7S1jr6Nk6GnetVJ0+SSsTIhDpE9Sr85h9l4
lMGSbcw2sTB4UnIxir306rXoDNxzghSG5+cnmFXzYcqVfQPIVPOOeraXDCctgcu53ArffPDGgH/L
tA1rx4zE7JEdb9tfngPhN5u0F4l+xmQKJkzSryBzziXXfJR5HD7nYSMIkqYzOU3mpaCpUkQut5uX
raUSZOJKZ24XKQzgDk4UCMuHJaWAiYpESR6s7bzi03aWe4W7eePJkiWn1yI96454/7DwNQQkJb/t
MSkOTW8R2LxYkIxYAWOpWWkHXUiiE29TBmAO69w8ySUu34IxmFF6l3g1t6S8Vkvjl6m34xtEUcRc
Oodg7rF5ZoCYu2WQJFZpMzjabC1+tZVtbkU7h0XUph09xJAErnSXlz72inGxsKAyx+wCM5g+9cxk
dkurGLwml8yymzViOyoqiQOHXLSt/TeNFy7cWMBMCR/pLnkwbaohYdZ6e9w8zv3QCuJPRHAwDo1w
vdhMKJ0Rdr2lomgYrckpW8tDmM3unZLNhCLt5JtlgkilExT/aeCXbpdWSFrCQ4mMC/ZgY0pgPulN
pi/XWRWU0bL50sMrRLbiOs6EVDEk3eeABdazw2d34cm/07aaseGK9jKL4TE1pl8ND/prwDucXW9+
zztwOrtDAwzMSTCvTwQUt2xzn5KODEPfW2w0svbVBNAfgbY42+aCud2V1PbUrhmR2kjuebWYZKyq
u7EzR+IjM7nmGsNoiieLkPyfxDM+C9+SR+nrZAPSnfCEcei8bPwUJIMiaGPMrubSH6a6wf9pc3Gi
Y47VM79W/auUQ3cGz/89uUiC5HTzfd2JN2V07R1zkHMYGYrZLFZPLIq5wmZ/JhyrcJ25NacraS3Q
BavFTUney0WeA+jp9RrYTLYvJu08tE2xPI1iyY+OdFjZ28GlsGax87pZbAO7BJbGhvalRH94A3qa
PLqZpSKt0nCL50sASoPRLML+9zg4VxgW6r28ee38kpBYbwVrbzTLK40SamOVU/IdZnZ4BqtqvuOP
38mk5tnnNfV7uiwovVUSPIJceDLTqnwnnfzbmEyioWzmwzabf5md3mZ6TPdFUrpfdd7VR4EL77Ef
rJZNSpx8qd73v2og2/etdN2XkGB2sLJiP+OREosnUIDgOL26fxrMpTiB9wIQ7Opw+BGzMW+FUepd
bpndzuh9rjO7M9DaG/9jttPhvmjYPCWeObKMShs8qy4IWYBvxMnq6cnUJEHwZuxM5Vrkxohp2IFt
sFCeqo8ub+SmngNrk09DRjUxuyI25yUkn9n8lZalvTW9gh11UL1pZ7J2k6MJ9eD8pBOIxSQ8oA0N
h+1hcMNhrXwb7SZe4nXtL8sR6le9Wzor3TUauO3KHGyfwyhs4xMKjt4pMo/XcOgjRpEBMlxLO4JX
m8tDzvafVfCQHg1WcS9LLvU6TTyx4zv6KFXeHWeThTAw3atEbolq2Vs0RxFfG30pThNv+KgmWKBT
rHOmn2+yIVPvaWta176tn6GHNKfJSS5J6eE38AYJLyg19k4fwAo0WCqqFlyC4SThp+gkX7Vg+BW4
k3worcQ7qcWyn6zOkWd60y0qsdhOeWkC/CKeX+I6POLVG4ldSecx43W0TQwTToU1FZFHyxr5+hbC
SyJCyg+hKT5rnbFOzwe8G6T3EIAsl4Fv5o75nVX4CnnVpg+g7eUjYzrTZYycfucRiYfVQGglcxRg
qUAmp6YmP1rFhnlM2TutmF7IApB/56gzFIeHuzyketYnQ4zpebCaR+2QekE+Y+xJBDKAUYq7vCmS
S5DdWkWZr7gaQTuRHqajzEnDfXNDw9KklkSp3XfbDLr0Y3V7+qQjqWfXVt+syA/aacgpQcZfNbFp
UfIyev5hHLlObdWYW6ftXjNSRCtPJs4u70fF7K3q/YwFlzuINNpaTO4fML/vhAHtl0W2w6rCpgTR
YJ6++H2Jo9H/bVBO3zuG/nc+zgeaZFLgT4XcZiVsTUNrBeaSYsKDq7JiUyIUIIyGczIxCcZ4vtsQ
E6RjdjXlQhMsyHhyji4LL17QScA+ODsnOgh2sYgvrm0+2jZYjwypjeaMANymjiyzDg8qDC4O6uh6
ash9jnnOT6oKrwAXSbpS7blZmvQTnQQvd12wIJtz90ROa49RfFllzXIwk+JDl7cUQtN33b02Q3zn
qb1eLOnfz7xgT5Au1Ly2FlKCxbe0q2QvRT/cItzenn3b8BH7ECaAZsFrLpedMYcn8kPqySAn96Vv
F3PvTBtq4vInInLnwvNBOJB93CauXyIq5s8IR91rN4Tj/cAVEM2Ddn4zGnwGyrirreq7goX3CRCo
PRdzXhPByQge1Iny1pZZiZVBi1rk2AstOgpaA4G6N/b96c6n1PkzszzxPo2uuQMadC5IGKw5ZIj6
2As2WWA3YC1I/eyZvz9oQRlWg9u/e+70m49IzNfCqRHKbWNHs455TquaiLmTbGqnzraiL9wfQoXj
s4eow2ZWY+INWdZDO2JXBNJylaT5tO8N51uXlPMA0+zSyG5MAbxHly8TZhDObdk+ZJ3qD0xrXsSd
a0RqwNmvlC1I3SZkpFFRSELPGIhE0W+9EoSKCdw+Ei5L+MWdcXeEVvPSaPQR0CPujWO8XG3XLY6w
0xh+zR9a3uQ2tMxki6/O8yOVGd2TmpffWWyzYZuJaXeV2V4qo+SaDBos1jX81tYQVHw5Trejaq9l
C66nEz1Z5i4BHWURYxpn/42XEe9xt+zuFG3FRFNa9wxbp17XGCUoO+hj/6NKmX1DJX+mmWv8xnuK
OtrIzn02qY0fh/4Zuj3dBmremFK8FpLqi4HQ/ErduMzhEPp0UjnlLu+q6bPoremua+piTzsYdarl
8j4szcLKcfDP6ZKV/NG2+wdWG+072FyuNAROfHucOLKSvkSv7zDLMfmyt0jtp7Qy621nmz1qwm2k
cxayoEPAONgoo90RknMZqTnjfUaMDX3t10aN8IBaDDW+HZT7GZD4ocHWdbD60Fq3qf1jdAuUD5E9
dRh0VwX54pXZ2PHKlxVMhry1oqaPf2ydhadKO96+BNi2ty1sAU2LRboM2wcPHxMii22uRy8V3IFd
ecRJE99RcmXD8OgyAm0eSgduaWuMWKYzLBG6IdDuiHXH5uBKzKAmPRBWyHVtiDxadFFBYpEmyjGM
o8WZ/Uh3E8lJQTiIjNPaMGYoMdBMicuqbk1zsLnGcfXBjWeQgR7NU0Ci9pDYo7Oll/x+rsoD3YnZ
yUomtWtr+F9x7PNs5Hy4EaCCLJohzWL3ItSZTYhKMNSsndN0VCaTFt4QLuo2pehe6mR6nROUReRF
+yMpgIbW3r1dxi2bcDG+9n1IWX3RdgfbSocdIvj9tEAUyz33j8ktS1+ezDeYBvOtMqBkDcU8Ufg0
NkfaNdJzTC5xQ7OKjz00Q3lN9K5LphFYCbF/3c/zNnfl50QfpXNkXO/jE+2DwJd008l6l3vAmM52
T6C1gdMttsTlWeLHCUo8PKHYpG9A2wlXDsE7kn9e7JBtzLOmixHKQi1fG5/QYk6EE/kxzDKQrvAF
GJnNyQGn5JXB+7h0cNwV0u1bQZnac6r5lK34ROX2ATOB60S+1yB1ZOHEEBhIy8QA1jkdPRxxYSQM
ksF4s8CXioOuMwvnEjP7vPJhs72HhOZ2GOs9Kt3Vy4VzS46ws4GE6twgSvwlevvaa5M5O2vwJ0RW
GA/q4oytbR8bfDlMi2FvyZOahaM3woKsHmnkIOfJMbCkjAmwxiPRSx79i/TK6Vx65uCsFiO273u8
Cz8agCa+DG1CjpmozpCrFFX5AdE/3PtdSvygSp7LZci2YNd5oZWXePBfCutGhy6Q3ZKxaB+rRBwb
1/qKMdgTkrH6jS5zPE6T/1v31vLKZ2B8QbUlfWVOxHU8NhRvVjeTJsgQOHDPTtsOGyCAxLwUK/LC
6hJmnZlUawBi1e1FHjR9ZBQ6e50wU/ZXuxsqPgpACfa0Q2U2sR1dPabIRtkm0cTbnip65U4mMtA6
7xArOxjAb1gSE+rgRjVcRrXcFRL/CXCKhr63XK8LezE23Jr166T1W1GXz2UDjKINcvdxSA3xqKy5
WttyPk9AZojb4tmB0MOzohdPJCKYCDgfJecRpoZmUNVD2Ut1yEPDR+REMn9dutg/OIo+yiZL23d7
kfOPQ3XmzrdTjLSOorRe1PE7efaZ7Cp5d0cnFvQ2KUi6x1RwtoOB94HDgiJBUXfWJZhAN2GkHsHQ
2R7GhmVRYv4sPVxI+zKF1rbhFd6IvTO4khV0F4fUP6Qd4X6CClN3SCUpCdj3qmmd04QtK914woqb
tcu+ldnBRstnMMYr5keVa/PXXekw24QpZwGJed3VW2gXJYbXoR6q59wV7YSSlqdcqMCv8hKAR0R1
xrI0+4RW144XUeKP4zloxk+2QDFEB343234J5ZqI57JZhuVtkvUDgvSRxSnhWuzJK599wt5a0GdL
MwswgpSYNWkLQkuczWMZ4GtbAVLiwSmqcQcGQmydBPEavOpIPJfiyyEJLiG9LnesOlYjk8qvpG3v
YRUDCtFTubNHN9nmReftzXoy7ltsiqzTaUTUWQB/goPdEnS56+YQKxV0K9WV9gknlvogOeq/01ng
nxtaMDcWZZUfsgnkcUIYBZ8h0WIF24hzXy7k6mhAIX05JcdBOuWwHRUpdH4/KYjSweaiVzLJjajg
IwM11HXKjS9NO1sTNbJume1HHNQfCyiNJ9YB59KyDuMs1bAVkxx/FtI1O2Ivim9Eka95fVcbbVP9
VHR9R/EYdK01V6e6x2tDemgJDHel0Ke2oGAcVHiMuSj3CD1vSxcKBa0D8XbiZfuLePmfrkZZprTM
OysHqhefJqKCtEMhE9r1BQpf/6VVcN+PzFrZkPZbHuchVJNpOgapJD2UlPZV1s4dwGRj1/bzLtCU
ObFgapUXnmhqGlquoqy5DwPNXp2dwJrc+Lhuc4AGqyJR1rrWHcueHgOxwe38bPjxHTsO7kPm6CuE
OhrUkP4eyZxdvCbd6kUcKXTYtZbDZ96S1S86wSjnmv1P2j1tqD7slmSYJY/WLL09AoC8Fn5Wb2Cq
2ztvstFsJX/pkBzkbIf5l1oI0Yf6s1IYQcE77MmYOHCkJ+7n5EqdzvTNeVu+gUcc+TY28dYz53vX
6ESU+H1Qrg3Egah1crQjQivjflCteAJY7FpQ/Uq8GaPl7J2MfqN5ye1ntNg/o5e8lMJk6cX37ixI
Ke/BNy7RHCw9duDwzsOl/ZAofocYEHkmFOzgCIuVwaGZ2DC1JNwj6teJ7GlsdHXvGHeDJdrIslR5
moxm3MDX5ktcEUt4KoK6edI6f0xL3q9xDWQoYK25klZuYf6CjZAUoA4tEJmHavDfqgzXHQtDYDvE
JC+lYTP/gQPHlNp9JW3PuDokd/7th9parb9hdssis3TmKOUhRzTrvcWxstfxwMstA3CTkxLOA+vG
1xo/aQ7AeGXwaI9mmWFS4wg5VVQhXICYeZQaed8Vblv2p475DL2GzsxcXzwB5miBmXIA+73lH4gI
7WV/E8juKjNHMa7mDdEW48N3gQApDq0jlpMysoaF9rsml/JZkzvpTjm8lvZuxkR587p3sXcq0fjj
j5Zsr9i0IfZv6lIJdGtqBI4G3WXreKTeklC7cwL+xdQRKh66WHq9oxeXdvrCukNm6zxkBt7n81j3
EcOgbL5i3/RONjD+/vk/N178bzWQ4an4f9gz0vLr82v88+8GMv6T/2vQwHF+s2fBYTbx9WHd+IdB
Q/xlOz6BMRFauMTYHv3LoGGJvzyTsAUYOTpDfOH/F4MGxg73ZqWADCz4P+P5+E8MGoHz39rryWvh
8yABxpnumTdU+L8byJqARDY8QKoAak8MtHYNcV89JfTJdfFlWpbM2ElwjNYliztv21hOfQJ70j5T
0hSuupiPpQN4eMtysl5DkxzrQzjhhEgVHBZKb6ZhTa/X4+wHbyzNTz5s7l0H3HbXBCDW/Bi1KAio
4ygN+J2VTDS4SVSgIRTfzObsMVX37NdjsB2G6ZXwKD0RsSmNa5AldbcinzzplXLn6tsxAVRiPLoZ
fgcFLA4+aMZff89XQz8pN0gG3O11cKKW2sNbxWFYxTWItISxyEuIoxSmxXTnqnfX6r8GIU/AGhE9
wa7pAfMSSD6gEANO/MCN9Yk/9AGW7RbAztVvgztkYRC3qRxO/pzwlKFljXfXcqtj/XEmExpWCd2V
jkMKJQE+IeSiOXb9sTVz75xyVn42IHJuG6J6PZnuU0UYmXs3H3e9SMgucONtqrIqtrIw9+SJLJAA
YvBZm87Vth1Zv49/E0ntNN1Oi/6mc2G8KntWBGQTGH1lxiHOCRERix82JtnbVd7FLwMXHbZmBWMW
8oeHVwzoTSG7hyXs1QENYzpY1GLdE1jBMtfp+mQAIwLlynbCcvrkkN0MrQ2MoGcdxFW9Urrqv9uR
TTDoU+t9KbV7mj3pfCB9GTv2FOVe8vOjYWoAhMAVbm681MbCpvpKRZTEeaswdu3I9MV5QKVbcVhT
ADzGLXe9vCULx3He47ZRctXTbUHjYsgIL+BMPo8plL6gr1FqM19cy0Aae1+1wL+IyPHqUfkpuAW6
zF64u6QY+Bl6NpZC0RX+NzUN9Tv9IWTUA4IkiwKz42I8es60PwE2407PPXIeRMrqo0zs9oTx2zpw
6fMA4199F8B0BHXpJviuVR+Wm8nKje0gLfc8ItucKDWxuqhMOlLExSysXdwW9ec8jno3C8PkRU8b
IQIVZ7bTBCau5IyLdqT5YV2EMVnotl8OtgSxlC0BaW42EiEvUq5c8g4rB1LTt9TGFw+inV/NDKBZ
NxqvYWFVgAbDiXxGHX7WVde8GK50n/jgLHxS/DzCgT1dQTCI7a18dCX9vvsmgmAcTWKDj21OQ4ho
07eqdP2dqMRAhCHo1ib65QoUjjyPxAbXvLMdJvDF2oSh025FYhrUm9dWvzLNTpar3JH+T4O9ZxeG
lXvys/kKmCnBPlOl10pMO317Eg8SxGNZ7zv8mndT6x1VX7Zncrf7fvw/7J25cuTKlmV/pa3lRhlm
B4RWIoAYGZynpAJjkknMM9wdwNf3iqxr1a+EEkove2ZPycspIgD4OXvvtfvmSax2hyKR3VIq+1SE
zSfTA+aDnm2ePxXRgPGAF0whUITGZW1RZ5T7e/UoNZWFO+yzfqnYpjnlE+FQ0W6c3LoNButdQDOB
EWAVO6cxqR8a4ECL+rNEytrZTWvdzlUFytpYv5zBUL+1qu6u0mjbtntsMXVEwDciUnqXretLHY5k
acqHWi6f2k7fFyVeEpbAIyu2HTXlHoZNEAj+GPvC3Ht4xon/pufW9N7JvH0JO0EA73USo/sz7/Z3
ASLbR+6B4G3XSiDkzdmfxO8ew0zcclzGzDIbb21OQ8powliHWD36+Rn/yNHPjHdaD7BqucYS53mP
VIkCxRzTOVTatF12j8p8cjph7JrGPBHk63YuFGQaB/ag1kZWuN3OyNNr0IwKmVEITuSd++RP9riv
ioVbo7DW/HnuPe+nc/tqZ4j0yXETJBF/OQcVr1+mGei6JrxNJxjESzNfyxKwTZFR9eB+zD6riHBm
JgvioP6mzJkm0T4fttwzLsEiWVkZYXWi+No+1a59G6YIQJ0RJBhawvUwVN4NCBuwqmv1xYbkD7yZ
PdV7rPndjBG/P+UsXfDe01UhvOwLqOxp7dNnGiQOvslYmrlzDNzs4rTsOSll528exJ8kYUdTNf5D
pvUzDaOgntnYs+oh2mZwPcm8uKtBvh7mDHsB/VgP2nZiAhP3leWHP2VK9sUraYHPWONsWsC0Rc7T
k1LUlFSf1ZAxrWd4GC35hpAM6zqxEXMJubpeTqGOakxg8uKMNK9Yw60vZi26zVCwICbcDyKnmcan
rIeDscB1kqOl4qQIKpiqY/UYGrxpzsDXbu0WcgBR2WlvYbj8CoZw3uQDyAsmt+F7HdUakR+m5tk2
+n0rjEBEqdIZ5UCin0JIqj4f8JUmbzJJhIV2tmANCc/m2odFUsra9ogDvyVWzKeu5/+jwWwqCRhX
KqaOhWV5L/wHmSVET2XIrDeREpEsCzbARhuIUmMCKrFX2McLfN12iSsmZwW5wr4uQ2LJvsf6mDfb
uy2Cfm9jzdobTb9u0eFLegY46lvTPH/Sx4kzHZcRfTwDKTsYhX1Hsgg/2XwCRy8IPOWjmp9rn8fg
KW/Tssfn7dNMT8gQjeJ+LnLMBkQZ2aJ1uKOtelc0DhGvJD+kGMdpFv/0ZBYTnokwEcC9QFvuyl9m
j80yUybdXqX7NhdyOvLC3JujtxUQXcPWxKlCJFT/JQuBE3XLKATlzX2bJ8C2m5XJHsQ6m9Xyu1PL
jc+2LUpm86Er2PtnnX9vWbnGBM6TdUrSK9K752/scYrSF/sTmBDVxbUq27eaOeItNAlQryHRzkXP
UV9Vn4WP+i8TnyAsGgqHoZh1bI7mZz+DhOba9CkCp6So2nna+L20c3Hnt+OwJ6773mKI2ciRQjXC
j7SqAXEhEeC/5P1ywVIzHcLeuUYRwShXBovmxKw7GOJ8Sl2ctxtdUoWVeIs6sgV2WBaZSmxNcFZR
6ab6UhppdraoRgD8NZR7rBb869j8cq4wfboqMARvkjbP8TlNyU2Ll+nWHaoqCjyjeNVs/8+wg6Yn
JbwPkfX9rm8C42ZR0w9Oq13f86uYfCSJ/qkjxzD/oxgtghCFOwF1H8DxtllI+ByaEDKLRa+t689v
5ZL0u4oiy3hISa3lywR913/3UDliM12K57rmgh+o6OYjAOAVfyQPQa/Pf8s+yU9L3S/l1hdsR3pi
qp89towJlzWHG4ZUHmzddShETcOipqBmQihgzGY/u9a8AO3VFlymvB9x8dcubOu5xDsMwdHoHyxa
2nAVO38txq7brcO5na7WYwfkID7knMYwds/sLXAoO2U7Bzs9Y53Z0QD3ni75ImMjM7A21xl+2Evw
1/KssGynR5Do5oP51xSNijkOO8px8ureSBfH+hgdcz72XujggBlqIYKX2TRKl6AbhtZbqzPp0OEG
u4g/XZNqnNkYJ8iLhZXQ057Ni/5uJyDOAOXWtVpuwQqP7bt/dXvPVupgyyWfQWyQq4ioQsjdJjsZ
tsd+x/k7p9I17rMEu06v3RRIHYFAxtK7/p1wEZ/X/KW7Dr6dL+dtaXAnY6sNGPGQXAdlWuLcU3Ud
ntHEmaPHvzM1OEbmayjP/jnH5cPYXf2dwfXfeRyObfY85t0YoQfk8YiOIaGVYSY4ybyyMBw5Ac3O
meEhiNRhzd+KC50HPoXH2WblR3wGYil79s7UnkKX6P1S31hrR6Vdp+rEvvX8RTGT2Magjg4rmWcc
jN7vsKhTk+eeFYBxp7dZxg5uISih6zI2V4VyvTI8XHxr9wWly6DfVHG1/czXXeGUNeNHsxg+VGk/
wPmCwEadxSKpbX2nGNpA9Bp8Eja6wbwROXiXWaBreDHdIZ2H2XgsoSzoLS69YHxscixNb5YAx8R4
t+TmDrgeSUuuLpPUmy+1pC8wbyf4fDzUYK/aWBmiRg0UVjdtS7lzUE2pfxEWPXen2aKGN8ZRQLm7
beCQ3lTcM4ZvAAWa505maKLO1ezdlHTz8sRLwvSVjkLrcwq48UIQToYX+pmWOuKhUOtDMiSP5mSR
VFwXkc8X/DrjIZ8puv0OHPoC94gAJiG5ybqSUzf9Ipfzqor21ph4/EG2N3x9atEnURACgx7ubAjU
K7XKJqD2YiY+avYal3FTLwzGTpFzGJg6tpss2a4KHI0qiOzvQJ39x9ws6yN+TG87XZ82w5jXzLF0
Dg5qLvFeFECoC9ZpI4Gi7Wzb8hisjnkverO8xzaNKqBD3tehS/Cfgfzof4U6scivuu6vJMNpVAx8
Pi1p4pTImoQkLZfdln7n+l0rv7izchjaW3MyYGNAhVJRwJITK/Iym59h5btLZAZkg8ZOTDgpOIW/
MetNRjT0sxhPHZKsCfp7ked+hmyc2mO/w5Qw2Vu/txJwzckwhSdwFA2pbF+Vzz4QzYkO+QsIlmHX
JxbO4MC9XW1a6iregCaVFxRMTcS0eIB+uUUl7IpTLWjKYIoFVwGD8mfpi5EgUFuGu4Vt9FY7vhX3
vYvwRgi5hToQyE/Dpebnf/ZU/yCMBAmf/3pP9dTKKftfT/L7s/lPq6rrV/2zqvL+LbzGiIgGCc9D
fvv/WSLn31zPZU/kwXvHLeqAKvonS2TZbLHovjUty8HG7/l8u3+iRHxREISC7ivfJf7D//47iyor
CPj5/8IxErbN7wDIJwyCaybTYvH1n1psGyvA3DnLV+VAJbRXNxhuDPSds4ll744TJ6DTTIacPULN
ozZDeaK5eb9krccjHlnA6KrpFDpUhStaUlBXaGPoVXXoMw8aNQ0htazp/ujdI51AwLpXTmma9qFC
JfYhJ+N7kMKrt4ln/EkFxgRyESb45/luqusHDszHMjeooaJzNinXmoPH9IPw9Fbl3R0RgVs0AxeV
n3CmZSTAf3sPj5ZX3jtkG5+nBpPPJumc+QwVpbD2gVsuFb0gIwgOE38dXg98dWzGiuIjtRDeYbuA
ts+XHIwNwUuucbjCtfcLFBDnOTYN7VfjJnQU+GGmbtLJtg61wUZm20nJED0GkNQDKm+jPsVzofWg
DkE5DEcyJs1DOfjepwN35rB6w3SoQ1W82HK8roDIboPW7ewx4l3KYhuv/KGuvB+KV/1TvZr2r9ZF
rQALksJ+0s2dd10xyEm8kwSdQZ41+Q1lqLftmp1WN7lP5uI2oCMnS72jGOSjUWBza8Hne+o+Kayb
ou0eAqGeKL98munxtvucwtWGeUjU+tlUmKdzXRobPqa03mr8Mt9sJi9sImcgVPkkmZsC6jJWB4o/
nnbI1PJPl+WkjXR4sltOdZyvja7zDABZnlH9TDl/06+5UaIhR0tpgbGGCIaGVeSg5+zr7qNekTo6
yG7ClC0EmFzkx3EmnOEeDFXO0aqFN/9qGVMWgeRR1RYdodj8g61O8rJ/x3xtvlWq9XK8TXWtH10d
6PRVW8UM5nkOwtXYZXnilbuxsKpkS3+4W2/1Mq6wIDLFgBdm7uBDeZBK8MGhP6scYxEi922aVQTo
OVCWtolTo7cPYCefrWGWzyMPoWdFno1OhGA+LLUbZPjFePAI3NF0m9ryKZhlGDOQpufAa9o7KNll
x9RRiT2BVoV1FoLBLVk444SI3r3SZOS+V2WDMCWoF4mIe/KpcVfL01js0VSjRC/gBkVNhX1ci78e
E+9q6t2SELg6xGtahTfUNquL0fW0rwYIf0PkdXkNPLFx+My5fOj3oKfbQwCWD58zj+gN8VTFPgF0
N2Gh3MIuqENMVkmNUV5k64l5QV7yuvfvS2NGqNRCV08JlqW4dCzw5nZXl+8wtaydxmtxDKwenldA
jqaEBWWR7vIhBn3gY0to803tD+lWeDw5D3CaAd2V5FV5DBi8pElib7I9hP5QesfWIYyGI9r6g7ze
P/A6u7t0VgObAInz29RcNJuJt+2evTPlO6aJVcrOanwxlCk0eyWW7nYp0+IYsr45zb7ZvmPxhaWa
p+EPkjxsqKlrv7KergcYF9Rka94guCNFxG+4nDWL7ohIZrsjhZ7tm5VzDNk6Z5+JdT6wNWcHLatM
Rgju7n0NfmQLB5HwVqWmm07LPkqySt0CW6AQLOvWp7FPaW4ec0HGDsRjGHpIjEwwKqbOC5MwdsXt
UjMj6npxD6YsTQxG2P9w1a9RU4NezAUNdSHR7qhqYAtvVMBUXLcLIy2M8cgcAaKNGmutTVz7d49k
fNdxe4oYxlhSqzQbthafyu3oBixEV10zS2Sp8E99oR1889y1tJk0e8r0QsqyW9yx07WoBVfGmrTr
HRSZ1yQ0IatYybHwCGAZVhqvgfVFlRTmbxtoNHmhPTc8yJJl+WfpjezQGLSfdVCCsMFzA+2qMwEl
/GJE57TRmvG0wLbocsT/0eNwJlXYXIDi7fXU2LuwHNmytB6ewba0TwRyfOzczQjpZIZX7OYJrwAg
LQnda7sYM9avoiInvx5yKX4oEEJdTwu4SV0NytFyu0Nvu5HG6/8opWXFrlfQeErkKjXvcfaTSUO8
PbOl6chU8u/1AOlkbEPYEvS17Vfq8lbtlTQues9hI5N1A3IICV+ND1OoWPsXFoMNGaEXri60a5sd
Sz9e2tK4dhTWD+bEDTdzcJkl/fppBOB1E0oZI3QvWKf6jcIz6Kj+s59kR1GC0F0A1BCTvNpYHGs+
sWJzz9gwlxikkYyLtP/mmXwPYtkmKEbNiT3Y9/nayYNn/21JCQhNJdUuEGx0vaDTsT9SLt5CE0oX
upfqhmrA0rgMtvvVDl7k5SO+nGY2dmlBHVdpt8fMxYiR1kRHTe8lAWW6wTj9pfX0h1Ln9gz3lyud
sTSszJ2h0eTX+mLSWsBDnxt/PXQTTBuVx8nCEzfwLswIkaU8c4sp+GsMebBhzSZg8YEydTLxHESz
4hPXVfJxNQh5YUbIJ6JWiY8lI0nma0/ScJhp/HLGbxcoOii3j26mfmgJoeCB/t9Sjeai1Br3Kp2e
nIkIHtK9BoGFOxHvutyIpGFZTb/QVNEU0RI27AktoaM1zyPvzrFeMvq5smo7eeULTDp3U6wp2X4s
UX3OCmNaUwO1J4V+HaC2+AXVtEWDBgdL3el4XvoGCnTRnJQ/sFituL30Nq3i7BHJotBWhbfoee5C
nhIVVXchN9Oa50zqiTshym/200dYCXtH+QuWPFIxocwJoA32KzV+97wZv1Fjso3h+ofQ6IEHO3as
/PyiB3YIOm++y9z/VeEYKfPgyZYu0txYhOE2ZMPMTml5T4vpzp86/nY9/PJww79h4Md6O3v9oSeJ
wUU1jfumqvTbitRz0dzsbx0mJPBu+N18ZTCJ5PMPK0CK47reptAtdbbj0u1I0do8Qmk3bVcdAMlN
y2eLpFnMhQ1xXw7P9PfdNCOPd9zr3c7Pp4Cvvm5evEEe+fuJ6gReQKqpOgFY3klEF0CSq7Olpbu9
DCHuCIIQJIatttxZkjsLLG8mYju5xh+S5sOidyImPUetgf1JEWa+B5PbHEdafFhY+QQGlpI9vDNg
N0+sP8h0bCKRbRYnWWhCFz8KOCKBcpYq5tjzhyRg9iFkWM8NiCkODoLeMQvgURUGNwFGxGgIydEq
bMhx1wdJ5KXSuCWn0FzA9dB8l0siZP29suz5klDscAZrzDgvrHuLKo14zlXxyyQbvrN0j6+kKqu7
oqTwktlcU6o0v+G5Zr0V4OkfuR/DBRt0+INkQj6uESbrxHpIx3djyb2tGWb9I4UaTyGQHCKHNv11
vGZP7Ee4Uy1yFpHMyiKyoAE+Q2jCmeUIe7qXmcyAJ7qOcUWC0dsaNzwvt9MEZC6o8/BrnBxS4qtF
7ZyEA57Y+RdYI/OJSDPLraq/xZYu7te+5zaYABavKZbGZGhsK79Kt/PinvGGVPjDADx32YtEUKCo
bq7OVYMzqsyOecPtEAoXFbaot0+r0/2qmkKdZ+ret4726JPpreUswOntSuHrI0in36zbWDzAxTvk
MH3BMW3V6Lc37dRPnFMtysJ6bp1Js5uKtsHWMUlOBOo1HD5NqZ68rPxYyA0AEnW4r9kbiP8E/YzL
SOlhvobB0cxoeDA6rJOqVFFiTbcV8imBl5UCOUx1XPM4SSNlYH7DupN4BaXYvWnn3Q/fz1r39bSK
+V0FpS22JatbtuBui/f0CQ5jk+9WaKYWK/169iUO71SYl3ToPO+7ZhT0TsTRWY1zjNPX776uoKZY
oM5EFXDj8Z8P7ELM1MMDrEZ3Rw6kOCf2MH8mqxDMXui77b6mdLVnV6sCd1tCPPXjefb1palB3W+4
v+YcpwvPKgXJzaWhf89AyZpL7uZj4P/2JSVJex/Koyh31AiUGigo5wqGPTywZFvF4vS1dzHToa+P
LeCbXERiGNAkXXIiPMSNznEm+7Z0+Sc+B9zUQsxEdUA4xQdzZdlxZzuue1ipp6tgqtjjKG8JqAlr
O5b4rQS3JNkCOQzqMAu3Galcc6CbjfabyzKGRBs3Ji0k/nNaWy7JWN4u/4+lvfl3LeryUjR5k8Yd
1D+eR0tl1+pZ86yZdwQnIBWKoApeJ5knqPFJ2e95kszvsAiDT2vqh+QNBJmKFwG+YKSkOF+DNFIr
B+FptF6kS+TIWd9nd4YpDWBAmlIesiHF7SiG/tRrCFQe2q3f81Tk/NNtmkCcHF0C9a0RpPtmepc2
+vlQ8tyYr4SKblQRkEhrU0/iDeoDQsfg6dtZre2+asqrn3wIYtM2k/1Cv3wkFczCibYZQQ4jKy0n
xif1Z/Wn8UhfkI2kIKf60Fr9BeMj8amVzlSPeX0rBi5Al26qslrbg2Gt6b4IxStv8T1WLB5Y2cGZ
TPCZhf+StZm7qxP9OczzmfAofDth4V533zGwdvss030UABeJ7ELyE8FIlhYiUs7UvdBegBNiBV6L
d5dCZD82HKYW5T6wkDxVTv++GvXZqsd3RxSPQbXe9I5/78r1CiXFiWazKwzW/LVqO4S9IElOrZoA
lHSs6T1R/1Aw81AYHBlomyKgdsUIeNRtF0bn4SZWL3NeyZPK6ZAlOY0chFZFv8Q2s5eruhNuarKY
W3xCxYGoV32guUtGaploEVimO7sUauPUPOSx3CKgj/Mng6YZk7T5Mat6B5XXgPdBGl2aAadSOQ3X
JK6kiI6REGzhNkwxlrAOOmKe/VB9c7NO1Bc3efJEUCvfgofqz9opj3nRD2xXs3uvG9Z95duUSGpq
pfk9Ud2J1HVZ+JhXwy4UaRaxz/0YJu8zM/v5kDrMWVc1mDmItJTjjww85SVj2R6VGe1DOC8+TMET
azFLbqUlfU4VvSwPXTLy0C872kgGesRBpv4Om/7RpYLGMVmZ83s1sctrFqNMY+IxvOxI0I+MBE6Q
rdnMv81u+RQOUOZGYBwwamHH/WrHzkp+q6iT22IdDr7yz6tDgCytxbAXlJPcLK24evAXjyPHSPdo
rd4yw8aec50bM9L823DJmWsCP98aWfrjMhTunLl9c2yINpJvPqxA8amhyc6FA3MvQxSQ+byvPapB
KkFSj+UUJwTQ/eByf5Tq0arbNuIXhMhpjd9s1Ynx0UXjLHxOaHz3OHWoz8LI32VHDVJdiDNwypXd
PhYIA5dVnhUX3qN38xo9Jt8aRHLwKdpUkmKevk73etANuRgaIfiVY4/ihW3VGwxABfGwOaCKLbsm
yw1nime8XyyLzPIA4ZPMRp6B8Z0L6m2HujuwGxqPjm3dtQNTbrdWOZhE8B2qfxunlHHDBFQrJ0z/
VkdaApLXxYVfiCkZdb0oQ48tjvplk/exBcFG7azbjkq0bZP08sF3AHxVDZ2i0spPlZypD8Uur9T6
6XJPitp0mWDZyjVOkoqxWFRYMxdgD0npmyd7wuBUY4pU6Ip70WLebYIrYmOmM4doNDDsOPPWN8Ox
aeupmEoDo9s2wqchBC/KxvFoAuVVBKPtLhfVObsgpGKWZdD1LLAJbWJ+M+2qxpLcJRQ5bHWQ3ZiG
/lX08s1gC5QEBE7QfKm08wjLrPQ0+NmedSCZHONC5192Z7YZ/o/xNKnk0F6HP3s6JItJ3YTh7Qa7
dHD2ygWrQ4pfdbQZQ8ffBQdnl8Xgtev1jp7XI5dTXLI7iMK8pM2xuSPLBnImjUxKXTq7huNB4QwL
qW9vprdgqbCxFz8lZ3UpkV5wUdPdiJTjTntRc5wPOjgUIAzn7j1oQY91xqHU7Zlu2JcAuGgipicv
LMm4pPpX6SVPoNr5SKCObRYcLGgSa0WUuuD4OO+wLmOM7vKYpYkVqcpPLpVTk7Sjii1dcXkl1NZh
PTyuLjUKhJDwmBU+qURHP6D4r0xPSXZHDpHO6lHe9TMndPwQUZCG7EObJyh2MT/wyXThjVCvww5i
voSzvnTmclixc7QIH7AlqQoKV5S6FsyAy7YKlu82Wce7iTMx1ZrTtSuV202V4bH2gFWpqJm5DYxj
cIF4wPZhdIDSu2t6tHPruwa0vOnHJl4BMzTpxIvIMUvUlxCrfZh6jPtr8cpdlFInE3+N/s4UMdyE
QOh+VumdmwxfavDjwJLk4qpviMjPy+TbEaonGXJbpZHFTGy4+gYvljrlwnzj26bcgq4I9i7KaBtl
tqKIESLOl5N2exT0U1bT9hMEw95p2TkXro7JhUQF1SW4GFnKADj+lBNQbPgJZ1UNH0656jNu0LuW
5tqNS1PXPvSI1MxYsYWzcKDydvXQfIbN8ByU4tzZWVz3zJK0rNfUM/U7VM0XnNv1jlBcvTGgA24l
SOg8aO5IGsbhaFuMw/hCxfSnGylMWSXRbeGnDGUK719+s1otTjIMIZNmdaGCW3tS6GSikI8U+KlB
b2W2+MO+LVK7PqDuciSb/FHcOt1sqWdSO6Aemkya44GLHeKEsS6V+aUzVky0AK3Lgdg49QNEPDid
ZRRGdmTpQsCmZqbuJQ0w+8arp53buRM+8rViveP2V7HKn81MP0Dfz4djr6ArZ7zmSRfGc+sN39IO
WoxwLn7xjOOqvi81Z7DIydaSgHXlYA1kOU6v701o+7X1AWLoNxsIct1ujvD6Mk9QXUnT19ZI/MTR
KIIBsFYJV4/SkD8DYPTIdjWf80T2Q/3kzAmHR2dCfCiB5xyVJxLvAA2OxY0bNPYTrYADfnPd7DmH
esvemwKTHIQJbRgcDw5QTo+k6BjKdHkGRVgOn5BXiW23eBSGXQF7YN6TOeaQQLfCQA12lVbbclHP
bTcxAkPUhmIMLxD0Lru71bxQP+A/pC1RQALbiEybxtMVy9NmcGp2ErC4WNjvpgkbLPZHB/8p/l4g
rK3ZCRb6UOrv8KplkLHqWqZU8Y7jWdl9+rdW1R1uh8a0q7jU7pRGvO2EtgsGP2y7srZwD6ayEVQ1
9Sl9gSOVKcepzgN9FhMLRzCzIPphDBlwMQnrrU4B4tJqjsFcWNBeyjakgKen8I6g5ujXqAXLBbfH
sOltzyhjdCnySoGwjfoA8ZuCX6+x6KoTUjSbyROepI6Uuf2ubOR1jRXQpFaATR+vNe9B8jJ7Y/BB
dWlXbZfGKpw467IMjw6eZ8pNm0lEPnHebahWquCtgeC5YFyxQXBayA/TTCAU6EMGX8he9iYEo02t
jDrCZlHiF1mbKKmn+j7HOHCwneCSeSNvm8XVeLLsRZE2Gcu9LFa0VpW2p951LnmalPTMIWD5a/U5
JIQUIUtNB+pGvbNVtWZEm9Jbr6+XowFUQZV4k6u6Uzu0rQHQguYum837sGydvS9LXFogRTeynROo
BpIxFx8vDVDLQTn4uJKUWilZ9w8QKhFVwsCMLWd0I6xP1F6KoIibvpHcQNMJUYUaMzmq7ZWn8T0Y
q3y1xjXF6uoVxqkLNZ+mQVQPFSr0NhnM4eDo8YXV8HicTUqPt1eFk4JzhXLfk3FJCsN7sn1rPNeE
/GMthutqplGnxF3zQ2gTvTH0wR7AuiF2w4uw5GObBje2nE5qkGakjQoongc1mXpsjpXO/Jop949j
Z/p2ylKY8E6uL5VhvUKPWmJXgetldQDozEe/bgu4x63TU5dAKzQvHwpON/R7+qk2hNnlNtQNqLNZ
97EEorJlMce2hkIoylOCg800sMVvGu7ysm4ecVtOD7A6zr6UYjNPHGAojaUqdV362O+Mat84Oj0g
O42vIzCBXWqn2TOFYheytF+BToAOu/pUsWPcgTtx91ii3K8EtSAucoyVWGUDsF8e7zpUvpgIgIOL
RS1HB97CsVbktf3Gze8xuxFDX9LpSADwTdJ9ecj5wCMMjrz+PThaU3Y8Pgqn2/o2hcKdCCl0wgW1
Najww31m8AzPYEpEGD5xr1Qsz3Le9FsENfOh7kH3DSVkZNZNxg78mN67ljBi7HR3NfcYEHUJEbUS
lG1Xkj2WE1pKaaCyGgoRSi2VoBGJXGCIHYfZmbjkOMZpNTKNrLO/9UrNnSOo++HUj9xhVEJBMaCQ
OzmuFXXOGYcCtjjQN+LBp8imThHk2OTQVBUMOUc/k4pou8ooalrhg602CYfFp+2rUibj8GwGew8l
J7KYb6mPLB1aXgh/oaOFNZ0QzWvmzAWnUyNDNhOPZi/d3Qzkk5xl+tHjjToHZefk13TdL7uvlxhm
lrlrs+w1KdOFjL7l0veBgJIlAvMPo1991TPQP9E670GCgpclpvjM8dx5birtxwyL6YvynYe5zL+I
XRHvVM1LbZUv2CibQ1s1HyUNYg8OOeQbYuH6OkOv8DtseWZkoYBiStZLZlLCXLJVpF6ODuywzPXm
mi1hzq26R+WHRUQB40CnRwhB1tNL8ramzKxgMMQJh8jw0MyEECnqKz8bBGXSn2V4paKtCp26tjfT
7JV7nDBbS0MH9M1u3gU9rQIulbQc5DltUI2aftKS8FhVE0sk0/AgknnJri3a77oy5U0HnqHUSBCJ
kbT3VLiV2zTPdjNrgdq1htd0GOtoJTW2KUU30FszjtxBGlKETcaBib4MbH+a8IdPcQeefPzalh8n
E8dWjbn7OLpW7Al1V6Xz+GAN4Y3qaKq5rswYUMs3Fknp2Rt0ibFncp6AUqEotH2+tWf1CPrl1PAg
jTyOHgcPNGTU20Md+3IlImaaP1WKqk+B9suwrJcuyI90q/xxfEhjE5U1OwoLYQPh0dssfqI3bS/r
vV8E/m0/LfcjZdHdNi0dGq2V/wyiYjq6wADvW9lXESc4XLAhbu5N6EmsA412jhQb4Ry2i3jMlgvd
QuJYeVz8VHr67wiJ/BizsM+ZUd8MBvc/6tSmm0SVGKpb4DiJT5CcHNAnVgXatYU/O4epN9Ybtp/h
vQGHcYtJG6SlZViXsSf8inG8OIL8gQdQBn7wEKTsjgGp6VcuvOkapNbXy/i96/S92TavfBpespHQ
RbCI3wVr9AgHEebjweFYOxBflWn9Ce/UeGQ/X99yYorQFq8vAnd/ehgAqeguOUw8lmMroUnPcPHX
UvVc/56W7JVk0h+KexxO68ub6ZQAjXzLseGn+fMhC0YCoQG0FVEmL7RBX09F6pDzeu8pOfGPZIrI
4Pch3JZ1lFDfMvVN1GaiZpoVzcxverHzbGWbOBOPxYzxyv2TAumcbNSDWIt0z7Fuph7Z+JX7axrn
ystpv0Hm9rKmQR8EIrDnKCGOXD7O1spt77Dafn/TOOUnZJH0aDZB/2JMlPEm2RJ19F0eCp+pfh2b
bj+DlYhWt3Z3Gm2CoLPvcHsDOVaE/GFXFkDcYmGmDzxviXcaZzEXURaI8yzb5zGQL7XtlnHglcEF
325x8TIM6XrMTxiSHc5hQc6hRH65En5fUWBTHWeEsHWi/aofkTvx9KZnm9Y78gCfAy2t4KbCG52j
24RmXF1BSE4zUdVO5pPUaYBlTXvnJGHVahuMsVwxlsQ3l3jehfYYEIwEhJCxijL+H0/Yv3vC/nqk
/mtP2OnPMP5Z/tUO9vcL/t0OZgCQtn0I0qbP/SUEV/offjD+yfacwMWKxTLHcxyo+P/4wdzw2oVn
AaP2LOsvBP8//GD8kwWo3guFgMNGEtL67/jBbH7Gv7jBrlYwnGWWCF1+hauDEeNZ9/X5yEp8/L//
2/o/BVzbfBlopRxMfsHNarQjtT1G28Xg8iYbZTrxziOYwgKyiAVStrcKZDGt5++R4ezXPFzRsP+P
vfNajhzJ0vSrzAugDYBD7iVCkRGUwUiqGxiZJKG1xtPvh+xpGxLkRFjW3ZptVVt3VWcmHe5wHD9+
xPf7UnRwuwYEGL0V6UMpZ/EizGL7SYts84bMlj25uQbt/IX0ovmm+/v/771/7z19eiP/+96jz+S/
Di9dEH/efn/+zH9XI2pwyG3LkA2uVX/KEf/TOCsE+4i/KC1AROrfmgz/vfvojZX5iyPaFFByhfo/
fbOq8i9+Dr8oLIUiQlM1/2b3KVQ8ftp9piq41KkEv20ZaUVLMaeu2k+7T8MsqtZIU1RstxVcEn4P
F6QRiMAHRXx+QSOnb5cI/SphVJOW1j0yLZ5DEbJB0h5oQwTSICl1ff/3++n/OQC+hnbG/75T7t/T
97F5j7/Kb05/5r8NlW7/y5INrJSlYK5UXv1/topkin/Re03VKmWt/6lp/U/lKj3W1JRS7Er3IDZO
+5+9Iv+LOh2DP0NNkG6RVPm7zSJmLdaIdEzMMWRg2YCmIr5tlqiGs6+j87BcXy7PLpfT/64dZ3W+
Xm8WzsJZLfgX52x5tvy0Tjf/huz/F9UZN0A9a6ze14JZ/du4s9ZuNBd6iNBU6WTZvSKjoHd7/Oer
X5VFvw/AO/n8FUzNXomUMcD99egkzttz4NwEzrXnXPnO1c375tf24/Fte3d8VG1SDPikKDCfljVT
FECE0tUTBKyWz4Vzf5s5B/RCnUf+5fX9gm6S6d/fN6unh5er3f3Vxcuvj7tfu7fbzjnxHPZ0whx7
jslGfLIBak+QWp+eI3Me728pSXGe7x/vd6/vxLScR/7znDijc3i93p9fPx/OPed879yc7/fnF1f7
/cXianWx2Z9v9vvt9E+r7Xa1e767ulhs77aLp7urxd3d7vp2sf3Y3V1tb5e73ceJt2dPb+fY808n
7KfnzwISaJX48/yv01Ly/K+vh/cbzznQc8Gj798PAc9PgS3/iPfv7Dfvh3emdOinN/zA73zInZsn
3/l4ebr6eHt6ufWd7cstK/5088GK39593H+8cUHm7/vbj/uCTfJ4e3Hx9PK2+7jzndu3E3PChzg+
p1mNeO5lgK5dVCUZiDdw+/axe72mysR53b97zv6KR06di6ft/cvNy9XZ8Y05fU7H1nP6HD+tZw3d
h85x1lMyzgrjIZCfvegmQNKzhpWZyffHR9NnDtC3z2D6OD8Nx9FJu1/DcJfPl4+327PL5+vn3ePj
ZnPYXT56zupif7HabC9W+/31/np9Pe2w7e3d7e5udbU9MXP1p2U3TIvCDqFh4P4cl5+exbDkIONO
hHTb4C0b61D6ySLoLuTS2uDIk2QzHfjM8Bei57F/IZO4Slt6sx80LXFabSuNL0P0q+sPXnNAKe/q
+Er9tM8NpJQ1oHwoNakzKwUMprCM1icUTaV0rT9Md41GOu+HO8tG9XeAKhuf2Ic/WsZPY4qZjaIy
IZVJGE+24fAKH8DZB87r683Lxc3L083V253s3L+d+qC/WWNDmJZMZ4RQpmNNn81zkFRUF5qCnt7C
o7lGCWhgsJLOQ6yoHf/tt/7u/4/3nt38e1d/PlqUuRHGh9c15N4sbgKmYWnTjvj0xnOojBFlheZS
rXranDUhHroxppQOaQl3C4dBJZXgklovIrJOqmHZv8OUxk3n+Ludz/nPYxgKshyc/Jzz32yYCGSa
E6w/7KE7Ct9q3H2JtjSDcs5fx8ea2/s/Y9lIW+MusNknxa/PU65l6JVG5lsTAa2gzKTWqFoexEur
deo+J6194quaH9/TeDp3MMIaFstszMYzoZ01GjrxSw0yxzVqdi5CJHZ84uv4aQWRU1WoggVEhpjh
11m1Zdn7QpEpfarJkUlW9QK1Bd3CcIg2x9fvp/mgokZXkAbbhqahryOZ6NNqEdoZS0AKpMlslLu6
Kerzl6MwEUtFL9JWZXqOjMlKf9qYle6XNBk0YtlUwGAja1SpFc39v50L2TeZvK6BRjvtRvbM//e6
kD55w+yXfSFT2WSnRLN9kuzH5zK/5OI3IhOq8lmD0DEZbnak2HZsE6o1esqp6fz3oz0pFRAM9VnT
UMluVqtYSh6y6XJLZ7WHhgvXlZVUGGvq5c8UozszY2jk/fiCXPvSlNV1KEgeUdLyqw9vjj/rt300
e9Tp1z+tuwHRItRbHjXtFHtLwSN9gbXwIa9SUfAPhhIyvfAcgro9f8WyQrqqUxlKpGG2ri3xKOjH
B71SpidewLctO01K41ULDSCT+PN+Pk0qgqYWi4wWBjppjMtI1+QLuo/NE1v2m2FhFDYrtwOb/jsq
dr4uHZ38dKXS+0iivKVfKww6WtBb9coYUErPLdiMx9dvPh6kJ+47hEVk7iO6MrfdrU8PCtVbwxJ5
HAckyVmJtLRKw05WmOvjQ33bwfOxZgY6qCVY3EpJKuSivNGvm/v0sny037QryOz1Q7kL74eb8cp/
oULxxt66K/qZT5jRb87J/BFmPiHVc7EUdzxCdi/u5L15rV1lH8bG24pbkgrdjdU40i/5Bj5mcU4q
4FoctBM2dr6NkGATtEBCkCGzafOmv75giUIEua4QKlXaRHKUUO8fSnqCTpzJ2g/DaLqMPRBcemXk
IL8O4+XCVXJzHJb0H51bBZpHQ6s8WhQATooTTloqCyna+vkvoXSbHnmMxv5lUhTn564KXZ9Mh7XT
bcoau3WjB6AMd3HZkTQBWiRdEhNfKDJykrZER/SLTdZtqF7r7klRntAppnfxXBmGzYiIG6sqSw+m
gL5q1CsTqnKEoGKdP3N6rfWSmr/jm+yHeRs0e2t0kqjocZqzF0wfkx3TzdItk2y0X/vI055Rg1z9
9SA4V5rQMcfI52mzQULFaGpVHbqlNiTyui3bWxOdg+0/GYSDH2ScoWMWvr7Bnlwcwi50Cek1oFv7
T70jLOV/MBXWa4rSsltkbXbkG3anu6jOdEtYpOJCNyk90IbGOmFl5lEPNj0BWgMTQ5iOIO3MQxQd
T+DDNENyi+Ru3cX2nQ3R6rIvxmYDNh/26NCrl8cXcDrdP9/B/gxqTtXSGrKHsj5bQPp9sjiJ2Qpt
ZWVbqrlfilQlkTrGEjSRqoDGo4x+RL07KbDjQ/+wCwkE4n7bnNecBDOXQBeJlCZRyqrqIlrWpeQu
h85QT1izn0bBlmiKzCQt/IKvO0RYwBhGIFTLKPHMdahTIqxwwO+Oz0WZHxHTOmpTbIw7k85As/uL
FGdtmVVJtwwh8iLIlOuLgprsm7YbrG3kDmRroj5ZV0aq8lvI1legk57sPj7T2k6wnSA6hHFyyDtz
FWjKxYnHmwzm/DUTAsY3xjsmBTFbBU9t+qjhtFxSRQIcz6V4+bUkknwd25FISRS7e8MA8TTStc6N
X/GqWxQZdeBw6MiTtW/Q2Dj+SNMZPXsiW7VJknAX4gSfe2olmOacAr5maXaNdpYMgmJu+lDXcdOd
+nxPDTX9+ienxFfsrvFqqHuN5AGaQae2vw21QWRghd2qPWEspkPj68QIgZLJAQhCRJQ1/zqanlse
IJGW0nJahxzVVXuHAt7orDXyCS9PNzc4izO/5woky/3iL1dVkSkfmCK7HJ549LPPuS5daimh9S5h
cI+gs6h0NRalCXR60/lxqZyY67ddz1elyqogm4Rh5Bbxda6yElNkPAABGQAEx1L9mAu6yF1zeI6r
Qj5hL76ZqilBpqt0QPHfGMjZHkYONKVvgt54NzTrlTxI7WXajM05DRDtHop+y3HWxRs39Kz18VX9
Zpn/jDy5RSyvTAXA12nGaLS0ZWVDJxno6lSl/KJscm8x5v4zrTlnaQbr6fiI36wWI+Kwm/gkWEhj
fkIHouoJshvRsgAz6Mgm6udlTA/I8VGm5/60VcGXYg9wAfgEBQ6XNbPACWUNMQU5+ZJYlC4uEpAx
1b7H9BfXQ0jjwwmv7vtw5nTIcM9Egdsk7fR1GdEz81I0G+nEyfPqd0A92gZxWHg1je6LE+ZltoBM
DXFWwgFQX7mlK3Oz33L9cEUEanBqa7t1w9w9BCNarccX8KdRlClfQuKXUMA8UUEVWa3nFQV2Anr0
Bi2Y8KUUwj9xRn9bN3YC2FRVTLlbGZvydd2CvkByamTd9LxJrHUiqvRBlYc8XqMRXp14Sd+mJPA/
TCrtTI0UjDK/WxWdHUiQl5jSGNqLLAb8kSAze+JUnt8xpjy5DRlRZSRyObhvX+c0jHTJFi3DBASO
rHMz14iKpZ6wg4VV6rF2K9PiaE+CQnRJX+ddmT6NuSXB+tObIVzB6MzqhRqYpv+clGhgSF6Uhu8W
PeiXWeyn0LPToEYWIvQ9JVsWY9i2Z+2oVhb6gpF9e3wbzMzgvycz3UQVEmo4orONbQx20Q5SGS9t
sAa3StBb9Soc1dBFtaPJPxSOHf3vHF+GVBTkn7kjkVKHJTMbspasth51Svkhf8GoQjEJ3Zc+O7G/
lek1fLEQDEMFj6aqNo15wpps8qejM1I6BCttD+2YHp2WFP2qq84K0TJvEeNUOiu/gyVDN48feOuq
6f0VHQG9oyhFvzEpFDwDla48HF/s7xt0cpLx9jVDnZyu2ZkDphekVeiDtorxnoJQ79ahVIoTM/9x
FKLfChcYiybk2f7s+wFVtYJRwlIP7izf92+6EFTa388F6zFFMTTCscr0FJ+WV6qAyolSgxQVqOMu
aCRE7AMl/Qd7BQ9bVadvDdG4mUcSAfShIhf1xqFrw7XVg5Cg83X4J3NhJkSYGEibH1mj1A4F7mOM
5K4SfyCb2a3oafWjE8PMzuI/G99irXgz4JVMZXZmcWBWSAwxTFxlqFCibUaL3VgslRo9QGJ/EXC+
6NQl4rsFVhTOSOIE+HXTBe3rexoDdGtBToNStNwGkd1ePtMiSVqMYZkc/nZLUA+E84ijwywJl34d
Cq5dpasU1CL8LrgRKdR5X4S0oebL4+N8nxJ7wSBah1etETafGZAOfVZE1YjApl5kPOYd3n9Bw06g
GiubciDxfny4769NJdlF+QnyQdz35tOiSN+oOK0ZLmvNbYmVoAu/mzQM8tTVNjD3ozOZV7v522Gn
s5MjzeReBjV+tvWRHg2FNNCabsgwglcUtQNu1dGbuK6bcqAdEJsVLr0kKU9Ed2e3ALYpltNiNwou
NzjJs+XtS6WtaYBBV4uE985Hj+U8Mr0QsMiA2ko6FBspjqSrQhGT8AL6KMfn/f3tTsNDEsN4kSua
RyztsA4r4ljuAtDlSBsU9RAayEOKD5YRfLzqhLX8fgASSZrKiKhVo7RsfvullKSE+Cy5C1MO4PGq
9ugna8ifYesgLUvgOVetVjmxgyfj+PVsYlCVcDYH4XS1nx0EVitnFPa6FPPrlgQvN4LKBYzwxCjf
VlJj28p4q5zd2DVl+vVPJtprek1vLIjeCCbLmyYJ72OyfHQMgHU8/s6+zYd9IjBpRCLJYpEc+zqS
VDVNSZm+BZvQ99cW2ErHVaLuxHy+fYjTKBbJMdwGjPQ8LOd52SRAKaxFCx98r6It/kwPSPukBBot
qB50focCH+NwfG7fVpFROeEINU55QFykr3PLAv7Pkp4v8Ih9uk0NcK5Vq0S3HfiA9fGhJgP5ZVuw
eCQHLFQiyAFBWP46FGx8Wxu1jCZcemLvuY307a3RxFIw0DErZO+Sq6ypbeqwhkXqiHZM+xP++g8v
kouqguc1xZS/BVtkhOrbsWn1hSqU6pEGCHtX1BbN+8cnemqY2X6JglYA7y71heSl3b5rtZzu0bhK
/taUcN4peEKcEyRcvnnq9Vj1WejX+qLHm/8QiS4uDX+w971mFSdm9M2MMBTRYkU3J6cLpY+vr84D
GeZjoHUUChDjpa8vFs91JupbF1oRsBGkI098cz/sy+lkYHeyV6b459cR40orSSfGOtQRvCL4FfC/
bTmp77PC0l7+/n1hS3RKPvgbb+/rWIPUILhowT31wybfNpGUXapaEJ/4vn+aEQ0kGnuPZCjZ46+j
hEObouQoQ3zKZKDdkiYhrOAReZcXheLRl3J8Ut9fGftcsaifUKZK5amy+bN5LJCQdi0AT7BfypUC
dndNG4Tp0A66Fz2tjsdH+77lGY3xqGC2p5ju7HVJvgpDo4y1RTcqinvR+56ZbAK5B15xfKDvVpKB
YPra2HKuP/N4qZbQuTd6ubYgHaet7VYMv7o4B5hAwOLcGAfpQSApuz8+6PdXx6AQKzSqYfEA59fI
hPhBiwqWhs8gogqRsxEghqmCnF3plGt7Jxbzp+EMFB//vEBuUjOb3Gsl5R/4oIuwMdpdGKnIJKW9
cm0mWrI6PrOf3hsVDIT6p0g/nvTXXaIEeURzzaDBs227da6mHSS74u8tlaJ+HmW29WnkSf14gBiS
SIU8LFu90J4g0+n5umhU6ez4lH5aPU4X5oLzjJ2fWV98j0Ed1FajS9NExzOsS3OP1IKF6oil1yfW
78fB8HZMrgX0EVgz0wFbnOKPhplBCtfXWh1PyBVNulAHYzxh7n/4oNE4IzeoT5k7wnVfX9XoTnqp
IUMpZlPd+qOgfMeK5InkjUZahsjX8XX8YWsQPsbfIVhtUkM8S5w0dluKIKs0dCVr89AmsndmI2O2
/Aej0MGHW0CdH8b+66wqxc6zLgTCHgRaeJ2GsXqewKW6/QejkEyj0oWUkz33cnq/VjMbDMAiMbMe
+Y/U39CWN5zYDD+tGH4FF3q8XmqkZzdEuWxoHNIDbaHlVQU0i2bA4LwMIunEOD/YQIHTpmCQFEqE
/lS0ffJ8S5F5Xj2GAHgaAGupUEBXxrAOpwqramKiokV34jX9sM8ZUuDTs8unKX59TXboF/RAMmQO
+GolpQDHQ006BKl0qlDlp5GwsnzAhCEpSJqN5Ptu2AfE4BeelGv0r9s63X51o1UTkN4Knv5+Y3we
bWZqDU0dw67XxEKXrIxkVxTsYRhW638wClKgeGmUbVIi83X15NKAX0nX2kKJQxXWaVztYkgMJ46N
H7bftB9ou2BT4KnNbXlY6zG9rWJhxkO8qttO25IQU04cwD+YIUZBaFsHaUhgbObFC8kraqVlFMVW
h3NNyZtlXnvjvSsyyJKgAa7/eu20KaJqUnAny4QKvq5dakRGF9LWj9rMYF7TFIyymdUnJw6Nn9ZO
IHFBsxfy11yHvo7SZMKHPcKu03tTPW89FAXgHUQnvqIfR+GaRT5uumuZs30Q9vDzXVqX6ZRXqstK
ktTz0gj8Eyv2wxdEQNjUuBsQfrbnB6BflqZLBldAWx3DXx4SsMA3hiD2f0HnMqUTu+6n/fB5tJnR
w56OlQZzE+kPz3yjYoi2NYPO7qioKIxSU1hqxzfE9AO/XiOx45ztRBhof+L6//VVqY1ZZhnkh0Vu
If0aolxwkSaJt7TDDiXSqLCrFZJEWbssw65WV8cH/8H0ImKlUmCoYX7t+T6BHSFZRchsTYTq3DWU
AZ9yxi4DWa77il6dERaRbUcywfGeWOifNg9hR3nKZJiU2M02DxvKr8NSFYvR0JOPvlZ7yLUAqf82
Js0XwHlPbo6Y4OTVfF1eaKKlVvqDoEpCkZbkBdtlZQE6OL6OP07m0yjTr386wiaMYGQEAEV5ac2W
QA7YBQvsyfFRfvoS8AHpqaKYnBKT2VbJXa+UqGWhlFtKoXWgUghHtiMB/k5VB8Vyx0f7aW9Qp0sa
mosy16vZyQU/wtQLj9H0XtgLg6s5Z3Lb2Zdel6PoZthQYWTvRFYQUzg5Yl8+CIy9SbydHjDy7xiX
r2tZcx1RUb9tqZ8o6kOOIHV3VougvqByXFRLNdeLzEnVSnoSaRZfykbSUWgy5NYqkcbQXEdgkOCm
Z3Ww90IxoIWJmNkFDdYaQtClbkEqEl5yF+VuIRwjBBe3qI1SQJPnuMkXLeCpOxdXUXf0us52FvAO
IFg0xAdObhiAbxupV3+phV49JXVIN7Ti5Xm7gHShrj1zdCdtMU37rfGHL6NcG61lBIYwo2MdDDyi
tTkAhqgx63aN/NZwSBCPPS/9qZYYKnWGtJ9svtuSrZyD6HbrTVS44YUeDB5JbIH+ysKv9PCaSmoA
yl7RxWelNKki1YVsvGYauU6naahUcOoqyi4qgCYFklaFZK4R5VJB6IWh91S4Muec7lXMqZJDsRsQ
Ko63ndtYJErbFj3ffAizh8hvCY8YtPQeSLlETw2o+BjEDeVUyEMryr7JkMOit4RIhiOrSvAISR+M
hFCNbFgrY1+9eYoEH1HvquhgW7EYzkGoWA/AYxDnHJG6cWCGaodWZMFDX8V1sGtyw6RvvTVbID8V
tTOxR/cm4L08GReqWyMrKueFdKNXY/joKcQRFzWCT82qMCqLShRqOOldtxRwIXws3eVIg3qxMWvP
zek9EB38vd6DbqSNeXcmqcj/gg1EGGHlGX7wNCiG/ySkQgLIV/Wqfi5FFia/odj3HeH55oLwL4s2
VGV2KetFD8ROHr0LyevqZCVC03qB1ko4IvKIGCxqhfpT4JWATp1ai+tXM+90nykjSdaWQ/mCcIB+
iV6X8VxQxmnuMoAhcL1bs7iJ1KZTnQS0rOLIMHT2nit16H0BPEIQHC4y0nwGyklOlpN1XppDm1ir
tsrFuY4CEz4m4XcKR2VB4M6LGGyiNIpzeAjJa6T28Y3dtdlb48f2g48wWL9AgH3YeXmZPCu5Vj1Q
NiahJ6Zov4n6mWDyxswKFwbR3AIyQSuf+4FGjMkIWg20TpNCJ5dFA+ICjR35urZRy1xUhD4OVj20
UBlTu76p2gCkFLEraxKszSqSMr4R7wQb6MMHaugCZ5Aq0Eedm/G2IuHdtdyADu1gD48ofTcgMqpm
aMBU9R1MF9hC3QKlRHWlDiF0MzwvL1xnxJByFtEfH2NO3G49jFKFlN4AMr3VJmarAPhYLzpNG++T
uC12HvmaAIhorr0NZptBKFV6MzozbDTdStHr6DwQLNKIWrtDD4KutPeSb4/NViZh+0C+dtTXaSuk
yyKLjWcpDfv6nJtTupPdIA+WuMr1LaCxGEo9SuHn0QhwdkndG3DWHjIKYFxK2dvzTuXGvR4h3VxW
Zqu/x4bV740ihc1oAU9XnZIlQHUhqQGEqeoYHySk5u+lVtOuVZTH+SiHpAVQVie1AYk8sJ5HaMVX
Scj3SMg28ewVBXpwqZNSSbat6HtzkYOksleBUDFUwuzN0KkNtyydIGtTmM6k6+hz4Z7O2umt/kq0
qqM7Pxz7ew4hw9w01dDC11aktF8r6INB0VaTPl33VhTeqINvwWlqdP3QKG01LnMxwIHr67K5qsYk
QVVIq9II/KGJIFEUSRUsYz56ZYHYMAWCXVIo8tIq6nJnyr73FtRoHDhm7NdPTVWhhStyD+hrKj2r
pLo+0OYqsBp93JDjVpJ4ycZB9UWOq3JAxtBN39HahMtcItjpXxcyXVlAG4fhDrIZxc91Hnq/c7Rq
P0DVWJBCcJvaM8Th4UD1PsL1jl+392rdVFsPKUsktqo+PGhFZbwQ4EJxXjRJN6HtlQ+3T9JrKbT1
fmWhj/HSFXzUThNV8FARm+vPGvI6uQP6OH7246KTqeS2zY3Xk2laBqLIkm0dBM1v4WrwS/NR6l+p
lgc1ZLPel3qY2ehson0XrAx6ntYGAB155fYlP1PxJNFCprS7aKMmQXvrh650S1Gg9DLIY3c1ZX2e
u8xtOSMSodwD80sQREwCACmqMfpiDfyECgRf7ymS0caCUrc48rUtQMfmN8GG+tD1DZvNsNL2TkZX
97ePvEnk9F1X8oHGSvHiGe2AaQxdThJdSVSO5jQOMMuVDxhUblBYJEvj3hejbKfybkwDzuENUnzJ
rZBrN1llQyXSZd7D7l5EoR3dlFpVv7Uidc/7HhVcv4zceNGkvDj2G5sXdJdaHzjYjFfEVpCSKCul
v/daET7lsZGXa8FJhMKph7MpoV/7bMNEb9delEMOFY2W4/Gi1PusRAFw016SgQq3GhQ4ym3ji8gM
gQT4Zgd5eYBwz+qYsKyJyUXRrwjAU+7YtRRAQqJAHXp+geVbqL7W3Md+b3bAIHlSRx/dyF/rcd9P
pDFkeLbgDwvdkfs8HZfD1OeyhrSWgZM3RwAaY6Qwqg2Gx19rRp50C+y7fu9aoz6cGVLT3KkAhq2V
J/mZvHBpwxtpcc28AnKp6wlHFFX7LCxI0VgOH4nOgiLbagEHzc4wupr1UFWAYZ3aA4mwbNKWCWi0
aEGDD9qkXiB/i+pwWtjNrz4azbeKssRyKXlcxliWCog+lxTrd4xy3UNR9OZOa5FkIBlbXkuVN/7u
uyz/LfkKTHEyf23m0OsJQJ1zPwQcI6G0geIZCkHl4PsIcAa4QKraBAMstjaw1ypEHyRL8jw6RJnf
y8u2nAjMqtJBNZW0THpt6lh9zWsla5ZVVBKBgF1sYXRi7UGmqa11qjp2h40RtfCX9Mpz6d+JI0RS
aUpQXGsZ4PCB0qVcpQ5+q3akmSDGCrShI8i+2ZNNfBKJaqmgcjGkwBZVSNkgm3euZ66kIjEB1WTp
0s4W7hJfGcKFbUyyytpgoV+IclF2T5nqiFwKQSCUhcHiTUXuFMNdmMhnumcQuI1m2Q0ZepVU7wiT
yr5UPIRoWTRrSUMmeVmORuXddJbotQUNb3FXOCT4bDQpqXPQlj3i4xIeGqbUJO9SxTpgQRmwZRWH
crhrKi9IAiJpXegj9y7BId5beaZA8UcMxXzsgQwfzKiH3kmRAligZZaXhndOJZE03ltSWRjXNWV6
43mOuGu8NdN4bJGAaPAwFgGue7yTYiOTINRmtQ8zVR6iW1/47dYLpaFeekKW5G2Lv61u9QTd3TfN
x9FsHaWUIgSGuBzEwPVQZCb2V4fDpmusgJYXStFs9BYQMPCgduZtsNUiOrifQNHmbn9GOVMxkbsR
V7C31Jsn1QWa2Th/mBStuYvxcZpdj6aJditqzkrZgfWllit+tgjXQ+Z19q8xiemu6BDJsSFHwkLc
C9wed9FRCRfeZXDwk19Wp0a8VcWUI+/BbIDEOrUZWPJjCCwtlPlWGujyeaVzbeB36hYIsqIFpJv4
AFYVjxJ5J8qTGg1wzlJlYahRqTs4agkocA4EfR2YHJmbMsFWH5SCF3fRjIlvbM0AzvgmRAlRXg5F
YLa/FHS7xhvNJxedn3sx0pIp6BvkW03HS02/fQdjjhZlGORdui6ElMj0+9W+dG+qVRBfU95LssUs
vUYflwZYNnlLwFjY67ZBQei5zimRTPCLuLqgW6shWbeAIljeZyhvDiuvoQr2YHlCarAeZIARsIXi
dxe0dq4h6+m1EhYB/N9j1Sh8Xi3Bg2iNZGSJt2fo06WsqjFrIu89Bub1wdPKGwmXCvFPwGoKHkZ1
lctpy/cjq3pcrNssacdd7RJn/yAGQQgQMp9QX4w0La3LzEjqdo/yGvpJdRmAM+29qmjvSRyakwvQ
JfHwMCg1mveOaTZueZ2MKYUxTiGFWTmJcZdc+8BC1m9yZEW4azXVoETtdf8KYF0M2joT8XnWBi3S
7oAqVc4tpUpQjEAZIl4HPooXF3blBwS+utBsbxS5R8CuNrTmyWzppr0WJfUijihLuXmjj1dPQXa1
LVLEKmbaMjt42SjlJZXjxaO9pxRLSVdiCEAVE65AwA0dLSCxTeErgFK12uRWYWt6Ka9HVEHN2pnK
P/0VscQC1q1ajK354QJBd6/6SsLFa4dR/HL7FpHiFM9+WDd1FHj7RE1MsaxVhId2lH7Q5SsnQkap
RkK8iz6csFUPNS8xXXc4k8rSdcNUflXsGGUYs/A6USNbVpvZZix6uvOHylKAwOtVnVxGoeUGl1xt
cSf0oEv7M6M3mxJFBeHG132U2PqBF5KoD6UHO3kS9Yis37lsqcEadrcIzr0mQtMmEB1sybor8w9X
76tHxURhALXxsjHPjUH3Ekf2UIY6a73O29u2XwELB+RcLgpZdPHOk4ooWwS5B+ChofhiS92jAP+e
NNykSDZJyk2VUh3loJ3CtRWWX4/FQXHZWDYGDpIzSGFjr+tSya/jGg0jB/XoKC8WGUoTr/0QpfYN
ogiV+xpgrv1tyK3S2lXtYEUPfURAYxeE8pBe+KJS9auWJx6vJE3tusskq3RunnZcNukKf1aLF5pP
e9JZLvfs+6rLNePGT3QTvm0f9sLErxu95B59ayl/HsMCFfW+0/UUyTrG2ZtePbgLOj2UZJUg3bI1
rXLEYOH/WMOvxkc6/WPwwOd5Z0ENW+7GQGDgnmh3Zq76RnZvtDzlnh40qbtq8pDuZFYq/PD4lNBG
zUJLrP20z4FMo5HGQThE1i4m/or0cilzdY8pJN8iExjaTtTrDRrZJUTqukqtdFXo/oQTllP1owZW
Gy8JLnAiVCzkbx21ey5hldnfhCZNHHw1MWzyzIhcnWxW5vlrfh4NHqrk6Y9cb7NxM6JS+gsEoI8S
OMjqZGEhY+I6ml5rFygCZWKVtRm6WxX9wgrg/ShuNmjrwosXowkPu2wj82Msw007qFm+aYy8vcga
xUJ52/abZw7lpHNGpXOr1UAURXL6KIx2ZhqUwbLhwO1WqEIXKwV67auoglQFBD9936VclPhroWkH
a+r/hmXgduaB8gsiCPRdu/vaj4nV+XqngrQshva30SnGW296aYy+Wz/u8zoZiK/JSnFplsJkp46q
/lCXYYNUuU7fSYFczbioAzV4Qco6q9ZF0PbWhvtkml+VkpwbKO1Rm+AhHxQMb6ZZ0di1QDMNRD6y
w9GLPib6hWq73YheUwPjT0ei747oSIFeWaiUdzGyYehbqWPQLzpSIPejJGK6yzq62JYow9ZPJYKi
3sLotFJFWyCqCkcRufyBNO2grXoIjj3aEnIN5lBSSElKZZi/8+LiifwsZe0CIoX3bOmxRFBAK1EE
Bf4UPipBouYLtII4ND07T5+zSonEOm+B9TsqmlBPXTqGko+aE3qAZ7VOVcZqEB7eR8gFsVlUVapA
zOxb9Hz8vtLI7qZZ/moKRKUmzCiY96ZP3is1oMKhzZpHpUMFZkFFk8QDCwmn3Oe68At8AyI0cCV1
0BGpxs610Xs8gBRH6K6uqaNYwGv+8FOCO4sBnmMOQtfT3krhpT6JiaS7Fm7vQbfAKyZyaU36YgQi
m92g6cqbpIdN73S22RyUjp6DPhoEfgWRd/MsbmR7XOhNkitbNe6QCbM7L3tL0fSAppuVwSNa12bE
XQeHfymF8phyBmsoaPil3T65VqQUMB5t/AwtoMHOamkfjlUTgYxyUoBBrQ7Oi1CIm2FYai6/iZ09
waAss4XmkpRckHH3uJuJuuVCmiQoUJSdhJVVeksuyQN4FlR/rdMJZJbD/6XuTJYkR84k/SoU3o2N
HQaRJkXa4Vt47HtkXCCRkZHYYdgNhqefz6uqOVXs5vTw2LcqyYwl3eG26K+qn+5jsvd5EOcgsX4s
E/y8zZx4Ub0pMyqRqTCV7h2HoFYgeCZo+hwKh68uX/jJnqpT6mco6q3OyDc8weNop+VF6WkhN/CA
imAHbjn/SWO348e+LPy3pYzygRptKO5wxiYtthP0zjnuurnPbuYZaucuYUnT17msKlafWlY6LvvW
4bxVtu0VZ0R48Vk9SzsurGF99dwOLyCkJ6gKIFL4kJTj1E3blPYCeVaWwq90SnQW4yutnWPk4+a7
9PqeAoc8VcOHwaiGzji3NpQcb4SB2IzuQGktlhBNElsva5yhsqDGgHx9bC1AojdCZLLcOVmUv/Mw
wpmRbLX2NuBCdHCztpgu5i4YxU4i8sN0YFfHB5faKXWJqj2TQCLVnvkZkg7uafBgb2K4afwtLEta
mgtarDP2tnBmKWoi5Ipp6RW4mFCBtehrx9p0Kf2fdAU7FfXmeCibnRB9PtLGOAYuxBZI20eRNBR0
T2A1vqZ8FNzaM0SqbSTT9EEzoHmM6vqEBNXBrukBdWy7PBlok4l64Ove5BvgHLNd97vWiWbIPZOi
ad/pvDnZynINrN3sm/xnPXeSKlG4r6BfaJJIgy23lHl57JNygHV6tjtu9eCGNxi+uJkE2Om+ZJ1U
3PE5Jl62tbUMB3cl8rIJqQu3t6PrzA/jFLrPfDz6M+aB9a6EeORvalFNN7TfoGGIGlqQyoW1U37R
gm7QOR8fFK/nwlGQYvJCWt8Sgvn5LlIGOShzMf3HQ1RU1SG3F756KZrzTHUtUMFtFfoLdde5JbYS
SheXSuoMHvuizlM2d2V92kkeQGVClckuVj1WyyFn8iE3Dn3zt0uDAnCNIcqauClMhiYuZ44ui5We
oMtacxCPufhazbEd/TqlnV6xVqVykM+yjQTbX3u+m67kYcb0gaFGVt/13DJu8pBT/zb0BCpRYtRn
K0Ivjeuxq35GXbc++QwzYaI1g2ujq+XVVV7O2CvsxTtXPfnZG2oefTblRPc0ECI/Z0PjRUZPMsPt
Mk2rS7Gw4VBkLVl52Y8VfBJmlhx3GTWfWDnXt86numKDqw3/Rtax2B+QU8VxXFygk2qJekQrofvs
10nfv/2h+mj427/z/5+qNX2eZuM//O/f/rc1LALNDsNz384/b1m8HcZezX96zHL4Jh/Nn/7t//7n
xVB9ND9+39P59+/3awMjhZp/IQV5zgegO53LmP6zgPH8J7gqzml4fESYyxhL/9a/6Ll/we7jWXQE
YJB1nN+Rw/kjRsVIStIDHc5X/0tdnSSC/jDqoyeUXiMKVnBkYQIjyvAPNoXASSqVkqp55iTy6hnn
1GfNfdHbn1QFkIjy3UsbQjTf59Ipk3A3VOrLQ61NpHqZXP/ahpsdF4NzNYtrFImHZEXQ4y6uiTn4
Vf5SqjWIu3Yp9kFSHP25WHacAWj5VOnFFJlH05f3kW5eaCG7CDvzLpUPZiV5MnmB6SgguRSt7haT
xbCJlPqiGhS0RQE+1B+jJ7ewHzlB7fJAcBNBRVNdb29GFfy0tbydRvdqccIL8tNPtME94aS5ZRMj
2ZYfu6k6TlIc+6X+VtfFd6jYTby4KtlkDiXLdam+ekcoim+Dcz2DNyE00DLk52G3sRLnBHVgjGdl
3oGu8jVL+Y3TWgVNu263qcm/p/byiPsfopUNKA0W51bPNHWnrnqR2gL/NMlbRPbt4J9xis74IAZx
LOxhr+vwBdWUEWPUeTtMsHvEzGPU8q2GHsqr9vQjo7MzotY5RSb56Wj1UNm8KpT7J5so4rVdZsNl
xJmgcihrLyOf37lnclxyZoy7UcwHlIZ7Jxz9TdfVwPu6F76Ww4YMjyYI+bbK3VcS+o2PDgxrJbzJ
1FyDdQYhLIuui2vZfRUgE7mydlU8Z0CqQy/jzJ86XDh63ol16F6KdH2F1rszlrgNKuuyKhKmxmv3
ILT16TO23MgF6QIHsL9phv7BnoInK5puhP/kafM1tPIuT/NvjU3HPafMr7Tr4A/IPZI+YChZf60A
MreW9NQmCPNxU1XFHDsVIJEWMOqRlq5XIAtcTZZ3f0opCg1vMKtEZ5H5J/yRA2Sox/QXjKoZWjJm
It/5Jjp6eNE27RkF5idi5xfdQ2eLoz1br3PVvZS2f+GH6qWysKqv07VxmgdbsZtqVb9wyX90oird
CrE+5shyG25FWyJlVVyZItlwHuSakc3zli0WfGRfURqQHC38fJTeg7/JMGDQT77tiv6rtHmHe+dS
ZOX9jBYn8dSGbnZMeOfh3HxBnzyW0t7Jor7mFM9bkMj7xYNHJeceKALqnWTqV/Qj4GyYGp19lY2a
KfmU3Lr0nHOJKL6JYjzw620W3/x07OEwY54FN3e0IGNjxP+WtNY7k7odOtzVpKt7G3BVrDU3EzFF
T532PqPW/hwj/4I71C+/GofUp8YSP8/jihDmbSt4cTxtX3lR9t1Y/hMOo0sEuHS7YieroKVFbvsA
OfYRQMnRL+ojd8sOcTn7zpX7wXKWd6Xlz7kRt7pzTwRC4P2t74UKLkrfvOum/lpa51L79DX9bpG/
+9Xv8Icev/92bfQZhZK/d6P/kj+kRiX3U86Sz/i2rC0izxvAeUolGMrVbfqpF+J6YbBfk+YqHYe3
op63Sgf/g9PvH3K5v67QxH85htkUUhFzYQX/nbEFErbuOiQsfou63UFxhIZQ+sduFrvUqa6iSkFr
rd9rCLStgaPYu/dOmv8cm9+c3f/S7n6df9Jton6O/37+sr8fAv54JPjbP/1bf/giTg6//eztx/jx
h//ZcaEazf301ZsHhvrV+MsPoH7x/Df/f//wT1+/fJcn03799c+fNAKO5++W5qr5/X7N9sqwhIQ6
3g8KEuhL/3+eBf7ju/nK/8ev/3XvP3dk6K9h/OufnfAvEu/TuQ/BweqFa/Pve71t/VrZTXzDPztv
fUw+g0Ld/eufIwqaMcJhy3XOLtmAt/4/X4ffHt9fD1//pJbyj94l3JucP2yUW+ovuUxzZP/jg7Sk
PjS9dnw3CEoBKJ4q6Pp46FGnuCKWHFJiTwVNe6EbIZ9cbAco62Xd9pJPp5+yu7j9XLU9CoHq2SkB
CffhlqoKi17TDikt/Pzl8/cvPW//206T/vl8989Pkv/RjB/9J5Osj98/Qr980W/HxXOe8tdnRlA/
9fenRATWX3weUnzSPKUEcM4/57fHBE7lXyxWhnPnOkMAlxK1f+k5wV72R0ckyceQSptzq985/0fe
8h+MZy1IUactJJHdbCJn1jv1qSxtymHxLKSo6g7CxOBtWl3X9Tz+bNG7RusuQWhhzC06+FjdRtV9
zd0x6crac3aqTF2gm26WtrAeKxlNRXcKTbF6yY2Vw9odN36aZIiXQD5G99BX88p4Y/B8rxC7VXTT
Mp8aN2Cwc5NKHjnYc3AWUf889PkYuWT0btW42Mt1mxRMNdYIrtoRjoHpf1jDyPnF1F5kPkdvxpSD
3Z1DUjGvPebSOu2dA4PutVanph/Too3HZEAap7iN7NrR+B4YtY3xIPcUMXRO3bUxzaAj81AEepBZ
kQ/YJZ278qbFmpCfmPecp0MiyDv1OSxuPb6u4L8eePMi9ohqCgGW2drJQD+qSL+Wg292HLRT6ul0
VDHIQTLZZaFo2/to9ttnfgJwwahrbxZkjJ6TpkuNMKf3ACIK+u1psFeXNqcocLJD0o/zjypyu/HS
MMq6G9bEVzWOKYWPzVsF1Z/UCs1vY1R1F1xD7B0OLe+jHPs01rkJMmfDKCCImWCp6IAfCFRhZNsv
84xjapfT/GLCuAcTZY68WKBpUJbggVpIZ3HJhJjZN56SE7qMetU19JVxMoIun7UGoIIaSIwR0CuH
3aFOILOoZp+oIQF7xgpljgWTjPWwCJeI9yMh2a58GdZVFD+HCav2EgvBWZujZh7eCkb757VHhF2M
bus4F0FeTAXvtAsNsJdwMb9bk1cf5GgjjFDzcITpmYLO87o4XYLocZ6sKqI5xGCupUYk3HZBKW6h
ZOTbwZF1PBh8V9JwasyQJ+9WxDeoTmVWv8tuBpykHBIMdppZG3KoZ4qr8DneM4MIoXctPVB7JFCI
b8a9wBLTvzpDpxr8tgbEUsKi+VzLQd+x+qMQ+u2aP62UH06xaPtx+dnYLfB531V6vqc6uIxXR+nh
tjMub+dOOKZTyc5lbJLtmmwwx8GkjkSKWWr0UHe0r+y+FruMY3J+DRMHSkwAYsG6bEq+xWXeh4A1
g0ykgh6nbIgI6paikmO7w4jCb9nns3oJVN3MH7VduXsrs9Zjoo2fnSYsBZB6HZ04X3yCSR02S3Kq
eevEFZZKbzh69HMSJ7FwN2woWexfwHYH2R2KxbKF/ujuhhAgMXbDtd11rTd/aV+5r9Ga10fHH8Xb
DI8+wWy4stPgW6iumZdVj8w61zhhq2cqFk3ZXq3WwMM5OVwEQnhmt5CRPd75DJJb7EwJmNMUnxlq
eBf68Lc0wUb0aD112zBpQMWuaaFof8wHlwH6Ko+r1u1uXs6M62TCrXfttXZq3VvWpOnk9Ksw/Qxc
t39lSFO1l9hjJaRmMQ/l3ogQGuKU5fS6Zmu2HrXTYKJasCmQXiT8eT1LmT/YGuBxx6D2eTSOfjWl
iairw24AZHhMYxeUbQAoVWU2Zc3Kk/WugaG5s0srOa3z4h3WoEzvMAY79iGdhiCNCTAojJatFvFU
CHmFtakgbSoDbqhF1F8PczS/BtDW3ZfQGxwrBvntUmmczeU2dGusNkFhwhs0qgRgTBIsezXN4fWQ
MSPeerVsFLcCt5s2E8D0eJ5WrDdy6iUzzSq9kVaJyatUnrMfW9E47723zhEXqU60O1uxgOCYEe0t
KGKCZkMTrjsBuz7AnqlL1nz2Rmi8cxFe624+G2tYw/H4r/OwLYxxuFN2znDdCBsK5bIki//N6VVx
t7ZpNG2hF9vwwtXCDdKtxjm5QuqrH1Vghiv02+VRhRHUyEEs7taqfPshA2t6O6k1+Z7qLGqAjtQj
mQw4XQGuIqwYQcOqa9ZdhoMl4QJYJk5cr8bniqRAJE6UWsx8+ctQu3lHlV9kdXcdjU7dhivboPZE
i0d9zzm+CI5EH+fDwDz7fVVh1sb8DG3FVlqXEVPFojs22dLS+pHyJsIQzLYMp4XXxKUn3GgD27Zf
DKDQMH8IRkbFGO2a8lvCKnUSSc3oIGKIuMStlaj7wG9NHRMQGbcYQKx7JSkCAxLve/dRiIqwka1J
v4V+o58VjjPrKbeoUoJwXa1fAyOXt4wlConBWSzebMRW6/y5SstI0mPIJ7XcFTKD5OvjECGnBRn3
tvWr9ux3K7LrdPImmIwYU6PdjK7QbrW/Nu4x6oBlHgcVjvAE855+GL5yVN+xCZ9/BHMCnIplAZOR
YYF9HGaLfIdy4d5uIv6shfbW+Bn8YGhd7PSD7w2o3EW65HX0FHWTRw1ritmSeArldxsHD3ncDBKf
AL9an9QH7VpqPYWhr29lriQs0Eo07X4JfGZR1CHAFm3aMZsgMVvMHhN8M5QyZ6O7p+d8ZVzPakEM
1d6Tk+3qicqLQtl7r7TnkxzwJp+vy3h10snK4Jo7Y21918omi71tuLa1cVJlidmz3dt3C1jJii04
DfUtxyfDSlhUB72OvFppxWxmg9bmf8x168lDpibTMgqtIzSoBd/K0W3o9YjnqOS1wcsEMTNvFlE9
R1UdLbtOYEqNR50UsVfgkdr7vGU3AgcG9R+t6QL+UU3dxz2jmuaC6rIUjHrIi3Bg99UXonNVHdvC
83ZsT7xNSBhpsklweqq4dLIBEmSQRONF66+2Qy3X4n029tqnxzSM+jPijBb9h6msdXVtWTgFm4gV
cOM6DS5Lgjz4+BXY8Hsna+nK9CdKG2Ibt/IrYOARbcdj031OcCA/WS0uTiwDXvRs4buCt1lVzUOW
YaNFchPfCjeP2utknv3+NmPBiivgh3rT1kUhsZGuZb5zHGe+6/Rasy+XLHQxNYJh/lqmWfq9zhMv
oBFzagBflknqXU2AARpcGILhP3XvPltWZ6H5RTg4f/CdIrCfS948oEvSc8XImAMKeoH3hgPRsjBi
WWNXbFtLN9XOd6x12coRhz1Rcswm+bCakrkzAdJNHjEtpdZgLc6mwNZ7b6ewcOJ+SBex15ZY6ofZ
Hc/jy5rWpsfV6fWPNc/Nm7Eb1slmXkbIsXa3QuwlxgDBD3rg/Sw67R+GzG6XZ1OMSbsb/DXi8W1p
dNsnbhpU+0LDYeQtHqeNFmVAWKHx71fROh+wu9oEtB6X4rhkUoTdUJYkMvAYlWAYdSMxBk4efMbQ
ClnIqQ2ZQXFndNpy5C3C9tQHmGx3ZS1xMzKGx7XPVGhdg576ZAzkBxCZGtxCEegnM3nljyEcBhGH
SyW2eIdnEVdNJgG2w/LkNK5H+Tg7o7BPzeKV+ba0rEbt8W21ZWxTBOLemDXhlFINWYeHg7YNCuDS
kP07mpPherQ99TH1ZcBxhH9+FhtsO9/nEhrznd8QAz2NfmsdTDUmDz1Pj39Qfh22Hx005DXd1hOe
CYFbvXtYYE5299UarGG+WZdS2MzEZBcFDHdd/7lb9UAMwO+zy8FPQ/pVME/UBzdasKclfZ2fvalS
f08a4dunBWxCE7ddY3IYwHP0PGZRJPbMy50rn9OXuwF3SMQ2IPdf7Gw9ZwMz5i7oYj1q+IkB+1K5
T5lkAnBfrPxoQN4upyqf9CFx/ZYAUphQrht3mBkfxgVD9KYRq7zoGgxRGJYsbL9I/7m17zxWfN6O
2b9KqsL2eSxAXO87MgE/czqKwo02gf9E6XpgoyW36U0xTW7+LRC0fW0cr3HwUvtthvGyXUNvn0rd
ZVgSHfm9HiuFDc1PElS/uvA2XT+26Y69OUD+E0X27jaNFpcN/2Bm3GkfDncShtxXz20RGL1TTNfd
wpWBMcAYTpfWKtKPRbXZ5Tr3wX1dCJHvG+VlzMGkzq+5gXZxy3cfoXIPDh8Lo7gTXFRrHnlXjpYN
KiNy/Jl1oMSP1skm9ySn1Cq/e1XfzD+s9DwMKNre7SH6gG18jXRQfzeFNgd8q9XlTFj9FFRZxpkt
Tb+HpU+OZxxq/9Wl9M/bFZbA+B+uwcx3UfV9MOfhC/9mBvYBDkBMVG3UwdStB6wVXl2G9qZL1Pg8
W6OTXFcMMMIdq1I+kUvua/fajoRv9mG+oDJrNxjyp3Jy52xLzZtdPiyWqftTbQW52raKVFUWN4T1
qwtYmpZ1rUH7TLt2GdJpUycdFOCAzewNE8aQHpgkmSevWS1r19pCjxuwvcV844DefJ8cXuTdPGcO
E4J6Wk16WIFpLluhwmL5wlDS+s9LQGPEoV4Xe1uM/nzIQYk/TGtovZybYp/rOZguaitf2xcPxCnB
NGckGbYIeQ92YJ02s/Q1z3TAVHkqypWztU3mMZajysHVazuVF2no4vhpJGYIZlX17RKk5THsG8nE
Vsy7BL7goR/L5NpeGNBYSWm/CKuueSqBYLabsOkGFp0JR30xc46j9a6mUjLgJncXrAG+vj5fMc5J
wC3rocvzct2VwQILuCsHKwUsEEZkjeX0jcNolm6moKIyuDPmCkd8RB1iU/sEv3C/hHt8ybkdd7IP
wjhByOvAeTIQ3jeRr6rXjGehuW59m9vFMnD7PUb1yuFCYsJ8qpN6MICDPYc7sQ7mGM2uOCTNsFzU
QpafiuM/fj+ycYvVJNZNsQTDLsyj4HbRmJM8e2y4SywwgEVtLLJzoVUnHxIoOU1c0B9vFdYmrA8y
b06+8pYbfF/L9E25Jj35heywt5gwu5QEqi6nalh/rDCNw91o7JoRvTcflijF7s8gpRjQuZGAtmtY
rg8NXrd5JsUWmTiIlvGxXAqs2E7RFg603FU5JMCy4ccKYeQ5ccM5OBHPygj3l1aHszkPo+cgcdJH
HHF4XEsuMhsMq12zyb3ZxvrmNebDF8Z+FNqzX3Ij0jjtV7HuKkXXn5LOzPUrrJK3wa2yn3PncDBz
ivVmWBre1ZWAU0z4Bjdagf2TM1uFyyXqAz1tnG4p5oNoMn1rpC0PlFDk0ZZ5kYD3jXfyYswWdxeR
RiGh6DB4j/MeVzFPilNmMdcJO/a5QGMrEUO1tehhoCs9S0T5BnKdN8+SKKTbEp+Bc293nGTvuGPL
5KuZi/Qt1T5XUKIM9SkKPPVAGZLzhEi7dhccBcfmVtkpvoNiqSICVKNlnVZO5/2B40D7SXOHF74x
rwuCbTEB5SPjVrXni6uDxVNPywObmv/euYV1IQ0NUVhU8/qtiZQ0p97ugcTSq3pPoU/fxFPZl48A
X7pgR7W88o/pIHQYr7meLn2TZLzeWgXeRRI26m31QoaGbZ8ndymuv3BDWTA3n3OzJYdkNn3KPmf5
vER8vnaD9kx1WWbEKS+otBEwbBwxf/gL7VFuIEC9q8698XI9f66e11YHhcK0S8coPVDknL6mbYL5
dXK0cWLXTperdLb9IxN5tcbVYvxHwqU93bEgpTfRlLfDDafikKKeJLIPKkih6+Eqrvd5UpOU7Hxv
6e+tNtfddp16kT9WBamKjT0K7WMs7TLN9twF/nSRkaO5zSa0hYmcW/aY0xwS24umoBjfQ3+Z0+rt
bPwCx8jJbox8dC2OP3xgioPj45ny0jC5p+VB3jFWT+nyV1MdHIVV0nDv29EJ2xJQ3mRy1H4xqnwW
NOUd63pq8amk3H73kw5dw9Ycdu91Iiv7ZQxC7Vy2AzYB1gtPnV1jGmM0qxWmreosTpDXiCQ/qo+S
A9tl9EgOTPQbZnZKk2mt1vtkzIp3ARmY3wjx4bpPKqSAyFPVuBdjVPCXAzEfcf/DfO20FN84VTX1
RRBEzQ8QGcG2aqi83sxOz7Udi9Ip84AlgrRAk+TwEKnk1EHwwoVI5OLa6qWX7Ga3dgBee3bV9M/h
WLXTbUliav2plF7uJBuTuSlWgzYWNIh1unabmzUR2fxaFFZrYjKX3taEFtN8TOB5CZ25DnSPwY5l
6iYs3LHadqiq12cvTvPsknwEge4uUwNpuWkDw6l4MDJucxGgADtB/9U2tfVOqkZm+7a36gUQ12CT
y6hKHML362AnRFgS5iR3qvXGcVubZCSMxD2XYGrmv+ADD29gN/j49fwZdH2Qi6ahJX9oroKaNGps
a3jSLprljwLNpcRRzhV4r6fVKjaqiKIrzvntMXDogNyTWTC3fJTNM4hG/TAmKYoAy0rmcTcP521u
Zaba263yDobuXQ9hrswhh4g53VHI4r0tVIRfkfvgWWZTmJbYNjwgO03sXR7bltr7zYIqtVw4OR+1
LXT76q1LHUJhs5DjneuY8TmrtFVibpVeeSFd00Zx5yX5U50RJdosZpoj0i6MeLd9XwfzFXw+zNmz
Zb1XQ5l7u7FpiuloSBvqZ2PL6X1uZf2mlTXGNVZrLPKVxXm1d81JWIuPsNTp6TkzI0vmZHWW2bmd
lFDCvbLZUscfmQOraaPuk1JEmPBNFpb3XhUhxomUIv/NEnWkeTNkl41KxzxlFajaW6ds9aEmTfe+
dg3B34BIQJGJaReNLeCMIIsQmuZAk4ewjH/Ms7OfwqCMl1yawvLH1NUOCVWZHaqiEwfpjuKK7Mty
nJvJvwiwbNzOKrLeS3xTZwt5e5u5jMUJs/qXhWqc8NBkNvW9gcGl10hVNZtqHs2RPpb2YNwk/coH
6T2X3dpk182iFrJA2iSvRV0192kjimMyjngMkqgfTjbO/DJOHaHpfo9Akm/UoMOeE3yOpuBWDjny
fsnkp1ut3neCUcOFi1h70RHR7jY5M/y9S0LmhVDl2jjUgMxjsbeDVb07SPN8jPAf3mNlzPITAqfy
TjmNkXhBmilcdhG+dbklQj8cR0o7QQlIU1qk5jDd7EendapD5c2K5pLRwa1SiYzATqCU4Xhve1l0
mRg3eG0ApHsx7jWNBkhQ42rCDBl+ITvW1IwtkgijcKxk3tdwKa7Zfst1kykdHfTCsRcbcHuTdpXv
bRBnU73vTDAiKQh3ZZDgBR2DF/IeVwEdIPdzMY1EMQJKEHYEkYKcm8SItXIlB3WnzDS9Jbicn/Iu
C3KWrYyxhN9rGWx92zgT2Z2p2EpAXMAY1tajE5IOkzy/m20d3vsZ+8WN19a1T3LRZOShPSd5W/0p
UKcgLOT1XHTOHXo7b4FbYx5KFQESB0QDnrrEI1+VE6b7FmaV/Jj8sLrGWhXu/LLs3iKMhEO8RpJD
Ku3J8mi7tabBgbNnvZ/1Wb+0Bq0bHFKWuDLlUDcbm1C6IT6XlbfBKqv7aslMcyJuXHuEqVr54fLx
tnfEb4jV49MAkdUm5d73mAEwdlrZwOHlhPGcNzaGnLEL6Kkiw8Xe0nhKxsrQCEAzgyOXxzE8dxs4
0j+Zrho+1tXw4fVKd8ISGQi5jTLhHn0qEeatDER+WS0J7m4mGsN7Nkqgino3G5Pu58Hp7W3pjcWF
jFbjECPvzb6VrviaXIOiMjcspGveo8tw057OQa2xVhuO/Oa75JBzlVuDQPQV7XJrzxXJdyysx7UT
0wPryrLVXlUn+2QWyZXviKLahYxyssNQdF61WRu0gp0PrTzGCdwWD6tuipC9iWD2vustlIK1WooY
U3X13E8J7KbBjX5axWg9pMpXr/QcZPuiIFL1mlNJhGxVY1ndWUvt39Pf7eAGb23rZ+8F5nosR1ed
3Nnh6B00ZlxYDStPHbsoLeuYu87axpFBfLtHHaGkwKee/i5ss5KmJhMNy2U2zFl2wVlmvCXr5+Ca
obyqu/PtdkzY9yMR3J1LwUj+SlceDNYzbvfK15cjdTIzRtQkTA8ynZu48HKOABSF4UbuGcJM3Kwo
1TyMkg8Li3DC8CugbXpvzZN0v2UELMNd5dR2vqHoYz4zIYSLM7my8UMjeo4T/SZsf5c9MvEaI/IN
Fb6uLKEH1zOt711rjsifyYp79abqZ60uvDZ0rS1XYqm2JDbahCWvzF4jrxsYx4h5enTbYrah5Yhg
y52Sixeldorn2zAmCuayeMzKTNvbTpQ2Z96CkpgAv8GOa+GIpdpHliOyVSsfWVq4he9ssI0QWN0u
gSH84pO1zufY0Ezc4LDq9EHz6X9caXIZAdnP6NO0ZfZ9HI4i5Ukune+Rm9sF7uEufONrp4esdNuL
hUa+A5Om6WN1RufVigbzJIvz0IrSBweHuZuOU+y0hDU4IS0U3BYBGYuXSkdaXMmwybp736MkZuPk
kxMwtgvUkyjb4D7AYtqcysKrGyCZQ3hl5s7j7k8Otb1vIinCI6gxWrET+ijP7oo2nL4lQ+Kody8l
qP+F5301LEQhCoBn44/cdyVFJvdupClUWbPIxiiclaP+0TcRbShrMnlyR068COKFeR6zTb/uRGyS
KPlEqkIx48CiP9oR79NR8XKSAQz1dUJINLsxOhAx7j0SXMGUkUs/oygwm9nGr74FQxd8OKPhfkZm
rjwqkfTflWGWsvEoPMWQPqpyLS56lPIUu1ztnqaCWHHsBw7DjsbpC8hXY3hdBc2Cy99M/sCFela3
jBws++C2CCNPbDRhj9AT0LnIL4nhfkHYmJ7xISTrySKdePDNvAQ3GE4jhpYFBRH1Bld6O187JJej
CxuRcdjLcjjL60gfz9TF85Su6Tz9xDSGkY52MZWdeFO9S+YNNsyJuhfnKPNIGieq/Np+WoIZlplW
mLDYlY0i74F7AE3rrLmff9MVS4AzjXvC95N+bBRZexwc5q2tSy5GBsBLdqLXxp0vli7X9kWEM+Ei
6IQJmN0hVbiAaMvv6OuEeKPWWbYEDRzvEEyqvF59N1+4HEHtKqcxPL8LXOd7dFtiv5H9YAIKz2WZ
8amWoT8fnQrb6GRZy0X+fzg6ry05kSyKfhFr4QNeM0lb3klVemGpSxKBh4iAAL5+ds7jdPdIlZWY
G8fsy9TZ7/TCESEfRqHf2T27Joep6UrnQTmUYC5eTAUnorlzsI3n3uHPDj9XSi/cvcuN9wH9fvQe
PKu81zqMPdJtHB+Yg9c1ijOHsk/mqtCyIWLpmg+zUDTedvi1UdZgEFG+ITX0SQljvGMUv2UMQ1Wt
DeNu3Hz4ybr9piC+cf+QX/jBe4+aT4pJ0Zb3Sx+6m3dmuHEtJJIQOfqzaFpZHtk4SR9643TFwV5o
mnNUSafyjZOq8HeDYPQ75wWyTruLU8qrv7TeggiMRNkO5T2A73Y6MEdUaXzQueQUd99OfsIWqlAN
s6OPtAlVnNL6jdP8iy6H7bLIoTgb/kfbgoItAwsyjEHwnF9cyXtiy4pJt8Wlzzvajf/xsVhIECov
ZPlUWkChupNEhZP+0Bde6HcXyZ1pP+uoLPznHjx++RmX+doQCdAcQds9d0bc7fvNd51H3+dknel4
nM1pBUy07qjn1C4NdZdefYdVk375ekrZjkLsgSPvfvXdwYJHTzV5llKLFD8XbfpIgHkgkFMtSr+N
eDA1Rm+NDUQWsy7ynAO0Rra/9nJw6mXfR1FoYKoOti/c/bw1pSMzXzHvjacUXVoitUaePYNRZMJ7
BLsv+v86rhqm/HXZ+lseu6R+gEeNnMTlEkb2vsmZFtBQ8Ms4IiBjj8/tEsnleaa01JJLps5M09wS
0hHZAtR4nnaBbgrYANQfY3F2OLv2O291m6k+FWXjMSQv6PPePmlXM50lqvWyn8K5Lu9qvx/lE08O
wzyNxYsj2Jq68gbybLq30Z5fo45u/KSx93f0Qhs9HNPO2L6+5hS7e4caspnF3z4USnx4SRkU9xxk
R9Z0d7EsAOsL2L0lKvZ2N+ZTw+vRzRPPcP8hMf/oabWZQ4JW1R2w/nm4dRFBksswFl79iJYWLMfU
KGsvm0xMzo7tPE3/KiI8rc7IM0V9f2YhDNnhcCWSDEZ6iW7hIGqZHOsP+FdWXGPqvJFH1sZBFsQu
LlIGCbnQEuEo11RVcJailPqOOJnxb5q0z0l0R5qk/KMq7LHbsN5pzTL7JG/96ATahIokWb+h8La3
1KVtdSJYgynPpGRC9yRRYwKmcQIniq7gGETdTmxkX/a96IhemyQ0lP6dUVYHmRPmEhcMDNOfRVos
68nEvRscFMiPek/9q0aO6k2zJidXlbHKTzwbrKvPihI3JVVnxBFuaoBBf3FhGupiQcJON5g2TqQu
khXi+sXacnH/UXl2kLe5K4b/xsLBW/kXlaPBBA67jn0rEcPylu6LwC9vBR4xuAVvIjfiDepAGXGU
81cto+6zxAZdfWpIm6ijI1eWmsQVajC+HLLebihWekxBE/ETS1/J5Tona+w8Vnql67zA5kqf04C+
YcNC0RoS8V4PturfRgEp5p+j43I9SzW4/X1TwqPdR7nZWBfnl9L/XcWti98Vo2Z5d5AiHR83NVLi
n27FWoMCcQnz+ujLGpLFBqBjB4imnh7mPuzeXSq66Z6qVdr8Vy2u6Y+rWZMI3iTSO8VXHGRZF15/
2RYSCe9TYNrcHGpJI/KxRq/3j/OIV3CYRFu6J6fv6bKTFJuKz559P+YSSmcB7oNNENOGQb754vEI
uymxzVD/yB1qfI96HITT7lrtFVQvm6HY7tJ20bZDlabre5xAGQneFkCu5tthIvFZelCUQ3/I/URu
x1QXbpg1qlkdXpWbXH4nQDf8L4MYSm9WDQzPN1i7RM4LY6c5dRwenOXkeYPeIGBtmr0pPLEEXjLG
YJpipLqkf5oJTcwdYvT8tqWa6HRwvLqj2LyiGQ8TY296RcvpzWVjPt4+QSl44XWEi0JHDc99TLNh
XoflQmrHHx/mKYyIok/hykHLDW1vHtmvxWPhgjTC4WxhuZqlerFyRXL0yZPqYqu2c47A+5f8SFSx
bl7ppdEGmzpOCTwTgcUg9TnLzKkCtkjCIQa4TPHY4WClP+OuH2km01Fb9dWKImivmvRCfvI9ntXP
S8z/OAuXFc3VjmblCn8lHPuEGSuVhAie6ZwF434LVaEQdVZf5ZeYamt7bKgUt29DN3TBK88PchUn
rPatfa3qVrI9aC7hXoAwadv1vqBHAAGqnct23Xut6KYfgNQc2jitdIu/8TBO9StP5B4zagh1nime
Nf69cswYHhEqa/ODI1jChqgChem3UDmjyrGGUVU/cZHb8WNbBrbfFivd5uV1kpJCeeNZYw6MmFho
kK9LD9iRJ9b2cy17jNS1r9Ziu27TUN4g2X7t/QvFMlB+cE3yEmEExAM2y5MoZh8anl9F/JBP1drm
od4zs9KavrRinpZjbIyrugNy4Dj/plFqCJwxw0w519PkDcAConWV1R0yiJxH8lwsvXlat4Tv6YYP
5v79BgGyzfPTPPVL8+3ngkMhMlTZQwBrZub+4J5dRdHC9IJqtS/HcVLASmBL7LxJxM6hnosJO8qn
6OIcmqoNzWsom21gkePNoX/z6z4ZznLiTUoch+0rtGy6VHXVVzyD0aGdUVqymxSJ5Lwtx9rF6ln2
/HrH4KGIvCl85BTVNlRtJNmN556Un0fygwxXfSaBQpuq5R1efOY+O3zrw2DatcDVn3XMsDrPIlmO
Opz4S1PidS/VPMl4J0rfxWKJydkttIg+WMy3eju16eCPtFJ9zaUOX1pHxpbd7I65p7HKmvUojGni
d8qt0kcnkJR9VUsEniXTqdnaE2XHZDuopA04akNkmcwhdpXbj9gXM+UyP1DeMc1hVP01M7LfE6Eu
337dMH0p75+xCMGLaME5j9pYHrcnApQTFy0UJ5rC3eqG6723KBZst315BNsB8qAyDhHPsiY+x/L0
mXOlUzoow16onjudp+c8GbHRlRnlees29biQD2vZm2oMMAHoQwb2Y7FrKru9hhTSn6TGucKKGasv
VVfxiaZ7fI2CuAzRM1Vw8SLH+YrjkP977qDwxFte/BimVGRlLN3fjJvhicC9d+fxbezdeYjW/cKb
6AilB9Wki8KrcqMmg7RJD520cfDcze38JCX0312zUWbfOXUe4y2u0WOxsPjdD7bgIYVDgXeMBn3p
k7l9c5fF38dLJ159Xzq7eUv7Zo9U6wMXDIBazDwhfnScjA+CSuynIFRMd7fsToLySzbcGsQ2txpc
+NSAiZMm/ukWanjj5NShoDmexJxNu/y+9UYnhS8HdxDVsfmsYPdkjuiWf64oqK3i71B139j1cJZ1
Lv9obWnXRVzot0em9L+bcAMelyZecRrj1agj/z15TxD83BpR+ZhMQfWrLSYSLp7S0QcZWvIZ4Roz
IkA+uqi4S0g9yvzejwN0RqcgoOIDmeNrVnAaeMgO5C/7iSgNcEBFjlLpjEp4e5iixj9X/4/roq1T
f6P/5O94M7iP4AKXeGdpRT5Lv8RL62ur3l0TEeXlB5YPQb2Aj0xLrsZCNcBZasSZC/QpAi9BDtV1
qFnIufN7x7f7RKktS511fYzNTGJCRO3JL1x58DpDJIc3i8/1MS7BTgIy2xP4ScJzZ8eYfVqs2qp8
QcI7hYOT4Q6jd1cN/jwYkrrkuL6QkI/kHBLFRTk5qViGX+hZ8IF0tZyCZEtYL+mgGE6hh1hgq/Ky
kM14WkXXXdcU/ACuerwhUhJsNff+xr3KCa99axzMe2SDZIsyMUbNnYEKfbeOHTuQJefGvd2wDLmu
W7JecT1NHG1qDFqpNgrkLSvxtmPuIx7to8LXB+zCqHtElgzurB9iVdTrmGSOPyROxom+yUgVBpeS
jRnn2a2VxL7w80vOA+gGDxrOYgMjJCH3YWG1EwBCoz7J03Zv8FWaj2QLg2w2SMMcHBJ5LtvAPo22
Lu/zRKYP7pZb4l9pWj96s0WIduNYvMo2JVoWRE54hm7iXHOxhP+5yDw1z5hYDOEFmEnlHgOCDh8w
yZp3tzb9ByzE9Oovyj802sMd9datODO6Ym3ks4zkvZmSH6KxTJobxLfCeNs9+IiEkl2lezwcz7u3
pRweSmItn4BWhH9QbR0cujaGonDrPCTn0KSq3skmqq80CrgVvaltn1RjCBYlvGlkyOW+axdP3iti
LeXRNJ7OljkB8h+SfNkz/ZXUBdViHmtsvc8uIN+/iKg/czrujmrdelzU1B/9/Wy6L67n+g7eQLGC
cQjCg3LS+mFocgjgeAjxo+ENRcYTs5NXBcbUmW1l3G5xZ/J39OjtfuKY/mkAeFyxttUBvA1jXdAj
ERY+2WKZN/NzOiRb1lRBtNdotccIoutjyJxK0W0zWbg1W7UvPabnZ23NqGgVjMDCRGKfBd/Dnle3
Xxw9njl/VzKtw8GHUnCizSl+M4Sl67nzOzfrq8J5hWJlzjCeOeFSNdbVfhuX8mfFy/YLPEQpeek4
A8OTi+VGtctysm7ipcxma2bs/Dj6HlSev8lBwRtcmF6QW9ii7p8DrI8bo0TPAGJxBrpMYHA9c3qy
HAqi9kMTHL4LhiB9nxLfRBeNoHWaxGb7p424i7ezabh8FHnnPoJSmnAphpRdo4G+uIDiLj1uwgAy
D/DTcc3d8FQgOv8liBlFz8uizRsypHaORTlOaQZCbvBZBymaNHO0rF6q3IOFW4sGJa1A2ARXFBZZ
rhv45mPb/Y28bb7IOHKuTAaVeqfUHKRsuHbH/lJpUryHARb5uyCk6e/6ZmFp8QKLix9ljnz/ZvTF
j40fUlbuaZT+N4OC/bhFJRIKNJtEKZEtFI+6a0/umMr1VPjwez9bM4gKtRIo0njm22iCDGUtnP4U
i/Qx3JoShxDPnyiQu0AmcSr2z13MSpr64IRpoy1OSB8yJspUV92TyavZIl2mVf2Su7gSt7O/l8es
Hp9WDpi5W9Bp50VoAaCVoiWCkK+TZWxyCLNo4t9Nmbnh4JNRbrcS/NqeDYr5zCy5GNS0YI3K+4Qf
jpACDqLFSua//knWvGWOqadxumM2AxFKhTx4jpZ86l8cEF7u0QERlVx6xK+QoyUPyCuvxmW/RNNk
s1xQN8jGIkmZqxy7EG6eCjRvKEyq+SEdL5ek7kjYHw1Pog2ayDSVkHwiTVAxTfVXCM/urkj6IDo6
kOgAdnJc3DdpN5orDzTnt8sQMmZrNPHpnZ6xSJMK5Y4bebKAxJvriYRnsYpjWIWCtvFitys2QPlS
tLdiyVa5JvwazDiOPxOACTU1XtZO7aVyfGRTJ8Gq5eXFcCyQb2FJE96EyVmFt1ji4ufjeFcWVot3
CXktOUX+lo7/2nmuHUIF/P6ZYkfeBefU6FH8QsW1R2QOErGs3kkl75ehqX/otSGNm1r828wUXXQs
CACP33RvBsMrfI2910EhH95jy0xANNJFCy8D4S/6y2ok5aeDOxmQ6BD2VER3Gd3xneMqkKp0qrsr
C5tqSXDd9fSzXDqTershB8m/i0eGgh+mugHchpUyw3fkKYTMWrR8IRve+oq2VoRm2Cm/TM8MJg4Y
nhme8Ja5ti/RkAWExAGeP0plRwUDSqgeDvUS2PwJ39Q5RkbV31CNiOdr121/F9vMaXYrUVd2so5y
Rd+qexXzjfdkqibe27rT6Vl6ZX+cJrde7h1k2Rxno27KA6U0bb/TKKK3DQy2vRuWsBIvOcGcv6ST
bXWJTTsueHm8tW81OvoZLIP5bnWo+XBbjcC3uPGZfTvV38rR9ortFsdnk7rrPdHgv65mLdh2qkQZ
sLd5UXTtEMai1h4hAfMSggsn+JnZXHPDZY+OdB/JXkHGkfwCi+9xCyN9mhyhAzhXFZ4tEcO11Wco
xXnc7EcW2hJO57CXuucp5JC7j2k/uMe2BZ1EQMafF07IVK3IbNVJ2pTPncWJPrXpZtpPxwwr/tyo
0q0+zoso118l+1SAQjLQD/CF/JlWlz+OXHeiN383kY5657dduNAOtER1UNU3ojxydXj8BDDY4iXS
mnOgUt334HpyuSM0feO6p4WJnA/aIKnfMuHYOf0zYEtuD0NtCAIpW5JuWcmG1Q+yk2WXuWwFqRAz
N6P7kxuizxxYdphD5St0k+JQE8tfzqVq09TswZR3/42bQea72oXAZp7Z2G/1NXLaNN/2unJ7mDf4
HzVQ8LemWKd1vYuFo9BXmMWmzc/GHE2c2IptuuURaB+5QZCkKhxvjDAThnR8UMi7aR95RIXRQN0m
Y6fC+jPWetBvwVQ01YE9pB6XMSNNDOq4c2bVXOrahN8bv6mGv8p1i+UQjbx4vjpFIAHoLua9og8Q
EHdSIlmJNEkRQASGt9eZg5ydFpa404Zr9+T1oeWvhT5VeQ9mGhbnxe1lFYcfyFjQqdxEyfRUhsju
nJ1Co4hOr1GvoF1Iimf3BRFmk2cNTdP2n6ml5397qbwBV7uRNLA7RzguhN1fxqYtgitHYg+ymEDy
efH1QFi199lnfLeU/HreFDL5cgiJxU67PK/DS1QTjtq5/U25Gi0waE8hnRKdX1qszGboL3A4xB3P
pGKfzLhWV0L8xAuHYv6u8RuzmpRSkPlMUdSebHUVMrfuUaVdeAxG4d33ZN7n32owPIMOOqiATUVy
sl56XMJQ8xJNibTeJJFV2sswyMjZ+/x8NaUJJ/6zVT1dnS1S1S/hGMAPEEbLkx+0IkJEQuLgIl1x
3Rsl41ujlQUC+2JN5l1Z2ek4NEaxzLvhCzhE4WQeFGS0hodCDxJGpPmVxQ/920puNuecqZZHNo+O
n0ZjGmS93xPpnAoav1i4g30KHEWEdlWxRzCKeOx0IYmx3dVBQOOEoG4j6ZLxmkQ8RjuYdzNMtOo0
ukrxj+rNXFQjq6c61ZzMzOKXz+j+cX8HUzP3DspE5XMUpRK6mm9w45YULzXAJ52Bf2zafeom3NWb
H0qSveZo/Dp4M9TEtWF9+EZQD55ak8CYSenuuZdA9j7LKyjMjMcuxrTfi1wO2SD88mfgVSAv0inx
ONPU2GsNIXTnMd4aECIT0TbKeUKulxEBdl8mSC87nehiOHahJyeWH4Sc56jAgV63YY0zRbVo4TMy
xaVfC4yLdyHbBHIufR0efmOut0sbRLPHfvDU/l572ge0cgjtDM0sP/x0dfu9a0Dc86bFrrybCXTR
Et3SbATaPGdDs4QXtN9AHnPNbobAkbhvFa74j9iWbkLzeFr/yog6790o0vm1lTbSFxFtM2y8WKC5
OFN1ioZc9kfIQaI/tsKEZ11W/sJB2mvDJ42w8tzV5XgdQztGj6Mw6lo1NAgjCH2ZadVycbcmvVij
40sUN9G3SKFwT1qilodhPTyPsqmoOjseB6RrmU9Ay2IaH99iKqozWB9x5i6RkA0ly0V6jRJ3LVfO
ehePughdzlpt6cOgSA6eR4eYzNENVka3VjqYpw5xVzI0ucVtZzNMdBKjVCzSY0TlfTmPf02xcNTl
TB8jB252y7yxHO4qxHpu5ME4X6nEy3mDYB/OWT5rVJCQqhu9DomXzCva5xDRmdMAjthC99H4v6YY
GJjm2q8OfkSuAPUgnS795EV1ljIJvCmIhQCpxxxRrBUTk+XQjkzyvps+9RZiC7yuW66gDOKX1avo
+LGcvjs0XeGuu35ypuecFQ3HrXba6zrn6mDDmTDSBEqjpRq5d4A53DbEKPO4NjV9F+64kRNoI2zm
zZXKopGZAxNZjMc18tsntt4n+wDVM0t8t6yvqvHZQ07Y1yH/71jaSCjpEhfZBB8TzySYd4aFujJx
yDyV5RzfPHnQaXu2tBM1Qvjp3YtKTOVksTOmZA2mfAAcCnIYfq/D2D3RET4SkSH1vIlqffBhbvUA
hZKYSlPlkxSUrsFk9qcYwnpJcJxKtp0SBgw/TDMPW+FsXOsd66BGPJNe7vyhSy5PaRPLX5EiqAta
3A0u/qRJyXRa9GLnIzGiuQT5r5C+0Y+wbidnr4hSXWme9UcZTePBDbu0+jJsVH6LfPZ3EBvAuvgx
Ot5y0WPoBccOC4mTIkuHzY6rA3JAVMrmjzNN8fOYb05zbmkJu/sOqOXJH2r73Y70CUPKkC8dxMqs
JeIMJFOz7gY4YzvsR2zbC7sLxueqXtWzMUGTv0JSXp6GCVOGjEPMMaomhYS63wVy58+6iA4dx8F+
V3pkarXbcyAEghN8x7Zb899d1+f3WAzca10XiIDzRxHT10byOhu2f3J5G7KoT1Pbm4pePPkIZ13w
EXkmVO9ydLvqPIHwP3gYRcw9k5/hMC/IZySmgWXmb2HkcSA2VLZIh7VL+c8qbdydIzEAdk1Q8FCl
1AKRb6J8KMdgdY8+YYK3NV9J3CKwuSelVVIcwhIY5U5RwPhOnI2amDsn+9Eb9ZNbeWV8KHoeHvux
cjpUEaaNB/rHg8qQNQEsM7b8sKPLB4xNJPkF5daQoUbx8jtGDah4ESDxen7lECyTB2FY+tHCxrlP
fLVU15SORXocewz9XTwPtJbcsPXHn3gnFbMp1p26LIGCwUyhqCXbi+eaVBlZVhIMtATcB6if3Xgm
jjD9JlzQ3GkBfXzXdfNE/TuNRObncz8fY9Dh6AZV+EgABJ1UhiPqWrH0+mxN1f3ug7a2O7T09cK/
Dh6DviNIy7fo+FeBKu09DNTYHm3qyasT6PbsGDF8cmztzP06pst6scMcIXsPvEBpmYjQ0uICE410
DgLiam7n1LYf6YD12p2ri16sQY5263+l7jhYDEuk/sEhz8Md8ZmRMizAPN5STjP715x9b/27FcZl
RgjToo8PLXRQygI1dhcYSQIS5Cmrc5Oo+pmFAGFxYo8HLUzrWepVHo278UPLdSvd3WramMhZu3rR
8Icy1XgHBESve+qZ5Ci1dmNwCeRYmwPBbgYR15/NeKLZNgj2qQw1c2A76TOmXkrXBp5IxlvbPjG3
KvUZoj2TJiRt018SxqbkvIVzcWV97/Irvu0eWQe3JTqU5p/NShPo5SYq289RxCstNazffj/lfv1V
rUgXO06u24dHzIYrGuOXSGPOUezRly27UGo6DiTn4qA8q1b4yTHszXzHRwTQwOFA/QOokn/4mwdB
7ba4AC229EPcHw9sAcnMetuHMN/ESWCUgLEkLldQ3iBPU1BPJHQ057cMm7TbFw/HEmOHA3lQ4FfQ
qsWFxwY9FwtN6lMK0UdmQTeTyEs2FyCFbsKApQTjRDvitPml+s+Pp+GFjbXbtmMpAyIklwJxgIbk
6Qv4sPi1a3S+p0A4ZaZbvYMzzMOB50uVrX5CgNcQL1veo5mMBtRNcyJgl46vSecW8k4KKYdTwAug
QoWt1+1iIygfh2KlC5zhOfn3usW6cujLXFiI6FKEE/2KCGyxdFLk4EDzwQBQTE85+btrgVD+7UCZ
+VTSDoaX1gxde02I3rR0kI7u7N4emxLcA2eNsMcGKp1jrCMdw3sL5wMtKp461vFVm63rRscESgyl
GdZsTYSBJ353/W2zFn8u933Eh+6xG7KpmBIIanmyiJaJEgyPQ7GeuelEiGP9LXJtz2qcQQ4wyYLA
CW/9qJ4kxF9uRPDDGPfmkROlH+ymJGxeU8KSf6y3RFxPCK871TXzaetn80DMBcdX23w7UBMYntj7
7FzAts6ncYHVzEzcI/gVPo4mS0UW582YiC613IiwVgkxAFQd0x9mE/N7bTgEHIDny0+34N78t7qD
dn85KzlK32ykv721ZCCnr9xms5jHJ4pIbEjwXPSjejYpB6jCjXC/CnBwdbMtyDWd3RsC3m+K48xZ
j3LmICO76lSiEJPwjwDj0wxSjnNuhMdcMUb0+I8O9TiTbSMaObXrmG820knE+FRvXGX8Yyov2vLr
a9L2Uc2dfsj5wu8JE1E8a3Iv4rpTFI3l2lJaGwv6JyIx7ZWTZnigJ5L80VNEU1VptnkRzVH5wWoX
6xQmR0o7UFtSndQP3tlxEQw/qkGGWEwg/nc1okpzjsRAQbeWuuG5kFCgx0HuYpCOIiiL4+CFgAU4
0UCgFhgCzbvHCSPBZeXbw5/HdTjPgdDJwROdx9IbE8j0DKybb6KB4EIeRmC133ayxOnokfG2ktIQ
XE8XBzpqitPAmmrvmf7pND9MlEyeWllz5E0sov+zKzSxfpKTIVEHzLaT5xQlOh/fvLNLqLWOIELM
smdx3PZULFbzR8S0eyha/1wwz96ZM0k4hqymaO/IOpf23p3WmtSenfzq1A4mSY59Ejn6vvSG1LtX
mxuHWJg+Sfzc9OM5Qrf5SYK1+rWkNQxqQnEkZnkXDR/K4Rzl8u4GOrkR1tMn2zkSIoIXnejOojtG
2KZ0YoeFtKJf3dVTXn+VthF/giSMX5oijfyHzWttecepgHQjb3eQxhIZAc0V2fmxA0fznQRNCYg1
ItDKy4vyt2ig32MbLuu8j6fQyy/QYfzgRRBQDg6BzwKr3YpGbgDR0GzYx5YgDGZGg03klnk/3mjj
ni922A8zscOC0XRRucOwni7HnD/wb8NuJpCU5NrhBRflxFlAsc5uz6JFOJNrycRHFYbcyQ+xkGE/
QdOmLCvcNL2sU5Wc2BExPPXTWE78akCPZPw0hp4Rib2L7iwL3+y6TT8tsPJ/ccK2hqxZYyrOXcyE
thP1tD4VPUmD/eJuYBTAlxb3IkZxelyKzfLbCXpiqKJX2MyJFGjYOVsWq4ctKZoXRwyNeHC2gHhL
xEUrTo6V+upvzsruJi++shMh/3bZDHJ7Csda3EU9ObYHsFjtbdWRO4qMTG/TX2Vj3Kem7FSGhZm/
9OxjfK/JGetdlJMDu+uZLxKgSluIZVeT/4s3RYmKfQ7OBGW4bpHMCuRs+2sCug1/k4JnTu49Gt32
jDVvn4oqBxVNdr8/sEVxOEesjXroF989A2Za/U8c/ISwdc3kICvCygx1ZjSvDif6cJ/PeZJc2C63
nXG5WGoFeil8W8MpT59ITHCiG3rqvw8ppYwNld8JsnampKCXFIPc94jbXa3jhsfK8Ula7Z088eOv
xluC6l2xxZMNbOxY8Cs6WqnPfNzzebHQPZbb7AN2f7xT8eHBQO4B9qQ3pcljnc9Lpks9sdUJWYUf
F3IeXFYqxy9E9lngNniSx0CCgIdJASJtfEnDaBvvPGr20OGlS2OAb0XV/1xGu/AjaAeH5WaYSjbd
mdlN7qwtQAD1sidmQVXfaJ60LJg5EHix3R8vnPVRJI0bPTijIbpCQYolOPluYskKbCnkITeB70pd
iQxWGrAwcRTT+sCNMh6iSIMxapY0a/yUTHzpTtNpcxATd+0YAhrqgrTOj0Q4omu1Mo/7qR/ft7Q9
aFrA/n+hzzsQOvAYEmLOnaxP9OPfFjRsFzIvUF559h2aJmeYUtQIQCJQEGZpJ1l/8Jle2zfzQy3S
zj8IylEqm5HYQUF4qy3vJ04Q8tQGBrW7mlG+AKMH5XwKemcqTpUZxQ0r7tpfdGei4GOklPV7jPhB
pWq76jhMPAQpR2tdXkfr3V44Ij4QgZ/EEQnX3S7haMCbeaYxV/bxUoG0YOvup4DVOVBWPNZabKwm
iX5Ni429c2EEB24CUJgbUse8N1zyDusfNo0Mbwpva4UwZTUJQxbasI0KSnjNlovGAAv/iffAinuS
DlX7fyOcAMkYLyHp/ahSx2QIOO3W0RCy8KCZ2gS7XYyXkIkCh9ofdLsdFSkvbv2Qukvi2ja94xC8
zXzWZGMLjwT2NJXqZ44hVT4LG4lHJCK2XalZJSxgrTC+wJWOpfO3tUp5hHaEumJq8iTDK3TuG7Et
B3KfDS1SQezZq8xZ6TrOIA2xzqwm1V4RLe1D/8OZWgJh7LsTvwEX3A5uljWm1ZdOvQWTciXwNi0L
A3XMrVHkPRYO3BkeIT6LLtMfBG2Jg0Hy4tF8hApFdHREuRWH1LXbdF4iH8pUg6b8M6hZT3pCU6yR
iSKbk3tqt/sa5Qfy10i0KuPD95Rz8xRdZmKnE+M/Nx89jNc6rcqTnot2gNFmkSUGzzr9ZdZ8zh1c
kTr9PXWrb14cT+RkJuO4JESq+Zdx6d1yMEa/cBMvLyCavGs1t81zZK3Ydr2bR9/I+skD0XGTNUuy
rZRSmCnhupH2vnG+dPzpj9NNCylv5qfcaLBdEYPLr2BIRbSjZB88DhHOOaLJ0tbRf1j9ZKZyDLVd
9T+SzmO5cR6Nok/EKpAA01ZZshzldtqwbPffzJkESD79HNZsp2amZYkEvnDvubXKH2VZ+3hYHDV9
wSUh5ZfwOb1fcJ8ITJtiPk6KeuE4lVakwLY0rbsHKyzeeuT1DBQVoSnnGFnwcOIV8yHHNUlKOF+F
fKK8LK7pr21W6NcuQE2MwSQ2xREqjsl3UHdLsgJh678sdMpb1yTFAwHfybQJbYI3SGVYAEggVSNE
pDsOyHZgU6fjf7z4mKSs3qHusjGHwrEag+jcTOMUnEaSs+cTPrDlT7NoMx2JSLTUCylxLOxitKzF
1guhupDJqD1m8MEa+IbbfOFV7WMvfCaDgbwUWvLmPeCDT+AvAFmzjoVC6ZHbgFU2sRiAqqm39VYT
e/uJxn74pj3IyaEbSDDR0QRTyifz5xKjXjsstH43O8kXJgVsE8RhwG+W7Ut2pyvrCHV5dJC2QCuX
2WhM2aYkSMi5Mt3DwNHUPDexnyJEE152IGOnvZ9sLr5nHE3auQ/tQl1UqcgWC3wWZGeU7528s2wP
AlMoA+crg1sR2Ni3qwaHguWWzSHxCRB9KJBNZx+hhGrcrhlzMK3GHl51nNrmRQ82SWg11V4RxuOe
ZU7e3OVVvWbOepBtZnBTSrybpJ5+orK2TlNfO8l2MfP8UliuP7BhhunrrircrSm6znnCZ0DcMuWo
hUSw8GE+qSRNiBkjjuRaUMXcw1FgURBKBTRcahST56Aco70fMaoqDnSfFFtDYMrm2A20kejzF8Wc
1grFMynxq1l3lkWDospM6mTj/LyUiO53YM3IefTiaTnryPPkIUKgiGCq5FlHshuO9TmupvAk63Cd
8KNCAtRlV681Cu3fUEYBAZntdE2bvvtvcnNpI73VUDdiIe65QjU7yzZ8Fzgvp03SIkzi6VLmXqNj
v9TMKrdASHr8nCQdiScWNBgGbcMi7hImTCZfZwULn4BDSCjlF6G14hBNGCQpziPBPy2ALO0Tp2Gn
QSeEvpNyvW6uRKoBNU0Ndh8yzl1nH3jh8l4Qi/c3n411EZVgq9G2ykVrBkQXbno8S9YvJrylrCWu
Td3kf1I9oifmy4d75vJCaC8SHZFAtvBfs95i89kYj9CayUXZuNoxUAsMg3+uWEG3zy3ieWSzflf8
BZWAeyJRE2NQKfz1iJxZiQGxa36WsKufl3RefhLtqz9WaFn+FZBjZd0zMEl5WVgBEkyRV+Qxkw24
ZH9MqgKuJaYqKyhNT3ds6/0GCQnX4bkkGe8cM/vzDnPWLtauwKBx5EpNYs72bHzkEgbbvsRheQiK
0p43eWNnR38k8PiQEb9zdXXOzWBRAcF75Imy4C+G1Q/DYXCkIT4M1A/9Ov1Khv60LCFDRKGBSWC/
LM68mAMKMtmeO8SfalPAxHf2UYU0CZhVxyUI8QznTEyMmLfr26ZK2MvI7FcIk+xR4Pt3ZKp2VNAq
ROrbOTHKuG7wdnXZ4pXjYQCLHEchHu8AiuqlqUIfwA34owr/LR4bSjYWaCyIbIxTB8wjpC+rgLml
mVJ9y6o2wdTWYNZ5JjGXojya5+wgRkzv3ihG5xEqw+Ic7a7sSSix8WpA1vKS14Y5NLAcu2uTe6qM
+F4neFxglVI+cNwvJB82YVg9sSdeuke4i2iwYOT1wXXqfJZ61VwCS69ZpfPsgmREzGXFLSnRg67b
O7LoyhQRjlVhdZMh/vmILde8jT2JsXpooeJir0JjuENKPMgtBA20kiGZb9W/dgmqB4/r60tmffAy
WeTzKstwLuUJumZbOFPFxrdmN6/Q+T+Q5Nc2BxQywePg2tXbQpiP2Te6NTcmiX7yQlwRZ+q2rFKh
iZe0wxrcWBCydfDslpnGMOJg14qJw78gjUv1pWgy/plixqXaZZP/6ddOSg67Gwc41DuSy1UxymdZ
EYXGX22m5ZUKWa43FrOaYhd7/ULmE61V88cjiK37W+ggTn/oLVLcDv0S55dg6fCgsxLi5vXZ9JGa
DBlVkYoQV9BD/DL41xg3fHPjBJ4G622ufSQWPBesVnv9yhiQN3M/YIp4cC0IN4+ID5Ekbkoxsyme
08B994I1hoqipD7ptpjPUlWoHpy5vqlUo6YSa6KT7A08qTaMGkIZ026+ZI0bfDUtSKrfCmPGT9Vx
jLLG9Kru17hl2DxEiCvkGbqhW6Exg+0MroabCe8tkvPmi4aunf/iqKrzHS5l57/WdtzyyV+hH4It
gEQZWZE3c+yQCOEYD2glN5JsgUvGyXvvkpfugQXxnW/taO8kQ4myxG+qYC8jj6e8H5tqK3zf2Mg1
ZEesdUDrReYMHhqYGMuZKHskje2ovPYT/IaTUefMsf7qndYQJQ5J5x2BgelfeFLs7g2sYAtKYgqH
IdhOzP/wc9f5E2cEPJjOJOg9eob1rdfF+94Pw7uWCpzEycgGkYX7bVSnMp/K5JxkTvwPhbtf7Tip
nSdK1vES1ou/TrzD4Sdvy+ajySY8GFkctycMH8NLDzfg2ARd863BQD20iCX6WyDi9FgNWs+Pg8Sw
iPg5FayZUUaCr6LqyX6Ywhs7OowZ6hR8tTKo+L9JZ3fPdpRsHxLSsApxu5au+RstqYRoXCMYJAQ6
g739ycnNP7lQMEVMfSL1wLJU389UTgS0KNYpKJ4Wwb7FCDsVOxcY9VsO8iNn7JZBssB74vtbvkb7
k2LPB8xCwnUGXQyHMU/0ZI0EFMEbNocsRpzygachQ/lH3LJ+hgzK079xMNo01xFPYLOr+hlEjTsk
/TEkaJNRWY1QaIcbMU3hd/X4slSgK/vJTXVBKT4wC6w7Ek6RLRWBheW271yArn3j1Gdw85WLCraZ
/g4V5fg1I5dLXnSXxeS15OKbqL9WxfuYpR3CNOGwPZVQTqdjoSJQan2xJM906Mif+i5nD9ZP03Mk
IWubLTYncWJ0yu6kwhnwXQddTBJHpUp4sIg5jrJl6cT2joMHthvRrsZp5/aUcOkiYeaJLoevKq+8
+wxnSsW6sE7d/3SblYILlXAssUFeyjOzYiLb6BlPVl38KVO4jmgS7JJoWyeP94UDvPgQR82c7cmN
CSuIFHlU/gq8fPa79Ba74cKBWfhnxMaQvweoD1iIop6NkgsUS+fGui9jzpJCdMyFH5LwxdG1Vypi
I2E3SX2sJIdtQzdfXn0z4bhO0bw+l3ZPurRvLPeJuXeU7nMbtO3v4CQjDwhsUW84UtpgP4HBSLur
nXNEYePsWDgh0wvIybJ2MhxxLSAxwodJ4s1GYPo8ViQdnqkqreW0OIFlvfL8q/4YjEmcrtt6O74u
0gK6J8tJtXe9YbJ/T+Bs0x7zvg+pAxWD2V0cp8OV53d5A7vVF9xBDbLkdkBmUpO/yDLETtufZOrG
fNPKKstxdSQZr0WgpD4KF5bVfh5tAxUtm/FaSHp0QEbVfK4nkU2Qy5xiHyIBZ2yGx+NsSxeNgR+M
bFFKB0flprCjet/JOr6yDslupdugBcmkKt/CAqYJHU6dfLPHijHzKgGUxGhE2gg3+W1Bk2yRQpJ+
SIUWlyXCtcUt+q+8mT19yib6/JwgB7X3oe8cYrYVWGIJSKDgcwH+va3gs4zambd531HrhBsp2YLy
TNVkI6MF1TssYDDJsF2AYWK0tK7hYUjC/KqrZWNrAt8fGcHj908L0ivBOSD9mT1XpMxPHMxaFVMC
91Em0DY3Ml9a3A69ZpYSebPo9yxtUlZNC8k2BqwurrR/DQcSINeGKcYNxqCVvngpY4sbK0QqgtCG
3X6i6piTPzIz9cUPMzvfOnGCWYrO6VyyToRIE+mjS7z5IcnVfEGZDw8O+OhpxgfcbFqVsdMobO1j
pllfZyHg2R+5EVNXbGLkBy1z9w5OC+qRyfwEfJEzYTUhyatb28blhvi+6lmyDjwSt4VnNz8PyBFw
xg04aFHKeoSyFan5hpkim3cLfwXehoqPETPTuVSe718zBjT/aC8j9IldX7COHyr5lkVOJE8Mt7Nr
Qr9Mk5rLLn5CoULCYTkbdtOxie8ZF7Euy2L2ui7esA3Ta8V8Tyv1PFQWBEnXJnRyUIzF9xxb7gey
Geulzh00oYpA1J0NiuR+GqGhJFBeWZGbpv6uwXbd9VXXE2Y842BSgrRDjbzhNUmA598HeJ534CQs
wgM9laotEpfikUA3Z8GXjad4m9uGzT+rL7lnyUsiJX+gvs10uK/o4j1x9LBB8jWZvGEqPuWEA7h+
fund1rcOdRP5j54efHaac4z6EHWBM7wlYVn/GpsBNL7jrkaYJ7zoLvUJZd2wfXD+SPbo1XkqF0Oq
vCP69AQFIbqPe25AHHLr+GwzhDiL1leutz9qH+DhN6WoCh8HxKLdbSJm2L8LwFgurwFpdP1nB0n0
UDUhrNrQJgtx5ywUV48LA99dYHfzh+Pg91x3X0RTzqiTRAuvtvLQWUVj13ypcqbYaKqxdwkezvIr
8GRvfJaTZGxSU+GAwXIFakrhdifMtrFz7jrqjTFwWZu3Nf/FDdmx3VdjLdOHZWFGB3PVYk4a9BHQ
iOvxNLTVWVtOxTTP5SOyhJuD9sEPNHIbkgezezuATPMCHcOJACR5zomLYyE6MGmQsOyZOnifAszF
Mx7OHABKHTJPWnqHphFx9a6kaIClY6XjEYQBzT0U6Py/JOQlDQKSzx7MUJXTd5sFyOsmz5t96Ddj
f1T2WOiDLiAFb0fk+HJL0Vt+tp4DerWpcZGbwg3khlGdeuSa8G8FLSy6E0lwpiLb6AdubXsP53vq
cXT38gm4MRFHKYf1nnJiuSk/zHdz51vVUeLw31cqwmga2XOO5QQ6C6eTOAoq7j+JwcK+iT2tPocZ
TzjdMD/TRHO/sy2aPhpIK30TZBfcMDo0T2i/vlGjmh9498lpgkDD7D4vLgVKmZMEMMgEXpEUNvbG
Pfu+D/wnXW3Nm0AMoiOCbTF3dp+Gcj9Yuc+8p4zFs1KB990T3n1A+JN0p6KsfIAYo/PuMFFgUjS2
DsfDEHknz3HZa6sV7YNKgU/JpDj5t6Qqf8W5Ov9An7QgXriRZMWHl8URCKlRS6bh42REdev52J8g
bbsnylTqMQVCCJOaSJ8LbdzvLHMarAG+Du9Dob35LpaJ5x8x3+JimazJO5qUBhCBEuwsH5POg7Ir
OjDKhb1KUNFvCcXykSNkaEaRPt47iO0pNwFBs0lHYabDpGRrJeJlp4TU3g5JUfpeJ23yVtD6A2Pr
w4ekKfpb06SgtChq8vfRHz7SrnD5unL0DH0vq3s7itRnDdzlTyInXJH+kKUnb2Klv6j5b5ME5kie
m/tMAFCWnwJevL3k6iOK3HX8x7bqUN14ePCuo6Ab35vBGzFyeXAuW8m36jfDB0XIvO8wyhycOg6n
H7crhXew4LAcajgCxOORqnw/IvhGH2uhkev5tYg6CXV0sqYqdHbWIG5BqMyDWDstZCM8v4kBTYm0
OLxzyix6EYwTNgup9DvF0ovVBhknl74h2ZwhPbnSuTmUiU+xhe28y9j0NcFF63YEc6Ke9ZQAhSPY
92KNafw2a++G88o6ODD77gV651NV2cGTj8H8uBT1rM82YUg7zqKGpgGRdLWzpXQuKb8PVCOWB4Sy
SqNYxIw2tYYqqreZY/gCAo/flkVTwoqnS4P3mjXmclKoNJ4Vl9UpSyLxjvqBcAvkzuxUfVAgXreM
+c5IFShayOEbfWb/GmY1SqDCy95RYzrnygVNXIyOlujvwUUi7k5+WRQl+5R8rE1qIYfzej5XNcG3
ykYbxTSd1a6WEjJW7hvCeAPDTNhxRf6IpWHc6SQIXxJ2TfT1mrDTC2gqFvaZKhKSfCB6oacoxQlJ
lvmrp2b6lpldUtMOX8gNpz2JyhOC1TIK36wgQqwWW8/L+peigaxnwjJ4R1YqDIaL0idH20Dmht9L
GzsiBxg6TcpdILYg7NbkN5K7Ga5O47ryzMSmmOr04mOx4aMuQHTLFBWHcKh3QKFue81YW8Gr3thk
bDyxn4IhzfAnm6iaOieXHIdxR1pC35zBIfQkwYxD/xTGy4nvOtwTn40a0LfY/mGz/XZQBuw6W1uX
KTUXbNaMLBtvyP4FdtJvrMHh8uv5Vhegy/ltmQnx3I2eIRkFCkKPiand0oMWXGhAuj5imt61ahu7
bt0IUSMiknoiZCP4tHr3PnFbfQdCIHYuYWxzqNqQrR/EiIB/gAS1xTEP1RRRzT3FUnHvTqsh3UNp
8RM1Nt+3S2BXE+aBdyBLpLMhcvBEW7b1X9aCDHPSGfgiDoMDwxfNxhElWNFKv9oCFeUiDvzyltd+
DvsyL5xzwMj5M/Db+m7yR2zp1MQ/lO/Vb1nWj8VquOTVjXz+x8QhbYRt2V+mKR7rvo0/AvDmm4GF
6GMUeOUBYDrBkSYG9brN3FALrDU1l3qqfirLLp65sKaLS6XVbAyons3Ykf5zaiVFNBUudDnpgxAh
mGe9QgturDcZC7NjvEduwRIOa2SuYArJx1xaBhjtnM4XhD1IrpMM3wKakHaXFD4jBArcDXV9+N5O
BGjOY+2fUAGxKcrIN5yyon3ti56Ok8igHu2Ru2JUF5Pua89NOWT+/0aUuvjLbiqs9mqO7YdWL7GD
lYHBEbp0IPSthNdl0uoHCgsB3Dx+q961HZI/eRQ5DyS9ZC+KrTkBlFMAkJwmYNq2iEP8veyXJNsV
5ZjQt8aETJN3iXF5sbq1skh+p8gZbjT8n00ko2OfQULGZU+FwIaUZIKy/WIPb4goFk17p/ssUNuE
JTa8AKZ0XzPknWTruU2l70RP39+O3V9GxNGuD6QBcDWNzUvqiQASVZiu6vMSAZCfrbjRERI8jnHn
1ZWGGB63a4ovwrST44L4fpt1iuk2vLP6OEM3e4o73bzQqnCWeLrRfwn60JtmXFAS6Kpk3tK4brLl
XPAJ5AH6s+8XLxkOq1phS2tpttoCIFTPbbSzSJPeLVOMCdHJaYCQslasNDxxcSIGvB02rR1a4n5f
67TFylDiXBWZ7rbeNBIUkdVBO+zTpaGUrRFXkdnV7EYglhwn8xsAOuSP0ljDtjchTlfz3iSxyxp/
hXcgdoKHE39og80Usl6I5xehcjJNGsw5a3aP4ww3hW29OjO7Gyl1fhW+dD4Y1CSf2hfNORxCTx/t
Ij9CjVzVRzm/D25xJ3mKKiZiB9+Bydi1eHa25JGhjIk6QnoMfuwsbc+g3qxzyvaxPloDM0Klfe9W
YNK++dJNdiHON5K7Qrhofu+8F20vPiwQbtaxSEX2M2qF4oZbq/zN3Z60dsRYIcx3gry2DkP/1T5O
sU8wR8nJMaYP1eAVd8oE3bYlbHSTw4LAygGQJxo8euYao1Aa6V6tMnbopenYnEjwxi2Qsu8q/Vgh
9Jv+iyd0UfgkL5nAZ15THSOoyj6YvvCPjeFzObA+DfPyglMg3DSB6d8zIPW4U6aZ+fqSx/0fnc+v
cbTWCBlv2tEg5UYHrNzdDGdo7w1BccZyFj+17B0+s0iuYRylz2x7XTg4U8LxibuJkgsW+5FNA6ON
QJRk74jmoQuggWZz3r4amBXbPNey26JLsFeZYvK6Sv3e8D3M5YXk1YBqKk5qwoLAvl4X6Ookyvf9
D37sULPRiisOuDBFCOb6cqZ3cyy5b4Zp+q3bjAXmyF/x65qUJysto61Fgj1ULFw6X43OzV3JiEYe
KYECkN0swnGh8YCjt01Li7EushJY3b8QKaZ3hijiGBSh2xKF1cvnMagJOc9tdtqHflEKCw8WOL2x
MWj9c2zFVTShJd2NiRj+8vja1bFkYf/HyVJTfQmtq8elW5onHw7Ek0F1Qm/XhjZG/8DkK70frM0Z
MZsidyoUAHwz+Jxm1wNpx8TjOZ1XvtA4qo6RR8MNjsY1c06+rFayXlSaOz2ZKfwa6fN8dFI95g1E
S9ZtQXU7/21TXoHF96HPMnJCJTIuCbDDRWfVXToH3Lz8gBmxxb4ZNWCOpckvqeMncPTq9Gd2Eptb
FWm1ewBS4xZPWAAcszcgxt7Jq6PW0ljfDolXVSe6QyTS2Vj5j7YBxxcMKqOxLZbglsS5C2ROo/W7
Cea/KccGjBuqiVHqcY/qodpHg22FVwQwjrcditLdp5kr9qal70YuCNMwTwkFPNC4JszrUMjIsIG8
6XqErCmuQ0T4dXhdkqoSx0FP6j+Wp/Ull0NKB0jeh42A2jFX3sIVg0w2AfmyXv+botZ8ZJRDxE8Z
KoVcOJJIMwE8sIUMcBeRKdxpxkACdEFEhTHZ21ExWT+4gb98Irlx9cZXi/dH98Vc7WJRee0jQfU2
SkPGbeFIgPLgghB0uzRbaXEOnV6yw+Takmc44z69l8Dyqle2WdaMOGf1/X4Jmtj6I1FIDNAZNGxU
sFXQ9/NfJ0E4ytzJKim5CHbqt07PaKpFyBv385legY+JQyq7QThJGtJahLL5dCxFcTYmKvdgS4Ff
3WL3qaJnGedJnO3QViVTS2nLFDo9cTRYsc2YVMbyJURYgVkYeWTyB7ZiFr1F5ajDT4Nnfrhog5of
+0ptaXTaGkJdbbiNSDJ0jkgEBnNKeFezkkVPoi1YHXUk0nvSmaUAWA3rCcJbQDREfs7j1J8IuloW
MRC91HYTGwCSaAtKOP6jDNG5Z2Nkp9yII7xgtCE6/cdKUnj/mQIsioG7kGaqQdRReKZ9SYqojRBZ
0B/nLog8eDDdgfkyaHAunuUFbUi42lfIynwJM2H1pzYCJ0S2CtfJhibMxmzXiHBXem31woXFy4JF
lrlYMsVMkdFI9595PK3LqcLR93S4EZh1QBhUYBhM1Gbo3DY/jaVZhoMOVflJxoYoz1ZOeIGNHWjc
OZnIsxPdNOmK3myW7AH2XeYf59aXwXmCvRah6KyoOYHMOBctR3oUyD1sn1y61xu4HmiQG0s1w3BX
DhETHKT5dQV3K0inF2xNCIcr7dFCO9zs40M+TL57KrsqNIfASpd2F061/nScEWbvhoJpUle6F3Pq
8UWixi86v7t1K7yjttcwRySvNo3zKgQmmjFKGXoibei32Dzi4WDD9/qq0xGFiALZyF1Tus6Tn7jz
ytEaUDf1HoEqZ7RhwXzuGuklB9sxRXnln/SIdUdFhicmrjxCT63hrbNm/xn9kzavRBf1j56vFX8U
6TRwS6Rsj1VfSkB3IRMZ22lp+F3UZRS0hTCc7Un9h2KhGn9HOEC/pNdhhnLYkAe4ybDu36NT6N6b
ImnA3TJxf66scfgXKuwhJ9yuKFoLFKUPzBFl9qhah8JHBtOexy75xlzh92eL6erGa+LsMeM4KI7a
FEl+qMjF+/E84nN2KUZEki8YXcanHNZbggE05XPCJC7vgIh5JFhZTqp2S9448z+G8uNLF7f1eAzn
LviBIidwU5OxyJhRDtTQHqwNsUtirz7XKqv/9rBGmCsJi9y6fjHiTrBq+8JJOr3MU2O98doSCoVk
iOCzYMxG/9y7kf1g6FrUobJ1fpewa0OTbBqOen75TB1Um7Mm7hgY4NjA8M8Wo83C+wI6m7WLcWXQ
KnIC2XemWOo3DDoek38aJUTVtpNiaJl8m77N8SRNEsFt3QPpCJlPslODeqTwnPY7Ipjj6rpedBld
TORc2CYHg2PXuAk92NkocCrLe11iXB38f2ACIUw0rkEujbZ/JWMBq5RnQRNcDTqJZoRXeOUOcZub
v5Ww0s2pHMfyxyomzZSW2SzPbDrZuIfgFf2oDIsqDno78l/hmuc3ftGKxUBX9BeiQPwP26WHOzEE
dBAi9RrtcVoF46GrGtc6BPTA9XGRDNl3GFPoPqVQajp0jWFeyBODv6/H7f2ZLiZq7goXYvAFDWwS
/+26pMz21mCGeG8RP16cI4CNKfRYstlwWkz2Dfg5PG6Phd+a+EmhNuIBfPa7sWUgYkcsCYqCknBj
+DLBhzagx7nlzPCcIeK6E1A406PNrfhNvCI9M0tc74WqBMipLtZPPIyCeUVlVaTkuFmBH96MISuM
QFA5yCKbkBaXNue2XhrHP2JzgebMSYmvuOfkfcZIUH7YtUsqLk8vfoJYg0zaESAGnY0rkciIloPo
rOM0jV+7mdHzfgSpNW4ZH8inFJhYvWv5G15jDbFrN0kVb8HJ2vfWkAqsKfGSX+uhovTqGbqWn51r
dd0fxqnV1RoWE2PfMk16oe1T+xajxnBkssazx06smsCCwo5UqPGvTOTExY45Newk0t92GRT4aIqF
2aeNhY6V0AwTc33m4urcsjREQkPqmY2CEotvtquM0/0BIubNf52oJCRkU9qM8L4zqdEqUHpK70RB
qL1N3wkbyTR85uRlyCu+jXy2DaFIyptC4Dwhk6RpqsN+Pxu8/BsbEqrZFlap56MwVpQddRoE8jhY
jMOclmdn05h2+AlsltwHr2jM1UaZ03w3zJNzVA1xN5yZjlvxtSFt1DtKnXkeFVQBPsYwXHgpJhkg
ceoouXGWZpD6PExDhJ2weoNywkzW5qv2dGzEibXAkH6x5h3be+XhND85jqrdl4xhs9iIbmyWU1H3
RI/J2lTuaRZdFpy5LQwD8XQFnQ4x/TAUGoelqRRg1reiafzXClckMVQwouLvQY9Vc4m5/f8R3sKe
hh+7u1kdEs5dDx9keVBxJf4hTJ4ex9gAmm5SmC74HmzxNLcWtqfJwIu5dLXj/0PMwKrOUyL1tz7a
x+BCAsnif7UQRXdjgA5qgGxI9VAW6YPfKS32mpvYoi/CC2ej6t3OReJfliAkLZnSiglc1iWA/uDA
70pSJzkM+jKyD5lg6XmT8NfOBTAcygdT/U4+muiN7gaEJNqF8by344rRwKBGoIlV0Q6PHcQQKspS
UxKnbeq+8jdFt8kVoOK4s0MBei4i4ykLgnp8TtELnrOFVf/KVBMPuN+Ta93aH6Jl37sbYDo+LmaC
uEJEXrtxwbfs21osuPEteQkAD8Yc1B5C9yqI7HfsqEP2PI/ChVfFHHzrcO6yBrGcRx+ukMD4XHoM
wmrryUaCfs2Yp+bbkkHfobEycgrXLIiuQrm1LxiTn9FMJDBGpjI8oh1juS/DrPxYSo29tZQkSR2N
nqz82s0StZK2AYgNbch3oaNosffA09qGPVe0FDny2AU3Up05/+UtlqiknLiR6rpaq6ngc6XEPPAZ
2geIbUBCJOvWBr1TkTub1NSgzapy/vJk2QHjXTCqCLwpF+XI15hR9z4qgxVipe0L8il4DXUZfkCO
+QvlSIFm1eYJ0SHvfzYuvATMbd3HiSbqBZTwxIHHRPWA8jF+G6xBHfOAxzA3c0L2RZnacPUT2gC3
kcU9EAMET3M4/Ne4Q36pGuGxds3Ra+7DNC+voRPlp77IvLc6KLgD2WZjO+qgB29Mi2EcyWCQZBvu
BH+fumiTQQ5F4aYdQgeGGv6hYzKSWY0QHNvcsHQEheem9u9TG4szMA0UbBqvDJsU+CRSLXs3Utyk
EA0e0jzxHhPUb9fAJn6I6TTcIp+RKYLLpv0ZqTbGHXXb/KoXCQCJSjxU3zXjVUnJyx+2naTDaKrm
smBQ1hwLHgFxQLge1Xx7LXfH3Lewd6omn7r94IzpdGadK6KdLsoBGC2VBTYY3o0brzUpjIyW8+ag
/WQUO1+1Tf6dz5o9gmtNHLkZHC54AiXJha8p8ihEN40GVYZA2kvAdpADB4EACdkZcK/LkHoStWoP
ts3rt6P5KOePXjRJtbWXPugeJysezJVZC74OD8Oe4tkPkTds4ghH6jG2VvYlJwG8qoZBitwWjkEW
wNAnREspVHhUjS5Wri3JP1wvsfsAnGJdow3Jf2GMoQx0QDOvoUCcIIQjopkH+OFEJJQcWJ+Tf4to
ooRbFhKNRs89ciTLSmhC9BiaEXLXlwhl9Oz5/PE23ec6R0aztE2Tsp25jUp7ZHwFAA2ZOarpXeXE
/g2OFps0/vnsva1qjrM5CJsvGbHm20I8CrlBsPA2Lz02W37eicTO/YSAF7sXbmRcqdhlgYYEfj8e
0FyqGxyykNUc8o0YsV/WpMckp+TZc2azosyGJAyg6EbI633uI15zspohfSbagGZMgAbtVOWo+YQ1
yOhtV02DPGJRdcKjBG50rkPQLqg7Eq0ZnbRtdsUc0bbHIWfHsrf7hoSK0OsbACmB1T+qcc3MCMin
fyutBjnfgGvkpVU5vFkIg2iDMx2kMydJI8SRaBkmiTxJRNGmBBXLu47IRQcnV9Ulv/A6QDNXwRx9
CQBmaE6GNm13IDEKtk8y6l4FWYW/y9wD1Sbrifse1W5Ng+8re/1sOvDflnjA+kPVWWCo6yDjXtq5
TwkXJJdPHup5IUOIVkTRMTlUbryuRNQd4E4Oyw5ZLC0iGmXKQEJ/9bKD5e2A60PnMZ0auBb/HH7Y
r4qxb3BfzZk13XFo4o4mKU7ht6PBeub1xs7qT13AziokAoaKIEwtwmu8FQ+AcuE5RPAMjC5ir8Pz
JPKzaQFhbXU/h59W5FjO1s9WyxBy1sqFdzp3DquGvvlEYwqijQpBHEZaCsJxHNQIxF534XBQCJ1Q
fcpgrlFgjH3AvIl+Zj/UClKTUwCJ2oxBAUJDt06S3/UMR1wG37Wbnti4WeLsOh4yPh01JYxDrYNg
PzUDjxD0GG/csuKqJXubsn9xM3Tyq3nUCDB5HH6cKRJlcZVVtLc2NX6wY53FiVPYNsE6MTZHDyY1
Mbl7voc6B0wTNeqMeEXGNxWgr3tk1d4TuuHW7vTp2rJuD7A/nfGYF4ETbhGPeC57WTRZBHIF/XfC
RdLvIAX468iV8L3t/zg6r+XGkSyIfhEiUAAK5pUGdBJFUl4vCEnTgjcFUzBfv4f7tBMbMT1qCizc
ypt5MsF8/DylBX2RRPh6uYtdY5RbhvDWfk1B9psvgiuXATXaSwMSDDyfG4woRf4w4AUEhMQgfMxd
o/2d7P6ONy+nascgGD8PHqmRbVMLYuXgaSb/wXRF6pdwqnUBpkHqat66Uw2D1sMUyHK+v1tVmUjd
PzjELPOYHKR/nEsr+pvkkNFTVdjp75yI5qGk0xopBcgLv/fFKSJqRfFUYgkK8AK1bFVZskAY+8SL
V3fIuBa0I5KueNaS2DAAZXjpN5qB1ii1DWalSLnHMsafRaqimZ/5/7xrgPu22S42drowQYi21mTq
ux8WsZOxYVRRcjMYSTc8IdvmCZv0voLJKkbJbbLDlfRoxX4pP4yIJM9hzjMEHqfVlL8Dhxzy9RRl
w4MeCfhvZmwn1RaJqVHrmKDfDU8Et9+shc1nJNJ5K2Y5n1qM+h1U2ca7QG+mroY+DtVTAWmPHLQt
yxYgWngLgVAOyZ4Gg+7PHOrsx+hSZuGxw0t5sMgXi73kbf0yQ7L8g1IUqUtlkZNdNVa5nAeGmKe2
y+S5ihvWERGHKSybsTau8dzUxkPZqeI7oTX+n9PHlIKpBocswkBDVQO1oM4Gpr+LL093lEwGrQFP
TZv2z91ByNfVSLOzy0LxP+BG4hejenXx4xmHWkbWb4fbCYitGdu0irGwggHX0j9C9C+9I7UCzx1Y
o9k585ojBMMsIVD7nTKXPlszOjvXQgE93+aVi22tMRxWm20D3OsZlKbVbFochz+Nyb2ccgqzeRMU
kXlrCjPSLkws9ZZzxP9n+ehxYNAS74skNiVeUmQxYXESq3BIUjx2xIW16W28OUnYrJJK6Jsy+I5U
2iKjwFda7JmpTvFDKrY1Ydq47tk1OucVQOYtr+cXKIyXIs2mizHNdDq0k3jAXgbtp03iJxKz87nl
qUohXk/5ocCQe3AtjesC13Jy6HTnhrxo8j2mbPVM8c98Y6G/bLnk0V45ecYXRkbzRH0vR7Q1uNum
o8orAz0VCr+b32O3fxkrZ8S6kGVrO7G900SE6NGtOvzPuW8cK38yN2YnPxeelW0k+2cFsmZTQd3D
nkDhHWaeiv0s4iMrWUWYJvAS/UFg4Z2dvf9bEHm6Gj2sAkb8dJ/gqKQRugi+GhdYUiw0u7MG/XYV
1UXBwTp04Rw47pcEq/RuJNWdYjVY5aUSnvloj0m0xtH1Ffl01sCK9Bqsqw0MCNQQ9UDs6WXhpU8u
z4fJFBjthtBGRtnhlP7WJmi5eR6MY06LyrXMYDSYRTtf8A9SmtEaFA35fnvCj12e8nzIfpomBv+R
ldm+pSrwydDD8u7yvdxwk/VICsnli1v7fOAVSsQhgTn6PqVkF5H25T+vMfsTVKU76bKNfjOG+U3s
L+0pUL56sEglEZnvqj0+ruFtwCXGbrdTT4HyuGC3oCIN0+tfWhrkAGmQPAGuM/P3qn54GIN135bW
q4mJfO1L1zqA5rb3ju7ttyiL3X8DWbdda1EahAtBXCzR5a9SZurDlj5XfKsWL0jq1dHNZLajPkzt
FmUSbCAnvTWAoriNynaibP7RyVJtAUmg4xWoEietwYVHNQ5pqW0HwRcX1y6CnEAMxulo7aH1aDcX
mGSZVrCH2TjRNjrPxWOhdPoGFajANM3siK1kCAfh9nvpVuMjPFcov4OLBkBFEVpigMBIyo/1BcrJ
Af7BjPclG322PJO/YmIOLrxc3BLS9eydR8d/HkiYPObJoly2zK17pL89/sSXeyNH0nzaA3mcIBmw
y9bTgdqm6K3Og9BAR/uU3IhOc1dauxpPBBFTBFtydN2eB+hCXvgj7Xg/i8IY/ogDklrl2lg4U3fh
mPv0qiV9z6UzbiDTokZZUKAqmhfhNncI7Mhcb1MK0D6pSAFxAZA7y1GcC+AFyavanWevI0qVbgUg
KQ1Ko9yKOij2wITVhUoyEqHl6B0WMkJhIfoDoTsT40gTZBv6wLm39Z18nbGFfPKrGCliMJ4bInqf
Rs6tAf9E9UBfHOU1DrYaCH4DoaKKEuh9YyXOXoJko/gbTCF75grlJh6X31IkMxGAXoeLUMSpxuFd
GCbucUpmXRayMWyEaByQKrkL8IYb0/nZpTScZlwjfndbFa1nmvxecp3QE7pI5f3AQRmfcptF5Kpq
8QlvycYhymMVtX7irpMbF6KTWMmmzygBiO3ma2nKa9JIwAKd+6AgjeK2KSnO4M/IyY4pc01va/+e
JZV+5nfirnhleztB7h2NWer/TMcMPrwRL2QyAcFXSpbOdokx9cdwxID+4pvZVEssXuxZEeaQFmFP
q6INlYrsm8hq3NhZli4LXk4ve+Ua0ux8q5w2xVLAyMNw3hzcGIR50WBYcGpEWBcjg4KM+VRIk41o
Vy+f5kQ9yBRhzGdfaJ3Y0PZbOIgcWRaeCw/++kFFwccoYf33XKBuaeynf+ieWCiaFAnAzOss9FLX
25A0IPPBWBghuzb9j+WhWzP0UnuDOE+xj/JA/tU2bqOOWZWQgCAwSu0QPohmAd6r1NFPsN7kbsD1
D/F73UaB2sdj+f87KdkMrkXv6WDqD+J+jO/srOojp3HyVcSudWpb/c/UGBQgpH2ljrBPyqIwe6Qv
IIzAzq1Fb2kYH1V8ZotFJNRmbb7BsEWyvzDn0Oz76kxmBQBF3rJL6RJyo3XmVorINNs5AHvqu88y
5zHzdfQk5JThEjSStTnINziw8RsaDFtoTG9PhlGknyPqwnUSLYnCEmq8AkT5SBvBE2UG9qXQnti1
85RebEPod6vAj9vnovcYFZw8vBd8P0xGq3dBALGXWdAm9wVU4kzAhASwO+g1Mk/9Ujsmhth8VNs6
iKw1ZCcdIrm5l5TvBANzQjsirm1SdIvX/eURGDCcPqN9Y0ETESXXYq/QBjdW0Ue3pfCBNcSU5mFV
jB61R+swN2pKk/B62d9kwYjXTFPHpOgMnFakNE9wVuDeYNSY3oCp1fHGDbh0rqTJtq2PbedhntPm
kRQj63wRW5sF3f1sxI14gDPZnabJV0cyFerda7lDusJTW8Tg+auNkyuwSMy0sX+BjftlOrLBiope
tyotojpuUlm3CPBF2Mu5O9lWw9uH12DouoN9EHNxu4eEt/RbwazPLYP1ST/u5oAPZPSKQa2bMeZy
5ssuWGlMYE8pscqjxuLw7MlevPZ968KRN3XXbyNSn/2qcrkDn3gluXu/q8wD07vYT3OrqM/ghn/g
2mQydtTWp7vY0SEn639UC7efgE3Dpo1cvR3wdAicym17neuy31fpNL2T2a/2fl+BdeOD9WAMshN9
nlSzPAYtW3VzMpJTG9T2S2b5/LR+lwUoS/yC70iN4cloc2OdG8nLlEI7pEjAwrwLMclZjyaVESS2
KqQXA3s2kT/2+g5qJFxWJ/lWXVRvxBhFH9rszwDE5NVK7ySz0ouik925yVNRD+VrtUj7OE00khND
sc6iXgimcouhIrHe0K9TfmMHcDbc5cnoLAS82T7qlJO9pgLDGKIblR9sF2Ef/1DL7XwDd9mNXGLv
DoQu/+I0BvSB4TGEUxBMZOtFt/bjnjkpG0tadQrNtrMqI9b9OAsPWaqNV+wY6iyVkbVM3XVLUDtq
y9XouDYk89QiiclzlK2rTNgzRkzeMZFiSrAXt/5NEt3v5NR7b/2k01/8whguQHxtJPHyv7kS+AI4
QdpVT6fwLvXs934k8roKZjmOGzLoxQ3dJAcdLk3j2SKf8jlUWmOZkEYUurWMzunoUg0+c2/Y0oD8
lvSqp1LDdS4YniCRcZ7nzH9TRYuAQzgjo4KDsA4rm4+IooUX7qiY4+w+3mBX9MO2lMYuLoX4C7IR
7MedvU5TQMKkHskXhw54okGWesbP3EIbjOYt0gGyVTn1VAZT5MMesRiYY8f2RoRmuQJXM7juzx5S
X1HoQwqJiPlu9uh6aPwN9YMRls54+JZ2aYa13VS3OnWDlPeJmWxiIbh1xD51CHVUMyy0aQKgOXAP
dGEHZ5X17XfPi+lhLDzvlWDWsJnjni0BN3FJDZTN06DaJQ9WqMv1OkLO/s4bKubZTU0PAnV5nxI4
uWUJRYqbvKe/DT9aMF4IWyYhNZks3nKzv3QNdAYrT9LfxrLxRRnDvWIrck4Y+LLzEkxUW86G81bh
ht3UfTmEcSDosEsQMd+xeLSvLCujg22X0dushnNdL/2xzwD6V1Tj/MRcpbdkPzhF5s5aJRlHBuQU
AXvHpyta5EZ/xCzZ/fM6PYT8e9GL4ZtckJWknG6As3+0mCSwu9Mokcbe/OBGYjpUMa/x+3PtIEpa
/TllTGqomL3juXT53zhXw7kC6fcoJaEy7J8Q1s2J5GFRZr94ADjs08S443W1+h4mqmaR+I4T9KwV
+Of4H9pW/sStoPmcJ01/jdKiel209UbGDj2jo6Fw3fTM3kHjDU8B5OP8HhivTrpNgdPT2X7Jyqh8
loUeXhWMsz1/8+VI8Cm6Op4xPluNVmee12kjc58/xmoZEtucfkxXJt4jG7Cq28SyFm8YcrmB9uTV
n6v/592IX3W3yY/1sQdJ0h0pVRz2NNGUjy2E0JU7cv1aAc7t4ZMVlcF5nMafuRw4UQiquasinoow
HWNunqjFb7JrOSOCjBUu/NZbDtRzR0OZDzPKvAOSl7FJNtwXrRKyHWObGxX9vHZUjTt5KAGMCw+x
OY+V99l0qNyrDBTQlT7J6LqAeT7QTTTdauz0Kz2l7jHFMJhgtB/NQ8IK/J+tsuwBEHV9RnydQ4zj
wZWuiugZYgfj4sJ/Nu3Med0jRLOHrv1t7LTYBM3cBtg6l2ihXALe4YmZDExpdYJdwhTFU+D6eBYj
fZ1QOT8aqecXOr7LTV1Yy19836001Gf9Y8sII72Z5TPoBeATXQLVx4eXurlvGi5ZMo7haC3cjRy8
aSqe7B0UtO6klQHFQc2aXS4Uh1XraZrdGwUt3ovGF3fMotPitS7hSHuqX0raTeBUsE3DRRsDs1uD
FTEBxUUVROC4q0cc4W3COpqHCP1O0uJiWTsfcYy8hBjPXEKZXFh+Xg3LhhxFojxY5ypyAfSVzl8z
cSsnG9oUDxx5AUpm7TPDD5PNzRU/SeikKLITayWCq6BQVDEmIaGQel9q20/DQYkmJPkE4ohZ4NXJ
AlKilknuh8jSJeo8jCWY4g9EruyDyQH3ThrROM6Drm7AtiSAepn8GYsXX0igkr7NTf8dC67z1TfJ
2+gn1sECzrkefZgQ/ajyP4rRq6ekTdi9xERFVn5eYjXUS/BjycI9GP19uKqt5jUmHY0dQJd9CEeS
hQHdD8cFcRnYWVCcM8kssI4zVkV6EMMxUJ28KT5cdiLKgA/OdLjzAYLsiUxlyx2p2Ozte1sbNCJz
1xBJeusHS5xhf4pjPM7Gtimx5lRQ4VGOuyo0Z7IzCUu7jwDZ/SNXmbUt+3n8j/EDxkExFTS4W97G
p5cLozPth/EGpbjejri5PFSXtn+mv5QYr2fXn2bVGfdhVB5miCbv0wAYB/8kpjTaJF4Xbj8ckFwZ
rsrv86e5WSQnIg0fvjLFk+hcurR1Wb3TW1lt+sj5D9xXR0MHhNeu7IxvY6QbaLJ1uvdAq91DDNVn
N1nsM+5tHVGZuEh5MvnJMcKwGamsk0vpJR+vnQIoIIEHxCT2ILzB9LhECQ6yFRRN9xBr14ZxVGXX
O49spRNat9yRr2gmGpgjxM46ygCswr8QKu9fyHC3jxUXXjpP87AZsTUP9p6SBC8MiIJtcSDHt5qo
2aulxwigxsL2Iws0EZS7/7by6w+zhJY697axz51ueiqzhr4AHr09kb32yJcloSmG5ckK3qH4K4lp
bZSHxmRljgmLK+Cmgi/yM6hawRjF7nfq6VcrmzxY+PFzymQCnPcYh6M3zTU0WEGoeydoQkzdIMHz
GUWNPhMEH69LEveHiumgImZMBYvjEte3gZTgmoaXwSJr9Le0XSzhULrFLg2i8VUyAJ0oFy9v4t7m
AuPEwUbMwtxdL2KGm2OTLMi2vIAccli5iK4ti7eHBMTPp1/I5mLUJlk3rbp2bZqSCG4DNHbjLuy/
uoFkc1VDLT+5mOlFaBl4GVYAn5a9UEuyHxoI1Mw/zod2rdleS6stX+DO8TTqJDPOLVV0RHemVLLa
6NLhF0SJsPDduQm/RIyO27ZOsUgFk0uvyD2gEzpY0N6re4nAFTVfuFvQe9YRMx8LNjT+UtKzKKUZ
bNO5G15Y5KLp9aXHajXNaMf7IRE6XlkvxCJM6pEKjRFrz3Sykw7DNB2BcXbB1mTRVsXN8dd2hWmv
y4ItFXQkkzUdrR4YIOdx8PDcm572cSYkeAdEPknypjN/5goCoFWFOm1JtMxZaZMJzEdok+wdSDik
NMjPEYVO2MADLt79MhmPurgjfKz7OY0Xn1Ys9vX5cx44PUqhSEtWX7nOEsqOEmwiZdDG1xGz1w1O
Ff6TJDeIm4+VsYXLyIXKs+1q3+CcYd4rKr/D/ihatqcBKKpDaYg7ndQLln/kQohl+Us/Hlu9iOUI
KbR5AXMNbq/FCwCgor7PtZknIv8CQpennJAao4eTwHMCAZcbMGvkSDw14OaKrlgRFT1Z5IgJ5aR9
SWEU03+x1xxyCd9rkGsEbBugevDvzd3oduR/sir/GPEAM2STSXTvlm8a+HTdBKclbfm9pCZH7Wjc
D244hxayJOYIDMrIC14ZsFLWTgJNRRnwQ7bT7Jv/8s6gY4YomnlKwS6IJ5PjN9hZ5aj9sEtnAX2w
lPI48ov0zgShGo6RRtBdbRqecZqFLqOt5Yqq3LTgZ5pTKQJvTwGeqQ5jXsAY9KZUfN/ZsdwldFv/
2XL0wtKlY2SVsb55YbPdLXT8QKYIFYV14ykVpvNn6oFrYZH4zSOgDeeJ8hvvPaY5C3kAjfmli7iA
bgXObpqUQcHtZFkDDAoKmAfpaHyCkjUP0H81IrZV1n6Ip1X4W69kX71BUsTwQoHUbuTF+myhZf8a
ff5KMzOInDhAp4YXQGDEgU6j52/AzUc8zVjeo9yacS2r6RmajX/iusjwFiN7vJNNoBkjgESMMZVm
0VxvA1Cnq8Ky37mVI97o0thxbwne0nb6m+0sDSml4SLtDuwtnDLYK1IM9BqQImGz0CdXbC203WLw
SP7ZA7YZvgxgwd2fmdP/HXDWUXI0rybazWt7vJgjC3FJAB/03oUM6s2/p0EDJnJize9uJ7GGTmNL
jTzU4W2JjW0jBpdUJERJGi5jK8SgRobYbbK91XUFb15/2Fn0UAL9dJl+MSJemp71xjqiAw08xDyG
xHg+8I+Oj+wEzFMWN97BlL74cPo+OkIhpDrMN4L6c2lU8JjruxUtcl6KgdlsMIP0vxnRZGcSYSe2
DM6l5pSgvyzrHb2ycv/Bn6zpUcBzXBe16cJlJSCIZSR5Uewj5crpsd9CmLwh3Ys3xFb/ES20/o0j
oS9+3f1GbfQI2gk8KAYZ/+QVonkyXKCJK6xey54XTEOgN75NlvCvCWxdUFywKcp7c9rYNiXUgsWB
CFIAFAPB/V767V+AbSEEHhR9zaCq/kXUn6M6aOciQUaGedRMK9s39iwbWSmUPu9/k+zTw+AKEn1u
xzsorerX2JDXAZzIQcCvCVuqOc+AM3K21RxRrBH3cU5opwsiI6ws6k8ylgHtZgLZ/1hpWZ5o60Pf
9G+sYFOsK8o9wWCOyBonZrJ2lvFZLMXsrPwWOnQx0h1bceJsUevZ52CE3OHf4fLNahAtacDwOcvP
ltDJqh/sN5/VHUMVu17oAE9eE0RnY7IeM6a91UCkPQRGxUfVFf1mXjwdzlPQbFDZq+3CvWM9yK75
AZPYh7iF+7BznPdkJm1aoy5yFwLbyTy9Iap0ZwR7/gPWXfco73pHK+gmayPsjLolVG7p4KWI4fLR
3Ax1x/1ZSJeCzNSVffLwqR+qJHHfcRyc5IIPX7RpSim1RK8exOc86/8slT92ICY6pS0bicRUJzsq
s53tuQfMwM7G9WWNXhYle5zfxTZmvF35tZzDum+tC+sU/yTT+QS4EB2fawLQIofRatnqxJlP2Fi/
EjF4zAMt6HHM4CGWsu8MjssaE2fG0nUAyUF72t29GZO7Xax4vAwmOlWRBGQvIvNI1wmmqanxNu3k
CCKM9uyolZdU6lNg6Q5HVcNeViOm7BOlqJ671h7vBr4ZIG+FWE0+DmmWZ3IHd8q6qrt1pIzdchvM
hbPtNHCP8c4i5HjCpN7W7llhrcXuL5KNSQUxkiXV8JA1NoKQOWEDq99zEcD5Nwq9SnTxr7R5fLjP
GbeWofLom223B5gzrls/rR8iu3+FFeI8x62NjJfhINW0vHaRvWs8e/oRpixRjf0HD3WReyxYJggi
bQjXDnAZWcg9ZKn83EHm2TW98aNBQ6/yMevxYBNl8V23o4eEo2jvpa33Q5kjJpy8GOsTRzF/Bc1u
rwiEPs9N8kgenGp3aXIL8+eq3trOHB0Kz0A6YBBPj0k1IBY5IzOFZwrWQ2REyvFO4osyRWUwPRAO
MWbayjNBuaThfhKa73t8f4UEV+KJIbQC3K4r+Gk9+VyRnhVUpxB4l9qooElfE2H8gMIfxqOfGoBJ
CZ//4eY2r6WACr4jUlFjS0/pVTeqSYZLS18wojQSH2M678HaHk4Qg4x95g3Nhaab7BN1BPtZqhw+
S7TMtJnrC0Ub3oNl6zCYf506dVDcWi74d4gbnI9l0/k1KVDXtdyDDhCBMnPIL35hy1XgW8aN1w2+
oPFb4WvKdhPi66dj9+5/evCxJol4ntc6izvrwGodS036OXRO9OTyVjqh2YZ4NfxHQiQP0vZots0q
Jx427GPeK03OgTcsCLCeW0dKo1I5Fbjc64GELs8+C8j/0o6Z0A9UvuEfgqOZLM18EksVv6cGVeF+
ZHlr/PM+rUvu92zP/9So9VUlyK0OrJcVbWU/ps/Fok6WBz+P7SfVYKUz4/JBlapl42zleMNzc1tS
ibReFp+XmZR+EzKO+q+s3AnLFIMzs78djF1mtbyVlBc8+HcPw5DSpk1t1f2SGpvi1EwtL8BGli/s
rmj45Ws9OWYNFiXJX7mtcSCxzSQpyPHvIG54mWR/55B5KL0nLBJP8X1sBMFXPObLoI521VshmYf6
mTb0iG5x+q42ljnpjRuTXy0Z176wq1EQP/SvrYHnsKx8l9LEGiZV4zFLmWzwVXCHuaAh3Cahj+Yw
vfsqDoMeB1tFdmmZ7AmxomrY8Fvlf7E9Nw3NKQZAG4+RkA3BY59m3lu+UIszzdmTKV1eWaqVx2qM
wqLNfzqj2C5ghTn9QXHO/DIJ8Ump4/86YxlOBKZgW42c12Bz9NkJApsVSNru5qS//wxd/ORayf3l
59rywfDjbheLtHvhVTpvzbGGs+KUffHhua77a04i+8XbAbAmSettBrnzL/KiS5qSNdoOQ//R2cuT
drPuoZjYEK57aheSxe1urtXsaHj8crz2J8bqvWYNmJFHm8z9KCv9wOLx3tl95+XkXDDHRG8lTtE1
r5AfJrgj2NfpUC8cNA6p94PVzkRypj5OV11Lu92gm3KLoF3t5GD6xPSG+y6peWXD9uy2eUTgJu5O
uVnlrx0Lg8vgaZpR0Zw1W9k6f61tzlXPiEkSw1XeD36wA3b/r8rcBVB4ty1GnrA0x76agk4/8DVx
Hmsj2U0z4brRrqJs07We2rSVBS88HUaDFTs7I9m8tlidVngSoNYIht7JLAGhSlqRcudeX18s8kyA
cTRXGLHWRdR9Bo3eQzkp2VyVNSSf4JJnpN28CHcLWSlaz7w5PVBJmJ0Yv+LdhCHlQVcfOKVwuQ8v
Bh1wLvCWhlAX9g+bSxbomF3s1T6Dd9VpKvCguBpQDXfDiJuzGvO92SkRKs8pr5o45rZO78JrVtKv
1RUMw6X7FDvZXpCPJLk7dd/EI9TOdow5pEaR4dvy4CEOQ/Ool+TmoyQwksDLLqFlN/elgiVk/UME
PP3t8u6ZL5CgDrWYXiqHPAEbbPkrW/guK2RLccubon20iHpS34oQb/nDVyslWaKVFuktGS1M6m4Q
36VihqgcqCns8nQduWnzEPT6CYvmtRF4ymfqIFcgYX4CXdUnKD/1tp8TpkV9L3rPWcqfWqNRh95N
g80UE/D0Kua2NP6ZSzY2izM5ISaYl0RUT03T8iodSv6zThJ7+5Fx6DawKSaGNWHyZsdXjIjUnfaM
Z9KkdyUcD4CF//n+3Rdv9h0BmAWMOThgi70hk+vC6gyXU15vYqzpVyPqL0UOyZihwtwi/ZjbxlfZ
fyYeDY4Zvri9DPLdJEpzywnSAsTCAbalP1SuJ2UM13QYNCVK3UKUjQZo5DLseiQp3BShlkgQBWn3
CnV1imfWxFAWQs3P2TSOF5LX4aYXgzrmAgzaHKXNqfZtlgDIikD4uP5f1CUPDlZ16LLsDHL/m+uA
e1iAu+ys0ZYg5HN/q1oYyhPPRRXxcgQQI7ZYornSogz2Y9hE/vjiy7jepNLPXmiWOCqlykfbU/Y/
YkusQYcs+kDEGe84Qzh7zeBv2Ve+xb45EGLmUuSvBjFPOKHqhfVEMM4jq0XM1hvzPnRsjIipFe4B
xeVxEB/BPJ8DwxlZWYDayW2KKI4LsfPHgnaCo7eAp+TJbbyvoPS6W2vY5wZYBPIie44DgQrsn0nQ
p6fEp+/AYuBYERnInpacLdQw0NmQ8e14ZcGXrqdGdB8L60/kD+rOgf6kx3SIY/dQImRuavQQZnmT
HhPapMZv0EhcN60isXcE14oN37V6B0eiJTAEO9Ghzg8EtocXnLmTPipAr3wo02Q8wQnkk5GF8cEU
StUAybw1LtTznczJltsqjw2WU8I7M6/Gk+VN5bMzxf2rVlKd6zw2wy5ZxhdB10LMvo/sdueiU8hy
PhWauqLaKpkNKV7+AxQeME6O98iaR23WBtclfLEyTocipMWqOaums8OhE995UB2l34+/mjvciXyl
4OwlWzSxO7S7v4QPutjlpeNi21QK7EKaLVG/oztjZHMdRRfc8cMp1rGb3QrEGiccJWrQwRUdx37D
lZn8LCrEKmm6TrDnqr03RThl61DOffFSA4fn0mOkx09aObwD8u7qef6vGNIEraq1dwW4su3kzli+
cyuQsK9dFFOuXuHCILFD2cewPngAqiYyWjHNSsQD1H37aU6whgg1o307+fKf7lP1PZfef3PVubtC
t/kWb0GSY9Ms+S6jt+0XyDzXTJbGl9/UEQVddzwA7mwSvL5F0TFEacXFtBhWAHz/g49MfNXibXOH
161zqk13XJz6teqp6uGHBzaS3O/13OXrY1fHDegCcvtOTAMeDvXeWi9BdpBVihFRtRrH8aweODJB
PWDGx+luDvN7N1g1/CZCahyW9IcWL4PN4vfojWOGJaateEyBh+EF7VklxQgMtO+kfCIhZijX2/nm
1B2KCvvV2sWct8MV2LIkTsv2jc4dktMgexx5LAFL1OPZw/rGGt0YdHKfxzClaBLFdYrJ0RweFtzh
cG1cT26XMvpk2l5uDjF1cwUDwNojUenDAL3ihUy4B7sFw+Wb8jQtCNg8y5upx3GXJwGO1p5/3TS7
+A/G57ANKBo9Qhz4IhhT7RfyAXejIhJ2CUcSATqToMZiU7H+8WrnxvTen/IJsBvGNgS8QIv4KXJb
FxWb55IkAeaXZkSttbIPWni6Y8LCZM8FtwUN68X/ZxgMRxOmK0YFdEhMFaV5iIwhweJJ2SFdJOR5
fojoEUW2E99aeT2mKAo41j4hIcQ1FJMVmkO+Mw1hZ9tCYIohK5GIVyvXb9lcIUPOMwghqAo2hkip
/rqkBKUKCDabWHKO3vyUU2C8GhIsXHx/NhPU/zM+JvexxQgNKBoQpnJYo8+SxireB/+l9iDCqJyT
B24CbzGrr1UOxg9QD3e4g1qWAXtNk0eoctobj0lULKt00cUdpiTEaTBZpnYMwnuSNzbNR9BfqQSg
qEjBV8MYOB4nkRKD8+C5F1JeFrteUBH2pmIhUAVJsu99RZg9haLuFF2wadFhsPBy8n4xXZEViHrn
NUqsdz7VuwaO9XkVG9nDEnnLe+WAh6y7Ebtga5lromHVReSm3vp6xq6eqRtdr1ggItDZ9z4RwWLS
06AWCx589D0BdwDQB/+R+64BiZs3FeBUkDcepy9Pz9xu/BZ7VGPWTEoZiE769AK6D1V1ouNloPIz
8jf91OXb7D6JRsAgKR6ZfJQWUgwbgser2s6YIoORTi5o7E9N5v2xHfjXw0kgrwT4pTdoFMP9VeBk
7R0Mtgu999teehZ3J4mvFvwjvNM0q0PLr+6upKXiD1zkKxE/k74Cz00/eZFcydDSYSFgBACEZ+Cn
Mm3pFbVcRnSbQa4QCJn76cz7V10ngq/zgUS/TVKN/5lxbMycGmiAPYU8ziWzxLHHVbxHVC33WdZT
wGJRgZhOeAj7ggALxXnYoK04O019kd38YNoksJt3nmlDNSvMnyU2dlq1dIQWQCzVWKBvJVZwnUe6
K7yJSpdibg5+Q9MXBjvjI6YlGaJma0YQQdwFMKMSX1U3JE1IdytUlhEaa+XKfscQ2h7LBRsdxaPN
k9/+j7IzWZJbubLtr8g0frAHB+Du8LKqN4i+yTayZU5gZDKJvu/x9bWi3kSXJaNME0km3svIjEAA
fs7ee+3ZOTTxeIVkUMVnnIGUhmsukvr5c0EL+0NirMvoOuXGgzSM99hih5uNzkS9Uk2KoBlb6Dwd
faX+FWk7f1S02lFrYBnYpjkwm2vixP8o3UHO2ymZl/xsw5V/0qxqyxPOC/YVQ9Meh7wcAcY2fnA3
dHxt78Ggldl2KlNAGtGc9+NOqoXU8QYZsWhJNeXOeWquN+96qJ+mdLokji03Tj38ILM1Vet5wMnK
foiTX7XQsglYnswxdqIZT1EUYhKUkB02E5PhIY8NH+Bky59TZ6pTwJ4Oyyirv8bPXiyLYGc4s0e3
sdpF4OlXDTyBkMTzlK7TaQrZTWbFOkjtFO+KnYF+Ckhbs61pRHb2F9pz5ZyNN6mXAdUTOqzXWeXn
PG2T0XbWOD9oOZ9H55XbevnFKWB5qxgup22z6OmJXevw5C0Q3hNS7gfBRvKUWfbrlUK+pcKj3Ya2
Y56xlnckqaIR473btSiednVSdu0fOUxAFEknvcXKz8LOoQLnAWDFnBH5rhPi5mFwI3kqpfeWO4jx
TG/SfAJco7DF+VV3wLMyGqSOulgnzKkHjTB6K8QCubvT6fucZ+p7RVXTxVsy99UFN7iC4owQ5qAh
8i0aKGZaI1aFRHACCsZzVgIGfgQsz8prXhL+4rc6K6tdP3hbthWoqws56B0/osOxbJBkzLmLB8tJ
6SC+xLDubkcfRhw7MUBlEDiTaRfPE3mgfJTpetZD+9MvZ2vd6pr1E3eqna8YskuuXSuP52gLzQO4
fk3c7wAhsOYaZMSjFRi3OKW9SbyBzYXNPPbnjU0K5xDnRt+VS/oNgnu4XUhrkzzU9SlSzV3eLs8l
JDBnQDKCeUX5j7U0X13I9tDoclU1CglwVJ5GYcwza6VUXkPciGR/fa3noIizz5wM69bUfY2rLTYL
GWEr3fVN4B1sGNr4YbPybVHJ3ovzBxXFv1LFTQC+AWH3LiH4gQzB86sa62v1iNR0r8dWsg4jkFRJ
D9U4BLe6LVoWaOQn2/x16FSKVgbinD0sN9gGZ9jOYuw/2oOb3i4DMIOW7TObG4SiKjAHLArpIWVK
0AQI56dexcsDpdQlF83MFrivh11sOnlmfcPorPN+XxIWvwnhN32BaJYAm2FqsU42jB84h+71PJsD
ArWDn42M/zIhwbfa/9I0qZ+pWOLIAcV+zy0HAK5MeBP4Gu/0xBkBt/BCyE6V7xVKgk/J60LFTzfI
tWx6cSh950WYKSuJDGX1tykMJPHoEmlxl8XaecS1/0hRhntqrzSKwPHv/MqSd/gvUTORlmkBFinF
AFHwGKFSbqgNxUVBSqGjbaV3zRbU5vxS9534ESoM1o5P/KxPSnFf9YLzTQ052z4UplEb2ZT5fW6S
aeMSHLvAi5RmN/PHxap13QEWOY6xMyJn9epKXTe7YYjGp3TInLslCbhc3Tg5EDzNTpwFUUiUQ/4e
NuhVWedwi3REe/ZoYXFQddYNl1HL6nvXhN43zjHdKQ1na18NIjmbqOsU+w7L28MwE58s8aMvexaE
CViSZ3Nb3Oopux294b5ESIJUYEjkj1mcXZaiT3d0plz7bMiUrc2oXFDHFtXgVIEdcyZe/sMrQHvT
042qQPlJWX/FMbQlp+G2ziKWBx40AlTCgnXOaikKGLyjuDT1xF/CdzY1bfYukrbejUwrCc6CEQiB
p4Md6XtK2mhJAX1iMAyifB5lVcs9rEULKUSVO466Pw3v1J7ME+nukR+Y6FeQElZc4nOMy21rT1HC
GDotD3U3lkewyiGsvjlygEVw1nxfUOExpahhfNOWHI5TWY8XbZn2yQIwRCoE+I+czY/GsEN1EojV
JHN9YADJrPEcBwwZUzvfhn7Sv+bGlVhgi/pThYl3cuKo/JWEWJA2WEbR/zoxwupQQHxJ4Y5uQHhQ
zHttLc+UM1GNOoBU2dAwGx/IAaP8e0CDsO7paS/aAGv2Irk/1WP7P/3GpAu57lFWMLGKzwj19B4O
BpXuFR/Jr0gv2bHPRm2hMXHbLWy6YLajhI3mYw08AyUzO74J2cOcy58D4c5tIEBeRxJaJcmRhjcz
5cFDRn5WQ8Rbrebsy0gyg+SCsAN07LJ+JVXIYr4T2bhvpXVwZJ6R0iweXWYc0g7EVlgsUc4RVhFW
HohwSBMCMUYoy9m7VR3c0JEcP4HVb+cV/VBsaasJ4hgC6w4fJryUqcDFrwY13S7EstlJ1TJgkczq
Easpm1vXNwDRClUewhIZA2+8a5Zn2bWR2jaNbj+Gys4zejnyOd4EU2/Va4KPfPlxafTDK8wsPERe
2ds3mq70k0lSyzzRuae2WtRQdwsoOVtawZ1fgsz3o/LCgA9csPMcMDi8Ry1oxVUaee5tHcwd/XoY
+3eJiZdgT4qhaNhF5cO1WRK3QDp17HEmp+3iJwbRyd1CP2WtXtR+vmmtKXmXkZPuXKYZ9cFeYOyP
1lCNyc6zWwpnwaaRVlI8Pc7OHNePZQOFDMh1oD/oOtD5Q8Qi1XtqpYe+BcujjB4HHkrl1gSmKu5h
qkvGT9rC++o0kPGddoNMLHld5kU3bUxhZzXGifuEvkp8ybVDv10BvKFpcs08FO7igFw66yLqwlnQ
OdSAV0t2QxzYpbK8sHxmjUnOw8hShRpnFDMWKcfc0ymbF6yumLbLAVhaTPO2X3kDyfuMWXClq2Vq
zrNyRPY0Qeix9l2sRztYiaEu2cuE8w860ZbvTU4H4dnzrO47SWRnlxUyXO4x0ybNtgnacH7hyAin
gX1/XHz6XisfOXzmep95fkCCtWeR1eayvbMyOxVryEqjeie+Xlb3biXkskeWwGWzWgQ7yvUcgdSp
Viy9egCXKYTXwAoI/MWOx5O3pPGtWluTl018/TpW5ox9NmdAbNiGDvvSPZJIld89L6G83rScT3lU
0e4bJKK/ixE0s5sQKjGOHvxuxyVpcg8DPtTlW3oxigtDaCoPDGIjt/90Ih4eCGiyqyjiZ1+lPngy
AEE9iM+Rx9bMWoOntjF5xrfVc6iU6HVZiQ1enfidY6pLcaZd5S9zk/b1mzZ8VlsoJyzdgwTtv9a+
Dk5UxdnimEddON2g9c+SQmcmvjUdCtFbmTclt7ugJ6E08J7f5LH0xlPFl72FFej6BwxprfNKgJvS
Wo9u2L3ieP6JFXJ4RY+p5Wc8efHNKDsOyRIZdwueJz1BKerus1EUB/uaFSptSsdWVsWWn52KuiY3
wCC9stRLaRotdBh8lByax0eFnZzbF/Xh4BA8GnvKtrhO3HlPRE21QTz+moi0l1gzI13v8ABN3Y/M
Gkz4I6HGfjzZzuikN1mn++OgWNpSGNVkV9rA2OAxt8LgVGF6si947acLeVNwj007UICu8oXaAvqO
IgawO/xTDma8mDvF5MZ40Bbp9fFNUTVWcmfnDgWd4ewkJ5cMQAV/KPIQ6hjXh4wdJlUdh8JOMG6L
Okwx6rjhJRwM3RMya3AR93lGDWiXzDcWrvwOzVvGbxY+wnnlFdRf39duYKXgnMCkKerc9W0yLf5b
3+MFX1lTbijxatPXuqrkppgC++KXVXGUseq+h45RGoKNI8WJGQ8J1CxwhOMYgjFcw3koeip7Wbqw
sk7KeM9ejhbGcQhtDMEu+RXu6aRJuNlQ4NM1AR58/Onlh6vC3uWwkgxkOifsAscqtMdPoyKetClL
1YhEY9ZPW9jwrGSbELLR1fkhguoYtLWDqyxrFxz+dm2XpwTwCgjdNOzZ93nDYz6h/EANBwoFDMFd
nOWH6GU3vlIyEra7ZCqTq9MkiqlqqafYT/bNaHu3DduA5eIKlT2kMKx0sSJWJSE7UL9Eg9VQ1Q/R
TNsGVja6GVeityh4Kgr2UNsBuZg1MPJCd26trvfYqYbav7PpXeDxLWLnW8k8BUsTYqHYRxSonWrW
6tM3+iesF2zO0CboZOl9iL5XYna0bgSKOZNk64AJPvkpqYuaLVZCY3qWhDgb7KC8tpeLAtKhCxUa
pwRPbayi9XNaQ9CQbdCZ16pvXPNrIPvd3xMnLmkMkANZJgt9FTfOnZhbm41qaetMnnzKendlQBx1
3fTwyW7isXcGWjPcIjpWPoeDQ4/VYIttsntxmxj0XRWWzM9Xr89RezA5LAVFaKavTH8ygbRbKv7w
NYXgUx+Mg3p6rgTuwUunribHDiMo5NkGdXWlNYVPd73IfFL1MRl/StG6TtMSMeWOWxKuHMxRU8pT
Hwdx9SbaVzPPLqlM9IsOFOHfsTFV+R2eTw9OihF+TdZbsPxnG5pITVYvGXnq6MjuxM5FdtX3rgkj
xB0Uk41LcinccE5O55up49n6YJcNize8TvVZ52P5SmBn4pRUWO1bZjv1No3zSrxHWuTHmIMJ4rcM
FVgfq27alwp4QIT24+L3bxBF904YwFlTkX9M8ib4qSljYI3fV2dA6MGJVu7xRscih4XET+BRWd26
DR7TjhxPgsQIC1biaGiZBdHb+C+wh26UQYTQw4SzTMF9IBPRThsvkqAfsXF5ONhcDw2YMGq0DQU5
8HORm+jaadL1i39WnoP9f+wJI3VcC2QbS9ln+zaoSTsRBLRf/OKK5gZzxnbTWeJ8myKU5mtTzxQi
EKhllMy4q6yTodYZpYSNu444vr/GvTb3/JpIi/iI+6vVdY7uNfqas3J6t4v2nP1buuHKxpX3zWjc
o+WjDcMRmLA9ArXFbhfW0kY1cedXV3jq1YkG8Zj2Kcr9eO2cuPUbt+lubdpsituOLVDwmSMycudw
NPdTiIP0lx2Ycll6su6ijCvUcWbFG0NKNsx4THD9Hqwxdnnk4It5Dqdc32jdjVayoqPIym5nm7EL
/lgE+n/ivl+t2tzS7xxKhfVI0h64ZJp4pFFtyLF7PFfZa09qcvzEHwzhjge6G73rjvMJ7KKmGi9F
MkfU/EwaU5EiurFpqIK4Fjlrj+iVLh9dgMQkRhqG6I1yOiJsbUlW5rzkyYAR7crmfeutJtkynVcX
roxguCGO6TzTMUPRvJ105hgj82rEdRm+ZwDZ5w1WPcMXjA8+OAfwQonrVvUW3Au+82K09Nptp8JD
7nJkpO7kwKR2AreZy2UFNmfGmFWH8RUU4gJ4eGHDEmIhdxEG5sCQcraj/KcSPn+tgxtzi7A2upjP
OEMfiK2YIxUHHV4Dvixbe+7r8OxODPbrtAq8/D6pFYwPdmocfrOxVmAtOwc90bFTeC6lVq2F1UxK
TXDSdyS7/RZzMJRTo7b0dajpw4ChvbMEn6GzYYU9vvZFZ7nFhrRI+w4TnWr4mpwG6DSU9XPY1frE
puI67HXxdWuhPC47L/EaYqcCtqi/Er7nxEfpQfw4FkmsKX+yeG6sWAbji4y0Grek9pYbdtHLe9gK
u9n3c63YATUzpU/9Qm8ZkcNxjYvQuykAI8JzlFGREGa7EriyJWitV2ynwdHXGNrPFXgy91I6RT09
xoR6y2SdQaEi/pfWoS93ohNV85hH84iGAvGWOVTiheUiqAdwM+5wZDE83OAMc2jGnmHIWFLeaDg/
ZoNnWkIiScpWfNRUCKhN33BsXicwaGZ8MyI2GagxXYwnYa5iWRk5TM+bEoqMYZ7Xo5z7TTJyTSLD
US+eUbbOl4IBbOdci07CqZc/EtAKtz5X6YH+dd3R4riU08WzbMbiegwA3ndkewBHZ4kHQ6FBGVCu
mZqNnOEHZk2NuRd79/gDtSqKPv2KculbovAZ6WKHKsidw0Y1wA6atGn3GHk9qr7b+UW2h/Ek5IVl
PS0Fo3aLfVQHZGfaOiAmgbR8Ww0QEQ7KJkK8TcqkPONkyLZDbetDOOF/3eQli7B+Irqz0kWkr2zR
kLd5aW5pneYwHcqxbbc4/NwdO/0R8xeSZA3/KOnz527y0/SGyNBY4rRf7J8mqsVPNkaQm0vLNYJ/
HcjkR80XRm6WBmBROHVg4VexytG4u8x7Ia7rbYhx9GDjCutsk2rnaMeSsrQ2VeaLAvZflmWUm8PV
wFDkFMH3ZWrH7QCKpffAzoULhNausJxTHXr2NX6K0N4TMnxRmVWp73YbNbc40xfgWlW5xydByw16
VuJiQJr7HTS5CddB2bNAggrpRbwfidNvQUk2jDVV2+1kjVee9ak/XjjHJeULjD7sDzxrB00ktONs
U8mZZ0E9+MqnERYT6VxOGNxpdgjXJVWpmKkra04faQlf/P3Qc2A7tp0XyINfhqJ6JtjFPWJKQAV9
n4Z5gv1YQBRLrhbuqjotoOjI/Gvb6ZkMljB+xJ7eeI+A0kYacKjrZRo3kQWTaFWS4htP8DOjhirG
gsPPM4xABqmNo67A09JYcitV3CP6LjwjW4abKoke/I7GyVU/YGpM8Xqn5YhtCy2MShj6R9ttpcfu
y8uugnzCzu7UaB+eETMp9WZOV7+UcWj2sRRuvQsdEfk4yqT3nE+teer6tHsWjYm+JsgZ9oeEwHFF
+vviJ/7HEbt7KocHju4R3JmI9Bto7HrkcR6BcWr4W1pTssG1ujB6tvrZ+lY4/XwxLJACCkV8OMbg
GSG83QRwAx8DpvWv2jZsi7gXqGew5376I0vHfr7PAODfVqbjl4eM4VKv6w15uPWq2kNsKFID6ySY
IIH2KiqbbS5I/a49kc1n8tYIJ2EthueJANx3gyFM7LDcR/mDX9kgkwPj28WWVTb3NnviTBFihn4G
RmrJ0+z5/cQZKAPDDsVMlgVg95Q6HIQYpEO7N+aW8E1V0eVbUxGVKzqQzjmO4Iw2XZpVCcFEntj2
tLScnQo9HFwftepIizz9trgTg+mBuJJ5J5iSvaCQj8O2QUw/6lzR6AD+6bI4KEEnxlOVn0KE2B+R
3Qyvvj3A4mDHO7PJ8Gfqzx2QsCYUY/dBkWk9VuelZjVU4uniiXUXDwiRFERb1fCNSiP8MniKFhQ8
oJIBcVpj42UDarywJ+PmDs/ex5/jlVZ9nihMLtf4BFCmor4dkSmpJaPBWfqqgS2NXXC6G4QZ7oe6
03dOXOZPCnJlcG9NKZXETjBMFGVXujNiU4iq5QwYVKbcOh2DPsUKdXyI+0q+Rh7NhEc8A7p9bjnJ
wBfInEhsDI1BmrG6gpW8Iq46QhOyKGYQk50cgsaLf8hI1C/Sa2AZJYP9mSWZOeHKqX91sd3dJLHv
nassDLO9YwbqsAxZDbZ2Yx7/zOf2Cul1l3CgXslSdzpAa7trSUAZ5kSOx+dZ2o1zgwW7rQ/uwG+M
gcyL1yYqUubMyY9r2NeOcj+8obOO8BTa8ZV8tLFRARhOQfY3RMq/Sp8jwH3u5ayeEUmW0vyUXusl
t9nYJyyaHGBu1EbwYMH3F7gTTxnBCWBT0BgtVgbM3GEYlni4ZQTB3A0KgXFhShKAlXTXVgtd0Qun
zqNSCRbdca4M1fbzEF6aipambT+LFHD8ErnuPd4bq8chy/H/NFGQwmvMCdmdwPXHu4GHxKOjl/me
xmhVPdAulX0ripDN6mhCBdwjruL1Ul8/O3DEGKcKUuqbdqwz6+I5sE2KgwipiQHkPzemegScCPTa
SiSYxBUZOeGU1ybohLIBGRnoLTqQJSZZPTIxrNBxRwtQSyUnSG78vKcAri1lHbLq8+HNQqCMCNl1
FXk1tlLxFB4WAveKGrnlKkR79Nre2DX3IByV7OXYJs3RawhCsAIdUC7NBpmfgD9rlUm/eBTgwX/H
yUIw2rS6i6FDwheqVjy4THMjUcDeVDBBbenAgWRsTcqQgT+facZNwHdACJm8kvw6uH+mTClTumE6
8pLiLc+bDrTEPEShfctI2eEkzIAIo+m7pZcS2SDHgnPP9xYLcSChXxPOO9tUTr0Tb15bqkMuCoIj
YTNZ1B/68ugqnbaQYjibwP6FcaOerkny6gswcr4PR1nt3Zrx+0sTZ8czSx3LURsHoZT8a/45Ja6T
MOiLZTPQbq83VLdzNY59zb4VOsY1pjFmNmanklHkLrZ0Vd47jtXXuwanWrgWQ+FlR6udbHVxKq/A
4Bem+DfpXiQHQ0PTYeL6B4Lqjsr+IkrqZ3uCddw2E8b8sxpDmMlxmtX3QMp5oAdpNd2WnQGNvGq6
sFbPGVFQ74kwRZ4RL1WTtcVph6uxAlqG/9CMbwiT7oY6QRvXPtujEGtJZTm3GQfwF8FJJH9ckiJ+
UixumeNYH39Sy8IBz/fC5lG0TVJuaNLwzwXf62/kLxcI2TOWMYYzFkdIq2JKV5IBZIKbX+bqHJch
f0CnASRJOjZ8sKyt1VR3qH0xpNtocWv1qoSeD3AnPLLABZWULPbcVa8TeM5FWh9bt0qt+5ZJCEeJ
cOV0X3I/RaBFWciXzdTqUGHCMe5zDPgRg1ZsiowAf7qsCYpXfbUZ88RpbjH3xvm3IsLM++EpNfRU
VuLBX6ug7cZ1GttW8BBZ5JUQ+j3OCaR9S0e9l8SntUVI23WcNzJJaHZ4zEx6xAtV3TqTB78IyUF+
N/QBBiSkKLum0om7kdpbC4uMnFmHHf6tJYI0+DIlOyywdNyUgSh/VHyi6sDXqunoqchtUd+6LeXX
r4NkD75LeqcSZEJtrbeoYwT5wm5ctoQiqJvWyGKEzztv0Tf+DNUC9siibwsadTRq0MwaxGwzdjvI
OGBMn9l9RdjpkGU5ivhQFghmuYxSJZkMnfanxMfBdOSGtqgLDe51CAfHClpOzhWyZkZJo3ufLW6x
rgKBw5JjY1T4Ly0bK6b2KtfTT7bouGqZP2dMFKweq5SVJAVo0/DlGn7DtfBi9hVm6tvnNIsKb52z
GXqfuRejzloqyjmHzdNzyxH7IVsGi29WVL+BTPIOdSX65aaW5GmxUhcIQCA1whdP2BOLjUWk6ieT
hkeWDpXLecqi2n9bKAQJw53jLBBaJu7+MF20SEGgeUHyXJRlGNz3Fg5hClLA47fp8tSLhE9/YztQ
F168KRPR1gwzpFwK6uqie+Sxk+C/ziE6vDl1yNeTUE70jVuM/97Oo2b5ki0iIGLleA/CksYmG1EP
A9u1bMG/kXve48yUYB87ilA+Sr/34zf8TsDqJtmklIb7gXsZysAhtlSnDEbR6L07dkiK2Z+J+HJq
leFzB5rNf6SKlpmLb475Pg8TCClX+Df0TeTnRlwTACxMszeOsfOBVTChTt9V3ZZ+bsCY1Dh0QN9w
Mcy3uZybN3Ib8fSU+tk4N3ApHP7J67aUBSQH3M8Oaf0aJFB0nIEjApLVV+T8irzR24W5mfxNyES4
Xjrjxl8BeNGbaaaX8yQSUyLZpZ2q9k6/cAwFwFjto7hP0GaaWh+Fw9GVVC/iF5Xgk/LWxdj6dzSC
c/AmkILQnJa5/w0FvHrsPWeAniLzoR22vP2WfVMYPTbfBCgn62Ukvm6tFwJo11Ja0PKTkzFJFqW2
Bto33CH6qTmfZsdmoF3I8XziRCy2h+bgkpceIDmkOVYt06bVvW/8kXAe85Ylf7GLkiTNLUgW1SXD
wl1uhdbEI4GgwkMn7TyiskorCx9cC5CfHU80e2ytpa39S5g0JFw5wwRrlE6gLlDaIJTFRPisrWgq
Xd1Wo11ih/a5M9OeAYiyDBjuN8Ei/c8FZYl2br4FL6HTtdg+UijbxDssalI5FTrZul3y0WyYjBz3
hynIE68hZSMWg3gCSoKDNa6RnOAzrCKbYCJLA5SyJ7ezKCWpEUO3RMtRK0cn30qIbD3SkmYOgLuG
BcaJrkRibXckY9jyhrvRJTM+gKt11y6i3DOWfTvdJZxOroK9PfvfC/DCcECAlxY7tOmAPC3Fv6dp
LIuXvGsaxI+kn0OMnldIKzMuBsNdxAGVwHEPMAd6Yph99NzBpns/NU56Fkkfdy2Qi0pbbxWENf2t
6g0Izi7kuXMCsIZZsBb8bxZ6rFKfF8Wu6DXi8HzvTL2dLivPxVX2Zdsq4X3jxmLAT4PgWw6kCzof
yA4f8TtXjVjeCC+oEExSkkf9U0lH5BMS7hRSmOGHv8Cp9+ljXfseMHeME/vM4j3kVKyxX9kNf8sH
7V6Cxgk3nr/PHW3WURYitpJSdVf+HGIJ13bICIFYgaVXhGFyW/Vh+ZUFvmENIPAykF6N1U75Axun
qwo+n3Cby+atiafgCyXPL7+PPCioCMVmzvHICprmuQgil54ANoGXQNYsCFLoTzw/HH/5DjasIqPH
wY6cITX0NBRV3HRkj0v2Vk32eMgWuzo30Rh0z3iPJvdyhRY0+87pYChsqr6e6Y7pA+4jXkSA/4ly
qjx6Qm5yeE07JQLrWnQT7WdomF/0UDGOJn4XITMl/a42vr6vvSE9Ojqtt7VI7B+alCHRfoICuONo
Mapv1OLQSsZyDL/YwldyR2zCtvF0xctelAVDUM93w5+gbVBaBUomZu0ELsSWy2Nj4fraeLkc34sw
n8w+paZ0BswVGBoy3ISdxBoAf0HxJDcPeBF0NgTOtLwXCGL4VkWxJDOpDJ7ta/QpdeWccsJYDY70
q2fEOn85huRRU4ae2Yeux32xPkRyaJCR5uoWabJoSAjJwv3sI1W9+FYvPKBM8ygXfEAW/2JXzMOD
Kpr+Bk+RPtCPZBElSh18F8UIGWE22lzX/wUsJVMMy5vbVTGEMnsa32zi2ZI9E2lVe8i5hGPeV+/A
YSmkgrIwT4hNvMe55ScWNzIjSZvSwiaJCOeJKJ9CAzDmGHOLw7nZl5yvA8VTH0MsO8YQHnq25bi1
YMcwXuWuU0zBxb7sUURDLNEeNHzsjodcTTLlez808htmzzLp2DkkNXuBZcHH6R480g+8QjLbkf+I
ITe+Xdo8K+Es+IP1MCz+SH1dbZR9P9Wis0/cy8g0MoU1Hw1NRw+pbVXBq656C9uMy9LnGAWOs6vJ
hZxyW813njejz1qxup0ZrVrYIeixa/Zxzk92LWX8QvfG8lJbmlMbs6Belz5v6yNdmPFLi6KzxpZb
yZ/oEEt1oinVnPOeFqU1eFuDJpVQO0WymR6LMwUL6QPPBZJSjASutY11bVCyk5yY5a7N9UKiZoz5
ik6nGjoiyGeP/S89hzTg0hsuFDiXtmJJnqxFxunBwe8yRLZ3SDtb6WQT8v3kqJvLXj8lI5MlzJRl
ZLp3Z+uh8meL2HN+XWvfLLjbwYslBIcozTJy+BAQNtPnuZ3SENqg3bKWkKMhtUPui50ysCde3Bpo
VrXXLuUVubXqvQpNpvZpfqG6oHKCebiQTQiX+pe2m34gRTlUM6lOUlrdxPayxEZXzJuhjgqqqUEj
J7S9BxYyf/scu1ARXzu/HKZb/DpWFf40HLaTYIeWxhcMCzr4oHDv99if6dPLSRjfMestlK542jZh
BlcDLsWB9hiSGHJm+rxjs+8vm750yo+4EeWwTzyrRkwStev1+4QHWU96cCKvVKx1jqPUPSAdRdG3
aPC4Yx1mmmLnaicK7Hqy+/X3v/3f//efn9N/hF/lQ5nNFFf9rejzB7wgXftffxfi73/jtn79v48/
/+vvjCEASaUGMcOpzUhbXf/88/slptGPf/r/uGmYd4TBqu+B6up6w+Qz7jM7E2/KYZ4gfEhsnBw/
FeytbWaml8ZHxZ9SNK4Yl9Kffxr91x/G0ay6aQYxREyVQU397YdByZvVyHP/WypwfWyEV5l3QcSm
2zpDPud7anNIJ9dpxJHi33xlGAFSOrZ2lUtHg2P++jY4HkqQFVnjG2fFdN/kMyU8Cq+e1iq86Ufr
UwRFtf/za4rrX/oP770LTdD1hcfmHL6f5v3/64vinmKVhEvlQt3L2N76bq9ghHaezFdoswhQEMNo
IFiRn5LiQTrEYKk9kCbj6eyCBaMZpEfPyMvSPiiWtQlLrKbnUECd6tUuaVFunk5JNTyNog/8U5gz
2Nz8+Zf47SNzbeN6SNHSeI6H4cq4f/0dHN6gRYaDfZm1GHApVdMHaMRh2zo2KDSXQ8377Djh8c+v
6v/2zgnHFo7Pzux6oUjh/vaq5dKmkQxU+ZTRvUwEsvDzmyEl6EiqeenWLIU1WjP9wsfIp4vlX1ym
8p+8uutpj6vV8bRrvL/+zj3W3aZt7fIpKMfukuaufArbq2sY+OW/eCn1z17Kl46LP08ZXvGvL9U6
roUs4JVPbcdkWWACWZNtanZ9aqZdo23/5c9v7O8fp3A8Lkhsh77kuhS//2oSflA9kca40DFKjCIy
V7GFPcYan2lxYO2PeqQ4Hv/5Vf/3G8qrStb4nnA4hHvXP/+HmxA7Dn5RJLhLmXJEXy2W+hG1bLDR
zqzl899+retlqrQvBYhb8dtr2VQdSmJ0wUVFI+wMNwGjQjouPmeFW9v/3m3F5e30XE9o3xEecqu6
frz/8It5ZNIVq+trDdSVLgAd8Pt8DQdBJnKI0zGsUyKaxWLe/vmXFNdL8B9vLf//hX3Fp8h91Px+
P6PsJU7x5AQXHfoD3EQX5HLInoUy9ZYmgnhcmu+5Em/etY1pnbYdjRIB8IyGO60igzEyywXLVUCd
h1Lc/vmn+98XNY90w51PKW0EOIG/vit1VIVjC0TjMgM7nFdRrtjHkdv2zkVLvWeclfXbn1/x9zst
b4dm8uUTsIGUSNv56ytGjMmLH1nehc9LvLkFOYaObQA+bWVY40OzOnjKQrwnBtPtYnqQ13/+Af7J
Fc6NUvBzsNYSyvntB0gHQVylD/VF9ZNzzLyWFVKVBZhxh/5fvNTvj/T/5uw8duRGmi38RASSntyW
L7bUsq0ZaUNoNBp67/n090vdTRerQKJ/QIAWJSGZLjLMiXPkoZO4IAwsqDaTd+12skE8+lDCl9bn
MA/dQ0l/7wlUNsEg1fxzHpdPJS7fjj5c/aCqPkDyogAbUM/ZZX3O90baZHdNPkYwc2EsDn+LZg/9
BKP5WRlcDRbj0VGvZZr+TVc/Ln4BwW6fiulAr270P4xs8J66gvMlLGdhNd15qF2zNIzPID4ogCrm
aB9GEk8nZ4bek2rUhzobzd9R5ZRP63O+32eTJ4nnEMNi6FAI3649r5JD20KjftZivFc1HooR3qlw
PuhR0/+zPtb9NbJsWyBFaGhUWU1brv8r44KkeGHiI/ufBXDGk2hcGcSF5hl0dLvPxRhv+St3j4MN
tlK3sWg0RQv1z8F7NWAG1qJ3REZlL1DU8gn5yli/wPaqkA6OfLM+WS3cshlCRvBYTQFChmh2woKK
bOH8kVz0/C2qyLdT28rtdG8XXfEujGra3ssyjJ/d0HQ/vGmFLAsouwYricYK0UphLQxN30xdPftq
/qTN+XyBsqy+FEqmHijApZ+DUGxdvcWOMJ4uNIstURFGM4Sz2H0B2AjB+6SiIumiQZwP9M77FXVI
Z6BIAXm8c1qfoCrtxis7/2dE/EgbQjGHi28vRuxBShRAl6onasfti2so2dkwtHxvhWK8Rvqs/60M
RoLS3wgQpMza5DxTrT4IYpajqWnj143vkTfr7ntsvAQOJNSK1uJM0o4SgMqC0QmkTJ6FqLbW+r9D
XPrhf35J2e1ah6OkGRJpfM6BykAaPSXKFwMJKsfT0bN9+R8+CPCRo+sQGOEoittLQnlOBS7ZsiVB
lvZ7GL6BJxgocXE4zVh8QCAUEDHJWPiU0OKc9JPZKeK/tKSp5dBnBtXF9S9aXCK5Y6rtui5M1ODA
MBa3H+QKZcDRH9snlZz+STc09QsaRqkkrCjhd5/130IlU7Q+6OL9k4PyHqiuZQF31sTy/Us6JI46
8htPFWTY2R6ajtl9F8DaFxyo77nfnZwGV/JklY7oDHntryip9vXGYdXkdVscDrxYne48rIipuQuz
3HQp0kBN2DyFYzpdW+QI4SkV4zc3qp9x9Q04vcIPBRrF/2ayUkPwq/M4VSTLLURyL8hiwRtPVWeE
6RczgrqW81/Qw/YUwPm880Mr+jLptn2J9BQ0SEZ+EfDsz/WVXF5xh4CZrYOZ0kDKjiN+u32NkQid
mD29lnw6skaWCZOOHX3gDbT3qqbrn9fHWzwoluOwYRCQ4DEZDiJy0gC8srmhVoc2LO/K1XHcXtBx
Sup5pMpYBTTe7dJs4gV/4wl1HOmV8XwxT1XcBVcWXQpk+p3WM1pRXmzy3Wi7TJAntUazt8xqPEL8
WGwcjuUJdRjVJArANzIFwfDSkDn2lAH5RHjCsR3qhhmtcuYHK6VYcqlEWU8n2McU5To2atlSrgfV
sI876j4bk9fvP8QV8J9ovKomC24sDEYuAPbUNH55aAGK4R1VtrD9nAEsz3jDra752+hUix7jjnTf
Af7tEXFwv2/H6avdR2bzrqXcKr6R1zVJj8BuLKLvgy5lkYD1Qv/5HAP0Sz5X0IP4B0FVzf3VGLCA
HlXA+5igsKvF5xIG2XAf5A28IqiDZsCZHasNcdPKCcog3PdSFdcGniIUnDJjpGI6xYUiI9BIRN7Q
ZV2PVmcEzn5Ps5QSfNUHSKdfYlD26Uf8a7gRRxiyO22HUIiTXdfP7N0dITJ3TV3n2NqC2HXhgGpA
9iI/AqBkNTml0cQfrB21Rah5tLn8l4yKs7Fp8nC8NiycfcppQlP542DeFoYlaegjR3Yu88Qwtp8g
7i2/OK4dbIyydKy5i3IYgmpNRQzRVqVpf3UXS6hkYpDnmQdSA8luUobX2tAD2mioxPiU765KBuEj
Wu/hc1BqzxCl22c7nJINJ3PhWMvvIJ40wcaopF5cbWGDxkSHexPZBy9wjeHFqNLolKNA7uVoLvY7
BbUiFOmL0kv6qtpaA3n8F0utkZOyyBPYBBd/clqv1kCFJbAoIzX3aKqVhNXx/JzBqXQc5Ckc6e64
AvaxObtJchSgkvcpCZmP6+fr3ibKyEbncJE5M8jJ3u4D9XgntsjHefOkwqkFLhRePBpwr64PXfX6
WA/Osga2TfBqAujFKNyO1Q9FZyM/z57PNCpCuDpa73XHn8xTEA/BX6D70XV485Bsrg17I36Uoy+f
mLgJxzLMwtBrDESQjL55opcQfH0HwMzU0DxZH+7RsYYVmjgJ/wC7v0wB1yKZWqpioTdYKQ/qmNRY
Oh8zMo7JCfKJ7kDnAMwfU1y+C3yqBJPTwi5dV782PmTpGnGuDSw/+WjBJebBu11rUpfMETEWL6RE
jN3AwYawF5aeX3QqQjqdOJMFszLlI8DHaYaaPGXvSmqI9V8RwNDSd0nu5F80sBz+3naa6D3y3ogr
oDis/YL5dBLH9S++82j4YlPYFnlzXHDLEQt3tzdGYA91kHlQ0WrzdRjt0fHoNhqTvw00deddha6a
/mNsgBvuCQG16GAVpLl3s2Mqwb+g7VSDxCXdF+Ci3Xq2lB01GVM/1KobaJDs4xHHXhyhBPI8g6Xq
P1SqDWWCKyCLavaZ37n6pciNGugQiGBITtcn+OD0E0Dhs5GdtiwCv8WOTIWg97aJPKgzZx04NcrB
RmA3L+asOcX7lqrDf+sjPrBtFpsPYRO2RdeWyYvRijVy4UriDZPbH5B4MoGs2pEX53l0KnWtedfo
AZKTZRC/rI/84BGxdGhXMa28Ibxft3NtUhWBrCqKPRLdcPGHaEAZoEPc9NPbx7E1fGCDTjwdN/h2
HN0Erq+iVuIlujNeW/og9+qUbL0RD+6STK7hSmG9yGotdg7AtT50bpJ4rWMU9odQIWNxHIAjfdEC
jdrjiHYk+hLF6G9soPrgheDqUk+yDY3Uy/JODIhasHI2Pa86brKfix8oLae07sLjZFoBXGITBFCh
3cMvA1/BPjMG+3l9iR8dIp4IYZH/wbHUFtdyBrXjtkYRe+hIpeT4tOLcwo98CB1VOWQN7a00Uhn7
QJuH85tHlieXihq1f+n+3G5uXRr6VCt+7JWWXh+TATrQCcj5u3GMrd8jkoCIcQQF7SeuJsqNt/nu
WXTBFZNBF1TzHJlrvB0bfHcQOd2seRZdb/uCf/Vp1nzoA2ORbURBd6cLoSlKhiq1OgoFulicLhPg
Rd5UQvNQ2NZomUNVi5K9u0cFHXb8UqNxHu6It7qVODtyVBwwQPhkO27nV6dg6ieh214K38cT0RDM
V2gx7fK5jc4tBYqN9bx/GAmDiEd4gynekkqXq/DK19HsrJXJExPrDr6fVkb03OP4v8pCuiCZwNrn
UcbsyxzC95CmDFoTtVMxwnOzfqgerDYoN5vcEoULHUN8+x2GFSeGH/iG17SVe25a4JdQSOQHo7Z1
qeEtvua0km3M/u4OMXkdV9PA+RFkchbmMPKh0RyFr3tpE1shCNtuBtEy4FbvXDxsD1JEGKxtM7Mv
NfjSjb1+cJZdcgRkbAh7cTMXNxia5yJztdDwHLq8fku693Pb9/CzA7WFxmR9fe9eOaZK8ZLqM2G2
TXJmsb5CrXlOYtMztbmK/4K+Dtoa2L2LZ1BaCeQZQUP3wfqYj/ZUVoRUWWQzzOUEZ4VHJgt63DpE
4mhRqeKjrxTuBwc9lnMgueiAyGbxYX3UR8v6J5NggmbFSiwCJYSLStAcreFNItMFdFkNikhx4JOq
VUOQteujPVxX+Cq5rxxaemZu1zVL7S5WlNzwjBIz1CI6tqeMr56icPqpw7borQ/3aHKEBRRlSa1R
w5S/v7quHR1uEexUOkwSU7ZvNRTJYDFWjjncBRsRyKPLQa5Xx0GxCcKWEW6lVsNsUGOm5dA39gad
DbAt5/Ept3Md2bWpfhFzNx1IbsLcuD7LPwXKmwhMJmccTCFxGF6nWEyzhhgh0CBq8HSY4TMHvPNc
Fnsoc8Ya1T4g6rTGTA2GiFOLsDLCzQYXt4rn6KLNcRPByO7Tz7/j/8aQeMIDOInTnMNI8QLewtc2
AAKPDoENywKmlAwsLJG3u+K3vh/UEU3CswMssQcOCo+GnV3ymOAGNSZlY33u3DiWB8eH2iJwZBv3
/Ha8GVh+WU0B7OdZ2/6LhicaX6afbXgYj86aQzGRkqLpEnQtTXLrjJUQteG1RdV+QQMqe2pb6Kei
ZjY2DPH9UOSiyMJhmP4UMRf7jXSCCbNSYuMR92Lvh6127CoDMuqo1zesrjR0t0eLoXRuDk4j3v6y
wFMHZoxhaGwPgQwN0HejHG0tar8BGe/RB9ScI9h6/zDpZXdAUK3e2Lp7m8jwpFVkUEXB1l1snQ4L
E4wUuetNoTO/S0vjfVLCxEvazd+lOkBELYRfYP063d9kxgRrZHNG8ceXwS9skXnQT5LNgvTdZzGP
8KzZg44ap50/mwUa283Q05hdKL/WB74/p9JR401XVcAWqrN4XxtnKKsKfBAq8ZllvC+NBgZ3+Jyr
5Nv6QI/Oj4zrZRRHkPonhn1lFnvIvqpJx16EQz94GlDEd5EVvtSCpV0f6dHxYRkNmckVQFYWj3YS
tiKatMDxyrBWwLRZLdqjUR0/qcMAp12SV/2nJLWz70Mn4t8kIvS3hlZ4zdJjIVVjaWTOF7eSbECp
KNlkeVBKzR98+AtRWiKOfruNIUDEF3W4KbgLS5xaH9uGYsOo4MXGXCOxawJCuiSkHN9sZRiH95Nw
QjMxaIszQkp3dubStjwcbOeHbcz5E81FNZGj+Hd96+6tNO4AHZoaUEBq9c7CBbKNEJ1z7qXH26Ec
faFmJ2qZ5reZFgzpFuUbO/Xg2ql4lxgay9bvIzQqPhImjqWhgTz7Do1SfDDIqu6pznXf6dDIzpAN
dgegZVtVqAfXgSQlxTBqlEAxluF3ESFAiHSa7YVuTjeWQplratPk0A1OdH77opKhtIiPSCAay+0L
Y6X/037p0UJMPStwlQlC6h7wqdFDv6IgZbg+4AMDyrQcgJM8tvC0LZ4KV4GnqixjbIoawPDcm9fO
RO/UjXQT+hM0k0et3xjy0cGhsE4umCIjMefi4BCZDBUsbbrn9jB/B+BonwyNFgZhFwa0M4m7YWMe
bR+oB9LvFv4rD+Pt8w5P9ywmvdI9KqcADoBhQEk2I5MyOL/WF/OBgaZQSzhNwRJ/SyyNSTuNVSl6
3ZsL0/1L7cP+4JhjsXHFH10EeD9MUk+uhA1ot/OxQGoV9C3htCrpS+VmyjcECvJD0BdkRsxGa/bQ
Q/4orHrc8JYfnBVN2mgHT9kwHXNhrOHUT1ANxDlXQf/mO5phrW9N4f6lqSCtjZHuiFrGfetr+uC0
aKQNeIQkxhdA1O1sIZKww7JPCOtIjZ3bIAkOhlv4XzsISg4VHZrRhkvxaECoEYWluewj5J23A8JU
QBv3QBTbt42BhHnUX7Vc86+oJaUn12xe1ud3h8egGkN6EHgMNVtMzBLnJeJ6MiO30z1oftq9GcTQ
3UDVcYiGgeaEEX9g10c65Bu9AVlm0dfvC9nqM3CXoXkIm2FjwR88yRoZDKpFPFikaxa7bENqmBZd
qXvoUdPCrtehVDVpUBWtB7c8NfQxXFChTz/7aWW+gx9NbFXNHlxYACpkawgBHENfgv0Mf3b8qKs1
9HkG/xxRVffGqm6OYVUEG5N9cKTxWXkuZeUR1Jn8/ZWnA5egbsKeqHlx5ognWk2gae0661tB7PN7
suPpfav34ry+5Q9WGIgd5QriQYyuvljh1jXt3h5Nw8sF7MLQnLvdjFgFfC4EXa5PDRiSweegbdVy
D2G8/WQbQ9htzNxgZgvHndcUZI9JSUyW729nDg9lDI0fQQ9ozeB71EgF8D7U5rffJpA0JmlVWa4X
2uJ9KdIBTr5CJez1bWoY8MedixJteZHQl6fnVHzX1/bR2XExvsBW8Csdc/G4oMI8oGlL7atW1Ozf
UTEszzdq5bmgAWHjHXswlCz4azKix1osHSD4/AKlNlLDEyTG9zC/jqhptpA6B1oIofr6vB5YJXwP
8Dgy7NBxDW63y03iuddLHs0MuPpXtyeS29EFiPSTjrAE2rOu428M+WB+pGuJq7iEPGnLSg59MTGv
maN5dHCJd3VhlmQTG/j8LLhO12f34EaQuMPWSO8YrPXiSWsilOb82Ed7SpVYHRP+jQHnR6W/Mppp
9Nb78buiD9ZpgNmAsHIyP69/wAM7QKecQ/6Q20AdYhFHTlFq55Ff0mAJxFuhSV6XYDgIcCDf0EYV
riIQPMme9iyn2rghD3LGWFsanYBeEwiRorndWjqZq6YqwhQvyLQnmgV9qOeEhSTUjD44imKKA2Nf
FCbPg6bGeyrZ2tGZQ+e30drWcX0dHlgFCyAiNJHcVRLIi41IRkUQSYvkCYCC+puTke3LNDY/rY/y
wIO5GUW/nXEPK1EHZX/yZIrYP2juaKBFEvi71smKb9RJPs9RWXtdlG+Buh9tMw+LzU2ilobVux3Y
yIF2urSuPw00hhlPUw2Zw1c3MNUvlH7TH+0oIAa01dQeN3y2B3eJXgzcGHKosmAof3/1zsStollQ
VcZPEEHUFydvtHMcqwhpBNHW+31fTXMJZHF0cSlsLK+z2MN24Dcd+Y0nu04NFF7ox0FKKMoyRDe6
smvLK5KCnX8K0K5EbHjMeeYvVUXb8YyeNX1Fp/XdvjddICkpL8miAGdq6RXj9CSzP2XZU4zbX6Fb
Wk/RniVSP02lOXzo2nyr1+d+tXWCKIwl7Rrg2pdoD3qjAlMoMTq54Zid81REx8rMmgOA/3Rjcvcn
SgfUx12RADSc48WJQje2RfqI5rbYqpqfoRrlcHtyReH1yVs6z0MtO4jJhUdxfVEfTFECCnnBySUA
LVq8B71VdjHitr4HaRWUqaS6svdIUuXFvkwSgA/ro91fWJmdMYnWwHDb2Mnb46vTuYoWCnhbqG6d
5xRatKNfdgjYoDwOn+7Ude1eKyVynRS3/2t98PupynohxVnma2s4EbeDF7R52AOimJ4ZZWT10m6S
3J/pcxpE1Yb3cG/+ZGADkoCMokQKLTwzAFKw2CES5LV+Rc7UTLXzAHzl+OYJSfgHRh8XUOOJvZ3Q
YGvw+aKp7k2Iv38cSgjdqPC7xx6ZyrefE9PkRRNkaWzZ4rFYPDuy0xK00+RBMpSfwjmDkxoWcBqV
k63y34N9ImaS+HnuEY/o4kjGQ64gI6D33tTZ0U+0v9KPeaykB2We443z+HgoSPUcSxbNncUKohBS
Ctiuemg6i/EjlCL5RSuM/Ai9+BYOWpVn+9ZRJtLWSdkJWVjUliAPWntFOFh+71Vt21kwWZo9Mqej
/6UwKvO7qH31HISg2nZ1RhLDCnhSDmWmDRctRYwGq1oiVYso7/oZujeqJm0cEmmDW23fVROcpkfS
0M0G+BCG7AzrbH2sEhd9GNfBBMD1fVwf797O8ZIQEuKiMSKeyO2ZzWq06rQYBS7IDqDV0KbgaHd+
4oWQycDEMZ6hCDWu62M+mKN0BmUHlLTk5sIx6oB55Cn8nJ4Om+/fCqDmb2MVQqAJHcRJbRDPWx/v
wanCK3Dp5aVVVPZk3M6xdUe4dbKo8xpIo70ccuQrKf35YtuNev4fhgLSDiiCMPuuzWRIy7ICXdci
3ptWz60Z+FddCdAFFX7/PwyFmZFpfMCIJG9uZ4UieAfzVdx6Yx81Hx1Fdc/4uupXchzOxgI+OCQ2
eWcgROSmbPqyb4eKYNkoRWUzq2qEfl6p3ctgo/Bqh/Hwvq4myKrmYiuafuDvkGuzSFaQTaRpw1pM
MHCb2rEzUXvFMINlOUB44nMRBdI1P+dapY2xr/xWQ1s1VMlkQGcsWc711P8Xfpay+bi+sw8OLc4X
DzOIHou8jvz9lafXdSniy3UBGBy23+lTi/hBeM3rCk46ohwFQtTO8NP9+qAPTi6oTxqnZfcaF3Wx
8HYzkWmYjcaz9Ww8T4iBnSK4YC6GAn/S+lCP5ifXmTjUxb20F3mDAanFUKhTTSEDmdJ8jvxjrub5
tQ0hqwwRXdsY7971INNIi68sRcm6+eJJ1rqewDE0a8/FAMDQT6f7hHzGpcyLT8geRZdGKohB89Ns
3JuHE8Ub4H3m0tzBLSAtzCcFzWBvbMzoK8dp+EjHiQliOUmhVyzr4/rCPogDSVHLy4PvS7lh6bfH
eBtl1ZYUT+jMAmoWJ+inp4ic7aehhW6mqREsCabIgWIym0dCpiz4J6mV5Aef1GzY3vsTxY2i3QhA
D83dJFJuj3E4QXIOLc1M5q0aAja2n5/dPqmms2jUYutQ3W+yvL8YDDwvgsplFbkP63gy0kp4alVY
sGQkcMMf6C/SXyYYxb+6FgTciGHFyaHuknKjt/jealEX+FPDlmVd2uJupwqaSZ2gWBIeRZJqbzdx
+UMd6uh3kSuwy7hSwdhsY+fn+nY/WGDw6LjUPKYazvXCasVxxacMiAUHKuRyRtw6H/JMaw5O0GQb
J/nRULR8SteWkeglvp2g05hVaJikp4Yi0X/k9jhdIU+BhFBAwrc+Kxnu3DpL8INwaIgRHDrWlomc
gKdS8uxPXgD++EQx1YTIOTcvKQDDC1K8wAEaxb0ocTnCNlHmx/XhH8zURs2V7eRFMEkfL2YKLW8m
G009N4OAviEY2Q1olexgl+s2XNB78wB4G9irTsqe1rylc9IIRccFTSqvN6CWgeEIekFUm04Zkkno
WNXRaX1qj8ajKVWiOqA9IIC/nVpNFgjV6rH0EGcxtKOWD6p9DuCM/isruchPNdel2HjLHiwnOAPu
JCgHAMGWdjsmSFh0AUM0KYNab+GSS828+djClverdOshfWPrrUMXNF6XbuDTyyuxGK1FJFEg0Z17
mTuU2XmuhJuddAkEe9/mVaHuCzK+G2bu0aqCx5L1Vknu8Me3ePVakxMs+9QhC52gD3eA9D9BVTFC
rssq/80Vdwvu8Hg4R2JV5AO6PJ/qKCWIXD/z6kpv3ltzU57aUctowqqy86A0WxwCd90GsC5bhiQ8
kdh4k26N2x3scre3kTaer2jJBJp76Wvc0WTnIGGSnmCBrZ0nh2S1eMkNGJ7I/zhtiUp4PcMO/b1D
JkB9HmbHQeXa0iLluwIvVHnSe1h7j4qgA/fc0F0Q1PtgdBHFDv06Tj+qXWxDLF/I9oAfjguw7HOD
ADD0b1EIedz6tZA++WuDQ40O7JaEblCxc3A7byeY6CiwjtbkX4UAdRTzYu9Da8q+rY+yNGssI1Em
S0nmEGSFsXBCRFHkIa3g+hX1rqa/lBO8u/tMry24vTtYcPNApbMvM51DCBDhODjjsGHZlieHL8Dn
4g82iydKX2yk2kGLbI2OcZ3UtAjQGtARR0U2OQy657gVaZfvZJFRbFiAO6cE04GFw5ZTrLcJOeXK
vLogdYW08pwF2hU1ppZkeDXmw9farIfgRJUiHz7OQzI4J19xff9UQr6CDllaJsH7oaRGcQwh+o82
4IF3Dj/fhLulS3wzPWW0fNx+UxhYASjjcrqmZWXuiiCon0Yq03uTpqM9WpFIB9EpvHcQ6SIHmgTn
Er26rbzA/YZIlDdJMQ4fkdqy0KTiHykRAOPrwHk52g4DohA/erbd/hIoVG94+EsPSc5Z5lQ45WRY
2MjFnI0JxahM66+hNYz1xyRzU3q7wglemhME0WGEBmINdDbcI6EXTZSMUZjYOAzL54BvAGpHfkcV
2Esc8ttvgP0/QpDE6K/oDWr/WfOUfkvrMH2um3ALI3J/rSkCYbPwvnlm72gRZmQTRTOYHVSDuY1w
R9UcLaLY0/q1frCHGEXiC7wwoohl8tbNzBwkw9Bf+76c3tcp7dHwfqDzk45i58ARuOEzPNhEyWGD
i/L/+YzFJroxfa65OndXnd0bvvZJQTTTZTq9XEhHZlbq0SCo+chNoka9C9LWEJ/WZ7z0dTGXRBc4
gtxnju0S3GCViQ13e9BcOWQxeg+xkU/pieZEmm+SyoY/LFeiDl3RTEeYfYua6t6M8gpRaFep/nCI
lsbEiNwIBHEwXrPBiD3UYDpvHpC+HVtEdBolDQ9RoTTv6jzWT7oaKRt+8IPheSuoC8ssCGxx8tC9
tmUIGRea0fkAr+H23wVNR0PcLDQfySFRm+EZSq5gILkMKPxoj4lmgCHNgi/rW3B/CEAb0iSCu2HQ
8LxsVwvtIh9luvc62z7dodw2QNg9dac5TPyfiAYGhyRIOxfWLqvd6lW/P/F0+RDQkMMD2wLw/XYJ
4OYrobqZ3evYq+gFCTN7F1dO9rFXoX6sHEZdn+yD8Sj/y7VmSAokyxMP3W0fxqN9bZIKseVC13vU
T2ta2ZpSIQRogmrDi7zD05DkYnYSlys7uQAO3U5RLfXM9zGLV70lE/MRFfa5IP4QE2Vyu/J1aCyr
sKCWAZ4mivCepwho8lj39UfiXcuBlBbqCwg/Yj/ciDQfrYZLWc6SzQ3AlZcHMIUmgJo9q4EuhacE
41coxKuj34vkfVYq0Zt9BoOCiUWbHthWABEL32jIY7tFGMq8BmOc7cKW3pAimKyjGqjjbhL0oK5v
9v39AvZGBoNYni5MXPjblR8N1hXBmsDrCvQNdnOpIVVKd7z60yr8/F3VmxbyX5PRv0ALj2CRi4ZJ
fln/hnsDh3FjfKDowFPxC2+/IbOoK/t6A1xrVItL16Aon0RhinIDGZM8gPYwxT69sbrLkaO6K4FE
AJkpFSxuFY5Qw/GHyBkVckWjpYMeoLNZ9B0qiWnjvhWP+v/DQT7JsIS6SxxeRomNBMUQeDD6uYeM
iu3ZLez8BL3AFsfG/ZMPBxIH1SELL8tIi5mpZVIic6QpJMKV5grYS9nlmZV8n/GxN6zzA7cOuwxq
kn488AfEgbdbV/o6AqNqh5qbac4nPUHhM7eCeVeqcIrXw2Ds4xG6VHjm0FynGQl1Xjc8rR+fB/Ml
kGCeJk4+maiFu+unSiDK3nWvbdcVp2EwPznTHL/zAaQc1kd6YAvIk/AWS9ILDPLCTEWpa84m7DbX
nvU4O1kuyl2tI5iwz/u03qdBRi/x+pD3k4PTB3eVXDARPfO7XeBoNiDsHxQo1UZVew8AwqRNX60u
NJW1G3wTDzZTZvPIOcnKmSzi3I6lBUOmBogrXOeymexjVTXiN/kR9W+rT9BLibO0hSjFqsRunjrx
fjaU+C9EAo0Nk/Tn0NzGh0SZuFuUWiQ3i1ikTeKszd0BpmM0USJ6y6TCuFJ4EIfb1tcZzYgR9n8/
g0VcUsicW9eolM8jqiXVO3MQSfWfXymT6VnRpFifB9RMEZipm0z/acedFSCfM+ghb4XfRdl11Kay
O7nqkMOiHNWIDe1iTUN4E41AlHh36OdE83eUf0LxErrIEZRnta6a8GQaSQ+Cnu4G7btA2+0XnFiI
ITpQedvHdIiD5KOTFxk6exBlbPFN3p9DugRwiWxYdIhnlgtUFnOr01FeXcdScZCTh108MGzFc0Hx
g9tIv62fwXv7DKmxNJFURnSe6MV+5HqhseysVtSU/hnt+c/z0I4XiiTZqZkA94rRHzeckPtzj9tL
ywwnnr9pir09i4piIIFtJTC7ovB4iGpKbCI3rZ2g8eT41umBncK/opMMXAvZrNuhELvM8lDJ0utY
Tdo3A0GL4NAmTjPufVvrxnPZjwCW5xprujHyvVspzTMPPZBS8vZLJGvmBlldo6NxtaAFGmlUDwRQ
FCVA04U6cnJyjAhByapH2nXGwp3ePG/6z+EmoJzJMi8jqUDRq5o023g1+0yHrNuxj4TFI5CGCSmW
1Jk/5bLte33QB/vqUp2gykYelr8Xi92Bm24KHZlqWxvD6tLn9A1ehFaE8GU3b390SWfzuJOepA5O
7u52Z6MAQYhJbfqrqIR5tBqUxHFv3N0c61u5nrs7whsIrMfmXgI8AHZzO5QNj/M0FmF7LQFeIrGZ
VkcEAIfnMRCql8dpgsxqsgUwvVtMiUaRiQzqiMD7l76pTc7OoLjXXFs/gAl/jirz2a4mt4RUrQxe
1nfuzlOEdol+VKBLoEslquB2htEUx3ONVsu1awb3iKhs8pwNpbsL4C07TrQuHqYE39HpcqnhXRkb
b+/96yQjMCCXtIkbHNY/v7+KBJMIjBQKSNW10GmPhyTfPRv5kMJBPdfhBzrG0v1ECcrgC9AbPyBV
XGkojcRb6LH7RZdbTU6fUoKssy1e5MQtEFh21PqazTrUE21nIoaATvguhef26/qaywN68xJK4KFL
hpQKOTHIElXfmRrsm0VbX81JB9aao6YZ7yDxSxBbxbKcjLDy1Y0b+mhMAOb4OdTXCEYW7lRgQKtR
W351rRqzDC9lpobji1Ur6F0X5Dg+23bSv7UGRLhDBIjTapK0hchzsaa+nY5K0pkVWaqu+G3RT7W3
5sB6mTqIPdaX9D47ylg8nBxkPCsZZd2e4zKOfMvMOlq52eG4o1Bb5mmwT+u2If+o+JN60UPNzY5O
WbovpihK8xgmkdZ8VlA29eNdo1dFe1r/qgeLjlsJCAsIPCnDJecYDC5ti+h1do2RevsLfGL/g0A/
VHZg+PozOf+gefs2k5ElzKSEKytvi20u89m0lULPrl2aVQ2F6lGNDiF6bfMP30iMb3qLkOSGh/mn
Y3JxnjlTtB3TQcGRXt4dkQx6ZFKCuM5plWb2bubiROXeRMNwgjJFliC0MC2n0NN11Is+WVYeD6fK
JNPzPFUaHDqtOQ3FLxXdHX1fmmob/NFejNH76SzSIVBdCrc7DqHrQkSHKthg7sISEbOvwh7H+lLN
VtluBEEP9k5S5eJDUMuAkUA+Da8MU1jojZ2PVQpEt4guuWJql0Spx6NWmi+lE8YbqXQZUi3WkNyn
QRsI+wZ8dWGHyywr1DKKm6ug1OclY9s85fa0VaMx5TVYDEOrHzgKnjRe6iVBYh26UFfN1XBFiKW3
r6QEcjiOBYIjp8qxqXf7CsB+6zAq6CZ8raBTVb0AXw2OaR1x1u/JjPjIR/KFg/9tUEM3/BAbKMJN
B9PNdWqhSheg/pfgl+8Rvh1LZNqQ0rSu5jBi0+kNdeCJn6pUP5pR4rdnIPfU+FxJXr7L67yiKxD0
gXaJSqNXEYgubXOXzOlkf4L1VsDH46fu/KMtUK9FFxOhr39yRRXhMfM1o3wOXTWKjilVm2EfNegE
HVKnmsdvqWFAMBNpWv8fihTZ9Dznats9pVOo6LDY6uGsRrspzHPFq90KjqGdqsGrkeyAeJjuMzyI
vrMfjQlhonUDcecqQhAHFID+YDITMJgsciRaowjJQsp8URnO/lEQaG/sY+Y4Q9y+K0czDiTlUCqe
5zjLGl5CO4KCYf0bHrx8dNRiLjjuxDXLWBRoDetA3HNt4fsdL02pjSiIB2GU7unhaX6vj3Y3Y4la
JlsiK/WSmGZxzmljh/yM8jkEmFZcTKdCGwypqgcsHaW/MUp+t1UQd+pBCeusPFCFVqv/1j/hwYTB
iTNT2qUtgh/5+6ubrQx1Cj56qshujPlfOj0ef9VI4SDGiuDL/zAUEE2ahXArqFzeDuXmmT1ZUV5f
Ea8t/H6PLJtdHiKE45q/xzrujLcWFWigI8QHLyT5Dq1lkmjoqrhMaVy+olLXvM9qROpoub2mat29
RwsWeqdEMzfM/72PLHE5HB9p/LEsix01YkiPEMtCrbae8u6gda1W7y3FyF76oFH2tVUgN4/Q2M83
Lq1sZpPc4DyspFTvuSwtiwqwbYGsy433NmrcXkT1FZ3Ndsu5uHsK/gxl46RSeoURf/EU1HHoN9B4
WJcmVKqfRuPO9RH5z+SjlrX6NdPnfsMsPByQl0fy0IMvWZb39CJsqBoo1sUy5n98GLnfD6iIHVRn
/jfTRPSyvpL3Pjhwal4dEqbsIRka+Ta9uhAI5szIXtrGpRBK8kntTPHd6PBojnGSWxA65nmBfnM8
tP5VU+xW3QkfnqwDkrjacf1T7q6mRPqDIIBBE7cJmrLbL3G7hkpchPrqMDf03OuhOGtmk597IDXX
Nw9lyi4vWdaUJ3dxNVHCRdseWsnLSHGuIEEUprr1BeFpW/upQVtdf1wf787wkdqRvD+yEQhtA2dx
iGKKn9MolO5sxdZwbDIr/Gdq0ZYiy1SfQ6Okb9tpgyfDKKONGEu78y04uagMgOUhlwvHwGLoNJ+d
Gn6b9hzaDRSQ2A0SHwM6zIrul0cE3soD3a7w+6h2ewpLFQXNyqcCmCLGiFTO/3F2XsuRI0uafpV9
AdhCi7WxuQBSMpksFln6BlbdVQWtNZ5+vmCN7TCRtMRyz7Ej2lp4RiCEh/svoqPZFbjL6YiJ0mfP
NujhIR6WlcUxRfCZp5lTYYHad8ZHoxyCozzgfJj6tfqgK7G1ctpcbQ0xFuyuoJ/TjeY1c7lCIkAf
gY4J4p7ZMk9hVVXHtJBjL8YdYofNWbSyTK5IB6RACF3Y3FqCFUk16TIg6YCZD2Xc7ANdD8vdlBch
HWHN71IkLue5UoPnERHP7q62/CT40IG+T8kVwIbc27h3yJ+cMbSlPWabFNtcCT0lfe1t95ImXGR1
Js8rij1CEYD+krHYNhLawUY7dvW+wb/hTmkm1a3rsHabKsLtnWztZ04ReCvPg3YeC59nJqoPm7ZC
4Tcr43ivdLK9UfQAh6owjD9iy63vGsOoNs1cJEfk/pN7PAmxBkVC+bPTluouqYxkQ9lVOZRhY7oG
Zqs7EBDSARPhaWX9ijfL1eg44PkGvGgoEyy+gGKjIVRI9T4LrHwD2yq9f3ERL8pa3fhJ155H2yg3
ctu19+RS4coKuDqTxORScIIOS8f86g5PaiVXpDFs9lkxgT+tInsf1tXs9aa29pK6PiNAmtIV0EgY
eAwstaEVKH9jaWrxscpkp+43ShJb/m4w6jHeaXPhFw+2asbaDz8I8xlEPQXAtSL01W1uIT3CncPe
Iovgvy8nOzKSQU5p+x+rJB1PYVA0Hm6izdkYsuquMdnoUjvPh9tn45tBGTAIMnHsL9EIA6KxtW0G
ydGp1baPPHi1RuxpchuGrL5qnv9NVDWLEy9P9LpZEyC/+sBoAbG6RHsECDDylJdDnoa6VAtF9g/S
gBxYZ2BvkvVWsqXSlKws5etQ1BLp4XGUmILEtFjKIc8ZM8om51A0ZnqgiKh+RFDDAvoQjdvbc3p1
UAoqEjepAJgYFoIql6MKJlyRZct3DvycZhugVn+we9U8zer0pU7UZKW981Y4dBvooZGZyHAUL8Ml
Y4EHUwjNJKWcupWFHFCKntpBCrHOkkprDfT1wmB5dSrAQKCVRRONHJ5/Ace6DAj1TfZ1bZDu9VFH
U9Ovimq4z3CkSXZh19sVBcTMCjKXglpQu7Ull/k3PIAHeZ/gGmme7EGXEZXFwAR92ZgGwo4ktpu/
lzxL//CoxLo1ng0AzDMP2Hirm4k57Q2gAXOzwY8quR+HRDZ3ylgmoetgCFB5fjuOE2ZYsz9KDw5k
5kdESvTuEE9wGD1Uuel56D4oh4MVl8a4mUEpB/uo9a2MR3imzNoa6GNxoMAyBOohum0AMgXMaHEx
9AZW9NR+gns51fx9Xddf+tYwP2n+aHmWDocu7i1gmlO/Vvla7GghzQSYC0ABOipoCS8VMhXekC+V
ZdTKAnQ1ZOUnjBsJYlyrHpVQHw5C22N3e8W/ERNNTs5oTSx8IHKXKwID5ag0Zru6HwPbPAQR8gV5
V9qnOtYn9LuDZAOabLVuLKbwYh1S1+TwQAqCAh/ye4sp7gbhQJ3q86lsKvC69PC0p763ZxXznjYt
aKUpU/irqP3hW5VIGk7LRZPqHhLi5lOA7zGiDjHce6+qzKZxJ3RDH/Sqyuudn4WWdQ7KwP5izLUa
fC3iTEpbjmMAaginp6GGd3kWTtVj0TIfpesEeC4/IJ3Vxpt+ai37k4wDb76p5KItP2p2OStf6qHo
s3sLS7GEyoo/JYWXp+CrkTCfnY7lKCTkA2QCaxwtMH0YQFI+UeBDw8OTK7MEs2OVzlhtlKDJ602H
K9GpaSC17agLJl/7Erk6l+b5cESYfpa3EXfnh7Eb+18JFm+/i9kw1/pti6MHmVkyeLHOwIi/fIvL
7+7QLmlGyKmnsqunJ6Oci2+t2tUnU6Od6Qgxu9vrbHGIcz/RlxGPeSHVBddtsc4yDSUgdSzjh6KR
g12hx+lpnkNIDjXqa+8MRaeOXYR8Me9OaumLbHdO/CqHTevfV7wEn+V6hDVnhu33dBzXWA0vxejX
CxmsB2IFrGM2EYr4y+SjJY+TUWUoT7JetQ7Yh9xP9344Kk+d3pbyE6oq1rehsdUAWlupKLsylnJ5
g4RmVmyiSS8Tt54LW3uIw8HalTKEN5cc2VJ3rZnZyUGbiipZ2fJX55tAUaDkx26HG3HF+Z+Dgvpv
1WunqtCn72AIyru+17B+l7V0SzVE3U5q/lOK63KlsCMm/vVk8WIUNAyKDxDEQJEtPkyeNGY25Ox6
0Cv9acDm9zy0ZrUyvEXmKyyvqAIgC86nx5pumZlwH5lhEebDKbGrfpvpxbyxZumfqkyzg1Ia7WPQ
RdFuimZIllYZryy+630lgN08K1jlAty0KOzEE261zqz2J32YJ8Q48I32+sQ29ujNBru8Lsy1UuRb
4xVSQcJGVHRbxS96VYgYp3wupJy8Ezd4zMlVewAho6UjJFH0LoMqlRt3zNrpgxzg6NNPztp6utra
aOuINJSSFe3eqz0gKcjrw/pSTo0x9xspMU2Xh8mfdnbWWNxvDJW2AnsaiRtiLoFqLUzGJE+79hRK
QYX1BY0PGfvmzdRDdUkAau4Uua8f8tH67ozm2ovxpcy6WL/i3IRlB49eRjfjcqabQvHbqY3bU+XU
+ZcqGKVqC/I69J81DdcEFxSI/o+lzHXs9q3eF27rdLqD3Knqa664gJVPAR2m/lB1bV9t9M5I7uxa
lb5yszjFNmsFoNhpMQkzlSjwAVTVmGVYOJTTC6LSHm+trO/+0XNTTjyEboqPSIuqyU7Wp6lEY7ir
s705horpde3ov7PDzshZzST8GCIKMvsViURWRkOpavlk4Je2zxDqdHvL7x9oDQzu7RP8ehOBxBRc
P+GoB91ocVDUTa8YE4XtU2H1f/KKl7Q/BPoLmz12jVIu/r0d7yoJ4vhGKo89C1YfhZvFY8YHMzdg
jot8Y6rqf0b8fradPTjBzoi0s9UF+We1nKOVeuXSsVYsJe5fAM3UZGmiLyuI1qT5UV04+slAUnlT
5npwdJLsF/Y6YKowUvKMtsrOSqlIg2cJMeB5niwXAHj5I7cH+2OtpvNeK8M1FZFlafPlh3Gv4QBE
emCgsXa5zjO6wsVUStpJD+zxLibFdwsVwe/BTKJPg1INX3lyP9pmbXwISRHv/cgwPt/+ItdnCjcU
XX6AHOgKMj2XP4F5iFPc182TX3XzNsT25Rh0g70NxmheuS/e+PjgOF6Avwhn8fkvQwVGb+uBwuNG
8xPKPQh6Hjp9jL2qRAlDRn3/hy1hHHt7fNcrHHAMYH7qY9T/yfgvgxZOODgzp9wpc5Qa0Vfl5zT5
0YMOU/owRbG2UgB8Y4ywzEQtBqW36wZSDbvMHyFIINltxKfG73U3Am2Etlxa7ebO+JU77K/3DZHU
iBQfehtagczv0utdzdASMCfITRH/8Phj3iW2smlgMv1ThmFZPsJVMN7ZdBBWrQBSSGqEBhigBrGs
Xt2Fsz0afW9O1SlK+vQfXFDsbCPVbXl24rhrdo7fTz/eO0puPgGfkDmshMjuZURrlJp0Gn2sJPuq
OKvNLB/oUNRf0ZXs0GLU1sTlX9jOry8hMURepRQLMCxEkmuxOZPMrhTq/c2Jv6igMK7pbYZe8SD9
0KRYL134jJD7itgaH6skMXRXQirR2deZNXy2UzVIkFbAre7Q2kALYKcjyVZNnfKVm015J+tLfA4Q
JohnoeIFvm3ZNCTH7dUiw/kzAFAf8NRXonYT2DAcjkWN/5Zrokz62ZxLyRvUbv767k8DiJ6KN0AE
njnLxMg2cspgHFcnyQoGZTu2UtxvnK50wvM4FPI2xhbdf/eiR9KWNzwBWRcA+y6XgzDdznzLwMBs
Sosv48DbKtJ680cUqb7sRrbUPN0e5PKgJGuw0HwTYFRRzV6mRI1ukiio0nQSlNxDSqN/VzugNru0
mfe3Qy3PLBHqxWEJHSvAUEuIXek7aoNOyXgaSkXbVrpeeMXkyPsgD/6dKX+unFlvjYwsD/IccHbR
8b+cSgElGTQY8accsc3QqyHid5sh1NsfRhm9V+jTooUmxgfiW+AKUOy5jNY7U6TbILz36TgPeABk
XwcIwpseKb/7pO/0lct/mckSjq0h+BZoviMKvghH+oebal/V+6GT6oegiUMwxHK1I0vIacvgtDOa
FFeVXE/3luNP7u1P+fIufX2KiPgApqEYUUHGkndxUNpkbgPg2mpfKEMI9zbWnOyh7WyndcGZpTDH
1KjcjyWGmm6Q5xqtPgkpo0MG9+lZkNNCVC7LPHGrMrNh4zTq8NFWEvtrJdWN6voovj7LjSPlXp5J
I61tKIm2h3F2ug1itE1B7lXjz6HIpu0UoCTohVaZfb49yMs5RsNGyFGi0w1mBwUsUpnLT5oraava
9Ll202gmB1/N1LtJGuKtRjmn3QySVCL9FuX7fDLK70Eir2mTL+B1f38Axa2XPhiJ5VIN3TIqJ0hA
Fu40qhy7XIXjGyuz/BSCLd7gxzyfR9U2PrRq1h9rpQm2FXjSTWxK5Uq2cfni//tD6GDyNhOsPSoV
lzORVWEnObMt78zWp9FPTQzFygC93q5quju/VKrHqrOCHewRfeXQEKn6/yw0TgpRRCWvohYsmhTL
9/CMDThoilDdJ5YZfEr82b9veNCsrOfLs+IlCuJBXMT0B8hyXr7Eq3s/jYpZ7vRZ25vp5Gz6vsiO
yqTWGyf210o+l6fgf4cibeN9Qlf6ylDIB7JVWKGu7SOrUz9EUsvdVSvjdz8Y7d08+2uZ4tXQ6Azw
5gIHCXcZfa/Fo9OW+tapqeXt676JH8Y4+oOYcnseKLV4t/fLomvL0EQo+ljIBXEyQXW9XCaK0UyU
fTt1X6Fk+sw9FkNCt+aDlmg1BWEQzbKe9we1ryXENGbrkOZmTVtUqre2NsGWt5E9vf2bFl3al99E
viQ8GgAdUT1cPAWNgLwCP0Z1Xxtt+zh3nb9RJNt20UxQ9nIb/0qysMSFtqu/+IViuoER2mfZjpJP
Zo7NlBGq/q62Y3NX5TBksWw1jpOJFbxqxdGD1TrlvpLbbzF2ggcjRNgqGhC2rmFb7vvAziA0C+tK
BBG2udlVH28P7mopoeVKGRaoCrmRsBC5nG8/srXcbjV1D9tGoRrYgNdTh3t4xvgWcN+vnAKXj4C/
U0meAOiIN4AAjl+GK8x5hNysaft50mWe1Yp64oqqvASO6V2bVknkxiXn4+1BLs8eFhWbhKsOOgD/
dylvloTwTaCvaPuS/XkXKqBiYi30Xcsqp2dZi6RT2Mzq0ZeatW7X8vynxAjTAT4Jh6ggyC+mVzP8
GgzsFBxSHkUbsIv9TouxJ0RzynDNsv+RFXK+a0yrOiSdtqYJff1xeRC8NNvoJ/IKWkTvSyOvwbEl
h9nBEbosrGJbGFp4TmzyNBTB1qrei3i07oRrg8hfqEjDuVtkFOmoI3UTlHCRtBIVlN2QSORmGU9X
20FveZxRWeXt0B9uf97rsNT+qAaRxbCo4MtdLqraihB1NmvlkPmahMmkLXt4t//Sq2HcRXOwBvJa
fFNGSTiKQgyV3J6s/jIctIou0FG0PuB8Vm8ax+q2SdFrX7U8Cn8YktMektE2N8y07GZ88ePt0S4W
80t4lOoE/R5+ME2zy/AmflTdhMbBIeViv+sSCzvxSBr2VRl/iLJW3qZR8l3QJXe34y62rohLjUIc
FFwFQsXlMm6Qy5HTBLpySCs/+mpje+npyRA8Irim7meNBIs2c7aSo74ZFFIdgEGIraRQl0HVCB0+
28nUw1gb2k7KTBthHa4DvQkh/vOg21Stkq0cF298YBRbkMrlUQ3vYokgD0AXm3Omq4cQMNse20Xf
jRWl2msxcg4mzyvP8bvm4BeFsYELpP65PdHXy5nWhKLxnoeFBrlnMeYBvVk1mi3jUKfQv9LOyDzV
GuK9HRqxO8vh++wJUQaEw8NqRr1DE8XVpS7KFKlaMlSJeYjt0fbMwrYfQkAjuTtXiF567x8cUjhU
KrA7Eqovlx8UFaNcmvvOPCSs4QPWzPWDOgiI5KAPXzI2zv52vAXH4e/oIBNC56CxDUpxsWyrYh5J
1iLrMFMld6tYm+/LYcie1cKvXbVWtH0dmvleTXXM5EBG7icuQTfm7brvs3a+j321f2pi3N15ERWP
Wplnj60FK4VOWujxQs0ir5bJjQY/GLL35ZTi09BDQoWB/wUMsuRSU3DutcKPzYOlDNmj0WWGpymI
Alc1kpy3J+r6WOHYphmry9xZ0PPUyw8z976SN1aP1XdhxwdHhYOjAHt5HBoTqAOUX69II3sXVUhF
3o68yC5fBgltToBHwZazNC4jmw23ZGgX1gHjFuPb7PAD3Eqr0KzJFeXT7Vhv7C39dSwxC6+S9LIP
U5zDW+tgBQqu3xa0+MnqzDsT1oJX6721cjUtpDRYfoIKL1goaP1AfFxqb0Zz2Zk+Xf4DV1P3JJX9
Y650yUZtwvbTUDvhr8qJT2pXGscewRIX02YaSKJ40iZStZJ8XU00yHIQ3yTw3JbmlbSf1WN9LUNR
PoyWZHpx3Rt3MEPPodNoz7en+ToSHE8yZvQV6NNwulxOM1A3+M/k7sfJQbpBimdpO5SWeowS1VxZ
t8svqgmtCiArTK5oii0PlM5u56LKHeWomlV2ytvwp2SXv6J0zJ6UTJ5WroblwIjGjfvCe0TGjPfX
5cC6zvKlPNL0oymUKerGie+dHINIaa6V3e05XF59hKK2Sg9ZoM5oQC2Wal9PdW+NLIxIbia3nFpT
rInZy1pf2YaT9k+d6db7XgNcAMSkWq6Lejm9+cXpbEwxbVy9MY4h+v87lW7jBh/T3IvMOtq2M9W2
22Nc3rQiHq01oeDJ8Yxo4eV0NikWAzm1qWNgN9WmQ3jGk0fAihupM2VPM03poZeQxJfHzJnhBPbs
19u/4I3lQ3iFliL5MRTLRYpcZKXROfZgHHFxk3Z5X6vbvlXUo+yUlVcFVrVyH4l/3qtaxMsMM1xk
VcR6vVLHkP3c6vrRIF5YjR8zuUFhxa+xArs9rDfWKcUWAPmgEIBBLzUC9LxUzYQaz7EYi89yPfT3
iN5Nv/vIstcK7G/N4OtQixk00fgt2yQyj7FmB6caGOaTDh3Bo1fv70K2y5f3D413BoPjCOMtudiC
VJcg99UDtJWKmlXaFtmDxU21EdyLdx5jYnlSRAeZBj6SaIs7MZaH3LcBThxtv09i1zcD2wvoGVlu
b+b5Sqr71ifjnkdlnGoVmZH486+upixodC2VQ0SXcKPYB6kmnTuVUkECCPbdoXC/fnEy5oAWb5jL
UNOkdUZch9ZRibJfaapND3I8V27pl+O7Z5C+gMgp2FviqbQYVNcPdlNYnXWkgxB+gJWvYZMyCFFD
ZEtur4vr85JQFKHEjQseallgTDpYaX6gWUdN7e7MVLgz20MLEM4GFGehAqCF5vz5dszrb+bQogZs
w3NKobq6OL+mbtbV2p79YxvUKkjQHMXPUo+PgETXlNdenjqXJwetTNGpp41JW2f5uNb7Ee2rVJGO
sdkHbgNK4Bd+S/193Q1fUjTfjlJqajuIy9omKytBWaurvYHc7GbyQ/WuH8b2kI+JflDjRjsqc/JY
jTOYyyoNkLS3NY8OYv3NwB7QM+A37swURTlJMoOtacTmryQezDNyVMm21PXhLOmDdczHbDz0ZeNs
jBo76yG21nzsro9LB5o9vSySQ973y15W5vfj2JAO3ZE4mJspr4NHS0+0lQrfsurIqUwYED1C0ofW
y7JKrilBakz6GGDL6GR7K00br5nT/imSpskd4qx/KCsaFRZ6Zk+VHsUe+fgQerOpgquH49TRVFax
r3/36gJ8AMqHUoO4kLXLbVqYWUNa3klHMKjjXRoiLTjFuUGdrDP+v0Jx2gmVARrmi31aJHWjG8Uk
HQ2u4wcI7khbA3K6C/r8fX7T1KFMAesAg0kjANz5ssKbzm2dILIS3Vl9A1cpltSjEzaya4WNdNRs
KHq6jjzVO6eSoEDpabFRueGyX5x4cP44OLQxvkPYrNlHndHsNTvq97ker93wy5bLywAJgRYzCxZn
isWh4CdDUxh+ntxNWj63W0ebg61mF/GErK6N4mzbxCPe72oSOVjx1M5Ps+mjlod3Nv8LGCd/n8ne
3wkXfVneIfQWgTpfLiNLgt8Tmn58J7UFZjyjOZ4HdWy9scnyFTL8VS7ANL8Otcgfu7Q3JmO0Y2TV
7M6tQyXfTqEWblgQ/wQBfdTbX3UBRPjvoUH8oI0IJ5Bz/3JozpRRt6+QQuy7wvByqSg2QRKWW3Wc
J6gDeXA/GMBojNyydpOkdZAcpBmINIIRaqzkHxzUhT5NQV+ifMO7qCjT4L0ZNTNicVwjJMFyh9Zz
+Qt9Ky+VWENvhhso+xB3xtdRVYLvKTF3jp4Wa9KN4p93cUsQD1AGO5jmrrguLuNhqhMM+AAkmMz0
+S7O5/ohzjtUWXJLclFsqCR3UMPKm0kcc3fUm/hkYoS3kuVe3YsChUl1UiT3QqNm8V0AZMEDKu3k
rpOBY84BvEU0ArKdwR5/7xNChKKur8Ab4cW5dJyp26KPC6z/7sokVR+CLLVcDHzjbahYw3n0K9Oz
8V94DM1QPvkB3mK3l+AbK14wvrg7RG8Ig43L+R6RESzaoUrvcqUfd3Yjh3dFLDfbciqmZ4OO5kq8
BTDuZcnzfYFbWBpQgStVuHGY/bnM+vSuN0eNVZUM4FbmtnIHByc1/js0vBmOQeDNaad6xYg6Dzth
zXLx6uXGtIPu4bKkKCxqU5fj9sva6QEfp3fWaI3PI9C2XYBT252edl/4M8NXTXJSz5yayDNbHIHe
e18RXjg+kvDpopm8WGDtXAWTX87pnd6lPoWixn5ozDK6AzixZgZ4lVeSeID+I+OimcK/F6HKHmp+
PzrZnVSFHCowNT73BZ4Tko3sH9JvntpFyZrM8VXdCEQe+HT6yOBpODWuwHmKDKBYcZq7sbBsT46R
c2zguEOOCgvgVDliLRl8Q7lz0m2vad0eGRz7IxRx46vV66tt2eWxQhYiHKR45+FZo/BCufzcoyNl
OWqL40HS0Rh2K0Aah5S2usd6K9EhmbOHiHk4TmWvf6fRX+3D1pcO79trFEFFhRLiGA019IIWa86u
Y6MYCrhpneaMDwq2A65hFeEJ3Y/xNFrVWmF8+eUpJvGaBMIhoFswdBdJAxbKJF65odw5em5sdJgD
G02tScJUWXrMUDFAZTg397cHKZbTqwOcnEGoS8IbIRPjDF9KCBjo63Y+BO77sKwkEnYrfJRauUea
vtO9ou2Nw1hgDiKReq7sqcVwXyLzgqJeJ+ryaDItvvEYUBiaIOYpiSHfFYFj7/EmRLLUStvPuVEj
As81txJ0keATlA8JO5vSnThCl4WKGM2QkIJLdm7ACm2SXvF38VC/szEporChaMLyDhXMusXKMRqr
aZ18zs6oknSHUG41N2jH8Fw38uwlyiwdb3/Exf33Eo8aBeLQvK5JSxbpdAbaZwiMKTunthVvTObu
UI8t3uOzutbjfQGGXy4YFijYYdrM3AtkGZefrQubpsF2Nz/Dckd0uQGi9jGtUxPLrkaH+ZuA42rj
dI+hHiSxssmOOBDIzwrcxjN42AZ8go6qsUYFJyht80tXoG9owUrXNn42KdvbM7O8v8TUgBtV+R4O
fX7IUZc/F4j5LMFsz870TzTLi2q4ukojRftkaD/xItAeGWn1qdRr54z0meZiQK2s5I1vfB6Qkdwa
9GXIzvTFaZYXZdzGoZ2di4BWH41x37LcbEBJ1pfnfO1xKfbN1QcSjiwc57Tzlr5/U8twrYloRjBP
p8SYzhhjOX/yTqruOnz/AK2RmZax87V1LF/2AoMCCWK9+SZDOnh3e/4X+crf6RdnOM1FUoilqGwc
6bqEH0V2DpNispFokh70qKaKoOmn1in0r7fDLR9DL/EQkQZ7RXdeVDwvP3c7KHTLJTk/A4jKqU7E
CoL5gelZvi7fRxLJSgs+7kdlN/rnpoi1bZFq+decxGll4b01cC4OrH/AOwpBjcsfgqejkqjRkJ9z
O/9mNnmB2tVs3kUquLvBsldW2JvL/HW4xYkzdDjlGWaWnyMaybt8VIvvcTnN257t6RV6+LvpJgle
K0Iptp+2yHcFa4oAb4+YwpuALAnXi8sR50YC0nDoORjqcjppgeM/0x5NtlLZShu62k62kpteXyCo
ANA+ACwFmpNVexlQawbRfLLz85QiTBvJVbQZRdGiR/zqIFuI15vIo21ur7Dr+5KglEfoysASIfpl
0NqMy45iWH6uo6r8UIc4rfmR2e2HqX1EHT3a6qBdDvjPr6nvvBkYFIZAdTLiZWkqJUNRAHXl5zhN
Z+rQpnpE2a4HjGGWe6PqE9ePW8lFyHwNn/DmPANJtlCFpG2yfF3VSUIjZAqKcxh183Msldl93YaF
Z9UZ7qV6UH+MSnNNW/ytoCh5oEhAfiL8CC7n2R+VGOGWKj9nqaPs8FLpfsmhQ2t4SKMfo2P491gY
Dyv36JvHBwcn7ysIKsKB6TLqCI8SBdciP5ezMSYe9+e0baq4eWoU4w/2reaD3UhfK+j6Z2VW5i+K
0rQbhA7W+ikLohSZINfW6x+ySI6AJ9jJNFH0V2tE6nF2l56rzkBSoByiR0DbSesFlTz/zPTU2AFB
CvdW5Ex8kqI4+n5R7mj7hvd8uLWSyxvfBew0TAz2HffpkmFQmrRYOzMLzxl2L57Z2dPGMmptq9Ra
huKiMu1Qj9FXDtOrtU/GIZTzAXIIEa/lTvelMsgSvGzOTR8GWG8BJXflrpBbl/s9e5BqZdj1RuDs
Usspnm5v+KsBExsgkKiL8hpGH+lySZBWBA2Py/AcWVb2bMsF9DBk0o9pPnyLACs8zEm6cpovQgpQ
Ahx3KsPAgjjWliikcmwSbUir/EOJb1e0r32ob6kL2LYwCo/2odU+yn7bpTtHbSfz4+3xLo5xgova
rxA44QkqSL2X443nMKN+ZHUfimouTjzuvpDSxJtqbBQXaZVxJSFfhiMdEsIjAgUiuG/LY60re9Mo
dKN94j/7upvC74ORtJsK97IDaEbt8fboFvk/qGyqQ5xlok4kiNmLY6VBIX6Mg1J/KvOy2DQoUH0M
qtj5dDvK9aAuoiwhTgAHoChpkf7UaHO8dfqxPxa0vz+0MoD8kZrzyqW0XDB/RwVDhYeq0LYVo37V
yzP0OssMs9GfqjRPE9cy+k8Sr77dZFvBoahS50SytPbIWWS1f6cSuSPKBaDzrrgxU2LQdW5H/SlS
ZDweIjj+ZgtqWosja2V8y/TmJRbda2r5gLig9S02YV1Yeu5og/4k473njWoee1mMaoSJqB5p+zRu
Y91EaqmzE6Dp1rBPikF6vv1Rl5fD3x8BC1s039ihS1NO3Aii3JxNZrkvOy9XzMrDQwz9e62YNigp
BzszruNdipbIpwIpXU8N5fpjBZfUu/1L3pj5F0MITiOF0uvSEippbGFMEBtPoRnkW6Oroju1gf0+
F8WaMMwbK4sGjXjm8eSjvCv+/KuVBQK+VGZUX5+6KQ6OOS7lf9QsiDf5ANPf1yfHM6HJvvtMgMpI
YV+8YYAyLUtgZpBWANEG40lVhocQnr2rORKglLRPQGlZY7VGvl7cL+LLUlfEixKmuyDaL04FvN+0
OFE78wkXOnClTtwenbFDcbto9fPsoxuRFAUwgxF1gdufcqGmYYvQwJfF/uG5JuxvLifYH9oazXTF
eConuL6pWaEcr6Pm7iPHvpt8edgUSRBtDQvLI7rm3W4Is96zMPdFoTpKt+qsqpCMsIGim4BET17K
hyao1yDtl+uAFc+lT1USZCCsHqH3dfkzlTgJQ25J8xclcdk5UQ5N1ZMfyXXlbHxNAwbc523cf8m6
IjDe5xrwEpywgjhM1g3ge3ElhYNG/RWLyl9jaUW7BDuIO+Y03CTg2Fdez+JL/8/j+W8ogKkoOuBU
KID0l+PU42lKbW20f7WR7niRDJR+UNMJI9xCeexiKTvQ7lNK18aZzI1xVH3X7Uu99AUVCwGQmxBr
1eXWNlJl7CiAx7+LUSvsw6CZpf5vaas+2g9VqAy+K6GyMK+tQrHKXg+bw4x8kz33AsUCrHc5bDWq
8qnVK/X33GQS1DUnNJMtelhmdbTSuuwbevyG3D1rkBHtR8ChcvwwNVnYuLrqA4RHi8Pftj4P7OPt
/XF5k/KL4OzRuBXVcPPF0ejyh9WD5fSpFMu/44aOjqsDutm2jR3pG6PJqm9yRML+rtOVIjciAFBL
eWUJNPaVFIAtISLYW0b4B7orgmjTOHzG4290lSwLf90e3XJXvYQSqQKJpbhBF9Meth0brpqiPyj9
Rdp97LDKNrCf7PSTosbWIzaRGPux1yxj5YtfRRZppaB+AroDGbX0MgKR2Xb+rMYYUuJM4gGKtY9l
ZZmZ15eQyGoULjamWrfyeyeXVzOagYAfcFUUJPLL79n7OFNlTogfqmTRk5eC1vDKIA2gghbB/vbs
Xp7qfEg0f8QNSQWG5iDv18tYEgcZw6zqwI0N0z8UeQYIIC0GdyqV6MMwW/qHWo97t0E/cCWDv7yh
CQ36lptErFwhHLLs/9dzT0GMGhUW6Lo9PQTO5G8zHjEf1Ipe4e1hXsUSyH0Mg8lKBNtxCeRqIqkD
C5L7DLPz4x+zOfqSlwvUSDY3TrNyN19HM2lMsUMEYVhlf1xOaqLElNbnZAhp5tK9cU0zydwmTh3H
Hbi4VqJdfUKeQrQGgMJxPkEXEMfDq/RDnvVgDtTUDF050OWBaCiXuhg/+joNktRIBM4XwoJjTMVZ
m3T72+25XV4H4jVEwif6UIJRu2zJIDmepVqv+aHbFrRhHiwt0/I96PTe2hWjg8VYXQTxtFXk2v4V
2jgOuH3NobayW5enIA9uiBIAv+hB0hhaLqcQl7HZcgYrdDtLi/admrantoDOZVZWjjPSvCYqcXU8
sHzBYrN5OAepni9uXDxOrNrOehgMoxZn36esfMJWWPtc5LLqzRS87vIaZ9vbk331sQkKKpayiyiv
0e69/Nhq3wUjJS2C5kPbPPVZOG4DLe62epr6RwrI3cfA1IaNQR50uB36Zdm+ugCFXAL1LZFOQwOl
UL9Y1r0fcQcVmhy6Oil98yxXQzNu6jGbco8/1j9pZjgWhzEd1e9mm0UftUzt8p9mqvT3DaqQg2sU
yfTZkPNIcUcrm8r7KM71bwD1jbNiNeNj3YVQyqPAGKR9A8d0/ME5ONy3MoRkr20hlD1aSFV0fw/c
//3v+H+C38Xj3zE0//kf/PG/BS7WURC2iz/8zw/l7/y5rX//bs8/y/8Qf+v//Usv/8b/PEf/1kVT
/GmXf9XF38Q//7/jb362Py/+YJu3UTt97H6j8kBNOW1fAvBLxV/5//on/9fv/2LuTLZk5bEs/Sq1
Yk4UnWgGMSgB1rmZ9369mbDcb4MQCIGEJODpa9ufkZVx/8yKWFmjmtyJXzczN0DSOWfvb//xKs/r
+PNvf/kuzTBfX61p5fCXv//o+ONvf8HW8T//8dX//qPbT4Hf+l+/GvY5ILvh88+/8/NTz3/7Sxr/
FQNWnGivGZBX6DUuuPt5/Uni/xVcMRQBV0cWipBru3OQaGjiHbO/XvvamH5d9f8plkYtzfUHYf5X
PJ7YxzHfgbbv+qN//2S/XaH/uGL/YzDiXrbDrP/2Fxz5fn/gUfdg2nw1GiD6DEKT/8Q3N2PjgyTv
1VUwOH5GVM3PlTVRidYarLIsKXriThNmSiccVdAetOy9i7m/yywp/HAN0Y1T8iKTBSR/jbybHTKM
jaGmgX2vkPV1nTaZyu8NAcmxghwsbambG9ffd5xoW00sJpOPV5nQwFeUL0jh/U40hmQ/CAENY1sM
2qBjHsrmFbMt8Wbn1F7mOP1KTYBx4CB8n0JN0A80Y8KJAvSuqjFJfpwSeNXjue5K32uyBxYjpS+g
cvGH8eIwA641dVJBqDZDTHvOszbbDm0sCoPqpgSZ0pzGDE1vDWXqCep8U5DJLcXstffptvglqZHJ
4bfTrcDCTb0pumG1+ViRLQACZRwCFbO06gQO7FmToe3p1gRp2S8SBW2okn0ybB0NoCJjOroJmOH7
vvMnvbPTPBCa+7WRhZcPcADamshvetNAkIWl1oHEKnGN2rQxsGT+FolzkEBkNwEFUymRQ6/Z9Mmd
gDOH+iL4Zbz1woV2T80kbtH10s3tKByYsGiUqW9KxZQAznnReElD0XPogiOU4Xjf1WdIu8JkCQtV
z8RPvdqYFJCkjW6nQuSa0IXNLCxFAs56wTT55imV6cI1zcZASnZbsQAiijRwRMBLgzidb+sasCeT
R/MNphnfptYB0JiYWOyC0ec748fjDcHXdu/z8WimrYSU7F4OZq7WYArLHjtniUJhF1j9CV8qYGWB
9vcEWxKyPTq9Yz1441DozJz2QU6vxuU7mBIMqbpQOkxDccvYk5sJu2+yhvnUQ/PTHUfWry8IaYUl
fG3HW03SQz1zyATcxnZp08QYa22Y+1RMIU0IwaKomQ0oUpTzzF3quj+quZs1ZbF040Mv2MZOI4MA
vYTjxqkd6V2qSgITgSpiz6eAWaOYAR+HThCokSLUabvXXnM0i6s/8tA2Rcu0LSyscAnoVUuFx5oX
S+xvT1BKC0W9xflg0JjnoN5SSO9sg05cGkpUrUkLNU0GKSbgJndwRVFTD9hXxuTGbY0p5xGciiFe
Jqra9aO14teAXX4M5KkZkbm5cUxm86+ki5ZdN6Yzhcn7nAZt/Q3IkZpiLDHu/LFx2IMGBLHgOWqR
DcCR4DvvpV088ROARAD7NVLLYeDl4wKsWndKyDDsWDcMTzEoay1FlLi5gIyZb5Rh6elO0k7LPcSG
HGBmbrOVRnywW9E20tAFx7Fy2bg+eaEvHuH7Tp8a65+TcAwHWo/eejLKQgHn+I2MBj1ROeW9RIBL
AoZxm1jYa50E0XqFkKjfoXOl9xlCA+D9SX3W7xekzX36k4eET8yktCg2vSA3KG4XcjKh6R58OCYh
S9dqvDRStiFO8etwH5rJSDouI/P2M5paX7YJgH9KlVsE7VOZEtS2axE3cbZDMd/82vg1XVmtc4lk
C3TQXJc8eGvDIjp5/a8coedvfQ4Cw962zFLDTDDQXgk/pWywa6WWXh3UlAyV57zkru46CIVQa5+7
nrlT6lm993UY7UXbqJIHmYOtcWoHDEVXxLptvcz9Q6cyRSfbvOAc1jcV5pazo/HS8/081mShsZqi
awpWn2Oxm9VCQ+Af8BWDSNE79zn3Y1hEGv4pfJW4sdATktIqum6LtDfeqAwccV0wDNQljdrAsAm2
kzSpuOVpPL7xVDtYEXO97wxTpWtadYAn9znKtGHlQp5RDl+HD7rBKbte1Au86Hf9CGuwZ7MDAvmy
gTLYaOFGfMOKqk66Te05J66IfdvpQ7OOFwTYE3+iPVpL1zwufwHrR81NnZViAhBYLcCXUU3Cck6I
ObMtVTee5+5IziaFfNP+mmgUh21bCAi8k8PYtslD54nxFOl2eIdVhr1sBj4XOoXhe5RPDwAM9XRA
8hcVanzBfQ1uo00fIIFqaBfEDzDvr4ixZdOlzslPvnY/whRjhyJFzVgixcW/RXJgkgCUPCxYGiC7
G4tQwGtUuCkaYFxG0zsW2akd+rRUTbxcJn8Uz4MIIV+PM1FFnj+dwUFdceOiJU+3WuHwzk24fSKN
oLQAfEsdmBIQYk5nNWCTbYU+OZmDZtpOa5UEoYBiwNpyVCqaCg+hC5aOCJdBYsYWVyLnitbanWUY
IRd4fARobJt3TiMUMcHzVdev04AyHIJ34DLpkOQ7WKP2PQB8xRR6AES0bQcYUBuYjy2ww/MMUNex
ncPhDlEV0is45MsrhQ9PIRALqr+tSNTwXKctx4VkG9bJHHBb+eAF20KB0e2iom4mzU8MG9fnOiOo
DNbBiKk9UkzXp5C3gaAth8eAhqH5blM8qrsYk9ShyGDO+baZrD1FA56klXCcLWwQTad5bm8xPMJW
suna0VT3sKbn/nlpGzCNHDsvWerllDD49Dgng0cTKK/eO3RvAmBSMTDf6bwW98lqoriqe7+/zJ1I
5hs/0MtC9TKecxgp3tOmU+F50eFtoDp+r3u559cgS94P3wful621UV/UrJu6Ihym+XlrO3+haCKd
0SwSgMTgUNhV0bJuNBG82SOPgaMnH+XPkVkWUmSNACE27CGRxuY4QODZnicWPbZ1COE6bhM2Vehz
5/fMx8XZteCp5bTuXf/VBHNnKAbGPKRw96q5QLRJPRbZWDPglHOBv6MLY4WUDcxNx/28JMZA5OLH
c4HAs6F5buY1/dkP9qHm/gxvfzSn6zEecZYqcQXnkG5Aqcpv8ZiODfK6tVS7XGTpJ9Qr/mU0KGZo
jGNofctgtFDwZvLW0LGf8wVZm9dcNBfmNdz8qvU2TGXBhtgtKtHT3oJT+4sHKZBZnvK+tciYLVfc
SgdP++EOijU01bx5sNFOE5nc2RAPbRZ1iCHkzXmVMjtpDkFSK+2rYkztxiAEvQrrKDNFkE91mbdD
TBfcaWUH3BXSPhGO48UJN7hUcnxdEEjaFGviL0GJ0dm9DurzAKrnboRf4qYWod15deaxcshMt+xh
nfb8smHCh1BdsLlAIsEKHNpCmp5OatuOyP9pT46z0MOkezrMJnQ7VHyKBm3/s2/jhPIuCm/RFU8v
9WodZO9rgyQdD/ZIWN4G+wXVgaqirdcXX0yAHyS65OnIH9giiMaDgFk/KtQb0gXhHlcZx/RIxJc1
AscnN96TWvy2KaFv0acWPtWKc/USNgkCyLeOfd/YevA7MSCQWetvqRsWmIV4Fn3B1+cOBoqkX7iw
46HpebJHxPYDiowlp+3QDhlO3fXrPKZLBfZ8/jFNoArv2KJbWHJc5l6wcmfmNLMaQDGiXCWFy14Y
duaeWn/UCAjoGvdlPYRORXUvPtzmLCwmEZRGtieIaBoj75jLqP9kUdcVs78qRkMdjN83OQSITYC+
gkQ4t1QDn06dZ2JJAdIEkG1byNqfTZRipYR8M9nK3PH+bVssvIRRateT3TiQcYMzW37MvBHxM7UX
gC67mXbGTMx0z0Gy2RzOe6gl9hkonUPhkHsmKIJHk+aShRshF0Zi01Syg936oDjmajaPFleswxQP
t7FqpqXgK5YryhIpaQ2j4Vzi/9noCZIgLBppIIaf6MSQAIft3EUhxYhk2jC6msN1DxvmWMxiAi8d
rhFbeLXjZZgtyRe3wt730NfEO+ZwxHNVg0dsWGmDQcf2lFvksH6oPsWBOp7UEQuBEwPNp9F8bohD
DA4GwJ/urLdWUiO4V/jGQ+qSIt300CMu5EeXsrClCG66QuvqmDzPMWlxkjQpGatx6rHvrst6EVMc
62dsI9fUcr9RdeXJ/gmXNZWnbrDhVi1i6xdFDYgVS1WrWf+YGOI2d86Nd7kb92nEBMy/q35LSCD7
wtMseyWhxcLOFbCU2Ca0uhtT2d3U4Od+CcSFwdqKvKN3G/fDXDGE/pFdBxbIvBOadYVQ6h6zXzzE
Ecs/2x71UIET8AOMhND1rck8V7rBilJaA/UHjYZuAUuD1CEOmrlnSSUQScQguBxbb+dj72I08HHp
977rwObEpoo8qrnjGJKDYpYUMDYk6W5ynDtEQuRJ0Xiui3czysTkY7F6iqsO0aXIEBrn+FsNPoyl
U7/q7oqPFytFLBx5EGhUTTsGbK85twz2xsTOTUKZaq8PqhDil0JwfL+TOQ9ecIBRqtCxvZ6Smu4w
WDvc1qKRX8uaZhMNvNZ/TZC1icLKsiE/+3En77t8JP0e8YADDnGRhNjHj+yuhl6dXwhKs/wIwWmA
fV+Pif+W5z2D2zYYvUvfNsnBSlvfKt9rG5jgWvkyNGwFHb6Z7UNfB/OXQheyGLeo/qWHye66YE1o
mjN/wN2y4ByLgVB01/sOlqIlmGSDf9MRYFPW8Ft/iSb3SFzcF01AtohCSOXbsoZWB4Obth74xYA7
OeFImuIMOTENu31tMpRDkQ3WGEC1OmsqUs9xvTOgtL4iG1Q95lttEgSmuPYQWawBbzKv/foE86DT
OMhD0lmyUMeq4CS8pN4WPyKo8tQ3frcPRhxqaDIt4b3NR1hZ13o1es8IDgUU075uuQw5mudIVZl9
SIOH9pVv8yJOuW297qgR0YwzL1u3suu3pjmDNoOqx6klQifaAem8lptq2VPWw4JTLhNSo++iuF0l
nQKXuKNn/RTxEqEc5wvbUJXd64bnvPRyHioYliL+vRmAZ9x1DAZ2HHOxk2k3zu95XHcenY2X3Cw8
C6FwaHCqUT33HlbWa2xSGFVhI1wfkyusyGR+W9ZxhLEkVLe3gL0lR7Re9L3quytMBgrU3kuGtxRB
oWecQLJj7jXRE4g07KNvlvgqjM0CGqEqx1Z6TbvEDWenhiL07hq1FC6u7ACUPNsx8HHKEbJKwkGf
gKze7toY14Et7e3MMLHOPWRS1VgOymWoV4auOY/nQxggLOepH/v4F4M1EjP1ySKfIOdehxCWKWXo
TFkboMgaclUOSZMM99ncbnlX9DKBUZjO6TLkX16E8WOHdXXqPqwT41lNeO7u0tEj4uBaD/o06g/m
ENdZ5UeuLtG2euKjfAIi75Xn5Idnav/V9SmeyWB6XiTCZ5FDdD8QvJTfPzi/OYgMo5us5uudwXHv
acRJGwMrcqlHcSBZ5iHDp/k2d9j24I+drPjCmRXxEdNDrsdHFQY/RcDPofHTouOiknr5DJnXQiQy
H5t6e8TgIIcvs/+criloUEC8evCwUUvkvcokBNrinaj4qfW9O4eU2rNsaoYeWoTDDJN3YtFX4emN
y3GTqWD7JFK+w5Lml1nakp0YR6QfLMFMmSDfp6QLf/SIKMdCl2OMoZrPJewq2D7PXj6iJ5OjcdKn
S0FM04Leryd0ieD1AAAcGSKooWmgYXmC+ecgxvbZBw0VjRccOnG3/3QYDtDAho+My29KoyAieqNr
MhqU48jKbtpOI2l7RJlz8LkvSYu7qXfkJR/GbaqGcTX4CGmi4ual2yJIHzZ1xv58W68Ke1y0zjTf
ljtARcHGSh7RxbnIYDi6IUFEMBodPcG6FaCkwPinrLfuME6+PjrPwksQ8l3qLzeeHm4jHOHrjid0
SyxYeBvixXt2doknLsPIfRwM5J1vexxLkmtkSrTtOtUaZNe1+THkCz7JMt7hvKWRM20pI4OrhMmS
yp/nl3xN71WQS2j1mrNEIeVjfcIEANE3L9NMfmF4FZ2xsGUnZ1HloksDOHM3bbdBstziqBVSmaaH
TAVonGHaypP6ZzPEBKzy7RNT6vcAXI3K9d1Rtl571rK5t4uEqza8tfMaP0Y9Rg8+gQRnhDfrNOBu
PmpAVQ5ITLAg/qEllZosoih7xpsQOX9HSBzecubtxhEfELs/xbn1hGQnV9QbqPvBlO6Xvr9VAVmO
CeOPEm6WEjVkjZtvas/SIzqqous1B14WrjD7hZDPmIYIVUEMMr5N2W9jCZZ9TcN+mY9Qbt0FHn/a
RI++kR3Xu7yz65eOsyM4zt9g6vpopTkJ2A/3UbfeoZkwUUCQHwMc3v0N2O7V8nYvEAURjQE5cMys
ziyIkYEkCPgtejO4z+x2R5ZwPLh03LdSWIptCLcTVu+iD4V+wtuMQALi8bjW04dUBZ9Tj8MvLGiO
duOY0sET/iHRAdIQVXgZQmfuMrTQqBm7Z5WIR8Lrd5MB/JFjB8dpA30Bv/7ZowvT5f4lETiY1m07
43ttsQ2Z/EFnajhJFg84jfRIPANo0+jKXcO6YTshb83qLzs0QO5mln1E9XQjA/KB9AegmOFxvZ6L
TNHnjaPZEL1rD8Kkpt1usxTe9TXQ5ybp5o+c2Q7+9fY49fHJn6eMIqhszu+QgOhQRvIkrKt2ipl3
0IiHJgc09tEZHQh0Y9+jIZz6HyoP3H5jXX5uofR60lL6dBpZ+KBYFj0nG9/OdmhCsKj9VwSMdBUj
PUSoAPeUzepxVji9uoMDwuAVMdQ+RVcsrdJWpTsDceqjrtl2isZa4PFcvB1m2IRa6ddfRqCfoTXH
QXLQBeMjdhq7TE+8DsROgY0AbR27SZ3rjg24nbuU84HOY/tY8/YkO/mcie0BPP7nBsd8OpkpvbEI
qEWGGlzXOJCGMSiBc3IZrqRAH49VydrWUoKABcj0mMMWlz4H3TwVaDMNdADT8WbCIeWQCUSd+uwG
D25CuxzPLNRHr8rf+LHTrTiIudlQufCttGMqqqAFLFbMlzRCc0J07Z3h/ss6JQdfj2MZo3t2A4f4
9NPDxO/QmGXDJFm4MlPxuR00QZr4chxyc3TpctJC1E/NaNZzA0C0KtMuOjYJCsg66vQb6Jr+Ydr4
LeRkB85Ed4l6N1eYw3bn1s7JO1hp3+NsIxTUcvANsvllA+n6GbMfv2TT2O1cpk4LX0B7YfpZpWIo
mApPyK2kY4twliwSw2vYpgtdjPxqvOZr1EPpkPS+E2SZy7x3vzo8JLLDTI16vRS7NsZKu6FoRDUZ
ob2BihSv2oUWj5LRza5vYkWdS5G94KsfHMT+FD6JXgV7gnXk2Mb9DxQ42OA9BPhOAoR+9rZkdUGC
9aUREwroxrwk8Zi8QwcQ7XDv4cNnuhmK3HYXCFO/NsCUfjiy7dmSftTt8GrwhQJThM88TeF+Wcdj
3CXHpasvtt5+hr5lhZicyEoE2yImNFxMc8QETBTa5JgdoUsegzrXyd20IPuUyEE2JcZp9clgmfoW
+eaNz2Susin7ltb8HdXJr2gzd901pWMK51ucC9fCRgQNHRMVQFLU5cDQsMFrPmXJjIIHgfEXpbbP
OMYCZPiU3k9pt0My1cVG2YxuQhCHnz1HxilUgNFS75psRnqFnJCkhj5mO1BhUl3GCuVtuyQzFpZO
wl0j5vTOsRlXM0O1AOQbOUPNmlVIAdijAZNWDcvlW5/J5JLjKv8gfq0/A4+8+Zt2OgfAYM3wVPdc
3yFQ3vMwYSR1W2KYl9/ixDVEB+BBanBrY8zFq9HhKyjqrlbfFrgqHxjnOwSfupNthpHQLUu3F8CX
V04dQsZnFMVe0ppi6Udg172ot/LOoqnQ4Dsmm6gzGks580e7TQupTKAM36GScuxReCHpCzJjPrMS
m50Ulo5fHXr2F984/jNM5sZQGL/a5YV0vfWxIqTDIZsiferU5pBRFLiFdBf8dSm7Y+CpkBNoR/5O
oLUF/VM3R3s0zaBn7TvExjYtKYAp/liFuHQAYgoQm7CRwoWcj+GKlAm/hwBF7sKhy3YOsLSIwvk4
3noZuYh68L63uNfuA8hVIWfWpQpXu8tdjU4z0oDB7D5hJlzvgsb7geXmdtiiqk9nUuqsgceaTUtp
JSuGuuYxGgh5V3E7hz9I6FiJRycuFznJNzB0sAkYdzfVHP5s2QBhuME/O0ZixPkbdxhouCGcCwQz
EkU8tJd+scTfPH6GlR0qVBSbkXQ4U0TNruN1n3Z0tBsENXTQUWfxcId+QdJu2xl0RZvdGNv6bdy6
7gtZbrGF/JEsAUYgMqlM0hdZXP+b4uW/JVv4v4oRfhMw/FNxw/+HsgWoBv6JbGH7qb4+W/67agG/
8m+qBeJDtXB1wkAfCmsGpJH/rlqI478C+Uig0YYuC8kjV+fS31ULcfBXOALgeIatHFkWAF/+H90C
BA1wKuNkdWVJAMOTxf8d3cJVI/MfGporGd6/2i6RJQrqI0iyf9IIbwys2NUwv0o32R68qfbe0ccT
/yJR70+K6T/e5uokBUI2QgQ8tvjfZUJDboNgw2yv6gC3O64YYlXJgOoQQnT3ukbxDxc6AFZUiDVK
D+t9Ar/HYemC7jNZ+vmCViD06/PQohFCOjxz/WwxUa3/lZL4dzXTHx8Tonl8DtjqIT/8Mz2gRcSH
DrshrEgU6/2CeD5NxZY3N2Zefjasry9thvHODK3JvxDN/WGH+tOFuMJfEHEKgSeBmvlP3xAPXLtm
XVjhXNc/ul7PrzPsWlUbYRa4mRTbqpzrT1E3qP+YPyMxlOnX2KCkEomqgt6u/0La9V/cGgQSTNxq
+FCAp/xJ6ApzKpI5IXOvVhUCJrV4fgevlhDf/+Fh+buS5h+VM//V20A39kcOIYZbf5YxTzqYRazn
pZJMKPTA0IEnBMP+/4d3wfMCvxLUichz/f3rlcmInnA2LVXbb3nRwzG4y3Ci/edv8rsC74/bJwGx
G94z3EJQZf9JgVdPncvyrl2B166jCyCzKyL/BvkYwnKGXOEa+a7g+VT//E1/lzviTbGCQHV0RdZD
OQuF7u9/WRjpephtHaLgdB9jJ9v7LQsxt8yH5iOUAwj2ayd2WkQjzl+SfPvn7/6frt713bGCgHGH
YxHMWb+/+7Zhn0I2blglQA6TXKb3SW3N4z9/EyyHeJnfng5Iuq/qXEgNr9LSPyeXNyOOA4A38mqS
3lo6wtyFJw0YUlvUo3mBo/d7na8oqzDMvSgXNfstFDHWmK0ve6N/5uEyf4z+ijHG5GNATK9elY/G
oDbta+JuWOf6E6aZHE6FziIYBn9RikMyRCrZilCwAGYGWm8mea8n66Ct6HxoH4QmOM1x21aWJGjJ
YKZn0fFEpNaLUWtbqTkKb7Qi/cO1w1pwppL3rpPbnvM8hROn57/SKfae0QNed9Y4W664zGvRYVGu
+JRYoHLS4dIrnhQRiIw7gqw3VMn9T4yoxp8ANKKcWHDKxcBorZxfywoK5vpWLFKj2bbw9MZ3fX6K
Jmge6Wyj7ccG+M4JHMnxxDDNeNF4/tHg8MCzhqQ7aWmDb0rQbByDd5NwB3Xg8GpT+KIkKhX8HwiI
z1y0EpyyGeI0eFowj1vRQBobJFg0Wo9lhhHHLu9X+wre8XodZuelt/XxrY8qAJ1obbfPJlg9iCS0
vhLawbQsxrjdADQw8hEkMvumox7GmqkdKST1hJRtshyyxDRUSHjl+nWcjijn0BOYkWafxl63V5KA
lQBgGy+SdnljUtkqiVSMWO+lOYxYxCl26eCoPAkMKU9ArXWZPZrYjDCezRm6yGtOGSaklU18iQ5a
rfYQqSMrJcpLmXjzPbLZcjSD5qSafWkPMu78MoSCp7b102q8x8bM63HyfXSi0hXlrdxtrR7OBql5
sUXVXfsCTdh6jA/KsyG6kZ05w4vXFgxWcAwpyGFeOzhVOTSE3iT1R2rmQ5TUQQFoR6XGmooBUguo
vAvj2tce1abu/BvThqjM0TpsYnKP5t0jT/hWbU07YnjX5PcJVMFH6cXhcZD9DZPdbTBwUkG6bA+A
UXwA5S25/D5H/Vl75tvQoJxp1vlU+8MbGSN7zBp8eX2CKIhAEFuGmJRRiJjWgkCG3EKcAchOo4ip
WnWlFywaOit0I8k2UjkvnMo4fJJwNRw8xf1DbvKm7GK4ohLm0XqdH7KV1DQGUxjZqNGdn/HbdnNh
qfxYVLB5cTp2mAoDxM71bVxjoKyD/Ag/SVSaIdwetbeERzbZ+r5W3RdiFQDvW429hIzZauiaBSnv
xqNXfUlph7RqhVgv6Gn1FJNAnJhHbQ9aRjfr5A5TvLxr35fIbRjeAG1uIHMkd3wbHjzMLV5yjAHv
QyQ+vluo6o4oK+4w98rvB0FWRLJMA0JfFEJblP1BQFFboxQfm4z3SbPsh679UZutpohqVCWqS11a
j6gCg6oXGcZnSZb+pu7wpeXBh21HCyzA+onyZi29IUPNPB4CHVh0yaA5yqA4CeenGfI11GDgIVrk
gJZeHIvvDVn36JPcNNPoo80l3wIoYV49DBW9DFMaVGdbCXbQAXDO7VYv3nePRXXRDznIYBGP1rsV
5z86ujUqcFdxuvq4tWaQmnZLor/qFU12kbC9y9kHhAR3UqrXrIUqJwECCOkLGs/qdT1cyTEkGKTl
8O6Clw89yJTm+y6ooR5MvCpe1ocAjuxg2shOemFfWIRm4HHq7xdfZkXII4KlAZoJlmMt1+leq/nk
Jv7FOWRqqYlOpDFbTMX6aScPQQQxRlMjLrEcDaQHjaKdXt9Nnt4a1J7V5PK29BWpqzga4q8EVGV8
DiDBW5+9DJq/AWr0rwT5OL/9p23rmsGLk+8VdR5gk/59d+wBr0ZDOh2r3PO2FS5TNw67EJNcPBSk
zjHOjJYe+YuMqOkWQl9IMhDFl5hjnljQtEeMVdGykuFU75Z5Zo8Zxv4x1s1kW4teSPnl0AD5rJFx
RHZQcA6Vs7N7NgBg/WpiNCeKwPM8eAv7CabPSZv1Y21z9uW1m98UGiHuOGsNTS12jSHX8MlZfIIX
6JlqGRLyfUC27X2LPOqGOuEFS7mlmfiV9l73adDegU9GZjPemG/jVPo+lyj2mxRYWNsu4gu3X3g3
e76690mDcU0IDADZrRip3EtpJCDlMHGjseIbDpsWIvtOrbaOgN/AMAvJMqAnS0x9ultItbJHDG83
xFvo0I7HBc6uT+Y51Obg8m+fzvRLg72ItNsD86PaVP6E1mcp4SnPyjx2U4pxgYMMp8EJTVMtrqxH
MH/l91qkEyCL1gu90qkBC1tcz+IuizmQkGiWkRdY1nroRMO5u0fFHGGjIVbjy/SyJaNNH+Znr2Ma
nppwwZwd3NsAXanaR1zFNLsMgci5bx+jRKaihNIuBoMvTCHWRTmGEYjwGbqsYHWISxtyJDF7iYI4
Zw6jZT5FfurySkUuWQrht2jVjOMAaoUbePcKM1gIMqqxeVeC2XklOoTAANC6ERiiwJ0q1ps8BZJu
p8hcHxBqBo1D1wcYEPWs1ohIiev/zd55LEdupGv7XmYPBZBIuC1Qlt6b3iBINRveJ+zV/w8o/ec0
qT7s0H4WM6FQS0KhCsj88rXAbGFv5E92Y6ff9WgWHmEBEUuW7YTRd8sphxjhWtSgoBvmigBfzUre
cPCw3BMuCAxXAwz5bp6XzA0xSfMrHKijndbHumBHR1ftqxQV1YH/Dd9Aa4R9mhRELW57wdZxYS9a
kZ05VuuGk1/IsjNOcncoyyQo9akNSa5Lq2wzdNNMX3ckkmM6iGF58NyBMm2Pw+qj1gGHoBzC0LVF
EC9PUruR7WbKDXMC8CamLoCukeZWFVN/35Y6S3TlhNPtONA6uonZHWq/sUbq7B2ehesG+3dOPmhU
ECqVxUoFtZUhk1vmztjW7SKiQOiRPqHIslsWeDy1BpyGG9U8YVl7a1eJeooNQ7u20dg98Z+M+oDG
7+zPnnPcSzPnsIpzY13x2EPKDVpi9YdZOFO10aN0uJzNphR+v0ACB0bf0ihS08ryHDUEpKEL8trM
H0YHQpyFNIF5UgiN+TFQxyX9OPFzZd34Z5dYLHZa2KMT68x4jLeFZbQGz+xg3SSR09qwyuiN/WTA
brdjSXdsVI1R+qjBygPkJi0hYUu1DGcuWuAXrRu6cDORJsfMhqp85j3qtAfigfgi8OVNwzY3msH1
KxRYgMxRRcajYans0jGIl5wiTaC2Y+o+KzOnNtnfxrAKmlHFi1+4Xqd8zYzC89bTZ6ieUUnELFHn
fhvNkoYZ3peugUbOhssqysbWJzQls/adKiCZZdjjCGgz03tadCfNT1ENEe2N2kyy4y92DAJIrK5A
a65PRwYV98UCCb0n3lUgfzconWffpjdyx1JhPRRzioRqIPE/20OULCxivSp8oZDzg7LNzvecqqzt
pLV099K/rV2Msx4+Ll4u7BOPpyPZIhCXI5s+guiTSaYIs5cp6jlHJBOL0cxzOB5Ko/WoBVpaqADC
UObLaRQdhMqchdeNo6h3I82PwLWh5J2BnXGWIpjbvNVRYGjLgsU9ob5iKqTw65oT5UYZje76nZfI
W9Maong7Q21coRqW7sVglnq/z3BTXgAASjcgKSTRffJP8XvoJfMo+oFV3lwDetx5ViLv8tHUkmCo
GjfZxO6E5tRymvHSY2Z6FaKoKd+04/a7Pqvl2igG+GSeteGxGizzUsoQLypBO9HrYA3yOFu4XXw0
bFmKCGwEUJlTbU38bDnywThbYeiXrVc9IPR2It7FtUti4hTWQu2MeorIPx5f46rWCuQ4mrQ2Ti26
jWeXEQoRbfJuymoxzaDtey3yTWDU2u9so7noEaJrgW11ehrEjZBHZ8q86ZCRseEGU2kNKmibuX3W
pngRgaPSpuEMkNf3s0hUvB2MPE8wtXF5EiuxNDMc9Za1Jzwo/FM0k3zThY0v1TS14Uq5lfbmWVqf
cwZEVrpBDTnu3Spi0yxr0/qmow5S2wYZx2PBop/5sd4M1RabB7JqVZo2o9hY9K9NPCbDzp7dBvwa
+TC5mY63jH4rkux+KGv+9jIaTI35HLJmjSbp33uIt+w+58AARcUbFh9dqx4undBNbjIVmkYgkGoi
Yyp1WJs66w0khkbPIBExuizHTA75ixl10y4a9YSnPXLZiGgAQYntJPE9zEnEWGVnudqyXlQ574Np
FEdyenFVZCRn1HTzuVAaSw2K5AOwLNtmjsc7kWgA5KRxVjeoxNaHaD3H4K2+Q9w43ii7N6dN6hbF
1ai8kfmCjZTmeAzAOIpsjkybJMnz13igmi6o8K/3m7Zru4cMY8almaaSn92p0Ci7ZTwkfuKNa6Qt
/T3Xos2czs+mleX2kFpwfolCTMXZFM+v9UBrCfe2ZI9qUJxjJkexg2vaILE4D0Pe7CmcbuI7u8iR
uRHT9qwVhj35UaoNp4XT59bpqLvNRQZmcdNOJfZgIUJEwURP9HGQ9zIPd8WAVi9QU141AR4p95at
AbFT5hJNFGhUdHu7xB4Vclqt73xHd3gRDFGnL9M0otAs8Uq4jxyKkm4TutOy3HehKcqjlXTRiTMa
4TOd1SkVGmw+UxCzGc5bQEt0L6kFe9r3qbIfXbeX7sivU1IW7KbD7FP8PYJETE7b7ZQhwidLSXbl
Alrymsj4zN06DAy9Dxuhqo1o1MBzzNC2Nwev0bZJNTfPCDgTbzcTu+Cd12O3aAhPiCLxIX1WlVHo
iPOO3Ctrg31pSljiOz3fmfyNPY1p0qRhFs4YGWbImSAZ4ze6+dj0RirmPb+KY8hQm/kNQbDWou70
Opm/oeJOYXAztKQ+vVMo1iPokkuJdab3kX+2f3MZsBD/h5/vH1DwGvjjSFvoOAQFpr6Pozve5glr
Z4RYUVrlnZDkIfqJlZCU6WBr21WNNO5qqzDOUtxj2IJUu+2Lum/Qmg+8LrnXuceGFKEjhdCUOVpQ
T4jhoZHNbZZo5vc0cafNO0z2X/7lP6zJPyGGqy31g3H0rsre8pf+Z6Pp+7/xFwGjYcX8A6wajxgN
DoD6a0DHX75R/kj8AQViQbBQAQxeAS78NwWjuX9YJmMcmRIkzPAkrA7uv72jGt7RNSOSeBN8xx7k
zb/hYNz1GPi/6CYpEugLQY2xtDKnEiP9GcIl5GZe7Fq/Fca12VyWxBMSy349i9NKnI7R0dRvatT1
pemHHAVsbIfbLt0tJxL+95EpaInPQPn6cl/VJ2gPtkzT0Y9qgwXHumuxbG0aIxhQO080eAc98628
LOJgMk6VfTX05964j+btZJ413qoJOtqLgYMn4FHHyJiG93H7rOPjqQNquPFtDi7+onqjmiQw0hOr
vEqSb5rxbJeXk37uLYeuuczFZUnOiM7k4NrnRvYQSeqcmYVmeZijszy6xXGdbZrLrjmxUJf89OP/
glH4dOz++/sUZMPSC0LLi/eJuRh1wYkoLvRbJuEn5iEyJiPpnJqL8w3DHAo5AL1G242P2qQsVCAc
L9Kxr3/3MT5i4+vHIN1rZTYYs3RbOJ84h5LE8drs5HKbxeLB6A33hprgBGvdqZWkT6NbvRAUc8+J
SQuE2+6FjinMMvP5tkq1DWkU919/LR9XND4OWRM8XCxmeKR16ImPKxreDBHNiG9vW8Ek2des4d0i
n5Q574vUPiHXbu3WMP5O8/3vqvQftoQvWOG2eCuTl5/XJP75v1Ykaf9B7hJzJsWNNo/ISvz+tSBJ
8w8pAbTXPhuyc/ij/1mPoITXADHYU0KnqCNzAJv+Xo6ghIEy+FFxCLGB4mb/N8uR9x4997/rkaPD
JBkgvwSl0vYM+fxpPcIIpGaiXtItargEUL+ON+Bbw7ZeYieAA4owNZqwt4mj7hH2untR2N9Y1jZp
kp3HWmYzUT0UiK8wEj6as33SxdGpg9I6o4BXIeWr6uYwjglqCXOSu0mGfhuVxUOG++AUryuiLWyi
hRcGZtvaG8NL8m9m4SkYhG7n5Mt1aNfhRpSmOIEjxkoXvZCtBmvbMrgSxrTKPVP0nNNrFFa1LzmR
BlojOB7ExW3jDockpWx46bsHbU6iQNZ4lxsrFVdxa3TMr8uNUtY+gnM+T2Tp3thp0V+P6ZIGeqPy
7TR0BmWzDedWmNcu1KrLvrrtQlrUMOmbOJOvBYZQv2xSBql+GvwpBFlCiHbEt1Dt0hAUp2xt777T
68sorC3MW9lF3ZsK3WRU7yjAzl+7Qd9hD0uPg9Pj7i36LjDKEH+FlhzHdH7GN2kFhgkpsxTT2SCY
6nsDYb2REamZjGqPJivlDBz1p23mUdzl3nfkCY5OoYBG03ty0dpDYQ7Gteh6e+sR/osoBmRj1lAA
PlfDPPjtxHkAJafP5uhsdOgNtTiPtda9mYJ20VLzBDEultw0NaIzVJlYBvbWiKu0YN434uVbuBrU
ihwlzuoJ8EurvxVJySRUdlHlT1V7T2R56Vsa4mrXUfqTZpsK8kW/91yogPhiVsPGRklX1ozaNqds
A19Ua0dnturqQOIf8CNGez8lXlDNeN3kmDQ+qlj1wGnfu+iARYk3rb/BkIyvshLdodTy+6F1bjTE
1UtgpctVkeKOqYjIWaFt/CYI7tZp9kwAPW0I8OF7RFStltA5I0cGE6fg8BaV2pURpm+ll++zmeTZ
urBPzApYzwWXwX2WXYQ65kc8XTit+tdUf6ja9KF1M/yiaT+8xkSm+GGSKX9qRxun0BheCqZi0L5C
25HM3B2cKR4eBqg/9nqKKnEcpzuyfW8QcmlB41LLZZZFvEk5a0BsZlbQ22P4luQ8MUk43ZNWZm6T
tDUvTIjCgIEGGQGOAs6JizhEYxtva3DAG9eCr4n0giMghIMR0GLHJACXduo1U/Mn55zsfDCwci8J
duUhDYbwSAaWd553dsJLmt8v5OAELF9Bjvs7diJ1Td5E/VRO7hTkUs/vnQFTT1wZPJxGmgYktvGg
kAJUmlEBstjfDK3bEH8elTSxNcW1JeZXj/Loc1dWxQmkEhY5I03WZOqmDqxcwTaAg6ORR1OVb/TS
ac4Tq5n9IhTdfZ9IVK6RiE8IRiofib30rvL3s3BptmSW4qEl1gUwrnIQaOa1mVZBm1r5Of7r5VrX
RbpJDIX0jQNyem9ooXGZlY0zbIr3c3ex9AI7lTVnN0M3ZPcZ3zoKVqe8cd4P7cjWOKlnXoNhLsGe
HUBFOY2v16GxHxZhcahJ7BcZixU66bTsvJEppmRvadiXOfv4GUTVSPbHAupatoXg9WzNl4SwhcfW
qXNzhzq92nYUm26NOQUdwjJ1EFrGoy/dqTh29oQwsqx0b2tMXfxQ0NK8Qd5n+IOua2d2PuMPMkO+
/yRNrPPUbcarCWz1z87EVpDkU39crES9pk0FwVeqcNzNfekdsYixzGhN9ip7xwiU0yKKn7QeJ9Fq
fcM5ZAPkmUW8Wyw8Q+Dm9vBA6mZEdgfy/CBaSBFx5OL4ZrFI0ioqg485LsvGNFvjtO0B/ZEE063Z
xNO1uUz2zdTo7Wk4GsYbvVyQJUsMSdBb8XRwzEi+5CIE2nlHeWzeE6wN9uCypHt/mmaW79sVCmqr
sd8noQfuia5yV2LLP1oWQF471/m5sDT3CbNGvtVKNRJWXUYR/JcFvqSlRRWIvAhfGpBeAUadD9/S
EfRBiEgdmszoruEARkSuQ74PWecoINUlpNfqxKRr517nv77tF6M/2hYFbUudhbuMzRUa4R3omg2A
i7lQ1pthFT0en1D/BjPEfTaxE3LydxbEwF4XoEqA9INZCKa6DRxXTnAng3mmIErO4RAZX9nUYcgX
VYK6IW0PPIhBouIwTlmxQmwLXgUhiFQSzhkmGn4o3gCaCbIHlu6syoBjNQnGIt4hPTeGTsmcVDsr
Coyd6chTV8Qj9rac+A1MC+Vu6lO56WrN2I6ZYTxh6S5eZy1J7yKT+hGzF+KUaB7++1AwmU8oX73r
bas+xkYfsQSggD00ulXvUF3nV1rUk26yDOMF8TD3FkksGLAskuacEMW1LYtrBiNno9Jx3E+OVJuq
YNHL64GUxR4yN8yIhYlJiDuQrQVQVLjawY3XzqGsMr/NeEoD8lQwsZnK3ZkaXns3mn+QHEXsS7jY
B20qhntLs4FGu243mePWqNRzqLFz17MXb4p8Fw7ldOxHSsAc/Y6lbJvJut7S1FJtnDHemx77LNF8
caD4/aTqBGySscGoUAVekaL+pVvKLxpByk1LUiiczD4e7Cf8qJNf2UN4zkcNXKt/6lZrjJz6DbHd
CB9qkb8N3ZLdlCJMH9SEhagHF3oKbYevRysvi9kmOyM1zHMq03VUWjJ5dKfBu5nRPeN5gB2p7NEL
yCFaQ69S/YTB4UZydMxGhqzEMvf2VG4NRxuALp3LQsa7onUDBDD6JhtJ6qhie5fb2o1dtKE/NfIm
1uTzrGvqiUbu50KbjDMLvcYBfdyh7g9mKDau1e0kOt9jTrtmTWtfUM5jvlN4Ll04viM+tR9aU2xi
IJ+gKZGz6n1kEgEREuzRlYEt04NUA9olG5a7kijL7cZKtm7R3HGarg+O5jA5ZOE2I/ALUxlZEnPz
5vKeqrG5mYrb3hkPrrSf8ZxvkU1c4Bcia4e2Sgcytmisfe99n6r5pm3J34chBltipd8MONWalhRb
t77ombT6hHSIUR+uOrbPLB3yXQSMzYa6Vw2mJtOctnYvnE0iXeeUGvRdpmNTFJ13D1gP+urMP/QO
+HewcxCvQU4bmtORIGkpOmrYHYKl9u5gb0tG5xOOqxsSb340keAPx1sajEADHVE3F2Qz7mpr+kH0
xn2vW8uGsISFgQgGK4rexflntlWEJB/UdVAOXU+lgd0CpglvbyVowjqr1550ZSR7iaeJZwiZFOVE
1WxtFm82fRlly0HTF+vGTZzTuutHXK7hdSXQn/vK1PW9Gq3Z7yW5BIlRXUaWW56w9MJR1DiZk1me
Ni2cWRGzgPMaaM64EbNrVFujye8WrYLaDOk8mwXyzcrumdhi0ACHqCPIlr2nJz/UlIEbisE+ouyB
YMvRAuCKx6Y/GSNbhb08Rt7kBmB3/TlZRyRkLRw+TNs99bTUPSgvck6toSA6JXO16nFsMVZHUzEe
YRmReMlhwW/Um8eqpUG3bUst4NkN7/WQOKgh95zLnmCKIHWz6gQZeLxBDwW+meBBqxtTQy1SSYp3
FU7RKr509ArTRK7ElYF1+dwk+PQNIqK5CUsrfpJsZzuh9OUUCn1Bf2S7BV4sHQasnOY7IloaaggH
QlpqD5M5/OES1LYzBJMZSqZnrJlyRDzfzZkMZMsE2hl4X6Fn0+FtJABhDbzAidssV83SoJ4AHzYu
Kg/XrlPX6QkMtwHaEIZB3dAoosBFHkkzyc6wyaRXJYPVxiiVuqjx+m0Vga1+Tbv3tVOlji/MXHti
CXC/9VlmnWLJiALPkf2pq/h6RmH2wTxnL+gX8EoXq3fNoYoqasbMt9T3IkLMb4d90NfGg1uX+zRO
to7Yz0vyWBFE6C4/QnSeYBU/hJ6MeIQaPKQCE0+/9lSEB5FG56Fg6c2w86dVuHex0meae6eK4Y0R
m8YpIzZ8R47PENnJrk3VZZxdzcZyMGzmp6EC1GhW+a45Qzy1YTrs25GkotBd3CP76+oYQ801jNCK
dl8w8y9DIFTDlDgocxt5S76122g8rPKxpypPEJ8UlHRSJIgwbbKu2oQ4L3pmZ5bXmAk8rrS7IcxT
2HPXjr7rJLVs+07hQLaHit4NO6s5thTO1tI794oNrIDf6tUmdhyMjqNyWLUADA5lOxMnO01iF7Mk
vqmlZ0ZsTY+KxFZvXxZzwkgTSjE+poMdvoS1ERl+aVbyZLEq/I1wRuRdTPWCDieOLkyL4AFoNz6n
QbwA3pwqvk4Gz9uWS4zhO1NLgqEhFz5xP+Yhz0WP92aycfHq9kL6TUwQhOy8gtCOuX6A7EpfYLHK
ha+YRJp0iu1Nw/F4m+A8WAOBTNdPzXbNYjLMApjcLQ8hZzocrsNwTChIOGvTJDnIOqTmNKtS9VaO
gx2kmOoOzVTi5Ac639UFRXG1a6g3ireiU/QE4ZVJ4Jw/u31/BkMTtyeDVeR7exUAGqsUMFtFgc1o
P+Fz3OOrnnwidLFBWiMiBTRX7rbx0vFpqOwK5qlagOtX4aHZriLE0UAhlq3KxOVdpAh9ZF7Eq3IR
pfbMQpwNjx0Lw05rUTgSmh3uwnfZIw2aAzwOjImmmBXzOnHPKsYrTuXjOqfF+SMResP6QhrPGobs
AucHOktaZ5Bctn/JL1clJul79cm8qjMpndK/OyHiK19X+EPFquMsFgtJJxQWbferzhPxu5y3CEPD
k2LKz+3Zqd+wBr7JVSG6rN7y7F01uupHk1VJShRzCsa7ykuXHKt3smpOCdDT7iCQ0x/JqkjVnWjZ
U2duPSN9Ye3XVH5d0hB5KvQu2farrjV9l7j273LXeFW+Ou8i2HDVw3rv0lhvVckW74JZF6nKtf0u
o/UQ1IIOIa0lhARMadXbZqvyltB960BcK9rld2Fu9S7S5YtS32JRv2V6L66aVdArpdece6vId1rl
vum78rdEN8qDgBzYdq15483zi4iW58EKr6IEwzPYzKnKqbfGffUXvPtfXPM/Yu2++L+RzfOq5KV8
i9rqZ3Dz/V/6C94UOuwIufy6DoRJqa0A+PwL3jQI41ytKx6K9XfKhT/5/44X8w+U5ETWE+uKzPsd
+fwb3lzNMBSaGxA3tmHDIf4reBMi9QPd4pAgRUCo7VAHiwoFd8Mnz4tmYU7rUUEExATTOkt4kq6C
flDYk+N4QvM9qXr6JglNFdt+mEF/kOYANExlrgjhMkRqb+t56rboE4W+LSPXPus61S084bNKNks+
63eSjZbyFbt1vmeA7l6AUdTLzyyhxg0eePKPOAc0gYQTfnPkJKa9hHPfFTO+MtcJEQf1HEmBkaJx
uEQcm9YswCGLuTTS+Z4dSAc6apCT9k2zxPuV6N2BXXQLAFht3hfEHTc4ZHuCrHREQug4p/bbbFj2
OYFqbgwr73T3pmy8BBCtwhFN21po+LKuNJRvpMbgUF9jZTTDQrxXR8gIU1MzrytiWd/sJiduzJBt
dSIbDnx47CtSGheiP5/VpKo1B0BVgFup49T0TmgoSkeLrAbMGdmJq9d1f5HPSrh7hzHqAIBEwKC3
wNQd5Cyiu3wxo5NE77GndzlGN2Yjs7jIUOG0QczX/azlynrsOhMNxNzPVN4QLTT7dV+tBJWHMXlb
e0ydo6jnoEnnGh2XXnD8laMYrnS3bqz1QDHcN5rN1hdH80zckRVODkVFBNYA97ncRC3n7EfWW/J8
olnqMhqk+UpUC02qReEi/Xcr8mY2VV947fkcFcaJSAZwljHvjYNXGPkGN8p0XcnB7dlugWUEFkjE
F2Nsa37CVnJVVtOuQRFt8DvH2ZmrcXBrjNp7oKVFx1IZ6ib9vT1uxjzxNO4lVwhGCsu7cTItf+AB
X/EYBoFp62rZAIQRloi1u9CqvQ0l6m17kU1le7WodjkV9QLn7JHN1XN0yBv3qDnMZ4XIDR5/y4i2
ZBNyOoqspkm3UdhFNWE60YvOJEf2CZmD99LWhpcEG8+y6SY1UpzSRFMFXCWVHcxWxIzKYVlL/bh2
YA11ZP8AEv3EyRZsP4hA3xZ2/UzdAJCH5+DYOtegYrsMyjV1NhBVkh+L0s4JLSMNhfN0vyyFr5H2
xfGrdBAEEygCxKoziAecIx2y+ATec9C+CmQ21jquAKKDEbfg+HPhlpqTcv6Q6pLc+Erb1tM4tBvq
LZO3WNCUe1z0ejj3NGQVK3V8cISWEl5XqZK8v2xui5NKmmtAg1M0Owj/FB9zGZlEgepDime2N8/n
kMiGCKj02hld/OHeiPaIYAVZWJyFOv26SHS9PC5NmTEpolJfAtHAGjLNOojtWUCxjbwvyf/dndAC
fLU5+S9llL98f+viD5sT/85fe5Mn/sA2yZovHHYBLJewaH/tTa77h04atKQxW3cIjl+jzP/emwR8
Hc5bYBIqthiRVjHI33sTex3+TVTelMuTe//vhAArA/sT77b6PVcfF2d+ZAUwany2n5Pzi0iQFaN5
yWFJK7mDe0hx/VOAai9lvo9MUq1++mp+QZTzsT9cj4IWwCnJY82DDVn+6XqlaTDylmV0mFEYBRLL
y50c4uI4L0N6PruxzkmRSJCvL7qy3j/f5HpRaE/aykzSvCmg/3iTonPHfqhkdFCNpZ11Oa+EUdqm
r/GXv7m/Txu95FLQmMwiGMpWG+PKiP/URFAO+FFqW5BGQsjambdIbYNSWOLQz7IdYSkkHCin27//
Vezq428I90+XZ8QxXPBdXEWw5v+kUS1MLuz0bnvIFDDFmBfmTlWLdiVQzuEPqlioOE3LC6RAzSv2
km7/9Tf9Xnzz01fNB4C0twzEK5iF+f9Pg042Mgf3AOCHsF9/5GwS9z01ut8yohM28YzLhhNFLE9r
0RAh0PR7oo0sVPKTgNUZVGfcOnY/7V2jH5/G2cyjvwRL/6fI6tPz/v75BAZkTwqkNob+6fMllcWM
levNoXFjNL+ki2w6a7IPbj5MW7Xya7/5QlYD5qcvhElybahcW6qk9emB11pFKoPquwN+NMJtJfJk
w+fObFKnwgpQs2rSm5RcThx4lH+4QoUoh535bKqyTG2//jTrGPzh0yDG0OlwY8HBgG3Iz68fRxLm
LhwOB/SIEgddG3mVT8hqd9JQfMX5tY1Tkruw8CR9/d0mmH7fjfay7fJZwkiGbnyDqVT/BqnZJtj9
2ghcnga7h0j19bElpQT5KJJMACVlgOCNLi9cxfpyVpSNdixid4SehL8A2K7Cc8IQ9W9f3+Iq0/rH
LaKvN/iV1/fw8xtYK2UQqE8CiwVjafhL2XTmRjFe3+etnQWVU08PldcAPc294V3oOYknDWjZWdtj
wOaAqI5EtXavg2FpDDFTfptbvU6X6GyvEUNr1qFRP9OxCB/Z9el308gVUVdKvPSLxiA0wejohOcO
5oOECQb1KRcyqIqBvPzIy2+/vt2Pgh/HXX9QujBg5W2WOEo/Pq432jCGgI5xflhWZ5JNcXPQzZYW
fH2Vz28NVzF0XhaBLm113H5SN7kY4PuJX+EAYBg9abA2dai649Au1pu7Rtx+fblP6/V6U4g3XWNd
yCBxP3dLOth746XlcmZRRef4i0/4YBMA7DT8Zjn4xfvAxrDusDwyNrU4H7++gorAyOy6/IBYODon
5Gy6T209v120pjvpzSS/LYw4ufn69j4v0uvtrV5tyTLEEiQ+fZtkFnh6zqx3UHAVr7BLLuhp1vAm
4so1TNIWbfNhJkzsOVMrDN5a2u9+0F99wwh6mEswQSIXW3/wn7YpbVwBXbRyh7ZyNIAZveK56Ut8
FgI4//zr+/3F08MviXMfYQ9GQePTxQYzxdWSRe2h1pz8ViYjK20yOij7SH2Jc6X+/Pp6n7rn318K
kzELzz0aJb7gTy9FRfNL0nhFddA5qHI6RapAaqhTofGWqhoI29ay5cpwIP5jLQ3RPlZucoY4BQh/
iBM3PVaADedlmHSvvd32r4WoSdaJx5A0+sTWzkKp6uevP/QvfxHbtqlX4+EHdv34iyBnymwB/XNA
HmSBOzOZhE5ennq46u6+vtSvHnoQ4XV0pNOEXJqPlyrdpOkabolxqA3PDdEZ5303jUT0N+4JyZDl
aWwO9uHri/7i/kx+DuTp2M9sqqE+XnQZZZOJEtR+wgy5c8wyPJ/Hzj6UVqidfX2pX7xfIAIEPHAx
k1H5888fz5RpklVNE8QYl7vCTtMzCkDd7SCb7rpXxnwk3VohKesr62x0i+g3D/yv7pWrU5UHIkUI
26d5s9cXZ9TwiR8KSeZQgZGVaL/auyQayvtNzMl6Lz+PF6wlxPuR8uKBCq+7+sevlQGdCO14KQ6S
PetkKkkz6myCRjmtLuZDhIs13bhw7Sda89uf9BffM5JAYoAA1xh1126cnxeRxiXp1Brt+pA0+rA3
IUVu4gY7GVI8YkvSZWbtSkYx5T4pzrx7Odn0m69/6l89yohMLQdptLW2uH/8CEvnkgWK9+QgYx3P
H6fv46hCfVsl3XURAST5uch/N9P94udlxbQEEwaNW2huP150zZrRm47FM0qldxFirIcWwoeId8QO
093Xd7h+iZ9+YHJKgDoZH1cA8dPiWXNCcsn4QLbArHaRFO390P12Sv3FRcBAeVYdBJ2CXKCPd1Qg
9SFcK2ZFiCYUfEQAexQ3RMD/X9/ML745lO8oSnliuavP31yOdQhnArE7E57JhyxB9uDXNZa+ITPL
+jfPxi9eDcFeypnK8ThGfz6KoMDJBtw49FRwx/si9hKx8XQm2gVS9BT7inZFUQ+ZtaNmI6r9H3T6
6q+f54uAmXWAgUaxPGu92TWG8eP3qaX8AwoQ7JBntrZpB/mqpex6X1/kF88+DWgeD7+BM+ofe7hH
d4Qz6U5xaDSLx3BhaFiiqTuhF4QemawhMyTxot8NL7/YzHnXCc3hztiqPh+gFhnjZ8rD4kAkv3yA
5NOuXDQbd65ZpYfULn73hq9Yy+cXgGY9YHrJ7kHh76cXIELtXuSLXYEFm/h6MeaGjZ9SIfqDl8G5
Z2Hw8F163ni/1G545ZUjZYbkVRNbEFlp86MGsLwdU8EpoC1nZ4+az8QVOcavlkyY/TNLjWbAWIBS
wG08QksJdjhUjejuGFzqx69/tF+8ASQ6rTH47L06Kv2PT4Zp652SJWkPosb8RT+CbW4cIrAekdIM
l//6WuvCyMaAMYEm6vWz/DTkOcKtUaZkDLe2FmHYHJfd0mqQZisW8e8vRUIY6xOCKCb3T9vQjEiZ
hqs5P7wjHp2Ook+nM2Ejwzg9fH2pdxvUxxVRcrQDZlgTj0ymmI+3RUeONupTyMs1RZyoFV1/4AV2
vTfaXP9WKmL6N5LoveVS5TObTz+79ncMkPltp8FKBznP2dXsDsuZcuriXi4TOnN+EiSTlVa9fv1p
xboZfPq0rEFM2rpAKW/Yn36ERs6dNRMgfSgQ+Z3Wo1m/5OQZnNXdhF1lTJLotdfj9k5Z0C6rx5rq
n1Ys15ETN6SAyCiIDV1dt5VCh00O+02V98OGKJzuhO4u93p0y2mPoAH5WWgXpyPhib9ZtD+1qq/j
NAdMdngGGg6b/xhnjHrRGFhh1ZHskoTTV14dpLSL+BbFAWcFy8+FVsYgGCoeAz0yXuc8XY5ff4+k
O31EUgAtmOdInLLg5RDhGf84hJbVXCeRUR0AsN08SFv4i0t0Oi1p52mN5ljrLx1WJ9D/8f9Rd2Y7
kiPZtf2XfqfAeQDUevB5jHnIiBciIwcaZxppNNL49Vpe3VAPV/deCdCLUIVEZUWGZzidNDt2zt5r
v0UF4PgVAlDC3maR/3bL9m3u20Kuacep53G2ch6GQmG8b5G7mb5Y458Oz76q7nXTQw/CrD6glrOm
4GsS+SoV+kzzZtMP+kmK7HtjxGsY3W4vbz5mdbLPE8izEl49dsQbpr482w3+VJL07GQkgQXWnBRb
XzT3ndOD5S32Q2de7Zko3eTTJZTOqtCJl8WjmfQZ8+9yJLgMfypyE1gXOlnuScuZi03YhMeYIdeK
OTWtFHNcevlGngX60XDdBfFlcHPmG/1R4db3CnerlNwVWXXUQ/1rTK0tbO69PxTgfcU2iPSHp4gU
wZMQ0LwQZG9lHYTrwtpaKBpWVWkdFljUM9B0exqyrY8Yb0g00uhCeWi1gs8R2gsq3OTFt9NN2Tx4
5NsxnYGYN5eI+Ia7XDnZoVmsiwnEk98neJyr5qNh5IGak/U3/fIi+WiMv6bf/Y2WxoYZ5y4KLliJ
f+a1xUXMXqTRR+G7d1207Bx5n2XuWcf9xwzSegjBQpGCs+qncm8VydbU+MSseJtmKUJYc+6tucTd
BAhDBaeuAf0sn6bujBP8mw5/+ouvV1ip7kGd7Hrz028thj20ptdh557wyP2Kx9+L653GG6yTHD8U
ZPuqv7FLg2ME1ihshnOewAPB6vTWOZiDE1q8y9Rf3aqNOFyWJ0c6TxVopajK5Va32Ysrwx13MRwW
H9EIIC9bps3K9pZ1Vmquq9H31Ri+ZtzOVVS8jj3hn3W3CdPyWC8L+kTnBxbpXUC61saZ07sIEPoy
hK9dOfx0BelfBfi+ysr8fRSIlRcixKiHD8t2gZTP9qo3aH7r9g4fGqff1Nr7ZOf1GP9o0lrJOiFS
xiqsI22fNQzqyzJ4yPbYZpvwnEFL9iDSNu00rzGLnGTPPJMggJ1OXrFTrEGSPsezFUAHba4JMaLQ
RmYUeh4I9zzforr+IJziB7MIkEji3EAlUhXM+dCtzwA1rkGLZzmrp+3sEJ3AMvlaLPLZnupHoiJ/
LI7cL9Rca5X+QjKz7npn6yie7R+5U579oNx0ungr7G/NTWrKY5IXMzAg/ZYMzcFKhi9ElNiIfAne
V/we4uGYts7Ks9qfQocXN+03dc9FmEH36H6LNdsH3RefRwMGa9SHLEyPLTNOUkuq/oxffFd5Cu6e
C6s+groavFSBBvXaBLxZVpBE8hruvkCGiZDpqWFXXNVIplUHVhU6gzvVqwbGuU1P1h7F08IF7GR5
rlhHgMPhUCkkpFatuw/PCFXvq1Z44F5m2o5Uzbh/d33aXSsRfLgN+RtVsSUhcGWa7in3S7wJYRFv
YICs6szbDmFHZtyAnT6NqT2YU6ySpMScGIbPVQTbWJr2jii0Lw3D7S0e5JYT/U7ayXfALBe0hU+S
KC+6mWEE56DW/nQoVEb2kY72ALRvqv1LYyBHZIolyBqzexzI8GdK/ycwnxdkOneB4AfussMSHFAR
EJXXlO1mwXtFvbzKO/Folz+dtiC3CiJbcuORz49GgUuvo28FyypBbAC82h8EsfSHFm3/xomWHjaK
CN6DJXKOxvXTbh+3567vq3tEC80ukYqAhXqQSPNqcEx2NQwvme6lYMHJ3Psi4wBNwmAkl3UPSW7a
AwppvwJBhsamTcN8oyJ0gbHBqz8uRXRKkzJ6dRAKr6KRt7f4bbK15HxIXWfYztKBuogKqHrOK/C9
JHB5VClFpX9Fw/K0lM1v22lJAzXRshUzphBTJuMauBFoDWhd3+HQWEcY6T40/ja6q1xr2bZGdy/Q
O34mRKtdvS6BsDTYA5FbDKJeeUTRiniVCI9uMuirjK1l3BPgh+6QZfY+E7LCqoHzAJJPar3I1uTf
jAvhBfcUgFMRzNbvwB1A35OyA90aoKS6BHmVvOTSS+8b9MCULn4D7C/uYS90CgOZ6oZg2VqkKm0K
rJ3YSiKtrrg1WODDMdXfE+mV9k6jlcJAMH0S4RJ8mYW/fKWC2nz0eAKOQyFhP9GQKvdj6gmSvfow
2DbTUDzRQKnw31X6gzK6/uHMaj4y3/HwQ1XdW5JpclmCEVLrH7kspVuS4xdP4nvtp89DxANfVzX5
PP6S+DvXB2e9KnDq3Q9THa2KuUp6Es2WUa9IpwKfUeVVuxM2cJYZl8DGXVxm/a3dPliyGS45h7l3
IldI4ejT/BSjKT5aXkMcZ+3HV5PUoC0akH4foW8R2Djc1h4rZD+d9LeoI6oFwao4ARj7WfQ62KVq
9g516NGbCeJnf26/R0rVh4ZDwbPSZf8SFJF3GBb6kaPbzt6q7Wt9V4+k+uCZ8sR2wHJCDKh0v+he
DY+EZcmV0X55YqrjHjPoSjiIHGu70NS82KnYEjf3sqS62Iz49E6M7nrU7uQFbZrCJYzOAdbQwtLd
5kNKAGxbzgCs0ELkYgdh2+xSR0K5j4sYzYpgsrnKlB5HoIRzJ9ntECmtY2OrdA1bp1pzntk7yoq/
ZpmXdL3QCcGqXNblnGKuaIinQRYChGqpssu4oPePIqGvAr08QVx5pTfZDZOGkN1A0QIzc/Z8stSa
HEqPo4P4U08FdTtqZEgnIyZF7nHnWFMEAj3QnvUGPQJ/Srq89whI9/OcO79ylLm/0yzIXi07bL8W
+ZgCxODIRxG9d5Ix2wFJLO7nJe0uUZMLOHa1yqM1za92HYSS30cT2nk0/wSQTt1dlDj2V9fn86Eh
w+k0USM/gY3IKIcsd6urqYHhMmOY1yEKnz7gRDR1DrWj0u4v5L+QlBjEbQZ7Vrugcd8H22NgajWS
uXQ/qwWhsLDNuURvLGCcdVyuFs4cNYmMXtPJGt/9ko5fBjVNb0HfNTWsLlsfZuWaH38IVrBScLAt
J1tWaEFxAoDaYufBVeTdmyBGHxXU/vzYpMnyDtDROQTN7G7maNTdQ+7hWETnNVtfaL/yfWW7AqmZ
rt86wW44g3lfy557bYO6HeCMh8JkDebDG9a6KdVeNDmRDRTZB59z7SlA4vRiBTDnoO1Al+UmdruH
oPGEtTYCMsyqrFN/l9mqZDcfALOvgknqfMfROLnMNUwxlFlU0VnnvaAzolTicy6PfHiuJJ+40/us
rOufIX2rZyRT3tfQ/J6nkmkz9NFfjKk8wiaic0mQOgvkJin84HHwWHznKI3WAp/Auqrs6Fk6dXJW
aoxXEblCCMsnzWIuPJl+D2Gw3auuaIjf1GROdr4F6Dawx2/hVM9Xp0aOFGhxDvqsOtRzYa8bxyt3
Xs9GbZLoFpnSyz2P7bgDpDZul8XnvQbuCDpME3lRh/5RGnXbQThOfk4ISiDHMql5ziHuld8qCxxb
Gbnq4PgTzOpx7OqVVOZXYHXj1ZorLFhQSj8CTiV7htvFo9sF/X6Io+65cgOyaCJL/DR+s7x1JONt
pWz2ynWrxzHy34aecAvbmiYQpbf6ULgz8jTRplTBRAHzTlM6rR9+5fvXMQ4ycljGEGV3OaERxLNw
DIxn41pinIcybyEkuiN3gKTTxilXPXbDy61auJcmRL83qiBwt3xDANhz1rcs6ip7XPzi5uvEF1xb
LTtbkKCCtOG/vbhTZO/SzJtf+taK96mI9TYO0BNELjx9X8NwwfLL0LPJVfy8RG1oNsy3UguCaBe/
iGiuHwFZd3LduZbI95NyaFQMkfdL2H228ytvsDeNkTkEtQCgGSmbzqoTEHxSk3TY9ihRuPrVxbet
g2Hy/EXWcHLEvFXQ1PYDvQ/TiSwqofvqos0y/BSpFAI2UZABvvRlxzh8olO3ySIs4zN1ECTCqvld
WaNz14UieNVJE9xyn3WG0jz3Kkoh+JSQj9DNDWPYhSQxheMjTm33sMRte3Sxd+Blzt2zSeIIeGoo
7jrj3W7tcTn3NW8TUB2dMlKlnRudCgex730HDxGvYwrztbEGYDgkL5SbKaw4u8igfrIpZLd+IDqk
OZ1czixYv4SXNNuFauU8NJmE26qb73rOuOGjbIN0Ux+VShI8oFJfMmpOzpwejFIVZVtGgmYdz8Sm
d8gYCz3173ZPVHGxjM63fMAtp9LozSFQZh2X0l0xULCJo7Ij75jP5Iaati5hSCXFIVxasc30pDbY
XKxDPplkQwC7d0kpEdxpavGM00Wk8HQN+Vjs+xZDfPx+UjyjqKj3RdaL66LIKeTLutlhrPXuS+Cv
T145LXdWZ2hdTIliJnQDLJHk9dwjzVCElGCmBwSFmsY2MZyrrH0XXm9t1NSnb3Mhh0dragu0g23U
7urbJRqi0tArwdYY5WF/iPop23rlN3Y/VvHGzZwX3ykXOkBgN1fMAmkiOFmTX7MhxFfQZCfCir7H
wu1X3oBx0IW4e3Aa0iAxsKC9tDBlPFHg/CaYqv3US8M5RPTvI6nLH1GffNFW0GtobF8DqYCHqQxy
jjTOJ4DI9sFjXUA9XC+IOdWbNaVQX1wrf0TyCHqsKzKzzyTCWBKKF2iA4bQZ8cZQhNBj7RNVX+1w
SLZ+qOQ2lXV/jhMAm6Ktkl2WTut6KPqjzyHvSj8Kml1EtGDqGQfj25K9Ax7LcInSAvDql8oQkaQH
1Z04V4LD8tPmkniIf3kG1Eam/teIS53aboYT4PILxea2IVrsI29CgqgoHjdOH6aHIl6AzSwi3loF
HFBs7bQVwpoAzRy5tEtwGoUmWtliBAXQqzfYmBxUvGAkkc7usNLAFFw7Tl6U2HjzhL5Dip3Nt8LX
wtQLglxLEgcZOR1uFPyXIEwzjCyjFV6LSom1s7R6r2vL2uNTxySu6whr81zfz0XQ/egavG5RMz+P
bfoHtdTeiTGv38cp0/tpJjbEbacXmcwu8/4ueLulLV/7LJu2QzmV14yQuo2Nw9FvzKmyO/voVpN9
10O+2wuIpgdHZvFK1TDzpNUNp4VD3g/yauydCosBZCIG8GSM51ffB8bK9e/WUedjUAe/gPXP+8w5
rG4gPyzbSk3c4Q4A6oTmdF8XCxmJMLeJhKMFoay8uUsm1W3LHuiyO0n/PiaV8+iI6ocz5OpNpdI/
sKLrU9orJkgwIbY+aZtfEznNq1A2AkmMV77Rqxm/91bYPiZAe7+5GpiwDJr9WMfeWU3psEE02K8g
2umTpZ0mOeQNbeXWn7utAW3DZ1fdmAlCN7+BieQbz4BuxcknRiaOuX2w3V7cJaFA50641dq26HhZ
YpSn3lBNCwzMu8hp7Q0fWbUWndVTgkOQTKZ473FNaRE5MWo9WBJyUGsrL4NtUMB6KGOX4hM2g2Wq
fldPZUGaetI9zWUF6ztnLZzqst92CKVwrbH2hJxhSIau22sIFG5b2jFn5iQvm52jJJ5gtGZYezIP
DjWFPRmRRamvBkPrQxTq8Ey7vt+Z0Fu4T8NTj72/2STe1N47eeDcN1SAB6TUkLLLEV+c8tLdgCXz
iRRxWBaKnoGKY4yY5IaKFdzYQ2UR2TfbHb2OQdqEFi6Xqs2/bGOHd5XEXgk85U43FPjaWn76UhXr
iAAioNTJyp1c93criEQaZWMelyiodi7d0m9ebqxzhZebFNt5JLbPDsfXVLvNBY292YiguVNafzIe
Boky2O9NiffNGttqM5KOvHK7UK0HG8tbBQaRs6wqHzsE0wxtI0CRCog5nAT6eqk/nsgPzDmYy3Rv
u7ngaZ8JGfPT5G3CHbGtivxHGUzLRQ6MrojfWaI18WL5ytfK7INF1D81tdVOIXA7OjDvHqaihTbn
suZGNsXKinYBPlJJvu2nr0t7NdWVtU3JV3+1hiE9xwAAd9CSIZEahN6+SvHbzpkhTy78AsZqNuOS
A0TpRfRVyg62w1ggyRe+/zLie1o1NQArh9457Za68FZ5WEVsH8UCcp1PC5rbAk09B8ydJBenHGlK
RxMJfmje7yr49q81XHw2lDYlUMwrTxOyKBo6BicsJNAXrNx7007DMfEF9tpE99/VCErO7ue7toKx
QrBnuwKQ0D2GGXmPdiWR8k8NqW0I3Enq7dco9fNTUqfhrogwsZVhDmVgDofx0qft8GxKNa1HTHJY
16qZ1mU35+XZS02JyV38XmyG7WNtZeSChPZ6Mbo+2SkjNnph3bwj4t3dQftYNkUN/N1pQPvEjDRc
sg1X2TjQZSvG8uAG/vJ7piK9WGmEx39Jr1buqWePeMMdagMUkqSLbwYnan96KYwdT1oD1QFPXiLi
gKhmZuUPBUoxxJ2sju9RPk/7wO9OYynkncom2sbV/JmU/S+RF9Eu6hkoTEFvALYkNnHXU32aMezh
fuhC/YvBh9Osgfno1yIx4r2Kix7O+u+ijzhrBlhx3ZRpAa23eh25S/2RtTLfgHgbT72e/FMpZ/2w
uIYtZCJ9ZuumyXBICwc3DHlU4d6uHX89387ynchaWnlh+pRNLF5ptlSHHKfhM7srhJyuSTcFkOB1
2pW4H8AItruqVTxJJZhvfOxyoGBsy+4zraeZ3ppK6USRCanGHEwHQWknrMJfPf7tUz8l6b6sJGMD
RJ/3poHZvBKFfQm8JLtMbUWegW+3ya4njMzmhN4LcBOcMBxokxASV0SgEsfrm74k8EC26C0C3+Ds
dLLeBrRvyW7aDK6h31ahxhg27bSAEw2mF1rGza5laHmMyvJBBJG3bTNKcLEw0MH5wlSnhJdgt0t5
RD4K2VHG3dtStwZaQUqq8JoDHmxkzOxmF2I2mVcBlDOgH0THbMc8f6JnxXAY66nqDOVgFJXYNwgk
3MA7ddYZI5kdf810l8ZDugfuMt7NaWWvXbH426qO1g6iXDz/xICN+XcN1WFFbKI6MHvKdxiut3IJ
wVGkpDosmGjOk5fcKCz+A8m8PV0a/NucnbpXW/vghu3ZXZFInFvbdkrnd+bkMO0CTtKtHcrfpHg3
3zHCF4+FpQ09d1KroeyKPewS7zoyyPzWhGRrrTIqbW9VQ9n+1WWZs8c29Zl0EPmm5EZuxkNwdOyy
OkaWc87a4B0IXHPEJNltcjm+tg598coneSHBxLwJpL9s6yRWHzocw3iPkQQisA9jG6GqH+wn2BfP
tE3LTeWNcu911Xid0SefOuyjO+H6ghBK7sQVJB86ywOJ1G6VDtsIvsxvN87zO1xgRIy5cB1CKr7T
yF16pjJoQXBFyWHwM2vdq9A/1fViU8Mq75WWAi3mGPJgL8LhGug5ekiSjNn9lHAXtjF1+EhLexcO
PLIcpyBsgFV5XNI8fJiNV0JooaMTZP14q8WC8zBrn6Kt9MbvYG1AdJGx4cermWv4bCsvt1a2ycKf
OQKfHPJTTqqvO7Nh9AyZFHXDKR2z4cpmzfAuTqOzVGHH1MqxosPolvXxRqFyV5GkvyODIf22RJh6
ikjbxxuA982hx7Qrl1InVBJiZGnVC0dkRI+ffYrYvMg7tcNzSDRQhIUXH8JEbl8TFe927PXPTu/f
0Pw9NXdVTEsGNlFCrkoWC4x2kpXMSrICEFzWGl67D3WdbQxIVtJF+4jQn2r+oQQkg1CKGybqNpBK
22W6Xyyrf2zT0j1XadO9FE5WUk00hrMgk4StFKE+gxUCXpwVagSasyTMT/AUOj8nQPIXAMP1183T
lhDFMhcP2gg68oCu8vBSK/BOq1i2xQVEEMKvUpKCuonm3H33cy1/D2MJDR/2THN2i5iNGYtxbK0s
+CIPzZSPbL2cuC82yQny2keN5a6dKQgPUtrRT5NjplhYF39nps3iM3VYeHA8n311thyRrrGz3XI1
yr45dyHEr00+WPLFyoT/llS1+mE3+P82DUlWIMMVcpmJpepzHMgcJ5qWH3csiM3NRqS/JdkKbyTq
yd+A7+xPPuQIcnWe9NvJtXxipwsCOxGrZBAhCFUkwtizUISiM493A0c6+vele0iF5z53VT/cGfIB
anbG3DTQj0lvFEONbGGy1UC9hMPY24jx5hBJsvm1WWK087KtsWzg4ePn8lIdrAfih4sdBab8GMwc
JCtszfzaKVY8WF+8EydK7j2UhtdgFMTQxIlID2aO5tc2JTxkP9UmORX9ssiVG46lvGZNBBQC2Wc+
EHo9oZ1LbYgeUY1iJtdaDM+66Epn59eFv6tJ8xOEQnjVM7PKrDyCVxH5DcvZexubaRjo9hpUqEkT
n86Gy1OPfc8jK2Zg2sqGINDP18aBQhGn9TkCNvwsIZbtu7EmxVFFIxdkMAOX1EF5mlH+d46/4y4t
nB3aCSqLekDFUzK6GjGG0t1Yp9FSPdPSyL7RhucEnVidvxudyf682UxP9M8LEHdF9WbPhS4hMuPX
A0Gv9mlj1I9hGtWdY2ZzCoNizM8Jyp87GrK8PCBAAB838UqsEu5TTvQpjC5uzDVWLTTZydhBHqUy
SQqQERE2jR0JTcUhTnEqrprIZF+OlRUXwBbDsNJuTIO2D2k8kcbEAQkWr3b1ukOGAIGflIPnqGau
v84Jx6g3AMD41LM0QLIyxPxn76X5ZaQ1/kZHACZ1n3c9i0VFVnibBPKlmBr1AziAG9Gi80gXd1Ho
B60nX+hqWhzuTBtu8rj0IqJ89PTa217/DpYALLTTxG+cGUKC1zMCZ6syubZ9SH1A7FLIJt9YDBQH
1isUNNTjKfkvhLt22bgrRIFweAjcNSRR6krFQnrHc6Dq9UxztlwXY4Wc3XMIjdq4XcrwYPRiHPXg
cexvHTT4GGobYnA6WNxZvS78t5gOfQNZxOODkEXAUIKUdT5M4IxnnePU8Ew/pE+I7dh3aQbX9zlG
h43UsbgmVVI9JKpJqx1gJZ9AgJmHHuxcSwO0BrSHmM0IzJZ+8ObJmpuAUehH5arwZ+iJ4iKIkqIN
aSaWB1shgFeWH9WripM5Y3Xiqg0zBpuHp2pvksWiI95nE1RB8iKAEqHLSbgDrU7yITQjk6PdAKsM
mH4ReKDz4Wu+ZTpx6gM9qunVAnJ3sNG63UNqrZ4zTMdrXLD2J9tCehVRWD0buOUvZRKL4ZQHQ/ST
w86ENVQrno1c4UahIFgs/ApWS2WmUFbvqaMB9bWg8Nv1Qh/xW2Wgvh0hR7vD0Y088cRWJMHw9WVa
HEMzFoc+jjKUKDwf9XpixPEpKm7tkunVHToUtYejX+4gT7Pqlib7xnSKy4nF3TT30xAbig6RLVub
iVGx+0PDNKJF/t3ZhDFs21Sz3IcwmMDWFLfnW3UcdO7im+OnMUO5u+kaAw7ZDdmHTjmx3vOX8KKJ
md4r4CO4pBK3f1aemRhFpYXaFbeVuWED2JH2Pl/g+AOIadruiYiamcmRQ6IfRT07UBnyZTrOpAUX
jbmGdtxzDbCAPAxR2gafZdVXcP0KAW9kpq9+61DxIc11pfZtIzgM9XUdxmuM+GF1L9Ss91LJ9mhb
XUvClWWf1CL4LNjkunDNB0yTO+oH0tJmft2IhQhoVvg8va+CkDUyh6FCHyFtWURsaXlvHCntfVUg
7AkySzz13N/38hY+POFU3CoR6IOVOQzLZmrqdd0uXCRCAmp1jnQ7kLzSNHRaGytOrZOp7cqs2pYb
ziUOwSfWCPSM6zJz3TSlpNi26ZLuBeMaFDjjcqOllKwkDVbxgolphdNFjfJl7hyexRsk9F5DTiGO
mEc/lQnJ5V7dy83Ut2SBBENwapknMLGPUZi6The8+Nzd+5Ls8Yy6rA2+V2woVMkAOQ5dNl2LGtHU
hVEoW5YK8Zs0PkJwiofikMxgVMZiDlAoBdwqmgntuouZfCDsYr+whZlefVuF1I09mxQ4B6Tunqme
KbTwfFP2cPOqImFGKTpCCNdTVLFhUh26Z47x472RmtCCTiCKEMOAo6uYHVK71P1IfDIUf9tZhSgm
1pY144bpZus0jtNwojXBuwnIqRrWtMatwww5CbB8pFnjNcv/48jhSNOingf7XCR8dndL6mCgsSZ6
bNt5dnLrivKgrTizdEzaC7kEfxH//7cc1y9tzb//evueH21n+jwT6t/+9R9+918LyN3/au++17+G
f36pf3jl4d/++DJA+xsR/R9+Qy5frszj+Ks3T7+GsfrLT/HXP/lf/eJfGesvpvv15z/9aDnk3F4t
y9vm773VN1r5f8ix/w80O/589Y/BuLc//x9ebBAcmGxsH10j6AnkmtOvQf35T3ixEa7aLrIjz/ZD
7AR/82ITf+uySKPgxLEFOplvGtpRiT//6WbTRhHJPyESU9/m9f64+Lztv8rEuWL/V3Oq94eY+W9q
UQtdPMZZ8lj/WeScNqkPlcY9BAzlTy1P8Sb3ktJd5+DqDiLO+5N7K4T7hrscXp/HigMHPDSr3IMy
+5pXcflm2cG7IJOMPSLpFKkYamadjQYBWb0IIvGI50xXcAEjTZM8tJzHmK5mh0G5Sj5mpxOfk9uH
T7GFZYhMDBT8NvXY6NBEazsGa9MQwM3iEJRdGLYHp4Ex0NPN7dmRmMLkctVYDAXLwlbEVDGtB4Tk
zN0p0G72JmM3NQevCW5avVCkaEZc2e8cvzNPYR+Y/MFym9xdW0RNkn3VR0mHtMRAPqDHBZ+EaIqS
GYsfNy8lQITHoMPBhSBlOnkJusnUg95g+xKV1RI2V+HM1SeFpDkFGIUu9C/zQzjDlmNlstYwuvp2
7eToANJxaHZQnKi5+2Xal45or4Oo53NWV/ROHHdP2I2PGDcQVxnVHqnritHbyiPLfR/I2T3AlL6J
mDgSWMFbD6h6JeM5XZeYTw8mCAxVRJiHH1VutYcyy/wLRbk817IeHlUUPEuJGyJNiWzysQ3tk9Cw
98TJeEtWvOJRn3/QTqUZ5Rpz55eDPqG1IOy1tPyXLo6a+wVy5YLNFhWDx/R7U8davmNwDk6y4tS+
ciZF+DHcLECpXdQca7LKWU+0g9oxc18RqtMDWyAVhW25PC5eEqBVKath6zN5nTfGLoanbunclXY0
IxI5IOiDFSaWPfN3aMpW5XP/2PIsC3Wg+0eHRjKn6IoYWqYu/bPIbP898pC5sx2/W5mtz8Yp/Zsh
NntP9YiQdFHJDT8riVbpJP1VKoU1Ey1x8G8mfTKx4rWow/cCjBt9euEfsIiT4IbqKvJXHM9Q7iMa
nZjd1RZIRyuA3UQhGafThqlpiY5haf2fSjQumzJ88CMDu3xr8tjZJ71PyEcX+uaaFvSyvbEkNmAZ
0VuubiAOogXlZMMtrmYqwQzq2ANi+vQpXwLaEUvgEOUCPpkmHpns3v1o5qzf3lKb26OiiR3TIyy8
fMNUYDo3onauzCSWtyiwopi2bK27w0hH54Ka1H7Jk9Ba9nkTT9tQdXR2gsj2nSdymxhWrgwOVlhg
snCYSgzatfhOmZ3CskRdVIugPU3dPO8gA9EN8BzfenSJ3aLB7UZ72/vjsZukfTVWoMAZFh3pbwxg
eZMtASKBw/gjikO19+Cc12SXlqA5J7+4WuMk1pE9NedKc1jdtBYQXbrfXcTe6UuYndDLUJWhTdwO
SlivtuMRH6sZGzJKsZ/8oHVZlCTCE9H447TySLw7olkJjl7aOb8jk6SPmZPW/cZ0yn1RjDyJ+oRv
6GyEw7kD5LE1txwt0/5e4jwgHjN1cEiGonNR++JL/jFiKz2GMUqP1aCs6kEUirxGNOiaVuBEoOY8
DBHdei9o7xeXoLQWpfnOagAYrgKRDXubENgjG35IB7uYSH3qiooDD+XRPLEOZ86niouWDkUyNSdj
JmYyXtxXK8WUmriKKfYfuLnMxWXglq4ALnQF7fPekiu7L5KNZHdpoOlocRh0Ls5e67kPqiq450KI
TARhtp4DtV27F8PkAWkryVXbpovjaZ8MdXRMGdT6q2Eqq7sgdaKLraWpISY54XFIjL+ps6DdJrOg
KHPlWCMTGJRaJbayjo6lezqieD7PSCaGC4hajn8UtIbnUesGZrd5agf3NUJ6+xwm9fzRxaH8ijVw
mxXX3j3odJ5+/bEh/08XLv+bShLcWf+PkqQfm1/5P5Qw/Pm/lCSOE8Auw1oR8hjeKhIKj7+UJAAa
/sWmKMEVjAMQZ83fSpLgXzCTBPxvhHBRREWDWeKvJQnfg5MPrAu0kxvXJQ7+OyXJH86dv1UkqNgA
RmC2IU6UkCzkvjfr4N+ZiJbOsoXvTPVxyWc0ptmr1ZcGUhMU0DAxbxPSzFVSXEp9BHdVHlGPwZJZ
ujuTFP8fssM/Oc/+8pNQarmhF3BY82/+kL/7ScZBIBJLSTToyunIuot8xfXzjyBhpvl3H85/Yt/7
T9801xDtrBvhefln55QE7miLeiQ8gag94Tdbd3Yv/87dme1Gzpxb9oloMDjzNknmqEzNJZVuCElV
xXkKMjg9fS/a3Wj794EPDtBXfWcYVX8plWTEN+y99hw75hFAhti3MXE3RTKVN21rz1YiqiJHluTj
GBQaQiGR+M8/0F+sjNtHBx9CBrlOjUmN+hfLEw63ZvF1vUSrTj5ngksC1zK5Zq11Sp3JDStI2iH0
zNf//M/yfP2zd+nf/tm/2hidggkO4vHTBDkmqG3ke+B7TOZg3uN//pf+i+/2nz/gRgP8l++W6UxZ
oJQ7pSTvaUl2gJ6KOHwl/TD7bz+V/hcnEYxXrl7d+fsvk69X/8vniqUv9Z7hxkkrY+ZabuGGkxWX
YUdV0Ur7B8XWgWiwP+SB2uC7EpYfWE+iwfLejaVPD9WMq8Lbx17L0skKfdEkJ1Tj5ZAtUVXVxS1t
mKdZtRG2CQl/6NXDSdeaJ9R+4kEBJAEOan3ZeXrfER23a3LxHvPl8w2iOUOICbr/tVitbt87/WvO
vCgYRzVHFZPdUNjetPOz+CcHxPjoUMjbvusFOc12OBvejTLGiCYzbn7IwaJjVWP90+i1GwOf5ryY
6QugaLm38/FNw9pgLZkbScN4Fiwpmc4m6bWZ/SvbEuZmqHHiFPRbQtkvZkwsStt7VArHXCC5a+fK
CWTCi9in6tUh4pWbD9cGuivx7JvthViC4h75EXmyqJhoEHqG5xBwJIKqElk+spHfFKG/OjGDJurL
w4D0nPdrDZSW/vRWd7+Oat9MbAHTZAolzGsvY7U2Ve+i7rewQoGO9ND0344xaeRvZKiBZNGcVMOE
PtF7bMY9C6fGOHJOvI/LcJ8Vxu8iR+olbachZA4nCHDoADmLQrpAnW0pdWzrjBHJZL4mYj7woHxp
cart+o78YFV+IL6ju+moeQaMKD1pCQQdpPySOI7ICKnubJUAvI71w0j+wE4Sv4IAsqRc9axnKbcu
KetujLoR3+m2Ho3FkGwztAcDeT9hVfyBxvnhCp4LH4ZURDyi92NgshaxRf4wGhw8rOipl+vlQJPE
mYPaMuSXDu1+dJmDNwYRNZ7tBJzmPzRj/bJAQbwVOYD7Vcz0aDSNS2WXYY5Ytx4VuwLKgNadj2Ra
RrNDt5PjxWB5GdUdS63ue84jRIY7VSyPpdBR01DLuSkQPBTboZYOZwY/CCa77JKKOiHVVgfLOD3F
mvE4p6ply+DeV7336NEZ7KxSY+o9MEkWVbQO2dOai2CZsylkin8k1fSHk+gvedySDmUF0DJBjRMO
nb956NzAQxl+fUrmX0lq3JUGs6K5PJRoCZSNRBOhUv2lAwq0R3nyYvxXmFKW8qMlFDwzht2IfjMR
zwkHejNZEWTvHQHDWGx0dMDvM/TETmFx6ADcKp28EBX1I+IZXDJ2+zZzvHo6eGlev6R5yOo9wkrd
ds4V3gVCJQ3t6m1SJ3UwreKmyvquJdoQWWaiDon3lGTFCRJhpK+E2tCrzh8Unmrg0xXqTnX3RTvu
G3xba/dhe8unlX626pcGsFdNa8Cky81/kWxN6u1DIl7hKO+qOZxbHlvjgZBN/id8HK09Omk4Jb/y
mi4y/TMTepFk+3b4BXOFLRO7Lu0yGOPea89z9QQsIox9VBZMtMiHnkAHZtghnOFWSzsyNfxMkH01
phBpKveIGiLNf0/VRzmHrklJbsgz8KEge9sy1/v5aSaKaO7ILJxubYPyr7QisXkKCb3A74JU7LQu
z1oXNoZ+sTZpYBHv/M6CuuljfmyxR2CATXiEAfA3/RioJkXf8W1XK2Jh7FD9QUNw7iXW3qvSe2Mc
A+raiJCBcJAq2n6XVVOH2YSzbkAyMfBWbpkTFnsuXlOfYN8i35uV8WR3NulPz4QkRKPnhU7bHmjy
2JWkezxJ+00/2SOJreN3oMI4CKPVzxE9YjxMq/OCvVywCSkkdktjuXjGZyYvqCyIotqM6PrdkApC
JuQPh1wdmqSrkZY/JYOA2kEood8t+C9tneALRzJPzAKNTqLWI4XKuJfaMd18WNucElGF80STyyAZ
6y9GTmNVewuGuWV/rtMzsuHtTLnWyK4c6z43PlAxBlUl+K9cjaZ4yjOEcPJzqu8T0o/W5BtY9953
ZGihc8obVhUzrGk9C2FIgWK9scskVYtQTRuW89bpxwxF+LE7sksOFLh8Ybnth5BTjyLXTxPD/n0j
so9aJlDtYmixi23C0S7JzckT7519ohNUA+oMM132xTjS82PVYpcVriyl93PV/Khk8od9zHXCgnXO
yul5JvXyEosBy0tZVOd2ZDwxvgAL/GMa44MUITijg2YlXgjM9NLo2m4eUBtMwDdGrfzNGjbZ5bK9
cWddrLz81YxSHLNcPWJdvpNmeSd67BCDnhz+cwED5O9fiiUOUwPijOWDGra4/v7NnpyxDhtIwUbT
3BHsni3dUx4fPV/Uz2OFToaok0uhBsDwzBjRPRkuGVaNp+sX35m6g7Cy6rLM3cQyba7vvUUDHNOd
SGLYC7JB+myMYj//XOiLiTV00v5XvHYW6xxOn52mflSja76Aln0b4jyNfN5b0f5qSwC9S05dMKAk
eCGZFm9Orc23uKwA/zfG1cpPPvEpfwQa+wdHrdXnZhbpfq7tvdTGKBuaAA8UPwogVBR8mhESEHS3
kj6aJW+J6WPUpKdP/ZummcEo9LvJchFLCmC4q/+2Ah/dkVDt7Zj/wKD9wW4pQNJ+wj8Yf2Fv5soq
x2eBteuC67Z78Cr+mQF93UPaSXiQToqrZESTmK6sSrDJL1/pkjdv2dLsJ3QCQ4/623SLxwGpSbgs
1ftkxwYPtId1gNOkSjf4+epHKA4IqMS5pk/jus2DvsA1RyIv1UPstq+TmVqYaOSCAIlhR4DlpUi3
QSknvLHck5WJkaxCQCmnVEYEAXlBrfz4guu229mer6Gd9kGsVk3HvTuWuN7K9QOylM0CGGMvU0LN
ZjMwcZXA2quVvuBIEG+N0RAsJPWztFrtqsmV59VLbm7ckvWV+r9cmaBtsvFb1V2bByCbMbEtlCVV
nTWI1RbvTOFFFlrc1IEnoTxUCScyRwhnk98Zp6YZj1Vjyvu+HNuwq5sDeLrv3G9vnIN382q/Lqs4
17p1Mol7xjhdfZiu/gNcz3vCQj3o12XzPDv9CZd4HRaG0R2ALqgQjyYpeA4e7mpi1MNeQn7EyMwS
/MWCb2BmDcg3uWqPpT+pb5yM43Nt+m9Whe6zYUi9a633BFYUeKTkoRjE3WyXJLGU4+fq5EChkTxc
5oZNnDvG92syBCgRomU1eaCIYtcV6qZUlmOQiWTD8aZdCJAkJFT5bS4lFYY5vns57P+PJvbwg6xz
0yW7Cqsl2Rb4h3cu50kBwVgvd6O16aFTg/j43UIsBor+AtN8QIf3XfQON5rhVtPv0jCvjqrT57UV
Go9CZyDJ44nR7U/SbfLiILr0u0Ay4EdunrywU2s/a334tOf2Pq2ZFmmtz+SrIMJgY/V21ZjxqZR1
svuPeuJ8CBZlLkCrh+YmhZrf3FmccYu5D4Ug3AVTyhq2K+supZiylpeiwxRCPj3441M71tm5ju/Y
1LOpolXQrKvQ7HfEVgVhT5mNhsViNmqMUxd61ocx5JK1qEPVpBYIzomKSmsIyu6KMbAOtgtt9Q8K
Az9hy7iUeY14sU/YchhtntE9X7cVQcN9Ccwi8s1Lxbvv239Evsc5LVjkWV8wq7UJn5jfvY3iq+n5
/2c0dBX+0vpgzE1U479CwWAVEw5/8dayJyWlcGzaZySCQUEKup8RM8JuMzEv/do9GLK6Mv6a2rdu
vBC9hTmDNYjx6U0PLOf3pTfufbx0xB5+IlblyULupr7VVLs7yuzD2mF95YWtVX+XeGRfI0gn+OUr
W+tzgy6f/BNwG9yMhOU5LStHbEBdagb5jK5Bz8mZbTK9Q5pv7XUUk16rR0jE2KDSI5Xvavpd9RcT
5VWUyRLxPVmNm5paV5fEU0FRO1HnTMwl5ZHQSP+w1VSU0SFrJ0wGpw6FK1J+Mtm0qroMWXm0rB8V
+VJxZu1x+e62EaBGxFu6ebydtRrCdT2Uy4vLEaHy+7y1Loz9d+X4UqbZl+n9VvMdCYULKgarPLRj
1obAWG5yvmoxZRgGz8jx0cC7QntIibdf8WRe554LNcF41cTVb3jaJgfmRH7TZN5kLS6WTIO/35v/
ryeB/9+tMIm5/6cC4992mK/r12/wV3/ZY/79L/1jauiaf9uWhRQbNkgU9pWMhP4xNbTtv8GGtm12
A7YOHmdbcf6fwAP7bwCjwbXBenZJRtz4W/97ami6W161zR7TYdanQxL9n0wN+Sz/NDhiI8rUzMc/
w6QOJbL9VwDe0KeOl+JHP1YEBmC7plWetY7MZ5csjbo3jJcpMdV/g9rdpjb/d1K5/aPkxVguFDjW
AIQ5/GWGZA6j7yIRYdOniKJDGOSLLlwHZztARMHbU/qivBamkTigKVIkTmNazuJ/RB37x09BK0TK
A/oBiyQdfsp/mlKa08ywrNRJloFqnTXkZxu0sMlqTMHgVB+Vsb4w7P3+p4fjvxpYEnHxb5/epdLB
jkwir7Bhbf7rv5vJRWO30zcHFjzTq7L7u8VbzOVptK1u5Xsw50dngJJyiVm3/sqatqdsWLaYIKGW
lM5oXr5pmybrY5St8ZbkbjtROK+m8zqj1CA/Es8UDgaHcEiAAblRPtuFo4w7MZNDOHRrHZptVd9G
Xyr8wqiR0LUq5wEC6Q13/7aRE+ihaf7sZrpsEaSBxn33Vlvg+O12YwUKPPkh310HmwYkHbXYPDHs
ouK0SHRocszvjT4kIiBAoXh1/LT+XbRFhcYaDdZmngPsZp9qzFW/4faRilSZ5ZEryA7zNvEPpGM8
tL56YIX4ViyDFbJK1R4Xkq9aZhbDsySH47TgDbnX18LcOU6t49AkW3UZ62dPYsQlUlw7xq0xBIYO
CmiM+UdyNzeYwdQFuRJLue/n9d7p1smGo6J+Yvn96uL4XStNO5oqxzj4rQnpB93VzlhQF+MJ+lNO
YF4pTrWey88AToDThIwzs3S+Bgq8pMpYIW0yMxTs9W+2M/a3NzLhstji6E9jYr1Vbo7/QTOh9LQQ
dSaNhHmYCjPZgDUuq6MqiWy9KlU395abdMFSjXQcnbb8XrsWji8xdJs8Ro2iCPGhJeWDmrWe0rsY
oGOo0f7TlDZ8LKfsCvJZHZy8kznYhLamCzVTszjWO1Q4z9ylnoKP4btqcu9Tu5J+MAB/QbPZ1JqF
EU8UxQ7nTNU9GaDA5TPEWH2GkjdCwSIPAXRF50LZsWsf8k7BdDKw/HockIjy3AdzvVTzZmsn7o97
3sX13CCat4kc4ZJV/vAS+416SoucFb3QVrsPtFilRIiaDNlSRIoSt3JG9BaSCKM+gNNqSI8gCPDJ
KIDuHkHEMl6axzwhDFd24tvHDv9arvWi75MKHQ9ICOmBL0DLhDZiVCXWTqBSor7GnXDurclbcoA+
VuYT1VGlG4mMvK7xS0GYNqqdqaqSRr/D/lF3Cg6EURDGkE8ERkVLipKtYGaLK9rJ6w+IkCix57zd
bEham4sDUYrLk3Ji1nplU4v2ZRz0BTAHYuiRwONCUpGpoc523ZgYZNhJz7SDEfC7Rbhc6hCeOeQN
/hyGic3Z4BO/TD5Bn7tBkQ3J5ICTBbcyHJITVmxBsjIKlO45S3CF7s1Wmvsmx+0RpENpTTsgHJ46
D0lS6Sck9VXL65to925DZAk/QE+Zt1amF0eenhsEERqb20d6bNp/kvDl9HfT2PivMysGVKCr75dh
lhse9Vk8/Rgax3wGrjh3t7xWc4l5oyv4RaeZbYRTLbPiJ2/1QGBIgRDtbTS7Ue6xojGT7HEl+McK
a8U1r0siBpIcLB0nfd47z+YUj9mvwXT4qzqyUPfMFWnKyCoNVZEbaoG0NtzZ2iVujd5SoaAsQ7yk
YnyJpbF8ZxO55BcpLcqmqitJJEPLY8Q7bPuSEXnqr/scJefF7Ov0ySYB0N5rjocMz9IwD+3tVtaI
UqnmQzhAJrkyqH2zHRIo9brkNnFhTHnUsz90KJAbka/1SfpG4VT8JvP6wptrxndTJuMCS+K8PqEY
gqbe0fI5u0xu2a2+HO0sKOxmFBFmKWNji2nqt69XNvkjrK7uY/gLIwOUkizHhWPoG6eKKg5NOvkf
gmoR0k+ceS8I1pybjrSCYr2Ni0NLjPMjSTDIIjbenhtRjfrvVCaTOMSxLwXWwsGAQaKwyjluTIRo
MVX1GoqyoCWeF7f6ds3Sf2yEi4DW0f2U2W2NETEFV/BZlrKliezR3NCvDB1Vs4u/AoPAi81m4kFD
4t3sUislq92rKgAlZr7qO9NecLh2WUYizjz1R32kM9lZuZE6Zxv2H2mLST6rxxIAWHMV7A3Xq4xj
nDpWm6QZBX7Wkv/i9Nm9u0wEXmgdfHwyQ7F9ojsyEbwsQ25Zt0K2atjZaEkfCrts7zU2Hd2ONYNZ
nmxL97ktdKeYMATyIJEI26+E1zSG2RxUpsBkDTaTHYaYS3yPz0reybGRycOwZDFoHwxGB1Td0weH
aXLvdxpjVGKW0qNdsXplg9C/W8166mbcc7RCXGq7Qg71e+sV0PZtHpeLM0pno09kzUuemLiajVhj
sjMp+5altXa/Kc7lccARx3MBhUgeEiW8JzpUyEsz531pErxhCHmrdNmOb35uzHVgyFZL95g51GtR
J9pDO+sKOEkyOA8K7LzgiSfC4jBZVVqHndPrFg3fkhuMwhf6YnNRUK8ye1E3LlmqoQJ6hbrT0yHX
mbMumhVNGLL8A+F/sg/HFvIMxIXyl11yfYRliafgAHqF2CcIWUl2YnKmy4vu1X16nlsbW6czjMHk
FQxj9VLzbh2K/ie/U7SvmF9xDE4EKw57C03Pem5Afx+aBc1KAC5GSkhFDXBwWUsvvrBNL/tTPxsx
xYJlNb/UrI93Xq4teOnktEUhis6+co2zf+165X620A7bcOnXXuMhF6t+G4cs/q28Ua+YBjezF9I/
kkfrSNTP+yL3wTtSmU+/c5hr+V2pJxiHx9HTSD9WVLU7KJGMctsOCS1LsjIJ8OL8rkfGD2Ovxm/U
Yvcpk4dLozwZGWbrffi9ERiLeBssM/JtbTjrtGy7zFBl2Pty2BdOywRaDOcprtKjGHqR77oO05zj
lrMe9CYaVxAbtc1CLm1x2JS99+nxCiO9NtUfI/XjcwFC+9ROjXUcvXU41xBQwgbR2k7TBnEzgb38
dtxNvcOc61Xzy+JnIpyRIWwnzEvb4UtAPjQWd1ZaCjRYVXfWTGc+M53i+kZbszf8PPtwW1t/xTH/
NEkPEX1VzNq+iikcJjE+rX5/o0oF2tCWd7FpfgCIw/ELMR3MQytP9PZ9qJRvHPMFSyhoSqQ62QCk
z1jOONT0TWTlhouj0wNgBz6m+pBd3EHkkQZDIWC9Ts8OFQOjbXVPbdQwR8rl3tK9J/Z3lAU9x5xD
pjoz4GvnuzMh2cTmivpQpEm7XxAIh15ZH1XlHkfLvlgMTkJlTe8eUOxbA3EJOFTckrzGcW9BSYhI
zvCv1bSovRjd8cjx8Ef5TXGwXfnRJyw0EobHaAJ+6F3l75wFfJ8Ym3uIP1Uk5vTMn4nPSy/b78Qo
3psEPhFOCgO3V4rOxzjKlJmxXz1SNTfIxPXHWI6UUpp9TKoes7ljcW2lwPvWBQUTwV9GAPYx26FX
jAZ+iMBXmXNGr47mssofWuFSMw2NduUbZC0A9u8pXSHF72CIAcdEn3QdcqMIrUze5pSJpFYwRiLy
ktGrLRCE5PWjP7m84HqSshpGFfhdNdI/rnVLIOva5Z+tXnjX0h4+8672H004ipeZl2Pv+3VxNuzy
EQxNAzLCS9+wjt0wtIEVg8/3OZpN8toP8XOCG/rJwqU8N356UKjVErEdxKK5poOG/YV1nz2FJjyt
vLGTADry7ymPQ0cah64zxyxUSB0JtZ5uBk8PXkP9pg/TV1x1PB7i5sVDTVHkfjbedC8t/zS284kY
ypaNn19cff2Xh8KwR+Ozg/Z1bIV6aaXDPee7TB1JWg5cq7o5DsyD3hNvFDILDr+Jh6+uZud9kO4P
tGQimkt9Z7dQ7Jw6mSMFWoxbiOGl4ilfBuRjThqkBtNSk3yfJ6uqmovhWY/L6j6BwSMpbjWcmzPV
3pc9GRRMJHXuPa+78IiqF0cWd1i/7jAU13dpBn9pyq+1aVWRX5AeWuiVuUsKezn1Q+GcwPUBRB7h
CmjjHuzEEiKTZfolcC2mRTcCiEims+VDFLWsJ81YDribasT6KrnoZud+M5NP3z3SNQholw5lpF++
L7Vr3FLYqW00La51S1MVB9iaUoSMjngsEXEykpxJiIvhYWZ5JjnE+prt32L+is0s+1FllFY6i4U7
VY9xqEE03sfr9KMc2RW2eGPP9lqeG30jspqxemylcs9Tur7ovuYd9aZz0Tsza3QgC7D6btyoHt1h
H1fLeYsp2BH0yZ93JnHpWlTKtjU8yFn5f5olrT7XVn9eusl6UdBVw8ljnBBz9JPH67xIVyRPYz7F
HGElFbDhlmGss40kJKcJlyL+kRvy0ulZtl+Y9cHfqyf4nI7FoGBZBudnYjjxFQeOvJheRTvWMjg2
Mz+7Vkpme02ZEAEopPUJAzYkSD1yHRU2qHTCIsWZjX6Z5btZi3vCfzjnG1gcRqPFh4z1BP24lfVB
jKZ7JxaGnmKJER5WNQF7rp8Mjzl4rXsAwoz/4BvsLJMcXGvJu/0w5xdaUPhny6y94PdhGWiq2v5y
3RmQx+B/Wna7prSbKvHy24RIvQsyquAxVJ06CUc/N4RLU52Xw2lGyRTosrPfXL7k6+iS/tgA+7um
Gn7AzZbS72YzqfaCJdih8wjt6exkeIHydjfB1ApAbtSBFIUF05VSYF3j4gluVH1GwRk65P++4ePA
UTsyS7g3MRQeKx3+CfTZnBczJt4izd6Gbh42UyrVSqH0KAUXl3HETXebOhNjT9Zfq8z5Vg4H5djo
J3cgKFkHg4rkYi5pE3ctykqWcmuLR6sxzmXNw9rPzcKCv4ahw3iBYfBuYvvnP6d4mntQWa1nzg9I
kjyzP2kx81gaUt3snadsGBM/iyDGpdZyoFmTSx8iLnPg9creSCo8qGTEkOGI4RhKDhzMLgmwdTos
h/BBUztHU2mkYhtHt+g3ffSkzm7RSttKwnkeUgdJ9woPa48M0dG5yftmSs19PiR6s3yLSST+g9V3
r8NU92z+jMyeM8Aq/CnvOulk4noR7kWpHtHbbW5BMpPThaYpa0b3HROZUcnPQuXYBo9z6/bOcPJL
BXOGaHlJHNO+dWzLnA/ragtYFaNjkmeJtAMC7bo3uj7JyjMp870JNqlaR31td7SMs6ntU/oL75oD
nXHYN5cNwokWHllnGXsz1VWz80rp7VcWUmE3ARjEYd4H7UayqYxvbtwh8JHCP8uO7OBdA2E+sjJt
2ZOAOu0gH2ykseZP047tviJaMujd7lXUbQTdFxqM09xLpZ3zTteiXIsJk+ksutkNeunDPeF4yY1d
zHf4c/aEjLqZR7PLAOLqdqeOLJzLinUo4vlAmVOHZFJ/r+y+OvMqyj35m+4jBg7tOq09DSSa5SN6
J7bmiQPXp9HZoU02igl/cC5y3UAE0BJ5nzbGKtQ4nWZseMxUb/Jx+rmFMJCjUooHsDKAcy0nAnpG
4zQLLb/366X4KbQ4h5zrEHlluU0XSVbGJpCwLEOHbwie16RP8zLUmGGSt51YjCeWLqUZXm1Xm9mY
uBQSAkPTaUq5ZO3MSMawhTb1lmYizsPELtKzwVcb5gMSCmtD2KJ5L1/1LeI9S+UMoWVyQgJabnNv
FadByd9dta01jT6w5Yjj2BpCvfRgoy7dyaz7KfLYaQfx2qyP1jrFx6aXkGXxcL1iLN7kE9a+Ltf0
VghaDjDYzR+hLezF+snoiXYfxZ2maU9ZZpoHDX8PrmRZ7qcyvSKi1PZSEAwg9PpcpmV58EfqWkAO
pRtmalsI4rB0n+hz7d1m3IMg0S/PnTk7n5qW0O86pXnqR3Ah1pSIQ+1o6txjeW9NwHFCTQWN+fLq
VOt1scllYfNsyIOed4/m1HPJq9W809fxz1CrOiCRBteAa3VRsWGJYTYd81oQ5jrhi8541e/TrHNO
WeHjSnHaZYiw3tJou6apEeCjYhVOTDUe4skFTMWSy3xjXhNHxA11R62qqyAlhjLUcuSCpuXGLxSK
OEGdjIfe0JqHbjSeHEsf0RgVAPN8Y8M7xfO5jDWh7c0ms0PbgUGtJU61z0yI4a5mo2KDg8XzrBGg
xcwzda8o89EdluMa46KzvENpsaiO0G24hwkYxl2CUzCqktx+hnEHCk/vcz7fKCFY4+chnl6OP3Xb
hftR8Ffs3EcU6QqGeZENE6vRXPuhIs7xXvpj94xJSe6mRYNZnaUkLKYC0h3ngQgrvc0P1qaJzyfU
JpWBJsEBPuwPw5fSLRatjG+PuYLQvWBqCO0ZgpmgP/yV019cchLnQ6Xb6WHQ6T8soes7NWAw1vyV
w79Y1Bvtul14uxSBpJPjEuQ8J1ey7vVjUQhHvmdzavLGxG2ExgAQAP31HeZR94XBBpZk2vuPwWFM
GdjJ/MOuC7RSKERokLoSI+UMGb5OU/jRQzofBbPpcRIorqB0xpAHEu3HotdsAHmPiedjIe1ClDz0
c9edsVM0wWBZ6nXo6Xxxe4pfxir/JL1XHZkf1zZY42p8Bpr4tOgomIcVsu2yuOoKKMI8TfC+oL9S
StRTzIxvSfYZwfVRnlvvrCCAO6w4uuViWXvBTIAqjhvYy2L30DWYGKp+WI/xjLLKAGISDmvdnIhm
mPeVa6v7OTHRkXulODC1838sSZZBL7dZV8aw4zN2la4jKENAcH+34zAC2NbkDWjPHOaA8SIXnNDO
RsFzNNgOPU7x8A6f5EDMT6h8ajrbS85W6kF2U5DkofOceLbqJ7sv65NStrZBNylggMUvck/PE9P1
tLzetTd0T4O2wdE7t45m0IHHHggsH3b4WRlyPvmVl94xMPXCsk3N02IX7YNOmGIACga/etq5xV5D
NOsv7lQEJMTTRxcuyjpPSfML4b92AMSXIPhtTPRxRC/2v5hDrd9FgYxQuqPYge9aqHuMFlEtmoTY
cbT7fGMsaqVW3HRmV+ydpyF9YQZQ7w12DxiPWvskpbqrBItjho4oiCprYwd5DH+mK45+P4CLfHRT
bTkNXT8/5DFMoHqJkzePeiNHnueVKUxe0Y6w8xz3cYm7DedQcpxCns4Oc9ef8IzdYXh7niYXDHcu
X/Efufu05rczGTP6Yl0dC9Ud0A+wlbDsx1mfNvWfvWLsUqXe48qL26/OgAS8KxyR2oFZwzbcO66f
7/nr+gfjg378wO+9lgeKkPbI1N89dTrMIUy0VRss1OriojMePjtNXicn202E8V74cEtdu9m8Z8kv
CovlU9k+d5a+7Z1826iieHCiEk3FmFe04fMdE5A+YBGJX6/O27sGgjZMUatH6WRTCC8mUeKEh5T6
fdpQBu9dPw07W7g0OEYngl5D7rsa+hfqpnof+4P7ezGx9GWqmWGPzvWt0xPjJQbscXZhYe/BYWT5
buo0+zHuPVDIdYa4gDHbbh7HhhKOWgBHD7rVwuPFtMHsYjLMl2f645bHZhWPjT3jsXI1LmAoYOah
Gk1Yb4s15E+WBpArTLLJvyIxG47FuE4b044l1ywYkZa61Tzg1WveBPcb3DXeRuRlJL5nyPGiqh8T
zI6WCmo4XS8MX9S+pIYLJs2ML9lCA9ZXafMGQcC9smLyz0tpGE9LrdtP27jokeGOfTbyvjsvkMgR
mwErPbo4WA8lebyPI7faS8PnRpEp8+JIuYpfsnVbut98fsLZ9tFD2/3peAYy1qkfEUcLb/u1VHIR
H6tDuBORPjXXCj8RzcpgLx8D6ZNvovCcnRhb0VM0yup7AVqGbNxDF9XQnHorkvUi780jHbbX7ZIm
s86KgIo7AdbgnAtrvCtyM36L51IF9E16qDeE10DNL8aXgbTUg5/3eRAzvzzyLPpbLgHy50IrNr21
izqqj+B4L8knsMQr0nB85ItEOU3+IH0G6U/ErqdcT3x0YuzbgWFno3D5aaqY3nT42TmbGz2JA5SW
6R81DzQ3pOHmDN6I6hogLXvWuK/MFqRVtxoQnioCx3a56nTIryCCym3D5gDVSbKqjpSQ7TND+PVY
+ipmDGRDVZamm++dxi1vy4QgymwNWNDcv5xMs9kZ/4u8M1luHMm69Kv81utGGhyTA4vekOAoiiIp
KRTSBqZQRGCeZzx9f4hM+1PByAp1LrvbytKqKieSGNyv33vOd+6AfH1hGCdnYFOur52h0o50ain/
VUlxyLJW6c8l6NFPvVKNlcEgBo2NEonKhZnc7X1qGoDoqJObYpg1/U6gXmLajS7Ny+mhijXK2Ghu
rGuW4/ZQGZy8vO/UkAcFSWw9BkegspynnEvRMsj08MwFU/YQVvIFAeuEmeC26cutHXgt9P9ZRNkM
xg1r4zJRk3jfYD0wB5AqBN5f5snvhtTZhrZetIdmZS38xDuMEfNoyzc587Y3/GCyazTTtYzgXGnl
uI5UFIXWhIe0zUlDwd+/kLmBsSk7mUrGAAOfyNig5S7ydTtMLJMtBPeu1S7DwDCsrCw8qO20DGoQ
TVCqnlPaVngA2SpCxLTmxDySTgWMmGnlp8GN0hXtuncS/jp/OGB0lwyXd1qlLwxFbMIAekqvoD9K
Q68HHhvIe8kpcBUFw52qQIGzHYRVvCNuF3euAY8cisixA4rDZlN/d7LsNHGSWGpU82eF2XGF6lIz
I5yZJuFXYUnbHCJnMcTbalTlye/tGzEHC3la8SzUBP2QfWeOGu1Ja1aLIhrz5Xc9QsrQIjq+xGHq
n9NRvS3S4S3xq37OL1hAObMWhS43aYFouoTU4sKPDPY4FdH60yNbQPSpFg2g1ZvQNMSSk7tP7R5A
Gxza4NZ3ghLnASK4OusLV/fKZJ22g+tP7YFWNeTBBsDpZNJ3j5XbOIvOqU73pSIJCDcYx7WQgh4a
oZoutbxCDp7WT1wfYnuDG1HpT7oTFMHSMEp5U7GEbKj4YAQXjJ4iIPG3dl/1T7wIzgLVboiZFIHe
YjIGhhuN1Q9o1U1gfcEPu0pi+7zKkNQ5v4qKnvNIp5EerYOYS4On48pYqEc0c4i009ktk+YR+gqS
zznmea9KkQKJpz8B+6t7aY1W/z6vX8sWD90bQl+k9XEB646fTh2GozWomluPqdhAW5HG1K4yeg52
fakh/ZbJmFO+VWFwb8SqM1LctRbRKcTiRcRBZnkIVbqy0JX7Zqd+b1lPF/+zSdUhtNs23GKkzZNn
LKrd2jPLpvj8e22K9rO3C0UM2ZR0FGdvI35F0op/VqZEcelUOaiYrd44wTkxkubSAzQrZ/PEbGKA
wSGBhXRc8Wqk2Qtdl6kKynHHe87aXLtDvWAoJGokidwMBi3cS8aYvEaMSx9j0QDQSVaV3mFT6dIe
ya7pZGGLNmEoD7qV8S8ZDfpKrd6hF/E98mIK7r72p2fwXwnZ/s9UanfFt+y+qb59a25fi/8LaBtz
cOJ/trYuX9Mv+dfw9b25df4n/jK3qvIPS0OYZRJzTNTs3zI1oWp/6Do2VfRmgGbey9SwvRJPy19D
OYau3rZ4Yv6SqQn1D8apbLSmicKePEz5b2Rq2mxe/VsyRlo2OZQ8ng6KN55Q7LI/P5p0ZyN4MB0F
UxX5O09aGYHEdQ35djJp/XY9aDrTB1bZJ9vG5M/JKLfPdRPZ9+Rk4jlr++RUKr62MlWzfuPgpmxL
iWeCiRTjvjBh1MPTb56JKUBqOnQPk+TQ1Fas9e8u+j8owLSf9V8/foqcLcSOrSE45437+ae0nQNi
rgzqbemgcdCr2lqPAlC83kP87uFwrhKCZiBPjuYNw/PoMwHmFlE4VPumPlHij6o44g/Mj3aqbw2/
gt2j1cUzZnqxCj3IBBWd9+0PebCh59UzDYz+zR7McIMsBCrSEAxnunHhB2G+117c+R5JfJHcJh4h
XTNn38U7QV1b5aUagTLYVjJKXa8Z0ld1jAdapZBbIbjlOxR2NFU8VjwEGsE66iwMm0wh95bVh5s2
8tGt/f5q/3qxTcPmeQFBxHiffunP3ylRWyr3QNRbOX9CxTrr+l5R3/ZOT/lptSCT2Pc2//pDTdMi
fs+RPP3i2rXaaG3bSNIrtyk3+jlsChI6wgnzxFI0pXWKx6xF7WaSBvDvP9fSeYfxQ0O4u87d86Az
+dnE59IT5Mk2J1ATSv4YDRVPh5rXL6GSfGAHFvqPjPe/X0185qbACIPmRpf4V7HC/3yJmVwbmTMl
/VZmA7P7uGYIxM6+H8Og+UoJqL/JyhPPvZfn6wY5zSbotOIBbU5wAKyJMyZtVJxHojfaTd/WFtg1
eE952HrjYorAOW4KmvFYkUj6sx+7gMwp0w+H+9BWyz3K8beaDgTMDsAleD5i15ysagtshA4Q7K76
qXW6RdN35W6oknETRkH24Bn2tNKjpn9JRk4OseXL1znHq5onqzFZ0ORPUcR9amRW44NNO/OgQXl4
UJsSAWZT0A938nn6oUxFsaoVU98H6TT/f91n3KPn9hi6PsxabJvmsMlZzxj2mskrb52xYrTWoPGp
umbXWBw5tsnY9S+KFtcMp1WjwsiVyvKSiTR7FdB8ET0CIzWW8PQ50eTZEN45HcbPikPIHYE4zYNS
6AhbeJBvFKfHjBxhtKevGi28dNBWUerJ/RihKFWDqR2XHIPMYRk2lvY1lyWBHRlK9xrqV7TiCAvj
xqueYrX6bJSWRk2OXRTaX1ik55K4nicPG+RDApLkJq/0fJuRITEs7Jo3Vw8oqTM8tueuRVmDx2bk
ZKpyFWqgfsseChdpFk32DQBycWsQdbWhg6AvJ0w2C5nW2h7cWHNXh5nXLFLbIN+4ySNmaJOZe8yS
hLn3wRl+xWBjPHhKat44MHrdehjArAUVqNjEig+RNKDyE7kXYWIW8UPuR4zJnBrlnUYxDmw2019E
E2o4oJCjzDkfjunLFYGrp44yZdtwPLgNB3/DpNE8ZSaAjszoxr1mlD3n0noPVOfLGFuIMMqvkGCC
teMnTK9YeIkci1edUotFi2iOZnSern0TiGU+Gfxqabut1t/rzGr9dcHRWbIFVHQo4+wBwYJ/T+xU
cBJg37dDZXe3WVsMwaIIA23pTI3tcpuDtUyNuePBCQs5W2zUazCB49mINANHeTucUFDWa+5R82AF
wGtWkptBpyvNOSVyKMrXlPezk9oZvZ3fWvSmYTovy7qg/1fFs0hTIyDAHCblXk6q/mWIcMrBbcHO
Sior03Qd13kxEJlR6LPktxg3ehXl1sZRRHTKvEKuNUC9d1ZfGRszyL56nRIwugu8VcwKcTdioHrJ
NIJ0unjqsF2CoagK4rzcYRy/oSll7NHGL6EDoMXITo3X7Iw654AkjadSLe/qUvmkDfboDg6RKx7O
s4c0qWgRZGVz71QjpssgeyvxD23VlA1py4QAd0cxOsG3LvHLu7aVQA5NMOe3+CrxhgpZFVu9lUSH
ZvkS3Km9yOpwPzK4WLTkDidFdooEUSfCViAYh+k03DOeIx+mrHl7GCq4yjiZa02Lks+I2UHLISUa
CMy20gSR8EA4wqJKCelcan6juJ3e64lbIdxqCNQhRohVL1+mY0arjzyvS+CRMqm1tkNLD4GHVFEJ
tQaeoSi0oSCjZ9hXrUe8Glzd6WkQkcUkLfzSDZV64tBI9HJXM2/uWzI0mz640TQd9LuYtaxK6CNp
mBLn2ImoOddhwjTJ9hjStJj+O+Kxhsx8JPlkOIGtPGhKNRMylfGObKphb8jsS9N9Jk7JXgLlu4nH
EL+zbeQh3EnloU6Z21AbWBsbKuhKcgBYpmy2rl8Wd0WP/ZBIOfNBLwZvZbQZiqhsOtqEAC0FXc21
1ol0I9i13hC7p3cWY2vAPkaw7DwvzlJUFclYLtHTZ9EDD65cexR/W7syfexmomyOsT35CCv9StkU
BL/vQx3o7NKgCksXIifizgWo0CxIaYguAz/xEcFkfiBkLN4aNItJ0KiZZAYcORFu0JQO6QQFGVMK
AtOw8c95JZWeBituZf5Ueqp1hhGfrvTZ9gz2USIkVpzqYlTMbszYbHdBx0vfIqyNgKv1+VgfRGeQ
5TSlxnHKvXFTw3jPm+kpHdsHp+mAlozZvoFHHSIkbemiDiliBIgRO91nmh2ZZbiKatJiraxvuB1K
taqbvH9mL1FcC6HezunYOxsBSlPJsAnqlXZCZXHr1dEnGojntFFks7KrNDjaKAU3qdDMbcBIq40c
cYlqFZ690kBeL9m36NnUT1ktG3/RKtwlMJWULKbS1Stf8cRbEtOKY7xUX2xVSS8UrI/4EkwXTaa3
8SffPGuTAz5U1hj6G0SzmU1+glp1xS7XCucQ0XTagHAjnNGeyfQB/UiPH8eYLNyDZv7kp9muV2Im
js9OxLEey/C60MEe90wtrcnzswX2EiSizY0/Dt9bLzzHjGjbErqCIROD7AzbXpq60n5JIY0tGzqe
m9EW8Wmal6Ox/dIXnrLDXNWt2hpxDIqkMrG/aDlZq3pX9jtdQVwVWKV5w3Lb3xStaFdMi0vzu5da
1im3yu4hZTdlhkoHncm8h18N+yJ5gIi7tR7fYq2f1V6xPmORyBnpWZxPAiTpftFERyS307JkMtUp
/Kl46FAKjTTdx9FXNpktsi39JVyiinMqbOUzUtSNFZA4lHSoPEBhhh1DmDrBBofnxj6HCSGj/uCQ
k4aS27WcHA1GJIP+pWl7bYVQie67Lh/DuHpo8sbViupVah0VyTR9LRD5A7X2z7YPeVBqJgr/vF51
prYkdxVLqp2Xt2lVWW6HF3xZioR/AeMlOMcCdZgvSRSnqQTKE4WaCUI3KADapRF8BDXxkOyoA4oW
h+532VufdBE/c3GRk0TWp0RF5zLXSAg8AQukibbEohGxtPbNreHBT6e6orFdmEtaCJfYMh+1dFDJ
/EjqO8tU8vWoDk+NRbSipwV3tUBs3VdWtQmt4nvni7UDiRmUfbBXvOJGnbHpbYernyILPjb3aVeD
ZqtB8UV2+FlVs3OF5ABjNOZkKdGnMFdL13rvPDd4BYUS2FwD31xOVu6GxfhltAiktOSwlio1Z988
2d14a2j23uBN32BElaRf+dZWS63GDZ3xJJsmPjix3sUo75yXqHbua6cuPw+JR1CXfK6U4imqM7kN
qto5a06xAViCAs0UnwRD26WOR7nqQuMxn406QdeQF+8EPa9QkC3pLGEYqlF65hqUfKeVARh5y1rl
NtNLOnU3cYF7UpjkTApvMeG758GWcpHMZv6+cL4S+dLBMqiIfNC+ECil3sAsjkliQLeIpnKn2v50
G1VQOOIETwOkksHfV5g6t9YY3+Ucx2+6cTDOZoOMnZChTTCG9w4V/WJivnApuPk7shbKjdZMOyvt
T6H3RcaARXgD1nEee8gB6TQGque7ts0xwKRTjTQxHM9KxeSLQ0bgqk2booiWy54Ts6MqeLX1Zqep
DNsGuHZDDeBV6Huiee2NKN5wDugPvkdB1JNrcophqi2LmobdkDPzoiiu4fSXXBjXN3gLy9G5bzlw
IDerwm1uonyFK8r7W1VuUU11tswq4W3K8fvgYDQIPjWcGXxm0IkykNJdQylfdVZ3nILWXhZFRVlY
rGmVfqPfKxC30zIJ1yBNqn0bBcSBILVedMNgHXLrMOSxtekVCjBN6WjF1qJF1+7AjRsQARuFjkFZ
CYKNyqCP4aXw17mT9K9GVBt8K7K+ebKVY2CB1FBGsbOGcQVEm6Kmz5x7Koo5s8pyGUCEl8ypwBf0
RZw/M+FLNwVTn4UGp5g5F6KZXYTkfpH44j6WxGW0zLkW5SA+0X1YDkT9aX2Trsxaxbmr70kQSD6L
imhop7e2oc7rXlPDZGrSfq2cdsdETmaPwg4g2H8x29HF7qYu2XkNVxXjsfAHnB0pOJyKJMYFrcBd
GVPCKZsoTwpWtOIEIX3ROVaxr6YbQh4fiYnfoPshx7B7hE54gwFh35kWe6QMHpQIllGRzvDP3DWA
MW081QgWQz/1YJUDRYMNhCmZiBGFfBZYjgvgoyC7dAtGU0QShUQbdtelkBjGoDvW0cXrWfbgG3XB
gGcAi7azHZ3kLVd7F5cRZyT9vnfKTxPElcbeR0kWQcsIgVJftKhw2+G1ICRpqWvAcLQBHrct7utk
oFobie8rkfKBcBLAAwiOWZu++om1s1r2Yh9HFrfD3DZOuuMw65rGYylRQ8G1pvS1T1742OF74E02
dlZbXRCc74202ilOR3DKAy+Z5pbp01TJfBeO+qtvBEdSPXKIhiu7eLEGVWxt/bmITHPRVfHGMk4D
0WIaT+fXuq3pzKcZswXfw20k7FmC4Np9VNwTSnvP8ocUnkGxsZOeb8crMk4IrQ6Z6rPDYcXwW4nv
z9ZiFgaHntUEJKAN4uJ7iH+OwFrvljwSDj6VujbRKD4mNdNgg8AnFUq2OvSkSLc2aCJFK6eFpgWc
v0dFP5jEK58VljYMKFaAZLAEXNOIvDj0ox98tY0MbNIolF3gNf6BQDHXm6x0n3b5oGAYgTwU4J52
ZWMXK+jy6BhTks/zdAZKSfWsqjjnMDzad34ZQ5aE4mH2CjY6n1uhT1m/iaTuuU37SAMc9naK9tCo
FGLNOW089wheeZ1Hu0ACILrPCcKIrfAU5z4dPpfScJ5VbDwPpUWl4JFCu4yNqjkXeldQFwfNWo1Q
Uio1XkPMnrjpZGzoO7r26k0/R/BFrXenBz1FohCavFRBau7SvD7APjDOvPqVq2sYCjUVuSZSymbX
Q5W9LaciWesyeEH/N92nTh/tximczqk9U7ECgj5fTW82d05dib7XyJACmZWivYWzd8Vq6Jk1RFWO
MFO8wPHRUeGwyJlQZ/0uRYVwj/LQ2mMoAYhB/DJbBhOUWvb+ltcHBZKHTJOoUuhgojrJiXguEev1
EsgzKwbWsyORlM6NhtFuK6xh12PTOxiIi7atnIpzqPAlDeCxuLBUq2FkEg7da4PBFg4rgHVhRYzL
SICOdyXn73Vcly+Q0Mhf6ILyxmPue9BNH68lQ/Fvo107b1rRMcEGa0LNB27FWILEMg6l7SO/Jfuk
XVTKCK3AF9HjYGihtdTESCmg5cL+HBKLxQ4am/EpwiAArEEUT1o+qQ9jiujfjaogOeqakp5CzUpf
GfIhNQ0JmZl0xTiFeGD2BFUxbUwlOJ840xWGuRMTRASiuKPyULkvCGS/kTVTqrgC9Lb1xqJT13lp
erGbsza7IRLnNSYmbdd6HtPJNPwiq0a6PI/dMdK1J6lX8jXlnL+w9dj4pqqEVwBoS7ojPWoPPpbS
ZTuqDhSP9EB79r3EZL1RjfQVKDttGPTjsmvQ6elxTn4El+NFSxXNWea6gFw9cUxIi/6+yvvPJuZb
0ZgZAbyZ9JlsVgzpRYwjJi+GpxB43K1uRzqyaI0ghhGDYlAlT57eEJZIkcnl/+TrAHlR1+PwNRwo
sl17k6pTtE0KTu/U6+auRbiVoG5pyjVZy9HGTLp6a2nT2YLsDoQtFecpqj+1mkMExTSN50o4EbgQ
Jb50nP/WneSuTBFah9JBHkEy1U2cVaiPDSKg5+M4ounJuOMhHVeBFSKiDJTJPzlB7BwF+7M6ynEJ
X9D8wl3Ml52MXziBk5Fdgjdh0CxkfMSfqW8EZrajLKlQ6XSO5kKQh6O5PoCKshvj26Bp6q0ettmp
6hLlQryh8cQ+UN73ROws2TJoUiOvJeSl67UczbkapaCECEH4CluytheiNvpD4TjxHWf3mBGzbXwb
erW/NyqdoGlDNAscJIA5oM0sjbC0t+QJqQeVEIJL33uS1LpYX6umaXJQ9qDWs8o2S59u3xp49206
TSJdMHRskVpJmpLsNkm5qeto3EXGNHydDJOAtI5WL+KEPn0JPSr9LvPFXpmC+BMe4ebxR0e/G7vm
EY+1MmtQq6cGRwl0k5rGhsjbo4kijRiDMsoxpA/mjUJq71odx+7ZG+LwBlklLk0ruW3stHhuJ0xM
VtGl4ZLJuLfEc2Y+2TkEGaNXlBMJ1hD4/I7AF+nZtxyocT8JJIQHoSRjteJG5wx802Z6q4yYfryn
tQyvp8G+6WPbPJXD2JHAGWarUhT0fhpP3JahjzIEmjz9psh4AeCb3GJPzVZqrSMlcIB1vaVx5JEI
3Qi4in3xTDCGTV65PW5jUWiHacABt/C8pjs6k6SfwOSY1uykeWS4NlPePDpNnG4SeL/YNSO13xBP
n1LRt4HzDTGAZlN8JVSeQYFsy+jfRt+bpc4jqge7lZfAJ/G7VaziBH/Z2ECM+jKANPHRwurmDf1X
/ViOAvkyxhtzgbAwwmwayO8ihjwTiaJnYB6p+QkWWXxbjJTC1Arxl6HiTQ7r1D4XtUA/XFvaF4FM
Chy3MFejoU3rwczE0czYhEdnKJ4RrYqjGgGjVL0GF2FjG66fFs0jqm7vUOfmXSSb5BEbTHNI1WaU
S09Vc3jfZmKfE+Jydl7Z4iGUBLovaOTluxjC8YqsWQSsBSTxBYHZNII56j+2kQl4Xi0nhF1ha/i3
PZ4YYkAU4z7F/tVtGqbSYO2hjFF3JBPSZ70lRTqZlvg95Fszsi4sWtkUzwXKOgCBCLHMhSJTuVa7
TJ496cB2jJuseIZBbq+GSrexXQhcswNHBmKtURaydnfWGi+NeUQS3DwaAx1y16+JwlCMRuzaYETl
phkm0Zdi3JIRPj6yr1POkywzInCJ1Nsf059/Ndd++P8wYwIh+Lsx2S+AltMrY5X3M+8ff/9fQ2/d
+ENqCLNUAxELxQLjwb+Izrr4Q2j0KglOM39ms9h/qI7BxIs5p60LrBD/PfPW4LkwOXdsyCaERfE3
/JuZ9zVKeKbGUL9ZpkZGGZCSK5Qwg2jEwbkcDw5pMq6IZI2vmrqavBKOQajK2ZhRa4d6unp3ff5h
Qj3P0v8e6BGuI0w+miMRcBp+5vUHs69Y0Qgs7JBpbbTsLPrLOpkP21qjH/L7j7oa6//5UY7BNbYc
w2Ec/vPssEvKYIT6VB1yz0mWccMrNcwHuA8+ZUa5XP0iskJI2aCKVcmCuxpRhn7tExhXtgfbUuqF
WtnBmm5P8ijhMeybUO3XZpwIbdVUg71qtAjcPHhVzuV86f4VdTjoTaO2LHfSympmW3okJnHYoPyd
JLI8vaWnJPIh+sogbl1qAUrOrBnHR9GN9ROBCf1XcPLKs1SwhCOz5VATDlF37CoFyTwD+fESpZr2
CHa/fIabIm/8YPhi1pF6RqTbu1o3gOUfPRUypqenw4szCSX/9/eCQbnUGePP83J5pUtgaJNqoleb
A/O+fAukd1p5LdL239+LnzVGPx4unbeHx4s/DPWH0OOdSMCKVKarvV0fSPr91JWu3h4DTMob3SJ+
9PcfJf/h6aLFr1kz7BEauT0/6O8+q279gXrfqw8emaDlyAzJTyHwYaUal0n7RgpXQdyPE2NCikOO
StW67ZpNPRIo0LTkb500UinVaBeW+TcfE3xA9kI6h4ENi147mrUD+mxcBr3umukn24RDQcHbM9Tq
9QOHnC7cqw1NJvK8EKuoL0b4FHV7Rj04jygsl4FUZy7GisPv0o7atdJFcz62oEgarKfaQ08+nmPw
Ow6jn4n8q+g8Wt+85hMKtps+vIAQWSdi7wGaK8QxpTgFqKrbPqVZz/98BeNwZxfaNmsvVVR9cHH1
K2XF/OrqsJs0W2XojwBoRne/u7iUSlmX16I+APsQ0BOg7KIPW0cxfP2YAeMYi/Bg+dNrChdgQ0Jl
5QZNFzxQex4RCHPcB9bspoFnMUhOYcAh3MycEbW0BU02JQz0zDwiPHlRTtMkmm4GJYQHGuhQzQlD
RCgvviaF2exiaXY3Dt42SHdM6zPEmC7BeNm9jqt+F8/AYpNw+Q0T/OAjLc8sablaWHAMg7hHBqFx
IdgL3l+EOAIZFTFEPZi1rbvSwy3KIjTuQbSZSyPTu+9OzyAQEhxK4C7VP/t1pu0yHe+CD8uH0ZZV
LkIy2F2Tkd4S5YO+EGrngHCPEMaxwmwHj5wy2cZUQ0b80V0U/7Ay6qZGXJLKGIyt60ofo7QBDQIp
qMo43C6xGJZLHOvWpilGY1XbfYYufIxvensYFoVonySQlg/UMv+w3eg8R1gpBUAsW149SD3DdRU8
YHtQbJJbPCz+N0o8mUiDPeuDxecfP4r9VGPh0fnRV/tAhuagrKe2PUSIVJcJggU3ZZAxA5WCD96P
H7KX60dDwhWDD0tnRv5YnN69H6po7BoOV31ICrU5pnZqu3qU6ue+a+DO4CtdAJKkt9Nj8w6EWqxQ
VBsLGZTm3djm1tqvo/o4YWP+SKb16wosqWvQ+anUFqalzY/Euy/mSwz5uNrLg1952goAHNRASw2S
RVQXqOJ7ndG+z9zMafTPXhnqro71HopT368zMVkbDjoTB8oEshDuT/i9o/bBbfq18kHjx0YtLd2w
ULxcVT6G5weWNuqYPYYmv6Qc3VZBPCR7a6pAQY1BvIvqyWL83WQffPIvO8YsZORBnGsEAzXs/L6/
uzalrwp6ill2M+LsW8HAA0/fMiL6/cb066dQ1FFE8h9hUZdcVT3I54uu5EhJg6Ma1mqKnjYiR3f9
+0/55T4TsjgLsohCM+Yl+uq9As5uTSiLphvyXEmHrqptO6m4jrGZuKjP/vy0f3X6+H9TVWvy+P1G
VZvn8X/t6uQ1+1q/P2XM/9SfhwxFmPIPne2Stw6RF080f+nPU4YChO8P25gz6VggDMwx3MS/EJCK
/YejzcI63TFwN6kcKf77oKFo4g8HlR/PkKEJHd3tv0qzm5+3v5cqk4QNvofgLDMnqdiaflUnSXMw
WwAL+gVs9EBiMT5DI8jlhlOxBzdald5iZPwupun+3aU6/fkR/5W16QmkSVP/r//x84vw44Mlq+PM
oNQJEb0+aeCJN8zar4yLnnm5m0u4BBPokQ926Xm5+OnnCaziGpucrSNSZK/5+aU2sy5q07ZRz5Oi
3yqy/OYxwiWvbwCZ89U3omwvCUv4/S/7+eXjl1195vzL3y0keQ0na4hU9VxjeUkDX24or8c1rOWT
XVQffNjPpdifHzYX7MQechxVr0NnSPryugZWwznIetV14tZYlQk+UTIC6PSrffDnu/4f0w/FvHRc
XdFZ6EsKim7Ma8vVr+twLFf0/LRz5ccXzTMwb3vlLovjna/0D5WBEAW20R4dmUebjwTWDxZQ8fNG
/uMX/5DWSlLv5iP3fPnfX17IWfT2cu3MR+mH1tCOoZMXm5JIz22fMy4qLKpztWMoZAVZcx+vOw05
UVFk0RMO+p2ya+qu+bMB8x8vyy/3XNPMmWhqsoPQ2HGuN1YNhXSRhPJE5jD98Rogd5PQ7JSFRKc0
lB89Y79eBT6QLgNaDNVGTH5936vOAkBZThYiRcdfjnZ4X0GdEmlRros5O0VptOkhySjdglJZmn1E
tdETY1CQrKdlgObUNL9nQCc/2EV/WU/4XgBviSCUGsL/eSl8f3dUbQApR8PzlANh7hJzB6PkJcUJ
x3TQFjAz1ENb0dofoXvd/P69+8dr4hhA3CzOssB0rl52mp8SBhefLf36AG7zuzN2+qPwB4DTcniS
TstAdpFtJhN7nKEb/g5o4CaXDG31bqTZMnia+/vv9E/PhSN1ln6WOsqLq6+kaKyvzJq5TegATqrt
lLij2m8kQz5nta198BReX3xnXugwY7DW0b+afRc/Xfw+9DyjZxW8kE35OpPlYcOtO6V8GAbtJZia
xyHs3IZU9A8WoauCl1/G9qbPh3rU55IZy9Vd78OgKLxmEhfDuQ8l1nPbd42ZUbT3zWOnHEpoHC1s
vtRNPIO8vxCJ1fPvr/SPDeP9wvTjO2ic+dlLOJfJed14vy7goAQ8oYlL1y7sW7TFgf4F+khrHRlt
8Sx8lzSYwi1+RD9bFhAyd960gAP6wde4Xp6uv8bV8pRU4Qhik6/hf7eMdfUm2q2Yw9OXitxbeLKJ
IiyXySsJH1LsDeWD501c7wfXH3/1CDSgBz0ViMGlh9Uptj7JgKELNCeTdz25Oo+GWATEzkyPqD/D
z1lyYkgRfPvgGvx8svzrcXh3K64ehzZKMw7NqrjgcFua5XOH2AIvPCqXt0w9Yw9fVA6JVCBPf//B
V/6avz5YJ9lDx6wA3P56c1JJXh4Bu1wgZZENYaiYF9EpL61h000XDwi7qQOg5AHtbyNaOVX/MuXH
zNiPPawRKO0Mv3GM6vfE8KQggwyiWBmO3Wra9vff9Edd9cvTyvuis3OzjRnXj4mp4Jkhue0SV+vB
2WBWvbMG1x6WeeuiOpc5YUEuDNHsvquX5Vv3vd6Z2UrZDNRlybrINmULSREdCmqZBcrKtfmpzt02
WLaEAgvIcFtt+uDRvnJ7/Hl1aZWzyFAtckK6WsyKwPZSnN3aJc42fbwdXyvt4COmy56lAelvGYIA
2YYcZPNVCf1euJN/nvrHQVl1mTvcBh+sdsY/PWbvv8/V3cZaFGQ5Y+VLjDAiXY4oDY5I5/14NdGL
kSskU1F8W/s7IpQCwBblY6RvxTijHu78l5SFKDmn6o2pboHtKeY6Vp/CfsGJUyv3Uq66ykBpuSlC
EG9u8jlmWuVtiQNSL4BIfv84zC/E9dPw/pdcrV2O2jStQorEJZxeGmfryHWSbjz7tR0/6frp95/1
SwVHKCMGIbZJzhfC0q7DIg0lMPE9G+Li0Mk+6+t0y1xri7L/Re7Lu99/mDnfg59+2dWHXf2yPi8M
GUie87Z3yY6YBWzVKrRIFJErme9NcimzfRxg070hKkqnD0b9BDY37Lf5uNeju6494m2bRdiHMlhB
tDPP6mGKV3ChanuJLrsFQ3Af3sekQ+cLKKzrnAGedRsFYDpzZaH3D5AFpu4WhAY8qHQ84PvlHw7f
UHAGykXL9r//yb+UIX9eX8jHlIEc+a73fKpNAzrsKC4jFnqGlcvUXIs3/XOPVl9beyGhfQgIEBYd
SmDL5QdvqfnLWzFfcTZh/ot9mQL5530QZZbhRAVX3PE3ERBFesiTO6/As0yNTWc1RsfM3OT/m70z
2W0bW9v1rRz8c26wb4CDMxApyZItuZHtJDUhHCdh3/e8+vPQVaiy6UjErvEP1GRXamdpLa7ma96m
W6ORBgI8tvsfqr7qTDBUaPscIBH57qYDxSSHz0KOiQldbNhE9ykcds5afDNWz2CF1JN8hQKvgnHY
zyJ35OSrlT14Ar2QDQaCrgnC9FrMrwTHzFCoWbrp52nI2yITUZEBT406aXZ/VnllGaPHIsf+tkKp
A2u3F5HbE2O6FSjZhhY+qqU9dit2fgTxWyNnM9p9BarAEattvfTuv1kGfNro737Q7OGlzy8l0JGk
B3OwYe4L8nOo3nSR498CxWrjQ1HftsFtqwP6vIb1CCqoQePjhPsgoG9JB+61Urk/PadyHSBrWMSB
h+mws75FA8AHqPq9ejZeIdU/+Pfai+6uDGC1K3fcbfTOQTwbw8PyAbvLr7q8Up4llGsAZINQpZa6
6p6TIzGAdWvdYaRdJEjuIiZl05AiScr3wo/LJ0D9FIRMW9DUKXlQ2tCpU3zcgrKoIwIMYOBBOFm3
2mv4w1Js7XsiX9fqTpQ2urCB6j3clHvtZ0m7HmDpLXNPXgjE8a4DDfkiIA11rB+Udf6cPBY77Vd5
ZMuJ2LN9BVRb8+i8gmC9ca9BQwj31U21y5ayiXno/rbDLFGSiWuZzZzJCe04q3uLSbC4JeZ7ig0n
KDkKuVNCSwTZM4HVVsZP5MdozaVbPGsuL6P8KZxnGackT6WCQc49d6noKktIdN+XH/wfUJ6rJ1+w
g23UOJa6BStPVSbuNrG14dLUQlv8CtTyunpMH/igzQ4JMCRJ4UEo7aF+6vyVOTqGsL38C6XpQ843
vaZTviH4lycFgY8fGu+tMtfpxjyUgHfg4K36R95/7X4dBnZ1B8Rl4Z1cHHB2uZVxAuRl2lkpsiaY
R/xMcydH9aN0ShijEAvxy1uVS6XhxWGnL/Uut0ij1DWBTUoP7tP4Wsur7tj8NB+l+/ClfbGe44X4
+bff/Z9V1acb/t1ogp78NZr37AJOUWzzRf6hQYZCZ7X5V5vs3WCzUrE3wkOtNFK3YcTvcqc0tjfc
ZllFXAnmJfvqG0DtMW0nnsriTSBuUHlAnxKCUe8+NsZVJt/huZS7RxERN618VtODynZrybw0hOxP
GfZUC7vud3f/u103eee8Xx8/FJBYDbhqCwPiqTM80bPOSuz8YNDwrmNbloZLG2+KUy7sdH0W+8K5
inUa8+wAvgMMW/y4rE1anYgxBdT7nvDhTB/Q/2Xq2h2qwP9myoaOuuNU94Vj/3HKgkerrBlxxXR/
iS/esHe/YQmafs+vJfymsMxNFmLrzxn9dPf8M+DcpwfByLRCAEh+0K21bDo9UmnWJhkeU+auTdL/
rHS9TeVrgzgrEvWNnC0s+e8ekfe/YLYxkZ2roJ0z5fYR0UHSIj9dEacP0ePltf0Ue0/hA8nN1MKl
ovkWT707bb5Xdv3guuKp68kZ0SVs9gOA0cRd5SgoBda3y8N9rlPMxpvPK2pSowwYD4f22ESOfF23
27hA+dyGExEnTp04cnGPtmVE8vzU3uM4A3g5WvjCS9OeHaLOVDW3wxznZEp7On7IKibVXvK+BakN
LHzhyH5+ymaTnh0fDcVT0/UZTTBXOGUXvZNVGx/fCg3hp5WlQpi5TdD2AdC69mAZfZsUlb2DrtCN
cHCg5R9P3MCsFzIb2i7iblpHGd/O5c3lz/NWJPxw0Ge/VP140rTIbc0845dCcIxBxuY3aK+N7Tak
Unj0q52XXefeFjYqQEOl3KYciL6V0WR/LdSjmhNjo1VoZImDGhi8gENn7scCDg8FMCQsZRRhuUdv
IOPjRr1tRN/WeLggWKIRpheNDTcGeRIwsjb6GavCOCXtj8sznGl1sNOnGaLOqCoUq2n7zEJnDQeW
JpCZYZve/pFbHTBhu9d3JcxV5ZsS7SxS+/EuxhBjqQc/gxx8HnoeLyA0K0LtEk84eRrWNgT64dlN
7Vg+fKGrBlqwu5AofM52Z7OdRQyQMbu/vmd8g0K0aPftvrU2ov7D8DlwBwUjyGrhutY/vVAMCqpB
1MHITHZnsxfcF8QA5PYgnajC1cUOMbUCDhUKi8YGIXGrmZLW4Rn9zshy5ABbyo3hA/5Z+d1GBpRe
82rukniLWCxVoNDHnM12jbUcAnheaQ/dN+sgmjtXfRX+GMCpFrbHX40mKz6f5GXyqn3AB0h1YYnZ
1sHEzUBw0CUgJyBQRdDBN28sTKlr9YtZbGtvbwL9B61vLhyltzdxfpRkRae/B+ICrOXspotB4E+k
d/EUjCvGKysbiatfup2OG8O9tVRbTB12gWq3/vcm244BQuqr8gtEdJsCgfkoPETZCuW10D8Q4Kn+
WjSv8C5uzKvgm/cIWJ1zueo1ZP+duIVoeN1Um95c6Ti5NbbfP1nCulF/IQwdi7aS2V2zGUPUx1by
llIRSmDqF1+nHP/TTXcmORpV4SWM46dI7m0f/LMCs0u2tqB2NiH7vZLv65w0Ak3BK333UiQg+YXd
5YMtf4pRZqPNLlkf7DkyeKw3RZZd+Wrwqc1kjRe1+ZJ53GT2pALwE7uXAp447p4EzXtyTPKq1/IP
bHR4aNzv0VIFaB44TT9qumoMID4KSOmP9ykawWIQYR9/KkGTTDoD+MQsvC6fg5VpDO3NM3HCpM0r
LmkBgjMpe+kEJ6yUVwLacPDwfsTfPXkVunYN9bmEjbJKvSvvy8KiT7//0yZ/N/bsvcCnwvLVhLGD
aqU+G1/En1C/2ILal/ZLhzYmQiYonJCOf6PaU0m29wWPEeEKVw4XRufx8q/53aP+fiFm1TbPErMu
6DvphBfqmNjZPW7xqGvA2V5qNX1OiWZrPntFkP1BkBnF01M1pFeQ/yj6jq0jNrYp3WCZAGUZYpMg
HnBPuTzHxZFnj0iUDL44uEyyLBwKXIgRIvrSdWjCr+F54EJYgNCvHQRwFwaePuWlTz17SuB7qMqg
MbD+R/NcfmOP6S8jpMF0JTwLP1E5LwoHQRwik4WBp4N7aeBZ9I8UfWgaEWutKQ8K7uotshpb8UgA
qdwOL+rPpt/muMiJ48J2kn+/n6Z2u2hoNHVnN7gVG7XSdqJEP8QGRgr+Ek3+0t3iZ+UMcFNadHYe
y+xriqSlGr4G3ml4wmqhRIlUQhZTukNieXTpxdIKdJVVItuAu7DKKKHCIgabry8v1NLPnd01vptL
MMQk6eRSBFDRSkZwf+dKz7Qfm2KpzPvbN34qbikACtEYm+2GOgYGl6u5dErrNV47MKnR+FLpFQA1
uPFzASbsJvf3i6XPGfr2zyCK5tbfA892QyFkZt5oGbMkbEfguF3RNkK5LpbXpm5jn4RCaIIX1hca
IZG8qQUb95EoctKKSjCO6+tGciYr7dQBTTf01zLNcCRvw42io7h836onL0CfDSXzvdYcxn7rVgsX
9m+fxX9m8NbYeZdymcgqCxXoS8JAu6YyXbI/qIYO4be6vxrh+YaRc3lnfC5JTteVDmYE2T3eozlA
A+8vFdl6IjLf2CmjtirDG7j15B+pM0m6Nk6FfDRGJqJdqldDlWx6ckAkNFDRj8tNnD5rySGODxTd
UNfQgtt+PJiyjfQKPiRlviu6g0HWZGRfSvFb0Bww5xjjr7G6K9OdbF7FyBpH400Olw9J4zVi1o4s
U1OREPy5CarTwmQ/nQMaAApQFGQJFHCUxuxuxkk88PWeQAD5l4zQTjUbp6kpM4Nhfy4tbFLuw/yW
04oWuZfsEB4eY9qy99qkW7SCVpjmdhc41s/aspVfEpTIBFd5lNuR6l/jhF0fBWFdUmhPyduu6y0G
Zhh7D7ClNpWx677K12CcKUcSY8aOmd5fnt4M288BmE1v9gAI2jjUbcX01H5tNWSIdlXY2QsA1j12
T9EGIHPqr/3yniqyAYkWNV/jWtUoSG3w86CkljM31UZIBt6H69lW9ysUEGVaNyyTskXuJpzEw7d5
vmXuCS4eV2p6KsUVegBQdGsDyRVb9B0N4L0thRicO6Xp4FWVjBs9ekkaeCQHSuyYqTeyQ8cWWbcG
pXbg3v0K46L6j75Y5Sjy2aWMwtS40l1bNTel9gVlnMtr9Tk0mtYKEoQqTlQnysgfw69SCvC9Kz1C
I3WNUrAIvXus71Ivh3NowxvMVLtq7rwC2Dqxd7/X65+Xf8H0MT68XbMfML1t78562cpdjVmwdDLD
K7N4yuujoduGfN25C0f8c147G2keieWaAiaKYFt019iDUaP7Kun3GGQU6CFne8tFQPTaCBwI1FV2
dXmW0qcrbTb4LPISE6UArc+eLDC8RwQsdvAZxUJPFLZdelO1mHRttH7tuvugRJnh6JVbHQO3dIXP
WbJUOvucZ89+zewCGEs1xefFl05Jel0bVybdiWatnrIf4PaQa86rpZjsU4QyG3B2JEH0qCXC5+IJ
gGM6/CjaXQJ1W1e+iMlDOiBJc98kX1l1Qhe3r3aXF/9z4gPqRUYaVrMMuGRkG7M9hqhgn45qdEo0
JGLQO0lXap0E69oav7lGFjtjPKokl80fHvTva7jp5qrSlM6pDLKhdCJDD6V77MoECZ1h+GXKGXIc
kvCzrPU/iPmQuUuGV9/boNhvHHixHseqLBeCrU/RJZOACqEjoqohNGLNTurUqjeUQIpOZTqBKvSi
x2NOGreX1+pzPYR0XNKpnILfoD339ufvzmNt4NaEUqt/wrPrW5+hX6YECEpKkwlZFbn4LknqjcWt
BjyNzmlDU11pl+b6+Vp6+xXAR+EiIDdtzgokSBxmnucO/knvaWVGFWI/BfYsiErrOxX1IhPYlKUq
HWR8tCShHNxUoXwyCump6YJxYfdOp+HdFWVCgAG/RlfSAjVkifNIrsBSHHV61zv1DOJgDHXy+8pY
4WL+qyvRlrz8BeTZWZmG0zDSmXpmogZYdBY4RmaqiaOVMfdWudHlQNrAZkDnvZafkIpaxbkaXNUy
jsd5mrxgqQyGQcyE60ocv2bIPa3y1hBWqp4Xay9OXmmAek2jXRUtAj1Jryp2wMUi4cKz83UtXoh6
5xig6cdPXQhMqQEuwV+YZQTDkEHvA/nwIE+KRNAZO7tEPGNjudHOreODJhjSDkfEelUIiY8gPeZN
XkkPKS+Q6DL07HnIoFgGoryTUXfYKub1pIPqhAYmC1rTIDqmLH3fmbg5gZD4BrOSwbVA9DXmpAuc
bxosTj3x1OvS0UcbqSvU0OnMoLoeQ/cR0TrhHmUUj657b1zhspqu00oWt6HZHbUQibm+p1gIvPRm
CJJh1yiYi7vaIQDXvRpE0b9zmafdNCNRgK61R19sumMgQAzNknC0F/bP9JR83K46ACxLB1OMzQv/
fLztah3BvkATq1MbWsUWTVvcI4QKXeU+NZBtQUE+CL9iz9Ns5IrYCJr7sDeSCBQcInI0R5t+Lwgd
1Sg6y2lUuccwoATnjfomoMmdlXVxX8sGFq3SkGzqFvWoTChdR+7Jri9PZd4LASoNWHSSFZ8wHBOa
+eNUxA4hTyxjrIcwL7NrIeieZELNRDeOGhvJznQE5OMAH3koqSul17pjgtS1DWE62mOAtW7w5dwr
yL2SqGYOcKfQkRWe+7ef+b/8lv+ZkBnn+S2nMvg/Ny9p9PKe3DL9X/4kt5jSf6CugLY0RFwBQRoR
E/3JbTGs/1DyxSYe9Ae+2hMU9y9mi/Ufbg4T+gqihKBAtClP+0s1Xps4L1SLsVjCmhS29n+lGv/x
kIDYAKIIxY0TIpsKILdZPIZxKp6QbdOvpbLV7i29L65rXZoQYmHS/Vfvx19jQcSBZqGCxZ83VII+
xigIfdu1EcW+EyhCekAbOrly29y7gycqLdwAv5sb/L1JagB0jahOsei7J9zokZJIjbxfVxkPZ4u1
9ypJosRRC2Op9PQxk/xzagZ3hUxIAtX17WZ9N5QaGEJF7NXhDOdad2Tt5Xe0uZtHA6A11kix6x7K
0CRaQh2P+tu73Xb355X2niL0u8GRIaBZBZANUfnZN4T0a1VoTtGW1dL0SjGwZFqlo5jehjI+PrxN
1Z0oh+YujN3w9fLQH4OxP+cNAIj3GR0tWu6zi0n2JHQWDZmAXQiTA0JO0ZWSN8FSyvKxhvQ2DDIP
eCXAsoR1+BbYvltePEFibQBmhJtfH+153ZEp6LIQLb5CJpRWzXWEszv933iI7vQKCH2R1MPdGLZA
2v7rGUtwJqZUERwP1MGPm8qtsajqsRtZFwK1JDRfBbvzs2yh6/wxTfpzwmCHDZHoh3B3XobxZKSo
Q5NPimrn+Iw25KBu1Eqh9VVqSJSuoKemuNkj445DD3z2R+SBa2lh2acH8p8H9M8fQU9O4r5BWhvN
jo9TxTYB9wVM5CgeIOBmouf5jCflcC13XojALHzgFHzlw3+/vlMqToNCYz/PYZkm+rdCDilzLaLV
v/ZwtZYGEJr//SB8OnhuMDE+D2LVuRGZsdauuxxBsUjHroyb6F9sFfTKde59Xm6uoNlWKRs1R4Ju
2ir0Pq4bXCInt9KlUPM3RxArCepYssUZJDj4+JVkHZ+iVpqyoAhVUGzJcsolibVwd/9mLyjwAzXF
nBizb/ow7+/SEnY+3B3sm2pY/GtJ8tpulTZB9jTA3nUwcxO2uoHX6eXv9JsbnI6ogdbKRFehB/Zx
bkoEXDQoK1awI8ZSY7THvZbbBmMhZeGxmJVF3nY7OwE4D+dtIkfNIva4yNU0qUZkjgNBpXSVBsqL
aWYEwOZYimgOjGqRbnFFipD4i9sURVJjCH9KQGxvfSl0CyeNCjAZZiaB0/6v18HSsDaURKixujQ/
FCMWfoEnK/W61Gppj2BdukEdzNp3qrxIXJx25cdTz4ekFopghYi/hjh7TepWbKusR9nQ1PGjVSbG
IGhFod1LonejdQ3ArdBYJzn1AcFdwnJ+2sy43000D5m7VSHDnF05beNKAxLy6L0b1AkRkUmQ5EVw
9vJyfkxk+dQ6PF6eEsZAn4N638dt1SJpb9RBXq9hu5J75IAOSpC4kPW9jkxLWHifUSWaryk0AlQ9
Cdzh3BGyzSIRz40qpRbCbJ0Mqp/YMQZ9hQ2kVmtXlV+7cLBMX/6RCxnyBtjBxIEjxQYGNWJuIDar
dyLeq17FbtyQdQ7eXhbRhl/1hd7cYEeGIQXK6NkrTqWtBBm/SINNjLQq7T0ZKx06LiGa3LXmYmzh
9pPmVxBUoImNzJWCTdDlrU4rsmp/oKoa9ogSBvr92PvucDOOVmIhiOgFLwE6l5HT4BrqberYJFhD
x6uR1mhKVvIT6X9vYdiumSENxQxFBL2VQ/8ujfJsuMYzVTfRj9NdZT1YA7Pu1NB/lTAcQH9sGHuc
wJsBowy1VQIbx4HmhCNAeIpMt6clK/UwfTrBsJITPGVM3xOEiBKKlamqeXQxW66F3Czo3auehCJo
XelQ1xqtQ9ulDCJszzLMTfE7R0zbbPTiJXZj2bBFGNminRsMlPkFeEVXM8IXF5fZdlXi6viz8pKQ
9E6MK+jQojyuGy5a8UpAHBZSnFUEN2FjIZWbdE2mrQVFHp1JFB5d0ciMUD+MmhGsk9yMYKEKiq7Z
jWbkuIusdHOwAr4oHszxMYPcLTpNq2GXV1ut3NpoaudsEgx6dcfQcgnFaU57tGsFtxJ3siukf+gK
RrQrDx56hFNgaX3HdEPydwjqRXR3kcnclIor1nvVlOSjrPTGl7rOcQwvNcMN1yJuc+ZDaxVtuDdq
Wbg3BTxMcVpDLof0McWJz6zQu5sE/ZFxxv1QRO0JA5N2U5cF2Fpksq2XXLeaeFv2NV18ITbLbtWi
Oirs26hQDX7+0NRYcEruQU3bwb0eWgI8uxhjYV+wyLmddSHNNAvia3attILoAecTMM0AZajeRZ6n
lHsUbbV8pbCaj0M89tnexISBbu4YlfU1FZbmNsHKYtLRkwLYKhgKfWEHI7Zhxp4vrqmvyLdB6wY3
fVxUlSMg4/+Ld3/4wgXnp9tA8ytwQSmw3SJ3EaTClkjRN37kFt62TMwwWeEhFbzWpkGdPEqH+gV5
Yg2rvymUhlSQlL9iTr3lVHGO0K/e83f0OU6oa0zuYO8aPkKciD8X+olyIgjlwjTDwZEzPu26VCky
3o39iAI6aKQM+mOtNJSItDwHsZdrVc2OEKsKV2mzEjRHbFWaLDIyvhMoCVfxXWbqHRuZi6Czezku
hGM9xHnzaniFnzxVvWUJK0tv8qdcx1z7q++l1X3fUgdCHlvhfkh8BSZXkrujuxE0djqHz0cq2B1E
dj4i8iJA50aDEyEjEnyD+r/7RakUercEM7G5KUS1P73dzf9bRPifKbc+X0SwsXz9WEDgP38nwTcl
/MTE1LYBCf1dQFD+o5EiUKkG7PxXaeGvCoLGH2lTasa7w4MEj/TvCoJk/gfhOmmKeyk5/L//+4G9
X83+9/vE82OWAjmXwgXCFPO+qZLjtV4opXCojQhsprQRogb/EAFEp1UMOMrKKEpq8sZQFmr/HzPd
fwacxSRRlMqprvYCrWVarnJi3qEaO65qlzpoqO+6NNs3dPPfrf9v0uqPUcI/g02P+btkE+VqreIK
Ew6ZBtJ3Uvcwkzvkmu+sbiGXPDcd5eMIZtnwsT1dOARyexqlEK00Vbjpk20QbQK3OuGjdX95LudG
muXnZtUV+BK5GH4gtLQrEzD/Xk3xfNQq4yXIkdwNg6FChxyDv8sjfkwY/lm9WRhtjO6AeMLoHTWu
siZRv5eS8QP/hGxTICknjF8vD3PuI81CuLxHJjUOJP9YJ9HoVHVt2IEp/LQg2hCdI3FxeZgz6ze3
i1NcHQ0+RfePo9LZLa5FqHo/B4Zyq+bJg4FKfrDQODizbPMInyINEa8rBEczaDZm5x2DFkuJRtkj
I2IrS3nVmVWbl8Q9wzRqrzbcQ+Tld0LaXAtasFYRWoWo4C0kVOeWbBr73fHxDTHqyyEVDhYViRuz
SArApoRBhohP0tQwpMEB+i209IXzOuvm/r3l5saXYVlIYtiG3A6iHqw08EVtH7/yG2DcCNcZHpVR
JX5LVPVh8QSfW8jZHaGOZZzLMZNUjRDiR6TXRKOYoCPPmThkmO6/3Bazm8InDMdH2Of8StGX3vMp
e+VXGX0XtTYfhLxcKDud+2azawJJ/7aL/AG4NB5dOJwddG0CuptYRfTBSpetTeEOT5eP1Lmlm10Q
ciNNPnuydfD1YZXKHYwOz2gJMETTQTJoYReeO0+z+4G3dJKaEcyDAG+gRFPITotghyj5ynf9O71H
HvnydM4MNO+ZKVJTSo3RmgfVEz3dyTWvvxk8Pf6Vty6y52qWAwSMl7hd04P3T5L+91af90TrVPDh
OobWIS6VrgJVmEMmpDxQqKtcBf64MKkz+2Fed4lGBaMgv/SPfV1cp1a9D1BJMIPwSQ3bB3OsVl0c
L53eaY/9bkqz+yJLijERJcYy+2GDudKG5i5NrEh4NWPzlkIN4g3SzjPB7SNCoFTlNq4XsNezZv8/
yzmLK/pmlPW+zfwjrlXIKiZ2grJFKObHHvlrzQIQlSbQR1W8JnzBy8i4N5d3zZlD8CYH8O6S1FMv
7pBL9Y50QvBfeMjVxpb1w+LffyZCm0tQDHqKsTdp8DGXnlXAVZUPS8bT+8cIgwq8pu4apdtMa3p5
Oueu4Dl8ysuspFDjWDj0VfLdzFpYtTjKyZlMuxVnJiyFQv7EsTzfuglas9gtjHvuPMwuk6ajdAtq
zzsqzfDVEH+2inJQR7wBzbrb9swaKolp4yJVO2VkGngc96+6IF/3ordOsNsA8LJwZKab/3fbeHbh
RJEee3KTesckrMQV3EsdqgmGHAsTPXNK5r2srO19ORdN4YAr0A1iwBs9a/ZGtcGbTWsYJta0TTJ2
t4UpHENZsWVtYYnP7KS50CR1MrXIh4aXDgF6DO+GKH5VVPdRae4b/Zq2xLh0Js58yzdo6rszkcSZ
1UWSTFZRlvmqjTCyG7JrnJifL6/hDJvx92mfa8mYXh2ZYmwJBx/ZmrjHq3K0u0K8Q5Dt2Opw18X6
D0ouAz5Dg3SDPKWN03SApjA+rh2ulrFF+Gy68r46ido+ibCSTvW7yz/u3AmaN2Ijxcsh/4nCQSj7
ryFevn3Tr9Ik2odF0DsJ1iR4VsWwnITumybHf2lTfkjt3qdyZ56vKUt8H60hqau4Gpvr6OOaBEzD
HPC7MDHANLH3Lrr1wuzOnI458kxNCoXCfccw3DkQB59kL9t4tbbpDcDTyQAPGqmpGlyLKtd3co+V
Fk7XmMoJ11o/vCz8iilq+s0ZnXcra8VTcFbx/CPmuuhID75tDdhXFNF3KSg2tZfctcb4gq0JYNiu
tOtI2tdTQTNZuCbPPKvq7LaylMTUVFpOR6/4Xms/huC7n6Ix4WNdugvSq8uzlM9dFbObyMy9kAos
oyjKTzXFcBksaxSdaGJcxaK2SWG54M6xwa/H6X+gAXgLpu1YCFgfezIo76i8rTtJhn1XXQmScKjS
bSvdjEq0kMufuVCU6d+/O+aChGloKXn8PK+/arNDHcGZ9r9Z4mOhJTQ2ceWOFl7ZGT/j7xM/R6yB
AEtgeAp88BqJkMAAmzxEL/gXOYkLaVU24xcpfaSUNsCEAnQb1UgeU2HA9ASeTNXZoQL3sBtuhain
Dl+EjzUOFmJrSfhbosJhWm1+rRmx06HPoQytjmuLWK48r0f23ujqhdv/zL55Yzp8WDI2TaGa/rEb
s3urFr5hpLxPNe9XjQXSqpD67eJ1P2tZ/LNkU8TybiyxoK8kRJJ3xBDqqnJlUO86xch0TVs/Q4O3
ewayaAsHPlIC7TDt/B+10F1F/cI3O3NTzIVWraYzIGYxvuniIxam4zfFL5bQ3tMR+M0FoMxuO4x4
hB4jMe/o6dKvqEtvRbxHOO0FLi99MOBYiLl04iNu1S88n2ceNWWWwEmCnJcJzgRHbG2eXbV+6lyv
pnUyLGyN6bP8bkbTJfDuc+F/WnaJ2HrH1LJsOfDWIHwhaAj7LkgWDuxMM++fLTG7tjQvLXSv9rxj
m5mHtqWNIOGrBV34XpXz24LQVaGxI1XGr6rqHwskVdU2fp2eTRwjv8r9QxMpTiMuzPjcYZhfb0Jm
6XUcE/JNnrKiijwhpgCjEgB7Ta8ShKKqpl+Y+pnVnfftMmx2rBC25gHL7hsprDZy5277DNHCJWWz
c+/+29X17gNamMwBMJSsQ5Y6rZAfvCGEGVE5QYSjpZtsQaFcdzGUtvD75ffhzP37pg34bkCpVCs/
68j11RKhngr/3SSpN1oIQ6QciycECHAoBJO6Nl1t6fk/8/DO4VHj6MqZkmekrVL40GThicrjU9p2
VzCNrE1V4luoC+p1G/4E6YNmXnJQMB7WvKfLUz6zZebwoW5soyEcc+sgwxSXy1d6mDeTI7AvNFvD
K6vV0Iz/cqjZDUOPN3G9tuRzIlGFFLv1EkAmz7UBya9827WY6F6e07lo9g0+/e47hlYu6JnbQ1y3
2kM+DnbWf+/l0h7+AGa36uvAxkvSSdLnsTqqVvQ1CQ2alvJ95Q0/s1g/mH70WlSSI0M3TwKwq/W/
q1m9xSXvfpjs93IAIYACj+ndYjfoxEWargrVvZsOaIDZ8+UVOHO1vi3Mu3EMPmas4vt88Jr+oRTE
rx5GVn2woG91bs/Mrhl0JnLFa0xKYqpwDTt9q5vRdc7dJkDXHF3jjlbp5XmcefHeKDPv5kEr1UwE
TOYOLqay67qIq22b0iu8/LefucLm+uFotniC5Y/uwSezioLg5AY+vRo527sIp10e48yXeHs43s2A
bmga9M3kU4q5duqBmOkhuqZs9oVJnLsl5zJ2Q9AZ5kiD6RCKITpttRWs3OdOk65xw74vzPLeE8FV
iAOsInCB68vTmkGD/n743hQM380rkaOhFPNOOBRJuXVrCOlQIJyAOlhiVN2aVunPyhAFosNEhfFb
lhjylb/qCMoiftULcz+Tob0Fau9+BN6xIw6cjXtoKWBYq1CS8mMxkhnrfpbo0Cej/Avq+V26EICd
2fiT3P77iKLHel0SO8U8KFoa2YVmXlmFddRTCMkwQTeBL25FUBqXl/hNJ+k38cvb0r+bnRJ3adSG
oXvw2ibE3Lo8WkETO5U84jiUNneUha8bXf0ZjwjMCgh8ZX7kUD6r16Hg0tse996YrxHI30j6Swyt
zfYjsDWDQqELgi8xeo4MLnCiXFgnSr6rZW8d5ejNG3XkhDHXsaUJ3/oK1YnLM3qLDX43I/nj+rng
ARs9V9yDibTf1jO6r7kZpXuro9KJ8066G8VaXSdmrII34FZ0tLC9kYrgSs2ozQEk0jCCLXZ48tS2
L/ryFzIKBWscTwwmyr6ZX3eJGzheWHRXbRO3+8LKA1t1ccRspHDYJ0iVbTpQGcFK9INoK0XIK1ye
27l66Rwb5obJKMYAIw5yH2DplazbGm9gohQjkDFXBgIchrEdxK3tBuFm8YY8E7LMPWkqIBKaVUXm
wcvkp1AIMX9CmTQciZg611Z6b9cFxmExBTl3ApSPX9APiiprY9M8AG6+AaVS4kDc7Jq2+CZ43iaw
mvvFisC5mc02i6q4SZ/RljtESmKHvfFVHr0TgviHRBjuFQG5WQuIGBny5Q94ZmZzUhsvjUBHn+gk
jjZ6Z36RUGCTAtLWaWJlrzm4vS2Ezueurdn76Sds23GaCZa5L6UwVVpWgri3MMmDfrIwnzODzLUn
W4iCJcfGOvSJeTU9zn0WXOVC7wRj+tha8kISd2bZxOnfv7uk9FCulEpimEqGIuSpa0XQt5xf2w31
KyXW1lUoLaWo58aapvpuLABrUuOXhXmoQhP1rj4Prsfyru4MONkxctZRA/U+va0ip8uGl84ojmXn
qfaY9vpjq/a6reX3fYKutzyY2GuZC2/huY06ywETNYoDfXoVAk99bcRhEzQSft24AgYjkrlg8Qmk
t4snfqaL/PfTK862TzMaXhA3hCwelVlbKTgGbVLdDAlWYaOIhoxZ1uJKFwUdlnru6Lr/NdKqdS0A
kKLzULnoFmjB19ooumtDunOr3BlFhCE1AYCAoZa3cSq6zlSNHCcXWDQRhaJ9cLNMvOpcaOuuGfwo
tXg9+HyJMYUFFprrIBtPsppmiHQg2FHW2TdLk0i5hxyxwyQEVZVX6zgIblJNdxru4a3uIztRKwFX
fYU7ZGXe1w2gWdlEgadGEgFXr/RGkhJ0SQ3z+fIh//2hgDj2cQeNtNcRxgx1tP3p0gmSso3y6hHI
9FXrDbuqTR4uj/P7nQpB4OM4UVMVuHjo2gHrdRYpNgU71oFRhhKIPN9HYNiiOIG3QuQtHY7pWvz8
tsrW7HCEFVhDqvbyoRnGdOt5Y/kl7cV051lKsB5Vt3Rkj12vNbgDmnYSPKoZNrTIgPybpYWgNXsZ
Uj3HbkuWg2NVGoipYiSiq3dJqNgYsAAPWUg9pkjr0ywZZfYo6JKrtGrgBsdEEACyyuYgH3PTHESn
qDXsAYBJQru9/BHPjTU7137eN5pnGOBOMOEZA2o7neelqxBA6/JhPjOf2VkeQHR3wD/CY0xqI9V9
s+1HXXMGEbH5y7P47e0E5Xa25ZWy0wD9KOExioanourvwAKnPb7g1v/n7NqaG9WZ7S+iCgQS8Ipv
iR3bSSbJTOZFNbfNRSCuQsCvP8tTp77K1jamKk9TkwdkSa1Wq3v1WgFu7046e0GcnU4X6sZzwxmW
30/CSpim2Yk4HYtsXmKMPISgECikKvAoiM6KBg2eTKvmr7dnePWwXRrS/33YZDHmYcCn7DR47FdR
jWB1j3dJJzbQdc7yqsK2ofXz9lgzNmHC++y660TBOpAvIDEOXdvqAhftf8TcGu/Qg7FwmK8+ezGj
y2Pyw0WXo7+Q1FD2O7VoGt6g50CtiiyPF+6r60lLfN5IxDSAK3c9abBgxcDsjTUOIP1JNHlGxd+P
GvAL3EHUPgCUF6KnQoNxssjTQ935JIYkdsoeA+a2NLLR9LEaJ3CTWbSod4PCQ+z2Kl9/07rULL3F
MUotJW2qE3rCQ9DGlitX1W+jBU5h5oifXRre0W5kO7zTv7lkqW3o6u2AdTFcmOv78dRDK/ME1O/R
CWtwZ+brWuaos+XPtM9+3J7d3DCGD6sGZxwLT4tT5qJ9J6xjvoIrBoPQiCdZMWwlaFRujzRnrYYH
6/tSgytoxEjJ9Jhm4IOdyumNA7m36keS7m6PMrdbJlUlASyUtI4Up7wbpLdKkj5fAU73HfwFGXr1
k+5Bs/4lRd9lVPljh/Ktmy/Y8uVEXLkPTBAiTaD+y4ZUnEJw10RMlt/yKrxX/On21P7qCl/7vuHO
cnAs1HUO7+klMdtIdy3DU5qNkUq/yxiVClV0LyBn3MqC7NB/uhlrcLR00xpI81dnADQN/GZu1wEr
jgpRPmyT8Jz3HsQ7h+2kXngZvN7+odfzMWjgMZwgnreJAB8GxHHDYBfX3R3orREOJs3ObQTY7oN1
P+br0fveD18Y6KOIv3WqbuGO+ZtrurZMFwP84LBqZxrSJMU22Fm19UMAdzheTfFFIMh7svXZqn6W
xZu+MGYBCK2QV8278ZCH5GvndL/cLl7YrzlzuPz9w+/IJe9Hr2Q4wV0QrJuu2KO1h0Z1d397mWdu
N2Z4TtR+E1H4cXZC38LG8l8n/4LzUOv4AhNVAg9wG6jhhWTx3GQMd4Sgpm+KJsBgifNdWyUIZ3v0
oKTVwi1jsCH+/0MCNmM4onH0WccLKk+etl77yeGRg+ZIaC2fB/R9RkGBZiSgAzMXFO2hD/bR+H50
nMfbS3m9Fo/RDefUZuAiJ2i7OGm91mCalDl3H2PhqT9uX9aghve2dqvSFVAd9cprG74aHaLByoPn
uJOv8h56cAGF4GTgPo416EE0y62HosYvdrodaKnXpa5/3v6xMy7bbFdVYLCv7ErKE4j8diAK6VC2
8MHxrbZx30afg86iGc6I1ZzKkmPhk+IUjiFcRYj8V7DLGgaakOnu9kxmrgQTJZn6Qo0eqE5PaMuF
Oov7Nebd2mnA6rEIVjKoOf5nVyZEskRmuAAWqDyhJfKUDZCjVuApRSuQSgE4lYeqyQ69kPeDw+6a
uvji2tZdwYG5eym6fiWybeAduqB5vz3jmWNEDd+UlbYaas3LkwXaH0g3Q5Hd1cjxezJXv28PMbeo
httpujjsYiCyTlUBIuDOk/XKD7l3LIP0wfOnr7dHmTFCExiJljkmNOmKUxO6EZpt38dwegwHnFQS
jmfnc4BFWKHhd/JMxoT7Qp7wOtnYMn2ntN6UhVwr337grAM/pMIR0+vFSu9MBG9CJP3MQZtgTItT
3ZW4Rrsto+Fd4fFDyFGqK7tX117irp81TsPtMN/qgdAtMVZpgW63B+/1hPQ6KM33lKZrXnp32SVB
3rVo/gATyTtCpnM1gbzHo+isRjvFDvX+h9GOv0xUfReqXKR0uCzwlVvUlBHobU6dsRuLEwDlXeE8
KLc89pX1feh+iDbZQcTzKZ2GTZkEgG1PSOD0D4s1vZmbzQRRNskkR2KL8qRZc+9ZZB2WAJ4DWedb
3bsbVvuiSyKED7dN2aBV+p+LMKGTAQjQSCwZrh4ebrxSZdscp3Q1NuDeBSBp7+NhJTWDzuqOVPwV
3Zf7tKwgI6IEVDKKd8+SL9RPaKS8AVxM/gCetd8BQf8uLdKVC5DgjqcX5I0IHyFouhBPz9ipCcMU
KeoRjuyrE8gAekgOdHtWaBGVogEZ83Dn1HS1ePvP+BQTkdkmjedkoa7wSgAEcPgu6NtlCxbP3HU0
E95YhtNyS9uHR8Qbq+zot3q8p4DKDuBNKw4ZBXKeeuCwVGhUi8nzCIKlDcNdpAGjX7ztZl65JvCx
BoOI3wxVdfIca9/mw65ppoXQZsZVmmjGJO0nhkdpeVKt/2aXxa6toGdkqzZKcusQJOvbZjwX95qo
xVp3NVfo4z4REHXy2j7RSZ7jkG6GutwPLP5u5d7ayuoGiPn6TldoQUd4XhfQNYWh1H2P994iq/Al
bLviPszWfZKFVk3gj05tjvZ4RZ8zBzqOL8NvHXS/RRK/FG5erpycnzOfHsE+uNTnMeM7TNjilJQ0
84K8PAFRuPM89zIsjgfPvzGJtI+dHHVbHPUSReXM5prIxbjig25tDMdiZJjiZi1ccAyTZjsB5I4q
6e29nTnrJrDQK4OgDVBHPukCjGe63neC75DX3skGqC057RbPwcxJd40AZbKLXOkWrtflSAdY2R1k
pn8KYa0vqua3JzMTA5nIQZUoL004zoPT+L+9GFXPqbQmMM3ZnwsrTfSgR8skQRmkPNlJqyMW48WA
LC00IfxliPDcJIy4JM4cNH6Dxwm0eN1PP4kPCeoOoAa/vURzRmw8hlJLs7AbCG4kZUXKz/8qgtK3
Emzsqe08XErOpSMX0thzKRPXiELaBpWUwrXlCS/035UQh6YK17prQVBA/vSQ68uhqRXpJtwvvl3n
HL6px+QmhaygnVKehgkwAt5qUC+XDeiHL1Uf+70qE7AXEroJAoWauuqeyzb4gxLisy/H94FV3e72
Ss/so4kcbGMxuG2P3yF4s21g6yHhL3pRynvGDZqoQa4Su8wETLEc3ft2xMOw6sItMLmdv2vr5kuQ
BBeWj36b6+rcsXg9CbZwCuZmdvFYH9IPjVYDcXVcnlIXvYF8DOQKAgf3SVOsbi/d3IVjogWtUoqk
11N+CkGc8k9SQJwRiBM0YxWDxJPYAtQ0+5mFvECyKWxXvHMDXHnTmWXf+4C4YCMCm7XNY/KQlOPS
tGccmIkhDOqmEAHaR05+Fv8KvOmuFAkQ4dAP1ks11uvwChA6XYKID0s7eqQOuRryUxBnsM5Jni6i
EYq1X7u8AcfEsOtqsq+Q8SnAWeyUSyicGbdgQgnLsgexHOj5ACKeztn0NaWQ0aE7xC4riwaPjEJN
cql2MreOhguaphySSsgwnWo7saA0kq2nyv6WCwIs9v1tA5obwvA7lTuFGhxDmA7qTZbH70Fa9GBl
7mbxNpu5N4lR0QoH0Cb54MSC2CY4lINM/bSC7Mxl+yes3VPMp43n/vzUZEx04FgL1LUga3cqWXNs
0PA+COshBwR5qJagGjPrZUIEKwo64WDoUwhlVy8Dt07wXXtRik/f/iZAcOSVJM1IkGEGlgmVq3Il
W3RWDMTe6iVc+EzEZEIEwYoXyypN81OtvLUo8TaqwOtii3ada12DYWHhWTd3xZioQB54aSiGHp7A
c/F8eEDGm4QpRKkAPmzLcJX7+e4Cm8t1e/YTqLyUNSLSsoDelOtuP2cVhqdgPmgPQOYrTiBMeorT
8D6znCFiHlrXGKjbbw9y+diVWNvE5qU+yHv61keTaknKe2JDj83pwyWRizmrMxyBaixQNosUTS3+
+LWl2S6/yERW/b1NFrKvcyMYfsAuS6dqhVufgslbowC5byVUTwtkFgSrw4VFmnEFf4OfDz67tkih
AkEgXadSCCUkCjoH3iXG4e2rI2R7goKLv0tU3G5u78qc/ZmgJ8IcSZG9qRFKi4cAjjRMf3euDBFW
l2nUJ4O6y7zU2gTxz9b6mtiYP0i0W9rWOzIB67XwM2ZW1wRFZYHUvAmg2cc7uwRRFTg/zrFg4FfK
nj03DX5UXFU7O6lAVx4M+gklrNbegh9mzam1ElKSDXipTq1r/47rxlkIOq//Ks+sk5MhdnOL1sWp
r8QEDURLTEmkurCGJDI0TwC90Y694AnmEjy2GQploFLyeNucKuEr/8fk1HZ/DDqOpheNruTXgtV9
ICINHnm5Aw1YqkC/AkTxm7Z90uw9vwTq76LxUu1F40MfCaQ6agSKCCLXrnYgxI32E9xhgeitFw6K
8/ykGvtlaJtQ32uOsO+AZ4KrgBdPRrCBge4KdOKuXy7s8fXFhHjXv+ORoKCFQgWjPYHd+CEl2Srs
m12T1XvY+sIQM17bRJTSHG+BvBXtSWYgsiZCv6A/a0UadNGBYXRt26+3zXVuHMNhlioZQeKFVghL
hWtppXcU3G9ksM6iSfbLaeWZ4Ng2nm8BD3o3sar6JGtksvdDWNrBO+BfOXT67O7gjdkjY9J31xkb
21cPwG6ytfzAuq90+zRSCi1M7Ulw2DW8VdCuLlt3wW1c91P/0bpxi7oNEydGSli6QENMW90qiBJT
cGLYke9P99kSq8L1pfZMYIcK8RLvJzwyCRvBiglKUfmFUUUf7LgEXNjKa7eLxsqZlhjfr5rphQXr
32bqE5F2hBNyHLvqj0Zrhu05D5YrXhYTx3/v9v9chRjist8fvHw8UfQBSEqOpG+2/hjznQYfG4BS
XYmWhF0BOVJQ8V4EgVxIz7t2ZI/Bs93zsweWtKlymoXb5ura4ncYZtxNPJFVkpJjXjl81VrklPPm
W9a+92hHj2SIvb19Xq7X2jGSYclkgNxHnXLnCKY+0N3HrYh6Dl46q0pfOJfQfSIrwdl26suvoPbb
jkOORHG+hOq4fsthfCM8qJSgtPcSAv5qtRkl/4Y2J6RleTQmZJWF3pZa8QOjKZSOkUCY2uI7DtZW
d1DLdIsF5zRnWEYAkfNE+5lXkaO04wgh3SMWfFu4oQA/AASsb6/03CDGW6JJyyAEBNs5UmIlGy8t
yJcy09mmUz49SC/oF3J9FxO5YsLB5fH3wYQbErAmFljQ1LbRQSHAbpAkSy/Iq37PA7XOvz+OAnHp
eJXrgEDIe3RAzugJ9jVAcuxTa2RyHEuEOOHoNc5R5JDQ6rqXeEz/AXfBgerP4BAwAcOHgB0xF65T
YwSP/gFNybNXJxBKWFj7mWMbGO6D9Drjca0ddHd6j2EVgqlUPU1uRVY5h5jYFLMlib+5cxMYHkIF
djvoyaXHOsbJBW595RXprgE2HpTXWy8Z76wGbJ46dN8m29mhQAyNDnstUrbJ8888wLGYhu8Ax5gz
9lNHj71s9sVAV0xUUILrT0Dk3jaIuQU1vIMQU6cgHEyPRFSvDCj3pp/utYXObS8onijCo9vjXIeP
YCqGCyi5sNElVFDolAUNaEI9r9tmedmvAlb/RGOP+hJYIaigBQRnMuX/qlQpIClcjGDDlQg9b/+M
uekaPiJHfzAd7BybCp67SyLARiMRAOTqyBRKu16yED1fT715oEb/9zkeZd+AvlpiINdepU39T9PR
B8tH70aQtV/cKf/dZOGTFee7tBpXjVIsausMSKvy6Pj9oW+SZ8daSrnNOBXfcCrgBvMrsFCRI+vH
dOWk1h9nYjuw7t1e1MucrjhE86lQdjpFklC6x2aS95IpAIOGg66ek/oX853fST8eFxNGM87XhNS6
zRQUNtR0juBb7aJwJHsmp4Vn7oxxmPFW35MJfXOlh+7O/Knpus1Ahzfbqzacql/pEsR67iSYgFoa
dBVQ1r13HP2LRDBA7xdUFePIazj+sA40ePBsSK1S3awD13kcS1D3dpy+fW63DJ/CwhCcwWC/P4a1
vx1KinugAgwTLb81w7OXIxs2VN37lNX5gn1cjZhxFgwfE+pYu/ZYoTerZs8No++Ehz9ArfCco10w
8jjbX6gObs9uztQNNxP4siGJ1fhHmYHYmjJ1RqbsLYP24O3vX6/FYDKGBxmsED2jovKPLSBKDcRx
uQVpeTgPDtbqJsMxdkA7ACk+x9ndHnImrjFRqyzEg6dA9fvY0OGL9JtNDsfg2OFjWLSfu7RN0kyg
u8JpEBgiGHm/rhvy9dJ+iO5ztbAtc3O4HLkPMRP0QwDM4BiAXbqceFIcpAshzamhgOEujDHTAkuY
EXpoF1FukjHsPSqY9w5jG8I2qh2e3NwvVr3zu0ieSI1HfZlr58WFR1xprz4qGj4ElQb39AX2Ck3y
wQmQYXyAGkqyYZ33DuHY6MLutO5Y82McantDnb6Jska/NCgn6NaN8DFIuy7sxvXyhUdMHk4PygxD
EaMXSLS1s2JSdqCWTnZcMsCCqwuRty8OsgV1iEZ3b96gkG5nTrhwd/2tVlzx5yZuFeBFAiEvhS7R
RLc77bRvEliSYLDRRacikeA2Hp2qAQrDB5rGYsEdn2oI19It1MPs3TSo70E3bDPtRdQuIH+Z7Hus
U0yyYWuHkL3PIHcxWZ9ko4LqxL+Ni4EcHMyrJDhOSjsHq8k2YgIZR6x2SdE/aKHyrymcLpoMgSYU
kMd0NwH6MUZPLlwcc07BxMbmgFGja1/5RzcO2J2S30D0/obsRaRsqJRzx1kl9dBESSAeJTSjFwx+
1k4MZ+cGVMUJ69GxO4H4vkEN2B8aCMzWcKr0oYm7u0YGIFAijzSFVh+aR297pBmHbgJcszJpGuZX
aIxzxE4gVnQqeWAtfS7r4Q+FCvQnCZsgdfXvrYWscC8ApwXJRmZ/8TvZQxEg/jmCcEz77k6CmjFa
DLZnZmWCXVVfknicAHZxRo5asA1mQ0FBvU9xPx79OnZfnYkM0ajFkozGTDBjQl9zO41rpyP0aLej
2lC0dNy3VFfr27s0l3kwsayJzScCrUJ6bAYnXo01i6awaVZZf+7A1piH7dmKx412WLWaxBdXTd4J
LWtjlMZyKeq/WOIVV2IqasWNrBpIPdDjpa8AmRY7IsrbTwH7VaG/ELdCsMoz/jNQxaEBlRoEKBZG
nrlwTPhrb7msBpkEXk4amDs7B39mHHdnasFluQWydLfXeG4Yw/Wgzc8jVhaiddNCYrkkeJeSXZp4
+3wJRTi7i8Q4AvVQjhBEoEeJLAAUa+44T7YB1MMLQV4Gd0hWjmbvIrW3Su8Y3aXB3qLukmebOxSG
i2kgVFr15QTtSavOVqpHF5XgW5mLHRoZuhLytUH7bFv5Q8/q3aW47gDm6jgPJX1103STDuR3jXdN
WyyViS4n/5pFGfEXdEJyJF/QLJtptof4xxOEQLbWxcMq76VJiu+eP35bzFfOEN8hDjJW31aEdKL0
j0Ocf3FiEm5y5ejIIrI+ai8sN7kfog+L9odSpiu//069+G3w/GCF0na3Ti2JRlDJskM4tO+lU0Pe
W/rraiRfaRgActFXv6CH9I9IIKbau/U3C9fsvtMQyFUsrjbUtZZui5mFM0G0aezYRZZ57Mh7sNX7
0l35aB8Lu+I8VdWmFvYI7ovuPs/9hVtibkAj5stJ0qCo47MjhE4IrMEFMo43exRDgSgbqxRQl2L6
oYqgQcdxgxTw7SM584ozAXIMukfArXnkIACI5qXYWFrfJbR7ZYm3fDHNvDNMjByyiTkbZTUcbN1D
zJgWgkbCtat/mkksaSJeR59DZtoIaCHalQyBrmF8NY3GE/PPwR8ZBuiML9euXb+UBF1zLy47uh2/
U33xDVrLx6kfnlA6hKgDGhi8Nl5Y1jk/ZCKA0X0OilegQY6JsF/hS/exdDbgwkI/gbVzJ2uXSbZP
rORYj8Nm8tMvtRpPeC190poud+iHF4RnCyjtFhYe/g6to5iWW5USeKDkz1imX8sSKDSn66NFvzvj
+Ey8sUXAuWHRBNDX3m7XE3eTqLL8eoOUA9S8QonEbH0YQQZ922rnhjO8PE8gANnkGI4gQEZ830Kb
eHzoaPFlGrKdW00PLlCyt8eaO5iGTwdrKHdohrGserjzp8u9caGBqePnHN27sN9/lJQLpd250NjE
GU/1hRcu1N6xL8LX0XnHErY62OfgnOEoRHgE9Mdu+rr4eJq5kU14saIU1AaspEduQ049y95zkYLh
Y9p+NgVlIoqVx+sgHcV0SGw3BgNY6/FV6jXey+3dmfMshtusXJk3mQyHQ9BJ/zzZgwWeEgiQomhD
0Yy1cJzm9sXE4FqMp47r5e7BTx6U1MfeDXdEJndgIFsnqt5VnYthkxOUt2/Pa3ZEI1aycxmzlAdw
zI74EVb9OWbNoa/R66usuzr2QRPcI0Vkn6Gj+ev2mH9xZFeiBdc4VvVEGXTSenIIabdS0/3Y0xVK
N9EgIcfXPBcEgHD0nWxEq/PIq456fJPDd8qq35X9exjrlYVcNAiOq2qXJxbE0xCe727/tjlDNU5h
OYhgCFLODhDIPiUJgopcxQDaUriYp9tDzBx0E8ObVcR1ZTmQgy/fp0tq0ZHvHuCl4PdYNWl1ACXn
YzMutOHPzMcE6gJG6oCqRPiQQulf/MJ7t7P4CBH0BwRVS5xgcy9eE65rXzp1q4LSQwPSnshBB3NC
i6dW9mtKx3vbS99SMZ7c0OlWqTuth3pc2K3ZkY1j6aMeVyU0Zod2TxtwuunxKNPxCLGNTeshNOy8
nyGCDa3RqezbC6PO+AITwNtQC6gV33EPmvrvMdQIlYvLz1p6W8x9/vL3D3dqV6R2A+nD8dC4usY1
UHpQeGbg7akWUkmzq2bc2s6EfAiqSuQQh2gaFYPeZklyAJnIOWkzsUrxoAcEek8qum6d7i7v+IJ/
uwxw5eCbSFxouVpByNE27gNlfeAeWpFQ71YLGboZWzfRKR0wWgKlWgiUqAKPgS48h9V4jsvicVya
wMwQJvmnXQ4eB/PDdAAC5N4ZB1C15Trf+SKVkUYf0f1tFzETd5jcn73b5s6EmOYAR3eoJXsdUxve
UD60yn7De+Vr4S6MdDko13bEeLhltqoSiabIQzhteVJDEvGEbrxz6WuEt0v8+DMWbYJ8EYJy6ZaM
HNKKAx/H9BsD7Rya0tWCRc8NcFnHD0dmAPf+UKCUdohlvBXDRQAq3+cBXbgkZ3bdxPcGUEcoR94N
h1gPEA8MfgHu80uQ7p5b7WIJ43LhXtkJE+AbgvXAZYFLDpVP7vKy3KPEEAUSz7PMQa4IiKbc27s9
Owex2sdJs5WWc6nTtgs3xYwlmLjfEP33AUpB7JCr8EV3fGtj/70wi6EQ4UeLucO5rTJ8T6Fcn04g
6j3Eg3dn9wit2fC9Xerinvu6Ec30BZSvY6n9g5O4jw2bvmjaLZO3z9mBEbfIdGKTin1yaJFScevg
rdXOKiT0tc/Wtw/+jIP867E/GHLil1blATN4SFnVRI4uBVo/vM/dW39DwA8fj3N3gvawIgc19Ac0
f9+pKodG8IInmVl6E7ebsaDIh7EcDpSwdJu0Xnuwkoqv0wGI3durMzeEccwLbxpqNNTi+mjvCqic
Q2L2zEWzlKOYWXwT7xrijdWDhGU6WGn/u2jRzEUWY6SZ02ViTTkp4lEjTn0oWzC3lN694PIttMGk
AuGlcgV87RDdXqQZIzUhpzaEeyFHiJGgqr7ughYhRMV+134CHvslfP7cRhiHeEpZDuL2ETdtFn4Z
RmuXoFq36CKurhXUPy+jfrBTKwkbqlFcPZUSvItdcSBFummV8yCcREPZZmGh5oYxJpEGwPVZjWWd
rE6dRsAhMjjzvgsOE6XfpNUsvHau3uWYjeGS1JQ61CqG6ixTJtIoKaFsjALlOyTp3AiKKeBPJ0lf
RcIiwcLM/vYu/+cuwZiGo6pdJEFpUaA3zt56sgGVUbuuyjaLWl/d62oCtOXYe+N3dOGHaj+CtLSc
fLDO/rF4vBrCJKoLGXF+X3dHu1DYh+3oHFj26vj3Di6hagQB4Yt2mkgBLAhVazBsbQv56nfbIOMH
/NMUf4Y6ebYkCrLDC/Of9RJZ6XWsKuZmvNBg3qxSAy/PUmaPzYTEvnOnJZRMwxdJR7bhDd17QEFb
UALd1CDiy6yHqjyWzrD3Jr9b3T5lV30FfoURN0mGlrIJKsJnSMUyG+xpavza8Kr+jKt2XTPBbft9
3NQWl+eOgPoeNYVuHQZu9cDCBW898/vNvDMPeWJZgZ+fUwu54AC0i2XsLYUSV90Dfv3lxH04wHY8
hmFR5sW5pgwCuuTnQJPfg+Wsb6/93Ocvnu/D55lqHbxePAvtg8UqVi9O94Ze8oWNnfu44Xz6gDYj
8ooWNHW8p75h644Mv/hSneR6ugVLYzidvg/TuBzx23EyE+5uW+C9SnVv2emq1m/QyIpot7WCJWTd
jPMx86W4kEEc2U7Wyff950lN+5wH97WMH7tW7yrqgMjLf7+9K7NTM5wOmSzSApoIgbZ8ZelkNcrf
BUhY0gxqbafS+SJC8KstNUHOOG+TtaF3VEj7YLROLmRtBqnWhc8jOB6sZdUurd71hzJ2yzjljq2E
6luMMsT1EUqlUdMdMUKfHTOIOHrsjQGM7do22JEWzmV47RXgumailFEXTUbILp7a2o+S6UtHd1Ku
Gk2iCWtZTMgzLOWhrgYKGMqIpkicgWktgW3UQbmxPXrPIITuuICAgxPytk3MmJ9JwJATN2WNoJhN
Oh1JVt5NgEQAZ7LydPzuxKAMFgtJtbnJGD4hVRyiVDaOLYOiZelAqhaUK1w/OGyBW2DGL/yntCR5
TisXA6D8sCrbdpXEbcSH59sLNfd1wy1YAeS0VIO9KNp0A5nfrV32MSih1eZz3zeCEDtjaNZPbOuU
oAoNdkffigR4Y9BhvuCTr0NrYU3G6ZduOFjaJtYphlZ6bX0hOVsVPpBFz0gvTckL3FpW3NPisjNt
hBME9wBvsKhENeMQTDaGGJRTYwnxsJOi+Vn0zaqPp7Og6DW6WARtnYUk09xOGS5BFG5dqxRebiiH
O0atdc1+LB7Jy3ZfidvMbK0WOlYN763TCIbi6GJlXkCWilkzR8TM0oK9Zix6iRWykvx3nkDaUg+P
8jKG7S94r7khjIufQvjd81tlnZwKNH9pWe+kl6A3rPpauV9vW/LcNWNmX1vRuKnl2fzEum1afbGD
fuvwR/zn4p9hV6nj7Rbd8exoFzP4EGsUfYvpAFR68urxlQ/OGrIcY+3cZcrbUTo8NUWya222Hala
2qcZCzNpEhhvGgEioPA0gOA16pRHo2Yc1Ep5/bS9vYhzdma4A1Z6jo4huXeaMqVWrR52k6eXntGz
a2a4gkzoIIsLJ7gEAop8S6f7IehWYnhBQwbiAF+4WzosZK3mFst8DYRuFddjG5xITbc0bqLLJWal
S1iw2bkYxz2V6MuaEonv28WDn5MninmFNHnK0u4hE/G+9ys3gt73A55Atzdn5tI0s6U2nTRwraM4
E6XBjO6GkIgBEzcQm6lcW2UwoKafIC3oFku8OTPmYDIkWE4gtOcqcR5joCNpB13hvqPD3efmYzgF
Udd2bQ+dOMdBvq78/AiN7w1WC09CBGxVQxZu6LlozcygVtAKqmPQF5ydrPPus5DYLzSvy5++8OKN
j0mNlT7xhO1a9NdNfDij52L3uTkabiKISVuNDUvPI5RXcQtGGj3OA7mvGNCmk792lmgF5rbq8vcP
/gjh2uA5RZudA4fxiEoQ6C8+rWe891+MyYdvN5wTwcFYd8a5zYGfCZRAwObtP8mH5/7tvfgwAFLM
IK3wSHbulJWuKw9qWkJ/a3Sdrqzu5XM7YTiEdIJUCMiDsrOt23FfldWEFCd4pUWGe8Jv0Kqb6nM3
0iU40NyGGA7CYmCR5Z2XnwMIY2CbmbMEOJ/ZDjOhmk+0jQdu5+fR1WsUOn+wHpmGVNvTBvxIm08t
l0lz4GQOZNSBODinbXsS9lmJHLW/ejPhOoP9LtrtzLvGzK06tQic0GP5uelUiL4Wf59IgPCGYFyH
bb5D2nVj19yNqtBd357Zxb1ciaXMjKvwoOo5MSc/g2147+Dmpj1IGr4mEN5uHbHgc+b2yDz3Qg2D
WyDi7ONsAIFdbW16lwRPk81eiqlMFlzojJGZClEJeKnFpLk4Wxx8CQXptzaAgwtB29zHjWAgDEor
zwGVO0tw0EYW717srF344X9LZNd2wYgFqJszu3Ot/BESw4f6UtOwSqQHEt+/Q+P8a95NEOX+p+Zy
LaotB3/1w5R9y3pbbPvgG9gtVpCRaR8qjczpbbP4y2h17RcZDsJSXILcKI8fZWA9cad9DMTkRRKM
vxvVU7tbBQmTaKggwfcEycbVUMXuhoL84o5I69DEVRzJut+Qkr8zyPlGEDGJodQz/gkCwdcOSddT
4t4XFSVRm1TWPSS2gYOwKkIXZjB3lAyPQ11wTvpoRYSSL9owGdTestz+mtDpIdDTtzGzz4zn0Aha
Yh66Ho/8R3AnJvFUZl0VnMH+vw9Fg5o9Asa8Rh6EjSA4au/bpfbe68fpP5o7jk95M3RW/MjDsYRU
tXLXELVGjQ2dm5uuWkC/XTf4/8jsdFNfBCwI40dbar11pQDToYYExm0Dux6R/oeuQfR0KHjvBGdR
JFHaS4XiTgbgMPeqhUP1FzT7XxP+D12DDVh7xah2zwCgb1RM8YzfCvVnRGnEj5+zGjTzDqSRqvuk
RNv9psz2dhsRdh83MAv6jer48j/ZPVU1HukZKuXp/3F2ZUty6kj0i4hgF7xC7V30Yru7bb8ovIJA
QgKxCL5+TvnJw22aCD/NzJ0brUJLKpV5loTw3x4DGKm9qAk92XNbjqfbvzRfJLgcpvzVkTLVqjxs
7qu39/F/xB4K2AArYpvgAZq832xfn3CD7h07SuL4MzDrH8OueY62jIBWEvn/CD4IGitNjes/MFef
tDXuzA+N76rcx7kdvzZls/OgxABB3a3i4do+WES+toIJdwPjlgewRhOvnoaElsFpHrZQdG9Dfz03
XgSyUYZxSQbLR84pq1fL7eRFx8Optbv6a2wbcpCQvt6PrnH2c5T/FrUGrqCDFDUQHymRYbnxBFs7
tIt4hH54FQYq9h8UdWJY6bDMmIqnBeb531yxcYHe9tBfmSNsjkLWAIv9YPVTahtwR4Yn8NYEHe9K
FSTYsu8f3pU9uRR6mAG5qoLSwzi2/QlOX+cJtvT2oD42fv7Fs1HTUNO+9P8tVCx1Hzog4gmhtfsA
X/Z0qnLoWAZjpkbXPbz/OSuheyn7YIc9z/2udB/i0T1J80UW8zm8EXqqnQ/dUvrz34ZZZEHEghmf
cbj7gP7bj8LhB6Gts9fXF1LyXWfis+rGjYfWyqla6j9IyExNjBbuAwyd3YTQwoekq2Wf3KgsNorW
K+/I/+g71F3bNVJF6kGR8NHpav+BgNSXQrjTTVUzwfhNkLQxsNtzCElnEj8EnP9+fypXDtPSHK0f
JptBqL556N3pG/TUD6xyD34ewAxwpnxjW7ydGv9H9QHQRZ8bqwN4wimPEkUMGGHlB2vqEwB/w2Nc
id37X7O2WovQgJAEuw+PUlRP/J/9FB1NYepENsGWbPUabd9eRNmZ91U7w4Pp6tUuTbn4pPXe8RHg
ijFgCZT+wxPj7KvkXyIRJ+4sn8K6eX7/69aYIPYiAtOigmqOrcdrDsbDLneyxidJzvcq+h4A3mvf
NVNGzZT44Hkq1FOcfkjhyvU5pPHFnwJY3w3mEDbelmjdm+vqu0tXSQuML1dN9nitdQmpGoueiaME
eiChfgoppMQHJCEbe+jtU+I7Sx9Gy6N9HNWFwZ/v9oLFTwpMVyjBAHh530FRPSnp9J1Z6sBm+y4v
55f3J/3NLYVhb6Hur5vAb7XkMsCw3k0OsEYCIyfnu0e2oIRvhkz8/dvc/vX3h8aLqRL9cLX7MLOr
c+z399S0YRJX+ae+NlmxVcle+5JbCPhrJGHHTqSqaLiGUb1rWftQz/E1R7n8/Yl6ezNAQeX//zzz
oNVGK2u6G6Q4eYOJjho+6fuQO8+ym58rqyw2lmR1K9wS7b++BLIVN48t7d4JDh9hN3Xg3w1g7EGE
JlU2O5Aw+u0i+yglR+N00+Tkdsz+kwZjqRYP13xsZTmDHHOnQaFLFM2THkhF6tE7CA/C1s4C48mP
ngia+OU0XLTF/yVLwMCLoBPVTjE7AzV30i/4ZxLG9mPURRLWURMvd+AK9W1ChsL60FUBe+ztbt5C
9rydxvrOUoSgIb4A6Vrq61CQAwnqazAxfL/Gek7nGOTLOrypL+lElf8k7uQs08wyKCqoX5n6ysrg
G7SAwdkJ4wGuHmVw9I1/73Ty6f0du3b0FreFB2tZB6iL+krBwdTQFU2GyKOoE8p+38U1P3Hb/Kzb
TSb27e++sX+WSSWhcVzPE5PXeCoSyY523ex9kbW9gdfl505+h0nBSch/aRz6zjK15JMPyrrF1dW2
ZQZCgnv2ZlUeVW62SpFrm2OZT/rAIwkuc3Uta/Zc1t3ZgcBk0Xo7SAgeIIn1ZA06G3PyGJbTxlv6
FqzemsNFEFPjXPW+GtUVQEOW6gimM8ILUgErenN+f1usxMn/qIsFYi69kPAraa0fTQ0x+BD8FaWh
R/j+AG/WA7Ayi/AV5vbcsE4KKEH13qnXwY7TOT68/8dXwvBSLCyUPFLwxsEf78Wvpopf5xmmHdCW
T1Ho+F3Mpt34ireBcfiMRVSqB1TWw6Cor3ZTyz4JvIp/g8bPN27s+WdH870/daiy+jy8y3UZH4k1
RUke2/XOo+WT7MPUdyeiICGrtmAHKyd6KS+G2ARfgK4TVyTt8Hqfj47V7hqqd+VIvk4h/RLZ1b+J
6DnRInrQaQZnworFtXHaQ67zz27QnB2I5LLY+fz+Wq5s9qV8WOGScnKgmXbVDU2ksgHWKtudLezX
zSjxB0/yxoFaqoKRKoZyCh4dVwZCHI/yJKCHiRdpN30e4BnmV0A6XhUk7As7iwIrwchdEaROAQEd
drz9H3YlkkK/jOMrDBO45glOYluMKf6XB+nOsM9T/JtWECS5AciAHTnnd0x+M/yl2aLRvV339fEO
+v+UwO7BZW0YNuMcsgS2dD4/liitVE0Ft/MIFu8wiGOJ65XHwXeODAKU5VTCWA6SgaCQte3Vnzfy
oLWouBQnG1DvECEBecYy9zYYrUSBaTj+mQQRvPgxsgQ3+BCG48aJ/wM5eWsJF5mXUW0Ul6bCPdZ1
/SlXUQB7JDFePRiGQ/bFvydOwVDYdOKdqzjb5RSAnwAGnI/tSPqsKzX0CBzpnDmtftlWNB0MId25
axkXO11Reok9yOn0sxsfR59TYJGg83BHy35w9kGrWSJLFwpFwusxnT5sLApfTLvS1P4eglLTRsBZ
ictLQSLXD8KBz0Zf/dipdnkt91EoIX2NPfv+cVsJnUsFocnUIm+HUl+dAm/tEfX2+iXs5vt80s65
zcG/eX+ctci5FArqA1ooOES0VzmonRmdc2MFZ7tVYHjhKYOyRmTfyxnykry684ykSQs9d+Df8f6o
QsD0cuffJFmdpaHmPKumKgE0u1oQZosqdueT9smxzSck2BtZ1sptt5QJMiWupCC31HWKzSe3drJC
VZ/en8iV+LjUBaIjlCMh0t1cR9UlzKtB/7wS5KebtpRvlucQVZY3NZwcOl/Z7RV1zN04ginM8+S2
KhOJU7xtz72y081YvDba4n0xN349GXCRr1QMu9ioUx/4O7vRR6/H89PmGa6blNobrcSV47TU4zOV
bPsQiqJXVQXZZHk4UfPTFJcf/2ltyKJWUTdlW42daK+lZUGN4p5P+hzlwckuvr8/wNpsLe7fvunB
v4wwgA2LYGoFewbbeMBW2fRIrGbvmOlhc2VWZGCdpfre0PjweZosfE0lD6Vj7fzhlcAuuBzokbmn
vMx3ufYy7cGerXOAOQX0cQ6ISQkbNvL5ldKTs5Tn45WqGl4gPI1l5rYPEDzn4tlrTiVRmd+LtKnm
M4vEnQqnX84Wy2p11MXFWggQKYMg10hzFHSO9ZeA8BfqexfYAn1VlriWPj80sZeF4t518lMQBRsb
dOV0L4X8rHiwUYjE0zPOeRJHBETE4qFookMeqI1IvBLxl2JfElKvXh/TKVNlAytJ3fakgtCsE8Wp
X0Z82PlgC8G0R27F27UBF7M5DkK6mlcmg51VDx93fahxoyU5hf5sD5jSJvRlJRNeqn7ZViuobbjJ
GmjJkg653VxLCKVkrH3y28hKTLORfqzlO0v6lGIq9MdS4JvqHB5OpnwZXQJZjFKm1GnuZj1mDUdH
MqqQdTFTfXn//K9VgZbiXtzNrVjP0Zh1dnSVRXUJpdmNMNmu+YiEK8p4XMAPIiKPWrVkDwmrLZj5
6tCLSA0+vi9rpxkyGG5+j7X9ZVTxKbL6nQ9PjlYXX/sSMnuirj8NVF4UuuPvf/NKzFvyrCSk3Gym
Dc8sPyx5QtvJSyFX93Fu6V0rGug5dDJ4ZS1/kVP58P6Yq+u7iOSx6X0op4U8I36IupNJa6/ZEQKv
Hg0qpAVN2mRu8Y6zIYGl3Y1R1w7KIrq7pVuwIvI4WBAhXD6iIWVd8bluAycJKf1YOezx/c9buQaX
zCcJLBUsJm5T2tonWza7luR4vnjHf/vzt/P5V6lSuI0uIhaILI6tg9Hzbh66Z2GGjQC2EiOXzCcC
d07w9qnKVNUdKp9cILQnkzYSP0y8xYBbCSVL/Sl77AHa4p3KdP0iydwnXcPwhOfXijTHANtwk4i5
kiouxaWIDODYVvsya4i9a53ukYri9d/WYZHJuXBvLimZ6wy84a/Cr3IoRupLtanctHIyl8SnIgJh
H3imOlO0Ow1e+9j69nd4KnyaWHMohxB0SOcS6S1Y5srxWJrVTgZEKwjoqMweo49W2+6Zz+4km672
yH6zrRLi2sovTn4VSPon1GW+4V3ikRcFpaM2GLoEsIL9AHb0idrF/t9WaHHiq9LwnlsO7Ks5VLZi
YHwcaUNwtqk3BliZsyXVqVUkmkoYOGa29FGkyT9AeKdJBCUnWAPiFbx7/ztWdsKS5qQ8bcVBaFSG
BGYX+XW8G6ouGwlNy5DDLYCOu5F/YdruN97Fa991++d/hRh4mHR1W0Lmbhpa2BYR52RZrUziglzC
ph2urpyf3/+0tZFuUeivkarwBjTSk8zAEgHUOby77To0jrt0tNi2tNZKUFtSn2AZAeyFzvus1wB9
uSXA55Xm/XWMBn8XBVsQnbVhFiFhCmXO5CzaDPaY8LmxM557iaztkwle35+vlbvFW6QJHJIBZu68
NuuKzk/4AGpti7dd0g1CfHh/iLWPcP9/SaxhbrrY7XRm+3e5ZKd6KPMUerk/Nq081l4AS6aT548c
MmGgZt8qhJAsgNAlR4ZDi19B74Fbrshh9OFgJTh9mtGBgw/GxYuKjURg7QMXYWFUzoTPgepIUNgn
wV+gtnKBHcZ9323kVCtBbsmB0h6mb5bgIqPS9dNmvyM942a7sdSLazkHH4ItEYOVL1nyoXxhyEAD
orM230VG7skYf2l869CN9u/3N8PaM9VdhAI+OCwvCuyGfBAXq5sfpjF6gqHS1Bx4DGN2IcJz0ES/
O7dP4DU3plPUfx98iPDif20kVCvC4c6SMDUhGAVu7+gsVm17KNV5Js3J6odD744f8na+TMKLDqpC
ky0v97w1Xylt9hZwcqll6tPslWjndPdh7Z4c6+rbxXAfiU4eKmc65CUoXix82ZivtbW/Hdy/AhqN
vFENPusz1HIgHFDDg/2g4c6Rm2+1d2isHOBc2HOMKSFZU34F7HGW/Yu0XwKUl5v2vLkJ1w7ZkoQF
UKijJYEO/QwR2zo+YdHiQzt358AyX2dXGsjlzx+mrk1qe042WYwrl9VSIAu6sigGu6zJBjSvYX6y
twhPRzN9VRCC7R32ZMny2+i7G1fVWpl+qWc1xbOPok2sMvynTKqcFAdmE5Ddzl2TJ5YTHDoUsdFB
ADIc0KCvbBjmpFExTbCBEHhAK027kLo7t/9pqjjauLPX3jhLAayeerKK1C2P9sgxcvSlVeUnwe5b
ax9ENK0teWTDq7Gij+/vvBVJQufPP/9r5wHk7TOAQJsMcPPwRA05NeNwdATezJ58xETs25h8aSbv
kMtCnSdvGiFHEvxwYxgmwJnAbzM6PrAKJFeRVJXaT0ABn/7txy0ZYQR1kFCjxA88ymX0svK7F31r
NVTXPTfzPShAmyZOSr9xEiA+fisr3AGmeIjpfHWrdKAfan4O+wOlXubaW83mtbCyJI1NhSFBNJom
ixw+qaQQ7im2rU+VlK+1XR890x50E7k/YhjEwihlfoGPtUwhAppVwfBYaJTMAjGO+5xO98IO6N7B
XWUPOkytKnoEdBaFO5Gwpig3Ct8rwWWp4iUDQJYsa2izGP5Gc1QfyrI4e47Y+030oextMN+27LZW
jvGSiebpyjJ5NyKVGcfrOLp3YRhmxu5OVgRZ/rr6yfrp49htIDTWRltETQh0xoNT48YkTodKOODg
gznmvMHj1u6P6G5cSjdUu1ts3b+/I9cKLn8uvL+OS10WfWsUhlSu2hfUP9o8fB6R7t7cblF24omw
VNoXHOaLM7TzuaXi4/tjr1zbS5YajTuvFEMZX+c4PJiQPoixhLxEfdkM/mvzucjhHGuoY0aYdQ1y
wpPZCq1zowHO9SP1de4JHitVn1BpabzwvI20am3MxdMOgkrAaAxtdAUVBuQTKOsg/gbjx8h4R2Np
IAvH13Jb2HjtfvsTeP9aQDoAjw+vgehaOMWeFw6Qx3In5HBXGv2Qw/wg9vpvE/CKsv5SeN7e9NH3
99dv5UuXtLagECiMzQZ6UV6/HzQOxI2xD3uSi6Fxm/Dae5kq91nJemPAlax/SXHzYgVFrLGOIVY1
fXGs4kl4QMXEW1fo7XnyRrd3yWwbZxy+CnYr18m2jqJNO232Ok6V+qyAU+eV/wnOe0n0C2IYdSJs
pCyVjzujBE/5/Qld+77bQflrKSNJpO3A9/VKKxkdOm/KjwJqWfAgn/uNM7eWJyxFxZgHCKsTTDxr
vfyH1RUHU3h1NsWpRyOyK/0ynULoVVTtPlb9ZVbxDiAqnxVHm4FQWMYR7JsnyiEmHMiNib/l0G/N
++K5aBHPLU04c9w/A5ADIjjVk3QTOLGjH878tJz9eiMdWVti7/9nuIW34TCpmmec2xAkGz6qgT6/
v3hrmc4SwNy5xNNwceBZNzVWdPHdoChTNdTk1E/QULAL3hydQrCnpq7mgxXa0YFHw8bbYCWWLgHM
hbRnvHYqkamu/JDHZbzPC3qe5ED3JUwsNjboCk4aoLP/n7+IecAaWVJkuQ0wghjDI4M9dgwraTRv
nUNHBE+i4BTpI/L90LjXaBCwPKiapOao2E/xnll62Cll6K4VIDFtzP1t/f67hSCT//+/S44QkVcS
Re2x6PpngHFHiEiAad+V8qMP4UuLWcMZ5nagfXCC/U1qMp2ZPz6ZQn0ayRbO4e3ExF5CmkXPK5gR
oaAf5sEFuIZzNJTnvpo0FFL1BVAtHw5C09bV/Xa4sJcAZ5xiWL9MLgrsJnzsES0SiPjvvND/PSrI
o4k4eAkbCcYYhyYYETC7wAJ9kzSb6dVVHzem/rb0b0z9Eh+kS6XbZiAio+jSAEie5nDR0jAi++5a
/Rmqb3A0KR6qTmzs9LWvXgTJLh4nZgnNsyHMf8HC+tkj7UG5GyjIlXzIXoKtB3TZ1DwpnjlW8+ha
kUh6Pf1kc3C0aZSOM98LXaQkiPetS6+QrtpAIr99gO2lYbItwt7JIaSUeeZmkTZHJyKai4vF3HRG
fPu+tpcoa5UP8xh1ZZ2JefjILLAb4OoO7zPQr1juQ3u92vEtrPHbnDbfXiKrO2YPTTx6Iis4PgUg
D69L7R7kYLs4eX1wJDWSLt/9rtR0qqU+Gcc+9XxTyHztJC6ysFHGOSRpqcjGvv5RQkp2L92G7v0+
aCFpNnLYFY01AXpTpCDCnqPI4tA3A1qZNc19AC3eVAZ3U+ylo+Md86oud8W89XxZW+pFEEXr3eFw
HhGZsSrwSrvX0HOsJLf473jeqpWvjLFERFd+NIGtI9Hw8a1PLRLcGmUHWJekXmxtwCZWpngJgy6j
cs5pxGTmzn2TzhoekH1UHAQJup3DapPoMQbwGwiV9yPN22mCvcREj4Akw3JmRLIydR9yOOXNBXvh
wRwntwDTRWwjRfpTNnwjoi25dj6zglh0us6iuGnubGsE3ajvyx2Tcb3DdzYfbxMpid4HjdiDffWd
zTo/5YFl3RU3vTxisRC9idzZl7yXiTePO2mb42S7O41mgjNe4tYBl2jaAeL3SpsbNg16N1UHbZMt
OfAVKJy9BFsHWtrj3Ax1hts5TuBrefTq4Oy4ycTTEGIXCfAuU/TZFtMJJsVp3tXnvm9RuPT8g8PZ
r/cXbS0OLCHZUlPd9xSbPTASXjbWcGLDH/jVBNGI0nSfSfeKdAFHLqnz21UGreyRtmRDT3ztHCwS
PqfLwzw3SmQkdz6hn3OMLfnU0+hg/5N+oW8vwdoiJp4YtSMy7o7Q5XWPEJb/rk28E6LL1PR5Yx7f
zlztJQC7bywNwuQoMq/u7UfmFGbHPNHcR97kpNMgY2RjUBWKuzEtHMruWMvyhIYOEMJNfc8aPFIC
Rx7e/zVrR3ERwYaoRjti7nhmSv3rRsPGfv4alU1KAAPeLOuvZJv2EqVtag4DuArDcOJGu14genEn
9ar6G+7jD4YPBzpUe+J3KbHZR0hhnRpV3bmtua9E5e0RkQ6uW++n2jnLcvqnJ4S9hHX3LG4gEtVz
bOjyHrkHSKRt9+39eV15Q9hLhHM96th0tqqzirqwDiTHQrqPcsyP1vwUNbg+A3S7EVC6ELIWLt/4
pJVD8h9jZjHQFqCfGr3U5li1KFjT2XzouSyOMfW32Lgrm2YJ+YTmhE0kVVXWjGKPxlBalDBItseL
J6K7zXx0JT0kiwPfT30ZEdsps7opYF7ZoL5fli6cSv5t6y/BnRaqLX1FABSUt+xpmOW9X3lpMFnP
uaPP9ZZ1yMo73V6iPAH+YQqSsiwrK/suHuP+c+8ja9FTOZ/c3NyRAYA6Gub3XsVONGc/Rls6j/E8
V3eqcOZkjGaO5u5whhJY9zjp8vT+Fl1bxcXRRw3QdP3ssAxSxkleQ1S3v7QkSPsKjmjhFnt/JbdY
okIDWk45Mx1D2H62Q1Im9RDe9YodobQ7Q6ilhxW0LTYu/JVPWsI/YxKHNZ16luVA5c8Uj3bfcvFU
p1/H1jkD2kC3nqkrBy28/YK/CjyFznkYVDPL6jZHz0XBXHJumTjW2koD/Q1469Au2Y6a5jxogZMx
UXjOquHS+eCHNN3FnsJvbSDLjR+0cliWQNCO8qgdRc4ykFFKp7kM0hTo1IV6Y2bXXlNLkmNf+CBY
wlclC+lHNrFDO4x7XY6/q3k45qxkSVz2N7voc2+i+2LYKMGuJR1LQoONpzdc0SKJ2mf+XZg5jefg
i/rZtShVmjQX7YW51d7vnOtAOE+Cyt1VuE3ePyErz6wl2cHiMZ9cgcEHA+wpwuq5JpDjdT7F7gcR
Q2a0N5lF1QaWd6UzbS8pD9D4Cw26aCojY3cOLc/cDWh0zqr+KiOa8Lm/sM57mNsLyMnw2FOeg7SP
HzUbb3jqrSrALby+kTMv6Q5l1RlFjVYZj6qHoHD3GnJto8H2hWp1Buj458r307D39xC12cdVcBe6
8eNm42TtCC+iEiI+vLeCGCI5zm8IfZjEC1uWcG3OcBZrtlzW13LqJS2iagel3ZGpzKndI7LWmSa0
EZ8DMj7atLwzfXuqee2njWv9zH2rQLi2rrHDLtLazajNvL/BVk7tEltdkSGsBzLl2e1WqApxaCb/
vtqCpq1lXUvXZDTvOgrjujwLuDhVvX4q42rXTcVBW3RPYJI7TfNDUI/pUDk7N6oOuqCpjZaf207X
PIq/UC8qE5StN9s4K2FzCbmeIGuqtAjxi+jwoIIeDuDtszPIFO3Qf5vS21T/FZhJz3viqirPeBU8
U93es8p83MQCrOzOJZ46r3UuwaaxrlYAo2gV6fjQzBY6rWjHTGLSh7ynG63RtXAQLPIftEV7yWAZ
eq1HtA/tY4gM2XEf8d9K6GjzAY1Y63lqPqKhmwD57/hDmgcbNayVW3sJolaeaRS6aRbkVfUubEDF
dr7cul9eoFJf8Yv8+f5qre2HRXGH+khpIsaxWmN0aif/TLzhUoQ4DFuHwH87nC1NIeA3RAedN3nG
em0nvg9tu1tb5P2fv9Kys5fI6AYVxiEsWZ71jVvtxCiOhbmfWd/uNQy7C1E2yZQP9zGk8hqmnwe0
ZhNaNxtP4rVHxtIxwoW6txkiLBN13OeQgwBr2R/ieB9OOfAYn5veyWaRf7DyjZRxLWwusdSVnobI
6UfrWnre9E3lpfWB4SckRcMQQB3nReZh91tN4mPDoFjTtr+KnPwKoJQJXSBO9rI1v2c/KDaykpX4
uYRdO2ZwcgMxaMA+1Ddd5I859/ebJ3Blcy6h1pD6zUWnCiyu9IaHvhnhzGBFaKPXsYswWYf7jV20
skeXBhQFwyEQHgZq3IvnKfVDjB6qOn5XwMSFmDOcjD+MwYxKU513OgEm5rV2NOxobcF3kDEjSeyJ
jZxn7bcsok4IBZm66zSijoHQaFRqk1Rq3r3/pWsz6v5/cC78eGBW0VhXx6h9WdJHXrVHEBYOm+nD
6olcRJTJIqMzySDPjIxQHyYP0Gpn8ce2T6bKvCjlnAxDVRPSkfYs7jZrRysBc+lKUVAZCKUwLIO6
fT73n6oAddPY4p/bQu0gHyYTcsva/mkelzDt3ocmWpCP9FpV4gxRu2NQwIvOkyezxWlbWaklQtt1
jWaI+xZklOgO/ro7PlGR+E1310X1xg23cnqXThR+1zFqgDK6stm37mZv+Oawojt1dRGl/zZPt6/7
KxkIIRXfi6aAgGkvcZTy59CfkNe6L9SYjRi89hG3f/7XEMovtNN4Hr1yU5+t0TrPpc4iU/1bhFua
D3OoYs6Mos0H4OGV0eC57uxrNc4bE/QHrvZGtr+EXytSF1V/+/nge7y2rt2/1hGBWraTcDUmIqC3
Kz+AQiVUgvMKUKLxMdT1TgSwVrW5k+S51AmD0MjeA6AjidHq3+H5IDayuZV8a+lgUQwjs+q4zrOp
hXjVyGFdDoUHNU6v1B2Pm/20ldO7hG/b42RA80XS6NvTxSPh7yEq7hrYAEW9/mrsX1O3sVvWLlBv
8bzRBfG6Ifes6wynrDFk6EHKs99eBCRshfpYVIAqBv38MqvjUNYH18TpNFvf25weCktvXDgrMX4J
554CHZK6jekVDlmpHNHl7V2c7vfP3J9a4xtbaonh5k3gw934FuQlRyGSN91Jkv4EF7f+XrfdGKWD
wgNXdTz4zFAcOjYdtlpdyyFRFYlSDlkZbauHIVDhg9NVeHW37XPd2NNBmNhJGmhwA9vpfqMy/KTQ
7CiH6a5iFNoVdl6HfdrAYjjNWdQncU6HNlEgl/yUAfMOI6PWjkiv+lGXmlWQCFbNU1/WgA3UIuxy
SK94/W8GosNnjadRMUiyEwMHcN+mrXfgUMtPu8juvxWRmg+oDbDUGYV4gCm11Sdt5XQRmjJhi4bZ
zaVaVHhF5uXLbKJ6X3S2yGTozxDBct1UTJG8m1pgCQIODUu/uOHzRnRLRl1/LXiOXgpzZtjm9iwt
aT7srCISZ4ai6EX70FWcOxxHd+Ltw1xP4nM+xltgvrWayxJ3WygmSOd0ThbY9sVxgrPIx1NYjY8c
aXShp1NQOE+xoT9z3e592G7+UV3Zwmm+XWnywuXT3PV0aypW8nuojuxlrB4jUqhUoBHXOUDgDF4S
FPy+4vY1qqwH9NfpRrB5+8Mx8i08/BXLYeuMop2HkeGRpGAjrNo7XVRPgGEHCWjll7jp8wStxA7i
HZ4+V46XpxbR4jshkUbv2wk3nl9vhwn8kls8/OuXsGIcO05YdW/8l6HLpuYUdYeGNzxxmZO6TD/N
Mf0aBM2+t/grvKl2xnJ/VIq8QH7heeMgY6z/nGP8hsXlOULVDIlMVN4PcfRVo32xy3P7xEoDDGsh
9cG2+i2DtzcLbRhqcYnmxqFmDuLyvoFxRzD6B4sH0GwD86yJnpwZhIeg2mazvP2yxnC3uPjX7NpD
BUXZoKrupxwPJW3J367PmwSkgYkPNdDP/BLhOHVR9Xnu/V+K/wJYpLNEAvK+3IjBt097a3aXeSps
vpS2w+p+1PJn5Jo7pzKPstvKEFf38uKigUT33EZ2XMF8y2U4xVMSO7B3xol18+oQEdhKlw09UGHt
VDTSJJddGsi71tgbqYV7S+rf+MLl23iI5s5SU1/dz608hH2Z5hO50OLJ5ftQNPvAfAiuseU8GQMq
esSA/BEHF7qIVjXcad+9CPi42ZDDGuqnsryHIwUobtam3/qbCS6QVIuzbhG/JF2pqnviov3CR3GY
yuiuvlkIhZArdYbXTqk4tRsUPwZHvraQmFHMTiIdJjb5YQ12oiO+xVV9u0mEn7M48GSAGmTex+xe
QZFLTNORQnSbhDIdn7y4/Nz4966AP7Ndn6FFk+ZR8Q2zmsWtr5ORiQO36Svo51tLtzY5i6NfAFo5
UQtyhV1s7i3yP86upEdOnlv/IiSDMcZboKq6xp6S7nQ2KJ2B2YABM/z6+1SkK/XLVzRSNllk0ZSn
43OOnwHaib6sQ+c5LAvxWpeF8iKthlPZjW/VVNBzL1n5M+dZE/phX4RuwJP+Efi8pPKzCRB7s5ow
r21ovEQaSlgg34eBFVLr4I71uxmaTzXAOYBn8fZ3ScpnVDVrQnW3SSTUmRcyOi16Q8QsuUx2fbET
lNB4P9cVTDvceheZ+0LSXwNL70Jov6aZLvdT15Z3se3oTayOIIU5xncECTjM1W9IEp37GM+F/1IO
47fNFh3P/xlJIU95kRHK7L4VT/VQfqOZeVzNbG8m0PjEbCVdIBqchmXpxUUVBI3WB6MpTpWV72Ba
FIh/sy105p2SrocLdFKGCTzSir0xOluey1M5GHeMrwkCLgxk3iMxQwq4OzOSS2FXB4VnidacAiLV
1nGj+5aQlZp0aefT/14NVqeTAq+TWBJm/UijbBfK+B7mDsFqC/x2hwJHfdYEYbmREhhzJ5eurEpv
ahjqmEp6k+tCcFzgFrdPDjuNBVzABP1plsXocxflz+e3+sK9Y8/uHV6VjhpljA3h9ED2azDGkgZ2
cNkqLv36l27F/dnNI2jeW6oN0wuEaSpPDxtehH/stDiUITInZyruICh6GozR69zJ74pVP5sFv0Nn
3haJx8ot3RJZU1r2+6moHUSaAhgudgjhcQllg3uukiB3Rz9rk91ouhp3vvVDGZA6UKWCV5kBa9x/
epLF0ZslNUUdurq2mvRi5fGOV6hdielAG7D4N+FZfGGWx1yF2Cq0C9NLSMeAMwytkGeTwdXL7oKw
r99iYGeIOVxEv7J7bhbK+OLseCjHYLZEHX5B9bipeRWYVJ10K97Dzt07oBpk/Mvn+3ThvM8rf2Hj
wi+GOr+UEK2hingQhQWzgZx0A/NVg3bfPv/OwnmYl/5s7NMupTq/AGbK70PtuA9Nl+dbhJg1MshC
TJnX/L1MSsOB4vOlrcRvbV2FKAQSTP1rtfu4MFnzgp62FsM90uaX2kzuXOG8XSujRDoPdBre+zXz
q6XKbF7Zl/aYKDvFmph5mXvmoDq8MtgFrKPqyWuyd6hZpmwfR3a0raTSXmrxaI2wsDCJc9p2rV3L
MCEKcElba6tb491J4SmsyPAzb1fABgtbYU7KNoRlUp5incZGGc9RbCdB3DD1mrDq/fPNtlTX/TVA
+lB51Mpy4MFQyUteo+8BmH/XbS3pbgWFQDuBEJSw72hOKnAhm02DZBTg1V2u4TUWdRsZ1ysJ3tJ+
mQUO6bBSj21SXOqOfNN19k0yM/b6Ce0MQ0GA1u6+rgz4GvRvXAZz8rSwoqTQtYEvhcNbCgM7aYov
fe8EApa0OQHHxJEX27FG9BwfVr65EKT+FiQfJrklk2OnNisucap+pdz9o4j7UDbRl0zbkIzP/DCB
Cl4VhBw2AP1BHSjLjxFFj0nwxz4fHnQof/AmX+v5XWf11hzMrty8sDjabdi6hYOigX4Jc3UUgOin
oHBQd+NIsD0em8n2GWg0YUb8tsr3fbKyqxeciZx5O0cm6Hy1k11cXAtCG1fs6KFGHcFLDhUyJ/kl
dWduytwO/WyMM8jzQvQVONivinWxxyYwfmqzr3xInaY+j7q7Ms5PFMKIfsMhnDBAQTYyXWh32IY+
NSbLfTwbxBuawb3SKzpaP0wiMl7KLG2DBr3AiQzDryFuoY1E040ZxsNPOtbTwShiGZA8M1f2+MIu
mBO0+ymGWKnssfOE9nLbOEdTsYcIc+3bDbx2agx37a5aSunmvGsZxt3ocIIIX54l/5FB8j5W7x2Q
FHHTHxvgAmq0OFUud0MWnQitVrLVpRp7zp92IsUYc9AO412f+UnVJ/uO79gwAKYOA/auq7UP2Vq+
swZ+H/dXJ4yh2fQSiFSaPwJvW0ISUbNTO4B+XW+5vEcMx7woo1cbN3JWfufSzUFmeUNkcVhzd8jM
TKLfKsH4+WqJFKAyUfCp0M0Ta1zliaTIfXcQO7PLvti2WDuAC0FoTv3mnc77PqLZBbpld0nSybfB
dEYQXUkbuB067xF1cq/RUI4AUxE+AWKyVhKmpZH/vQk+BKMajUI8qeLbg8ru0cbC7LtpYMAZTgCA
U9UQhBt6uTPH7geeBk6Zqzafh8GFntqcDu60Qw3JGZJd6kIC2VOh5VKmvx0IEaVWhF4i3lHa1H2z
Gq13n39xcayzVeZA3rQQosgumuCURRxWq9Zd3ToXNwcdoXHpGQ30nWnxg2n8Wg1wSwfd+m/JZuJs
AwPAs8tVeat1f7aJeQpx3Jp43IQq+b4KGF6qL/6O++NamlnNa45WpG0l+NOO74jx3GY9BKQzb+p+
WtB2zNXeeuBpvKl6+trY3VY6/NlM+MbkKwu7kKb8BYN8+BWu3QykK3V2QRul8YjNdxM3vzt4bl5Z
xoXjMmeDF7XIi5EN2SXvRBDVVjAl9TExykOcupsML9luFu3QM9zrZO2ELtSMcz54mrvQqu1VdimG
we9BStjR4lespjedxdLLHPHkOuWdCmFWiffnDDiX1gxWhnvdnTeu5zlZXPeRShLVZJfMcb2Gv5ro
O0N3KLDFKx+qXVHCPwdp0ZHHuOqoPcXeULBts6attJCLkVmHptdTZSUFhk5itoFn8TFtQEWyoocC
miFcriRiC4dkThYHDErmeExGH7XmgdPEZ8a7IFHqQZr3DaQGVivEhbAzt0XlI9LmOpHo+kZ6q6ry
1OKcuJXxxIBLsi3gaEnrHOG7sYKaXTgNc652WDQ8trSVXYD7LgCWNQNdpG9NzteyyaWtef3/D8dt
LLHrU4DxL1VWPXe6OQ5Q3Bvq6a2ynHPimmdrGPAWUn+xRQZI7NPnu3Kh3JnTszGLgB5XNqaR/hQl
hORp9DYY4cvqOt3eEJj8/w4LbSXpjGmfXZglDhVX8h4KU/algkYAmsmwMciLY4tL8l+Gw+Z0am2X
lgVZiWtIiYNKkYOS6QaawUdQ61c2wkISxuYkasaMEZlmm12MFGl8S39KV52UDu96dEh0FN0RdWXP
hd8KWuE2rp9X5/J2gs/E7AgPsktG5Lv5xebFNitMVDnK/vH5zC2t03Xff9h+YrTqEhrM+WWooE1m
JoGJqpCM0FinvPTGzthMOlvZ60vfmpWFBklJ2jsuujvIkEuXX+BEknsOQq3N031bgrmwZmB7W6qI
sjmFWXICAdNBXPsuDKmfdvWOF3obOzmiLc87mLNGAmyw5r2dSL+XYz14RjbehxneRkDidSHf5uV4
bA+gIQm929gvoo77fW8TGFF27HFoYR/h2XBJ8oByWWvq3T6XbM7FdE0FhXE7S4Bk4J7ZqcfR6f5E
wKmAQSNXLuClb8yWoYgoBFl0lFwAZmzK8alqxtHjFC1gQVcYuAuNCDYndRsW4F3ZgJoU0MNmM/b6
uwiBJ8BbEhSsintZG1sGpDvkiTyjanYlSYpAR7YLcov9J2r5d1JGKwXq7QjO5mZWcIG1+oli12WR
/g0pu7tYkefEWcOILh3Oa5bz4QCNlRKMhM71z4ffRCROwDeuPZTdvrvZnJudJDSElFZaXCC7+cdB
SQMcc/IwoL2RtmN5kDGaYJ+HgYXcms052pmEUTBuTsSYfAc44a61rV9xOZxqWh9bSu7DVy4fSFOe
ijhdCdoL1SWb87S1jrOcSfT7jLq2BEAt7ckxDd+Ass62NEa8J3W7xhEBSgivZO5v2n4FTKFvDmbZ
IxPmzg6KMHtRhJanuDS9OIlokA0UbtWZguaXZCu35W0gNAXF+L+LjDtMTRDHTS5tqh/ksL2+KeNC
2IrW9FPNv7N2Gr04G/bWGln45q61ybwf2QAcwmrbCU9mTXahmz8PDPDOVfKjdXPb4u/PRoSyERWc
NKJzmb6C2GUFqm8iyKWTS9Z1wJ80AEzKHo/jEDJKkvQVZXzhRV0+eiHPJ19bAzBNKvlRNJOXU9F5
tIKSr2XZZtAZ4jEi4Q7WVAdZ5jDfKaNgZZsuTcv1/z+cNjsHutcKFTDTqbttYCGvm2YXdgQ2n31g
upk3VpMn9HeXdgdhR+jB3Vvuo+vEvkXfP/8NNw8lZm4WPmPIh1aWzMlZ0+mOT/orSdudMdCXeMxe
DAjHfP6Zm1Ean5kVu3Czgo6oWRFocIA7mVsnG5SouFG7Qtx9/oXbOBV8wvrvZPbKquuBhdO5KuMT
4AFZ6UEat90MunyumP1LixDwbzRszUwHUObwHN091yKGNk6BhjJyq3xlsDczA/ySWRIchsQmEdho
57Zu93jYKqANRHegp3haRFva1Ebg9u0K+mlhAeedO92KwplSi5wVxN68lve+CbUb6H1QVLuK7Khb
mSvj+vsG8z/Fn03mnbuitUPX7gk5D2qT87A69Fb8xqIQPqYgGN5LaeN0CV+ZjELTv8hfNd116a4F
XBIJzHM6WjsY1PmacuHF1ejcl5Wu/DDMd5Z+mYoXo0OCEkNgKYQ671T5tT5AthQtCaC11yxmb+dS
GMR1Ij8curwUOpdTRM6lduECYJl1hW4svcuaVmwMmp6Bgf5l5vnvnBSopqcSPVpRPYkrprbpf3M+
fuu5BgWOttBE5r/zWBIBvFCeeW5ot8CWtWQzGdH4k1Xxv2mZ4+nzvz+6GigMwIiYznKUw47GSNEE
nqTvisheoxss6X/Mm29SCzHywZzOTYdcUPXZjqBW9BvZ+RyWQWyftacpbkfftEfH46Ts7rJepT68
prZkQhMwHaWLDbBP4PZmkd2EiOZB0W3YdZ0FvYBeAa5LqG6PDc3dB8IfJfhSA0BLbff0eRD4e6Hc
2qGzcAaCUZ24aTJB893dF+Bj+JOhEx891HeNpt6ZDwy28l24d4TKvw8ZbLLcKpAk8x3ex1hh/liR
IbBi82A4cIlRLmNear6VNrljk2vi1YF/MeBVC0CYnfhau+WuyNHP17B43H4+iIVb4S9I7cMGFePU
xokoMQZ7/F5oBXyL/adx2UrdsvTnZ3FS2o7bR6acziXJfoDp0dH4Rz3w/ec/fikczWJfTqa8YlY8
na/Z3mFkLfPcvqp8+KyFh3wKXzopVoR4btewOMmzZFXCGaFqGkT8QcUb2X7rgWROYKSbxKgGelQ+
hdhirSKvks0pYoW3WsMufXre9SM4d1Fi8ekc14A1T1DG2JjGF7dJjnLqLn1b/zFwH20RfD2J7I6a
9InUtFwpAm5ncDaZdwDbUvTKnZrpnIIS6mXhsaPhGFQR7Z5ouBUk20aDAE6b5MYZ2fFas/MvNuTG
8Zp3/3rD5BXQd9O5z6I8SLr2DSx35cHI24Q7o3xOIEDlQVsOughKboos9mQJH8SEwCTQwTtpMopt
aI67dHTJtsQbF1HjQRN+mkj6JbQnE0ECdhcGdBEfo8R4pngQEqMsgEqv+mDsnBeo00NqzW3Io6sM
0EjHnCNV1s4E5V3A/axGbtKK0CKITfi0TwL/NNPatF+PyP8Mn4p5G8imI7SKkd3D2iXJvRqZOoFk
ZtZFQVK/x/kXOHjuFUV/sNPVdqp0kMVrrjI3cwp8+vr/H4LCSBSc6Qg+zSFaxMLOB+HhAhhw0LjD
hvTql7GWqt1OpPCp2QUZTWGRtlVpnTWbAkodKDZF+0wezelCBgb5avEQwd+yKas7l7Z3dgjLxAjC
LEmzlhdfo/X/zDO29+y2i8yhLcFKJmcH/gw8uT6XwjMysfkmybVPcL3EBFhOt3DuqsF9LabhFKWV
D/Xjq3j1PwWyeQ84slTc6BwZ62T/Iqre8K5+zcAtzpzqcQRO6/OvLATjeQPYiA0BmihCmGFmJ8DA
7lrAoLywWX1Ru7llMZWzxHssB1cJN7fOCS/dAwgR2ksmKJs63Y8ptrd2YVagWLDu1AC+vh1YE/Dh
CeLEr5+P73brBN+f3TbMrjSoA6N1roe89kWXwgi7DK6yXEia3GQDHa7GozUu1WT0aJK+pwYL8Lb4
PYlrvFyYxtPKD7leQLf21OxiqijgWLrtLehVVbuxJxc28nNi2oGqnWNJjINRRlhdm2CCsNFcvDd+
/uWbPX7MwOyWmuqcj2nZWWcyRochdSPwlKId48VzW/zpM0gGRD8EZEVXDs/Ns4PTOzs7RiFgaZBF
9BxL+ZWC0OzptP2n1cQfv27jD1GoC7WsIGo/nd2kg6JaCcRy6jyNyBBD4HLcKPrFQU23xfQnD4ud
SxGbw0xsCOkOaWef62qNW70UDq+j//BDSJFVoraLCe4GapPS0Nxk/f3QIeLyZF/VFg1kCcWoz1fw
9m2PYc8OUdbC866uMWx40N3FYvqaDQx+xtLr7SMre7zWmIdpbJ4tQd6usvCr+gwLxATxP51HScIx
zqEvZKviHl7U1f1Ek9cJ3KftaDffkyQmUONrHnlRbicz39fOYxUS382ald37t2j9n3ODsc/ODTpV
dgE90PGMixkv0tEhKchG2tqbWmhzUXbfF4ek2ZC4fBBR9Dpo/hWOtz+MPNooMHCuswSUhAFrAfKz
0b+tfq2Qu3mu8MNm5yrKUmWX9TCc4e3gFXbdQJOkPFaQvdtqI9pNifFiMuuJsv7r59vgLxfjxlTM
G5gotagl43Y4q8b1bTZGgYhAt+izn6mMpwAuiO/Kiu54Vb/31WDv28m677j2VeRyP8kb+L7X7Hmy
HTCqrdcsqnYRszdg0wx35igBPrXggxYNRYP+dfilLI33yoXCJLyno9HvqxIiorsQygnAye5pDjD+
nSi6YqfEFIwQEHxL7Abyi7BDR8At4aaV+s31RAhY3BEI47qOG7CWBqUzBTx8yfmaCPNCu1XMRbtk
KWrHtAQ7gYEJZmYyoPv9AIHwXc7EtuJYmigDgoLCx9uBgRGc3d2Vt/BrVLuxJHy2CcBwhE+jY7FT
Ugjf6psTgI9woqbPq76XNwsaKuat5LCpNTFECEnngV9GSMIUQGpBAf1OJ9VhtUG6EM/mzWPiOAlU
Yql1Sk0YiaMlCxAS/DyZS3d9KvBcshLKFuZr3vptK1Y1rBqtU1RHm74ZgXxyvBL+Fqvo2ts3PiZs
dkc0doI3AxHTk1MCqE/jDQSDoNO0a2L2AHzhdmrGR+UMT1dtfhNMEY/DLcNo02+lLCAgbTx8floX
wsNcgLO2Eom63LBO0DOA48+GpNqHRONVCaYa9jAy9bNh+/mnbiZxGPHseijTHqJseGI4tUV8jB3y
KKwJWMm1N5mlHThLocyxcMSgR/OEl62XjMVHadsbaK0eK6ydkdv/9sol5lKbjZvGeZZEzv/vQVg6
BPV4LpNdX2/j4d6Izw48jIr7zPgKXZ2wqqEzuLIvl6Zwfo7jxIErcOycKAAmgL32O1Wnv+AZs/l8
iW5XzBTadv9NGEAcDwlPEwcO6cqPmYaCU3xpZOqnwz0ajCFe7Xr9qKKV3sTCms3VMiszNodpSp2T
0bziLE9Ndso6aN/a8WHCA+4/Dur69Q9Z0BCaeOIwMWusFd+x4bvNdXszazzleX5GMg6XI9pvWaz3
g4Is18pnb6bSmMtZilkA8Ge6Y4XFancDBBCwQ4jxgilU7tnQ32uqgxaipWP2beWD151+K8rPQgqo
4fGocAxOvIakEoTmwfYD9LWIB99Ovid8eLbq/DSoPoeo3h7NZeb+kyISxjpLNAFVaNDQjfhpSORO
gvvgp268toAL0Xgu2pnFadmYUcROtbafc1c+kwYCUiLZaKhKfj53C+XAXLdTiMgp0JbCBamd39rF
9WxTtfv8by+E2LlapdFN8OoxbHYCyCeYFN6oyvhOiOkY1zbxczP9YRJox5fB559bOFNzvcq+kgJc
+tE5mVX/c4AXFAx8XmU+QFy6CMZwJZjf1oGjYi5WOQFUXY8aMN+iTba5hQQtbo4iDnS3nfJvBQEB
7RF0myfNzj1ICUl4qJpXFevdVDPYinNCA9R7K2NeiItzpUrKXer0IscUQz1EwRbZc8t/2xlzjUon
6kp47eJPI/no0cwqiSdXZfCXtsbs2MAqRpW5RkbYl7YNTSTaeA1siaCJYoYIG27tVZ0qA5ZAdDtu
qr3l8OrJMviRhFal/LAV0DEEYysNWjm0m74uR78SqeVHJi/wlJbbK7OwwCUWc9lKS4cV4LCTC50Y
vgnzYlfBYSzq33tdbEBoTcYrjod4zM78OoyOE6Q60r5941xstN39IWI4N4o+/dsWt/4b0OG32Rox
zGdOJuD9VTReMpNvI4t+z9vsgbYrm+q6CDfC6Vy0Eh6FVu2ggD5p6dpBlgz5hWibrVy1t5vEOECz
u7wr8qGiwCmdCDrCRVigVSodMAjB4AXBGf4pmd3vJPjrqICmoBxsNH6sfp81DfSrq01O4cFjAD2K
joF16In5JmGizbr6iZaDvIwceiA1g7xYpPBCbvcw2TQqfUKF0W8c2rJDlrr5Qx319T6dyK9KtQ9F
axWPhm30LyHUe4IONdyTCPPQdyR/grp4GjjEpGs76jrOG9M7l+QILUjYKovyU9pmmdeEIexz2aa1
2Zc6nvZNZKTwGUqf8uLn6uP3worOtThcKJ04snLpCU1w5hkSdhpt6qxsl4Vb6n/kNRKrbNXY2SeW
p0He1F8LAFWz0dxna6L9C9FiLp5BGAREKqgunHDuYZnTxi824wPa90PgoHrIwuhPh9q3NtAz/Pyg
LbV05iIaSimZRG49nXQxRl+BetkXygn3STr9zvsar9pDAgykZiO4rmG27WynDjpieFU6uf9408wt
vpuKd2CZMBjBlV8QanR5iWzpaSffXNUj+yrb4FbrGRzoYgMwvfLLFJItVEoRT6NLCusSEN9NsRJ6
lor4OdM6Ss3kqmMgTkYxHBOwVXX4mEM7y7ZfYSW6pc7ZjKaAFdzjxpqSw9LWuu7nDwmsBS+6kXcT
lHsSO9xFcLepCgekhxaGWFrYqxnr0pGcVWgsH6a4q6zp1BTN0Y3BtRg62MyT8QfIXV/Q2do5dgjZ
Ow1I1MqpWchW5qKgBq0sw3ZichrD8lFW2alzoucQTe62HK/MqpVou3R0Zu25Oi/ToQBP6aTwADJZ
/vAIDtplNI2HtpkgxDDhgXcNfL9URM3lQVOrq1UNPwI4gIenMLcOA/pu6N6j4dY+p5F5BoKt9PoC
j76kgC/652f1LzH3RkCda6OwYnCgsQTDvRb1WjM9DZCdsfozIsL1vPQ824j4bNJnVz5Q+m4AoWAM
YLvyQ1Xc21AkUZPwr7KsVk0OODIFymZ0AlJ6FxV1AB91T1E3gE1gY66RmG8jZaiYC6ZwQ0EcpcdP
FtE7k1/NtvTM0rirzDdY/o5oRQyZBLz6CcAKM9wmw33f7w06PknyMoBJoQDv4Pcy+hJHGR7XbE/J
ragSb6peddH5g4g3GMjoDn5ar0rQXA/DrWmeVZNdDNLVCNGw01U0BZNbQPYAFVXsPrn1Xdm/4pfz
2PTaKd/WXegRvLS7iASmynzbdbaweEnq4ZJIBrku3HsQXBmNTV4OK53opXfJuX5pFQ29aUwmfBfz
ZyAk/ZDVHtQn/KwMd+jlXB2Us62UMN661rzoVKjWG8XjyiZcKHrnqh1uBmWlOp3EqbzqMlh4CjB9
M/uBqvfaFFHFnep+IYhH9uiP7Kl1z3mcBdUIaJ/0sVZYXJ8lKYyIAVNYu8QWwqc9C59sakszI214
ciPyrUaM2w8681POdtfGMToQf5BuJ34dNfY2S1TgRP0BL1QPI7wy4fhky3NuQ06vjcQa9G2BPyvm
ihmGWUc0lDa8HPX3booCE0Bv5SaBBC+oiV+5pdEEeU1Z6l9BRJnzE7I4QYE3bewuxb5dtX+xkCMs
xvR3bCEz+3bd8Ljl0KSBWj/uJFRgWOdJu7ursuN1U8rJo+MAOar79ZtpIa7OJUpzyG4PvCLhSVv6
K4SkWf/cY6+RREIUxtzAydpbdeD8C1O9cfLmUhya2Y0rWROeBsjyFfWTGr+FGn4I2MeGhuRUb/jX
KDfpfDNAjrnIuY9Jwp4vAFlS45nE33E962g6ppY+NO65A3Gkda4GQ+jrpsXPz8/AX+GKW79zBkIA
ytBWMYA9JwTWKz09si8sJV6tfl3xtFVTgYxwSfv+vhbDZkyB9CzP+A0prfAWpDZXNUoEuGueA89W
rPZVWxoHKOJ87+CJA0s8jk8E8SSH0yg2gA31obrjJ5yfz0dwPRi3BjALcTKtEtaFDXIAKAhNMvkF
bSWyMjsLpfpcPIjHIsZWFepYGOUrZMQeVWj33iosY+mnXz/7IVWisEEqLLzrHEGfQTEdsX2dWWut
34XQP9dGidtrD7sGwygKzdbPDOVZGay2YVUF5yeFd/n72OEbe9jHZbyH3DLfMOMnA+/k82VZeP2Y
C6VEYxcDKKCKIwwsv06AcIANDwtUY29YjrlJ3JEDXbSyBZby3LlWSh4NNjEKkxyQaDoh2ZhRfeTF
pYQrhxNumUnvIPjjTVLerQrhLyVOc92UXETZGIGHeqS2scVdbhp7bdf1xhog0aoPddO+t3UvNhBX
WbsuF/LPv5nJh/3SZI2TwgbMPAiw/Ay7PqWluZNZeSyhCGMCY/750i0VUnM1FTlOUEVCWD9mecJ3
dsn9yizuBiQE9ZTuutIB+jN9i9PvGW0z0LAS41hnfFjjsS1cy3OVFUdRB9Ye2jzAy9ubnL90013S
d14NvSKat6f62l29iypj3aRoYbvO2QxjkjgRR0F4ZBnL/D6PybHpk/RYN0CeV6NRPgx2B5n3fkpX
kGcLF/2c38CzvOh6TPQRb49jD6mt5i7N2xcnrH98voxLQ5pFl0LGYV5CIukoSPKnhpSnzRN/4Mk9
nqOPTt3B72gl1ix9aZazTBFPqQnZqeOYv9h1UKCxNVn2q8v6szt2L2OyJtvy93DdCPZzzkFSOr2U
rUEOeNR9MsRRJC30AGHGA2lY3mdoNNkbmEWeuRtuZP5eFelujBswctqHvqz+NH1s+SzKu8BuiQpE
+Jggl60m7o823FCjp663UI3nvpGUMSKWYwBrPGQez60tbZuHUsZfP1+chZtlzmwITTrkcrwe5YLn
8EXq/ZZXr6tp5MLNMqcrULQ1qpALcoAux7Owja8cMpSf//KlfTtrBdKWyHLiITkgb/A0aQ/AgVx9
nVIhV6qC24hvKub8h0w0wLGFmJypCH3m4F5HRWo/JSk90feWACEfUNZsJrKzLWhifktB32khnCpc
ED9MGTh4JHOAMLXYT7nRHACLrzyyfbg5h0URsLX2ykI4nlMnjK5SVj5F2dHgznvK1C40yy80jSOf
EZUGPVlrPy6cr/+hN+S97FoX+PV4BMM28ksYXegWuVo4bBJl3a1um4W1nVMSpA7LBtG/Pmqn2za1
uGuGRzJmx861/i3qzQkJKS4QF74O+uj25sYh4qDRHayB47brf8JfYvfMolHP0AaUotZH8N8eR8F/
wE0JeIiVV+Cle38O5c/Adm/l2Ohj0aggzkI/sZ5Bksh9OalvkPnc4IZ+iDE6WLx9fuKW9pn13zQx
NYaROb1LDoQB4TDBbhzRrW6aO0LYZVRgZHz+naVq/G969SG/SHoLrWZlk0PL7qzkm1THqYFsidzq
5NWFuxlcWD2rwVzelearg5g1/ZPbAtZsFlTQuBeFmzEkcG20DePii52ZZ2I137Jq//ngFiZxju4v
la2RTmBsBCwqo3mD89w3KzFeeS7WOZEL52eO4R+irBGsQUKWptV3Kx2+0pQ9xMK9r7p6ZTMsxII5
XB/8JUvnJiUHVF0s3Hbx6PXdyaI/VZ5s9Vqnc2mXz+HaCobLUEfGgoCVcJ9JA0Yokd85G9lsRxjS
99u+fjVRDX6+OEuIRDLLVRDdOiktbHFQZLgZZFe9hzGI6z0MrHoP2g8+AEUjfJEbeG8PVXnBszeU
zF4q9qYGDqmdd8rIJhxyKIVymHGv3EQLHYM5lDtNLCc0osI8qOiJ8/tWdztC86Ar+wvLhu9gjJ2s
LF1TJl3aotdK7uPxazWYfxHAQLSQe8WvRYXTf5NyuHeHp88nenFdZ7Ek44aVh64VH3Mz9psM1La6
DMJG3g+E2wGh7j4b6Z9aADJN1bDSaFs6FtdE/8PAZKnMrB8n92D26qWa2GsD6dqiJ4B3kpWiYekT
swDixrlSEw2dg8FLe8ttGqMtDP2YfmoSH4LFa46It78DEfT/DqWNerjmwID5UMiXvlXgdmc+jcZX
HIrPV2jpA9dz/2GuQrgypHWDTeAUv8QYe6Eutm0RbYq1C+z2LnPnVBCOp+hOVg2URxANH6OweAtL
wGvBDnmQY/W9X+OH305Bobk5GwgZwBadeHIsRPseGurrZNorCNHbybM7h6xXGq5jRvJ/nJ3Jctw4
t4SfiBEEQILglqy5NFq2ZHmDkGUbA0mA8/T0N9WrjrpdVsS/6+5oqVQcgINzMr805oyn+SEJQnSm
nXxp+CcHp2u//qKAqKzxERQE5oxYT5/ZdTnWH6dQhH19UkNcuzQXL7rqq2BRgMOf2GJeqPLnqBwO
f398/nt7EJfico+QokG7KTjVi/hR9KxD77F7B8/15DXQFm4ODyG613//sGuP0sV7DU9oVChv6Qln
jaOyCbJPF7gmxQFKkfSe9v0nn3Ptnbh4ubsAlBMtRn2egu5OhRNG+80j1LX3tqs/G1teuSeXQnDk
usdREtXq7CjyyIfaQTqj1k9WpysCJHGpOBZpP3jam/ncm3jfd1P5Ek8674v2Xomfy3Qkqp3Bb+lf
9IhmUtucENpQbzq2+Ac4BFheqwAnRFlmkYvmrO7TT67sFTOCuBQpQ+FK6xXSqLMd+dPULK9RIp8K
M+6ij1CyOXqcdNWAd6a3A52eqnDaa9Pnnx44rrxql9plX8RkkXFQnJu5fTJC3K2x2kSj3P5PD+il
bhkNd4wBSVueZRD/iAa/INJiUvlcBne10NtQfv/751z7GhcrRtgJ4T38QKfKTLCH+p6Mm7i1CcyE
dmSf3Ksrb8GlJLkMZFVWs1tPCBhCBIMe8oW7LsN8Nq8+U21c+yIX5YGA3iQS4Gqc12n5Udrq1iz9
MdQ//36Z/rucEpdq5CKgMGJXbDyrWW3GsjlTXe+ipMk/wpcGybcp/A+fd2ivLE/iYtnQVUtchIie
s6btrwGIPXi/8RJulil6TuvweQls8KaR+7WNlKgPwOZGOYLip2wCxT/vVV3tXNLf1AkiQQwmhZlU
HynA/9O1uHQ5VOCRurqsy/OHKW5LjDhQHmDOsOyxCvE8qqARKUQA620AFN/fP/PKBbkUTDNpg0aD
j3uySPyoy+E2hCYVx5QMXueHZpo+2T+vPKiXQmm6YFbYGhy1dOW2ffhNp68OJAXDyk82uSv9fpF8
fMF/FUlrlPBpKLDxFFR9LXXyVCEqMlsWsoGziWV2XnaSundql9+JTLeJFp9cwWtf7eO//+uDUwzK
1iWY7Blx9ZtuZds41o+Bgw47/EweemUH/ydV7F8fsTCzxNGEAlAMazbZWxwEFgsITgjBwM/ps+jB
fyI2/n8nVVyKoJM+tmAEle5cmqHa8BHg2a5sXxgY5ztVLiSP5NIgT8z8VI0Pkb4N7BJHcthBUU0z
Zv1NS929Aal5EyH2ESZv5LlPwQTLfrK8IdlhBKOeNzs60VBu7AiyMzOizYtR87e57TGZIa12mHi6
Pm8x/6qzWqhvU5g4CNxp/a0Lp25DwxhtWk/PbEGuHqIiPjtxXplxiEuhczuyIMG4PDwVOvfDjS7e
KvaCpB0wMaS+WQV4+zbZRNHtp36IK6vfpdZ5EM00sxEnd0xQMZwa+6egD3ItX3CK1OY9KpL931/z
K6dpcSl3xvYWtkQl7mxAWvlImqvbr6lc90lZZ2mTvJFyOdnpVEhw40KaGQ6MQ82+Ie41XxqscH4x
bwoSTyS+nmOZ7hhUGUX7GXHgyh5zqX92dpZGjIHFASQj8jvpsrl7/eSbfyzt//FUXwqgpy7sigbh
6Wcr268SKvkcQXL80Bfd97Ds9uA2nNaZDlmPvQHDbaipfI9xtBT3itI/FmuHj4J7a7GazEGxCQG5
wqofbOzyWbLZlW9/6Q9gegh6aIvWE2bWsPh9LMRB0ma6+vL3SxCz/74El+4Au0ZLDwudB7C2CLuc
xuWtYuonwCnvgfJDcrAEfKi8DxIR5whfxxy2bZ7HNKDb2KxFpnRyW80LBFhVk3xvJYZtRKsdIe4+
FPFzW7giT61qbtuly2HaLb/UwJgFAu9nOapvcW+DDS0FsRm4KvHXSQe3rCThGZ6+alOQ8V6rMdwU
lnGkD8H+kRr/JFIIk5TmD8CIQgXcgubUsnbZgCuB1YGMZbt1LCLPTIHIniAJFIaYuL1taWpBz+7m
Y1Ki6ab1eAL95f3vF/K/AWRM8IuiLpA1V05h0NGmJ978WmS3Dfg9RBp4fz24TMP01bubUUC7DnOf
OmPQlNXkVMBDVcUQuUv86/xMO6Q6zsupIeUzDKQnOujj3//Aj7/jv571jwfgXxuF1nRiYWvoKR0k
kgVSZF7ML3//1deWqosyEJiTUJJ5cDgVWJSAYXlkrdj2RTntKcFwBab7F5v4Lz79DGpw7bW4OEoy
Ecap1Kk5c5vc8TDMeZ/8+nRSc+1SXfz2IAyoCySPT9EkvzeBfyLof/z9Ul2pCC6V8YtKOpLwRZwm
Se7ZPD7YKPmRdkWbNQX5n0Zu4lJ9vva1WGe0PE61q2qI9VyxiX37usSSHKqW2v/tgHGpOHcMQagB
HvozBP1lFoTSZp5KkRXD+jB+lkd25XrFF6VbpZeosfBmnNoIyH1vY5Rrht/bNVlz4Ly3f78rV274
pfp88VA5DpqIkxg7DY1pPx3DKv2Mx3ClRLsUmnftoily18UpLMH4I2t7LwP2A/SoMS+N2+lpCTOi
w4e/f5crL+NlWKMT6ZwkwOCdCjYeag/tmKsg00G605rHFPA7uwAhyJsDMaP7pEN1rS/wz+7yr8WF
OcCQsM6SD0VNCgYqNO35MDVdHoXHsE+6rK2n7MPaVkhkBJY2//jnT0101y7wxfojelI2IkRaIo3a
40DEXno2bcGfQKwDiCbNzn924L12cS9WhqYmQTHrkJ8s1IdZVC3rhjR0+Zo09g9P4aPubZyDVgPe
X2F+/P2GXhFUikvNNVvXhoW6TE4+jlX8vMbhuotIkjxNZRpmmGLcuwB8nrL3iBZK1BGB4Edk7UKj
Wvh+P66T2ESuhW+xI8uTKKforlLk0NqWHOwM5KFtwYqoadE98sYiOmdtowwYGIm0lxhgI1mWbBcD
fPcloTKEnFokO2j1w2+kSos9uEtpPgTeHFMdAvQwm/EZ9OLN37/7lXX+UvdNEDvJPhb700Bce8SD
vF1FM+eKf6oeuPYJH8/Uv55cJEGZ2cxDfCLrNO9Eh2ll4pJgm5S6+6Sdd+0jLtYweG9JhNCg+BSz
qr5D+C+7LeoPShVymh//fp3+UZX/x+5+qYwOyVr0dnL8tCq/kh1rFko2PhK2zevW4aBbItnNQ5Gf
LSz2Twr9gmjTzzGCGErihzWnXdsibY0mFpj7yD6i8uy/mnhGClABCbUPXOezJhU9OIf+yxQOT6F3
/KZcNVxxcPpliWHDrh26cEODiT4Ym9ict3o42B4sDlt209cSwJ0jcGWofD6Sp8/JXH1bbaS2Xvti
D4Tz0iLgiI1kD+LXsm9Y4L6VzAcgE8XBwWggphDEGiElEUhcX5ruRVH7Wf7Nx934ryv4cff+9SBA
LTeMHgbO05SKdDMYzQ4jCGv5LCu4HPr6h0O35ZNi8QohQVzKtodhIcoMJELQ3nhGUFD1nIT9DLrs
yO/Az1SILV4eCeNfkLrqtx1S43dTLZZTp1mSRVR+WRDIkzUu/GyPujLpE5dOJB9CRO7g6z4ZVqVf
6tk+N3pqcqTbn0FZmVWObIIRtpwZwroQjjpwziNaf1JKXL0eFys4a8fWdLzgJ06NyJEqqTdtMOKh
ouUPusJvhUXPbOMVK6z2aR47Kg9l2rUHiEJTPNkp2vG3nVns4e/v07Xz/qWInXeqmdYiISdZNtvQ
mI2JSrv1AHVtGm/W3EwdZsdwF5BJZYFPg61nbfMmzScv9BVRk7hUn+uls41La0woAyDIjqopvswe
uljdpmPeI7ELmR7yyVXhi+kUv61GM22kGx/akN5G1IVPCs3AzqxHQET4Ox6bFzXghwqqf0dLFQO4
Od42pTignc4RQtue2iE6TyDaIyx0/MS2c63xdqlqdwijL00j1xOHT5sGI/oJ1fDYTR7z6vpZPocM
FNO6csP+IxY9jv3u77fvyrt8GWJLdLPota9wfKqfVTO7fCoEyHFwhmRVSoftNHbqk49i8T+m2f9Y
OS5jaVeo3ktDDdQIIUeYX64xAzQtcD09nOBZaoFJ/bJOI+9+GfQawCO0YG+viCa3UxAi3VfQWMLY
XWC1rjN4R53lDyrFhl3mbUfwLuQ9wD1of6x4/kiBCHVWRs8wkS1VBDcJZMV/1NCkiA7EZGFY7ywv
YvUOZ22BruOsxgbIa8QOgxZIzVRuW4Sm7tUSxcG2C314h1PIYA7IvU3EVkNs872XTbtHTxZihQWS
aOUWHOFwag/RZtbxZoqT8gQ9AN7+tK8me2gCEd+Ulg2PxIQSsoDVoCs+yELvTEr+gOK4/pIjdIvl
0NusCdP+RSazvPOq5K9VOg/3DQC6O53wdTd9oAf/LN3S+qyceSnv27Ttv1dCALOofVzC4TF0rSFZ
hy21OiWRsQEQ/KS5T03RbroKeaTVGqRIzy5GsWmHuNomPWtuDDH6l/FA/Ra8fKqLNbpJ8R1QqcEL
nJcdkRseFBY4s6F6TCATgVsM4S+7GrfzITQhH+/SUs4epiMX35dgHt8HMjGHEomsQTYYQiG2KmV3
WIsZWPMAGZYefZr0e2BbjMQSxemGVfQbqKHhu4zoH74U/lRb06JeEgqxslEZmjxY0UhKZ+S5VzVq
5Dbqhx2IcV2xFSaQ5pAkHoaPsauf666kWCtLPZtzq/FYHya90vA+hQRV7hGx0EwH28qZfWt83STb
wDv8/ICkojmHsxJ9mTHh1aExnBxxAzz+Smfh3jvWkxKwuU4kCfrMgO9gn6USEz0nXQGNATLoGoA7
88CBV3FDBH4UvVqPQLRWhQ+mUiHmItzRnVT+gz2HtOMh2GCK6VGaQiKu7908tDuD5/2mXNppN7C6
AyUAXNGN6wyaNR1N3MaVVVs/JoUow13cIfxi5zDa5EjMnNNWbupqxSEXkVwAC92jYBvEbdzIRj8P
BUndzxa1z/gusXWFudOuAElwHJoy2KNhQFf4sdxURCceuaHc0aUDTI0G8C29jf1o1ocALDuzN7wK
6u90XIqJIMEPDnUA4dGLG+G+HUd3Q2lYspt5qWvzblZFzA0xHf7XCpckfoQtE2bhBfci3mkTOw7s
NziMh8nJVuSgukHElNVh6eN87JZU3EqXpOo1iZCsuJNrzNy98PiBzVr5APQnTFd7+YjA1YQhcW7m
0043dWR+F5jqwYeno3FU9zXDc7gXwzjyk/e1BX6pRl5csKsVNPi3PYA040MhBrW1bSARY9+oZkyy
LkXE5EvJGKtfmyUu6kcMRmKzNaHA2xkNpGaH1UXJ/MdSHYyPMNqb5gaz5UAdWdXhiSXaWn3sua77
3yxtLbsVoS3616JNZwz4WWyCbwpR1P0EGmsyi+1cWwaNbTLV8hk/5YaHuonXMAFGPBDuziRhN+xt
j7iQbVR1sOiWSTQPUHvhsT4nQxUk24bypX7h6DzFOIaUGo/xUIXpvi6GtLldmerBIrG2ar6Hq6DV
7RLVnSL52DbhoLKG94wfE9v37lcr7UQR4UIQFGFJGftDOcMUfq6hXSYHrlMU17ATzOV6nNMKCVh5
gc3KbPpwjj4W1wFgixe3ct/vIN2r2Q3FYrTEW4+Qb3uC766UL2PEefGt4i7lNEPQooxQ5ZVrI+9K
LBXVccZ3so8tjDh+K1PZwbXlZFy+Orl0yUkDR7IzrUY/sZzw/2/cunq55ZCSNo+S+g7BM5YgbOyQ
kHGZIFt2Y1gewtSa2e3WVHTuZilxY+4CHpm+B45tqPge+xCMGCQ1EMZPfpjc7wQsNX6gvqaIfB8r
JD13LW/bTd0VJfm1tmMw7CuS9rPN2jYZl4xrBJ8oGGeDCv1d3wxvnmIE+uBKV3wwyiO47AMcMsJG
nTrC0e7qSuyJa7YSj/0pjSsjfypupuBL0hAynFzD9byPYHETNwQdYPFuPSXkW1/QwO0sAA/yOyMt
OJ5VEjU9SmQ8pH9GlBfJUWMI3YTokVMS/QSXv28PbI0CuDPciGCbGJPa5ncyjiOkUmwEogR2RNOR
nTdQ2N8Wfcjnm6lBRgDiOEYlirehH2R6J0jZ6VdYOsgInX8ydfKbWIwMdlZOlO9osszqxjBfBXnD
FhLrTUUjdi77YAIcuB2a+KxoQdlDSuqq5hmZRmK7jTQ0nRDwhb0kfIc9HdU8Pqgq4BrFy9EtuYwg
eEBcnqNtmGzhhIqLG0NhQwVwWik+/loh1ynerItt/9aDd5hkMVCjyzfkehf6K/PjVPweSgNhCFTA
AR/iHTcMDYtt39cEwBONRfaR2iDs9AGMEy2mHMKTvjkMupmZOvReLSXozSDQ8O8mZpHcLqtPK5OJ
ktfx/BFPbmLkrmkTxihGaI1QUyoaIzOXyijBZitlh6kIb/s2hpErXYBz2GjmYh8hCWDsh9fOhNMc
76e1MWbMlghN6h92iBuYuPkwNsO2WhCnMGRicWrkUOqTAMaenph5L0vhO2TOM84V2RieisCdIP0Z
2CMdKz5NOZtT3rxZlJh1nbGCaANlU8/AkokMKStkfQj4Kk/xPEK0tRFj7xKdp5C8wWLqgqIusqCC
Kve4imApDkngyPgnDmue7CfIgeu9xnEeTMWVfwQ2JpVFvTQbcO7MDimiUpXZUo3cbbkd12Vf8qmg
r4HUrtvOg4j+oI3pyG/kOLECGGNS4AJGNC97WExpMMchOjjERnsgepQ4p4qG86ELYjEvINETdhK1
dlCbTVNV7CTOS+E3xwq1bnkayNjuFQXd/mbpgpG8i4qGhygikd2LGNv3VjnTxWOejmuhbsEQJfTW
z8vclblcO4oJbzPJB1UpJ55INY7NWzez5Rh8QL3VNPC8rIcPOb5R/R5M0qr9AZUglK8TDpEi2sdL
1KJfqx0Y5FvBhE37DEaa1O27AD6TJDPWDFk6wzAgYuzXTYaiaorcfil6Sr+Qlc8q2DGEXs2nintj
HwPSxQQ5eJSiWsOrSxafJ8yl+qcKWNMehEFKpoj8UdM+rLDCpv51qtNggCdrLQzCgxcqjjHp0AF1
aedgWw/QWDI/i0XCF7GOCOE9obDm7HvfYue6t76o6BeQbsPiOPYCDyCfi4/+Nlp8fbUHTa3BXyKK
aB0OuH9z8bjyuDtFXWV+zc5gM7RyPSgfT3+SpNNDl02jG+sHxqUbbpJaL/aeQVMS3y/z3KZPC1vq
5YA8ucrAKFPqmJ2Tki3LDvCRzv9OCUiJO4wnQ/EaDYivfYoHiOCfpKpa+W7xt/YwUyfJqn/IPgl4
mM/Vqvn9WqXWe3RLyj7ENwuRnqzBYj8b1kVwTPO2G+eP6X0ILoVHOKY6Ckhjd3b2DVJL5AhbAi3G
pMNaMRf2XvJBBSgoQf9reFDnJq0wnN8iR4O2X2MI7UYCh3SFPPDBN6aetiRFAVQfytKiM5wIbNV9
IkWq8zZ1AUNxtsbJL+kmwZqcjzWozHycYnOkIJt7BGyN836tIvuU2AoOPnxDt87gxvvICNA7hrC6
jUTrao00BlE1d1QWJai/AwcOB/szEPwdblyg7HpbdUQPPrc10sHw3wMorcpY4ziKDQLLH8btEkNr
1Rm3YQvAYr9iuQSPfI3kDlFSSXd2qNL7FSsabVc006JAfcVTS6IssTWfjjBw+xaQlmoJ70jfiNhl
Mo1TdcO5gLAIUgYvhi1+cXkAPFjMX3VSp9N822BTaOA3k0uyKSG9DB9RKBgEiCzFAntDAFhF8mVI
Ua3sXMsH8dimtZ72iHCVN5HoOyhmY7VHyaUKxJiERQoerEFZcr+iDKy2NcVz5bdtiCzd5jjGPq4b
FNQfXTZNxuDWDLYZYXWzffJzIpYi45qK3zibYjHbpUuF2JWRynnY1ND4/Vo42g8G3f5d34V0kTnM
JUBw5Fh82Lhs7QRfX7OPBrTcmqMCJqjZBnMwsAFAm3bUd7rWauo3DfJ2GgVT6iqY2UVDS4eHOO3Q
NwQwJXg1zSQk2rw4GIicLc4U4hkHY9GfB4BvnM+hyVowirYBkN6YbaD7GcUbHbneZXOf9rd6ZuFb
B0GJrvPZBpbKDR1rZBdklYVl5XtDgILaBAxRhAUCXiaJZsg8WZCpeolKdshsFJZ0281K1j+EqcW0
LfBGxF8EqyZQ7ppkQnA3hOL9xjb1MmSw76MHigjScc1r4IsIxWm3LkcklseE7BdBJfStyRy0wTMW
2Yq3OLoin2+7amIRSpG2dI7iDL5LNex5oWN9u8wtY4dpSMUAbJ9TiMvqVYVefLdiNhk/dbEt2pvK
ReDuHinq+9dOot+QtIXH9ogWAYYxZZHjBFSTrZiGeOOYYgjGKsL5FcLDYA+OVnTvhiUINsGMf0cT
kP1uqoTWu9429hbPCqJHRZGSDemXIO/Hmh0rtoxfkc7gnwZE+85ZBPEuTmu0iPqMYM6AZHpGEp9+
5VE0nxpAqX4z27Fp48upACgA8N9ZpfxRjDhioSQBzZHgVLg3WGklOBDgH3RT8dCxFiv8LFd2Mr5q
z3i7OpKDBwXgV5Oux0KEFaa+a4/qexoPcdg3gCG1QF8tosphw2j3th5Bn4jX7tCxWO4TJZEOYLBA
CTL6vK58fEsI+jVE1xYFGwRJIpLtGZiPcJt0UHw0pS1yQdkEE2jn9+MY1a/d2GHR8iXdWJnAkyax
7AaVSzImppe2TwscyyJ1qHucuNeyC7faYs0YEBSSFz0oe8JHKXrw6HcAz/XM9NjjkYPlGwuF3GKI
GlFcg0Du+iJscWLy/RFg5/ceIj9UjQoHtirB32N8MYPu0Ulcf0VJl1cglJ/BdkQEDwGTrmk4+VaX
WD4iE4yvpYcxq4la/sDb2n6zzMpjpVp5sqJxWE8aAPiDhucV2MPbxbAVhSiHiwDiG5RNOm2Cw2T6
YbM0FiUd567/MSxWZLVMLcxLJPlqkY+YVZypnZC0OhQ1isDMVjM0knFQyTNO1ajt4CXZN2PPzzRJ
fZ3FaNTtFXre4Fsx1uvtLCNRnd0Qzz+jpkUBjMNt9NAU3uD0j3Dh30XchIcuCpYvEezKe+gqQDvh
bsVFUybeKLBwYOpt6nc3TuI8cN49KQSB4smnBpMOjvQGjYdh18RqPuN4jFmCVdV2TRke9BZy0tK0
y5ovaT/tqqBBekkIhdNvVVbm3qZMffdTwTM6BlW1ZZr459JJqAcLyGX4yYS+2Jmq58OGRKV7ipWq
H+uojN8kqc2fUc3BQztxFGawI39bfRCwW8aFvh9bJ48I0kqDbAaGYVNGGjXAUgx+bzCheeuxDjYH
vqLLtYFfVO5tLOcpj+oy1Plq5HKQKVF6iwwDwCaSsLBkU3sPm6ToxgXB9AYhMZsC29dWrnIhr101
Y1/OTLmEZxIla/9M435Kzmk8BgbAnirotjitg9vYram+Y2uibhnhxUfnNCnRQ6qW9zBcqlc+N0AC
B0jQw73DERHHyhH9BOyTwbZPRPsEALpnWTuwrvwjjS3qHEhacacsnflGYVL6AX9euwdFUGL2qx0Q
UEHLD/6vaNQdRlU1In1R/qpt0UfqPqKpSzerAoQKfz3qi1xgq3/jHOlFsEL5HVSx7R8Jt/aKlucE
MKdgOsnAHUzjHE8HXGkIch9sTqmJ7hk84IjPHquw3iQkLh3SyIMpRjpDDI1VmyCDJR+6pK42DbOs
OSKhMR23VYUISehiAWMKRBU/atp0HHkwvfgVJsbpnBctCloCKtdrWEcJnmL4y8MtRS7Sx7cdcMAv
xdL/QI3Xvcg1lb9907I4IyJQNOdThNJYD26kp2HGKTNfxnQc8LJ04Xfjp+EOiwJ5azGe+d1iOPYw
iWFJEUNT4JkMprW/nXBYO01a6Xde9vFPlGzJiwsrUK6wiYzBeZm0/6Ml6rcMkcmL3SjUSXfj2mmg
3maWnonqKBbzvqNfih7VG0KEPopSwGfUmaIC0XljHe12cu5WtwNaaPRHjoRkqJY+WiAJPgyzBwod
BerOCk2NstFlzmjpkxcjVFRuVDxA0klhfvxHJwAeTB+HBfLoAdwp1oduTrCyiQjr38O6DjL4PqOq
O8UtQKDFoDu+WcMZDVcYJZAtgWF//0Rri0SGMJpFDAMgsnAfV4xDD+h44GyGRTGUaAyJ0t80fRg2
eeKW4JDIBuuF9g2nL1rV6f1KZ//VE4MT+Jr0ss2jRKP30TeyW8GTKOeueSp5tL73vR0Ocyi6aBss
lfvCwBn/Efgq2ftW9OY8NAzlHwIvi+6wTMY889WAiRziPPsIZKz6bdeiLA6RJeuQtzNaeztewdKa
LbSsXksI/e7TbnR3dQLx41bGXrdb9Cz4mDucQdRJoSk/HPAT6YlCIuP2yNngdhPxFiCCNTQNXAsi
bOst5xDXISsn0ThzQEPQb/o2Yo/ptOCG4ndrZLdrt96HFWR+wDgHo9zNbMaW5SMv3HlSdnozcddB
oLSUEUV+QST2YdRC8ojDCYrwqJsgtRsN4KnozSq90XQJ1q1hs/Ins5Z4UwuMv+kR103xbQws5dGA
43qaXE/CI8WlewsGpKDkJQqT25SBKraTIUJ8j0lR+Ojo0gjCwsGPxUPCDXXZUKwOLwR2Nt4c0TzQ
xbZN0CA7AL4wQgs/VOIs9QxVDW0SbEOOjyO5R+219DgljL3OxTiHBkc4O2Jo1rCP/ZdKn6YH1avi
JTKhrh8RhaqDx2QhFHF3dePnfdDVqt8VS0IehtHZt6JfcZCOzYJ2pkOZhNEKicg7BOaoQJiIOwVz
d924PGxbNtxGYRT3ONOOSJdD5HtyX9tg/Nn2g2GHuPCIDyMBGivhNNZlhhtWvsWjZZtkHSx4p2LB
TNRxVAYtDmZ+J1LQ5VtI5xPELgHFs0KaeYuOhOB7RFQtR4xAKvvO6jb8MraqwlmoldVNHQ5V85Bo
Fh7RgnzQ5cTuiQrXE8GxG0FZi8eMrqUyQbPRVZrtXTfDL+fMoF7rtFxsBkrqeKx4b6OcGqTYrHTS
ODKvVbwNm679qms/3dSRjXBKn2YHbOscqxDBtqR+aeqOphtUva2HQNMP9R6Y5QJb8oCDWVYXVGw9
GpXI8vDEJl/GSNe34IzbPutQWX4wgar+i3bAlGB1mSCkJOX6S7MhBQRMp9C11HRs+22awpd+ihss
/ejyClQXsXGdQv0UoFhDxAY8JFkP8LDezHz1I/I30tQeCh4KnqM7ysCljXQ1IRSQI8tyUmG84d3E
MfJY+OIzbtCxAbXngxvIIpfexSKY8yAS5n1mRTHijGHCcWcR2AVKUjuj5kHwz45Tl9osSBlDp7mu
VQjtrK/64+rqpUFYzaJFVpYjSNZVA0nTtkT36YiwTH6PvnW8sSVTd4iXxHNCzf9xdGbLcepaGH4i
qpiE4LbpybPTHpMbytuDmMQMQjz9+XzuUtnZid0Gaa1/lK/R5INXkZcS7QhsyfSrcqaR9iIqwhn1
ysQb0rUNS6R/sI2/3wqdWTuTzKrfGY/U9qBpNnen6WE8rELg6iQSF/X9zNKfjxqaZUmGCwHN9p9w
ZyH2UkMgpGZg5D7MRcFJ4Mcidh9ztUbP9bZVJFJlXXVxqsWG931cr5Zl3VBg3EJN2IPI2APTXoum
QwALipvy4slmN3ZZ4exg0uylVb2d92D63AP+DP63mzq3w1CkavmhkrxqfragI0WO9RK0wO1aPiQk
E+omGwKCoSkfbZZdmeXO9thHKqtOQ+vQpRWqiUhTFtzHbFZZfogarGP7AkUTfmaZVCgJs15dVrTQ
S2oJK3mGWBu+O0/a+MAsVZ4FSeYn7nluJtXraw0uth4DtsZfZmHJHwrDM7UbwErFTd6bfLy2hYwo
/ivBGc6zSvR6qEtbf1AVmB1UmxXvJoyWv4H27JdlsbkGgOepI8Puea09P2BUjVE9VFkfPsysNle8
WhD8Ngh7kiMGbFdsN7UMrus8cMZnrw2n6BTptu6wIySFTSEHzH0TlpG+gcBqkn923egVWQambw6M
QX+j8refw5b76mjcxXsuFeyYKnpCfblLbmZyA79YeMR4WresYEKHjPmeooGnQMWr1x40IWDwwhEV
Pzpr7a2IxvhqwZH8HJP/5mci3Gsys0leGkN8sb7NmSn66Stp13G5UxkU4aGJSKyrwsi/ivtguJ2M
FqfcjSl+BZbLKY60koWoR8l31fKDBiBtPVZQOXLBMc0V+FXXkPonA1yKmBIr4EnqlaZvUlGd3eJA
zkxFufwsFXgxRz3x460qsldb9ytVud0o271yhoWDx/TTnXDW4keHCUMwqXZS7OAyYVmkKsxdNzU9
SRZTXD2tDuVzKda3l5Wrjct4JKVONGsID9zHzTWtk97FOkH71eSOe1g6vyX5Dq6s5IzhoAuYDAMy
aA+B76rrrZsb6m355z13yo9j0YL5JRWXjIbkISI0zo/Awh2mGbkUZBCDrF2qKmETU1sB8z642V1X
tIy8S7VOH0tZ9ftsEIJbxakJ5Yv97ZgVRN7BWaksbZeEDBjZLK9ynec6nQbOEHyV8s5o2Z0DS3gj
3A4qWzYw6G5Is7SpxQAIkKng71hj98Rirv4gHIj3E62p+7UT5m12KJPxYZwvvXTqBy2qIgXmbM+5
zOiG6AO0hG6MURY0zDvN2eBSPwOAwF2oTnUwV7xBRcZaEivpp1qjshnoimaEs2i8I5N/eF7f3IB/
0/EEfHw/6BgeImPuTT2orbM/ggG4gyru5qDxd0Civ4mQE0XC6xAOZCbSsBYmIeH8mux+14q9H+AX
EKsUZ91m6zn0IGObxtpblg2LSL92HhfhFOcyqsVVXbfxcXL0dkLoX99ONBsdyAP9bJDKpfyvOA+6
ISt2c1t5hma0gmqdZE0eq1K4r6Zo/T3EpPsAqFvfd4X2PnnYg/0W5m0aBEuW7dfWheVQZBS1QY6w
s9myQ1Yt5UegwAwD7arzWHj5Xqpt5BR3nA8kQhmAZvFBJ4I+RSaLj0u80mu+FeGXRJQ/54ctAB7c
l5Gs/+SymI4g0tCi2brug0HOJzlZ6VBhsPw3Lw7QTDlvV30bfjFwf5OgHl1wj9o92eLu/VrCWRlw
+mdXuRIkv/L3Ba1TV3EyOPej6T+iru0OVZ/DriiMQLbWzvs2BFw03OfhM8gCUZDVUBFNk+VHpH89
F7ktv/1was/gkNGfepieR1kXr7UbhXU6MwOc+nzMdltWVdihp/jikTJH1wR4xNGJEr2rkET5pMxY
vbMoblBBeZ8SUQ6f5yL2G/Iw5Cu5Jb2QyJ1qSBGyEC1pxGLSHPFEzmWPjH3fV0Ox71fSeFan+OuX
WH4+ctMEa3XtSbeJwoOSrZPO+ZZrKpmmmYuwihz4mMfelq661fPoB87RRtSBgUpNk9oEL4AWy9uy
JWtzZmyz6xNQatlCVtkhTF7ycQk/RWXb/MHNV9kfWmpVhh86Rzai8lZTYevOx5zSzy3Z4ukjLnq3
vebjLutP4aMkgOYeuvzB76souN0GXe1DtWj/zQbe1l/7lacxpAWTyftLgnF64NpbPG5Jt+4985LM
Q95/x46JertrusIb/sYz/4Fpg+RHs5sQ5+TpHOLfOYXWS/7NU80MHcpY3UN/Vt5hWJrs/5ab8uDL
aXrOzUxugBmpZj1kS1/aFFBXMlqG02TYJJsJz/NO0C2af9i+CuG8MkKy6/tCZf0rCyUVD7ua40ZT
l7bZV3fFnPYnKWKTH8lA89w0qfvuDlDFR85QZVX3szjZ1Dx3pbDNxcOeOqRJwcW/7gdpSFEueFnL
23bsemSCHnmi7J3QWCGli0nTPDTThItppfqSqbuyANZpbbwBqoGgxra5pgowtLdoXjP1PjmtjR+Y
ttzi1RrqyXfbHHbmtWh6HiYfpyNjW2CN/xfiNfYeUaJU6iePp+ZnlujvD0GL+LfYL8KN2WZbEIar
dpi9IAVp2pxHRp9JHcY4d54Tw1OCtSmscuKdWUllle1UL7DWKWfGNRBPUwFuPIllDXUa5/G8Pk05
5My+GBE9OTvZIrf1DqKdVg3t62bu/OOZjnrLA3xe+9vZUudq3o0R3leigL2J0oXMc+b3SjiN+aYH
UMU0PDrDOjTMY4SbrmnPtQ6mzPVUQP6Na6fegtKBEcf/HMTOle7yMdb7kiS95rr2URz9GtaSKSMJ
WmjvjNxnsFfj4Iy63ctRx/X9uA5rcpJ5GXf9lZGeYixScbT9C5dZq5RYNN2iQZthmvZaJ9K85EBb
wZ91dm3X79dRzlG2mxYxMP5G3ibunYI591vzzxd7N+QTWnZYXwbT7RxHrbejF8hA37CTsu3uGp9c
vS9hhRAk3C9RsSH/yVsgCzKFpGqHI4p2MLDZVVF918OH1Z8QWM32NnJgiZ/Sm1yIyaioTUFYRuyI
UDMrSKRycFsV3zvBibqIvcPmRU3D7pRPzoRodPMc0IaT5oep6ivOExa4c9O0/vbuqoXw/WCc4qK6
QBZY097Hri+1u4+3ot/+izwVrR815QHEyaw2qv9bQQRmukqCQOXHLi7WvktHX2z9ndogsDEDR9jo
VuABfdrUkgSXbgsYTdE7TZSyjg3aanfjW9hNcYnkfmdQlP2A91fywNtXx8s+nuxA0yIw2Z0nWM3a
I3epxCWfzYL9xAacE3zSuu7+42Uuwzt38gvS2kxgqHjBI8nbX/VBni7eGGPinJIflbvFx8L8s07w
XLnAgFkFyAvUqQvVVl+yaOS63lw9PHKYROUV5JYWTxXdo9mDcetlunM6d7HXBGhNR4/0J2qAGoQ3
JY8bs8nSx195UlbY4oOy5xVVjBWMjP3kvGrObCoSp6WeD4VuvHqPLCk4eJFLfXcWAuh8CLVF3T8U
X/5XH6wbjY8zBCqwtompwoCkZueA2ghOWTQguPLapL7EXZE4erdGdOoQWuD6wx1QY/2eI7KZH2h2
Bw+EGJX9Xd4WcXG0Ae/voUsggXfBvG4d1Sa5L8WraScTHMg+W0dUs+v2YNvWbO1uwd6zpWUJ/vro
oHoRRyhmspfLwArLQLL2N73fz2uaUW+SnwlfxGfj5tapCJQn6SVs/fXSExASvrkmctcPt4nxCtiZ
hRxwdLGvq+8tA8MxyXh/Fy9pTxNV48QWRfIqIdbyCCK4Valf1WLaxb7LqwSQQaxVV0gQ7MSPRJpw
j1HsQkk5zP6Wy+nc8AD4z1klQIm62qmp0inrxzGM++hhZNplaMmneT0gJNPXVVXI7SrCyHk1tlv0
KRL6pQ4INtx3aoKWJ8VPdkzRp9tbUO4IMah0h8uARkB+RWDz/2UZb8uZhH3T7H0RggxKl1HwSsK+
h9eIEpY/YRGSwqR1E2e7WbjLvamcsropq7xl2gj0/BF2SbBSeJ10/+Dy1i+dSeKbki7LEV/PYQir
p6o9y0DjpibJljjF/5hjXA+FPAMz8suZSRiqiR8WNVGbQ7lFHZOKpvRyErFcy31fGGAI9/dFbv0E
NsR2w7/cTBtuHeh07oqlwzwah3716w1tv2uIwq/W4PJ42kLR/7MOUvE/ZV312c0wVM5w41pnoWMd
hnw4oJvcun3SjJrBxAR5Q+cxuX1pUwCiHLEPlc4lQt9B58hWDf9Byf3KjH/hemzWazuD6NPlDmVH
FfeQwcSoMkhN8Wv9FjZI2l3sxUHFhSrc7AEAFyMQdqK+Gn+8KVfeIUfKwrDlJjO1mY2w2js53eD4
726btf0rb5U0O09bAC7Tu1X9kABjDzt+cFp+j0lX/Vd4be/xDG1zfpSb6aIbNGRc1cWIlyZKql6m
m+P554a2wHE35wAL09h2f5bI7wE3B6QKxaPy21BdAKqiCxBspagVZKdwqcKmcnJy/mCZRCTuRZwP
GOXmkbPfmWvnoji7/oTZqmQq5SLiQ7TmFapT2TthcWNwwddvVdg1HJcqd8TZsIDJM7miyj1KSq/d
IwqvYt4r1yBR0TYW4ZVQPRofWZeufer5r+tAgEgbci7JsInteCiWgRSDQKnef8ZZHTbrqfb1Fuwr
jGCPamrd5BCiSuK5ogUYy5dNLPCs8ROEKzuxtLJ9yG2VZ/9q6nrELYDQksVp1GVxuANE2vpD0EdS
3MWK0fhBV2a40m0RhJDQQ8+5NJfJeD3F1jxjeac0wxH+mJMEoGEdWijOk7azupKak/682Hk0O2DT
qIDg4By66ey4+Te/gSTVU8uthKa9wXGAjrwDqHwX29yGB5N0IV/GYpaBzLWC7yIqdHIVzVnzlKxG
PrtJlLz5PU9yOnnGdX7s2pG2P4km+/anYPgXu4tsjysMFjHLWbeqQ70BHaf0nXTRp8/ZR8rGnOCf
v8QmEtth0fnYv4bEijnHmhSJ7KthzJBvWycWWh/9+sZh1LmM9CagQakGfl51JiwcwzzLneuE5Qhw
LO3IUz/XTZ8/hn1Tuw+Lhw71ts4mh0x8FC3cnI297xzGKsTZZVXd91MOp4LyE9uTzuv6IKRDar+s
p41yIddTwXODbu6q9aZIPTZ6yFPDlrDrWKaxUoooOQ8N+s6lcfr3gGCCZFcTq/HQeSQ3PApORbr3
yqn9y2aiEAD0IVNXC4jT3FW6HupD0xpLD3NZlXnqxuHKIdb4SbZD8+hzRsX59jeyXotcS9A4i1re
f6zH0VV/9FIO2O1lm5dXQ15TewHL3627zQbAS3YJxGWNpgLptY/A75Qz/WM7lJnd0L6AVT6xkSTt
oR/85R5TirhTXdZfJcwLCC2IEAguKFrWcM+yNY6vW+0jr5Qm0vVzQYd1cyjUimIH9exavkVNbie0
W90iilvkeiVQ8NJP2Q/kQTn9Ze2JfLrGgVrDI9P+5qScM/rdQY9G7XLSToshuTMuuZFq7mUOZ5/m
MmSPcFndaUH7tLTgzLqFcHRmntquUtPUpXPheOZMAZ//0TRlwldQ+IgNh7hDT0TQj0j8g+V4q+kC
XKfgwRAh5RLDYpbocdVRVZ/7gc6x95ViVfMKSTX1YJ98grra5UImm9q5wLiQuqEAl7VL42XnNtk2
6PC4moo3bhCyOguDgvXU/OIgZJCUKgZeVaQz3rAH0OasUQJ7n71BKniWYdn8GLTW3CTe6q1XXpPn
IAsC4dBtPvdRcBNEZmQeziq2zk9e/tAectr54gPJ7eywYa395aizsolew6QZyCZgEDBR2kTY4nib
DIhRmXX6RBACm15iQKPuE4SkCZ+9X2y81GoI/sNNAEYQ+9NSkQefJwSJjyoHY/EqNzyILlz9F2yo
kxeeDI4U/30YysIQI4DU9ibrfa2fN6dEI0VITGRuINjQj1euGKqveppj3KcjV+67P3aA/MSS9eFb
VKNHACINwuVgq5oxYIfwlSm1mKTYjiDl2XTdV5P9GgtN4tCOM4D3W6IuRiBQZiq/QpRSO8+w+4gh
LUCb+SPjzmnPYSXK4OgryVfohQaICy2aKVOLaOuKD2w0/2F24h1rAF+hojuu9pe2ymWY8lSOwQOp
ZZZvwEeD0s2pqqPqw4v5nlLVzu76yoJuDuPUuEbBYcjN2Yem6Pp1n88DY7MzZ+pFk5SD294bZKD2
4NhJkQZ120lU8uSSTE+AOLMG42y7GvONEvah8gb9Zh2vvrjoBa6IhhOnwLT6ZlgwMexaojVumsH1
j0WxJVFKhsVy4Slb7xrpOo8ZOOxylZVZSU9uSQLOrsmThGYZhKGHEiES43wr1brn1/W9LZfubcSv
htui8hqJzsIlCTGrInvm9Fm2U4Jo5qXo6dasij74ZIkLij8bLzOxF/Vi3Wk/zGwyd5wLWESYzW5X
ksKLHxbKsOQG7HPSCfvKQXQXTon41jqM+hfp28W/rfN6g+bvaz/7xpYKsryIZvsCl1iD8xDFCd/C
KNhm9mHUtp+cAa77kEGToTNsfInSJQlnvJciCkz92UytDH+himCIDtBssY3oTwc4912Ds57JVXuK
TFQqpq9KPrr+dVyXpEJH2HgNQiewico/hL6DFSuoNdJA340zse0GN8ncv0EAD6WYdOY4BrfitKP1
W9XIXlJi29wmHZWbAf/yQ837JLUB8sbbZO4HgWwR+JAC5pDO2Ks1ZDziU4xv9dC22Z03BHV2MM2q
XoO5yT/w4wAwhrkwcj8MVgCYJWEYz6/wX2Fz0ydO/qWqPHrZWOp4sDwlSu5HF2lws4Gz0Zk27upt
2SRi5Dg5x6YQ3xXiZHb1cXzx8Ux0Rz1KsoPwii7fKu+SYx5tY3e2BeVAsC15dTf383zft9Osqe2x
8XBptrlyUBsUKk92Wd4N+WFJmurTgT0d75tcxeMhDBN7iqRjyCxuawrwyl95N4OKVkebFQWqfddp
0miN4i8EPuGlz7riNm8l1FOc+6wUfLGw/Ns22eMw+2g9sCe43TOEGeOeo6QL/ElCcrlT9RJk57nt
dHYfOJv767KbmgAlr9s6zl1Ivl3ztzVj8dA0jbS72UbiWdDKE7AcuXF5S27OGt2ZEVT4W1USg83W
EDQ2/OpnYEYg765DoER99EuxwQM463bnoGFghKHD6DyOInusNzRtT5pN6TEMFwN5i59pn4lx3W79
sqjkMYZf/MfdN3mp36y5LXYITLc3t+q2qzbDhvfpO9E0X8SMZPjoQqKrh7iKdX2//Z4bVxJn1Yup
EvHkjmTVsfezvJwWXZSPvkokdE5ZLdQahUmRqVRVStoHx+kafFYSLWpq1lF7b2EfdgvAqpnq74QT
qvwPO5SMzyJCzxmB9BX80Uab6glmS6zvqly5L1wAgnGP1nEMvny+sUdf+yPaEwdE47ghwcMkEsyd
94wfcmseGYzNeoGKINC2JEbtJwY4AcTvcSdd9Vvc0btRDf6/BWXxXubcuvcN0qtn9ME8ZKNf9Rt5
SUPdPY1zO7XPa8xVccv0w3GGRqg0ZBgIVOtVycUVNDI4oE6HMxmKjtzHOIsd57BlCfYw68XuXdxN
/mc2lW1/LVkOUUx3Tf5tc+PeFWh9x1MoXNU/OuhQe9o3yQqjAHtcmeSMGmkh3cZ3oxdmrgUZbPYH
0mxsUUo4Ba0zrvpZA4oQd3ryxDUjKywokvotukLavGTvXIE4rIgEXeAaWnqLEnQW9AyrMqvuUMcH
gEkaV9z9EvSLc1hHNMBwDcS97ytj6Rl1Zo9qwCT8rXKfGhI4/KGWjB2uwPoilr6vH0vfjMOLwvoZ
7kpMQ2XaxhkmvzoRERu7O2/+bpgyUkhnk8PtE8rCN7pEYrqrZrQOB1/nXXcdZzg7iAJwuqs5y2IN
+iMabNyu16GkdBb9YPi4ljQM27ElVMra58Ylr/4Y9+jDJwglLuH/03RZ5w+oWuzsfaqoFN8MUVDl
dtHjsexRxR0REDn2OsGvtM+6IPhqpGzKowe2y4PBwnnI19rHeDLP3ZuDt8/uY9JSOzSMknMDgoIW
nB2ZA13Gby1iB4pCleCELxDXns8GFJimYkGnAHTcyYCSbpw/c3YM12y5h2UnR4c8DOoIw7Fk0YS4
iGAtVdy+xAt+loM/G/ugJsrfDmPXeE+RmwcfFd6T/9Y5hPZbE0DiexeddPlRUOPO6GVRcCV96/zQ
9KkP4TDX23fh1N5xnMI5fogXD85vcur5dlBoIq+p7XBfxzHbpkMu3B56fupkeZUr+J+WhU1NFWHd
JfxYUZJ4fcIVFeuntWkS7zDavL1DxeO8+B0L4jFp6Ek8cpU7M3V6lggvhL7iq8uzqD3ZHhXrLo9X
DmsaJLT7WnlR5J2GRbPl2NrZ8ICiwNm4KuuGJ+x+nZ3serTLyqzQTczTaLaFl9mU3FPT38KAWz7s
ZEDqvCM5aBHocXnwQSgxMB0xjAblRhnTr9h/mCZx5Ujb+/80YHk61Zm3XHBVyenZmJiBbWt9E/6R
1N+tu6p3avfQuHFwI+3/pV8EmTxAy8b1rc4cXnKAlawc78XYl+tE8aO3HTHRItdakc3He6fjJWqP
+L/7PQIxvwREkG7X8UdVa2d3b3Ppmr8I536hvEKVDvNe18Y4jvFv39KOuwSvDVhPwklGzhiajLqy
b13OdlTcddEYwDc0PY0PriZMxp7GzfLSAZlW4g4js2/SYTM9uoUEwdxyWakQdhDCQkzpzA07Ch9F
OA53QFxxjBJUi0HB8UqYcSw2zbDddDMH2mXjjPMf3MhFmJViBdiGxyAm0Q4FkhDJs9u4lCOuSziv
t73T2Q9BOtdvAm1bzcc2B4NMdkMG1Xzv1VJEy44zRDIDR57Z+6PD8qC30XtKCFK/i9YY7eTv0Bik
EUbelymJ4jfLCXYCyCOduG7tn2ENkEquJfEqtnqYh9+pWIrwvx5g+p9CXXo992F4sKFkKu1gPIHB
kapGQ+Yc8ONR1YIt4tHTLF2tQAkg4gGqyEyRPghddTF2+myG4kvqO5t38fOiwuTEEiTQBVR+6vkc
0gUyvnfFkajoj3Y4wEhe81KJUfY69Nf1B9rBS8vhl8Ias8YHmo7qx2aJ88eN2L2bpWrJ2K/Rno1j
WYtdScRyuIcy9OlTdOwd21aFfObXC7ArTDn+HTL2il3eifwjGDusWg09dts62b3SUfe69i7avHBZ
32CvhpfIx4eyq0Xj/Uv6gJ0zMHBlFGfPz+SRkXgZFMQ+A3WsPButMfc+ZXDvbYDqn7taErxYxfam
6GdqlerO/KtIEhjSnLciAP/mn9rwGd5uckAe4Gn9OvHG7UUe1R3k5yz/4CDxPp1iZXsr1/B58wtN
w6osqRukLPdNWzRZCGnbk2AQu40Zbc5jj5BpZ9HfvneBX156YweUeYxWx5DjADAQ89auEnn+7Dqt
+tfQdFKnWHspHffWfF8ngffUuePvtRUv9XFQDuLYJugfqqLisLF02fwN1xJdLFuueuKm7a/XaNv2
S7NGX77jMkOjWYvpC0Qqv/VjcG0Ave5Gz/ffg7BeHxuJeshF0ksCqQAhQD2bQSihnfyjBswjeBXK
wxwNJZZoXz0mfIn3o9zGH3wRuCECPKqDtcxGJWabI20t6ibqYgCMIHfWd6bR4X6q2+acew09UdTV
vE6IGV/U4kV7EmXsMVJKY/5CBUMmK0v4cKgd/zfcsF3G+wJvenSPVpDyiJ3jbU538c3k/yuNS0Fn
n0Pp7bG1De6RUrGNutHVe9YVWJ3hOVmPrgy65S/oZuSdfcjC7ojxc3pvY/uOKB49RoAloN9RgwWq
ISTBtlXTRsvBDUqswC4Yv7rLnU4uaVb2/X6ksXFLl6xjWWhy3R2bAPXXad4GcyKAnsLkuZ69XwIj
Sf5FsXLyo8MYyBvJAvaLyYbtdvbcBcDF4ky+7wj0OYdNHh9bFxnBdeZM2JKgQC9Y5JHX2qBzeZZl
sWzEnDbBMRlnoOiC7tw7XlI6aPtp5oiep4PHnuQwIenqPJhfjcOvNfY46DpiR0rCak451+b9gkXh
3I1m+a+waEFBW+AwQcsCj4c6CZGvYnslyBasp3faHi1IUJr/YJtIlPBZGdB0wwQSkhaWLLm90QjA
ZGUxmWT5gB15KL0d6BbKBJ1R7bgMWfWIiX87992C0qdcnWu+LjQai/0VQLrYi5rV6w6ZzOqrCKnP
NakG5ibI8aysOUqI0V25D3w7gPKXXZu7Bzg69EcZkTafkPVmxB8y9S8L+VxfNdfRf3lQJAftB/qB
VuP+bahIq1qtsensDc2pceVvQEHZOc3e1sp5KkXSfVvt64OaEtDBxRna1JdDkMotRv6CjGUIcalk
PVCg03xpPMsvWyZBqsUU9YwlG6KkTCDzqnJvOOTxAhGb+Q5cZPQ+0gEFUBp7971XVUjFSnEaQYaO
3EfZ4yitfUnasDlkflm+gO3Hz7NG9Q2tU2h9XEY+P8ibHIsxqP2lI/aENx1F9bcJOEOcMYRdx0Xz
uYlqgz2O2y6ViBl2JJite1Qui0awM6gyXcrFuXYBhfeDcQ0I6eB7dFn6LclFCg137KOHORE40/pX
JtMIU/01cIp04jd+MXSskftFQjNfLQAmZ4LH6j9BEcqU2I0yxeSGZjTpkAWsjupKQFNv+2AohtlM
oHUKFgiCrnx84xso1QOXs30rrBguTo+9Ei9AW4F6dUi+k6BcTyRbJd7R9P6mKKRrRM6TPXh37O6/
zA0g2K3g3nvFVzoNx24e8+mctJF+d028/c6aW/h7mg9++wcyKr4F1JjKV9VNAR72oAQxJXkZCKyT
fxm0N825g8g9LYq2O28RjjLySnAbGhFwOG/tvF5YJfjocu362x69zjCeRYNkAcbciyOoOXcK90xW
43Nt55KKkV+D/WnqN2JsCJiR6hS5zUIJbx3V+sXpg4Wa7kINvyQ06a+ftclITGLsGZBJSVIqsqfF
glW6qbVdERy9oNE9BqGEOnFSE9jKP5ei7PXPpCU0looIDrmyv3/7dR9b1zlbRAp6j4RxZXmOWZN+
o0AaZ7glhc/z/2HPk2TlNrIR3SVp3DzM2Tkqu1zXoTHyRIB7olPgtQLUm2s2SvPJk2g6CyOHM/7a
5kICRXIZOm95nky3+odBWthlhtxV3zmTns0NTqfyT0Pj0du2RLZOQRlNcQwibbJjDR57bruwuyma
Ch2y1+DXh3ZD6rnyaqZ51cevxTQgsQ7RdnwWfmaz66BlZP9bkoARIQUmmg5hirUflo26T8Vgxg/U
jUQGLbMf+jfguZk8uUUl6PdCm3WnKq/4WFHfPwWODd8mFgoYIfhdtlGRF+H1jIvYksU448AmSmiI
n2pXmf6pzFoqX8v6OGsOoy5Obtjd+gMlXtg5YnTI64FMIeSr8KnTpV1d7+hPm3tvceHejVMroD6h
9aYTbgEAtDrLphcYu5JroFIZc0lufjpBpHTUeqJI9SzmqzLzxLwzhgwb3JTF1xwp4e62JTYfcyjK
JyyU5iEBGar2vTDsGuQJsL35LbV8XkB3Ohth9zoTvHNaZB7d6AyvdB0H4mfu8ImQFmwMx7TjtkfN
33efTLH0T/U2jfceSraVHmVo4TIBhDjkGStaGvolpq0EjWOT6OAYo/MS19Cv/FlOo9bdd7RFdXBA
/+PsvHYbR7Yo+kUEmMOrskRZcminfiHcdjdzzvz6WfKTm2OKQAMXGNwZwBTJqsOqOnuvTWNmYbIr
pyPN+d9WqRJtVeeIFgEwsHhlaisVQe0xJcrKO4SolZSav7wBcfgC62C3LXJDPGrq0O+7kH4Yx0mu
c3AKOmkAF5u3nIBHbKRhZbX72uqJdmL7tiEhIjmzSwUyQQuXhJagS455EbWnKA7zg+443ilJA4dm
caU8GrEghYeAg8dtU2eicDKr3NoqgQWsQ9B+EMTc71VH1W6c3AmtQ8jKBExC3+6MoCv12yR3rPKG
4wAWMnh4A0NOV3nfwU3hwNAAE03boskz5xYV/HDTl0xMDuTTTUkHBQwOTTkwA/EBT5bK/i5BPelB
ULjx6cBkS74r0k+grqyNHd+Lfzvo8GibdcVPVyVN07rQGpZJHhmv7ANI2g4FMJs0Jc+5V/R0hyVH
dJeSUNXS2lUCsVooihceW2Qy21SGlCTmWvnS4d4U9wEfU9aSdbaqM0nbqW1dZEgno8pcpUYoQBqI
9DXS5OdIw2mlS/lzLGfSSYJqgi9/aLeJNWg/al8s3+POLG4L3Ur2zI30QR0G5cHzwN7w2RT1fgEF
3yCsuhNkjLVhwO+M0O6svdosNMRh8Tt+3d5Wyq5daxJbnQWTSaKq9orcLPEngcPpcaCfUKo0xhKB
lHmIm7zj9ATsF0s/syt+WHIXb1gOcdRAUHL5i5Qe8djrF8hC1fYPmpRG+rLM+KI1RtVsy3DI9mWn
Wg+DkOhnHN3aAxt64VhklWpLSHLR2/Oik4NYIZjLlSwJt9iBDRH4VhjRFzDYcHccrfhHNYqyt7wA
GqrS1GXL6XbNNoC1scVUwpe/L3BlKQo+qcGv2p3HWZJtJk67Mil67xoA3B+mTjiZWyVYcxWnojGE
AXDpxQ1f5LbHWhQE1k4OaOKKmQN1pPGC9LXUcuSnnKYjJEEUt9UKk9nniEbWcyovNu7OTMP8h1HI
4aOIy3CBI0MA5pThRykxUq7w5AjZoik5/kxLLG9DIpb34L60oynlQL7cVs451OJIcEHErsy+lsjS
U2AqFeoJDUe4M6CH9IIGYAQJVQikVKeyuwBQVZIp1iGCK/BIhuTlgN9VvLOb6dKxq432pczFj35Q
/BdJl7x7o/LCs657+cqV2fuJYR3tgLrpN0pblBvTTHWAnKaT7bJABVMFdXIBYyO/1C2OvlHxuD8d
T5SrdcW+GvJagEIYiQiK88ukVMLmVZR67bkta2EjdGpww/ECjj+pjtaGgobITc3mwpX0xA8+vMa7
LqCI7RmpZw41JLTKWt2ePKEgjUEAT14PVbDG8Swh4k451Mh3MCs5TlzGfoeGZh/JsFT6jQXyOcAt
7EOA/RUEqZwdAz5WHrL6VsvLk96iFY0WbZjHLSeIgqE5J9ELU84Posoy6nvUQr4aLPH1xxGpkayY
oYkphCDGiJbA3jC7aG3Ht+yiBjoTUL8rHCDsnofyJHPSGVEJZHYFZ76v2PQWqR4hFroZOCUKhM2A
V95l9Uvs6sYckG3cC2gl0t/XMYMT2OhPYO8XZGif6goqckU5cEzFYWKRgsJ1W1N+vP7nJwI2+XT9
jSQtEGPpTZirB6+j+vqyvrfKk5JAC6jfmDHVikHncQoh3QmB+EeyalsjHSxSvA+vsmYYjlP3ePn3
X+6RLZ1kRFFC8nAbAIvDJrgpo2oucWmKsznOfVcEN0RcjxswSKxHdj83yGlWcdAf8KfeO/lgx3r9
ztbwLuq7lduZyZL22TCDHZ2Ai49z4MMw1n1gdjKMzVBZCl51kJDbLszunv9df4eXV/UdG3IEjMZY
Hhttn8kHBvlrplf3utis6W0urv/5qTsYZRa5OYnqMfvTA7XsPKAyRx2s2lbDhmTmChMozXG4ew3r
CWOUy0k7gRhCP2gLVbrAtQ3nJZHk57AXfl2/lakLjUDMXonupzTr9qC3jV1K7rZWwxMH5d6iCLRN
4PozaNeJAf0JXP0yoI0MEhkHmN0hjU3lTFsw32P3r1fX72ICED6OafcbCe8YjdlDyBHLWVXvqsE4
csSwaWPM913/mxOuaEV8abu9fsGJASaPaoSpQAeqpLI5OESZrOkJa2tWZD9FtCQzhNOJMfYZePHl
gWHSkELX96QDUsyPEuUBmNEee30TvqEsvX4XUy9F+bvKCPknzLSQD2qt//T1cpum0b/Rt2X57z/d
O0Etox2TYVXRyQ58tO68mkU6lxQ89QJGM1xvxTiQZfT8aez8oun1AM5yZ/A5m3k0U/NiNMUFKa7S
MCy0wyUhRC37gx+qH30dPw2++AK7rJm5zsQrGKeou4JDH6YI5YNb1meOEp/ZRsxMucsU/qYIjpPP
CylFahEY2SHpRbNepV0tw8enFZ3URrPRFVPmYM4a/pRd0swEh0+8FenyNL8MWhVqqaamRXbQpfBP
o3mohUVtK8r+zKdj4q2Mo8+7vIZvpvgEtQCrcBokbsmqwDWvROEa3u76+rSYylX45GV/uY2LOiQo
pSQ7EL9lm3G10oNyKfnS0eWwxawCDBnBNnNYiCf+vo7CDep5PLWl9Hb9B0w9xstg+XJ9RcFkKiPA
pSt9BOsrcbLEMZHQFupMcZmol583/uUC+AHMQBMvbAcxPMOX3fuZewMEZd0SwV6KHikVsOlVbSYc
Y2okjopBnGfQJ3wt40+nrI0BFksrTq/2bVLuwlp6yGN1puxMAdU/mdhf74w1eGEpRn2ogubWDB4Q
2SyVVNor7Q1Yuq2gbDjDon/1j9N3VCZYCAw5S6PmkLBFIJP0tTSqmTyZiUEwzkKXW3xEgSwWdtwq
G0GtDp1m3ipB8vpPY2ycgo7P1sIV6tZ27KbGucWTE5VGckfQ1/W/P/H9GkegW6EVYiLzySxVukOW
efs2dtlVWagW5+JPLsPnmwI3jj9H3x5HodbXto69aumkUrj22YasSe5aOVACtdjc6Ga/VErTWRI+
3N5HlvAM9nauTkzd4+XVfRlsgDPhb8peY0Om1I80jThIYgMtOfvOrJxNy350gz83XfWg0BYoDLFe
B7hnw6o9Ij2/c3VoNriV7jBbPV9/7FMTQBzVDkwvmUyoQWNXmDXXndK+N4rMiNe70xDcSRKngSRF
LHwpw3RsBP/6KEZLiTRAOoXtgNTQ9D2AIvIjz7uahZGxU1Rp2+X9D7Hdd7n8BAk6WiFcZz0Q7dMQ
zZKjOeHl3Pej5AhgNfMYLtf9bmyMSk4HurQRLKm2kZJJmzDR3DtCRta0rMulk+S4bTnX3bdDg8C/
8V9q9yEr91mp/4DDJsxMgakZPFqjQOstO0FKQV71nHkixywPeixLG9PAA3b9Pr+/hCaObjOPMJWJ
4lCdkiE6IPJXVq5OfkTpRzNl4vshromje8DAzEkNZtMTdrPkPcnUpaGKzb0CVt1S0x/X7+L774Mm
jqrowJlj1mcBWsWeaHPpKbBum5DjpuEOhyVmL3lm+fD9zYAX+Xu+kkyJFAXS/KnjXKUqSbYYYHE8
iHNp6t+/DdW63N+XetAlYq0W+HROjQh/J6EoVXIpL6RqZlR//5xQv/7994eyyx0/j/OT0EkqQns0
eKi7/vSFGD1h2a5/uwj9DpzmeNLMEP78bv5/Hqn66JH5ZVN1jsEBiFRFh8QrlrkanazMR9MpQ6WK
NrGu38kUmB6cEa346wPic0H3zWXHufRoxivZrITsZPi42zn19F+jEEwyIGzPHlIXJbCF8jn1ve7S
xDNq+jRAFWocd6sG1n2mIUoCAQmVqotxhMgJIR7Xf9vUILq8/C8vGaZg2tOZyk6ekW1r3z1cHLZV
XmEenrnC1DBS/74Coq8mTzBxnnixx6LOb4NB2Xdlrsz8/cvf+e7hjmr1ULuDJyhufmIdCAnYkUHv
BZm7/bfnI//96wk6MsrWbbPToLtnsTFRdmvlq1xBNHWUmX3GZfR9dwejquSAbpbLYihOiOJxbhJ0
i0Oz0N/49GlrrILFtqQbKKFmruA+zNzYZZZ9d9FRlcqUwQx9tS1OdenXPxGrP1V0O34rnhcOm1qO
252fllr/8k+PcRxE6ymmCp84qk5ugvqJQAswaDtESKgks5lDxolyoo/KiYY8EwNeVxGzTq9Uh24h
afEKDy/RF/ImktXbDE/89duZeHjmqI7QPK5aDq+zE43Sfa0qb1ms00xhuZTGwyrsNtcv87nT/OYl
maMSDG8IuYIsZieOYswD0ScCqQ4ZTQO8XZgnTWWJPipYVHEO4djcFrSgXHMheOUtVsyt7L1KBYI+
JKlSAKb8+o+SLyPkux81etBep5Jp5cTCTdECYkYVgM5ErknkS46oOX4LhaFjFQ/5RcR5Qm5i32wQ
OA7e10phyFQOeimAnQuJxtQSN3S8onF9U8M+XOY6CjXDLH9d/6kTr0m/FL0vxS0PGgWksFSd2rja
Ba3wjGv/CbEOowKwp1PfX7/M1Mgb1dAeXWga4vY+aZ7y26nAh6e17UXWXVcUL3ym70kPvH6liVqq
j2opLANkQmzTThqpSzD5b+iV/bZ68c8//Xlz9Lz0imYajrvkBCjKWghtCYasjODFK6K4v36JiWdl
jp6VictTo6zhIUZBiPxqoYjNoyxAJJIEiMsqSq+ZcTrxXTBHzwoooqOYeKh4Vk36JGQODGohlmcy
WCeGljn66gQE/hSa5KcnxP8LC7pPh8TmzRpqBDEzO8KJz4Ip/z16OTWPNYx56cmSojfobbuWhYpW
9Xt6VXiLw3QJQSxbuWS5XH83U8sjc/QhUjWkrbEbpKxcd4irF22+E5IX7g5Ux4JVpiLdmEq6KPp/
K9nm6BskmayL6Txwh1F3gNmH7V0MP6BGsQqyRAlcGAVVSLcztzdRuIxR1TaEomw0nbGHmFA9Ny7f
cLMyxQVNTA7FyiQBCSNqz4APgnvQNh/kBs0tsyYmrjEq5INZYl0hE+RUlZ7d1OUpbNOdg4b0+q1N
jEZjNNYtTSbEBCnHCWhs/LtTfeuDzql3xJeNxQAawrAzS1WrZnYeUwPFGI9+v9bZiZrlKRYwYynR
m2yhcA2NQy0HqBjVpW9CEivb5FwBLdEHYe6M//PQ8puPjzGaFPjMC6DbDg8wzcpNDRt0UWhomfNA
/tkThwDEETEFAYA/0B3CsWnVNzXJHFuW6QKXVpOvLFf/1Ve4dK4/+omCZozmzNBKCEWBm54KAzGh
hEgwj3JEPBK0mjBa8q7XuaCtr1/sUoi/u/vRhEETVBO1gbmtUtTHOi32ABmXWZ495tW/1Wd99GbR
SACni+TqJKTyWo+DQxMO924anTUPQlrIngUhyvWb+ewKfHM3+uhdxnGGCBFcxJmEpiUBBKjzd33c
LrGNoZBDbRashqxb6fkWOcBSCz+ofSyEVhGKmDjfd9JLkRzV1Jv5PVMLm89svi/LBbqUMVpw0T+r
XrGtYV/iVKpSZKBKv1KH50pUILK9CR589G7Dbx3gWBG4sZCld9W5ZdUXKR8pqxtCo2bm9WdD8btH
NHrhoDW9oEXDctYc+a6B1J0l3a7WsbMZ94kmr/McOWG4MTxhlTbSykqkZdRtEnohvlyBR6mWurKB
5zdALgyjC9hfX3XaqfKSZd48BUSkGZR2Y26v9xlX+M3vHceGBxGhiL2VBWd44KhyWB+mZGa46zhz
UKY/ORbKPrr0K55eBPODf/AodQ2RvvRi9L+0xlijP3a6ASzt0eGnJc1DKEWbVn3nAHCB7PTy9fEI
Cua/0XIlWg7Vl/p++YdW3V5uhv83uwCfKNvjePJO6YOyKpLqPOgmvj/4lBl7dXj012fAxHQeB5NX
sWw1Teu050CtbytrgMDQ3IuW+dMF03f9EhNfhnEquQQgqpL7vAfOnK/dCKZDEx2NvN16Q/hShjMf
8olzWnUcT56CkYBFhzIrCtHqeeIbzH0bjcdZrQqSLpobVMjH0HhzrNX1+5r6BGmjT95ASJ4eoKg/
w6GPbvVWV06SiHDN76P6BhlShDbOTMx7VSmdlZL5JifFcvZqOMZwN/MTpl7fqFaWEZUSzJVDWmJ9
WyoloX3mbQKWKPaah8xQntzW7j4MSKqd89Bm6ktFJqamkR4lokCU6ZHOlYmJlY02qqRIk8sAjLtx
VnK/Xlux/pE0DTkpeboYBincIsn7oNYe3DZyFjBMqoODQXPVdGhkkE2DNg+Hm1J1fxem8ajoabCs
KhNmwFBbG0iRxdwwmZpPo49lixJaBT1lnrNS2JH8GOykxLKHzPgRyntip+CZSMs6KDaq8ChmwqrF
Upt1hBdXODKsUkt+z7y6y4P5rk6N6moNjtkAS22eW7V5gVLbYLMhGEisZUSQaH3rYoHI/r428lML
3ReGbFIiyyLj/PoPkC93/M0PGIeSi54uyrkjmmdHFX8XaZ6sjVLaY63y6xv2xXhzlHfg+REZDNm+
SDaN96M1X5Tef4eaou5qo7x1y4dBUe9Jtllpl+5Dos9tM6cOLD8Twr98CaWk1Ih1K6xzSwbhNseR
s0K+yUe63gvxQ6C8ae3PSgcTjyUl3WR5hDrPjP+0KGzICwa5q903yJFnhvdUdVEvxe3Lz2laBcqg
kFvnVG+PBbp2gOgH3pOJfcVUtmELPbKOjmC6Z644sahTLzP+ywXjPlE97BbWmaNvTBPBDnXZPVYK
HINiT3bpx/VRMLHDUy/T5MtlcLnGySUK71yLMHRyXdw61aujb/oq3JW1d1S75i6rZybfxNwbx4Wb
qtQQfBLwEAtcOl0O/NoPbaOJZv7+RDVUR9UwxFoJVyIwzwC1iMws3oLMtFUzeiPQYmbWfGY+fzdr
RnUu9LIaaqJinpsQYTfpmBipqmyj9dDyLuj3lavI8HUJBrzzFayZeZvifR2qRYBt+5wM1UdchstM
lJHJYjXFxBVTrRVycVIlA3STDVuxZxMhR+XeV4Q3tyYfyqwOmAClteoI9yImBPVi40Z8PazF9icb
yhfPcW0NRaWYtwV2dhSzNLd/JsTNd1mQvF8fK59Cl+/ufVQ7iROL1ciNqZ0GwC3XAJ0kHFgO/hYg
8yw0hT2WX4DBk7ZSDxCrTH9aQCHi5FHpCNaIJFzc5rbz0ldJaur19R/1qXL87keN6qgumJmjFKV5
lgkUXLg+DoiuarD2u9WDnmHJgmm+LPRIfeBECfs3jVEE77lzaIb8zxC4yjbvtOGxV2gs1VbxhvJ4
0dYdpAKiNIB1NIl+sFzgpiwwxIXnkZDnluUvUcMc4GTpfZ36e0CVFp99FuK4vINVEOiOdkDx/ev6
PU5tU5TRg88bh4yI3CrOIOf3BXt2ObR2FjbO3obYsdIHB3V7fPbA8+Fo22dh8yMheQXoBsHrWMWh
Vq/V4tbzdFrUc+nk389mc9xkJKo90+vOgSIEtuEQFaW3KvH0EQhWaDNLrO8vQVDN39XJKkQcmbrQ
2lojWoh3+mYna0lgS6UzJwucqOyINP6+Rkwkdo5hVLEzI/0Jbi5ZW2ZPlpIi4vAw/V8p0I+oX5uD
R8XaXH+h3xcqY9x3VHINN5nKoxOx1q5Kg4NIya8Lm1j1bpWKVTNTrb5fehv/6/ohIVAiV2tpmBP5
EemB+hT68W9DIGlKJDdxo/R1MbPM//5LYliXd/jlSyJZaqZaOs9Rj7ZxUyx1soIME2mXeO9DPzXK
bRjOPL4JPZlhjVbeZWv4KuTE3vaMfS2VIPuGB7EMT3gmP/KLDTGUi7VQy3aVG8+eUu78CH1b4bsz
H+dP2fD/i45hjb40BBCJHfSWym7i4mPQA+iTWB2lLT13m9QM4gS9pebgNxV+O8WfC5Rd5HwEOBgp
MnH1I4q6VzGW7rGr7IOuv3GLYIWTqVrEPd7WaIC3QuS4wITChhJ0UPC6EzL9mYPjySE/+oZZFiJC
sq5ae4AsUsETSgTddkVx0cnWAxysFzFLz4HsE/NRq7+vD/kJibxhjWpYJDRCmYPMtwPB+4MQy1tG
6XBu2nzTD3g+9o0CVxCLv2KyGyB4lZMs9jMzF5+acKOPRCNznoINVgKGfCd270msYbC5x31LNnG6
AdVRGBu2RLAvSIEQnwxadmV6U4fOXazMHGtNbBeNcccOJQHEoUFpbKxZRxOeQPXDt5RnwtZ3rghS
CHS+Y8pvQQ3iFsfw3MuemJfjBh4pjVllwkaxIYflthWHRMQ4GoBgl+g1n54csN5XH1fMMjT0cin3
4S1iCBhyuF4H07FFvVhLA8nGjpG4B7yzPwlXi2/oqd1efzkT78YcLa3LXmzDBK4z4Xqgryt4/Czg
073lwo4uZvrb36+mjXFbKZHcQIctjyI/JYEui8UlvMqt1SpPstuCKvAPBCDeXb+fqZE+bjDhcgG5
TQCmnbqKumqt+NyT3zsIgq2QIboSM0l6zrEA3ppggw8G0X8wihZVlhtz9fFSB78pT+PGEwot2E4t
EzxtAX9A68TpKD2pMVjhSIYe17zRiXgTeoX1DJ6ECkKfu8xSjCMUpetPYWrYjSqkqYZYokS5tYlW
XgEfe0qHdJ0a4i53iidkUTZP4KA52p/rl5saRKOSVvesTFN0W3YqFQT1ke7Xx+Y9ubhPXfl6/RIT
i5Fxa8rj5BDUmVbahKL9VtrwgJftUcrlmbXORKfdGLeiEF4MUd4aki0np1gKd0iHWbdCEpWaFVim
pRvLawIeQqfdFnjHeudXaSqLNgEO1bMNrp7ruTPfiTsdd6kIrm+1C+PFJs94Waflr14UPypvZr5P
zY9xJ0rBdKNUYtzalhdhj9kMqWHzDzKZQI4NB7nb9PwbkB51uoctff3tTUwJY1Rlqhh6f4Wh2xbU
Pj3JWdLswgrA9fW/PrHQMi7D8sviJ0u1yIDX39i+DLzHDO5lR943db7LdLAo3sw9TMwpY7TEqsva
IrEVCf0wOCU9reIG8BHm9DgXDi45d7tcxasOqygBJm3O3NrUd2vc2ZNC6Oy5xesyCRyBlDCg+E5/
N7F6owrDvZnHmwy0yUIuEh05qMM2S5upY1PjcFRD+kvAfVioLP+15h563FsfKyuRftv1lzZ5Z6Oi
IVZFJBipJtmw31AXSuHJNf1i5bUXn2Jm2ISAPYqVee5EDXiQ0wSHQUb2O3P1y118U6THbbsCMCDe
bnQaRItIZ0dWSacVNRUxc/hHJBp8JUvGrV61/tKHYb6QSRHAXwqCqgdCciIIwv8580smvo7GaHUE
nU4kxKJt7RiC1kMmleRpBDkxblmxJBWU0u2+RCGoFJlQU/yh4DYs1cGuW7a/s86P1mGq/AFQDLyi
buXHHnLpYRChmVz/fROT6/MA88vkqiMQt3WDCaZyzLXG+aig1JvGke5BXbwPztwa8fLWv3kfY2Um
wzaziqrtbMEs4qPbiYBUA/EYmO6jrGXerlEscrrwZhNlUxmrUDkb1abJ+zkT6cQnbCxQk1SVXkJt
IjQvMA2YuverpRFV+OXdP5q8jP8J1IxI7DowgTYky1uvUI217ArNWs+KfOZdTQylsd6prRUCOJuw
ZaG90YSafnQX7r1QkBbRBVsEMVbK6v31cTFRHvRROdRU8oVdmCI4IkDUB2AzgSUKLz4MhJkKMVFw
x2KnlClfVVXNkl2MTkHl/6QfCFDQf6oE5UTgi7lQDMf+11XquPPNB6qG1ciyrSVPbkFG82OQOLdW
lH90cGsaNdx5bTGnfZ76DI973yKU1gqdeGd3JCnh6SnFW0kzziW8QCIUjfgVWhjsLl3rwX148AFl
v1CXLqeb11/fxLT+X68bKSszLWvIe0ie4Q6SZHGKOZBj9Wa9CNbH9atMFXl9VNwwJFDmDbGzYfuH
4Q5Oz0VqfWH0RIvLF60v00VnatYmBD2517s+6kFGmTNj9NOf+U1V+ez0fylehUDfOZYH2l0K54b3
9FEMZ3MxUUXKSXZu2XrC2l6qVrbsVXfpucpyiGGihxsQmMB7hyWGKAiux5yi6wGbYLM0s5qYeP7j
RnmoZBetnSIeGjXYkI50dh2S2Tx/S6bFjdnkM8u9iTk0bmDHqUcEcCuLB5nC6YmrugweaZsf6sh6
E0XpIUJW1jjGzE1NjepxQzsid7YNQWaw02uI2EyUH7k3HErnueIoWEfsnhTtEaz0pheNlzbNP1op
mdtqT1Twcae7UofQ8KHN26ookZau3jH2bg2ob2Kc4Qjs74khIO8XWDsm9EIBbL2IC6IMIU6uS4Et
IMN0kRnVnP5wokCOW+ImKUtBGg6hbRVEIUUIchcXlEvWdjOje+qG1b+XvXgqYyL4hMBuM0CzA9Ui
MrYkVywzf3t9+k6NntESEAoNhxWSFaBYC26swnmC4bHksKaQHGgn/lOZlNth7lh2akaM1oNDnjZy
YMTDgX4M23TlIdWLHTGuD5b3IET3/3ZHo3Ow3IzFgjPtxFZMb9H75W0cV4e4EqhEfXUDQ+gmifQn
uKnXLzd1T6PyhwjB02WtkQ74TuiVhj+pJa1W7TjLrsp85i1NHciOe8maqceOmdfDYVBjAPLBvosr
Cx+BUizdfFdYUIQEb60l6RLhNmiKwNsnWnif9eLD9ducmvfjfrEmE54i5BInPEG18gpyndMg2mHB
XMoK2NQgfmmSfglZr10EQ7oXuv7JQT0/c/XLgP+myo/bw6oYtbqh5C1VJ7rRNJJZU+eoV5FtKWQ2
EUkX1AnaIQM2dVvuZN68nFnH0uRfNnOTcWK2jzvGAhhq+j3s0wbizGsyVBYqGFenIQzo+l1ODKVx
r7hhbYqaM69tQ5XQcDjlnmUJUQ4iKFSdQLawHGbmyNSVRnUlrtMoFhvYdGAgCfCAZ78os8tqq5Si
PRGl4GUta2YZMvXYRhWmJqGkbci+taHgn+Dv/8nCfhdL1vP1hza1/lDlv2tkDMReaJML1Kam4Y19
ApIlzHADpypKepBMQr80dP01E97JloGJFvybhICX8veVLyc4Oqz3xtbi9EAuVsxxkrQlDmWnO9JH
rVqv/3q6oo6qjJr4cRuISmX7fkckiFgg7ktmXtBUu+KzFf9lCdUZrljh9ZQOuvLixeofSxnIxEuP
nHbcmHrNl63SbcGTdkI3t+Wc+Owol+3Nl0vqeixASR4KW9chLydJHawBqp5CEE8O5eMQgULfeAqt
e7kmkGhm8zQhLTY+NY1fLiukQlIPJpotwRx2NWE0ELHIavNcMrNhJ9+0ch0gSlVKSHbZU5iQZqLH
HamWybsRu9E2y3L51WEw/9uMH5OhUOObbRyLpd1UrYm4QH8mfnNVe+0qBB28nB0+E/P9f4SoppGh
nvORko2TpvwCOvxTJ7HLGcCZVwRgXJ+KU1cZVZVQh/6SER5oVwkx541VqoDzNQQ1gvZmGGq/I3Rs
Zik4sQ3+Hw+qt5pUSvrULg25OFdZ1q0bLT21DmvBgdwkNWpWCiya6zc29fkdE6CcRBe1UPVK25T2
YpxsMpqTizg+uXwEjFDbFBzvu2W85SQF8r2r2lmDD9iU5JkfMFFDx/oEo06TTFelypaDCmBrgxk8
PfeGN9NRmVhmKqPqkoOfKkOge7aDumOhaAHQ3so012KRpaukNOfYMRMDZAyJkjhngvuY9zaxLw+d
uSXYbJcQd7Uo4/y99n9cf1sTD0se1Rb4roEM8LCDCdYGNquzYoffsr7pyvbfVL3GGA5VqUYVtV6q
2KLoneq2OeCvXaVOfmPNvZKJAT4GRAUQbou2kOqDDPaGUJSWTEFxQ9QllFDd3BIXtRe7mZO5idc/
ZkOFZlDlmlLWh5K8kYVIr7rPdI5FzKU1d5Q0Ue/HcCjBLc2wcYv8EFu217YfCTEtC6QnUCtN97mD
cl0bgkTWzvv1MTB1vdGiw3eUQdbCOjs4kqQv+u5He3GKZOJdVQ9Pgp6SXmi8JmQvzZS+CWOBMcZH
JaXaBEhMsoNU5Yu0f/Oko9K8Cm56HJApX44ksl+9pt2k5SbtByh9xBGW9yHJUdAZoRE+lm62ywEq
6tnMwmhiyTwGNZlW6YUOlOHDYBoEPbrHQk3frj/dqTXXmNSkup3mNHrId9otyWvROUJ33ZSyizjf
LYej4cqHSulZDGnVnQGVfgjnBIITg3VMbDIlQxMHA+pPqqi3akBwWUfOSj34i0CI505ZgTB+v+H4
lM1+WSngyBVxBmjpwc3y+IcsBNtUrZ+IZSF4JhPFJar79Fi7qrHPjOHQpUDqy2Q4aqYVD5uGgMYn
/MPhPtCIVjCc0oKHeeGpA8NcVlb5oXWcRMhJSQhNYxToAKQ7p8CL4uXRo9OzV5WL3l3pNQFfWi9r
B07BV1nbvBsdvFmimlmpd+Yty97wHImRuyItqjsRPekfDB8Du+cJ+6hWH3z0vYBO7ihRz13vATPG
M2xU4ECHhMtmRiK0P8wkCTeVLrrramDVHxbWBR2e3YVkaa4jt5ZuBsFr9hJ5SUSeLbLY7+2ORSN9
Ra0uH0ld3ClR0aYLEgiFj1b2jQX/pTmQ4HQwG1VekP2lbDNPTY7EbqeXFfgZ3q5/tnLHObtxthbd
snkNepk450pf9bQv11pZ2ZKJt5b8m71aR2chacoNSHcBhmvavXUWAHBdtGNItLnoZMZOEvzaJUAa
hrDpa8HWpa/rLNOuIftMKDtSLBMlosujJaSRsjLxnKPv1mSlpbaURftalBK+SY6z1QTijnQtb04X
WauV9cRqNcldocq3jabcNqbWbgCFxiRkGx3RtZWFwIfIgjX8vnqpB1b0HCCfWvmVsJU0sbsNm/xO
1oVTZvnJKk6DxyGKzSXosaTfEBiyizzlRyb0LRpD8qLhTq2ovWG/GkzhViVydEkem7w0i67fVVog
b83QM48q42UdSP1RIFiaoF+NrD3HWZq8/ZBjAQKQYaUTGK93W4f17U5XpK0BoncjRnScYE/7CxYp
1oIQrVoipRUgOrIp4sPAaBF24vgin5uWBIolp1y4h/iM2qZSGh2RJ2p+IL86XlRKqe2zvK+OjlWd
Ukak3A3a2rRoHGxNBEE95uJWW8ZND75EP7Zu8thW/VYKIRuuU6D8OpK26L4k/+jYa+JN4DpEG+oa
GDaDGD5BUisSh1UH7S0+pyoXHyV5MDdiUGuMtgA2u2bGCAUGIm4MzQWtTra56m5zbeDUqryk5Zg8
1az+Y5F5sooNEugNYMX7GvnhKicOY+Hqn5+iQReBcfwe1OEOX0RU3Fp48NhLloV7MqXuSDBIv7XY
P8Y+DWdMPcNC6rubPkEK7Io9BNIgZDNNKkXVKAe3i7QXta7JfS5M8cEdSv2o/cfZmTZHiqxX+K/c
mO/YQLKlw3MjDLVqobSUtv5CSGo1CQlJJjv8ep/SHdvdjCgcHTFfetQtqiDJ5X3POU9XAIwxDjx/
6gxV4yZYXQBMBh3uiaWubSyE5kNUNC+uVew5ceAT4DJGOnClI6yB3igtRSp/l16VLgMfzdg72NUE
tG831Yngg721sVZ26SMPM8UjGEAnS2K1VzpqIH2HgR2ckKeaE/e3PGLaJocop+bkElnsb27ceiE0
Y3nr1yVe72GU4/N4EvWtkiSxtyniKoOi009cMnaR68T5QfJqQC88tsRBQFjqBI7tJuNGtQm5sk3Q
YNDMxI6lzdi1nVDottsGADJ9hP0LrKpIW4kBi+WQfmMMFjUg3bLABgXmw4gEKrWIs31MEp3vjEqA
JQHC9VU7ojgJ3zCIuCMAYRYygjcmDt4gG+EFoQARNqfA48Lqwb4yet9TQB8nkbXjpfsKJLTxSDUk
utEaNVsQ5oFt0gYXb4GTpBn+3OoHm58CqLpB8/VCRs1pZgbdzdMkfWCZLNZeVborj5fwCLhxiWfB
gBMeEl1cVUN2iAoaXXtud9Awj0uBtGhCNNB4AQLdAd+dX0nMCcZYmS+GI3eClzsMMO0QK3hhIpcd
mRshNL6XJCjKHMwlW7mRD7Qx3mkE3H6XAkI6XhF+3yJqxkcCavxsgKpyn+qWA5dko13rBfbxQdfU
oK5ktGjeNSCGSl8SoY5R2Xx4eaNdYk9fX0IThmELZstFrGnjesATXanaHe84kqY2AP7IcQUiLiCq
QCa8t1bJwelxDIT35JcZ2lrraLCyb8ZQD+vCbNFs0aW5piNktoyWYif78qbugB7mde5ACFgjnVUv
ezwZq3Bo4HH6DSrweKfXKnnKUNYoLlrNaoegbmh9BTckdQNC65ey0sQV4dZ40eZd7F7wCjhbBR3L
K47IIhC0HgG7suwjAOzgbtVALgNAksMnaec+vD9xmDeswVqNTLVKSvg8gADajryIr9qs27e2UV6A
fM5Ak1fWDXf1fOVy+AI0oV9VzJRrYlewBwx5DPeZi8TE0Wq6bmWmhG0ct//RFtSBikHPEvXNxWE6
4H0Zb23pBiqn5bFlmfGk45Gim5//gHw3DwpL2vJhcC2kCHg4xJGVl5ruc4ZQLNdXuu6FCkZuqRnD
zrJBVOudpNsqcAHJSrP464nAmaM+UOGUlpEfzKy9uwJ2acDOku8EeasGjGlG8dwMQscZlMbPbVnn
awWi+SrDhGzshoK5qY+NTRawpIF/VCSWvk4zoz1oDdgyTZRbmCdrDwE+3Dzi+G7sY0qR2dS77MFV
EqTHNAfTQ9iA4mZWb6ypaeNx5TXYA8LyDggDGm8sHRpb1GYvMKGh1YrsOFAd9Bj7to0lWZYHngCj
KbAFTgBFSfMrNIBLrGAFQWYlNVDPzqWoLmPWt9F2zNPmtgPw+VggXv0K+FDxACBys65tEj9ybPOx
X2hkV2/Qcxx24FH1xQU3Cu7rBgFGmKUVCA4Ng8UqS7PC7yRifbXRAkrVgqs2j+g6iZQGJMdAVl1h
XXcxDE7AxWN+67IHq4q6jVFEt4jgxxkFpqlsa2JNxTZv6O9JgyuAXIVDWqIeIuzLArD6xM0Qp3iG
uastVDw+d55flMA/a1o/7UjlUJSZkF5+oxVeENsa6qjmm1PRYxP1z0AYQlhrYW9g9zdR0hwSMvhG
ru3IYG4k4EhxB2AWdZc+zMz56jOK/KcPk2al6wLBh0ArgPnAiFqPxbAq+72sodrDzCrfAGf2beyF
k+QdmX47USWbmj3Jgu/yvgtSLIB9chmPq/Mnks9u51d3Z3rgG/sRB9c+C4GLyTCnw5mG99nbtVXd
7G1MDX4d9x9E0go8lwxc4BySHGTGswpk7ybBomo6mz5W5jYqUy/Avo3dEAf8MWh3mluKTIdgAIoE
3SrlbIpaTzeA3plmYFfwDq/MYezW2H6RDYj1AKnTNtL9RNXWzgXeUYV1kYxrcDweGGZVYDr6AkCg
vgCkj1AKZEHTd/Dix0hCPPLExOawr7W8BWcn0q5NcBvhQ8/JWtcrKVaAPZFtXqdSgYUxuh4Ytna2
R+qYcepwKSfCxsPIwZ1owMgwEmY+Ah8w3LjgqO9d77QGA4pw0wOXvFCcmsmfdz9bRj8NBjY6xZDz
OgtrNCfJG4iOTXFNsREdhiQAumirl9RHW6w1/A5NG0DRl1oys5eelOCB7wGrwSgzVP6gjjLg/lUi
QHO/B6NSJR+gymENzQy1rusBJboOtARpF08NB/Wn8uTb+dE3dyad1M/QPoWXKYfsESWhW24X60RY
qQ9X0W5ZPTVT1ZqmqzI9ylRrl3mY2/F2RF2uiQ26ohqIZZaVHLwRwQ0NMA4+abUraOF3SPQ0faYD
H+902abuhxdbQ9LB+W88VwGYprG2hTc6ZdLkYRXpBqrV9K6Pqd90bzzXf4AuA8Rrs8uR8ahVYj06
YuFOz5TFpiGtHtF6s0r7PGwREwDswZNohzDmCor+1ryLCm8FuNNC03HuWqen/dOwtp3BqHJL5iEx
0UW0HmR109Yi1JMOMKshDzt7qYc1UxfVT8/8pyvBimuVVpngVzb9C/IVAgPcMTR8weKLoVd0Fwqj
c+2PadQqQJnFyXiMMeRlq5ja14Ld6NjDJnUGCXl2CTzmleqyb64tX7CLeXDG/Noh7HaQnhlIYHvO
D56Z10WfzNVw3tJsyO08NK3iEnCzQ9ozCJSc3m/EQkX7s7D4xXowzRmlthBMAxAkFB6MbVUMl3xE
6EZhGoD7MHNWbowTdh+pXdyX+3hwUDSRzU1v2xsWW2xXA2PoG4hAC2xwxrY11ndtxEwd5YgvM0Wa
HB3Qm6/ANlzx2gTmenw4f3PmRt1kRtOjtjIlwuJDkwgwDY0rqsMmVPbfqjJ/KeAlatxyYdGc21JM
HYYSdSrcowrzlu5+77X6nlXrUnlbgU3DwEe0801A169U/CFhPYX996I0NnV5PWJLa+X89+SxztSF
qLdggjmFKMIoTlkwKpz8c/GYjntg0d9wUr+HLksGACAi1U3pLwnNgqJuD3FHrojSYZ9G9QbRMnh5
gJq2umFhjvt6mDpT46IFoxTKLawIK6rfsDg7OFj7/SodgsV81M8S+9+HqTM1KiKD2GiQsixCLam8
naZ7ZmhHGQiLjL1lcSSvEgEoIPDasCpYeQVGHbBRCFv3Rp+Jzt4guof50smzbRfBnsDN9KKM62cN
/DTfcjXzWQwJuXAVWu4VzwEzxBWCwnWdFZLglqqlMw1kVIp+nb8ci5R1lmdF6Oo/UGI94GxyIUh8
YdXNfVHxS3DtH0uJWn++NHKtL8uzztQM6YF/Zmm6kGFaaQdPhIQ44D6tZfxe3HUx0F4w5Q5Wf6lQ
z4ISEWk+koEdmS7sf79+SZ2pPxJxsjEizAoZttG40+IWBNO9Suk2GvhdRdR7Wpbb89PBzELrTJ2Q
CFRMCz3mMgTZaGcSN0xoewe92YPZFPeMEhQhh1u72WlKX532XOcv+/X+3qHmr0+0SkaN9CwuwgGR
236uFTfMgoPeuYpze52B+oegLfG0uI+be9Umk14jHLttnEaGFEcJx2LPnkLQSaMjC2p//gt9vX1y
6GSLltRtakHSL3E+iJ4jLb7GtuWd1b+Xzgan36/3i7SYK4oSA2I0HwEq+o7K/hbW3zeV2cGibWjG
FetMrYYELDeey1yGXl4ERYOI7hQ82qjkNxZFFJznYTeGiAAtWzcuIGLRnejaO6eCDL0mRrEZBGwO
pWluRWbdAUZ+odTWrOsrDycmm3doYOJEnHF6LeRtKcCWY/n3Jnde3YIvWUJmHvTfvIigebj2kOEb
ZM1jM3h3uY2cIkdbL+Y5fUpivphSp1ZEux3zpHK9Isyw2D8PVXdCa0OUs4beI7ksdO8lqlkfeOC3
+hICYBQgTHFNYLdp66rzpbTajZD6PYrF+V4UatURKi61JIFnowTwyRF1A/2la65xT2HqxCZhy7N0
ONYlAPISgSJeBFxc4t4BnoyVissxqCjlV3WN8jDnslmVFcpQiSxTGM06b5PDlWp3Mt1ZPH7Qhx4p
A+cH/cwsOY2XdNxuzAjlgIENyDRAl2XtaKgZn//lM4pAZ+rX470DIXNDQX6vukOXP5qFvgEAlqDy
6jbr2ABiKOuFAmYEURwk2SgggaDAWfhucxPj1M4nqCQGEIYqRP/rykKAV5z1jyhFfPQI27aN+ggO
yhrI9quq6F6x6zv/rb/eqjtT615cgGtcgf8YUvR1uisGjYv3mXmrByAKLlxk7tZOHXxZyZO+A3c6
pKn0e5l88xBtypGNBGTjxqX9d6vjPsXrC66iL7MwY78XP+hMbXzOaBTIXhxVWCXJtac9Wobc6aJc
9j7OdFadqZXPzDIL9GAdmfA5zV+5qH7U+bAezK7cpEgKhKhS8gsbbHjs+FDBQCrQO4qUw6ZOQCxW
Jir0vT742M00u5ZSVLbUuNbc6GPgYrgVxoB6ua27V9yJt72LPxAQAEXPyc4enDuhg4RHkuIBUE0a
0KwBLGlg3NlEfWWsEiyp54fJzPo5tSgbg2ZgoMRIj6Z8FSVP3FlFp15pXkCAbgxrk8vXxbSLmcOO
M7UjM7uvSy2Oy1Bv0MsbAVPYDVF87KM7pwgsRSDlHr95YLM1Q+tbYK2nUNIirP4xSQfdL7KmX6s+
rwKRFU5QQNcf4BRwpzgKX/oqRnyQIMzZVKiFnr87c/PS5ABISJuPbMjK0MKerXH4ZVaI7+d/9dz7
OTlKN1Gdt1EbqdBFrgjK4pkMijxdJa6D1GlECG5J3ker89eaOT85U+dmV8TRoHPk0sc9+4Zy+V7U
L7lrX/Ou8fPEWxsaWpHoAaEk45fxjfQumvdiSNAG8tBmXdrazASNQQf96+bD1ewosmG8D0tub3mM
hreB5pJwwjGnO7fkja+5SJxCOiCrnA3Vo4Pk46pBjEfhvMIhIvUTIWpMHgFDDzhi3NeR4O988fOZ
X2/Wp4GuuZ22GWxxMgTLYu+qcRXx4ml0OLw2+dos251uaAHrklVnVqusjzZR6QRAIoGJM24lZUis
R0Ma+eNxnyLq/M3zkIYJ3C0/nn+OMy/r1CiaozSadm6twlZpu2iga6OL1nDSsHjYa5m3IlG/QbH6
9y422YiOLeCIZo2aMFavVzA9LlmuXcNCA5QrpBJVqh8tfHMO/OjCYjLzsk1tl7pjN0yJXoVOaleI
JLT3rrYE75nZVU8tlZ3nWUndYDVE4E7vk8i7MCh/XeRKzK3xUz9lplTKM7DLwtRWgabZ6B+vGRUH
c2SPNFO9r9NqQ0qtC7C13UvSP51/SNbp4PHFJnJqs0xHp+tRHEkRk/4KGcqqcNArM4AYBj0klEnt
wnyJDGTHhO0Nmic0IT1/0CEVYOzaQo6A6b0hQwm5Vfm6R49/lUkE4WvAS1dudGG2WNy002SEa7Rh
h0pTpK/y+ravo8BWD7TnAQIKsHMyUBNx9DcLBSYTWjyOOgBO+0DPF9LOIGvz1rJnbdBGd+e/99zG
Y2r5dAdqgd9ap2Eco+onn6A9OrhdHDZaHGIePaZ6dVv2yWM5Nh/I9zoI4v6eetiZekE7U5ql1gxp
6LTN0R6S5zSFwcxpvWMvjLsmWqgMzmh5nakJVJDBQzAcSRERjhSB5GoU5LLl8UZU6W6wtZXl2dcm
OMBGYR5FpO8twws1uZiPOVM6cE6T5E+1XrtJWpgVMKRhIAkggES+cJqCno5QNJGiHU83ltCDQbeY
f4pD7Pmuh8jIftaSH0Z3Af7THo3hwHTfzz/xT5vEVyN9cvR2CXCwWal4aFCxqca2uUETd9fwnPrF
yL6XUIHaCt1iqpJtR8ZyFdvUXqmiY09D61ygAQtNw57p3l3tsGNTo92MYmp0jW9SIE6j29m2W/uR
Y2MM8fbSo6OPCv7a4SgNed0zJcMuIc7BGTu+8zi5gl7lUpcQLPEqRx6fsT3dDuaQW69yLlnTOBtm
1d/6slvKDZq9A5MZWa9zm0CvwcMUkE4/jXW2hlNsY5oIp4a2gQGcDlMwOtir3pI9FDyR/lg0AAMW
EANavAkzT141Mt435g9iI7y6iBzl9xwuaRdWmsvEtR9iLMv3TDOQD6ezQ2/Zh9wFsV4V2xiYqn1n
c32fZSyHcOdEwwJxDAmO9xzV6F5ZUUBhM0SchkDjIR2vIa/f1S2mHcvur6wy+r0SiT3ZRhhmhu5A
XvCwHTCppu0VGpyvaZoF50fa3GQ+TbA1S9yItGx46NkI9LSUPyTOHmmxgYsukkkCVKGQBFHDDeKs
EHN2/qpfFxysqbeFRKplESbKg9PZazsbAlnld3j1jouB2LPhgac3/ac3WrDedIHQcw4IMVjDHHKB
ZHjEHz0jaUAxG8SWahX1kKpVetAl7cajW+Ta79puh7U4UBVBkbKFz71pAlNk3fr3vvdpf/zTh0pj
yMBKGx+KRCgB5Wbs16Oxg+Rjv9iSnNl3WlP3CrIUgLyKYWlXifVWR7d6Fh2wX7pOCyiARf3sMffa
ZJ3yy1JdRvFGac8UL0WsGwjFaut3t4ygN4NH+NVj8qQSFN6O0W7viiUUyUx/2JoaX7wuy1SpDBfa
rnQFb3g57BEq29WGn1ZbDG3PgsArz1YWf0bX2IlCTzyffwBfb40sctqO/fQAchPOMBN6yYPH1YUy
i2+G5+3GRXzh3K+fvKykpsB4cOkeTI20fsLsyw6YCz239pEmNynJvhOj9fZ58qGlpvBVrek755Re
k6EhrGp7bfXZx/lvOtNWtP7mjoHjWunZ4B7GVmKcOUhq9cgGvFQkRyAoKkroK/QpOHh6eMfZPuHD
NXeBg1EQHpIoWqdtWyxpEU7f/+/LmTW1soi4NXtBtOIAMNG+lBL6A22bxWsLWVyoC66llwUVNCt6
4zyKzvyBgsElVL1Lc9xpzfji8lOHS1G11Gaa1yKLPX2LE+BwUVCBZgPFiM7WbqocKKVEb2tQBqJs
Y6uquzn/EL7eVlhT04uJJVeL6Nge6hMdCpUQGufQ7HUvXjHuHNcAbi59OH+puec9db9gq287J5H6
QXf7Q23HqU9WqbmTB8hiruNsOJQ4P5Vor0prvKzt6K5BvLOfFGniA6WzPv8pZl6AqUGGWHZnjM4o
MMGpm0SdPFg6Dpjd0jZxZuGYmmIg2Gm4kSr8/hhWjYLc5FB2Qbm2Y3rnZwCjNhLnaNn5rMGNQBR+
MeqbmCY3oyvbEz91W7vawnHk66KG9Vn3+WkuEYbT1WUdpQdHtPUOSpBLZdl+Sdv7mg5sB6Huwllx
pqJhmZNppRN1qou8rA79GN9rJWpwCDCModuyWWCJDc9fSqe70esy6BAXgIxFyLdXkdttqYYmA0J8
f+/hTjbJdWkiyzHNqwN4v++Rbt6MevrAkoVJ4uvzvvW3vCPs1VSL/OfD6Jk3+UjWgzDbdVSdBDSu
X2fQxhqmd6OIw3bnv8/cYJpsMWMIgXNiptXBJeaOSvWo0vimY83WadTb+UvMBKFYU79P29oWLdCh
PmgM4iNghvt16XXxG1zlchu13UVTGjUSgqwSWsjUJX5bwMBm0uiblSFrqk0RnYhtNd8Wo/s+Fpl+
p5zspUAWFJyO+YmAhfM3bVq6NtFOXiKyzNyZz5byT0ObtIbUcAozD7RnK+aZNgCIzl2SGkWgIW9w
aVx/fZ7Hke3X1VgQyyMRtGIHqN4xkN1vnUWCBCB2qcDdFG2foEhHfPg8flTeCHnlb0LEpnYl0rGo
lDAaHDzZIBSngrcGUrkEOmPrpYL/YmtjOjk/AuZu5en//3wru74d4fpyD2VadsHIIg+SCGFfeARM
A7RqFi4zs9J8rgo/XcbWiZbHUrcPJidHaCLXSBgy0RzOtP6R5sU6VXfnv8/MgcH63NT9dCUmB7sb
DcM4ODl/1OwMruyCJlvWG+mmd3mJlO4RYkuipVhpiltVmtqJQlMvrDAzs+5nAeGny8NlkEGmFJ+s
FdqBJtl2rOl9IvRHa3D8Hl6dhRs699zMX58bXAmDBZPHeND1clPHJMXsoyCdFxeL8Ja5rzI55CP1
Lu0gfcb5CnFURWKvAYQ9VshQLrI6W47dnplYpxrFU+eGJLWOsD0+HhtV7+Ka5EGUx3cD1PvWQI+k
QDc2KdDlPz9GZnYBUxliVyStRK6neUia9L3tuquk7cPFxsrMk5mqDYuBmIoYvXlQrnntRNmVUOW3
mDYBLJ3nP/+MdMaaIuFHo2NDp7fGoU4rzLFwpa2QnZ9tNMPdK7QafYLKc95Z20whOllUcbKwwZkZ
ElPNYa4xFQNsNh4St7g12/qmScyA8vGpRgyaWsLWzF1lcgoyypSzeNR7dBzsx9rJOMS5+UZRuq54
eRe5S7fx6yK3NZUUAvs6JlB19IfcGI7F0D5D4/yICuvOM981Vl+P0S1MQRdD2gZS3kXZq4r717HB
sfj8c5wbKZN3uHf7VvYnOBLp+wtAX35g5Q0jg/3oejpsz19j7jA7RZvnY55XtTuMB2Brxt4LJOOH
qD7ypsKRxvNjkd4x9BW03j9lABkeJA+GfGyy4/nrzz3LySbGbRxjMJJkPDjMiuHe054HHCptkI19
2ptwAnm9vXA7Z74qRPC/zol4mIC191oU9r2ZQA0YNp7n2+xVt1BVuG0bUFQ4tiyoqY/HNm63oh8v
tCFbQmp9Pa2QqfRPrwzLbasxPiimX4HahUSxHh4mp6CP5+/l14somer+KiLLnJ1KgSNtrpzc+eHZ
FqKyrYfO4zts1IJBLWx2P6U1fz+Skqk4z+QGlkq3TQ4wKPuZQh7+hkQ3OPue/qA67Oa+k+QGEDev
eEKiru/UFQDYKfYOLEjBTy/Np1YbfRFRJOe9IxfGL9Kn3AW2HLhFnv2I63tRs42pXDTWPzLe+l25
TlDZrNMX4a4q84mag9/nL4m491xgP4prXBgwuDE/fc0NAmENlDCYMa7RDgm6ggTUwxEL5gX4jNyq
CSLcG8JVMIDMJnT4g3cphaEnQ5EVIVs9AkbG7sKtb/DNTrw4z7yItB99i9NZslYmQ7BjdxWxcg+N
UTPsgaDY1t1LzN1rL8635QbwQaMOwDUKRmJukh7ODH1hefp6WkBSw6/DGML8nBtD4YaOxfFF2bVZ
2Sukt4ajuzCQ5q4wWdllU2G5gMUw5Dkc2FkM82Ivm10Ed8jiEJrh0pCp2tKtEq5BNIEhxH9UkXHR
uSETgKpG5Y147tU6M6u9Z76g+gpHlRlvh8F+cce1NNQRCcBHKy/fR32hoDuzKyRT7aVEdqQBe35y
kLYI6v4D+ECMIjctoTbaYJLaY9uGqHt9v3iP52aDyaE4LwqPiaIGxLKhR8XJZmzba08fF+ruX++a
yFRrGdWWmQpbxdBQRWtLq22gvPWX1I1WZm5f15H+DAPaRdo7SzFIX0/kZEqKaJzaPbEK4kNplXe0
T9fwu+08WR+1jG5hHk8XZvG5SW6yYCD0Y8ygXqUh3OCoRa/tYtwSnl6xPF9T+G1La3V+Np2JdidT
+WU21qxqvRbvVVatkqi/01SxKpt2X0v0EyqYJ9WtEh/ENy5p/0HZeK333SEx4zelK+UnQi688HOj
cyrRbFtnaGWVeCEfhmPT0cPQsAuFmTLT42tGTV+kG82roXModTilzN+L1iFTYaULiS4IWRXuddFv
eSN2ptdcZLy7dmJ4X8uFl2/miU61lRKcXRxVuBM2pg0vhUMepdUkaNFFCcIBrKb0CUbWKu+Bh1l4
tF/v7MhUSVVI3ZAdS62wVhQoBfWS6+y69B7qEY1JuI321sDXxFUXwrPLIO+1nZHl+4bTH+c/wMzL
MtVWRaxKta7uSZjy7iFJtL1ba0HrDTs1DnsW7c5fZaYrDWvBrysFADs62o+OGQLxjCgp8l4DjJ1R
8yKr2cquVgagqizWfcfor7ERRCXdIeuyWCISzI7bybsKz4Ww2tjoQnvQ6cEzoBrxGZyGK3tgzaqW
OapGUFPFvi0z80nRhFx2vAMxreLVwv52ZpqdSivHkUcATsddaHUeKALanWn3F4Xxev4OzzzHqaSy
qfQUrxvvwq6i786o+4KyHyUsiRV4QYki5m8O2KmCMpdci0fHlsA+WhAXmngjVsrVbjQnRSaQQOZc
XMCBncnriLQPedJdGoZy1jpKKStFbW/TCx1pNue/9Yygg0zVlplukm7MmToYTISFiRpUQpLoyaYI
dEAhyl0NGblvSHcUqOu2cjhm0uMf8Bmqh4VPcBrBX+w/p1CFqM3GQW8HeWCifIMry9l3PB38BFFp
Kw87rUp2b5K4z22eI/NA1BtXZTjBRBxR2PVvgQvJVKjH4YomAxnlwa4q5hvMYKBJ2nJdxeLVQk73
0jo0sxubKvEkOFLSspQ8OLq8MXV+RBrIETpX/YL2MVSIrLqAmtc/Odb9DtJL5chthiezyTMRryQj
iDrUE1b4VdMPC7X0uallKr9LXKg9ESEhDnCtXHOHgLWdWkdlxofEsBCV3QZgRIEt/43YDYDORyQm
fx+Y1yzYKOd2j1N5na0Uc4w2YQe0hym8W6VZbRLjW/XCzCDJ9+hg+KO5r08hUUgAS1BbQ8Z8jRA/
gagFxPss5tnPPZ3JHEfrWLDYGMsDHwtIX+1sMyDyArhgYA3zWCyMtZmJZqq3q8q6ohLpbQfmOpfU
zD6Qn3Ob99XWq5O7rluqTn529r54r6baOxa3lebqqjqkevwWSTh/VVIaKxWNIdxYh6EEpTi1yjUC
mVJoKqyHXsXfe6mNiIhAwKseywqiVGvbd+lFM5Q7bldHt9XFtoYCMnHIViCoj6fpXc4Ejmeafjso
QGSUBRTOEilt5olM9X12gh5em7jywLl1E4vsluZeKGJkGQwAap2fgGb2LFMpny3h0jAsB/MPjd8M
d5sKWGaQKxJX9U5aSA9uioWpbu5Kp4Xtp4Kxiq2OQiSH2q0lV2NnbgvRPhsNeWh0tJRYNq4pKxaW
mZlDw1QtR1LHGZneKxwa4K5Iih+8jS4KmyHFpNVXHja06KMc2/75/E381Mt8Ndom+xOnS+yoLovy
YMghZIYNzUHPIWP3ECCa6QcdAAoagZ9spwdElr9VmXGLSOadJ+g7qMV+V3Qh7NT73gP0iPTb3oD8
xekOTStTSPydUwUfhWjAw5Bs5Je9HjaI9PHr2rlHp87aRIOHuZsicD5x0QXQISKweZANXK2IkULI
HDvVKtbyDAh6CCIXvvTcA50c32nmNJ7lKrDha7lGW3cDjT2CeXR3n9vi3gajviUd9OVq11OEnhlk
RYpkZ+nps3ABkCV3OJiK9rvnEqR3vTK3PKq6WXtlsjMzjqQhcYlc30AafGVybT+Q/lp5AoZf2Ikb
89GpJJKPyLbxENUqOov63QjjrWdVN51cLJ1+tna/erKTCoJpCaPVYQU+xK75EtPi4aQ10zv4CCLj
yhAQp5LKQsuwi30zifbSKldZV+46N0auDYfxEKqnQuOmT4wkiKJiRTz+xGxgouHr4vBUVE8yYguc
ubnFxJnM4WVfmPmA1IcDI+53wtswQrKMz73uJWMbTsVbK9DljMCEy1prRekA6KHF97Fil1FW3vd2
vonZYPpWO+IVlbvzI2VmoExRD71q3DjtNRoqc9h0ZX+Xdjlie3hgmNXtwNNsNbCFKuzccj7lPdQQ
JiSNzGmInVVYn6JabblFDMRG4/VK4+JGi07ifvhcOKEPNCqPqebeIxZ+YUt5ms2+GC9TAIREJR9T
QRwfaCxuHFkQzKKRfjcaUCaev5szPkcy5Ty4qa1Blhpp8Lo+9eKWcnM3wKPi9j3012+N86SMe8Rf
1/zWqU/FmJWTq291DqJTnqwb697mER7wKwGwuUYqioUMMN0Iqp6+nEhuroy+1UMO597pvWr+VcX5
9/f+P+KP4uZfd6D653/iz++FHMA0ZfXkj//cfhTha/5R/efpX/3v3/r13/zzWOT4b/pXfvkX+L1/
XXf1Wr/+8oe1AHhnuG0+yuHuo2qy+vO34xOe/ub/94f/+Pj8LcdBfvz5x3vRCFgU7z7ipBB//PWj
/fc//8Ag//eff/tfPzp9wz//+C/xHQFTOIP961f99fc/Xqv6zz+Mf3M9HcUYqlvUtT16Omx2H//6
iWWaOqXUcqlJURfFciKKsmZ//mGZ/+bYnmvo+JFLHMC8//hHVTR//QgKPv30iwz8fwOanP/5XL88
l/97Tv8QTX5TJKKu/vzjs672fwPYNXXHRFaNhTMRdQzwwE8Vh5+WaxNe+hrJZqmPSeu/mfuuJblx
LdtfmR/ACYCej0OTvrxVvTCkUhXoCYKeX38Xdc6dW2InizH5dKO7FS2HRMJsAHsvQ39FbWzeaj34
WYMBo42RNuA4y7TYB7VpPbVmWu+CpiRPQSngFUNhbpkS364Ht8efibOhvTHxbsWyAzq+l1rrRrpm
+XwsrY2tgY0e9+07nCneRg5papBA7gKRtlsTEud+39iQPVCKZJ8aY+PSKi+clmvyTbLoreytH6KD
9EEOtMbQB0+wAlA3eT2E26CU0MiEREXZ50/CYM015AE/Ajt1ygISoQXXPPgmZC/l0LZ+VQ7mQVGK
equCfuLDiBIHKaks7JC+fgeZ/h5dya7aJEcKHhl8u+sreLYBGCHFoNzw0YIzE/T6UIMcRzexI+Tj
OwMW2KSAZ2JXT65aZDNwCDuOlgERuU5yH9Hhd6GNgRd11oRJyXCYhe0jHr/3Khe/g4S8aG2gYKQj
/ZP07GD1UfgYwJNul5jdzi6UdEcSu3RBeob3RWv9x0rmf7Vbz2/Ev3buVfQuoYPxWc+3619/amnb
/3+4p7G9vtvVuyLn/3Wcfnj47/uve/vP3/vP7mbavzTNwD86snImNvT/7G6m/suCBY9mTdJvf/bp
/93divIvXZ/igUGxtVVlAuH/Z3fjt5jOwKi1bcUwp7/3v9ndZ08nio//e1NTHmZdKFt65BARTcaD
ncNCgKy875can54xXyIGcPFZXiodhX9Y4RhN9YwX9b6111JHU+D5f4GJKCguaib6Pn3s1+bNejCT
pKJHG/S2koAUtJYGOns/QcuzUGdREStQQqTHko+o1vQwRakmm5YtJEwVnbhR+/Flufwn2H4Nrktf
YfZMyFX4tQYjPkhaV0yeTKD8v294aeixbr6OTdEA5BEpGj02CipcioZJtV2IUK1USZf6PbsER6rV
EjivYIB6zxBPpsCJ9z+H4pnxmDbD2Tmd3VdJHIEiKgQ7Mm3caNBEsSFF1GZk05nFTk/amyaBTl4P
Ibie74hS3pqwCrQgV2fr4tTb+g1ngQ9Q/dEq66s4hDA0PRgGpA371cvr2YQFzsHpifll2YFKZrVm
Qemx1+NXkFscEYfemHxCtPKAh972+5FYGOG5fxBLW1ZDLoAeWf6mythB2en7hhdWxtwaiEPwq0or
7HiTPg8J1M56CCqs3EQX9o022/Ac1wEIY6PTWaP6UJk0cTOI2bsZ3lCp7IK1x/yfVNyZnT93/uF1
oZhFihqprn4YPRyQ08glVeQjCxI4OgQmUmId1ML0WJEeCqpvOGuesiT3h8SGp3rlI5mI52/nSehX
N7nYEHO8gc2wJ6PEw1tsk3HiR1p+FQedZ1kJdwI84Xpqu3hd+60gGwXoolEjW8ltV23hJCef++FF
NPUm7PVjIK5ySCjALMzV2/B6oPlNQwoIPYwbHNFu0vTXHUiL3ILtu34oCmWTlonPeO0De7BF4PEi
xdhXtABQpbsmzVtr49IufxcKddpo8DVpwDvr96TwZMKtbwSp0NLu41GFxLS8u2ydzGJg3sV6aI0x
PQ75A2BcWnxiq2IU5x/R2EOzuAeqosyaFHsILugO6jOOBkVWJ+tMdwStsB/2Q135XLuNtNBtlHAj
ct0HEdHrovAoJgQD5DotlMpVyXdW3Rzwkj0MOMs8ApfXoWlX9srZrBG6OYuigI+VjZBYz20rkBh8
TUjoyOGNRQNEh1/H0XISOLesjPcUO88t6llMxbbsR0ZqCiO24GWI2aaybo1KugFVndFGviP9YLGJ
raXf1EYNNXEICXLo6QJC6IFGBSVtDn1s+sKnslNYQFMFC14y/ShAr7NUCJKlYmcGmavYmttGo1so
lhvHB1stHVP7oWNthQ05sQoqneKToRHZdi4zLCcGtxaysW6eFVsolru1AUVV+gCJ6KJAVQZAn+AR
VZACNrFZ3a1kk5YC4OwkCAgkm5sMY680phPTHtrUKy3/4QGcGek5ya1g6dhnhGFawSgLwxQ4dsjR
gjYq8T2Z3xPiMsAjoF5OGXQgduYIVSymQaF7cCU04I3xpYfU/QDRMIWyUxzd5QZ3G2b4uYJU8ffr
YeH7/8PyqYjVEk+x4Yh37Y5rOM3I+/ctLxxg6uzOZ0dxE4DAiaMlPOm26hPNjdTfyMrhkbNyP1g4
ZOZUN9HxOLI7HDI1wYn93HY/VfLxfe+XxmX6yC/HbyKyNqmgMnu0bUiGgoK8cuAujcos3glYaMWo
CiAkIYwEDdQMYYJQSvDfwp0mH77v/NK4qH933kjzqmUVPqQLbgvjOi7fjXgl1bc0LrNYVaAaPhZ8
oMdQerkK5wPv+y6f5/aj/jmLS6VdWiZtewhkowyYxXILbwHfGFIvp7ajx9bejH5AoQkWHE9RvK9g
hBkX2mNX154puBsRFOO1FIWqAEC3ZNe20cau9EOkZZ6uyA2HCDCY8VuSdXBfYE4ojX3U3FZRf9ea
1wpEN6rsZ6XlPhn2sD4TNZxLuW/TjeAvGo93K1/yfOyd0+BIa/bZEJi4FEnoWpcbaZPLWp4z3AwB
ZYooyqZHyn08nNRijXu0sF7nDDYRQvdQY8Z4BMjV6bpkQ9sQ+e+7HjwG+Gqvzf75gZlz18p6HME3
SRAqwy0EkaW2shGWej+7KTZZFGPH4QIA/WZn5KcxfhmHT6RDnCRjl0VQpL/+ihSaVtR6FAfjMeXv
DTuipOtetFrm/DIRS9EpGU5qGfotd0qx0uGF6PDntvQltHV9yEwzUMYjShkbg8FkLw9vCF+JyQsB
4s+T60vroNrLClgGLBjwaep2oxb2yngs9XsWIXhCkRFM7PFYBA9VRRwtwC0c8MrvR3tpqcwuApRq
yO0NEpd9ZOrM5LGHuqgWuTHObKX7/f1nLHyDORksGtSsMfvpM+QOHqJmAi+Ues33cmHg52SqqEhl
MzTYqWC2ltija2/8pXanAfsyoeHYZrWVod3mZwrL7rXr0VKzs60paotEANaMx47uwsFHdeT7MV5q
d7Yde1tCOhgZ22MNrY6OPYBd9n3DS5M3feCXcSCKEDokiscjiiwtvWN4g6krYIylPs/O67QZIvh3
YyxysScQmC/uv+/yUrvK311WbKDk4mnqbLxrRmh+rOzEpXbnOzEbbV6Lqb/h1rwvGv+y7s62oGLj
HVLCJAjR+ipS3XbcXtTunACVlLgkygrtZvyuV9/K7uOydqf8xJcVUSciCqCbjMhv/uyTqxCmYpc1
PNtyQMGWWgq9v6PVexr3wuTCgZjtuZSHY4AC7HjUjAdlfKjXHrBTv868dOaspTDqhtwEIeMYizsj
qe+aKkMmjHtUWnuYW104KrMNyOswgEkQPiUEcHcgh6Jf4wktrOd/8JTaqmxhfkmPMJ2phz3IQpfN
42z/ZWGU4F8VCzrdFeBG2JdtlDnlqCEibkoN7YJmrjVuvUawWRqH2QZUR1YSNUG86LJDDnjHZY8G
NucNdXXGGgiIw/uz82D0NpCVFXE+ccLmhKAJ/2+VBcZhtH928hOGdJD3rVw1qDwY/WgcNJb69pKp
ZHNqUMIkC1ppjngnI5XUPLI174TzxwqbE4GyshNmPUkyUEAQ4W+4VQYcA/rmsm5Pn/olRCVw0QHE
HXe9HpZxLNXc8O2yhmebMVYp1JkgU3VspW+YKMJe2GH17w7XuVHmQW/hcgoPlYlBemmHZ3sRpFGD
4SKD2CduVUDRmxUg2/k9w+a0Dak2WWyGmL88PKZN6ITDmhv30sqY7UapAXBuT9HD1iRUMgOnUW5z
vhZNz2N2KJuzM6ipdNyaLmAsfquG8DYECDRsNkObOwxVaFt/KljplGCpczhfDiYkgth9yrawq1OJ
cNlAd1HEV3byecYtejM7S6MmgqaBRG+q1gQ3GRJeonFQem5qzYGwu1PHETwW7vt2DTCzMG9zakZb
RPiELB0AQApvS1HcyJWgvzBtczZG30o9FCm+idnAoS9xiuAmjNcYAUuNz/ZzXaF01UyrDdLhbpkm
G/gYRkRZmYXz2lGYhdmuTk1DlZWEfCKMq1wCr6imhASfAQBy8RZUkUfgtsYVclCG5mgwxYGIqCdU
SIRqUBgSpqMryqZg0XWREy+NIY5s0kM9rCH/lqZsFhtGg1VG1mELh7RESmjfD2uPv6WWZ8GhH4Fu
x2UFUQc2EsUefpzfR8ml6ZpdlLWxCGAmi3YjBjfa0tGMwaHhGob8T3rkn/cuNhfbhkfhkMMxAud1
lTowTNwkMAfpYXwmYsdUxm0fq592/EKhDhK3v3LzEVZkeodpgpZbXv5OO+3YaptBvGhj5ldVAsQW
gN0KhN7gmmen6l5Uzzq5/34spkvmmc7OiSSSxpVdddlwFFBST6K7qhNOBoqnxlTn+09YmMU5mQTl
ngbCbXQ4FloBKsfnUF8W4+fkkVSHhhwMJYcjRW0PD5PLntZsTgOBCFXCB4GsXYc6CYGaCzQNL7rq
w37573M0SkXPegCgjkNxBCY3b1dmcWmMp1//cqFQmT5K2TAEINNAZbFzrfSyRBqb0zRK2O8yrSyG
I9wHRzimvly2KmZ7227hM2yk+mRv7ym3fI0CtzQQs61NUPMdEECHY5d7+vXFzc4OfTtOoCFZBv2x
fRyj9pdIq/fvh2EhFM0JEDC45FCrQqG1lbuY/OityA/U9KL0M4p1f6+KJhaRHnb9cAS7ATVDedkl
c05EAD3JrIsczQLvhgRueWFvpwj1ZQ33wMli+tAsPHHv4/6y6DMX6e0ogXeEhgUB+y7dNN9Skq8V
6fRp9s/EzjmvQBqQeP2z64KqcFn7w55sHGETWgQbY9yTEVSZit/RWMKTSnf0QnOG2vZD66MKwMYu
hJ8EDwQKhEVxtK07LFyw9vcRbA3liwG47VC3k4MS5O9yJxrLfR/3fh6/d5LsdXieWsFOb+7r7mBY
O2Hvg9iCUl5j+CkD1lxqkAtQHWr4GSQKQJiEh6N0bGiDk/BJ0tfvV+/CbpvLA9e6mUmr7YajBgMU
ww1Wzbamu8O5kZ1FB9OOonLgFILRwNUY5gMPOSDIFD7M8KO5o9HvNP0g2UPZvegtRGbWvCSWvs8s
eoRQVA3yEi9ti/h5vtOG02XjNAsfSdRB9M4myDj8bIvdcOFpMkfSw9si4YE+NfupF4emXbkeLVwJ
5qB5nHhsSKdZDeIXA5e5dLw3jPegu6y4z+awQzUb4SOuottF8AwrqkhbSQWfz3exORLe0EQO4/Wx
R2kb1uKT/zbAE1p8r+c/2mztMr6wROa4QzutVdzAkQRk7RZih4Hwvl8iCwfBHHVYmrRqpTbNZbY1
KKSVYbmhgTXyfetLvZ7d0ZPBgjdRgl4XAHAU+078G8gPxO55fPh5gxLK5jrFQSqAKasbXO6CE+Pq
nTIceKd5wfBIw6cQYKxR6zza6huIG9xGjIFyBPFssolCWOFW5U4P5U7XhkOOwqUKL7ISjj+0MO8Y
0T1C8EoRTpF/NGIno0fKQi9nMO1GAWjkYNbA4O/74WF/cqJnAo4+2/laCwFYRcWrPqsMb+QdFCs1
z0LNuSt/w8oWHnqJw7mK8nDmQr/bz/TSGaHCl/SQ0IDaTmPue9z2K3ndig6QtNyztGZDjBSO6rtY
Gr5CR4B5YIGeap4K6JZQ8pORn3pdg4nIRA5KfZs99dpvSB8Cc/NqCvKgsXajK9lNkfyi9bPZKH4F
U6qQ645BjI0Ks/e8jZxBexfRKQwJEC3Gpob7WPiSxhtLK68YiDt9D3yYvs8p9sR4B70Pp4KTVwF6
mNSZY1lPqshgMvszTWHiTn+kuQLx5RqleIo3pXTJoDm9WbmWRUD8fBr1W7NQ3CCBey3YALkVeF3q
j/QJpDM345qfUP3asJ4t9ZTAQHUYYLsKiiREL0lgwVya3lqx4fYwsZIKc4rsE5YLfgg6bZ3cVmrj
qmV1WcydawqPWsCLUp+qLKqLClm7auU0LYkzS+XPVvhyT0FR2UpNcDGPQjwW1sn6XZwkd6zIjcaN
YDue7INiZXstBIW5WHCk8xCIQrwkg/TQNoFThVujXK1MLsTLObajZaQpbAtfZCIkGvInHLei4TNV
TyJ9BE8DHgqBelen3LXN94o/FKI7pNUDSTbwIXPK0HRbQ0LvvoRj+xUeTTsrLR9gqrMLGVIPZuha
QjiBdS958RzKDaymXQOWKpnCXAWIamJDfzABvfrQAV7X+EpeApzWeZpyCGPIkd3lHKqwWyLWTLAW
YuAc5lFrZg8hXooFQROQWlEFv/s+eiw0PEd5gCoXyY5gHDPbjYZb2T5+3+7C7P+5dn5ZaCOY4BHY
6LiNVKdYHvp4R/oVrO5Cin4OYwY8vNSHDEdlm2iACv4uOaRfaubkYbyBApQ3GOWhsyLv+y+ycKGY
w5kDNSmGDsLyxyS4BXFaJleaUTl1u/Jllpqf1veXcbJYJMa2wBkURNBCIJEvhrfKjlyjWxPnWdgp
c2hz1bQ0aaYbC/wWtDxzbGsfVAcsXSNZ+Q4La2gOalZyWOimNQ5oPNXUZrMqbb/U7vTrX8aGpVGq
JgLtJnBHCDdZvXJiLrU7u1B0qtLoqoGMp5Hsewoq88ojcGkuZxf/XAjJcsmHIxKqnilzwKdhBqBB
cDFew04trf3ZUQ/flFazpnJrVz6n5ZtGYAXVOSqF3w9SYHSYAMdrF4ulYZpd/As4d5A8Roqqr3NX
aawtgGaXRZ05jrUZyiLXwmo4WoPLo2O8Vm1cWOtz6ClLUnUIp6pgVFdXrBv2RRG5ZcMwOumBkjUZ
qj9n2LljdLZr4TZft6mC6Gaqp5yAp6KebLMEl/B2LGp3SAu4Wf2qh1sCLL0V7VQNBkYV5GU7pytH
J5649APMrxhsjmA7SaCaFdluL8ZHUT7lWr0do9ix8o8kuyIWHM8jCU9F1zKszfcxbSnLO0e59gak
8y2JnQXzhhTM6bJvQfzGGztr/Tz8FWcJrjkK9P9qYMTuoH+eGnem9UsK6ZY46uIMqONxIrOXxxF5
NWLbXhtvap7glL9jyXMG/yRzLQIvHCVza4e+J5a0axQctcTraq/dqmvuvgsrfI5EtEIGLezpkOLy
V9M3HkxLLnuzzNGHQQ1eXFhOC8R6z4tb0v34fuZAXz1/g5vL4Y81DZvRxgNXoliiyMLh8j7p3jJ2
I3PkyQb+xlERSMXbHYTjG90ztUMqnhl/U8sBjAT4vyHZYY50q0Fvkw+f3YC1Gb+mcKMBawAwtR+s
K7w0BY90G3NwqgkUIs3WVWAl0ZqaY3Dm9HC5cfrhIyCnVB7D+ESzeyau9Owo8is6XqX6sR4+agnC
+IaRH0byEI23pKqiTVo/VniJOZQMVxbj96YEXdSS7CXRErzvDtL4MXQ3HB4euvVWy5M0YEv4kqcl
FAdC2x9F5Wfjp1nfa7V06vBqNKDLr+GBogHxDpMV1fRU6CeEanUV1hRQuEdzeIwg0dM9lt392DRe
w29p/jDmpzLYU3Kd5DuenUR5M5QPsXY01MMYWV44cs8Mj3EJpd7uJoF67CifEu0o1N8V5CsMdoiG
YBvFrWdVv9O680FyvrHK6mUA6Sk0XsKudStyh65rze/vZ35p3qfd8eUwbLnalQUMVY4glsT1dUQu
K0TMIaFaZkDLu0e7nQIyytW4For/bKIzMXKOCS1BBgl52KNhGmxQFnVIY3thcMcz4oT6U8o8NXmN
X34EG308EfMH0d+hJu2M1t62XozoQ++zeyHTO51AejbZheYDi+VGx+u04CDYXQaMYnNwaUDrTkQM
KIxAQJbKPFK+slWnRPW57z87qmGzCL8vMGOOY6qj1g61523bP6n9AbItPeL7ZctidkhDzyxpZFXj
/l6ifu7hfXJRu3NcqWVASMgUE1IgOcWmByr79+0u5Z3nmNIkNfJ/A2zg3+LIOPdt82fYbhQcKTlU
RBp23/N31Xwvh4OA3cVYNV5XHLJ82Eh4Xfbgy0Io1lRRnGzh3jD+ksM1Uhqp1Tt1ScFq8rT8msAI
2QCDyK8V6B8FqR8pn4od7/Lsg1hi3+T5tZCBk7JD0hM3sMYNhzPTKJ4qCe0qv26uTH6jq9dw5bL1
NanjhQ08NwiwDTKwLMCbvizvE3YykcD4fkiXGp6uo18iQ9z2LNE4VjBTfOO9iVYuCUvNzgIOxDqg
/z/lICiRUHh5DZC5uqzD0yd+6fBgpYI0JECx5J1wdt2bcgX0unBT+KOk8qXhvOk57aoBiA+rcHK8
lMNJGWlNefO8+Chlf6T3vjQf5pOQs67hKUhgdRWaR60DmQrKe8hK1RuuflgoYAZ5X8GDByZESYrr
Cs2cqIyvawFPCE7ezDz6sMmaRO7SFM1CzAjoegaSw3DMjPq3+hKq2u/LZmgWVXgXJJrOuhHIdWeS
p127yi10eA6b5ZYSCVWi3QbXWdiAfFzU3bk5QERQrooT4GMU40XSw4WgZPYPWwA1M0pSoLsZtOqs
TbNa+5jG8czZMDcDaGnciLBBh+H145jmCHedJytTHZGfErN1ePuZD3hY1F5cElcL75DIhMQbmKP9
fW69h7EOWu8Avq9yU8RgoaSvYmgfOtAo6zTwcMoEGRh9bNtbzKF1sasAemtfR+V6LG55uU3TXcO2
cL1w1fqmq15VvmbDtjS/s5gRKylVS4iYHLU3VRzK7rJQNElafA0Y1dDHYzRiuEhyAw14Wq3cfRae
i3OQbtiqMYOXEer42k2nD4mTFMiPhDHKOlaI6+Vlu4nO8gK8U4cGZDyEJSX3WrPeVObjZQt/FgCK
atSpMKf91O+ayjMvrHLR2f4nRcBHmHbiSKGn5rVb4zucH2/IAv09j72qNnw0W6Db5aMBbm9eoEb6
1MBjoHq4ZEDoHL6rFoowYCWF3GCdXTUVUrDNynXu/NlC52hdvRyYrSvou6H+KHN4m6onadkXHeF0
jthVdVixVlPjo+43w6aiK+0udXq2HxWh8bqMcAfV4x+G/ZminCLN0L9srGe7MgoKve8ULJISbOzA
1dY6Pf39fwZHas/ScybFvdksgHqoN1q/y8X2su7OdiHsOVJqNOiuGfzk7KTxi2o1dI7WHYmUdqk0
iHnwf6ewer2wv7M9aI0wHqppgqDHPAVODekKmHRheOcg3cEEsVM1Y2Sct8Ft+3TR4P4Ta6tLOhpo
tD1Jf03wY6mnUxj5ct/qIKc1ptq/e4q0z/c9/QM8PbO85mDaoMrxBmB9f+x04caJBYQJtOY61riF
Vh3SrHLz4FgbbBOnqptAhCbKUP3MOaqItwJiSE5lFNsCL4z4jgCsludXZf6ciddU47sO4r6RPnoR
794BlvNLiESYKaQXgsbV62p0U1U5VJA80KMnK7qNwTiRe729VhWkUG4Kpd028Ec15UvalvtMRXo6
hlJj7kIoWoWfhQ74q5HCcxbUGLenpkO42AeQRm+L6hCGUJfoB3FV1dedkh+selsH932PhMox5Lsq
VbZK1VQObI4AddW5h8SlJwL4GHbFMSIwc4ZSJ04Upxo6R8vGvV10e9vOtxpnWwu85byzH+3I0B0B
Hc9doa75BS9M81y3teBjZAZdgVJR4sG8TKxZLi0Evzl6qqRY5T1cdI5RfaqUV8NMoDxxGSiBzuFT
Nm8ikavYnUL/3SgPQ/b4/fJc6vQs+FUioZBfH8GuGDatBdn15lViUX3f+NJIz0Jglclu0BWOYwY8
RqhUayuFj6VOz64hMhukaBlGOmy3uInDRnAz3aK+7zSb3rFnNuw/lECjVNYQUMI50xNnVJlX5zYi
7bOEfPaYt65seqdi3MsyxWusT2K8CuBekyrYam17p63qnCyM3hyxFFuc1bGBQE+tV1I8ZxfeWeaQ
pYhGzOZAOxwV8VxZN2pz2WzPDRVYU/VZ3CF8qhv+NPz6fjYWBmEO5y+oTdXQjgC53gebYWX9LMzw
3BNBq4RdNm04HM3R9jTktMcaCBliAPu3EvWnI+PMGpr78+h1oJZdCWqGGhibHDJIVO+9FLf9qHpM
h9fLxma2DSLASrU+xoCn+/LqshoFnQPyE/iNa8mEAYXQw1OJ//hlV+U5eJ5UVDc05OGPsVb7mXov
QK74fhwWwsEcNF82EMalYCBDKXLf9BpKSIDlx2sUhYUVOEfOA9+n9KxBv/MKoJwHChbaZd2eVueX
64ZijkPIe0TH2HwryXhnpY0D0atsZVSW+j2N1pfmswAe0HmE1VGON9VwLdYwPdPj6czSnlsekKHo
ExKglhpYASSmUeuUhZuARZPBWYFQ6kklgoHI/feD9CeXdu7jZgcUb4rRaCtUhdVwOwobLl9vPTJt
Ou23XVpttax1ISXpCwm3KAtVmeY2CS4LaHN/A9Uouq6KEHuSe5RsViLDn5rnuS8027UyBsjMFgg+
ucWPYePXSeE0ln6TI6MepJFXQjI/13QfDlzOANtTSgky1ZDHBuokz7cD/Ooy9gMtuF2+TaznjN6M
xSHh4Cu3z7HV7DlYKQEQhAFrf3Xtz6R6SKodTKWasoW7qeVK+zcx16QlzxvqUWrOng1xpg65qsvx
qDLkeg4aEOOFyPwOEmi0yY9A4UAle0huwF7IKmgls7tIWVkbC0F2zgeIQx2U5xivzSy8aiALHox7
mMKlNhzrL6ur0jkrYNAto8Y6ACTkebxPLkov0TknQMq4SlMVgvUpzBUz02+HtT2vKAv8NzoHDGsd
MDdpkeN2Cyn9unGV4pfRnTh9tar3DujCTN3x9iYRtpubP9uQo+h+AIYEmqDSbRLTadtdyE+W6KFV
9tKZL5Zx6NgrVqxDM7K1WOFVBFxGyK3Z9JZVJ1Pdq/grzW0eAFGvu40qt2PRbAkAfoWxg77rroIY
Wh0ebPwHC+ZeCw7CFkcm300o8UcicQ0Vzgk9tFa0j0Kv9or5SKR1XdRAUWrXSLH7lm5teyq2Chxm
oYTvtcUAo0rFS8ShDm47liP1aHhBHniUBK4kO1gy47ME+N+W06j5VWGXHu8qHyVnF1R5T8J9AomJ
bBRuD/Wylnf3oaAbnTzn4kOYDAVt/MzedrbpplbqK8FDzg9BqhyDLtr06u04ngBsdvPSg1yrY5Kr
oji0GnPDTnXr9nMgJyWM3ILttJhvpJZhNDunKAq/DD5o97ProehsAvPJ4k+BITLaxuVN5xN6bWcQ
yY99WRa7hHEQqmTvCAptz4Hu+7HaDhSShuSjy/rbAVG3zD9Lekjqaqdab92EvI0KpHA3OmppsfKS
iaPdfcC0roqelSKG7bpAojH0BnLdW+22ivXnKrhPgOGXMrvXM5B/sYFtlLJ5t4Eegtclhqc3n10h
vLwW4CwqW6rf2nEDv5/rMh0dgrAEz5kN4/Ym5dTTTemqiEYw8XNruCa2w3sSX2mCbRVLdQXYD6wX
nhWNnmY+IGuGjJFT9dY2GGq3iVLXRp1OUY5Swocz+TDL6FobIZ8FNmenXo9QQLQq3QUW01Htn2m/
Bf7Y66SxHUPmmE3m4yAFGqSisDzyNT+GZrtyW9mPvH9s41Ob3rbDpsdP6+n/dTLJSbplCWXJJ5Fc
48ccP7aP9rbxx3KDyqm0fTcJvRh586yrkTvfVop0FLyz2/a6BQ4lRP3OuM7ksVRe66EEqgaBOP+E
a2GVvKvVm2Vt2+DHEPxgzWeK3zPZNoH0XWRmbpqSqzT24/QqGN8CZRfrwAlnLm9v+/RGpNdKusd1
2iUYUGYH4C4DjekF3VWWXcnI7+i9HcG3C0yWklwHwFLEoYDb0w3yOBtOyl1pca/KXts4x/kCphRu
F/Iti/d5I6+CdIBQYb+hCtTuS4ArQHoJiQ1bjX6XaTcABLs1udbbq86o3br2uwyU6uynpT/mQ+GZ
FXwHZPPYQ7pMQU4CKnlXuCf5NbvJ4ApHqoMcCVygXsZir9f9puXHplA8g8MRTz9IuL5oWKTQ33Z6
RJ1xtI8CpXnywwTNLzadSkuAxsZod3HiNJWNrAiwJWPvWkrlldZWDWD1jO0Ups2VHd3q2o1JbzML
kGwPWHSUw1gTQjbhpynvmNKfuKbc9ykAKKrmkOQ5Rkp1BMgpR1kXT3Qrf4Bt+s6WxINyhA9t1Jyg
NAwAbtrcZ+K37JNbw9IPcVo4gRpvVfU+sDInTaRTEOiDoDbSVypA5p0DV0U8RRvP7h7hD+GISvPN
8ochE5BaAT0X3Kt5/5Qij9IU0ovZAyR5HV3rHGk/NRXgT9h2FrTV7bB3TRj9YQTs7GekA3NTmm4s
sh3K+y6ByEcDHrOqnwyA/Av5pDFA8qpo16d7HZRzE9rpqQDGKvGk+mwbD4Hy3ETyWoHqJAfV0Qai
Q1HFBqh6X1RvvEXKJa9eJe1/MYD5TJtc9RXifz6mk2ymWxiZE8hmF9PU5Wq9l3gstQnoB1T8KIB+
T/vSocBHNKnuCWuSbUo2WvU4lLljN8GmHxpPjjCmz/VNPOyrtD6KdBPyTU2QHTbgsPswtmCkxn7e
HNPqtdNumvLZUMDdvyP5C7KnRBx03HXwJ3o7c1Tylod3HRZPGdh4uU1qsZkTA02fqDcMK0ZpHniB
crzCN0a7DaVvFTcx7NmU5zh60LBPwrxGlf7wfzj7ruVYda7bFzpUkUG3xM7B7XxDOSwLASJJIODp
/9H7an99tperfLXKZS+aBmlqhhEyk2wxFwtrUkRu+To17QZxmoBuplkwMLd1QK+NuNXvRsNMCxx6
o/VgeXeLAM6yglUJSGfdU5OB5klKfNJa0X1TN7Hd2eio5bFnTvfMeq37jaGhU5u3EdfQiAOzDAAt
iM9q6lW0n465tgTyvXbdOOeWfhiLCAgATpNaFd1KVu+G3BS4pYZugJNau6NEMrgdHTPIins1p9o4
RHP2CPAQ3IgiYptB2ya6B9gV+5jAryPqDJM/Ki6ke+79hE9HbdwMJltLeYc+D07PalYfi20EI7zT
TU1LqwWr6MWt3wTKqNzo0Z/zNiOia9FCS6FYmwUI1fsaZkez1yDv6le0mQPeJNV8aIYi6GoErjwS
xskom7SGEGwnliTz4D5PacycE3iA64oeFjSvK7FS2h8X8oXA6+gNdr+BnmcPo4BrUeRAnA/+KkFd
z9DpJ8E11CyNCDMh7wec7+LMSxgDHG0rmspdDoalx1LdSnEOAzYWlqwNWBXpxpuuryZz69gPy3A0
7EejOlnVgMnYudOA3QJ3eYD3lHkcfT8xMH6CBEaBk1DlT5JGfb3CFAl6DndsfNBw7PU+RNRlC+nj
pUffFp8B1gep6ZHC6NcttG0v3+ioYWPagRr7tTlkUQFMWaPHI0EuNq68Ztj7FUyyJA9tHynB0h3N
PoO7QnaoOEYQSFh4WUZQFg6pXCMyH7x2OyA6NW0bMkrDnIhUU05oegpZFhRV6zE2wYof2gvRaFKO
+0KJFD4UEMcbAsISUMhOOfpWuUBnFhNfln/p8740t7z5A5VIzThV+UYOl4wPgdO9yCWLqTixDjF4
2rfscYGdkLn0kW/FEh1rm70I/lSYSamgNDckA6g1Ppx6GoqTfSgSDzItjdIRwL/6YgWOUshqhkUE
12aULwsiwPREyH3lrRZ56Jwm6piTVsO2IfwAV85DSQHRgibQpLFdBzkxCai9xnC0uJOHougPSMvp
1Ii7toODQwYXiKVK87H9kBMck4bYw5fOSB82WbfjSkEU94y8EKHATwC0cas3kzcBYyyapRaJRiSG
eQ/gT1DTMlz83ei8m8aaZ9fnap1EZgYj9pCQ5VbiEbgoLpiWusUIKem01tukLj8WHG0cicuCdN7y
0X7AIraQXHdWnqjSicz5XUOS7UIIeOgPM31rkEfrEKeAk/yCp1x3Isyd5Tg4elzb9nUDkHxYUUH2
Ehwny/n0epGUHow/NBDCsnotZz2wehJ2WDdF26wq43Wq28itJHKA0Ngb0goyx4x7yRKDufEoVn3f
RVMFHqF2lcHYlANM+4ZL4X659ilz70p+Qu4phUj7RsVLuSUUyBKjC5tiBX2Y0B3geLAMiO8govB9
ZTiRDYcs7jp7uykj0SEtbMwVb+dALDxtKhxsXZWKDkwwx8DWaEIT4VnaeGqwi+wdOx2dT0Ug8zdj
5jB67ZPlHazpoZ2fkS6sRl29wgcCH29tqVGGoKQguClAtz7mNtWpExfowi7uYRq9wDCRyQ9YjMjI
2248MV6FwjzXSlxtjLAxZKghlxrcCfhshVpgSg3vKefwXB7q3Vg7wZxPUHbqzj2EKvPeONkOjhw1
BKIrt6ZVowzwYlpsWRdlaEOQioRi9MOOQx/MtdEMbgKyILHp/VAwL/T0ddcjUSxxAY6H0ovIKZPF
myAo3Z7m4di1ddKWYs+8OuR+vgKCPNQgfOHjoh6gGQVc9KB7h/mev7LacjdC69vCY160ZUdqQMds
56VCQIXVcmAgKVrMLwmOnwv/LnjFrYVaO1MFAxcRTATJPTRoTKeKLT7dlYtKa2xOvxmhvzIE8NEM
pjI/+XCAhR/ZdbXpoaw/Xa85mmzbN2/CymLXN3F4qcidxcoTAOjnB9GA3uQjd9MC6E/HENFDWQuK
W5NC1TjIvsaMRZl8HFyy0uGqBOXyrUU2+B6VAR+vPM3nhEyxZU1xBsWh0Upn7v8pRqjkkDouvSnK
YV15JUvvBiWTZk6kd/Qs3DgIfbUCRn0YDl3rxa66M805lWj/NLofQIQvmZh57lu+62B6DbgX03zU
jG1kujnmYg8S1SF1H2nehB1w8cgcC5rFPm1itnhgqqr16HdfHmTBAyUR2rxB7Nv2AuGWwDXPQ8Pe
uZ2fZkQaECDrLmULC4Fc4BySyNMOtmdI7qAEbiBqMzHVaw5NGWk1B+JvHVDEoK0TKLcGXasBMNmH
p/qd6PeKuoiOz4y8Q5OvDVpoeJYMplIMxQ+TQO8jikMO2BqMg/LR4ll6GhodTOX1Jip7a68gL+DB
KQ57K22XhxpESfhkJ466QEExbn2olGfNvXKmex3S3UNVhpj3gNOYCiOtbHzgogXlNO+IpuJReQls
IoARCAeVxV0+BG5xb9Aq8kwSzjNKCdSQqlhChS04ZXU8LI+eQErA7ZC77ooUBg50oqU18I8cobKU
kN3vpxOxcLoahow6J3tc+jLkTn5YbBKZ+lovyxPpvnw4QcIvKRDWFC1gJi+AmU+THUoDHQZfHOz5
frGOtcq2izRjs8V+dLYkOy+ox/NcphlBAUy7yJR2CIuZtM49OE+Mu7axv2wI0kOgv2tO0kq8+kCN
DeSgA2K8mOxxzM8jyQMid4hbALL3bN8V6Gh0A0DQiQtVfVef77W8gBudGZZNdcKEC/lDG2DCm7oz
OVtFvspmspYl3dtcJQ41P0tkqO6Y75T3OI8dBlXIGAhH92UJWG8lhLOwBiu2LhE8XC21SL7RgcIS
44xaHL0FSLZBFxoueBbEdzgNWtQSmO8mbqZtM/dgodIQHubI6n7wFljToOL3Fiul1n50wb29ytjD
e6py+9gkTeD4bVgi2pm2cWRavleYFis9ssEC05DpcAp6khlpJjwGZvd18r9IlW/hzB0Y7F3W7AED
mSMaItBtMDZ1jhOuGryDb/f3QmYpkHaoFk5+0xzb/FxMd9eaNORIhq+2q4XaVzVmy565d9Uc+rZE
eragLtpStz+0GY6B5Q2KiKFXW4FZa7B7ei3QTlTYRWgZAYpb5ZiOj7CvxnC4fm0qMNavTZz8TvZv
BTo1rm0jM6uijn7B+AItLRoK7DUBjfrZepuAiTQx8HXJR+blF3/ECp5TZ/BX7oBSpbN2eWlFrQsv
myuLpo9z7qScxD3uzFNfjecGmvBWTntAszE08OqhIp5Sf5XXXuBWY0g0lrjoutmjjdoeewKOANIH
PXu6Bp61RcUKQkWOfMpc+Jk7XwsCpwTbs8jogWvjiiJprWA/MBglwMdFaLLqa2pFCFQ6fAfO146I
gXNM2fJSmCu/O2DeBgIMVM3qP6x7IyLbMl2mRodzx5hPXc5jr/rSltThTmJm68q30iknYb70qY5V
W1jIPydn5SB7QG1sWEuczwtinm6tO89HXdtEBacrXo2nmrzW8AFr0IhyHCsYRuTqVD8suDUJZquA
CwPznvmy0b2nEegcqv1p5hM6GrN/caIyVuyzN/0dQUOo9A6zIEmJnKpWJQjer6bzxrONQpMd9o+y
ToWdCNCQtXJfIpMbxXNRrxv0L+whdvR9xmQggYhV+XsNDeUid4MWm6lndrIsXxMSlgXV5QQdbkvs
SkPFHXrDBfSUHDCd0FoDYlsdudKeemhaDmV9KBCnYQ0Nz+BqnXcgs5AlMAog0dpzPU5RyaygQV26
wCQQlTZg3zs6+jsvt1YcKRx3aUCmVy6HrZ7BCpmBhH9sqB9pHfzNyZstbAhmsX2BqYWO+6W6i6c/
rqVdHjWnQ2b8xf0xlNkYjx2yv0ZEJZwHR8pg6ZOhU/mQLdmK+LD57dcuDH2YV215/9jWWUgW5FaN
s4WTJzAbaOLKax3p7Lt83hARghIQ9h5g6S4PtQqoEsHDGRB1Utq7dkIQJ33g5iJumgldJgO8BxVy
ZAVTZ6NZBwwqvFa6EQuwM0B5AUkZmVPfwDWwfvToVZW+ONLZi3UHUcMlkdNlEW8V/nSI8qILc1Pt
lI+FwssdnQ+TWd0V3XTqpxokewSxQktsg6Vjk6EPAFp/rVYlQlXvvXpuGXSAvthYLqaONERjuBri
hvskQckyNOPc2eTRgaALuhMPIOiGkHnfdwt5KGu1toWxl/a4n7MpFUDR6mhqm9qaV1DcR+/x+ueF
rSEbr2NvKoJq1NY4Ds0Z1pamj3SMjns5v093vrS2UsoXUwGFYqIKHTKVUDNDN7dxQAXWLvmA7loP
KJqB5oiTmye995H99gsOeMgxeCNbqbn/0EmbcnOJOh1sPW5vuKHFsnG0VPHXJbO3DpAGswPXEjjf
spKC/ATev06juXmZBPDQ3XwwMyOqx10DfY7pxfKmoMzuHfpMe7IZ2nILWbuXfEHkJirtlzl0CmwQ
98kf4XRjfHXjUwdrDjv34kWDf47M4rxsY26qI6wIp8Bz8zsUJQAGRGONQp0859LfqLx+mxRQu26z
nztnbZQ9xCR0rQwKT2IahREUCiGFQFQWgMArrK85VrYWet1OM9TO6vGM5wudd752nAq8spXIeR7q
9KHw4sZFmk8kHAp8yFSYMPuznR4+Losedv3ZgXzboBUUSZQTLtnhrmPLV2unbd/CRUVD902gziC9
TBTq/pw86P2dVzRnreti2HpuajGjdd0lAoo+1AIQaroQpKuiI5u+NVGbYYX5I4FWUBu47FWJC0fj
IiPmRod3vQnKSCB7BznT0kSafSjg9Orb0CWysQD6ZmWaZ3s55IDh+0pFDfwZYqvqKiCp7xwKBstY
v/lXUmM5JDkxMf8akuvP8IlJLIypOvwrMR+4/nyliWbNEi9IBpXhBy0YapLV17oHQkm4MB8MpIgV
5CTtKxR7rUOpxep2EgmDWPKzZw6B5uShZjhfU9ZAWAgqNIL7oStBZ3FPYDJGJSY65VZxNGF6pNKT
1V9E48Ghuw8UBs7ZpCd0QP+JHCmzIh14l0HvQjkPF7i4vLUE1IO+Dgf+mmHaOn05/b2XfSwDjknN
SyRsYjsbnWDIfIztp9fed96GkxFnroh7tZ9gQy8GFlvD0fW1xMOft8sfVMfx6LSbQQypIHYEnVfQ
J0iABGArB1hI7bu+SOn8Ws/r3NlyeDlyWBi7j50u4lYZAV30SEPXoNBjXwdN04Dpu+uBlf8msPZb
tHgNjNdMgjy8QcN4Bo0CfsiZkadM65/ZaD62yqmwHVWK1tcd9zdauyo9Giu5np3lTUfa2U8SGlPg
PtJ1plZZ160G2BZPtZ7kDF2qYUgyw0l0bIQZD3vIP6eyfmOCY4dVkeYqHLWf/jyFzeQ/MgsKk8Qr
L35hhEYJHL0G6NlSmHtowSS0NJBbb0a1xbGxxgJPZa+vewNxoBy/XESpRrSrxbincC1xcf8dnv7M
BrQYMy+afftNyhEgOXYm1A2sEWe0U0NIq0EDaVnqVT36PPJ0O5qWMzyCjJCg3TdNc1xbbAfBljPs
YnZKlDtYbK5yZq4zTV/ptY+qzt7lrD4bwHBJKdIMNcHI7aQrx5U9wnQEEwuj2lProZyfmuKDFB+F
eqM4AgzImpQ7ab01Cq122EA7B+WeR9RsNWSCKTqRaJhoWhWXy0chnsj8VA5fE5hW9XywxxV6+EAI
6n6CDqqVO7FbgqGwv06ue4OCfXnCLNHoa1zhRM2zj64M0dea3EzqXPZ72h7sam/ke2bs9fljMq9S
3hcsw2hsy2TQtDP0QGuEpkUvwioDJ7lU83MOTqfwDqNzrK4n4H2Xl3ezi4K043HVjSEexmfTfPRO
0lpANgqcuFM8ZSSeWIhI5EO8Jb+4yHcdNOHrHPKeNOqsNlyASoE24MazUYCBJmttrOpwLS9nciq1
Yz+ge1Tvtcy6W6x+5+BIozamgCsokmPqlgoHjGFk/8vJUeuMf0GfFEiL3aB/GBpdWRY2lNoXRSy0
x4k99FNoGhu0CmoIRpXqKlEjtqaTthaJeDNvUP5X/vV9bwfPOmjsIOTRsaFagkEv5mgU3cutKjf1
4FsvxWKmIBZtq+bVnMjOGu5sMUGGudYhREPehmY4OjAZjMj45uiPMjcSVFoJJQxmh3C6kjAUfkfM
Py+UrGzN2l+Vcarh7OdPfACmfXjQ2CN8Zrm8+G1UtP7Gzjc+UvOV7X1q6uK81MVa60UsZjsV+sHg
R7D4MdYIReqPQJrSmGbQ6hHW/cyNsEI8VlmHdXuwqvHMyoMn8rgdRVqZ2Yubn3NEBN2Btg9yRAwM
UPj5LKi9tF+jnOGuHQ7+ZdCqtWah/tHxQS1Mme4Bkoz1AV1J7dLST075B+maeBnJTrfo1jWXndli
6iyEFXYeYL3QXq2QhxPmxw7CN+sSF3NHmKAwdAEuJUpSuy4SJeGeI/0h7nNAlnIrMscHWAJCIlhg
3LzV5YfZqwSQqcBE66NCI8PheiQN7TK1n2BedQK9jBa/qYuHQTUXf7gYuhb/HXbzDXjoVh7Mzqno
BwWMYCUircbo/gfZse+uewNKKibe4PzDdX2RdGTfer8Dxd8qgumM6Y0z47oFZpjDSv8tVvIGfVTD
vcxsfYC/5h460nhFP2C/vuH26Y75v+gsyjtrklzDoWS564K9jtoYG66BMxbDWNNOp7ILaWUmnPzx
s+lS5SJo0X+lpI8o2O71u1uWP9zLd+/kBpAEgr9TFdfv2DkYTUXlL1/1DTBoLJXrlw1eic4PM0ZZ
mH3/am3e6vH4i0tGxjnIQkY0FDH7CevzDSr0VnmHWb1fZiaozThsajhKW/4BZXuQVcsPuJ/vsDn2
Fcj08XbHagobceP/MZ1KbWSagoAp2nVdOCwypS1ybMzFR2PtFXowabAftKw1KsYtc5zYNp+yuUIa
eqwJZisj4jA6I0bWHPR+PEr+A0nj21u7ASNWY7noOQXYmKPrDadY0NRXkB2gbbsrh0/MoNfdsKrl
A4A+trtvoZ7uQsBC6zwoOJRBhRoClRAMAXcZvzed3zF39VulH7yOBs0EAoVaHqHnDJPU3y2h61b4
14vofD4IoQPkKjGanc0/w+8k2XX7Jl6opm+8fsGF7VSTAex7fne/N9HCU6Vha8SFWqMZ6hbK0Oh3
173Z+l5vl51iPW53NiMK4KGDNsjvLn2z/WGGZ9bLABJiLbd6lbDpd5H+Vsonh5NATcd53hofy1Pz
+febtb6BEv5/Qj7M1Dxn9hCObQCzAPMYnasQLdon08IwuK6OjFtIAbMz0a4za2iC9JgvqmrX2i8Y
QWjazi42DNlEW8ARy7ThSeuDVwcfq+WzHqEoq6bDdTrPdJKOxrOevY3dHTH11NXuczoCC7UxFhfK
w9hM3Lj7+9f6b0kI8E/+d5l7ZpEbJjr+20pdZsiUqH6EDYNQL1bbvbEWXzHPpt8t0X/grv/aUnPp
cLfqsJS84rj0iec//v07fHM63arxWLU91IbNEO3primutcLfr/tNtL+VPHTtoYXMJp7NqDUIxDBg
1DI0lnyYf/+kDfsPRPw/oL636odjoVt652APFGYeLvW5bna6fd+Mr7Ii6DJmGCCvR2snmp1Xvdbi
iGO9qZ86TQPGrQzQxUTrugqb7oOPr0S7ZN4TM1/grO7OaNjCTAMm6OI6tdSgsEPR2mmqpOn+WJiT
wgTbNVsc5w+sfHRYBBhz4GNkU5DUgO6S1+Wh9PbmkHrqpKOPqL+z4uwYH2R5Qfc5HPOjMZ0W92rD
duI9OWj9dioOrAHsoOkwZHxt0d9xu/5EawuQSCB46B2UDP1+gb1uc5lsPWr545htOkCzyYYO67+/
te/g4P8oZP1rmbngg8ligBzRVZYDxSCATxjVQFZzntDod4F7JKFDDZhtNFGLSthG853Q/FfKc/qt
CqSYSKMpcLy2U7en2Ur9hKL+bpHfBEuzoXauAT+wHb78+/aHM/27oHartTgzrfHHDkj9enxy4CwK
FCjaYyEEt2wK0q9AO27ok4kakTG7ga4vMJfGRIJ6USvWeblGta9k6lQzmoZ42JhqeI65p83yrDNx
JHYNtIF79us8gqhgaqC5PDF3TZcVp1aYc7ab0U8urR2HLQuzfiJ1f/OsbkW0pF2peikN5AQbiA+o
3wnQ6LcKWqPANLvPcVl2wDSO/SSW8g035VY+66p4XnKOFZM5GMt9gjOxcvtfnoW3vp1MqKHvIDu3
ZQvkF2Je/JCofnfT10f/r01maBxk6xbXzSkPyYhOB8Ak6ne2ifDJ/d+r63Dq4PoAvXLjA9PR31Ub
t7JKQjNrUU2giXjP2b37/vdo891Su0mPSpcKbQRM5ypLIopI/LLiMm+2u6tEk6nrE1iel8NPIh/f
HGi3Ckp88AmxM45cjnRpTwBFBwbJ0wGT8GX0q+dxq6VkFwgoqrKmbfM6RPWf3130JkkpIMSsMx+L
rX/uvBhdnN9d9vqY/rWGec88ojfIE4FixJiL/CDL8N1TvmlgmA7tNWWaKOGsYeUBAMxpG3rCSq3q
J+3d7z7iZveVJmQ1fSBxISmPocSf0T0X8Kgn5Q+iRd+kureiRYNe5JZmSMTPWe0mOgakUlsf7czZ
PIHH87s0/Va7qKhs5U4lRHNNDoT5ikia/O693uxJs7PHYRYG6PSP9F775cK+3ZB2g4GtjhGBY2Rr
NPVBZ//73X4TSW8FiNyMQnXzWq2wclUC5IT8qsnr+O8X/yY83coQmQRuwhxEx2u3Vo3r2frd07iV
IWrnwkFnHI9YiGS+4sV/KBG+WXm3KkRQL+hMSIfNcIMDKFhCs74EZu7czUWc2csPH/LN7rk18jTd
0qeywIegLXrFdWC+YAP1ZYnfHTS32kCWA6sQKiDn4HaCBa5tRA3ghr97oTcnI3V8oxx8vFAngxAc
RB9+yJq/Wyjm/8ZCH1LifJ5xz6YTqQ+tSP9+u/+YPP1HfaPf7EVbKoeURE1bHXSwGXKABTBpE90V
EGbVps+FjkA8glIkwNWYu0ibdLC31i4wl7oZuBhnVQ3QXEfX9AEABs2jy9OitTD05KlaHux6vk76
t7lvhgBLXoVBrTZ/INyO/dlNmwVdWSs13DFCwyy0oZ6R1e9XdoRW6oAqvC4osmDksHOh1Tct1dbW
JaCaFwFoN3MxP4eQLPfeMKKPDVRZFK0+FyOXvKrTpZrWpuxjCWk/v460xd1VdF6TAr8e/jgYpsqH
xaBJDlLSyE8CUv6ZfeebQCZwE1TUB2jXAV3wQxbieNfn+V/P+SY8gSVsGMhNFUS7JWi2j9n04ABv
pAFA2fiXZsbzyV5VoaUmsdYzkYks+80sXMwwNp6cMZdXK+7t6wyi5cCn2hAtnwhG5W0w+p/XrkTZ
bHoPPCKzSa/qI5MVl4ABUH0DqGBKbXB18Nt5OXblZ2G+gfoAhsN9jcFhba8WzJ6nIZls4FgWCmXD
SHU8YsB5M/XRgPIF9aLQFiKoABb2pgkUoJVtFEmJ6cYCUFKFQb3zCcNoV22t4WWsSMp9lTo5miRA
aM/vjflewKRkUusCuAzjKKtEI8DdYGbbGWHfrifzC236ULnDQynqY6vJ7VxiqDRiUgl+srCasAek
LAPGpLQg/6oeZwGk9HiaAZmnHE+iOHiYyYGbBowUBNAYFPe14U7kHTBg9qrK7XCatbtGAvP5Zhhz
MKDYbPMmKZfycYL1d8Uem2WKm35ruUmjY1YPKcfB6CMPv1T8cYELsnLUWQN5vLPxn002AiGr6ZEF
wPgwmwG2QeseIIEVTO3KbWXQizO8M8KaDbFlf1TdzpmdqHDr0FLGUy06MBSBScddjcx6d6HgDpep
FSMQXFfjkOgLTK3BSeG5uJu69or+shxxN48y8sGkGEwtAm4jndgJuGmP13EFbXJPM0LFxvUIFD71
qhCOkksLx4l8WWsgWNkHeOtFFeDoxCnhkeGHBm7BwUd3QLKMFFCs64AxNu0ssrN+bWQiGZULkVOy
McDyJNkEThWPc0+uBszaJMvjCmCFsp/Szv2SY5YwRlZ1h4lXbn3UFNBpELQoBrQ+12OXmVFdXebe
uqrDhK4GVd++OlTmJ/NOM6gMaJKGaIcAmkpgncdD3xvWMnfC+Uo5XDKAiZ4r0p79BXJMmKA4gQY+
gqbtSSH3LQa/3RRz+3mG8+7Cdh6U74YVCqET+mVHf1E7g9wZ+Z+JgqhpAJLQAtnuNOFk3+tKbUiZ
oqOEuWiWOsBb4KODiSaY0nnEDQkw6IAFEQH3hr0ydMDFaoAwu1hVy/3ggxDUATaq20GNN2bXT/30
pGMlAho1YUiQjVnIswZQKR4IqoX9DPkROL4sxAss9QTJY8HysJxAMeFApi48UdZGB8zBlTngbJha
tkD7ViABvDWlBUbhuiusIPcsWCRC4Y+D1Njv2DwlEICC6mBclJeS+wAO/BktP4A5jSE2Wg1eOvpE
04gXPrqhBakgS79zQLgGcQfK4SaUs4TzKhqe5Jhm+MU9n++EDoA5JSFeBjBWWxNkYVIDb0+wjtGM
lOWTxnuIElngYpirSvln6pDL6G0B3+KAPbdsoyBm3k6J27v7AQHaE89aBU5gCZooE5HeQqe5QGoF
sS2MTYCerfIyruTz5GB/DoDpwGxktP5ArDE0dRCwZjtqnbcO6FY5PcqpTnXmYfZ6Ln0oZvorgIMM
WYZDDtvIK+9xLDfNcjRwhBnsSQxAxRdvxLVXbesCbtiviKejOzcGDVicFYCfmo5NB8LP0eXnpsQy
npzAB65fJ6uZ7DMPTm3Cg1h0E47ywTeA3gTGPmrK/I9eVBuaXzjm69hL1wNROQBAeU+2qhEi63iR
9CnDtEsCFswJ37v01aeAwmPBSeDnFKxhghmgoRZbVPcfCyA9arjnNOVycjv9gQMTP3Mwi6cacbkg
r1xDRMynsk+ryY1cOYW9g96z0zcv/eiuR30HUGoOoRjIO4A1DPFRt04stpXju9HvWbU39RdfTUnR
4FSeMJQUV7VctTVtHPufs+zWorXSsrgD1jCes3qPCiC08d5gBNOXF6eFHDNogJIAXysxPMr4yvDI
vjf3Y//eYSJPVSihW+9KSBjSNp79tdNPQec9SP8VvaWoYGPUuY8O/7Lcy1i8wDIsskEloUg6hvrd
A49hgemOKbxzX5xaAacUein6R84S7KhUZbiaU7E9LeeTgh0Y0zal8oClQwQGBheyqiEmLiDiAdVU
FgJ0YH8jaj1UHOABLop4KO6yRm7HGjwNYHFcwLw7YDddZCYoplxCXrL5Ti9r4HABYKH5PV0uuI1I
B+hI98d3a8x2vX7W7AfFUomeMKhUE1PrStt4GXrCZF9ihNQCxH5VSuGz9zE0OHHGPw24eWyuEj5M
O+mB6kawf7vnjBjrKceUVQDZqWGxVroOvkwWOBjSXd1sNTYhFVZI1O6c4SfxvH/6+7e5Cb7Urbxb
Dt/EDIQYtSXzQQojYojNogcpvPuyVZHWSK0kgC6sr+H/BCY7+AMw/o2pq4UqB/eNfS0mvyszHG7Z
pec84g5FnmdGDbZn0aDv6K/lMAJ0Ba47k2Gfa6t+aIAKJ+BqXkgFZGjdJK4EqArA4L9ntqAD/EfK
ha91Kx3ZyHwo23xEp3cEXrEC4R26Nd05N4eV0LqIIRiDabxSVtq1y843Xnr/ExjYwKzcyGvGIF/A
vQQRqwXKYyockLGPMBcJFtAi1AICqRZ39rAFrJBN56Kt4hZq8255GmqQVgtzK65YwhYJKkZ90gYh
3mvDqr4vjbOE5sEiVeQ3Vqz/H2dntlw3kmXZXynLd2QBcMdkVpUPdx7Iy5kS9QIjKQqO0TFPX98L
UdndEUxFqKrCLB4kkXcE3I+fs/fa4bThrPo9x4QapPMujgBSMTSY7shK32mMnPFxwCcWt7cOKiYx
ET9kPvVQGT3MJEl4nal3pLRO2Z8G9z5hn0qGYhtxlvQ77zpJUaTRzQ+prDCwMWfQKQmJA9bp5gQk
yFrlVYybfFfjth+YTteIglgO5vrbXJ3B/VAJYVf29BfTgHpNK3Eh0HbGlVNF9y0L14QTYGx2QXUd
OJe63rTxna3ng5kcJ773BjdXGKEqNvRB2NEacRp1wSks92F2tIdm7bpqM7OcOR56TswWvkScbZVb
6d8ULMpm1a3sVrOKI/nESCReZXc/5PcK/xldWL20quO7EqEcsIygDnZxSgHq7w0Xn5owr+LsMhvf
2DJQZA4bQeVU9vdTwpw02pnh9czmWVcP/uxvIntvjKvh3muuq3FehcusxTxH851dPHrWrZPWW3KO
V5Ihedxdd97XBl9mdhxZ1lzKZcfiSl508aAEUr73Of7mw5lIcfw3D+HwbJp3Knrr63OcfAnxVsdc
CznXn3AuZfQW1HipeODkUdfxEnZNrcGC6+PaZ6RFtEIY+bcKF87ooVsmA23bYUSsc/NxzO40c3WP
0AGEtls/t4+Bbe18N7wnj3ubBmcyMPy03pUl8nvbvmq1OhacfkIk4jpzUU7x9QQT44LqWTff8vCh
iZ+sPDhhEoIFKB7DsftqmOU545bW3vvsjnc9sZ+ELpDwtinIPGvoP3X6UbasECZGBqVPIepPEfMB
4JaOjegBgde6wSbam2wC053OQ1LKxlUfXiaCO0uUbtVraN33tl7VGDECD3SBfHJg0+YxblkzvZLl
U5/tu/Frkk4b3Z0glS0ZoZStqLAkC6MlrgtuRVHeETi84ibDA4+PmdQGbvZXK7nvKC9Mvv3gCX8X
kSPt8FqHZ8FU2L6lXUK5v7URErfztSOv4n7c+36wAf7RmueJ/SOX3xKcDmPwLP0PizQ/N9bbqNf3
noyeCszaMYQR8CctBPhNFyKNV+xAKefPCKz3nr+0MngOk9rn1nvYTlt/pAxAFb6u5UGq/TRUONnP
FkPMzOXs23xJE40hOkU312Fqh8DQN0++0ZxNTV5MpVrOzG54mCmvddd8VbCx3aDDg6X2MgBkwJTI
xYPYt+g883Yb4TpoZPXodsERnP5lwNXvTahas03uQk6zMN5ZwXogXSdZjuIDpRDu/869dTD/q/Cy
uGjgpoT+rh0DZnMs4xFuZcAC+ax2GJoqzgDDUsyRqBcY404h9y2iceNjmvCaU2xe2fp5pIEmsgmj
yLxOQypyvByW69+XMxEhy/cZTPuiPzT9cdmE7Kz6EcvskIRijeV87dcYIuTDRAshp9tkYMmas2iD
4QNaxTHukEG7h3E8NYl/48kcY218LQR83AxRYdVuVbRP4K34TX4fWnLf4oSJ6u4SSnECmbaX4WKb
8u9n6R+9zjw3Gdciq5EPf3lwXgwsP2HB4tTcR4j76/pbX4c7L0fb/EhUTzmFV1PhPWTpcLB8VIfw
b36xlf3JRrZoA37XB8e1xAeBX/o8YSrEE63qX/Ttfxss/GTn/0woHqzeHaRdjWe/a59YyC4hdJ7R
pQYVQCGIhpqo/f0cwaf/AaqB+sNdYyw7z4Z1k47+0WzmZ+X/SILoEoQ//vrd/qzfumzbS1fwd++2
noMK7bwLLSyTq5QCaJEnD6X+RWfU+rPHX/7+d48vU7/vq4xxXmmKTTubT0N0KmwSioYfsfEQdRZD
+aM1oDJuTwP7YTcll8y7VL9M3f1t1vKzT33p8f3uFcAl1y7XH++QHsqMu96ecrwg1RYV2SkcAhwX
hEvqm5H4hBiXc8M+ldvsMMVVW56RuY4QFXzb/F/0+ZcP/FPLUmECi1OG4mdl7K3haY5/0VtkZ+UN
/eyNfmpaem6Bd4O96ozxflURrUsnDk/iAVnEAwdnjCHFmeKHBI9sXTDxL+L3KoNPb23MuXnQ7Caz
kpsKgxr7wFZikx7xLGQFR9+7vnwRkdw5breTszypst8q40WiDtfCvwn016Hs11MUb/P8uZq99ZDi
hCuPTXMVTs9FW22AGgW4Ya32pk6SdQ5QpKbJXIW3wj/5rKSsZ+vSvcL1V1VfUrOjtQbXhgyhETMZ
K3ujMQOl89orX8CEZCFOtlPbIxgyNyhAutyjcMQib7RfFIvkiNto1PnSRViHRrNaCANVV1JRvKaK
QjFFpAs8I2txhSr/unXHoyFR8y+Ujq2fXQXmFgOrnLEqVhelj80Urh3agzY9iFHkhwT+VsqRQLcY
6a2jLNMVHDf8qXp6Slq9qTt19AIfwNaLJyjZ42NanUraayQsxdHrPP4odHQuMflUCu00DkboLLbY
O8NVAKVaE2fAeOxqnuNLHcfsxNTs7KiDlXCv5JtoxP09YGWM9uEuciwgUx5fNbbX8SWR9nWhfwhd
HTJ/2mTd4uw/leoxrueXdKDwcfEMutaW4+a6jNltsOg1xWOfXtvpNSJRmE5hsgumN5Fb28lM7r32
I1Dv0labcoAZl3s0PRLOWemqts31WByM8r71ys0syh9DUxxaY+a89uLJMyJyrK7tVS7EFpYJh3i5
Bqa06t38dsZIPuA1qvtxN+iQ5lF2hdntt2DxSGUvPqIClWmicr+mNIe7xVoJP9GbE1pI3jm3Lmq+
bqkc6yl6cowvU1Kfg+LDUzhqnXwzimo74SnohuAilTi1kXiLBd0HRBuB+WH0At8xaVqNA622JF/9
S4JnC6hYV+4C2BpFLm8Tz/zFDORng5zlzPdpT6nSpOeSCQcqjp6O4cMYqY3hIx9ROOPmX6kb/mSt
9Zdn/91KB6S1sAEIDec2fcpJF3aaqwBL619vFD8biSxv4dNGEcwFBxSqqLM2D0lETt44/ers+PN1
y/+0RXiRFUu6usN5bK67/oEd4BcP/LPJ1vKSP638biD0UHh0yTvQEH04AwSDHUfGcWH+anv72aBh
eYpPq7njFVmTzg5fLC6OMm2JDnRplZ0ScCVx8qTM/VT4rDPxOpD++q+/iT/7mj+t88VMDsq0vK1a
vQpvqQrx82H//+tH/7MP7dOIyk+VyueO7zlyTALIz6PdYj6FPTd8/+sn+E3J85N96jMwNwlbVLSO
YAd0p2WlPsZ1fElL+WZFNOhJ5I1ZWVvr3etHjrbZJQ+/+jXHkSUAD7MdhKVNVwINi6ZDWnKaNfVb
4ObHFq8lg7td3VvbJMnOBZX0L17xn3zLwafPxHSnyAzLkTEj7kJXMVJw9dWQPaTqZSi/RmMLYS16
mcFxSYAfQQrPxzPAmbUrY0DRVWLrbDAi+dpknPRaGO8J7Pe/fm3LtfyTDzP4NOlqwsQCKufTR0Rz
yCYy0Rv860f+s47OZ/5wxRnY6iRXQlskt7kz7as82gbtcLTdaa+xpBlWuWp0toFXD+EHEkehnwPM
QRYN7ag4+MmwTtxvVoKKUosTk6ZVqNCjJmvtvUUJK3f6UC2QElqalkWZQRSoiTt4gAMVNaC0THBu
YXpo/HYr1EsavqZOucUbdyin9FlP4yFFapzFt4JBfkG6ahd8C0O5boJ9EYN9mMc3Ocp7wqLpEIhf
fCp/cnt8RidPaaCiChL/2co0DZBsPcIJJuONKe4/tev//ofc++Yf/8Gf33U51XGk2k9//Md1/F7r
Rv9o/2P5tf/3Y3/8pX9cXntM7/rzz/zhV3jkfz7z5rV9/cMf8JTF7XTXfdTTPV70rP3t4aMPvfzk
f/cf/+3jt0d5nMqP//zbu+6Kdnk02JnF3/75T8fveDYWndm///7x//mPl9ec3zu9lq//+vMfr03L
rzri76zhwmMdHD5++xvb/nsgpG1Ki+xId1HzFbpu1X/+TTp/dyiMLc/3hYCx63PHNrpb/sk2/y5t
2xOBafuBMF1X/u3/vpzb/7qh/us74O3/88//VnT5rY6LFs/JH9dgzydkzXEkLyIQViC9z2tZZxNz
ObtNd9tPdM6MJoLCishkLTzL+x+dR3kql/yaQPBeqBwd81/gvZ7rYiDuk7sa5fEopi+F19z/7sP+
77ybPz7FZzSxM3ax0bpdcmcl1pcuCY5w5F/APf3i3vn8oUnPFbb0hOsw1fW9z3rGyY8HNbQMGUSi
V5bxZFKklEbyi9X6J88iA992hG0DqnR/4y//rhqafNsHbeHFt0N6zJxDoC/iV4ztPy66ns8b4Smc
AJSTBUfps7Y6AwchBjdKbosrx1i7v/S6/fEktzy+x3VlOlLAqwl4ij8WdJUpI7N1ouo2pvHrFYAL
xnjrdPnZqSYgfsVTG4XfTHYVzXnsry+Ff31rgW2TlUPfzXZt9/OFjTLUHDrq9xtzzK7TAKKc8SuV
vxW4yxv4/7vW8gYDKVw38E0ZOJ732d+VuCIxIa9CqUrtjn59YUHoS+MDCLfxoEG5bDI5pV/tBOtm
awZyP8BNWabdASeBADFCYUXpdSDIoK367ZiQOInLNN6VsXp3GuHeJp1yjnVgeiHeaPvFNBO8yaPl
C0YjsTzWmpmSR0DQMR4G+2LGCX27LqdNiPSKEZ3jn6MKdsOq4/xhHx2T6PQis4ZLr9v8kZiFklbi
uBCqRPRjBP6/n4syGU4euptt7fQSrpM/7mq0q+txEOkmMuqneawXG3jeEN7bx67PvFvPwymdJTNn
BQJK2mJeuX75Uo6ImvrSztclsQ6Al8fgEnO3gCeg2NGjqybcuZxvIZ+GX4RitJwEU7UXnlTXTQYW
yhW9vvFHo7r3UlNvC5D834gNbyYO0qFC6TNXT7JCnK/ImT15blRvu6YINkBBsCDZSr7FgWuffKfo
NpAYaa1CdfvehO2wZjILbbIczO0Y1WBSSAveCi6ko+9n4mgQh7ur/ek9jxkqNkX/4ilN9mfaAbDI
UHXQ70J1G2MksyN1b9rUUapIcSeM7i4pi4TmaDKeIwb4m7bqU4iAYuxxa2R8UqEsryHDFHBaegDC
PsSVFoLpqs1VcK0zQBNV3KOidOjUd3nNy6wxVKoM3ipYzXRPL9ZbDTQjD7pP1dYqBeCBokU/YaW8
BlMO4rpi9nqsMvolAUfRu7HSBk/VSnqiRftstXB4KyMBkCHiamUbJiUPuuEjM+qA2gAGgFUPJvHI
2NfTzJlPsfSDvRMqiEd9thjcTTRcRWDAaWxKX34knXMd1MW0mnMTwoqZou+RJonaUSc/vImdZqv8
uvto8vlr4WfhcfTr4TQ5Ql7NYUPKZR/M91oE1bnLi+FH1PlvfW7VazOt3V0TANCCqDoy6bWaF7CN
JrRc4ME+Kq6DVQQpzNdR3PjuaPGdeoK05QybLTrdndJuA78E5jE4Ygoth18L8ug5QAq7QzPFaKMd
1U4w9f/BAQmeqgOGM++8YYtZyj2P3G7H2aqzU2qiC4ryqTwWGiYYNDREba10dk0i+2PB5Xs/diN4
LyUbAVYQ3YTZ+fPaMpwcCw2yDirQcpvNTrsLvMUYn6IOaCYHHUlkv9YSPE0hOGu1smwOnTmBgY4M
e8OHnO9zop8+vD4DJKWFAuuVTysvZVo4Q4Lyp9bHwmreaXcuGNvBgMDbqS/GSMxTKlUP625yDinT
3KOIm+naXcAhA13uo+UWET/smhtLt/NmrjmNZcUMYyXPrHpPRcOkt/JqyOVwPq2oZrWmxQYenAZT
qXNKZCTciM7iU9VIl2nGdAqNTZG85u7TgG3VaGNoqmGsr2hURlepYGKdSia4EV8ewpGGGcCjPzib
gExJOkOoPbAobnuRfq+j8KEVbgtgJtDyGwgJBFZN/wRqh/hV1G1HqbBAqcbHghar8BDnNfdAMzUn
J/UMOIGJOtbIhw+5ZoyYTVV73U0lcJhBaLiFvm+uDDtC/NVCD6jL7h2oAHK2sPVv66qXGzhnCEgE
gJi4ccX1ZIzJUbRsWFJ0yaHLjABJTwTHBb7Y2i/qfpO5DkS5MR4ZBAwePaOaucHWag3z1XCd5jz7
IzQTFtV9rVoc38A81omakgPrvjpqd+FOZDn6rTzSZMhw5vDLVN9aQ2ADFhDZoXAL97rvnXmnqur7
nJTBVZAYxklgiF+bcZAuR1Ln0GcagVyBgdaNOWRaWRzvnN6KVsVYvNs92IHZltD8Wp81Mc3St3HK
m8NY5PrOqob+A3Nwioi2k/hP3a5/7MsqObP6VUcRSgefSOeekWWb60g7YG/TBEmDZd3rbqi3JXLK
dTgZDw4jg0MRRR4qhoKu3YBkviE+AsENvjQ1d+PWKHS86wRd87mOjdVg8EF2UHpf4qmotzqJcvSN
U3mQ7hi9cFQE/qjTAXhvl9wOruFvYzhyDLpHazU7UXeZhh5XUgn2jw6sMtZRCRumMErvcSgX2poO
G9JKly0vZG1bOz4ul8zI268Whkbcmr4xsLSzFywn0Xfh8rFlZu0ezE6kAIUSP0NEMtEFtULzNFej
eWmzW+aaEO/zwRvem9wzH9OZjnCdANVyyWKuTD3vhD317I7MoSw1fBRa0IEqqIjqJEdT5lrmtewg
O0dlxQjF9cCDJeqjDBKuaXemSRAW5sFQhQ1TmgAUNs34dvTEm46b6LvdD8ZGNGFz40NEeksI7UxA
6yzQV3ssL14ibJZqJ9vnom+Ok7It2EFDch59k4+uo2bo4Lh0o8TxWjeWcBjyNemd8l30AzCJo33a
TzGiUZgkG7PtYtBWSXQ7Bb3sV7TV5p2mnrhoyoItKD84rK0POTqovX3W6GRn5uo9ihhLyLGyT4kh
vwy1tghQiN5M3sQGb7aZryaA68UqCWuIxEFBs5qBsn6QMqTNHmfs10Wpq7UTuu1d4cGUrFsHPkgM
Y9Q3I7U1fWdaSFyIHU2snmQD5K08ofiDiT96xq0O6atz4Td3Y0YLNwqr8tIU7OG+TzddSTOCWWQ2
KN1CKHq6j78OvpEc8wDgka4VD+3Y38ypjc6mq8HAEm63xTRl7axkmlZ9r4ZN1Xc12N3kR4Ia8lU5
1sew/D849YYLpwWHnKKIdMzOvXKi4ZWor4GrAeVg5tvZYYRB+cGpz6KGQEtrCfMd2u6rHoTx2uPD
23USdghSZ/txchn3dw4dIjS2U3sByMp0PeyHTRaI6NBLhGYeTZV1HCgETDFIwdifQEyi990i0ssY
LCD37UBO3naZ+RppnaDYjuo3kIAf0lnSZxCz4mc3xgk1jBefx6yIt27eA0FykTIxEVuB62UFafEx
ru22Y3s0+uHiZpGzQnciNpPdj0ipS+3vg969GQDCCbS1rSlB2D7X0Vc/Crax5TM6ZqFcDb0cb+Sk
SPXoyh9GPn/UBnCfqIPfbloCGa2tBobejgaR4UJ16VwSr+mm4NJCdli6XrPy3bpfg5CrwPEkxnXC
2Zt0nao4UAOn15qV52JyJ63G5bAroY3v6or2R1HzHYjCNKmiHPa8Di3avg8QI7uQ7jZ5Ek67LrCj
I9Nha+2kJmRESIJT0iEdjN3qJFJB/gnE8lPVuiY7JeBqju94VePJ32WjM+/lDJJqzAiijzP3XSQE
tQiTHpSfsJBiDnP2llOpJ6hu/aoU1Oppm3ZH+GuICRNUbu4cBFfK8C51ANePuBfjOcomue0saT3H
VpZxp/pegHRNDsDxi0SdOt8VFIQo542SMXeUA0qsKunfA49qmNaQ1APGIQJ8374XfRNeDd0sUfrJ
V9ei0opza0QtOlMPxHWkD/ESV0VVpDdzKctN23npdiw65zAZRfvIRZJejWDUrtRUDms7L637WlK/
WrpDeGurYzLqOy44uTGbwL9J/D69zRpKVnfUT6OCXCWa2gYgbtTHohZfSr+V23YB8ptZ8YPIoXaL
6JmrNGD98Tlt1iimVbfROUrqrHKTtScbELRlzGhvCKejpUfVrDNV2c+DjiEPawFRNIi5hBvyh8/K
TtEOW6IDsy36ejMwn7+F6jlc95ETXbPOTQdGv0TLOEm9k1WfrSgC9c5i6MTlm4EhSekFXzfEvgEB
0BRaU8Xc1TILVCmyDap7AEHOe16kyTYvpeJQUnbIZE15EyEi3ede6T9qrpWtb/VsSHLJcijoCBw1
qIq1weno1Aams28a7sLKku3JMv3vhR2526rI4cVFtoK2vbi8exHtKBHgmIyOsQolKnwp42AzzTaV
BUqsWZdi67S6vE5i4hzSGmmFU1VE21TTWzrB+kqScoLsH304uT9fBw3XO/qf4KhigL3T6BDB0SM2
92pKRSF7Y6dyUorHFKWWvcgcw9nHvx4m9vwwxnF1E4a9Va3mKRg2fSfNQ1cF0buYx3YnRAtAbqYP
7ZRhcsgmq3+LCzFfu6aOtjbT00OVFdOtL9T0nBSxfarmftpIY0aJHk0V3CyDU/EkqzOx5Ii83Sp5
MgyrB9zcjsNG4TPax25kbtOlLI0Dce+oScMtdsdhNYdOei+s8lBTgZeI2hybe5ZTlt5Tq6mT44sc
OW1FGdcU4dceyc6OJbPYO6IZNkWDukQUCI3swYBHOHfVqlVTuCvN+YHTlkuHfHJWfHJTjJI7UIcp
DDPAnNbwWjSFu+0wE93MhWbU4iYJSwJqXNjM9dpxVInI2dHY61MXv3/iXPdote5dLp6jG1bRXmJQ
2FOJJhfpyPFSzY7cWWJ8yW16xGUQq53q4GIHbl1u55mzfo/2aA3FmiowRe/SOhnhTnHXbPDDNFtz
8sR1DS3SJWoE3WA5AKdA3jYgdtzVrJEbDuJ3sRUNRwRDHAuyoT675pju+oZYKBYz+8pL6nbNKVdd
dOHWd4WdiZNVFA5prx3McO1am6zJikNd8uVVCQfQlVqIvgU5l6uZ9hYSSR28lCr+MLTZ0AmieM0N
P1ylRvCtzWGwoTb64k5Ghh6KDAozDYCbiVhxsAyeOUqhwu2pnPoWQaXd9EQzzJW1CftCg5EUEp0W
Zbkre+eY2FBspN2xKvgIyqyYz6WQMYYuD0sM6ZvmRin3nW7GoxEjW/Ud9oWonkGtBX2JysoJTn3u
uE8yHvq9EwlnHwezvZaVhhXYuUvaL837McAxEc6o8P3OcJ6gPuFjiGcEjYP1PTTotZcYd6/yJHub
Qqc+9unUr8UcjjdtFY17Mx0+Oq8LLlOJ7jRxgmVR1OMxyhcBd83qroykOGvhBYccYtg2miiRyOwo
UTkiqW2V9E9958mvwyS8zRjbzgtjVR8mJZkWfHB4teYxfSfsdLks8m+yB8iel+LCTeJe6cxOQVSa
7dZuHWeVAZtDsOcKOLCcPRVMbUIS7HzT6abddT4ntarElu/ouN32bQoIuEfHaXSq5w7hgDy2aEHl
AqoeQ1S9bt9+hLqmBVR24M9Nroe5oKxVKQf5cOiiQ2AV7aaL3OSkoyHd+TH8XrRlhraaI1R5+8CN
gdBFHmWXOjciTfNHRtEu+onyOQ3qcCuLkulJOAN7U3GyA0vDO7AyBKIOMQee0chjmVhfQZ7Brs9D
cMFeY67mMu13Wa4W/qI5XJdSumxN9te0ro2tmeTNzjfFQG/Lsne2OZBy4ml73PeqDVZSF2QjzxyH
j4OZQnwNjWIvLHidXRva295mqbOypTJVEpZqtogww5krcDCdS9y0rNja5iX0i7jVjowjgSE/RONg
0a07Qn0yCHGNNZur1M9dYMEyvdcJNZNXNcVeDVN1NIap2TeMiw95p6ODW/X+rpdBvQXL2V7zFopt
NcJHlGqwyDEb29cksV760mrX/tgmW2fx3kVDbu4S2VEmKE/ukyrjbB4ypqRDxfE8Vgkqyii/ChpV
Puoo0TemZcEm5LBkVWm3BnoOHHqoE1ARSXHgdQZkQtlUJrRHtz2spItd0o3HH0TUSN0AKJXdm8d/
LG90RzJQuDecW6Y18MroEk9zSgVkTPJYpaneFcYQMDFt9DlqIWMPbcvcOOTjzpoqQYKae1+DyLRf
21lM23pEFD83KA2bSngHID3Bnrgsj9Xaq4BWRYR9lKODTodVeSXLHntGYiNiT/pNU7c2SRxTDqAr
sW7MQXAf+AlY4aSy7srWVzt7bkwKyjDeD8RcEKdiurso7IJd35L3zeyAd1PJcp/MXXdwo6zfVbH/
Ukm73Rf0vG6rCW1+EJOUMdpcu2PbqZvEifu9DkcMeNayT3GW23lxbW01kBpOty5Iycr92tcLjrZ3
UHlxVkGKNKm7SFr6KAzfvS4kARihGKojcXkuqWt9tvPbMdrbCg50WMbpMcxSeg4JYdj40CTq5tg9
RBKTkc67css1yarY5oAdgaLuwPnX30EsqgdSyeB/cKGuMD2xi8ZLg5jj4bAGm7SbFQ2NYa+MkgQf
HGJNw/bRISkdmk4uWd72VdpnTMA9UsuNEpf0qo6K4pw7pg2K1vqaqopmQhL6hCy1jGMH8Lia3NGV
UqTxKBtBnWvWxZVt2uMJFHe+D42ZXoOnyysbzw2udlngoCWozZHwi+eMUXYLV3pdual1qyJfH4aI
TX02io85ItOchbbb6YJm3Jx30ymRKf3aFjGuF7XZni8yPPSL0ko5TbApZ8f4CmPS3+QeyV9KuONp
AOtwiiFRPFaKtXk2InKwfGXuhrx5ozEOJDojYyHyyN6Y8hJSzmwnDrJ1tqbOwGjZyTRZl71TbIEw
B/sqrp8pdhM8kJWAb5OEGIywKEYisO6hSq8aC8X7ZJTDKqV8WlmynNa5H0wYDxYrqua4nnEK/pLP
pKCVwnh0PVp/jRea6zIaTPaHDjW7ib1p9BvaUHP1LjN6BT2Ye+LlKmtVJHN9a7Oo4WHz2aZtb/oY
ml58s3tStsYAAGrcpdEhzTuo+7IyvoScEK7smrYj02QqBs7y+INMuavpxd0n6a1ZnNNEGm9+PmIS
lg27tNu4h8EiGZ4epVqhJOYOFMZ0raw03Rm9nwAI7rzjmHvdo6NCwdpjducxNmGCiohojJFU7rSu
lkjKbJkrtBMSubjcBAJpZt94XBxuF58H7RmbPhekEsgFoZtO8lzT1XzoqsLHz9H4iPYyYnHgORsb
mzyxtWFowtNGi8Qk6HwsXRqBvTsUDnDVPN6GuT5FARbGNstuR6P5QngMDf4BMXKqcIHM9lBjeqNP
UvhD/Z3Uzf4mtBLinjSnVw/+9t6fYyLpQoxEIaJvnRW4VGk0axrwMTI4rxrEtrCpdGQX6ScpC/uH
DE0fd9qAOWsMIfMMvlduW0ebl2IMXic4YvsqGSz6UBlVoblEz4yTf7aGed7YrHf7xEbeM3COX9NW
RSNrTOlO+AUntsR+V24Gg7dxxLSaepX3ZKJk0YjLKCoB1RbRS4fe89I5FFntOIu1GUI7575B+8gR
kQjI3H5wQqsLALnTHqNnEG0i1WsCH0bIlbE7XBzXQtiim/lLw5V705plrjgU+v6VGMovVU8wmW/V
5aOsaRJZ3XtYWi6jCPYa4cTZq5+YNu5SNdy41Fsr4gD7Q6hmY+M0sfXND3LzB8fCFweN+IXRmvkt
GOfkOXF1hxiHxurJjQC1MVVX9xWtN5K0zEdA9EtaU+yxhJACFjTiwoX3LBqIJxtr6PJHs4MkIn/z
fXZLDKUu53yfVZ6Lc6n28F4Ek9QfA92kbZvH9aNtCOIJCxfdvxW0e7tk2wi9OT83YbUc4KY2H2gU
aVwhOfl4a0Ta/Wpa/JRd7Tk3nEe/s5J2N6GIrXUxtvcMFtUhYwuhB0y90duFxJ1DH80V4HnIAnU3
aqZVhDy+ZaGWyV0XO2/mEGdnzqDuKqnC/qY2Yw6uFe441dBqDJUkVKka3hyGw1vl5GrfCasnDSaz
jKuJYcTGb8tx03B53SbIbrmdHIpdsRQpkUEllVua9pUxvVnLZD0zpP3iRe6754bkEXh5P97EtWts
S6HskyVwDZgZNuPcoLPd0ECt17liv7CmwPwx59CcwKVn93aaJQ8oatUNAgJuBSqRfmM1QfvSkkBm
e/E2+2ZY48yK7BjnwF88Y8NI1lGchIodLe7eWiuTR/rQw21m+lzL/vB/SDuz5UqRbNt+EWY4OOC8
7la9tNWEFHrBFFIEfd/z9XcQ59yTEpJpW1a9lFVZVso34Djua805pumSiUB0SUw636Mb4qMyp7Y5
7/mmrssIznsUKHJcx/ZmqEVzYtiEFir6X1tObxUFLI3zmZWTApAXhnledEW9h9XeIHcnDjB3Ymef
ZnglW3/2SgFVGR9aoSKDRhpF3MoJCuw1JEs0qhF79BlYbFuz2Ux5pX5rGLN3du7N33XOacb8H1mY
azCEsXmRPkWaZFw8e2YjToQRvQ1mPJ3RMXwa3OmHivK3yORT5OjdjyKi+gmJXJktMQ5J3nJGsPIH
1bp3pDxAJWaiJ3tN07F6D009rHWKCz9KTci3qDRGTCg+MR1eHJjsPah2YZNK2TEAkK+T3DyMyZTS
+ALwjjBw7NvLUBlkcZEddMmPm1blEJnJ3khJVdUcRQJHjAumnryeAxUThxDBiAhJnJnDuG94VnsI
Kd3PIDKji7EsMCsjwNplIgOICk4Qd7weXVETmQpgzZ2fbRXtyU08B1xFeHQea+zV25DkrhPDz6sd
cEV914mM3mKAwUh6TbBVWhCQYSWyM8o62anFVOz2Ms7a05bUDM5DTrzOe6GtKMwwL+mdHECbDycR
hWf84Gl8y3HOZx2WpGe7EMktwR4ct4dLuKx0dmnj+bs87Saa9iwhbTIVG6krunYjXra0M72N6g3O
DD4Ets4nDsMBV4FC2rM3XW9OO/opz2HUWXs/J2i4lQFlOrOcc3PcClOBi68o8qVBLRwwEIkB7PTM
zAdbmkwvsqz0N8rhM/+eHcFdV0Fsb1t/mNOJml0Q49ZrmxSsrB5Ul41Hhqk+9hhVVJ/tnNqBSTYQ
SSbtxmDnSD19qMM3TunGpp/Ioojn7V3tptUm9Kl4mC3OMx2/04nejC9KBBzQ0wlE8vxxCBVwBUIC
mnb81QsDJXRFUHHY+Xd8MuUPbxxTrsiOH7njcAaxFbHslegYYlzFHkmvtDmpVfFVeE1sJ74xaUpt
0yGx17Erktuxda2nuEmHH1ptzQL8IUmo/iTGpu4Q16VFV4OUodjsxPaTVecmSXAzqcBGmlyyWzmf
MmgzSahR51IOfUqOUh31ITTVNRZWHYl3T9LomJcBnmbAgpsG7+5miIfn3psjGaYob07d2u4wJvWx
uRrYvxDkB1+iMASFRmFXO0P1zYnmTVjqs7YDg4c7RLq4o2xCj55GEvN04mqA3+Su05NyWlgb0x6D
c9s39WctkeyzrBqrv5UN2KDsnlxL02hPHU499w6HrjU8NnVOyjYaBJK4H92KGRxZ47gZbYmnytNB
WOr0t9ugj85SvTDoR9rDyTS2uKk1k6wGtDlbXIHNnl8z7EetVTtb9/THKispouuePItGWdwlSsh7
P8Wq5kVtQ6uc1mXYN7+8gZjE2s7SdVzMhnq37c6Dos52kWhS6JxNfHB8RcBkZLDXcuhlE7TYVlaz
cYoxudfGJHqjiah+BZ7EVu4N3Z+iCLE1F22/TwcR30Wj554IvQx/DXFMrb/iFESNDu2lhxNt8or4
PpuC/pallYCGTislwXu5MOJV3OnX7RzO0usdyn5zCscDP4gOrl6TN4ivDjorNQUmZcVTa52UzeWo
sNcVxHK1xJEqKibtVmgmbilZThsCK2nttXLcWWZyZUZZdz1ohbVuKvMtdZBdu2bmXfUmiFtzIll5
ogBMsyqf5Tia9aq3KRXRwtGpJFq/QJLoxAP0YGeKVP8dcFpY9aPmr00jd3CC5atJRzWKwLYLLXvV
pUbAGXeglEdQLnZoHxxYwMS5jZM+eqOeR/qEVUzhDa1HjxiLIdkjTsPYplx/kzC9g7UrjHGVm1Vw
ldD6o1o/6cAEqKaLPHFPuNv1AacsVjvVGjehbtLGLOzrjt0SnmCMi7PDr9t7La/pZCAdYe+sbw3d
LE/zOKm2oiJVh2iCsM+Q7Iy8JAHhjxvbJKFjSqCbrwpH4DaqlZgOiUcDKSWTigQ7L38juAsqz6iZ
53Zu2D+DDg/I6CdQzpN508c2hdR0/t3KoW4rWhAijWgkR1T1Ik1rYCfWjmR/ViwlhYsbJvIDvBge
Yaa85mBdizm8Isf7w2nN2lQTm/6aIJI1/RAkBYkVAsezVT/+KAqi0w0hqVXAofP2aWBS2q+EdhXP
wm02idVWa4gc7+26vM9zQo52njnCxaya5E8npPdEJAahGlFo/3Bj0jgx05KkpxV0KBLntjcjRDZs
WesjssOFpI29gqWj0TPo9Zm2tGZN6Ht7hDV/rROUUQ+Odv5ojEf8XB+tHc6nv47O9f1f72BkBLZu
Bg90VG/HgcJCjYEx0Le5exi1+Ii4cXktpjAVsjykrQLxmrnEL2u9SdS8p6e3KYjSLb3tf6X+Q3Ro
GzowbgfVjm3KpXOChAoJ/MCClYM/LjwgFfmXz4K/ayhhuhJ5m63cpZg1TKPUUETB3M4e9G7Eqx78
K3fErJv8MMJSy6rqNieslhFYkQI+1D15Fixy39+nhcaU4zDSSFNXrrAsy4Af9/Gho1i3SZZqqoPD
NdjkkaHSE8ekmB+l5lyJwTCCJ2LTOlGWvTAPDWXqhbrRFwfd6rcN9eJOR4nwI6Uf//3VfJpUhtJn
OTNiVt01pLN4QaJWp5tMj+F2TDeuTn1p99/9/eUr0kaKeF/+fjmdjuyK6Yx+P8CnO2VKfZbKmihm
Hd1eBhJoWdEUgSqju14fXyq6lbF4TYVzElrqyKV8fPBIsOmQ2pbhSG4W2u+/AOt34mLCkWM1Dcgx
y2wf9rRYIYgdUeB+vJh5CCaWMWtkDdsRhrkQ/yJK98QIi+FqclfDWzVtvHoLduXf3LHPg8xT4t11
TGmSS89kEDlScIXSsTFDotCOrFbHLmW+m+9G4TiQRHGKE89w1lN/RRaogRqmPf/+Wj5OX64FX53B
7cIjwO0ylnA91ArTKLsgvMvDsN352HuvorHzjxhtltfiKmFI2zGlrbMCu8snX8eiLnS9nG7oOEAP
mcZ4H8NqgXBhIpcxgC19f1Xz2/2PRFoJJOz6rDC3efmksO3FvQv7Uvih04ib1A3TFF9m7F8pvcgu
C0P5Dy2u318kh9yL3jmq01+Ytv9nbEcqPgR8NxG6LwyFXo5CTdqmuMmck1ibrVacJfsXL7lJphtI
aezxH3rUVbEPdyemUMMOrJL3URweeRfcTzeBsgUQDLTipsXdmP/5uwkkekiPVACBRAWPwjyd+ifY
YMq+MeonL8TljJzp+7suPkrv50v/MOLy80EnPQp6I0sPLkHzsByii8q1cVUHb3Ff05UrOI7RyznT
8vo8LdrDkeHnpfbjU5+HRxevWPMNZwnlHM2woTfop4eorM68oXxqJwQvlKC7OYW96zx7hUcvJwvW
PsOwca9xejryE7665+wtWOfYBgDpWtzzkIhk0XBSO1CXuxq05rJLSBek3fJHATS3C/pVbvAyDNVl
PlgbC1cKMYMOleLoJdLskyqa+7diPRCsRyjfOb3y/2BSuHgd+T7y0mP2+Tgp2s5HLo2q5pCk5gEX
LeVIF1YG0cgF8CYsesRR2c0r0qUjC82Xk4NTKKgM0xA23+SPI9dFDZUVSNshRslYz2kzBAAOeDNS
66GwnszuWdUX2nAEiSvm7+NyUrwfdl6a3r0FIweYoCqYFJ4c1pl2Una/hv559A9W4G7C4cnzEI7X
11SxkV8f20+5nxciOuLvLnpxu/U8zFF7pulBiykWTNF4YzmkHwcpokI7/dUBOKIWBtyrD9ARUYJ7
pXrxO+nsOytx1nzsdoAByJSOOIRZp1KnCjKIAu1Q+doH8K/aQL+xtBGNdJuRV8gY1ZTesGNIOYRy
VHNJ7zIMtcOk/SeHzkpcn0+KIDpkh+i8DJWcZm8jMja39LWugkFu5TQ9IQADyUM5XvXAg+jtpTmc
DRhppKj74HPidW8MJ61HxCXKy4fE8+/tTL/xYpBBNf8aGjxK+3BVi+xMkeqa2eWjsL2Nm1M8hQ1H
binIVEpkiE/wS+wk6vm1Z6Ukewv4W7mxr2zjd1fKF2SPyL77ZlulpKSM+XlIy5baLnoE378vQ+IZ
otp4FLV/7qjfMVWshMRWW9bdSrQdCZC87j09ybXfC3oR3cWYy/tB6y+yqNyCNJXrzmm2Re3fHlkI
Pn/xePAuK6/AMe2wOfw47VgHyMkY7OSg2+qGOgksQJdQWNFrZwMkJ0C1Wwu+HPa0vRkROzJ4D0HY
rwV1t9ozXrJWO6D2OrZCfn4Z6AIbQtnzEYKq5WJ5MnOqLqHMi0Ncvll8CXhOkuqsJh5K6AXUCrXx
penuzZYky2PE+AVLZP46UN3Hj2Wx17Dn//bxluh0mjp7jNmSd1p2PtEo2Zka3uCwkRM93EH/Uylj
+DW5DaIoh1C8Jpl+UT0MzjBv61stMe0zyATAMMoR/WboN+T4KbnTe7Kjvn9881r0cdGwhO7yAEGN
mFIud0Wj07d405ua3sYcf1fvdCfbpsaRr8XnxcESQljzHkzHLyYXR4fARRXVBEN9ICNnW6fti4M+
2jLVwezibdTUF3Tkd99f2HK7x36EIZUtMI4xCZakcG2snGQQDBlPvXGKDEs710utf/x+lAVN5X8f
teQIbFM5kDTaPj5qhdKL3q+VHyr3NOzewvxRTVjOXPJF3RtJFTtqL339ma74Ki+vOJb8qiKSB6fs
ohquvR5Fn9dtTPWSxTQPsz8DlZiEyLJB4MBIcPNhSPPNi0EPyS+Ob9zoiGv08+PHYycMZc2vCieJ
xacqjPwCU9ZYHCbZnHtjfBOHZYj3STsWzfDFR1Fig+TYIvgoW5zuP96oPsxFZdCOPGQJ8o+YytUb
Vf0EHIjzNmRDeh26crjE8kcUDWI6UsIHeWRKfJ6F/ARsvbyQjsuZafETbCdMe6+ti0NY/hh76zaD
e5XSGkHA4iavUk+OzPrPWyTGY/vBKcDizLlEOWq6n+tWzM31M9d+lf0EulFOydZ3moCQ+MF4SGMC
V81BoKVqjlInvrxcE38m2FRhGMs0E01v6S2WWcFLpuMJ6fgY+Xl2GzYpdd5RP5U+sB/X3n//Rnx+
77jov3bN+Y3gXPDxOdd64KEcmW9ykADKJraXFLDvh/h6Lv0zxt+X8t1OJ3S8Qpu6pjhIY+9Sbm1G
wHXWDxQSaHOHTeeS3hKejm12ZAJ98bZw5DY510kTs/Vy212YAv+Gp7ijwr3vlKAT1T1MNOiOXN/n
cSxOj9Rd8YHjUF4eIssQ4YaROdWhFtZ17WUP2hwij4nBDyAx0aPRHfe+acbTRla7vJ84gFSAh9D6
u2lxC7d58/0Pmr9Xi4/Eh98zz7R39zvpi3SkE16xob22qFsOzByUHCutrnZ9fP/9YJ/3E/PFOw7v
qeJsscwoHKjSTmFtIXaFi6TnKGdaIpdVetJg6P3XQ/HxY9WenybV10UNJRxZ/0Y6XXz8ojvbohQb
i8Ld+ZHxx/fgJX0/2uc3gy8S9HcOTbquPh3aTHfQUuTz9cEsiC7r5J1pBkdWHDEvYYsnRf3BMFGq
m9Swl0dyBBcSheRUH1T6pzLIO/deXePPoDgBQmBCeCCzw4SYMnKD/+Dq3o+8mCMmIjZfqfkTT652
KRo6ah26uu9v4RcvBpV0g9Ub46qhLz8iWYHCEA2HdeOAjcN2bNqXGDfS8ylMpiNfxs/TkI2bbnFu
ZNtif3paWtShxrKj8NBazsQeBfFCYOIVHqHsAuiMpyMv/eIdo8sjXR4aO2ndMD5P+9gXtmjzbjx0
QmVrLUuL/dTqYEOTsdi6ut/isKjNf9WVoHRE55waomuZ2GVmWsHHF9tLYBk2besclFfP2esu551g
jM87q3d2A/cXhrMWH5uki+/iPCqlGgWTA0Osbi6XUbOkcpIMunYwEDKc6pWId02DKarNBS6P2hfX
mhP2j5wncQuzUz5T/owdrLo4fgKxiWDZCMDEuG2fHMICy1ia1MbN5Id8aYc8OMuVOPJwFpOBXyyY
bS77PIqt7CcXO4dCT4zWb3KNd+cF5mmLNae6iccj37Vjo8xnmnfLrCytKQZlrx16V93pRZHfARPC
R+wH2oWu5+bu+5dpsR5RN+RykN7zjQF1IpfZqrGumbNAqzy04yoeVuO/a+LMdcmPf38e/93llDXB
m6XulofyucEYEPyXP3+xdS2GKXdSjZ8vx62ToK45sqCJj/SJz79/flzvfr9haY6O+L88uNON+uGK
A4dqWkQpxQJz3SHgzjHOr+TjpN3+dw9mXireDdxgPskLwigP2HDEsAFm9d/9/cVSXRRpTy/S4sGw
sKEoPFYdPTaxFqvKOI2Tpk88mWy6kvIW9NJ/9futRVvNcdvGAa1YHtgmodK9KrQjr/viM/O/M9dx
+FJT1lDLs2PtNwP2Ca08KAWCaj/Ivahfv7+GT8v935fj/4b4u8V994z1uOsSJ/erA77MbTTLKVqC
ZNSj9jdl9Fjr7sgF/d02vBtN4WxqRliuB8rELkLt+hTj/fcXdGyIxeKFBN01x/ltx3GfybUhLtrp
yBBfz6t/7tliuyZIQ4JFwRA4zREDw5T+/hKO/f35n7+7S57wrSzGWHjo45Mq3bZ33//5Y3do/ufv
/rzQ8ELFE4+ccyBgzbTDY/FfXsFiyerjFIx4ospDdW8MrE5HHsD8r7/bXf7Pe6EkBhKDDSY6/49X
UHDYBLFRV4chJbg22wawWrv8qfbGw/e36ssn8W6gxQqoapABhl1VB9e51uyMVsqRPciXzwL+BDUp
Sjfu37X/3bNAbDRGoo6qg06+h0N2kF1ek+j0/VUcG2QxnxA/DTb4j+pgh/4Oh8Nd3DkYpo9l4X25
lLhSKUdQbLCtxeYEUVQnR0REB7VXAbKaNcS708m6+f5ivnz2M6CFswXqj2VN0+pqortsppYUZxGs
9j9Ts7Gfvh/jq8eOmIHdrwuezVoSsFOjbKASdNVBcy5xWOEd+A/ej/cDLL58CLsbeGwM4NZgMJ7D
sjoywFd3iSKq1Kn7gBBYnr9Sq/K5g1NxSF/qfpsPe0zeRX5k1/7VvJKC1p+Buoey0uLt8JLGw3RM
+cNuL7TkaaiuGnFkKzrfiOWbLg0AbBIlET2sxVql3ET5XUoFG8PzveGWF5qugOnPaCn/LAlhGcu5
pP7vH//7QRfLS1C0Xelr1Owt53VluL++/+tfPpp3l7S4a6Ofmn0KW+kwqo3tn4IfQMjWtEcQvl+O
Itk2SMRXNB4X36jMVxE7U788jNsgvFaAkTmzGEe+JF+9JzTWKbMpS59PUh/XYc6SDeYJwQSIz4qd
aR95+F/Or3d/3vj45ycFRwCLKg/fbxGeHvhYtfru+6fx5QSzEXcxiznJL0+eU0qnz5ADJzYFi3uq
9kp40HGHlRXvjfjEMv+jW/Z/4y33jHVR2ckYM17CtiSd7kai7r6/omVV8u/XkTO8Y3KQntfIxTvj
NPjCGrSYh8o5wYGPtx9dEZmWIT5VnKK/RLP5fsQvn9O7ARfvSxgAAk8rBgRt3kXXsEjS/OT7Ib6c
zq5D+8Ti+wJj8uNUsKyKxnzGEBpuu8HAIflWWs7KOf1+mC9nw7thFjOO194i2JJhvCzASLP3q31p
7Ecz2sB7WfkM/P14X30yKe3oACZ5TogYPl5Wmdq5lSVBcaizm9gj72cbOxdAVZJjMomv3tR3Ay0r
1Y7d9bGvGEj9gdBlyiNFqq9mgKVTloB+Cu7tb1P+3TZGt9IUezArpjJ3ysacvPLNIzPg6yv4Z4jF
rRqi0K18K+VFBSxmB/vu2GL21RT75xrob358FhIigeps2hQ+Tj2DzDQZ4qOSQO/TY0G5X94uQQ9o
RmY6lJ8+DkWVPOjo0ueHfMKh9MrZNwXE9v3U+vJy/hljqZLs6hhGE2aCA1Y+KR8BspSkmeJQOTKM
+rtELr/RbF///9Us20uOPtijl5r5QRdpjpXCVVdJlLaboUSVW2M1PO2ptF3FoDLOow5NOWA7XF/O
QP+xrKJNAWUPPQ7/BsBMdVqBQAHMV8+K/0RLwhNpNv5KFlJb4WGXELv8jFksMvsk752fQGAQBBbT
71jTnENk+fYmGsuSvJ3AAQEZmlYDdMggfzIlZKCv/JhICPQZVQ+gjPLpbLgJBIuKIDPU4iRU4RrF
iPyQVO16BOS5wYdf7DEivKqmCnCTi3ztl+Fzjl+rxzO0jQZSZNKwhnxXY/ULp97+7Top12nEwEhw
4O3TGJSlRTsSflcUHKZhPMumlPNvQ6oPzBIi7nRwIpAQnHXt+xKeTQ8SKCEg3Ca9MJiDSyuJan38
m/Elm1VoQAUyYpLJXFFmG8eC1EKx2oUKBawqNgbvxLai4sbIk1czJcgWf4/z08Gnvjchze2Jpmyv
fU1H6m845Vp6AgutTv5YTV7U1gbAdJZWpAAEoR1tNbuxbmuzI2eowNedtXTKAWYVp3GGpdAIS3ki
hJf/dBq/3lt9W24dg0Ofm+OLUYHpnGXYRjdTkmjbCn/6BqW4s/Gq7rmWvr3OrFb8sZJgXJPNNu1H
vZdwHW0DId84tKD0fJ2sz4q+wTQ7R6rCwyynzHgbdgR7TCUZIYMkKmnVagNuqxLImetmzUPe2HIT
pxn5OD2kvgvibY0Lw0//lIJSEGoRddq1XU6kDejJaorAp2ZwLrCmkdAxsgj0oRqew84FIwYkYasr
z96OsN1PColRGHsJgYmxUmdpXzUnljvi8gj0hAdqE27sl7+YHc4uMUbzpz/ZON0MaGdd6zunpY6d
02/GZBtV4xuh871HnmU23peOB1EuQDVUBEF3RQAfuaORR1CqO1knQzu+YRQhg89RPBSVlRsbhkuy
CRIQi4XRZntHiGir6qw5re2m2PaFdy3CC/Iuw5JkpAKbGBkkK5zyxh6vhH+S1b08QUAJ2w/aDT6a
xMRn2ct4bcbtn6rXnsvRomlbOd7ecyrjqpaEytJaCVgeR+cJsNRor6iwwgwIM+wiQzXt66RyVrpJ
aGAAq2/ThYF2k/W5OjeKnAxjKxpWmYFLqW3D4byHdrWzC+CYTVD6l7Ujf2uujqlFEQ0hSnyYXYLD
VsbO8yAiRHoIQ9YcAPtdonmg/xsxnIowHWgYmOFlFQfdae0J79bzp5CsyrxY5UBRr90Rmz3pEInA
0wyINUvDF80AvSElOKYYM/M2TUJChTmHXIVNUKxCfHMcZK1XG2IuNlwcfnGpfsFMtXclFsG1ig1c
amT0HbK8qM5BUVD21/3LHvzNaeYpBGfYxBExBDdK74ZNkKvsh5/azsrkfxIi21qbAWLlrosmB4No
PqHP0vDkRh42Sa03dkU+45uKrNiULeHDoQuuITRmL/OAARBwJxDLFGVOLEb/wuZ/wnuYSNMTTb4N
pqp49TVs+kAAwapKR0Ne0JIt1ljO74CCAPT6pt7jzg6Aq/vJ2pxzOZsoHjD52P0KGbPPnPHzTdDo
Nu66ZgbypOwjranb9H7Z3vkohHbNbMtviyk/CxT75y4DCWPnU7mqywlpY1x6K/4f3o2YwHrpQfEz
akNzHXMO2rR1KNdhTVawZgLWg2PTAJQUbL2CADO/63nbKi/dLVwvczNBG9ylWlyiM8vkr9Qb9HWJ
Q3Idls5zhUOcfOf4rc/q3wUWPsSV0VtH4IpZtHBXB3KHvdTb1Q43QJakN/B8Xi0L1YVjeASrtC2o
ZjOKNlOLcjVFoH9HXzjG2Q1uKms0wk3JrtBKO1lHIhCbMiWhJQ7B+Pm4wnF+VVi1VWbubQgzK5Ky
41UnpY/oFABa1o0AO0Gc1A/8H3kTkxCQpQwrmPysGA+hU+MQtMrkR1eXr9o4QQzyXpBLZndtq6Uk
IOvl2TiRxePTHSrxzsObawnMoWSEvwnzqfYqfaLp0gzLMtbiHjyeb571roZ5kcb9BmCzfZb5zm+p
kOhPWP0vaseFRtjX2op2oI4YsB7gUKCL8qvOXId2Ee2NXsptF1Eh1HlfdtBUSJNsRb/nxFlfAkRs
ropCRmdVyho8t/Yu6BnG5IEGuGVy6w+LUbHpbN9h2dNS/ltTEpKkol3REekG/olAOGpjTPG+RQaC
JxSLKPZtac5Wm2g6M7q230x1bdyFsSaebfIrCKRvyR8lQdDCEOhGP6RX84k32Ei/agXcoxXsv44N
Q8U91Xv/QDYvVG6jw5brIvZ1c/XiRgQ7lYUAE+RO8gr7bAz2LHFITsIxDRlYEi5oOE9Obf202vbH
iBllVZlJeAvfNoZ5xY7Q6tg/2PZIMFfF25+0mn9jhWBJXKz866Y2kbENMUa33hsSMu+qFN9hKCSB
PknEMxh9qzrLCmKUUEWBGrB8/9rgoaG5dIOdE2cDvT3f2jUJPsNsBnxlCWsADWePiHBQb47TAkkK
smSVNNl0Njhy2BmVGZ3WmHCvulgiufYlQGpP/k5LVL817uMzvWmabS8S9eRBowO5yVEtmZFkTgql
RgFl2UDwN55q+Io4/HAY4K+brPtpVLARWhnhlfNFd5sOkDX8Rs8uxZwY2mvJnwJO6iqIaE3Vul2B
W9bC6ykHzZNaXXyCQnS6LvKWl6U2a/9C2j0grdzWzsdZ/wSfjsy+cSRrsknk3rfqOYovHbYJEAus
h23xIytRnrRpqdb8VLHTsD/smwyr9DrXmgo2e+dew6tgGo+l+6oqInRUpYkN7Eb3Boy22hJ7grdw
aHhpEzZSMNsD7OzFDyPTmhcbmzFGzJjYNYu0baoB+sSabxCgJXey1w+iLL17r/XBEbXlsI8z4W18
NxsJ+0Rc7BJ4sws95ULs1NJ2PzWjf6+DOrqVAV/CsWEzFZPvuCn8ztvSUi/u5WzDjjFTbRuNNQhs
G8LowYxIiu3UPlR6tInKDkO/i0YtatUd0WkA6Tz2kkGv+nzlTOVvE/b+fgRLcGBmMxeE/VuXqIDL
jK1tXSF01vkK+wR1x/kvIM3WDjGvvsIaJHdhNKWbYpyqa73pNEgSLtc6x1ml51EomnuCF1/sWq/Z
BLVvsAH9y3EwK5KcDX0T6+JtsOaHNqCRsQsDm2yviCcFgAPuZwxOhoHKHJpcwTY+qnF2Z81VgCaV
nFnWVNWE066oLFR+eOF3chTDnTeMxVoLeBmBoD/0pYg3KNP+KCOil4Nw/Qwb3jVkio2BnSndvRZ6
cI+3GQv9gFbBYQu278vaXvcga1b60Lf7xHfDkyEaYxStttiVlU9Wsjkl52PoJVtHMk/t2oddpdgP
k+kpOEtESXMWhkl5a5VpdIJbK91oZjaRnVA3L9z4cW90MRbWfhzpWzp/VQNlzS0YkvMSKBxIg9i7
BygxkUbNb8gonkFXVTCq2YkIurZBBSsnEw9dCnIUw0y8cYtMXWqV8nfWxA7KLOzmBpYeBwO97P3n
OuIQsoursT8UcG4q9qxd+dNJqothsJ6x3RV401WQjfZZU4B1v4BcqGuXll7lzxjq5+lIo2+V1qYJ
zMLqtqXddDRcSbonKDOvxHmdRsq+rmGnXeI/pK9sS2eVwvE4tRo84gbUozUgJDYhpL0Sci/trauK
fM62sVeW0H4mc5xfUpX5qSoQn8el4ECj0gDdaAu/QsU9ETyc9JqVl6iwImyKrHlUE+O2S6PghsSx
CJ28Vzl3QehC967kXderBu07GlYWe3Vjh84Mxqe4UFZlWq9JDnCan8Iy0A2gWlSkx5nhqdlp4a4E
P3MaJfgPNLbWG6sF1IzomF3/oFvrMahJV6tjqhQSIjGKixTeO5sf3Y5dDO2FeRoVzqNrO7wsqvJB
K1bY6VnPVlng/Uy8JiPyXBoQpI0Ip9G8EmIfXxU2GUJAfS3Ae2NwWdYjfxhqX3afArKLNi5ISrb3
SuOnEvzKk2dBDyIrGi/hRBFtLyJrulSiuInL5GcLNJwEPKzXq9bEVK0lbrXv0aveOYNebQLAI1th
ypQ0ZsCAM34b+zMTE9d88IN9ABoaaMVvduAPr47udWS/RNbeEnkGUqsJriC24gb1J0uka9fpPNYF
kT81KcZ0I1MmULTBOTGmwFxpHkhA9hzdqRG2znXsVbzr2Yxh7eyKFZLdzqaqRyhdynOvkfAAWLTq
n77j/NYStFcGR5Gzoc+0R9dQ2r4atfzFHT2oLghSeS5msQ4aUDdaGjTkh3gaCmYTnzjrwtrSSnLB
OwsZELrdlU4axaZkF3Bh97BIdFOZK0VpcFVwxjdW5IpjTyhGwin6npxhG+7jjV4PakXby9gKr9TX
lh9NpO/CRFW1g+LHdKY1JR5jE+nmb9cHN1TkZAeIzJerjC3cBvbk2zAAmwIDA2XancyNPkq4pbo5
7FIOGBC5u87f6BZz0i422pQOd41BeYNc8+6kshBFAn31L6raAraRWgpOaNhex6nV7rHVts/EJqhz
e4i0K8iSkJx7q96lhH48BSw3hGG68SYaYjDSzC3jhq0usJM8gJTp5u2dUfW/u55skKDpXH5LMl0Y
wV2bkMoLtYYDEc/FiMVPtrQd6wxboGma4DeaZntVNYWzDTAjbgzfsFaiKTgIVgIfeBgEMZep3CeZ
22ApqnHKflmT/zqGRv/gG1l+2lga0SB6OubhKVLFpLiySlGApwwa+08QWwNUv8HceEOUbMmsD9eE
1mMjEWTFbNOxzq/qxnirRKjfuxVnPXZ5HMsCgHOx17EATAUQnXiwnzPbaU7MJKdu4khBhbmCK5Gb
iIazCL0tQIIfrj4+OuE0nzVHyKB1wT5PS7S900pvHafUbfuMbSvONPhpcZ6vKyJLdjad0ZVTNTVU
lOlAQaM7133MM57yh2sYwDVsRHJDwlQPTkLp+SeqzKrbwFDOHZdirmyHmRkqLFR1/wy6UNsMEjCD
zi5qhaINOFDTtVua4fKxDYtwOzaJ+RyJtrkwZ8jUqiSHifZlUm8altHzTmJASpoaxpjuPRrgVFmh
tQxeIqiqBrLpJksq46R2mWsQR35NVdxtYWTBb1Ama+fk9ruImOxtXxW/hq6qHig2wbzyR3+HXBGq
o+TBjuMobzMneJiifthQAQLmZqocDgV2asqQ5kra7e/ecBIyuOPiJGjJOdMSnpkOdfY0H6361uoy
7Rz8kHMOXz24cmTy/zg6ryVHkSCKfhERFBQFvAohr1Z790L0tMF7z9fvYV83diY0ElRl5r15z7LL
Uyf1F1LRGeHCtO/E2v1rH8Qxl7fUnihVu6JhzCcZYYQBb6b1zcXy61oQKnrsYR7aMSMzopoOoTIC
X617U2Ec21ydK15COf0tLkgGtAvuuoKoID6fimDoGLUf6u4XNvB6p/UF76RmtV/VWD/jRo8outpx
Z8gyv6MsHN6mgoQ9swmiDc0j2YM8UjvALfBeUkVXsFQq/ViIndgVxUChMVu5TzsDuESfCbGouiw5
dGXpnkLb+KurmVXDalm8qrYIvJTOX1XpNXnsWXqatdm6skhVbGU3sh0WhmbzWOc9aFM364hYbSRh
2Owc75wh7IFyBe2uyttgYyb5PyxBES9r8xNNJEwRaiLMkyp48PtFfK9BHhu2ecqdEwQq3bQwYH7T
wCq9srXELUeD94nWZzInB3Pbd+5TSg7kBSZpdGJ60JyMfhqJ/3X6eztLHRJpiLLByz5sTC3SXjN4
Dw+DKaKHpjWLq5s69jukA6ZUNo59vtzqFuJ525EOZR2k3c5bYrpNn8B/01eGRtdlJN1WC3vI7WnZ
5h9dp4IzqaXNIYpEfQhEG90T6tpuC7GQo8vP4vXJaJzNgZ8mVCHnuF5bfjmSwJcHybIvE9c4GwSe
kPcpqo1pgoZwXVHu/+cJNWG7W4rlS4t6mxFsNaljN2LzYxEXUxn12k60ZLKAbBwPWJIJ4HMifo5s
xDgQS3UcJ3lwqvi5VsSzRGXb+5ns6Mj0KDlicq/vXDAJJ4Nh7XkhIJlbpRHyD9tU9aGc7j2osugs
iA3cpy0JaFOc/ITthOg+MgKWS23CE+x6azfFbUBalJq2rMAwrqppCKSd6jeAFLzfFvkmgLV1Py/N
7sDLae4AHklfK4zqpDVT8WQEif0+Lc4/u5h4XnTOG4I+u11pE/02aYVzlFZdcpbUxTMmiXZrkH1P
5+52nki1+GMw7O4SJ23mWbFGeno/1Z62LBME5Mwl9F+rwDx3sFeYTgCVUF0QPPFjCNq+rHK9oiWP
xSYy3m8Ue5CiVdbHvFjDCX9OT7bpZKxuVH184YKT64jXOLI6od+iisGEYQfDYR7sNe41JT4qF3i/
JXlPeUUHYDF9/2EnPXIJR6zz7ygkbwnSbv7H9JXlOKeRICP7SV3Nthp2QG8BOtdm6UUk/mOdkeSr
Smt4TEgw2upDALLITe0d6QdEvkge8RtxzNEJDzLYgbCDGR/MK6u4G6xrrxjNLQYZqGUr3hM4xkd9
qn+NGmI70C8Cliw8ikcjLXL8nYSN+PpYFTtTmNHVaMqReF+bHHUXFkNTG/JNzfIdT7FO0VZ9WmnU
giarmQAQXdUdZc36qzZOvhEE/Y+ZuyJktDvTiiRd1Z0cl1S6Yk2A7fSueTcwomyHJqd3sjLPKN7X
DNCxfTJKyR3RFdafw+l/sfPxgz3W6gTYC04HgyfmmR8xeFRoj7C+GCB03tRgLspqjRBbTXAQUwN/
JDYxeUZODh9GxuRpEGWDaEDMPRGw9i5IiugwVsLwSkx7R2hN+alV+M5596yIldBelYQt9u65ckX1
YS1VE4BmaI3dLOOX3o3oUszxI6pWToCcdNPjKpBPDjMDEtf7LN5CLFrIx89zSVh8bgYbPQkeJ9qK
O8tZiHhjOF23LzH75f0u6ZruBSdC7+lt7BKk1oJHqSNTPxF67BwnsqPfgkZvt7y/GLNVGxzDmarC
cKPXAOHfK5wQMpKwnH1gaNqBJic4kl0uthaY4BenBBW24K32tLDN9kk/Ms5zh3LNyba2tVP9y/Xi
X1rmwjPZqC78yW60+jzQTzZ+FvT3mUN8be+Qkg/UKaFzigy/Ju2NWW/6rxecj0OVZ8wcJPKKNtTm
PxK78z/OqX5Z+Te+m3wyRCuDS1H05LWTeD+yUTuAjt43OOPvFk3N7DHJeM+mHAhZErc2Rdow7soF
fBClqZ8lJTW8IHPnpMnyO8jCdUT52rzlyVnVO/G0/gPYA99ycSh1lmQnAgchXk9O+XHRiZtN8IbV
teQDBTMQdLMWeyUI0+6Ql0ieI+I/VIL6YipIlTUSd2+z4L+Eg7aZk/RFCMQ52TRil2SO9QjD7t9s
rEoIiWOlZCMaThEQJAb0GQCK0s2vcpzFYSU2e60e/5LsXni5fbaH+xzHlUUiLhNPI1eU73kWvGMv
c69Gjujj2bMW/VVy7J8T5bSfgiTKrTt34M5duYi7NGlc0w/qrrxRLfUXx4g/HbN9DSsdkkRGOnAn
BmZhtgYfYiobfuBiRR9XnDWly/aWJKjy1lf6eJYlkY3MicdNGWvkn2tMp4uYCUUPGp1RcNfskrVD
JYUNzcQk/NccIGaEkTHC1wIulgnG/EyNsr1VynfaMlYHotoLloVyIlYaDS55rfpI/pwcSbkdKmMA
p9LHO+L6WOhuc2BOM3aE3GSWA7GIW08SmNtOaC51HNln2DAfnPfG3kYW8UzAJTfYDsk2YOvUA6VH
7nCbYQTR2VVZG2BJyJbJW641xjoh4m7aZPnQ/uY2fZSZOqVfttRygVDw6sbwd7KnyIfatxQ+Ush7
zbHkIcJYfEqDWExHp1IhV35naBDMN3E16T9Ca9tz1enkQkLo2uQ5GzPrrcNzG5s/EmI9qocuzEfi
vAvq5KWqvbkYP02Oqm0GpsAjGu3L0cAnNIaqZ1/OGYPDcAnymxE64oqSU14tzhN0IutfSW98TkI1
k09tkTRvuWyrtyICliNQbPMgpVXPPvQwrA8kB7knhtD/uqgfmQbD9nSSog74LfGPbrNu6J5qV2dy
G6QNGYeE4MYZAQKWHUbgscL+VuTNF+wMw5e1y1phwsVNVZdtUrKwB9K+7WZGlunfZE5y0OjY+VXr
m7w650aaX3W0JZul+24iHHxIIGbxc2jJAtct1PM7c8qMW8VU3+Mlo3LU++5lFEDlzUSb/NitVtiM
8crrhG5tjIPfW1ZyWmw3PSl9Lb4bfgJ0VpppI6x3dZhG28btul0z2M0BCQe+Xl1EmDSm7KiVrsHx
V+gbl0H7Nkisd1Fkr2xJOyc7aCN/iQPjAPfPOriTQTUXdJOzQ7ycHweTRenOHs2jWiPOx7bNL+XU
kBrcOsuWBaOZcGOSHCcpNX9hF9dv20EReeA6ZzvkT4Ar/SzblYyRCpQB3Qh9DL1ApDQb8b8hL9pk
3PQQiSZqtnqgGmKH9TS8NoAZUGtsY4PMTpJ/G9xzoki4eYE4KZGlh6GT8WFNDqfVWRD2E5d2AV6R
n07k3hMTUHnjzEhLAorhYsWAQIhBgyJp54fBAp8UKyIMJoa6uy5kRD4k0CUItaHzTKucAhp0tWmE
oJRF3Z4nfFhn3YqNrzEHrtQMgdiPDYmGZDmXB0cO2YOgUtuHSf+QgsXdJ6oGkCMzce2SdRlbmsOW
aOblzFq0PCllVUepEQBROgF4wyZuPqM4rvwQsJcnqUm9xc0N7hcuAmg5KfgsfXgyB+QZewSZARQF
D1vQtb5VLKuJSbCuLawSfXjpGrKMYcu56bIcXDdU/jDIaD9mI8Lz8rbUQ3MAZVT69iD7RzbKZ8Qj
csKSus8OJkHel8poqvMsKkJkzaF+qKyEWOJ67in3FjTaOkxubTM+SUrQgzaZTMg6TQIbXTVrqX9Z
btNeZ0niRGF36tjOxvxUDT2jJyoMz6aqKUhEJHsrvzWRcnzNHX/iVI3v4VioaDOrmSMo5VCoxvAn
H2a1S504oI8eU6RunT8wrCGoxSgfaC3Cr84yiz24S7hsXYrUG9aJlyb2cFcYUCkiYwGBVgQ1u22h
e4J85570GSZTmCYVe7z509xXKfgU7uWlTec9Y9ZmS7Vf3zdpNV4LkacH23H6tU7U2ARAODRatCl7
TrNVQ6VSnksy+Mc52qjEesmq3t2j+DSnSrUrZ7LW6YMHsilUR2pw4B5buww8LR6nu2oKS1ABK6vA
dEtgZu6flonvhu4E1frbwoxxVI6WvY2mTB+GeR49vQl73+QWvhWMi/10QPA1rLA4JW5qnQibjPdJ
nr4k0s5oSYV+bi1j4gvoILkVqdzYCDioT+z6qZFVQ8Ss+WhYQfiWhvNP0dUfJI1EnuAsx9/XMj4b
KmoBKWkCNbhOK+QEt4ut38KAVWTXTttdaS3GBmKWsY05ha5F1hJ2Ns/I5mp6ISIb974bZUTDR+Ju
VEFOfr/QXqHdHVlQvZtLEe9QB+5g7Tq7ZbA+B6OLttbMVesIHnHiLqOLy6+6p2MTdy4ppg/EP6Se
nBjSsZ/j7oI+c36Y5wjCjO0S+Sh18Yk4zXFugamZs/XZUN0diGjAZALGnQnCZG4KsIi7yLUEr4L5
6STofZXV1IRYr11arb8vcowvbhH0J9obkgqQyOMNKRsj9jTmBDG79J6QBY9LlZgPECTTq6gID14i
clOWKKp9EVcQZBm931iMS3duQZ/IvlW0sRTc1WyQOeslyiGwa3wbmZvueMiiLcMvcG2itQ5L4CLK
K03+Bbr9/4vAn6fn8AI3IffG1n7oW2xUl+rDnXriPsa+v6Yc24dE458TmsyCqla+Yi+I1qyW5bAQ
Wu6pJX9wxqV7U3y0rZugkAndCM4aTNht2kUfuHsIkJe4sYfY3oowGp+D0rZvdcQbaqWMmRI2f49V
Zy+7Vi2YpobXMkBbTEYIcqLp483A9umWOVjgOc2Q+24kuqMB7/2+14Nu36Zx8ewOkbmFwGV4LMMA
YSUztPCCelSflqG3h8GZzfeQ3LkXrXJCj6MWwiryiUNMTsZgD/OQ19Jc+U7ExHCu+3qTqMFZ8Wrp
Y4OY8zgMA7krjKVgtaxZ2iK9mqpuv+rCKi5MqCTKvx08z0zKNqoeycwNCwazcYDWiTR2hUGnf6et
Q89Dosy/pQvq90w4y2GKEntnRjSnDUpkqUmvJKTQIICPiv23K8e3SAufoRSC9VltO1PGZLBxAgeD
mhpfG3YrELPtYle3CIo0SCgXJIXerGRs/uldPbwKnd4nod+FJzD3Pq0K3oIJmSBtVXyjXQwhi/S2
16djeIgItNu6di/80MWTkDvOjzuW7bPozV82HxLW9jt7Pxlm4glRB+wYcl0iC4mHhMps0ynUDMgz
cL8MKh52cgl2R7s4CLNC2tew+5rBOHgASkmUzpuk3wxAIt4xRxm7eLBfnFYZj6asjAOtF54dldYc
8BU3i2MFlyCpF/qCPIEyFTzFJBafkQ/zl87CbFHMTnYR6oRXqglpaZM3iEK2V/HlYC2j/ZEOPjPU
Cv3RTD/ZIGaw8xB0N0oBr+Fl1Rk+x6lxTfEAjK9JvhOYjNAUr3XxPYjkLlhmEtDv4+xCMqZunBnY
bEoGBmn4A7+Cq5JM0Yw8/lXidwDKvuBy3FmqOUj1DBMLnqHYptZTJc6WxVTyFkYnJz4QIR8j++iE
a7vOwaqp8C5Ad+BGUSUX9D9yk8fvElacqfH1HpbsoPIf136g79rEOq1De7GavVjohfRzxxC06P24
OQjtqjHTAi9mP5T6i5k+L8UtivetzZzPOs5li7D2m4+HjHFUq3kGju+ivMzMl2K2N+9X/blHacyG
DoWEyRxXW9P99fBXIvHbaltgAU1/mfKfnmgoI7hj1i/yBnIeCC4XD0vU7MLyOZTvWn0RVXK0EK+V
fLBrd6d67VIGq+em9Cu+eWLhtyCKz3q/m9qfmQGGlWJxpLHSx9eZGVUb+uOA24DOyKT0YsadjQeR
nOR8dqLkUMtsa8mDnj0U1XPBm9PQaV+djmk/4cBDl20r84Li5zmdsy2Hn/VXU9HfwlpTkRD4tsDs
8S3nVjZvOudlWKWn1NiP4gxH7JhnxCTTRXMw9Pp3EkGjxaEqWppK1xvGpyAkkqRnwDr9cABtcnGy
e6Zysjo1I/cOxI6UPHi9eC3VUTGKALC7iYMRyMQpwn/EE8M9suVTp9GuFvcadG35EZb3mTh20c+K
oyA0xBstvsCrZsChu7r5KoV9MGQZ7QcXmGKL+dL+luJ5nl6JNtmgdbTyGjj7Ck2LtX8Na063T3DT
5JbfiZ8MVTXnVgVzEC8a8MNrGdzFEuQeDq706nCPK5B3stXrXUm/C7IDR1heag0i7iBfItg0R+a8
X0ZqpHeOw3u10Fml1xF6vAO+k6O9ayYMUvLesTQvN2G5ZwC9MXnBUlCXwKjP0QD0NjtkdrEZYTdG
VXwYBCQwEicx7iIurRtu09UEUCc58dyXoebgdRHZMkaqwUYOL+AJtsRWejXVIPzzGGl5JC0Gg+th
DmPiiZ4mZLf8qoBxTYn0rfY90d7YtG9Qex3zmhKj6aaz13Y3a3rR3cc62CfYMpfqj0nlXmte9eXR
cF+w9S/Z3wi0BgGrhIdDGt9BHxI8avuVhmRY8Crmj7h+ieHADvohCKejGnUvJRm0LgkSc6FzML6n
WEBLOM6YcKQ+wBvH71M8teK1Nbelrh2obY+lsSJ4wA3FvxJ4SobMUvKZGDRsqqHY5OrfpPj5ksvC
r9XHxypkpjMHHosBNNfaPR6jrTG+Tiw9ue4PPE9u33tb/WAJ9EJMs2tCnQBmuxj7nnjUhON2RpY/
rt5ICTczurqzoCLhQOQZoGHaalnhx632OmBKg066cYKH1LqfovSQmp8Gjve5IIIch0NYfZYDK4PD
89jc1ptwYoiIO2ubadgCqo3L6nmSUZHmArvKM+xqnS4R8E0xXyXkWZPIiCl4swD/JFFwCghWt4NN
F/8QbR12pq8l5xrgoGMRnTPcC0DNQ4MsjnREycq5X2/Hcjk3sPdm6KmRtQ3N16L80HW+kYmGB3tA
qeBN7BA9+cGeVdgy4LgjoFySaBY6n52xmlOnu3TutrkW/GuHasuUGbTdVc1HLX/rx29LP8z5XlA0
pe6pcL9K6558NC8mTjw1S47oU0OPWFj7ArbcCN8vFYSiPXCtxumeCWM2at5kfy+cuWP93aTPtnWJ
ML1Y1UfYf+As81nGo/BBRRN3S4K//TBqV2c6ELjXObwP9z00v/xdKz9qpjaVpL+1v7T2KeRN6eJd
nu+N5LUdvu2i2s8Yb3EeUCE8SdKua1yHhdaDQU84sotNk3/J8N5uKw99FqWGkMOntnoDEpRDgGXg
QIo8/rwFWglExmD4V1n3K2jV1Q6WesymP2SQsv3BdXuAV0DvnG904yefocq6+7m+JDWXJ6d4Rxy+
jXnRTPZL/tw7uGWXm7Luud121NMekY/BX8245E9i3lbM9rR9Eb4mw4M+v+cYRUR31qixQtvtwAHK
FLNGzImkCGFPMDP5MPK6Uwbrbc+v33lwz0q/MFV0rs3sfiQ1hh8+2lG/eGp8GEZ8hD1DwvxOuIwg
E5KmXuMRZLD1bU+/LR6UBHq7NZECv4QrZc7nYfDm5FdDgXBAwXU4rsdIbvGVzpa2Z7oI2ugNh5mv
guUOWtk+12mrwFWia/siJboP51Om+o9ZmLs2PObOO4IBrXS2y623KPhVd50LqD0/tF/Ose5uquI/
nOmVN0O+79Dm2Jw8jtFRwU6pSn0TLZfV1zPMLyanappzZqwHhPzJuacC4KFBdG/n5H4AqCwfHaA9
VcqP/MEh5gIoJRG5SLOtgvLO2QLjznOXj9B6avtL4v7CVsmGUzhdIJ1uVHdd3zS0aV6iIwSj1riL
q8fAQJC3bB9oI3/bb5n5M1Uec5Kx/ecyDUNF4eppvCYkBD/+StJrhfeANMhF+T15AdadYdxmcWxa
Wln9ICd7N3BtmM5JaAgS7U4mdwqRZFwesKriVr+bm8d5/LIFT8xHFn9qkYUZDps9jLFKu/b1FguA
3+AK0oeP0T4v5b3Sfkokwioi/wI27xdzH62YDmV2zOtn3cSE+aXbZyUfg/EF6FkZHhdr10TnnAD6
ZU9aoifzO5fJbDnesuRe4r+Nu88s7ngIzpbzAqxl4haLQ7ZYXizjOUzu++Gih6d5tUx174k6kZTZ
Lw71ih8TPMUTuknVo2vcTcZDxVh9sHgf3xdxc3ufRg7vyDf3Eao3gdWAJoPfSYHkKi4ODHUrA7Ci
ZwRt7l36fNk9RKnwYwMOWiKxSexUzf4MLqmAy1lfEYbXHHxfWB57+zHRx8tgfIZ9sM8Ml1k1nMPm
jobGU3ZD21NsBiSMSd8TtgTbtfIp0ymYGV4X1ARKh9ZOVxLdQTba2FzATvFIkhle1BdzXk+75DQB
ysja7xgvdV4AcSiOufiNBntTG28JB4ChJ0QoJh7T55wCfkJXDMfffo62WjwTzTXfkjYnHJURruCa
45/P9CwtT1n4jjK67917Ni2oCsLdsrI0KTom27crvNTqyVDZLh7bxz6EGbJIDppw2wQfk4Wbf3wJ
qmsWWJ5WI98zrVqsv6HNt0v0NFZfQUR2KybPhCOhZILZaNtYRwWw7mn9Ll0FP1lyaYX5JtBwTvO9
j9DKXQO7ouLQ642XOuOBLjNwFuG3NFGtkt96KNAj8PLjqOFSbLZ2fxrI+0Hn5tiF9MG8ueCvLLC3
BNDCbeZHSfM0DO+y2qvuBhcDJwaHdrBrih8Ttb1xY/TPv9LxVU+qRxC8YJOhF6+Pkd3vBvFTsxIe
uCBN1wTjPm+OFRNQna2djbE6fLV3LZmOJbQjfCfrVD/8awIY9weB3U2DgjZP3GXR82wsAAMbn9nf
pe3qxJ84wcdg2ynz1Ujrr0VXm0xvPWn+1PlfZNlnCzpOSBppnr2PTUxzjvENCRDFeRkAjt5XGpdu
9Bq7L5Eh/B4+Wr78m3CHBM/F/OfWQAvZvxEfPdTono8aHeRyLNh8mekQM/UZwn9utsmiHwZ7uPTq
eax3CjmXGhgo+EYgDNPt6M0P8Nu+/rLMh7qkSDMRas51ucvErbf3gzpaNvv/AHIsx8dD4XXUh6qI
9z0E3xF7n6E/dM25l+cGcVxFP7lpeROj4047GsikFUPcRLzY7PdrYo/5c6PTR5Ea6SWYH2kzV3+A
F6/dGEOb/nUygeX03cbMHibnB0LhvwWujsyll8u70nzGuLqJy4mZzy/nuwzuGu0s7GOe7PsUwjCf
DfHcWh5d66+HCc/0P2t2efQ22gFR85xELCadNB4flAJQRxfEZ9P6LcIKt+gzOkmM4Q2nGdm1Sfan
T1e9frbwqxYXwkjQL3iS9TtVYfk6NCswyTlXLX2PdRnyP1OpbQjYqGFWFT+rHk0JrkxV3wfqJR0t
b5jvujpA9KckexO4vmayPm0G7DR8PABtcLVjXrviKR9etfrJaR7HeT8QGFM4WPEJc2tOVsb/UN03
7YdB9yLdcxvrx5JRSTpT/bCAmGevsLxvU0xGzplVwU27PGb2OVfvCXyYZe48WwGLhvwXjScd5NlC
3tDCWp7JYDWnnY6o6fTkb8CFWvWHELw5mN24pMXl5i6KHxe8ToYEFos9EFYT20+d3OF82tYJKNiw
OvTx61DOLDg0KNff8fjlsqwc4T3QzPfC+Fc3wz4y562pHwHF4OziOV6c/qHXgJQT069KbBtZ5HcN
aSPasFtAh6maTQwJsjgd/0lMfbOeEjrdX9jzOjFqCDas+L2CGvIWTmm81ekpcJnra84di4TekhaX
rJwRy9l+ZNQDBCqefWNoTy1p5nwfdkPDk7JSJZt7kwDXXmh/gaz9PCAYt5ZeGup/ToMxyZh8Teof
bsg6EXPYwu29gQMWe8XJ7uZDR66SvnLWoApik+/adp8aOkbp5VsExg3FwiuwwsrB3Ztt58diJQgN
27qQh3rmZbfn8eiU4Xs/le+oOQd3GXxH6ZeyhNpcLR6TsI2as3tmmb45TCfm+x8WxaFyhxOQnAd4
q9txnHdxFdUbwy7Jula+E+jHztEueRqeI1PbFUj/G5SM30ZTuz6fHsNZR8VHqBoNb7HaY8tbE7tE
E+XmB/4X6ggIV9zEzYbNEI8A46fINLei0a+FWX9OqaN8oyRw183ck+CyxfPt6b25qTXTX1zN9awx
ZeHvb84fuvZJyYHyeCk2hrt2ctk7stD9GKc7MbE1YM+nheQXPHH3mYs+ZLr7ohFIlCCzRHstcmS9
AoW+bw5TENwb8UCOKiH0/dLe9YAhC23Ypqh5gQ5/jcEykPWzw8m86pn3+AqvE+G8RWi9GVW3Gbgw
u9Rg9w93jhGezTCDjpS8CJLCJ2N5aZfWd/l/dOyR/Rx67pT4koOjhv66zAs2HfhcoYu5Ytlrlri0
ZX4wW95TPJXEbXmNY2PVSj9qzTmk5XhtxOSV1vjSgtNEzQT4PrvjK+7+g2qmRzhRb+PQn2QabM0F
foEAK07mKS3P2tMySdyR6YTBGhV1LvHyypve//SBtXcNDaCJfY50y7cQlnN6RUV8A6528sS4exVv
L2FQ5yijck/ZiuuUuDf1wVf/s9ugGMh2i8fMi6LmULcdrLpu3+sTvDIwlih7ELGPtlFuFQuBZrq+
P3x2bmSMzb8u+MtR2KdWLFvCq+9USbU2GOPTwACps6tdqDGP05n6TNa0zRjAM5b61Wf3MSaF2LOG
iH+Uyn6bkt/byf3K4orCXlsbWM9Myke47xZjg2D2gRDhrMH4MXbJMR2zrdtkR10v2PdM9vVUfKAm
Z9tgiXAIV9quaZBhVuehUcwXdAmGIuMEHCHYIRdLvyeJMEpCndkdmMSA20DRkxoqPqfOCIgs3AfD
NG8loVMtg4hsqs5lyFnuLC8S6+vQUQzXmttAuET6GlY6usskUNebM+aiYzqDYWK5L3AjmpFm7a+P
2IZ6Wjqo3cp8gqG5BVN3AxGXbRJWEfImfKt5eOeZVHnRPxSmDblA5tVOE8mT2b2mAx1ey668UOwK
8nVyZNTVk9WlH8msfIltBXPkYcpDWIaUVH1FPceKKDbIAutZvp0QlAKRXRqUsKrjSKbs4fFIuD/q
vrrNeCfbiJdCFJ6D1wEbK8vceMEXTvkgBnDIm1DVFBg0N1YTnYqg2yRBtS1KNG3WHEBRYoysvKbk
IiLtHcs1c/nKjxrnYDBchWDhJ8ME5M7eGKm5t518a1jFHfXlib1fuiwK4k7zQrKwHYOd9kaxNsTu
JWwfLy6YhUmYxGgDmAyS0rMydrO6+uQmw6Zc+7UIcHou2oOk3G36/M9q2bnLzeVdjEhtw3wd6AoX
RrKVje3ZgdCE39jpoLYUnJiKNaKiT5nqGez7GRGuM9fBbVszWSnPLc0gaE1PaOOOk+FoYq6b22Zr
4NBzx+y16pNTPyW6h2v2tkQBHEeZP5YWZkXcE3SFLLElsnhvWUyjV0NjMXHGJkK/4om91g4fNMM8
xV2CNEtJZvH2RXs2tPwxQfVd+BUZirKqtA2CySNOfGcG9qZXDi4CiKyZYpsMVPiILdxmHJ9WJvOS
lv3ODsoou/IjmjkuL34cDTv7EvgVkdvZMuae0ixmGkm+VewqV43OtcuKaORssWt54bT26rVnFsVF
d9g7FpwsZVvgVDI2bqR+TJZMvDmVXiQR/nUH/zRXqQ4JNFMs8bftb0kFXvF5tQXVXlXnSTV+sOi+
yWivEuZVMPavWd7YhEML67UxzoVcns3EPODx3ldG+wTi5AFF+Frx5QyT2veaP7kl89BkPETQ7MNO
7Vmc2rJS5iPKPegdpSoapMOSIMGkD6RGflQjTlEH1U/oC50G+xgqQjV2t05LUU4NF/Xao2vSuo3F
saNih4QLhdaa+lPWrAh7lp8Ne+9O/yS311DxT1MD36hNI1IOOXU+Ww/8V0HsQtxRCstwwfwuv2eC
t3Hcf/HsccCyTSzxIHd2955Z1s7MktvIcK6bIgThgl2v8Bw39Z71fuSdzlNTepOyPIqezbhy2Bsq
eWQbnFkoyiyi/VFXxlFI969WMZjwlDWcqHgqwa2s8rqpM4BT/ReJaJe+AosTyPuSUBr26fmQbQ6p
GKehyXlk2e+zxgy+a20CHLWPERuhF5CHmPXThCLE31cYaEruW1oFl6VnUW3scFRG4bNbTNcu69kh
xPxvVV2x6dlgwJxV7pkuo2jELAyCu44T1AXuBsmKIu7rVUvRCBbAnT+NJfTp+cNIUrggA14eyyYR
n1Vuw4uzngq6009F1KICBBX5DBam7gZt1Y+6CZIgprWA5hQy8GG1bc52e4Vuvyf6/2z3c39AXftx
JnNnxcllYsDIBsp/JJ3JcuM4FkW/iBEAQYLgVgMlWfI8Zm4YttPmPM/8+j7q2nT0oqIyyybBh/vu
PXdfR/pdRGMwhK1zN00VyqGBbVH5XGmoAWadHGpPbkc6QrzG7KLrlbFYuMaTThXcJnTb3QnX3bau
2eA0O6k6+a2U+fHNetvSe1JTiOk4xBqc8mZqAWEAEJ3t+MaN8uPVCMPYu1sMzrOrBoSkpNFhpN0i
mczrRrkRjcXo75XFRxsprEefjK7fQ4vkTcJV1WkXfEc9948sZpqjkTPVQDSKJtrjaQhm2ycDQt8s
W/tgzFm7diTMy7mtTk4MqRHEQjO7zN0O6goMhVUhiffjwctLPJYD3vO0dMAhAqB5shYC+1Qim7uq
1nSspBlnsxKP2P9e6rxoKcA21y3RaD9KU9UmoN+4PxRJTLhzzM132pkv0QqfH1fDCkJCFn9bFVss
271w4qrwXft2dgYYlR8mYly7iQzZXmuMQoqul2PolUWzaarsM6UY+b7SOMCwENHBcxhj059aW7Iu
cBaLC4/7MYxOc57b+HvNuuFA0jAhRV5qijLbjFrTOLw3UpL2jNaY51rFNs47dDwbfIUwb3Xd2h8k
/M2D7SxFxg6MRSC5Q8VFn6ZlWaI2ZGOY3oy2e1P7IDKclmQ1HfUkLynGPZJ1KW4bCCGHbnXIu9UN
feM66/dN5uFq6rDpzXRy82lQK96h0tsQVOtuC/uHWkdctind2Mp49idtwxi2RszxUQ1ioE6j8KZL
uNcX2TCTTPVtNk9Eqp8wpcWntFXYleyQlgPqwdIXEvv4vQxtuHAnfaRj6SvILjZxnccULocBahJN
D1OdeN+6cGGXLEPx2M4mfOXvUF+k64TOdb51sTotzyz9gyiiatdbPJgPnd+S8lbssWHMFN9Uk64B
TX7FTuTwPAgmfQ6zNUXYojpEnRH6AEnKXZq7uOCZqDpOzyV+9Na++s3WnituUpVcQh1b+5iwPcgj
254U332Vt/VxGsRza+g2drREaHHlbeHm4cExI+txWCTvYG743vaGvLELc+XBT2qP7F3vB2s7yQ9W
z/7LUIYsP9wqwwtJnvPcdu0YRHbtnIWvh9e+s1kB+8V64g5JskfPy2OaWetv2eX5h8AgeWjWeTyW
bEtpONAJ70castEB/cdkPinrn+4w7/vW8KIimzWLTyujzEjmDgmXCxIG/3/wSzAVHG5Z2hBibgR/
cD19Z4Kw5JUBfVSLek5MYx/cCQcJA0ydWTe4VQTqdIdi7UYFR5VEFUYQzN8I02L4jNbSDfDMJRd8
MfbOttlR1KRTGcrKfj5RTYvtQw8DO8DKpeeX6YRPYvUqKsGMOlqc1BkpF7HJU6c9OCkheGyMnYMl
xO0P1XXPU0++9+UnLdXaxMDGDeZW8okZpSb8Vye7vHZn1IyIsTqJzVbSuoxiywFUgvN+5o/ggLJZ
gVeiGO7sAcDyBmYOy2gdEbNDXTh0Y/JDKVeCwXlCGyozn9xCwwIsBtvFvqOmSDav+NtI1Rl6cahN
zouF724HAGKJMdga9NA0HZZ7q71jSUcmaEim+0S2V7YUPWSpx3jh+fWxrrJvFa4vRTYTabkdE/1g
Yuj4BDShdPjzgtUPa80xaisOc7t+Thmmpk0fc5gW10y0G7rlYzYrw2eprPHXU197ojP5ipqQ7qs1
D2iaNBkHbojWmoU+MZFOLw+9V9SnrhoNRl10ht1sW39Gn3vswBD8kS2yInZpj6fpFZpAPAb81dtT
0q0NBwDqK2PhUO2K1Kvpp86jf8qP/jKkrLdyLquPHHXIWV6jHDQgo3kMayOEb0DcPNoSQOWIK8Lw
txVN/iQGE/70i5YRW/EwOXmhuQ/5Ej5Pk9OeHQtfYWFR7gz53udEuZ4a+Sr3s5tsuxA+G3OtY8ij
5m03nmBJstqPHPQQRp/U3Yp48iU9VAwd+67N4RoQfa2PimzRlpIbBNYlWliRpI1oyeMitKazjdkR
9WpbrlEc8GuNTlbSsBUSI6HyMiPht1rSPU/gHbA9cV245O1H0X4EJEh2E/i428bBSGwzpGF2ZkM7
Ukhl6Vlsst5ictbN+mGt7LudyVI8E+7fZeZp6e1kP4JXwhbLzYUSqxAt35KbskXnqlX3d7rSSsDG
dduRCuZj71tsIO20Caa4IA0p4kZ8TrJg/MZ21SdyotkuZ7wjRMGgTtKP0jUBzyoONcFcHD+8+CIL
8MfyCg0FuSJ23ZiuE75GNGvjiqY0fuA/e1MVTMqR5X2uHhftXAwRk62bbSKJ2qBMSCZk6PNyWycL
5CJBxiL0SePitWu2XdxGmBf0Y0R0hDK2Gs/E0PbhBoErreglDcN2N671bT31P4LKnfFJM5phQwjT
h3ZS+alryem15JYcZPT4zk+6mSI9yw9fI8uefgs+6ODAlP1VGu8fepa/r6eCexZjf7b1Q9Z/fjTe
jN6XazQmg6KBby0s28JiS8cQ3/XivWxc+5Gkw/ABIIgU7tUoPxn7b99Xqdon+SQ5rXuoZBHEsxNr
g/7E2iXj55m2d83V/ZjaqFUel5y912dFkEd8i8lqEVt2Ov+hyW2cjJ0859ncXRNJNR7LpEG90RZp
mzr/MGsOssfUn1xhB8xJUVbz+jOfjC1d1FvWAyCaTBpnt4ALmEREjtfBdZb7etW/4ZBcp1x3/sbk
+69ecEHNjXfva2u+DeOQZC+lIM3WE83Y76HdOXzQat3xgJC8Qq9C4Z9nXR3sVU7mFLcknMM5rG/g
t9AMtfjFA7FK91IMBrrL5E8xi1BCzm8FZtg9BABEBJrQrVs7xgBppkRcQUPsiclNbFMBv+BSaZ36
j0nks7R2rJm3TqP2W2xKNJyWaPb/ND2+TcAVOnDd5D5C4m4GuY3sj7DnToHiElbUeU6zb/9kufvU
utNT4wwohfX4oCbrUrZZ8xaGbor3oUEdGEbFty8d2IN047/C7gTLY+d16mMWYV7xRvtifOvE0fDq
zj7kEzGj2ioi65TVPy519UTI6iU3JKkcYpR8yzlNN2vTvPcgle+KlBnQ0RaUowTQTuZU0x9hm0KQ
ViZTeVjJDRb3os7fmugaGVs81lrlZEkP+3uKxT9qim0zrOwJDN8Mg1CxKcb+Ny+LH+GkJdoUTiHt
so1uIFTxyqTRMG5rZcFmEDyo4UEm4bDXxnPw9SuG7ql3KANkNt02jVUedDL8tceCdrcuM7dLH13L
Jn18DE4K1q2N0REXbktbMF4w1TplHwdV4eJPRr+SuzktlGTd6khKBdPu11Jesc8zZpx8xXudr953
gjAXlFXyp65LYiQLF6E6t9ZNCrVlOywevksynmwxgGDsyyUuvutCFJ8A1K5+7gyRcu+0bM68yMON
r52ak9teWESqwaufpJ1KLvkcaiv0tfQFdYMLKN8xnAmdjlgAxGNzvMZxsiCMLeTV1MzyVKXlxPsf
SgyH7RKC2Inwir9xD9Gntq4hTvQS++BczeVe6jE+ZMTTYT2uzvogo2n4znm5s71lrPdp0V9FxtIX
qlwZUJgFS8ob3Z9R5UO1Le3pfhq78c2VPgZo3WGVujKJi4wSGq6L3Qub3BdBcHKXh5a3KVO7D5qc
jT7jd0zWQbypmLLWIx4SZ7845mc0fCa49HhQMbhIYwL1uMa5K7Hg3CzFfbcgxTWe3/EPudyiQDyz
YAnT2zjrHteWqB/TnM1oljXOYxGXrCeKRbAvZXraZCX815pcBtsofifxiBUp6XoPOaV5XfRkHi0K
WoMxHotzqAd7z2jTIHvSDmdcagQ3nhP7QRP67U92pbbhQGFkHD3rYQA09a9N+QetlYfY4lzY4VU1
+84gHcyDh0wcmvJLO6uzswrRczERw4U3rdrmDg8c5KzpqDEp3Y6+bk6JScwpb1u0cicl1zr1ZD1x
trP4mMv7duKEKUYEN6RLdRWRiR21sEqQ9yzMntfzAwTU+AHoRm8zb3DvqtJu/mSi626a1s8euzkN
b201pu/Cc32yvdawnbJkCXxw1mIfDk5MCKVdbhxXfK/41CywcBtR0Y1WpL51GsmfH53IHvYuGtk2
9VR9RCjBsmALznLDXyiMlX0zlYn+HASM38VNJtIBPZ1ZVvqa/WfuwiRIfoEMH3Wgw35OLJQ2X4aB
HOXPOvQfeiGFL1Kx/DUIOGc1E+dmF1/d0F+XPa8CV53I5/mCl1v3W0IprJ274mV1E2gwGqXSsTCS
WTr9qp2WEYmpa9P5vfPr9S6vI3P0Nlbj8kR8y97OrKs2JMvkhnU+Smtxk/jLFShk1ds5S3TgSGGG
zSrsft8NHLrxzGzWh8SHuqiWgZl9uROCBevQLTXABJQsF2dL4fZ7XnzgH2HtnVtaYH4nm8RzNw/c
jvrEWoOEAfxfBp3pYQE0DiWmYf4H5HMZZvmQC+cHelm3aeOePRVDrs/YkGkYbGMZBrMHLnOuG+u5
9jJ3l+mZoEyoSmrnJ1ubTz3U8Rujhv8x2XzAU5G47ZGQ5PTeFk56qAjTEPkjXYwg1FTvq0dYrMQo
sesAlgbDKPVvop+cKjuG2p0emxyUZFBELAlrP+JDYS/tTaOsFFSAsEhfMm7DWMs/nKkBHVGRm0Bm
XJJ3CowXbiCkIrd4VOsN26Z2d8WqnsUil7Nnr9WegZv7NqLJTWmVf0DvZbvJ7l7yznoX3Af2abfI
C+iq9hX/c3fHQlqRQ4yQsGQWnn0CfMQEm+gb/cZlfiGeYuqw/W6WZAzsIQs3AyrDn6paBQrWhMiy
tu6F56sO0kb95E3rkh4YimNcOKt9du2o6v/NnqUTEqqmgxgXyW1W28m5xbx1k3g4nopRT/iZUhg3
PYlSL1/mbZsuiE2cOPFyO0+OfOpCd3JOhJnCbWPsPA3s0E7nLWkUDB2p1455kCYDAJkc5xkYVFeq
c+MQd1wAJB3XKJTPDntTnPddHlAETZstuYMLLRasNlNdASCwJE2GPkhUoPD7fK2t3ep5k4fEJDJk
lqVWG89oeE2ZcDHcLua9T9DjM1tF2a5U65taFWskaFIK0TSMcH4uGJLqsM6OvZSfWcz3aakX9g9d
s6ysP9O6/VizZIjgvFYYCIo5pjC+HoA5oc08GNmOSO+2cxenCFOhSNRuHjHJzAMbOTBf655q8vbA
oXn9E/xXr8/7LxnnycHFRbmzcZ3tWBsU235w/H2xZvm/1Q/bS1anIUC5MJ/0tlNsA1tPy/vVqQ35
7tYN6j41+5z7201Rxz37P9ZSnS4ZEGLp3lEl7D82wh12vu7ps7OQ7CbseksS25d5zddXmLzVca0m
+SCVpbe+SfsH4tplUNsrOKNOzkf2AMhQ2gm/8pGhA7mSkWFV4kAcFgtHx/mepAkcrrJPUOJEfshN
JbfNhL5OjBzHljGSNmNX4OjU/xymm0taFu43UAFobi6CfgH8ceWvzL5vnRvrEHdevNVMDbt2Zp2q
Z1ncrvWCfUFlI37CmA8am6iE4571SLnIhDx7hNHF09GrStnJ8cWw1JtoreLk+nV37t3rE8V34YBq
R7lOJ4ogmUv5wLtw3UEhbBYxoig4NJoGx8IHJDT89SJ+1d1aTldVN99LkcTvs7eIm0IM7Usx8ITg
uygwWOqMy4/FpjR3hIV/M64BowJDNiBPoM+yFsvK9q+Mk+bftEAMQpEfjkRLsnMTFfVdOc7fQuvo
jmGi4LnC0+y3TUNMai2Pvq6nh7Uu9ZkUMAQ9FpE73btgZ1RUkh8kIjcaTve6ZetRkTbn9sOGzk+Q
vpI+kjvgNsRzGujAmPrWCUcyJGUoxZt+LZfNAuYhiDpeNolwf92qM1lm0fUB5jhbFsSMnpTN+pFF
g/PaxcxrU0w0oxx7Df3R+EHuOsVRIGFtyLx96Dy+lrS0CZwOLRAuaD/d0QhWv85zxgeKaYWVEFSY
pFLzwYGi+BtjJNvk1RQeRUGO1C1w4Y0wP9gFcLGRybQweWcE0mc/CdiPqcMwAW0FkFTdX0+vjUfq
clPy1d1T1cPObqwgVw3t3wXMFQjT8C7UJNvDpUx3Ldwp/CvxL2cQcFw5fywj9uK2DdUxnvJXhqV+
a4T1nCvmtk0xOc17pMV85zeRuKxl8s+hQ5O/pImiu8pkIpjniefbj6cHbo1OQKlu99HUOUK1o7DJ
1ZKFV5z8FKthTZz0w1vNd2RnU3B5Ai1lnaLQ6cgtx+yChANOz/OKGyh+WEniNbKvnzc+W+5sxBd3
WOQkZeFXYXpeWT5R4Btr5rbGkfpgKm7Ck5LjW5SW4Z3phvZSJeW452aEr28qkmf2G6TGW/zBCTDj
eLMSi9qsbfLlF0l1Hqs2P2PO4K8OUQkBIMIoXQ29vORZjc5iepfJIwJqiLPTyZ8BkqnjsJbykX0Q
Du+uxIw2ElXAt3P9PUQyZQhZe1hZ49yov+4kyjueOegLcfwDTgM5NVHVvRcqDBJJZa+/SdKrXacQ
UFsHsWXqida4tWUjJZcM6ICmQ1Oo/Uwc+zA2lGtHTcu21avQ1+2y2fLbpUd96KDTRLZ9XgU+GwWV
YIODE0NYXxG6wKS0mcFpcfvtn/KB+dKWxfM8OA/5ENV7AZn7APVTfHpXS3l1TRby9jA0Om6LRdcV
t3q0vmQ+tUHSOXMD/LVu92kqxxtIJBMdgekncetwWxQCL69NQQ7lHCKgRWo5xyvknMhmRViL7E+S
d1iCHYi53hB/ArwpggiPBeizbL5UZcX1ovdxNVlcAHaxUzPNC+wUvraLQ7J23j5a8rYP8KaxoV79
eau0xdXRxsRl2pl95tyffSKyy8UsJWSv0PHj68mfPcSo/l80ILwiWMnHMV+z9qxIy4mHLO9hnLND
xd3P7q072n3f/siujx8TbcxDGGMlbmlKvqct/kqrCtuQz1GWjqSHl6rCt45pl/gRsZr46iwf0obZ
kntNfROWc3wvDZHAEkEZrglkLrvOf0TMnhUtm0wf220W5ZAjgRA4bw2t98cYiMmBaCwZfx0JECQ+
ik0NG1VHK1cpBvSDZZMH6iTaLe5ZvXNU9JljqzytWrYX0IfRDvq2JMPRJNuJU3mbzb4+jyV9z95c
vkd5p4LIJ+ibLdVEVig2+14u6qWtVoJxEyOWtPo8sJfp6sTk11o41Z80MtiCjcXzPPJKKdn941LL
anW1SdVAZw4soCXP9tj7vNviGkvAic/7AcNo6kZSHIw9roN6nIfQT4te9dA93I4SD0R1/G6+IJsc
hZTTWKnGO1F4ZCuc7EWRlx/33ZosH+Q8uq3fEXtOSn/chPrKNpcL819r8FkoRKvdlGeEQPopvfHV
DBK5HJ4nr8yOCnz81psstsMQpY62N5rL5JAR2DhVw3KuqTqeoTSyZ5berdDLuUi4EEzjnL6EdfGP
4xjmeamve6IqfRqWcH52i6HijEpJcxoPx7iO7Y8FKtvFmZeMaR//j88IP6KaJ69lk8LuX/F3hN4c
B7FA23d0KPB9rKo64E9g3Df+T+QVnz2wZn5EMjmstCmc67nJdrTzMvXVLdzZeGpJf40JhgH0R/Ea
wabYeAt+XwFem+TNGu3UrKXZpKwcdlGzJkjMluq3V8Ck3ArFj6xfPfuZnKd8UkWKGUTx70mTvwgI
PlfrYtzlU8h8MJMGQjAKjysRAwzAuOrmGiHPCll/pCN7XkEh3co+jnaMNv6bW5olAqLZ0bbm9san
hG+HBwNfdQnx8YbKyp6PrNXP/GoYcKfRzi6zBdI9Hjs34IcUB4vr/1g6xhjeRP45V+14VrxBcMbr
9QIEwULQ9fOWISCEIB6F5FYRtsflnI8N1P2kig6S21iwLCPhwTm60kDAT7BjThsI3lG3d1RXHVKT
us+T0vnzkkSAFrw6vfIr1MbtCF5GE4ufgXnFs7nkx639Z+w8934BORsMShJADh2+YsoJuAGE9g8I
0XGHiK5B8ulIPkdz3L1Jk+HSJOCDlN5xASAmznLYwhYh+qG9aR0rfXEME7PdK41sMgz7tsRyZsHi
+QmtNHus+giuJ1/zT5MQYM1G7oswxSGVTlgGMqezQe4ukK8N1r9y1OrAaoAxuQUxCfVnZiGYzo+Q
peWNpd3+M2xc9lJsLNuHUcIJITbTbWVe/0NlUD/jIDnc2crttZ1ykTaAHFYrw9JBloBtlqM3YcON
WQ5x8anzTO2Hae4/yoErBnASJu7JfBP0xdkdhypgoMD1YtwWyb6bh8e48ZJzNSCeSuxrsxqvERc1
xZxBMvtj2PJzi8fA0C+N9dDEprjPjW4ebVQthNWrMCwdEj96xZk5LxqnfJbQ0wBfn1gIb3lgFBdC
NnEDJReTt4uFvd75LoMF6UFEH7Yr2JxoDZtSBjYIWION5JfOP1jNy6Oxeo90WPNXWaJ8GRsKBwSG
rc/cnqYVL7bTHSsOjJ2z8h2znDm7LCSUccfKcNulwOvDhjLtPEfPVDg+brlAQ5WdCORArOIorOQP
cxATm5tfv8ltSxFFSz7JSKgCnbHnp9DgxAW/Fj9I8uYw+0G5nQaVmsPgTcVxHXVzCJu1B8ThLZ8t
rREBaXlOCliBfAYItbIu6N9onICq5RSadcA1ZcKYcJTsm17mHiO5mMR6Ozc0xiYF5fSwYIEEC77D
k7StO9s4Y8AVzD5ObR9/lbW0TipkIbxW89foSs3jXCS/JSw+3I9zF8h0qoNJZg4J4kSBtopUIFes
u6yLuTtSFBA4FHbgUcWhFleycw75gtqYJvZhBtW9WRQ57TFy2f6kYb9fVefhNqVRo+pH/dHWE0rd
9ZhdSPedRmWFN2ZGBN8kc/s3sxzz11laVoqVrqsTSOB2p22XXwUMgSj6Uwz4EPHQlXv2EOHRS0nf
hJSo7EtRpXAiPOuYxVG6T6LB4liNyr1aMCk3tvntHQs21JUKhtgDxSfO4JlIqDr92iAZwt3g/yI0
sPLsrKdIVM65XBLzZDdFvAfNnrHbwivrDK48hRmLvEnb5lH1I8U7Rv9hxLAv9ARYZw1ukGkF3NRW
gVreERn+YU13NVPRlbxNhAeGqato9ciyAS5k5qen3MXLnYNT0z5oZpQA2Ov5h1da4BkrvqHlSAYn
9ld5trK6fncH4DOa6Nl+4HG6V8xCNykwgG2rMafkaRrdeuylLhNPPZ+nfsICQTagzKjyGitwgrH7
xYJIPRA//8b6hzy3ztFhnHS/a7jpHnyugTe0U8izsZcu4MtbH/KVYy9tS5/kZzFBjnKSIMk6/w87
OUr7llRsKLvEVqoptKAustsmLbIJD+AWkJne070UQXKAds4OJv1SdgcZiUjALbMiz6MS5M8s9oVz
VeHAtIBaAst2HhnpvBcIAeQkoAdBoYOKSLYlvsbTl/gQ66lgbqf2OdXWN5/3xIE0xpE0pasTpKEX
XfC84gpckUo5h7HZysoJbFG8I39F+wZdcbuMtsXkaSVnhLx4v1geg1NRi9819l9bki+vOrd4pUw7
eCQZbO+JlHEb+HnCbEXojUi98rYhViaAFrj7qGM3u3aNyktczO4xsnGZRBAVWhgfHovYO9aQ5l1G
8KS5nYzYd3g61mqtd3G6AviKyQ2WInqCSHJcF4+oim5Y2JVzwSy25EhhJBltq8wPWUHGmqGAxEBn
CfhZQIJjT0zbSpTihN4LnSJP6rPwOIe2/rWMR02Ld28JzEE9yhBMMHI8WeUdOpU3j0WdAwLKO3GB
xr1uE4lM4OukOvosMo6YbiEcSAaZoLBBBsxJ+daV7Ms5auOTAq3oYfdfmJ5rYJeb2fTebqK6Zq/K
Jnl3yoWCEKRD3Jso+TfGctU7Tic36K7zBKSL+tDbaNAoYs55JVB+TNvRD4oZR22SjHA3JmzEs1NU
b1nilU+WS/KWq/OCdQsNPMvrF3+Z7YBTAioc+5djnwnvMRFdEySwmd+wdwL0yA37KBwKrDwrSYCV
Nc2cD6DmgTIHFA0jmdKV3e3MdTekV1+t8F0zjMylbLB6dD7Ss+n5LEzUHDGnTfGtmtIarHXcvlrF
DCeLXeEd+Gh+xH1dPMJ1B87hQJbs1rrbITLW8MEFKnzW5pcwr9eXitHr4sbJwwK1YpeWww+HyrSZ
fRoFyfsvh5DCE8AizLcupp+NZkSkQAOxGewa2gRFGn0+nmqYgZewQL1pG7RJfpjYj2cl8RT34gBw
+yM2fBY25RBDPsYKFuZjLXaem/3CAq14XAEVEBdt8Clh5QXPIR/naPokYvK3g3NxmtZ4eeuRzHfs
ZccABxoiRdn7zAKxvmWvVh26cOSKQl4atAI1Op1l4xbNqpqcNCw2H+1iC1zG32QZq8Wi1tVWdboB
P8wnqJ0L850Bg7w0JmGDODLJCrHGt5WNXrxlnVA81SYrDmb0nV24IBP5JqNXoKFJA/Rafo/rb9pO
nG3Mylh/xsrMYDvRNLsywRxehd5ltmsMEtllbR47AfsEtr/449aD+5XYV6KWR0pIc53cpqBQb2U4
eVs9ZEtQrqEOjPDb93Tq0BU8rsl6yQQqTTxf8J7Lb04Aoqdp7tFNk9HLwa3gFp4jH1M76gjtsIvO
S7+4YCUtmKkqBg86Xr45hpm1AJKQ1xD+IYaRfmbXl+3tWXXfYTzE/6wKMGWahUkgm2TcRM2Vf5mN
eKPxwMG4VshaYz28JaJlWcS4hiOXyKk3olxt/JCiorQe4lcWwyEDeZ49TVSNPPpg6vHcLz3kqikM
KrfRv9rBesP/pG8THIWji0Xi1AzoltvMmjSe+DzHGJuA0L80WdkgnTTFidNqfbVVbd3Y7PAPeTNw
xDCsyIGhCXMMt8TUI4EXik94Ne+diB4H6O6gytGZcv+1nl4rD31PIubcN7NnzhHOc4waK9dUZ7TJ
lmEVzHiOblPtXRPkfYnheK3EyS4GOhWQaw/KzpIX+xoLE56ML0hm2U+h2EST1B+heF/lNTnMe7+f
8zMXjOphnQsnsGhCCwC00FOgs7fEUk217Y5pRc0LzDgfpdYgsFOSsnMjmMrHwuwVjkfnFBe35FcB
kwwh65G6t8l5pLY+G4A/V0RK/5aMV8yGgXXaTgXOEsyeLALw880qWbe211Z7DpJk39MawR9B6QVP
gdgt1lAHZata/PZVuH6HVe7wy7/6OsqkuYm6KMXrakFqF9dVUWqcR3ddFZvZudr5Tu8fjOI3pVuI
BALqEduz6g2FWXzSdeQedVo9iYZDEcX3P/scYW04zRs5+1QfZfMfM5n6lqxT/D3IeLyVK9IcSxlc
eo32mSZgnYJ4GooHZOHlfaw4CljBUpSee69NM7eb1pv/SHZB/8I8FGyWfC47NK8556IXHwt3740q
1uQAt89csW0E6WCm8lD1PC28Z2c3nug0aDLGHhIpA2+HA9XwWruCGlWfI4z1m0QzYvnwVweAxSXp
2cm+NsX0MIB9JM1t7z2MWdy8Vg5Mnk0cxdHZnzPnBkNfvdPLwgJUqOW2SQvDt7s3d7JELqPgLz9E
gw+2dfR8bEFs4NkKUsKx+O2lQXx+YK+RAIktv/D1RHuH6/mDjht5nEcgcil7RLxFdnGDykoCt7Cr
w6hAzIVDG93Pjf4GU1/eyGok3qsmA20/XDcL97U7mqc4mnGWc1xwTZdzFT5pjWky8mrElRK6Y8ZC
87lsWhZIXHYeZo+gQSIRHdQEiahPa3PXjh2fUN+5jmgEQNJZZIiH/OoWQZIpyxa6Qq73Jzokk2Ni
sFdxZ7OvBOjyOPA6Ar3lrJp6P9nFCZEUt6+7J3eBhMmBAgomoo4JP6NFJkciwA5LwtfU1F/RdXgu
m2b8MVAavws9REHuU4Ky5iBZYiscD2iY5bMYl4iaGKdnxwWBNk2x6XhKLKjW8AdDbCbn3iN1HUoy
btKGMODQQJzYbX/uPEIDru8sb/Rj2YiMoXODJYeAuJZ/DFCJNPW4Diu7d2G49TEI79hnTSWqOzBe
Ceks3BzU3k07+r0G/Bc1ilqOo9giTy1DkmYmr6laKMMZ+BMon97PBb2J0rmp8eYHWo3+qSnW+mBJ
jDTDarVH3j4G6g69vU+9ZBfZhTnnuGN3THYcSf3wUeMsPHZYZ54as9LVOlCmmBjCYTpntAsd2llQ
n6wA/Cdvr9cxvC/CvIZSPHm5O+3SanEuq+d+2KMLaj7nG9uXbCywX5qngYzdJev58lU9T0rj4tbO
rQHHnUNpwIgP4bD4DgnZBlMWS1deFzRUJjBLgbRlCXVLFVa8mzJFIAcYNxcc0tnd0i2c/F11lj7p
ATU0XNBCm636WJZHEFsCJ/iQHkvXbT6ZXpl5sKaCh8nygRPREf0J5BaPMLggCwMTF9niy3FaAT0w
bo5uaiW3PGHqRIvbeuQ6M9zbsSB6P1QlR0ZNaNbr6/+Rdma7cWNJt36Vg3NPgPNwm6Mmy5JoSbZv
iHLZ5jzPfPrz0T/+cuYWTxKWC4VGA+pm5J5ix45YsdYXpJJoJu6k1tooPFPBL6p0n1TAQUjr8Uq3
NAXXCexoiCtalGJ6aSTw6E8axwyPqOg7c6KRpdMrOq9Cr36tqqp+lGvUH/3Sjo/+OCg7qNeMHXDd
f0ADUCOEgvMu5wbam40PI3tRQ8ZA0/YWjI91lUTwCmitg+8f1a/tYJV3NeV8+o6oB9UKqGa/JOHf
Axbe9Ur/D6Jq8pHOe/tgp3r7Ay0j80ZxIkpJjvwvlH3poYKF9cnpnX8CywbiVlGfoJr2HbSvsqeU
w2uVPDupJBjf7KIHFaK3CGx1Jqk/OT8aOvGaQms4uVXDO1gjTYI6ul47HV3wo+Wg1ZUPas7ZL7T0
qpU0/0E1mvRJ5/EIkLwZugORU3jDpvq3bChaFGnOK8IOuJe8Tt73qgy+tFbkjWVJ2W6gr3ejjxl0
hQRz22GiTxN8YL5vfS7CxqP8hIRfQMdcOBwHKVDpCyIfQzJnbBDSghPRAWp3EyGFsWMpeI8H8ri3
k+ynisbiDsqn5FszFv2jYbXSP2VPnihVtYamRP2pJMy8p9oGJZXsDV+J/b6AODPJudImgyjqsKta
8kZ9B3whivLvDI7DTW5oQ34uucojSlN2EdQ3Q6Lr0AmX1WOAA7oKCjgzQf9Rr6DIqmZ0tQPGQXGF
soZKh1xsRPfGFPKgSOmp1UOeUdbgtHTue6N3DTwAEajWGsEYk7aUJ5hoWtRAAE6BbqqtarpxnA6i
48COXxsPAKWtUoKoYy4JQ+6ZQxJh2yaXJFJvVQWLflWD1em/IEhJZjlOLLhGZDj+6SoZhvyKmo20
jWM6IjtFQzI9ybg/ZRor5B4xoimjmdIZTKABXaOhC17TsF6NKCdQeLylF+VjFMd4FjMbD7URk1IN
OGkJJB/0dLXB1o5HmZIOdbUwb4kJwN/TSiODQ7ak+s5ozJJaBPAbqgc67452LPy93Vk/faftfAqn
wzC//iX4rWilorfG2OX9SFmx9EAww5ULGV1kju2NCX7dJyg02qZCAMvH323RzQh4ddfKK2Ck1/IO
lckWLABSPzXE4aAZHKOjAmvAzSjNqb/QqeMvfdvAHWpKMKFDbAiSzTdu6sInwQKG43swSsbPqFGo
FuswAEtJ8cMmRXsEmlMcEYob55+X/qT5QN91GkX+QOWgQyEBx+DMaCrji/HU8HunAWxA8qcSSs1N
Xpk0kyd6vytNGfIvmnJvSSmRx++J5zY1dzAdcVZ8VSEJBdkp1GehTTtL66jQBsdmdUd1a3ox0U9w
+d8icNAE0j5tQ2mvt8FIkx/4JACK8nepBZhJgq78HptayMshVnmzlsyNNjMj6B3FalOzufwzzbi1
TBB9Na0t17xSO/oOovo6Rqh2B9G8vVcp5UEjollwhkTGjarEIfKhw0EraVIuqJr2/Yeuk9QXSts0
TeoqSUrTMm90jzCTy4J2J0Xz90U6Vh/gFjf21ZSWUEcgHmBVIR1vFQ1ygwZfkMFHvIrosshnShBS
1aDSwnCrVy2ENqYBstOHu8hWOhjju4RyAk3wtGJW/aeo95ovKuRdUK2SaXosNTBnOUpE26nw4GLW
2H9VCMMLkpQvNgXyg+V9dGhwINablUvkCdhrKYGsMXiP3pEshJCYpjFwoHMFNWv1rz4xw+cyo1A2
dYl81weZ8QAifc4A+8aTXBT0rw2OQ+89+EDgkRWZeYNaL/VwOrJAgluGotyaPb2Uktd+mdoZQKlC
UiuH9Jnznmz3TRN+0bkUN0lH4oIEu35kw5Oc03sdehogbBCMR0dY7gBOyBC1zWStkkQsEskOJVji
ZhIvsvPBqCFyhAGkeuFFrBw7msZpk0ZL5aZUFM5KhDydp0TDlcr1BTZWGu4tktzy1VCCS0aNLLaK
x3ygv9cDZIU3Il+mqpW9sZMEWojCZtlSGm5Cx4Ae38jSVzDmL1Zj4nC6FPnjENVh04mrHzD4AoDi
EVxDLWvGuykd4RlDs3jjlLTMjgG+XBogL2v4oduolIynCUgqML2wekVBRj3aRdK7cWCY3Clsu1ql
uEoZbdrWZWTuA7SXblQVhDs3twKARWupspLV0nWrhAMuy49To9n/5pzmrQGh78b3AFFdlghfVG7X
bFunE1W3+Of//p/iRBweMBwKyyEkxlCmQV5ovv7p5w1N1RzV0CgBwf6qnH++1X2dh/eYP9If/cmf
im2ujF8vm3irpY4JwyFm11TT0GVBr52cm0XBussflelutF/onDNjmpdpiLxsZ56JcyV1BqFYjspU
aTIi2OdDCYNqMsbUyR6L6CPpC71AfAzH3IZfShoPL9uaf/MlW/a5rYpmp3DWTnwchy+Z/9OBRNah
EK6QgU/SD3V9C1jsssWlWbQ1S1FUR+M/tHmfnOwDveX6KkFYPYLjpROtye+JjcFdXLYy/25hXLps
WabGSXbAMWvnVlqF0q8RStmjrt0YXO4w2PAwvkrUq7L/ftmUMn/rki1hRD6KnWx4bOU9VAw0A7TT
I/21QBp/ABrethKJZ8od/XfHcYeYhGu9Mti3R4vdaFuO5siqgjecp/xkShHGSh3ghBytG4uoMru6
PMCFFTv7vLAfHcrJlTbG+aNc3IUlGZaj5MNd/nDZirE0iyeDEHai7diKbfdYKdMbP9hN+nWr//N3
JoQD3HQpOhMhJlT1oHyd27qi3WULC1PFdcT21nVFo74nWEgGUnngI7LHb0n+taMvMnOIxVaMKOrb
qaKXTCU/qAANhqX1fL0j3xj1mm63x/gfa/ODN1NoPdjJDc/9VrrR23uQHIHzcnlkC07p1KYhn9sE
PaKlcD1ljxb08uBm48IBrKRvk9z1nNvLtha2wpktwZdHnqNOGjIwjzZZ2J5GUh26FmX8fNnK4ogo
0egAznRHNoQNl00WqViDY6s6LzNxXL+TOigJDOAp07fLptTFEXE+TYO94XB7nM8ewGirlxtGRECN
VMsj7H8H86eBysn2U6l/MjRv37XPgXGNLh21WooOOq1mH538A6FE6JHy+JjApDdco1d5+ae98R2W
KlvyjDDXFGP+9/yXDUnZSFLgqE9GV3+u1Gcg8z//zsL8C068U/OfBS1/zJyHv/y6MLPkcx3a0fn9
lQL+KN5JRJeXf7/J7ztz78IMzX8/+f2VZ5LVlrFgUZXIkSbbJMZtvHamF62Ab1PN2YHzrji30im0
JSHKpj2RegEJBVWO6kGC1GkooPX/SipIQ79+VIfkq0JJcTBKd8aV+lFyNG1e/h3qlBvegcfLY3+7
O0w6O+l+sblKHdURXH+ce4MiywVCos6raT5HN3/3eWHQOpSPcU+9yK2gWE0P7Z/eixaTOV+ImqwS
uKmCHynjsAD8Y5Dmna7a4RgNKztjYXb4vg2Sx7FkDrUwO+hQIuItKd4TCfdsY9rv+PmqaVpcKHD7
6/Z8DZxsPECrSmHJtfWEXEoF8fGKl1369bqi6/QFqjKBpnByYl2L0E4YPOg1b8ZDNfz52qrGHJMY
uqnj+YRLSilyo4ikxHdNiP5UDs4fH3ygKbZqg2LScF6a8H0t0IGpSZb0FMIGCCV9KX344815akAX
bjya5ZUxQ6YZEjqQjscsXwmE5/k99ysmiXO4MxTFMk1ZEXYPSDsaRJrcd52W3nWaXDaj8Y4NCiTJ
lIkV8PD2vAVOdlAhFxGSDABuav+780GlYf7yFL11WrCsaCZ7k4BelcVHlyE1jTRSWHPxQMjLAt/T
kBRS/3yjnlkRzoEijVVTaVrohjA7QSOWrYxi4SCcfV+4AqHHpw8CqWm3qa6b8Jqs8OVZWvu+sAr8
coLnUA/d8cWCyrBc8dELi8B14dj0xOkOgbrgREMDnSdQCImbZztQ6cktbzgk1i6PYd6MwmblAqCQ
ZuoqtUIx5KzLKgEOgBG5RbqdJGd2BxirghU+WpmthWPBiYAxxbJkBby24JbSEOEJkGe1m9r3vETB
SejOx8uDmV2DMJgzE/OMnhyLEv15vHpZuzH41gMyhilN9mOJKtskPzhx69a1AUcqZFCkoVPy2X9u
nveBTJpCMXVbDAapFAc05KgVJTl6OaoJ/mkTafv7QrWaj1GBHLg8hRGYIARHa6Luu8vmF7ajc2pe
GH0WyJOsS0rlHsrhcyx9vvz1ebeJc6vzDw98RyYjIxwmA+6mEXxu5Q7KSzW5JZzOCFPCx+HY7V7y
ry9bW9osOuJa8Myo5GV+Pc1PVtIGMAXQwq4QOgeuSrW2NH5oRbqyYAub39Ftgzt+DoNMcfMnTUan
Wm5ULn13fqZvve5xQsYCcm/y0JcHtLQ4hgHkweaoOZqYJQN/UJZ2P1QubUxPlenf9Ia2cq8tzZlh
6hR9ScSZijhnVRYOkx1VqBrChfEEBaT6ECsNRJKRJK9ccUubwVJVhgMkRJF1IQDzKZ3IkZY3LkjU
nDL0Z3DwV70Jy1IDWjGxlI8DNLaXZ1BZmkKLMJq475dDFAMDP2tBo2I0BXFAot48BJQFk58QRR58
7Hdt99pH7UNPY0TnwIsXXqWOfigb6+nyL1ma6JMfoggBRFP2VUBqvHEbyOvM7nHMoU8pXy8bWfJl
p0aEKYYas6YVtGrcttlN0sd4vDEs6ud0nssuQt/12vlenF1tPm8ObxVFnwd9cuIgWTDiYmRQMtib
qnmMPG/lqlmzIPgnK/M6RUePzgVk55M4h1xm8FaO2a+5F90Uux+gjk3OicvmfBiO5ci9boy1W0sP
AGJyoDyh8uCUXxQtu9K9K/jMNghurjiSxcU6sTqfl5PJ86w6zbJxqt1kAOHcXWf6iwfT9QRhLMW4
NtmUYEMu7w9l3gBvRmpoFoGBZpia+MD3wDpD/Ro0LrJ7O1m5TvsvgfdQeEf4+NLgugvBrkk/QEyv
jHVxGU/szn8/GasfQhVb+CF2A/0jtdJXD73py2NbPGAmmRvZstmStnDSg7ype6nwalfj/WJ+SKEk
VQ+XTbxN7lqmQySC2pEl6yiUCvcZdBW0TeBR0GbpKF46UDM8mvWD2t4pjrVV6p+59U3xP0rdc1Dc
p8GK+aVJtGUF1KjObWCIwZAP+8eEdHzjwvYp0z5Wrszg2veFs2ZHY083D98H6glsRW9XHoFLF8Dp
7xeOGQCTOInp9XTbkdw4nRH5rtR9KBMtpdmmM3gySMbAlSbqeZcXbm1kwlHTA7gGE5uR5cjcTKjk
pfn1ZQvz3IgHi4Xh3UPeHapzYfcpI11sKazDLvJtjvli14Q4aGx8v2zl7TgsWeYFZ+kG0bcl5oWo
STpIcei1qxwkNGJpr9ldNvD2EM0GHEOR/+eSFhz6BHEGcPEOAwMQiqMK+Rlx7ztszEktgHWEa/o8
yBNfgKL1EKuBX7s9bNTxPplV2FZujberwTB4RxN0kvVxxHvJ8QevgyGudnN7R5+F7HMb7uN4JXZa
XI0TK8J5SUEMVy06p26qf460j066vzxRby8IRuFo+Jr/mSlhMdpBI3wuDC6I8jN1QKIXRBkBTSd3
aX01lve2shYuLS3/HJlZtsLk2aIPpeCSTqAXancENi9pcGpSyu5WFmfFiCNEQkqnDfWYWLUbFB9R
YHOgLFaeLs/cW0/Dc5ENoJDSkm0yT+dbzIuiEmQD5x2CHamBMnfbUSCPYNqHOnfFqy0P57ctwbfI
gx3ASpQSoTRHS6VUdYjslVM5/9xz53I+HMG5RJE8THQbcXuiihEhstZaFJIMdaMieldVa0/ShSjh
zJ4prNAQdqpP03HjBv6Th7cMpRu58De1smtsZLQrGCRvy+FmUFYO1NKxPVk2UwhfI68c+IdwUlPu
uhhV953uHJt2ZTbXrKjnm6Mz2gqEJ1aI9oboix/dBdUTd9HlLbiyLUwhVAChHrYOZDluADXqTIaI
MOWKI13yP6fTNf/9xJEOZklTzsi2sGmygjNdXRnC2vfnIZ58v2qHZvLqkiEMr4NHc8jD5Sla/P4M
bVBlk9yAuNx5rucytGqNi+7INsjvp/r7OwyoukUijMKELBYspIi2+r7UyB5Fr9AjFy/v+LyGp+TC
tHg9CEtcDXLUdr1Su/DrIaWorjixxek5+fz895Pp1yl72tPA52UV+vFrqU0Pl3//4kEAx0stndvy
zYMckLE2dopXuRb0Ydn0UpF7Ituwb2kXvmxp0YHNGXqHBID65p3Y2nIp0aNHWNEDmjL9g2LCMlOp
qC41LTD1ZLq6bHDhSTcnDBkWGDGViExwmXEDg1Vk6ghuJQjh6v02GjsY3o+adRNbaJjOhO7Shh7W
y3YXp5TyBrnX+Snyq/R7smYWKE4oUsnm9TE0yLAI6AjLp19s4/qynSXvMpcGScIa1LLEne3DAjvC
30TSMualr3t7RI2v40FfMbO0BVVLnQElAAve1Mwk22iBlGuNa8IaAmt1f0zCyXnH5jg1op7v84Jm
4UZCrN0tSQq2AGXB99fll7w7FNVK6LHwgCOYOhmQeGStktaQyMJW9hB4n2AeAPR9GBE8lWRXtu5I
/yCvOSYylJLeLkxXLrjl+XSAcs0ZvTc1QshHANRRm3YNcIdT3X6gUfHL5Z2xZAIOBVW2DV0ndBSc
NuwMSqzVaeuS1ts8wMC7slpLO/z0+/PfT3Z4gNy5Xut839KCbYJCl1TeWy1CnMfL41ja4aDdeCQQ
ANtvkrlJadlgwvPW1VUEsWlvS9EMS9r+cNnM4nAMHiFz0dPhAXc+HHmsoV2VYDrhHbHxTTQ8tyqq
5eToLttZiEjxQ9RlEIBRYf4UNh5ypJrvw1zm5nqxNekSn5Trvry2wnu12pVrMenCJoAqgvchiWqV
MF7wfugA0iSbNqNr+t+bbZX9c3kwC5OmAJVRDZOLgzSSMJgKYHlnBNaA4951/WFKr5uJzuiVKfuV
dhPCXsyQclFpQqY9TnAMsKdZidRNzBkaG5r/HNGHmxlPUvyoW/eqfzDyYObQ3BSRtUX0cUdD51YH
bAsLItqaYG/fMWpdn7PlRCyWWALOdTk3yyYc3TY9gpiHCw50cPT1spHFlTsxIu7HWO+UXo5GHFS6
ec6ndzy+Fe3k+8KcQsUUxYafjS6I9R4yuBT5wpWTu7g7TkwIu4NGhcag3YYhIPoIa+gddOQhPcN/
N1HzRJ74oWiQxgkpmdEN6isUTsP68fL310Yh+FG9GRS/MRMmCo1EOn+7D5Nz51j7v7My/4qTUdDS
rFlRGI9uaNyagbQ1Ovq3nBt9rfayvK04rYQMBqh2YTS52nmjHOQjrEU7xdqqfw4cA56g//6+MA4w
DQptdmwrZToM2lWUrDwVFm6Ds+/PAebJPKHclAI6qEbXn/aeQiMVjRSHy0uxaMIAP2KS+gCULkyR
ZvtpErRQU6EdoxX7HiFeZX/ZxOIqnJgQZokWiyGtU3900+oeueWpfPq77wuzFFRI3gU9Q0DuEcE8
zt3l7y9NEThWzQRrqnElC9+XB2qFXaNOrmEiNvzvWHS0lK7gO+ZviE7fYDMBYuCWBEh1vtIjbXXZ
EBayC6gV0mjXz2BCia4s6ybshpUlX1oPY+4/0AnZGZHgqZS6CNK8b2SeJbe1LG3rblzxUkvvEB6I
FrAnipCWpgo3cQXZS+7zRnF9HcY7TnkWK/LGaCAYsGAXjhBkVOtvbWjcTNEaoG4p5mBcNCnAc2O8
AU/A59zATBoprlPPOHA7ukFQNtEPDp1m3spAl6aSpnYiQ4OA4A2mNYV8cyLjqrqtLu9asIqwpF7e
fPPCixvj1IKwMeqp6SCLxkIPw+d9dBh++uk79jc1fcugMCazz4X90I9ZSmu+rrhyukOEF+q7yF95
IC7Nk82DlBIcRSqexOfb2/I8fYDcZ3JzqEFSmFihWr88T4sW2MuUuw3dsMQdJ0VSEUxpPrkNLJtB
E22+X/7+khOg+mSQOCAMYhTnI4DjSWtoOh5Rc4z2MO56kbSXundM06mReZAn/j6kIVtXmmJ0JzR5
tI2qvsMTn35fWIYmGaeodBiE5h9pEYea/vIkLW3W0+8LmzUZVQQnEGhxHZ5HChSDyIg0Bpqh2oq7
XFptSgTk6nlU2OS5zidKU9GE7eNudOMIImu15mT/+VBIzoEbVBTKWm8yKcRYgwVrQU8aCu3bXP6g
IR2TDMYeaMrK83jpeU4PkK5rdOqAehFPR5oGGvRcZe8OXp3tZGdQNnlO86qe2bBEq2m4Rb2t3qK5
h2aCXjiPbT2Un1QTTaqBfDjkUvLQrXi2haU8+03CUo6GDBam4TeVWbht0u+d9FSq97a88qZauinO
7AiXazhIaSkrVe9qtPoN8aMcQU4ZbobiobQfO2nfN886BPaX9+nb7hHLUnllk4S1KSq/qSkbCrnX
KkZVKUb5CxXXRK1g4t3RCVgMR8tPNlNEY232CRmMSitWrC/c9SplQDKQNg8q2xJcieQkvSPZVusq
zj8Rsi+g7uixzvJbz1gp0iwuIp0dlGaJKwgvzo9JDW0T3Q5Z507qzwTmhRkTU0DsjITc5QldOI8A
IuUZCctlxZP/3FCU1BOsdS0qVdUBBeZgWnFcC94XgC3Xkw1i8G1axNJKyc6hknZbVBQJmY+TUm0r
ba2cvWTGYDcQPZB+eRM6wNWS5qVeDm6Y7tKQVvgnRXMvz9SaCeFcoXkc0z2EicGBwAfx3BtrLYOw
ZkI4UloEod4wYQI18TG8pdVOWdvCS+tNQZ5NRcJXo8Zwvt6QD+dQhtWDCxuNDI3Z9vIkrXz+l9M4
uQcD1coKWePz/Yut3zfxnz+rSOL89+t/FQJPPq+bTTp4+FDucgTAbzPo2vuVm3zp5J2aUM8nCJbs
jpZS1sBHceMXgVOLbt7KHbU2TcLxnqYmQ1miGtwWEjwEJafox9+tw/wDTiYqVIK6s+bzoA9fpW+Q
aLzj8zNonpQd+B7RPQVNgVQd/BkupLFJS7MoDfF/Z0EYgKpDS19nWAjR5EQSev+ez8/vDJ44c9Lx
fH7SUdUzWLx7t5jKrRym27Va1dJVARL2fw1Ywjkr7aSzdY/b0bbu4d6BABdl1HQnDZvcXgGEL0Yh
0IOS5QPla4HLPh8MXfwTTD9j6yaVqxh7v7vWomenOHbqHdwH+0Y9+mFJF/a+p703sl4uT+XCq20O
gHC+9K0D0hNGWvhalqO1V7oq2gBOV256hIVnNxlAGQNt9bS2dgtTS0YTDwafOVljEf1oQnXAH5zC
VVIoNbwrPfggVVD1IWoBF8bKPpx/vfCKOzM2j/7kIJW25sE2Zxeuzrs+z2669iDVj37yPQ6erRhm
1kFbcaFL83k6PGE+E0KcFnKtwvWy5HPdwCAXqIemHm803YTAAo3PqV+52hbcEfmjGc2PYAUPSWED
hbVTOoOsFG6mbsbv+crXFzzq2deFs6bBHJK1Fl/vPibDy2hdK/HRyZ4v78IlDMiZFcGl1r0DW46G
lXG86mEZ1cPX2g93rfOzAkMNvZ80HL36pkZJ7bLltckTPJVRDXaKlEvhzowmpPrecaWeDWwOGk52
oFTDoQg1fOECOmggMlmr9Mz/f3GH2/TFAAIkctLEhg4vQK6PqnruGvaXsLxT7Zsq/vbnU0QXIJGz
PHfGaAI+J0ELLtSCpHCTOzjqjWHlxCytwOnnhe0rWxFNSmNauHDddd3nDgbud/x+FISJx2W6T8x5
h58sQdvLii5JWu6O+r1TP3iVuWJgyaXZdBsS3JAE4W18biAba60zeMq4YZ7fDmF0aCKk7mBI9mvo
eYp+5RG+dCJnrIFj0dzIcRfiTHLTWdME9Gl09pOUQ1qeJzu4A62Vt8XCzjKAAurUw3hZvGkVQieg
8Is6K93wJ2QC9b+0dl1elwVXSdc3F4Gpg5rgMjifNjJsk9RMSekmcFdtKkm/yXsUxqDqRSx3V0E5
Fkt/TFcBQuPUpnDcY9twHLRaSrdMoe2XdrPkz+VRLWznMwvCgU8VOEzVnlEVI+Ky6SG213oGF7bb
mQVhP6c9kjpRyRhiaPiD8NBCLFcdaRiw1ohtlrYA2dW5I4jrWhWbj2pbsobe80vXGFy7+YBUb2sc
L0/XUiICapv/bIjkDkhplQiicmFW9XVTB1tDek4gPHPMB937mHZoYT0Y6totvbhIPJxJB5g2yR/h
lpbzzoxR1SAusJHuOUJEd3lUK98XQachhLFpUfH9xP6gw1A8/Lj8/QUXAE/Pf7/fETxO0IWVYvp6
4QbNXKBS7V0c3zFZf2dFPT+gftDlvR9qWEnRT77WEeZokHlfSZaszZXgBmJVKpPWZixd13wutfzO
K6KrywNZMzH//eQGoHpb/s90FcG+pjzcrFxha8shnPlQMms915ioqaZutJcg8pU209ppXBuFcO49
z2vkUsaK5R9TdCOK3d/NknCvtHmrypk/h0I8PTdO67d3AzfZy2Uri97rZOsKIXlVoxTdpYwiLred
fKfSRC8foughWoP0KIve68SScMhz8CSalnIIHapDIRqV/YSOm600O1UL9X1sewVc3urRk+NrW2o3
qlO/JqF8hVYB+gpokXSB9eXy4C9vFFCiwkbMFXgyMqY4T/dBtm3qu/gL7Y+XjSxlWU+8gyJm6acy
DeUk5kR5EDvvCH6SjVf47S6uw34TFMmEdIPxFLPYe7SCqw1StwMkhsiL+PQirzj45V1L2VOHU4ze
CGFXKYHplH3Je89Dnzo/oDy/MtrZPwgRMKP9bUDYUE5RKBMxfOFGWvVkwYwW6nAQQotR1speV+FE
1p1DNxg3PaNUkQ8mh3msSvnx8u9YXtrfP0PYbZMcT1STucfy9s7qEFRB7xNEMw9oa2V9l0/Qf5ZE
vHwWaL1pVFhCiWwKbnP5IQuucv92tUNr+QD9NiTcMo7lVW3bMbOduoNfoQ43HIrLs7Z8/f9ePVO4
Y2Iv7jMv44Ve5mgfKM9mfl+m96H8QS/gQD/2/rcxGPeXjS4Gnic2hRtHacwUvly2JB3An4yZGD2I
IYr2IW/N94ptfurVYOUUrE3lfEpObiBftZuCnBIBh3On1fepTT7gXbf179Waf8KJCaspTbWaTcD/
vFeq9tEw/esxrw9Vbx0uT+D/x8P8tjUfhhNbkz+CzigNIoPgvlG/p/qzZb3MKmRyA4lf8W+nPjvj
18Q4wl6zsvtXzpkp+BOIW7uk09iUtXJE+V12njNvH7crI1xcLwOIJqx2JAJFXIiUaMWUNRPrZaF2
88ijZLvit2Z/8MZtnVgQxmF7hhqlPreTUV077ZWeb43iUywdymDvK7djvVLsXHTDJ+YEL6l1lQPr
a8+1Cxs4zNt/3vM44xh+T5jg/ook9ovQZMLK+PjarF0iK5MlpiDAe8RoVDNZgbIjj1Y9hP4PL9xY
+Z2/fQ+45HQomuD2EshRFW0eiqEGtL/5m2DlqljZXJrg88pE0WsTimVXSg6tDzr749BdXz6hK8st
wibipBsC1A65jVCaeOqiYeUULg9BJ2kJW4n5pjW5UNNogH2+cLXqyus6hLKOPqSu7xnEbyOC0zSG
3NGSZg6rq6sxeuiNq7/7vuAxOyWt2yzn+6NxMMJr+G0vf3/RVaGn+7+TJHjJmgZHwgImSakfY+nG
Cr6o/tFCmfmymbW1EDyJ5VCesON5mvx9BHmvSRi3YmL+xFtnZeEIwSmBSVbP/T3k9k3fl1QJ7GEv
9T/j7Gig0KhaX+HTXzG1PGm/TQmXc0cxOOwNcg5+dDXqr033uYUfoLZWXp3Lk/bbjLC3MmRkeisl
iKr9zwgVSeYtGn2X12Vt0oTtpbao1GQmYUbfIHq0p5tgo6O9Vttb03mXR/k9GmGnjWUGy9evRA2k
7ygupdtVJqnFdTFRANQV/nnTA5T2hTTwosLBI3Hqa3d29iEvP5jtCm3LkuOix8KgjgG86E0P0GCl
cItHA84X9ZfhKK+t+2LAeWpA2MqWMzlJ5HERokMdp9/a/JhY7Sbsnhrr0aj/tbpkl3crg1qau1Ob
wp4udU0dQritXRPh1Azy/4Nq7dPq9c/326kVYUtTWApilEILV5VeyxG5GmDkhxCVljViirXhCBs7
bcyoqpOaRIHjuWmDdkVZHRIF4b44G1ei2qVY/XRQws62rNZI84ZBof5ClO7FN9OAeNaulx9s9fny
BK6NS3CkyuCD3+gYl6LuxhDM9NU0fEDy+rKVJc9zOiIhEstaudbGhB1ON5hV7LSRvO07Lh6d/h9A
QXSkU2w9d9dKKQ9ObHMjtKZ5ZxTFk2L3x5DIEjqrdwDWjBNbYqozb1H8U+Zoqbr2r2RA1GjzrhQ8
ln3Cf8MRs50StDVIgZE1sdOj0tzb+jvigNMhCC6h9cNkGqM5KwOvkFz+U0Ppf3nN10YgOIBpaJCe
CLBgudq0Ub783deFg98CzAJsQTyZ5kez3mfvuZJP50c4723qx77pz9tJvpLaFzN+qIpvYbAChFg+
F79XWTjpRmC2SKzJhevnD2n8IodPUrf/u4kSDng4WhYoWY7eMB58bbtWiF/MOJ5OlHC0EdiOO8dj
mds43pURmlHxSwCqMitupfRBH9IDSOeNbX3Th5tO/RA4PzS0l421J/LabhOOf17DuGGhQ+C2gDga
/yBX7uV5XHaU/7tU4NDO/YtfFK3mzw8YVXkc9KswPQzBRyV6uWzl8jCAyJ9bQcDQm/IUKxovPe1K
G1dCwLXvC8deMcM+qQreSGpJL8Z1sgbOXNzQGmBmoJOWbYq4DJqjTETHKp55aQe+VtvYQ/XNK9SV
gHlxGCdmhGHkoaKOpsatVVcPVfjqITnwjnU4MSA4r3BUoxLSEeJY1GSs5oeZf/47A/MIT7NJdtM3
3cAI0mGnTBDJr3jfxe0K25qM2olCR7bgvzoFYUnEXGfI0TaqEHA6KtI+6Vdi8DUr899PRqEisRb2
yMC6FZ0Qg7LvjS85IX9irRUv1wwJXszpsrALPKYLrcRN7X/S0UCHKHTsX96xLIQPukE6xNDEtt6x
b2JrinD7kwR0WWf/gti6bGLxiPxnAnzG+ZzlsZyE3oTPlx1SO5vJe63W6gOLx+PEhOBFUqvzIHvk
lBv/TvA//Lg8gLWvC4fPsyR7GEae+I3/BDovXnG0a58Xjl4lVXqpZiyBZB0zDVr2lflf3EonkyOc
PK/R1Cq02LOZebQP+ZdHba0YtbbCwtnzC4QKzbkSbiTbMbqngJyv3UbLkwTJpwUXtKqIyUE0bkEt
GQyCYnjcb+PVGsXiGDgAtqODhMeXn+/SkgA0TeKSPBGC0ujHbMz+NjTv+0A5KKGz0cJup+RPVvNt
Mm5iD1U9JIqdO+CWK6u19juEe13rmzKpu4Lf4T2MaFYiK7O2IZbm0oa7dCbdV9U3DT5Z5DWZ0fUp
2CLlykmynV7/uHxilgZxakE4MYjepojsdak7aT/9/F4vrzX4MP7Qhk3SDd4N1TJmejGx09JIPLXv
xjp/jgspvApy37wl22NdF6PprNwtyrz4Z6mxX7YMh7wYgOE36MshhlUtyaf8Oa3VbRTRRzRsoUrZ
tagy1ndtom1yxK9QoNzmTfyEkkaIZqgSZnd6XGw8S93WYQwgXl6ZgvkSEH+WSdQBoEmbOS1Ez5G0
0ygVXfns1+hams1eij7lYImV6Edjr7xo33gRpuDUluBFkq6ySysdymfbfg2ceIPc6zaI1M2sm/bn
C3tqad5cJ3fsKJtxWVJOfjZ9bz8GyKD26b5f7VNanDybpkPew4AexTYLXHpqtHlZPsvZD3koUJn+
GPrIkE/SLsvXJHXeHDlmjw5wtqnJf3uD/y4tLwqhRiqeYQR/MZrwFmnjlU26ZkI4c7Akm7pE8efZ
a/JvMWK4reet5GkWTMAzY0DIb2i05f56Gp2sjD52pSGlWfHcxPK2eLWzemUMC5vszMD89xMDFBxU
RYry4lmNvE3c3+A1DkPv7I21O/dtcRN+ltOhCPGVT9GBZqGYBZk+GqiNI5S7geJkk1T1bsqvUa44
RE2z05Lg2KJHGVd/WqqDR8VGFseASoV/xaau0sitLg/6/Fmbsmvk3uNWXnn5LOzvGWOPHh65fAc6
7vO5tNJCMcYqKJ6HwTt2kTogIzihxisBW6gNb5PX8YrFhe0x99crOjkpwCUit7gt2X4QeVjMJJUb
+tuwFn0vGUBrQoMod+53FiknLFQ+9cgw8ue2+ToG5b5z1kiwFjagA8sWTCw2KTVTnLQm7pqcfur8
2eC5Kz9udkr4ctm7zfe34LOx4EBfgXrcW4a0xID1f8jl/DlEck8v+40Z/psZ9W2TDFulN7f/j7Qv
W3JT2bb9IiLoIV9BUknVupDKZfuFcLNMl0CS9Hz9HVn73LNLCSGCdV78UmGmsp/NmGNo7n5YU6Ja
HtV/bUpXQzY0BkWvGZ5KiOo2ZtColwTaltZwd3tsi3YE2QV2nANXSvz90/HNO9aCzKHFpgbaqh8m
vo9SoPF65nR+Dv7M7Q8FQUOvAEij1RStNdfm4rqlFGSF2dvUVyi30H0PEFSlbuZEBE8ZfE6cVdB/
qiiEXptR2qxQSEhSIZ8Fzdm1vsilTf3589Li6BBeb6ELkL4xyosXbpns3rFX03szjwwU+cB5Q81G
9A/MSKkguq0raDCI35o+PihxsYfoyp5ra0Ssc0cJHao2Wn9NSAuALE9aEm4MJfSGhuYNLWe71DiO
2Q8nvresB5UcCvrr9nabzxwuAwv4XsG2ASYM6Q6v7byd7Age4DhGfguY92ZREhfqVNAVQF7EBYBd
7rvonLJt+0lhwLmYB6v/WtLH1AS90fTD6bemdyVT0tEZ+oQ1nDnsLYdGbO5Vay0kC3OlAQoJNT/A
vMEWJr0GkUFB4QYA7luah73nKjb1al5sfr6xa8DigqvZhYMgM5JhW6VjozbtG+R6VHawOVrofXeN
cW9hKOiMEF4vmonh1UgRUg00o5b0U/wWhr3+zIci31tuwlYy1XMrDlJJwF/D2QFHgQzAsxCETTys
wkvEG2sHGQdem7ut+/fahHSxuGqs9Br4gS5WHOTDuT7+3z4vXSyhko1VA+rIC/vYtTTb3FaF+BEd
KkRUcEXFWDrsZmHl3dBU7kVr2b77EtWbJX0lA9KhsA2QofKIu5d6KEAhgIzb1pqtZEC6QTgkNk1E
G+5lKOsd0Doe9bIJJGzTZupeOHu6CDagWqPZaIO/fkOSrFchHe3mb8X4MBZx5hkjEt769k17bUba
UePQlyM4lvI3/a6Kh52prpGQzE8FYHJoFUKGFREnUiXX4zBGXZ14T7I3NBx77rFT+81vujAgUpE4
4vD05CW3wjAzWiV7s+gLGsVS7UfSnm+fC/GJaw8MDwZovMGWKRpD5Pe8qLUyz9wuw1o0aLn1S9Nv
4j0j2cptuDBXV3ak85dqIR2hgJO9hRbx2M8kXWM5XTMgLYabOTWrRxhgAwLlwfS1ZGtRFvSVJpIe
Qi3LgD8srUYWVcaodXZ/AXsZYuWdO63xl838EliwVNGfLl6MmfRR7pJycGk/XMx210S7yNn3fMUr
nU3TtQn57CHUSgs7hQkNlbkXskZ4MNtO0uelM5c2oRO5PT4favft3zBF9wG7Lzf3bQgruGLhioJX
eSbmR60styGmMVySe0WFaC06+jeeChgQcShKm7ipZp2AgzrVdWJM3WV87exTF76F43u7Jgk5bwHG
U4ErCr2sos101pNVwHxou70O0oNqP/bWQ95VPmRyv0wt1M7Bqawo4cEczb8l2sNUZe3FnRdvP+xb
SJiB60RwWV3fX0U1Ralb5ToYQqjHLG1nGEc6jj5qeH5v3rP4qRsfkyaCGvBdCB7QITnaTdCu3dPz
PSOmAbNtfagxyJELrWJEgGmnn50y8hvQSNcx3Tno8SuGrU6AGLCGiBNq6JhuGSNaoQ9CjatRP1vv
andUra1pDOnz4ux9ivimXoP2BsPnjX7YA8ofN2vqg8tbBvsFjFQq8r0yL7VVKbXrVhZG0CPC60uv
ROt4mOxNgn6IPbDCzD4UveOx1R6M+d2EuftkWQQ7nwYXTn1m0MnUz7V6z6enPnpwk9fbp25+N8EE
AmUMTxd0gdJ+RINn1Zaxrp+T2uscP5t2t7+/sNF0FUcarx2IDxHIXg8BRClhxOCzo6qxb6ojfagr
qC2sPHQL8wRuaCQ3MQRB1CcNwgwVI06MwjwrvD8lSveYGMNTVU2H22OZZU4Eqz96u10EF9Bjkv3+
jMdqo6ncBErse2ueLONvgxackLzU+oFWQCSpa83LC6sDgJWG3mgcU3Q2SQOrmqkoSGFY5zKJfa6/
DtVKQnVheZDM0nEVINBECUPaYRN3+FCFsX2u49e+m7zyBwemk1mX2zO3MA7ct4Jd2QRzo2ZK47CM
yXFKqljnjhx0xTdWRrH2eWkUmU4qZG3x+Vp9tZB+yaaV2sOSAciaC8A+uKdnMrC8IglXw9A627z0
/jjZGvhhYQOLlJ8KlXZRTZHXOSNhx4uW2udseONJCI4IbUeczb4UxAo0bGFoLYNFYCYglE8oVJWD
fVYBpSelT6M/m1fZgXeADaVCbxn8oNdnfdSLRBv6yjmb2qGNd+YaCfPCKiAJgtlXiZAjkAsmha72
Roxc3jlHMw7qivt0v3UAYBdHsxAuERjBalwPwG5JRQewjp6NcFcXfkU3P1ZX3585giEeKop8wlnV
Hpp/aLlyP80PM3S6gD4R5xgatoY0/wXpa6extfDc54lXkemZDPWz0/1w1sR05tv12pD4+6d3yeRu
3IERPjyn0b68V4b9mkTu0kgEobwOglljzvI66E7cRRUF6oQUvpZ+t823qPO0Wl15OOY7Crko2ECI
AUKNGU1Qg4ZtLTVZdJlMvwgfYvO8eUPh+yi56VCCAZelNFGUDXpVt010QWYw647pGhHZ0u+HV4Us
DhIhONjShnV7TFJpJNFF6YvAaob7DGSWK375ig150xbg5YlqiOhdRvTw9uqBOGv7dm4B0HTE865j
4VTDLb7eTiRPiVIQzT03O4Cvm7XdKm7/q3AbWYLPnxeb7dNuNfSkiJEUcc9jtu/1wTdy1Tfa58Zw
/NDQ/Gh7uAd78Eag2w5/d0b42UQJqzo9IaB5dg92Qw4r9/j89F1/XxqPTSZaFyzEeCZI9OzC9knd
/t5dm5Df65HmhpbBhG4flMZj+un2uRD/X14SQYUtyM8Me/aehtNQR5OTKWd9GiBzAL+zPLrRsQ+f
SRht9nCRJ/pkS8qCDElG+TDCllsHSAuTYg0usLB9AWHRUcdH8Ii6oxR/h07nEKZY4dn9mkISQI03
8zEKNWsRrQHLuUApqkYmNFacJjzX96VJ9pPR728vx8IJuTIgRvjphHCgKmoe1uFZS7O7qHXuoVNj
5Tuu72y9OYaGe7htb2EHX9mTDrytDJTaGQZELfVPnLXHJM6PI6X/3DaztDAmQAeaEAMH5510UNqh
KniSY1gpfQXjh72Su138PLRPENdgJ89IqdPcTAAWYCHUGr4XaPgvNtf9sO5AF4HtCQKp8KqkjdUn
Wl3ZbhGeeQek1KHSN3u1UDGHuCcKGaD6maW+ErMdW7sm1tngu07zKd3dnv+lZUakJBLO4Nef5Tm7
EsCDiNnmmUbFc2bSR91o76KKbK36i5Dskxn5gMe87FuEh+D22am/1bWuRLFLpLvq6vNSktMCsTlY
FYl5LkADWSWZPzmpH1l4qNZICxfnC4wBuK1cVEjlal8Dhqq0TFMLTYnTLzUjTzU6g5o0vbu9LEv7
FsU+BN2IZAHLkC73jjWtA35t+6x1jV+Xh546/2bhCTJcojIjkFTX9wm4MhIGSidsrGmCEFAF/tL9
uHaJLA7jkxFpGKaaU7PvYAQc0F7tvubJ1gKc2FefDEhRJUsLN4siGGjHHO0UqfcvHIUrA5L3ptYl
ujfENIG9bEeeHLI9nhGcZ+DCFuVpZG2le1YtaWrGoWOcjXI69Ymyn9hK5L2wZa8sSCutm10bCtGm
c6i8j/We0+P2rYTL1cAtBWpADTgiaSuVlOlqk9jnKBxOCgQMyqHy9O6w+UhA4cFEFwWAjKAYkPaS
XieCRzy0zyx+NF+gb7f988iAQkYCLGCoNkjFt9yuw6HTC/vcp1/dF8V4/xefB4YQeRyBHpbfibjU
yqJvsY+QLjZ+JOOv259fuAAdDdhOqIQjtJyBPCOD5HRiinK2f9hW52vU9pk1+iVZq6vPu2aBEtM1
PNeC9h8ALmmeSs2h02S1yllNpr3a74viQa2ek+Eu0TLfMXYqEuJuufJ8LGzhD6Z2JKkJREscyeik
c1Wpsomc++i9sq29ydiRRpsDQSDG4Lv9fyPSUx4ZKuTehJHCeikPdDM2FvzEmDhAIgUP/Gz/joaq
xBMYfs9OBv29lj9lsbqvu/wJJLIrIfPCbkAeHAzqpo2sMSQUrw9kyhVisYmGZ1LtjNZT/hmdu2QN
hinOm/TmAmEBwBCAPA6awaXzmPU8m5I2JOcJXfkO+WXbQUhPxtdUW4PdL6y+ODOgjNIslADleoxq
Jw3HC4booBvvOII1jaNZrtbvbp+h+WMF2mVbsJuCuhN9cdJNDLbzmJvh2Fxiu/aCHhLk279vapAF
B74G+Ec5NTYoljWVXd5cCuNPfmex39s/L0RV8YZAfxx03teL3kLuZxgKt76Q4Ysb+1r5f/y+dMuH
bCoNXuP7kes7b5s1bYkNBRwx7/j9CNCkR6on0zANIYneRvXErUO92U+AmACmHjkGAXeV557kIXBT
TsIv3dGx8z3ha0xS883zEQMgFDA1pG5lvICijyFy6nl1AY6fxHs13JyWvP6+5EA3amSHpkUrEANl
T7mXFNWKgfkhw8yDtgE5QaTQdbkG6GZaNLlFwy4lYT+bdvRJJzoSzB+3d+n8asKrIW5BFJJRp5Gx
szH6B9Sio/Wl7r9npuGPQBqHQCXk1VpVa74iH++T7YD2jgBnJl2ChPO4t1iD49zdVcSr1qge174v
XRdJ3SmJ0eD7RrQbHC/5c3ui1j4vHYjBcqFC2dfNRUGh2foBebLN1xGwcWCkEQ85wIsy2M/ua1aF
rtpccjCi85PWrxVMFkaAixTBPXYUToTctVsWnZlMY00vaf6t2RebBWfh5uC0od6LTgmhR3x93022
O9o5Y+mldXc1ZCRWXoOF83D1eWn+k0iB/RKf31HrR3Uq2u+b1/fq+9LzSfPaCJUe39dBN/OTufHh
9veXfr9F4M3YQu0LGe7r6RlHTZ8mJUsvNN6b450W7gd9Jck5T0kBGadhFwkML4JV6UVoSe5Gk5qm
AMZd3KT0Gx77TQoCZ9cB0qjw+rX23YUdBXQqwNy4pSB1IwffZldSPrlxelF71SviE+8utydtboCA
0gblacRDqIDK2NS+DtEDq1hoo81eQ89sNkdi158X5j/l8MYkS5FNwuendDhYw+iVWgMNGntl6ddG
IZ0MnPi6RPaiuFReme6gqnR7ksTOv3b8rkchnYwJRI2IlvB5ao6eZX5V9mP7DYjizfcTUrUo4yMg
g8uPguv1ZAFgCKKMhA4XXjLPoYnHV56ihWkShUQ0iiLtOAczlRTyia0+tBfbN9tXqm8OJ4Q0D+qs
kOxF2CIH9rUyGW6Xq/1FSx7LnPhxVGxfZxGxABaiCqVH2S9GyYSPY03GS5LcR3cx2Zx6FBHLfz8v
OZRxOkRx1OHzuv3e5hd7f3sbzS8o+GGg8UAnCNQC4RFfry9nY6VYdqlewMqv3JeqlnvIp7mAOjV8
lcBUXmtUiiHmjLDVtnAZzuSSTIrgLq+M6VJppy9UO94einwiPr4O9w7K50gNwru5Hoqtjf2Usmq6
uPnovoCRnwWaQus7u1KhTk2zsPJvG5wPB0NxweYiivjABklz17rOhG6QpA/ib6W7j6qVcHs+nuvP
S29HDHx+mnJ83hihkdV80020NR/itQrT2iikacvUmGuRBTOd6TPXm8jKDlv7vvj7p+sWAUdE6gTf
Lwhq7eNDTVeiCnkLw7MEPhhnD1Bn9OjJpV0tRAjfDX0XaNVFIztXxSF/3bzSn03I6ZbIiJWMI4ca
aLrHK3+NjXZhioQcBpp6iDiGshOYEqOtMiPvgla9c4tHslbXXfo+wBKojAg0AqCj10vQKlwrmyTu
AqRRwUeXetunBzCQj05CA6dBk1wQHYRNrgH1g0C0LiboOM5/355/4YZ9fuywxKgdIVjHw28C5SXt
0Sbp6sQCRiOw2EkJ0Wvqhe4Jb12mXG4bWpgp9CoKtjt4s0KI6XqmgD6mONFhEyS2F0Y7bcX1WPu8
+Puns5A5LuTiGD7f03el/2FupV74mKdPP18clc/fH5Ou6Ht8X1W/azxIg9uzs3AjAUOBxC/S7KJH
WvKWFduq3TEr2gD0MD8qVh+cXvGU1jlAXGHF71g41FempGcvN3IDFYu8DZLqoHV/KN2XbbRiY204
0rYtra607QHD0eJdmO4UuieVpyQrIYzsn3+syX8nTb47ID+ScLTjt8HAey8pFQ/cQN5k1X6a/NWq
U5OsDWvpsMDREwuF1olZ/+BoM6hQRjwNWOSEPzR3gNJlzDLzFNNwfBjSarynWk/XSB5mgG0MVJBy
APn3H547aToVlgLkwZw04DwzXyDXbod4TQoH9Bw9BGsc8rdv4vYQUrt6ZJj62CuUZqy9wbX7g8Jb
CASG6VRAoaXOD9xyopV34gMbKN0i8FdVZMzhEgI4L73XhFY5TeM8C6qGVXcOOlKh8t5o9j0remM/
6mCCbVwT1InV0B4rF02/VNOiAxRkvgOwqf7T0QlaWwpTngqE7F5KSQYoaF79c/uULWz9q58p3dYa
eo/CCn0vQT3Gz61Z/KNA6UPvnNNtMwt3EcSjcGuDCQvCb65kJk2bgYw6bgn91dH2m4W2sBscCNWI
RlwgZIjsWE5JY9kD13nQHJTwQliw/dejNAvAEpoT5hXgWNfyyqwrHtDOt+jO6v3t30dZFh4FHk3E
PdJVl/edo1ZdVgdm8pAe2/xfTP7nz0vXW5jWVmnU+PxoXaz8vVrJCSysreB0EXUBoCFmfZdjnihN
oqh1wI2dm+4jZyVNufJ9uRJU1UqRxCG+32c7M/T6FX9i4QR8/vmOdFCLJmFlD8KYwKzrE20hwkga
f5yczQGDBm9RdRB3IidtfxTZPr2WacXHplQtHhTWcUosb+JBYnGfpL9u76WPLI908aASZJugFLHR
pygXTQsjtKtIa4oAv8bw3cY1fK2wM5+UVD/ESkJ8BtKnPcXN9RCTgu9sOnS4m8CM+wdQen524uG7
EY7532lM0heIaPSXsoqTO62L3JcqdYZDneJFUaMh172BG87a5b6wIqhmiL56EeeiTH3tWPRKbqqR
W9Cga/uTCYHzY0WTacdD49vtuVoyhMZLlH+B4jEARrs2ZOZl7pCkpkHNiu7LyEj3APWx7HXS2FqT
wsLzj1UHmNIE7HRO72C4A01yphRBNhzb7BSxxy55HdlKFLdwVASyA+ky0XEBXdHrASGbD9nO3CkC
ljxq7iFbax1emrDP35dukgp6kLZb4vtp9aqTpyp9drOV47g2BOlhN6p2QAssTKja3fhi893tJZ/7
K2hJQdgAwga4LJaMgSF5q8eNbQxBYnq6+R2VRVXfR/Gv6c9tO/NhiNYXVWjUGobILl6vRDMluWOB
OCYo02Oyz/jKbbLweQC3hGg2kJoo4kgLUetV4tZmPQVD+zc+8q0tA1C+EC4LHlIAsbGXpH00dFaX
qRHpghoKCMZ7sRmc+R8DYAsCzhT5mZk/0IG00LZoH/T1H935Qzc/qIDZIwuHABG+ElJa17PPxwl1
OWVEsiQK/ewOrPYrBuYHAQaEywtUGHL6hrRLeyeLgC+thsDKLC/igauew3xrHy8myQR5HaBCwJHj
XZUgEBRNWqlTJVbQQNgT91+zkg2d30lQ9QPlDNJjIEtBQeh6lqaWxmj+ye3AeqzVry6j+4yUe0t7
v30UZvgRMQ4EcDgNmDLh4Uh2QjNs4ipxAh4H2m/wOCvmgf/txj/gAjpG5YrnvXA0YE0QDSGintfc
+yJGEnOEtTYGY2lQFv9iWTAY1K1RSMMjKycgpoi4pToUTUA123si1VYGX0wXvo+qB6o4QI7I3mAH
5REex00TANjs63soMa1sXnE5XHsIooiGTeXqaHMHRPZ6PcAy5CToTW4CO+4BnXxpkpe6fHDflK8s
m/a3F39hNa5sSXusyJWYtCFsKSWSWYmvVFuBoGK6wDIB+AMRIaEsoW0OimmP9dQElvrc1sbRzTpv
cDTQmKzpAi2NBclr8OQAJi16GqV54zRHCMOR2frZ2HeRc7d9qhAe4eIiaKRCovz68xECViVKM5Eh
8Fpnb9eb/XSAdj59X1qKUosB4grTNiimByX1qbMCp1vaVnBv0baDSGCeWGTMgPhUl3VBav5Tjt/r
+A/jv6j6Ix/+Wtqa5NCMelEsO+D1KDfDIQEXj7ihP/nTVqf0E9gP24AMxCvMvZoe69cRbJKN+m5T
n9BTQe/Zr6ry2ej34S7Nz+jVRfyGls3b6zbrRJZ/irQvypKQVleMNhgdBpnv5075MSY/UuU5o0Lx
wWqCKX7Rk8ttswtPEA4wqCoAI4VbKROTgpLd4HkW4xr6Vv8AGgGYgdsGltYTpISob2DTiILT9QwP
TDUUE2R3geM0+yo5csJP3cR93TzmJDmU7vfb9hYHZAlcOogfRA/KtT3VrRJaa6QOQst64Uq4G9j4
1m2m3xCrhfAC2QjQJohb8NpMP6RFpTOEX2ASUNidsobuFf9fvl3RxwnPDB4mkh2Sa2BOoCdQopAH
Kn+sY3vXj19a99FmL03VHLbPGEByxBa1NAExvB5KwcywjXQdgX1cGfvJLHUvHvsKwpbOGtWpWGxp
VKAlFE3JSLXA4ZRMWaFV2snQt0EPxqhvRTbUey1+L8Pe2OlVtEYKvjCHAhSmo9CFuj+chuuB2QBJ
ODlovAKlAmYyASv4vasf4wmUcZsjJswdtsNHpwieQ8mRjlMnNrtJJEyjPW0av3Mt7/YiLbwa7ke5
GWVIRB4yp0OthUkej04ThGWIh2kX87VOJ7Gj5LUB2gb7ABt6LkFOUpoOpVL0QRPlB/DeeU46PKtd
euxG8pI55ZNtVJWnRurK9lsaGfB7wI59MBbKI6Pog4k63W2DzBmO3xV7K0cFTipCqA+OSh3toHKx
W+sHbk7l0AXZXyU+qGto1oX7BpE4yO8QQwGNr0oXga5GI7Q5pi4YQsNz2m+QO/ajUdu+/CKEQuYT
OHPRk3S9lfnQhJ3BkJpMvmq/pp9b9xZQxWjFxSuAPrcZxFx0broMpc6g67IH+HQPyMOtvOrzWbo2
IXklbVm7YY37HuSQvT+V7hG64E/QUVpBHujidr/exAIgjVQMVhpBs4ymbKvBHA1aJwEN6xLiX0MH
RvjQ9J2pfXZIeTK1b1FV72o92rvcjh6rMBt/Rkla/HIhs3Agmd17A2hH7sLW+AkWGfCBlIW5aws3
OhBqrmGt5o8jOEWxmgIPjQqV7H5EOu3NcYqSIEnzu8jkvqvdFdN46tzhZMNpB8bx9lIvVDxgEXe8
YJ8TaURpI7VdRQkIO9Mgo6rmm1rmlfqjt2sY2aUq6/cOjXpPV4ixS10bOKPI+M0rc4AHknX7vkna
FfdgfvoFBZ7gDjSR/Z3da0papSPr1Dgo6lPps+x0e7wLn3exr0HnAUwnHDlpuIU5JZoaUxZU/U+K
btdftz8/39a4uD59XnJuQH7P4prh81nihynxU7vf2Ws3zPzRRIEKJXA0qdiiBVW6YbBvutCtu/Ks
mruyYDswvO2s9NjoK2d0PlfXdqRHzBwylist7Dj83DOIQfy5PVkL3xdnE4BRcDwjPJHGQeycIm+W
Jefmt20/INS6/fmFacLlhWDaBXB33qnbpk6vdii5I1fmfrfV8ZB+UWJ+h1drs4eJTgIkIdD3jx0L
CZvruziqMndM8jYMauVL0R6i6WCnm08FKLKQUga8CRACNLlem9BLgwwMcdw5GvbsV7kG01lYiavP
S7exWZhVqRN8Xqne3V+sWcmdLIQyuGQE950DiK04fNc/f6oroBXQSRmk6dtIUcpV91X2UIb3bv8U
N4ZHNXXf8F/EXivBzz0+EAzAfflgh7VnlAnxpPdT5WRZYIGCemLDO8h1Gy/uXe5ljfFaGPXu9qZb
CCBFMh7peOgNLgSQus5YDjn2NIB8pjfWDxPL/Jgcu9jamcN76x5M5QmacDtDv6cgmS+0b4SATtja
obidjL6ef7v9g+ZLK/pcoJSOjA8aNOW6TZaDiWYKuwwy5oc6OkZraav5jXf9femSqMDBStSszYKm
es3qwqvbystWuZfXRiFtIJZZJAMvRRZEibVn1U9tVdxgZRymFCYO+WhH1lhnwej6vDwN+p2zBndd
HATIIEUQijBEPsSRgfxRzscs6P6k7oFoK4mYxRF8+rx0iGuEv4SCRCxAlqoDZhoskGsMVTMee3Dt
CkgG6BmxpeCpSOvQWzaNbMXMgmS87wnzGuuQd4/41zGPRZ7tssJ32ldz+jaEa/yWC0cZfECiWRp+
HDJOYvifMjOFpQ8Wd1kW6OTRyg7JlPsOgjf1Bb0+KxHIoinhVYsEBaprkilT71CeNCssFNtF4a7N
vDA8ZqHHus01aAP3+n8NSe5Cq1tVYTIYMrVXlz3Vp+1n3xaegqATR15L3tM97yq9oR9nv80O/cqG
W5wm28ByoNENKQnx908rwvsGLeEWzwLF8KHLrjwbP6HUWKwpTy7ta2SjUHbRUHRBhe3ajJ2YFaMm
Ho9x2Dlkp3ceCCtuT9TiSP5rYlZFL7Vc72w7DaJij9Uu9Vc38btwT1eD6rlTghX/ZEl6yNNwDPvY
JmlANK9JD7Q7jBCl3ap4K47pZyvSVcBZXblF56YBSIz73ivXSumLo0DiBikOQD6JIy1Jprq9otpx
FoSTbyAnPnhFfrLKFQduceEB0kPiF6B9NBhdLzy4xUsgHiysCrTG7eirM5zA+Hd75ZfuZNAVClJ/
gKpg6toG4p3WGC1WBJBU05JDt4YcXpqpz9+XxlBwtIhOWl0EE3mzQACcoIwQoV8jI2uqWB9pOSnU
BZcqUtfIlIOEU54uludh4rhRGaQ0rj2nN7/T2IV+ju6rDB0cbXm0gdzLjPiuYI3XVKZXG+m+drY2
GGLzoTEVqt64cpDllRO8CTUz105RatfDPXcO7povvLAt4AiDgQVpavTZykQvWTa0VWXleaBT9szC
8HdGmlM+JJujH0A3kC5Ebk1gOGSvXs9roMrTGmbi3z+tNTzNwr67+rr4+6e7M5k4R5cqz4NY/5I5
wVpLxNrnpW1tDABPcSTyAzK9k71N326fmqUlAEsA3AB4lKDnln59D323aGzqNLBauBoXxbps7eIV
m+izBWkAE9rY9LoSFsx9bu7799sDWDiWV5+XjmXWGUnSVMCXkupYD/ume7KtdMdL27ttZyGfg74g
pDJR5wAaW85v82ZyraxO08BuHtMhPhUK2/UQOk+gmpUHaLn/N/YghyJwKAY6lKUnue6g5zEYSRpU
eeyB2Pjeyd714Yti70N20vu17NHSNsNJhyoaFGxQ95Ai33TMcmuYYsBl00PoAfJye/aWthlwEELB
CtCj2QMQaWqXDx3Fy5+zXeE+1MXrpJ9v21jaCXjARO5LOBcyoLaumcljUKcEzGl8BpXmsLsAJO5n
mbK7bWk+GsH5CayC6EsXmNLrI9+ZnCCMwXOmZ/xOL95aXYOIyN/bRuYrcm1E2gCjzRvINsOTASrc
p8bFLNcyz2vDkAK+cAiV2hxggXY9ckIvhPh2yVbyHWtGJAfDruvCLiL4fAY/xuw0lQ/qGsX5ogmA
hEDU8MHzKnli2hhNoOTBcjjKYZo0rwfdCNE3R99Yjk9GJEdsiAhD3QtG+vQ9if/wcCW/vTwIxEXi
CCKJJs3TlJpWpQ6YJ0XPfJ5XIEwBIKJZ8/cWEjhiHP9rR24AQJzSQooBbmvzLW09M9sV1d3QHNxD
7/j1O+So9bUOgAV4z7VJaX0svZsS8DCkQVLUXjrGaPo5dfmjgqwqMBKldqAg586azdfBtVVpwYyh
n5p+gNVOcC3u2Hh0qGduh3wgiYdGZxBgQk1yJl028saJmlLBdPaRN4TPWvx7+zUA6VKC4FJAqOUS
rmLyso0ThSI0iz0t/BLGK5fZ0j2DyhMeGSBWgAyVVmcKeyTY0yoPFHYfEmXnFu3d7SGIm+ranTVx
R8JJ0kBHhNtZsjA4oz5BwJ0GbbOjJvXd9JE191Oa+CTZPhhR5kKeGKE4iltSnJzn6CSxWR8FkVbu
jfjBmeyVwSxM15UFaTAkmkbaKLBQPnNjz5zD7bmSHjFUjNDEiVojnhc0hswgd4QU9ZTycHoZeJ74
PbP2TpE/Epb+bvM1TRbpypnZEkP95LmSsjCMkCDvorDpxTXqu44Pgb1VqeN/zNgYjUisoyHv2ozC
Im4kmT29QHNNB6y98engFl7F+5+b5w6RLGpOQO0CHifvM9T0tGkMR+XF0B8n9p7xZ6P5WadrB0ZO
nYkBuWhRBvMYKPIQVEjPv1E1WdX2jfKiljqizcGbgIoj00NhlZ6Zcz/ttGLH+WA9xkpYH1GXa/du
p6xlxCWP9D8/A0ENquuAhM1oGpVhLE2a58rL1Goo3u+jct8loaeEZxT0PFat7MyF3YIYCth0Ae9w
wd5xvYyZZSuqpmPUCb1P3Xs9fGvXiDNXTMhazaRKFAuIFeWFqc9K9k2372pzW5bgfybtf0chQ01p
m7eWyXvlhdJDj+6utdzm2hCkVweUFzizHLPUZSV0nluPNNTT18TXl5YeQpAQmUJ9Ark06UiZapkr
ueKGL43xO3apr5EvfXPSlAcCbmE32ohQ+Zg0MJkiE4V3CB625IoWaawbEdHDl376niDdVfE1+b8P
aOSnN2JmQvJFR6VjrZ7CBLRVAIbKja9ZX9z3qRW/KJTlx3oEii9rSs49qBJ80UmUeUM7/jQGa6cw
MEKHRlAmIOma3Hajf/k/vw1tOeifB7pTToNwI2VmFIbhC50eSudxGnJwm60FYAsXP7As6HxDChbV
R1c+XhzMGfWoui9j9DKdLuGDwVfSIMCe44jKk/zJhvw6dnGZmDVaNV/0wdVeRjpmftGpo896Enm1
q1MvH9hvQKvIoXON/ltpV+W+HgznhJQq24Ew43ucpLoPFG2MFkrL2Wm1pqLRp7R9qyLprsutDlzH
tXGvpzk7VqrenqKiU3ygPnnsNbrT3aERrETIjCMOiSu19Vy1tT2TRvHJStD3WhnI1I55h7IeOgWP
DWUVAIUJeqyt5IfT2dp+aLtiB3Ine4dipEdto9/VravsTNGxEfmV5pWhGvS27bljV4InfIg9NhE/
Vyl/ztJI8caoBBySFzihHZQAjcS0vUzXao9pBvPyduCPfarlj3rv9Ed1SNS7lNgl5H1I7pctUZ7Q
cPatKhyIZ5fukH+roWanQvKHljsaaWPj1SNX7qqJNfvOSK19k8XsC5SBjaORWM57HsXGHQHf1m5s
k+a+52FyX5Q2fdJapblXXKTe1TwBN4Gj1i9x7Gi+1rHIH1srvUsU5ysYUIz7sHeg3aU7xb051ekx
Ixa/a3OV7Ulc1c9o09J2tZHYhzIHxcGYkNBPQov6/4+07+pxHGe6/kUClMOtgu2Oart74g0xszMj
ilSiAhV+/XfUi/dbWxYs9Dw3i1k0oDJTsVh16hwhCsxnbrdhoeAmJsifRLVtFLveKtRd6yhDOLn5
FA5D0j+WLTXvU8OugqTT+GHQSRUNvNPvJmqrPvRavbs8G/Rw9EwajNUwhEPdWT5FxPdYjXWHBer6
R+JCd2Mwe3uvTmr35ipK5SOrSOLaYWTXo5EsbsDD5oP1IfWzqhI+VlILTVVBidUizwZps6ghvPZr
MLsGGlXVT7cDh0WAOh9wdLLMcsdzxwYCiMurLbM90aQADcVDagWUuCEn4x6kpY+SgAEr49rW1b1y
S8AgDjmyIbhJlxlJTWsTAMtaO2ap62fK9GYq6hMULP7cHteqGeBjkHM3bZzOxTWhViMDHJDYsW4K
tMZr+tdON9p9qVvV4S8soZsGpVAdUivW4trrVcGbctTtuGGt7xBj543Orhdb87bqJBF/oG8D198V
BgworVS20AGL0SQbOJQnQa/loSaHz6zTv9we0todO0P/gAEAuOiKmzN1rQoRZUJiDwyKPlz2g5nx
J0WHMmnhlns+8lDLtlBuqx4aVX5M4Uz4sAxhqyztuMxaEuvf3covottD2vr6YpVqw5tKpcTX7TIL
dMZCq9sog66cpLmBEd1zM1bjCvMFGGXmTdZAYi3P7kFUsge/R1h4Fp6tCI6V1N7Yd2sjAhEUmp/A
M+yhgnl5cl2nZ5MsOizSlP/uIBlds/QvhoTcEqgLUB+91hAaFVvvpNGTuIDAT2uqj04JAK32S1ht
RBVv45JeObIuKINQxkJsh6LIItQaSEFYXmpeDKq2UJnaZ26htjhtUVNumVmEW4z1Mhvl5MWTE6c6
eCZ6EJhspbDXNsP5WBYhTZsbvduNMKLlcdnf5ZVvDI9VH+pbjStrR/XM0LIxoOrYNEgXhsBT3zvH
vjzZeeKX1ABQ6E9jbWCgNuZu6VUnu1XqtAFy2pDeJ0Nh+9YeHwjuzNuHddUM4K6ALaDwAGqEy63d
JBnCJcgaxeMUlOwlN0JF2XgMrblTiBnOYgIAOF3RqdG+q0x30jESdEGimdCvynu3ZIGunW6PZV7p
ZeCJDkIHmr/AOuP1eDkWYglZVE7ixYr+2PZ/UoRzRnpfk8hLEXOqEYf+xv9mcR76WW5DJ4J1hMKi
14hdhay2Ux0H63vntX5fHqiO4o02bNhc3YZno1ycXbtHzFyPsCnMPOAFuMvyzzb4h7oq3zWZCHpw
mt4e5eoCzsrcs8wIoJeLPYLqABrhKSUxAr1J42FiUb8n31j6z1/YQakWXCoALqIidTmbo2wTniue
F+uNHQ6T5YvqO3i0dqTdAKKs+fP59sBuBNhTX7a4aYrkiqFCmq+qVV93o7TboklbJsDfX3Meribg
7fHSutqLqLpnRi0HO65NIy6Euc9d+030A5bJOjVsjIDCyfyiocIXKd17zPh1ezJXDjZA4TObmo2W
DBCVXk6mwvvE0tLcjrXRafxcJiXYJFgfukLZaq5c8cAwhU7BWTQVce1iR3LeqF2J3FtsK1+m4ZBA
7bLk9iHVf3b6tLEX14ZlQOtwxkDB3NJfoYLZVKVL7djrmrhRAe4xjMTcSZMm+9sT+G+L1MKfYAWB
XENkhpzy0p8YXsfV1OrRBeaS8jgqThfoA9H8NKmD2n22pAyq4aTILKCijoSdRooNegtfqavfuSrL
LymwB9AjaGvtUHiN4QOFULOg1syj4En/gGhv2Kl5xcMsa7ogyfpq8hG0tYFlllaIX/V75Fr/RMq0
+5xlWhXxkRZ3veiqu5Rmtt94tb23zcR7pIIgK2hJ8GFYHqF+qhTiGUSyxotOaBcUST4Gdupw5O0m
a0/0lsakhETJ2LdJpFe0RpBWyijJJxkkIAs75TWx76CQY/u1asqwKmni21ZZBJPZTU8J638WOX6B
i26P+x6ouKDBXXVC0YccegDB7w1k+QIofUx+n9TevhKq8dTKxn10cu/rZJB+P5S4bBKLuQ9uUdM9
WuTLmYt5eEgy3iIqTXr9C0sOk7ljva+WmniwkJ5B5cjtiig1FInHqevcV1xjAKrgyc9UqJeDMkON
R8ccjzmEwN+0pNQfmsRSI0VBUybTuerTbjDuqiphwJ4RjIjXxnRPC4FlqJrsXvSYK4d73huvW6R/
RtApZgWpdhDmBVpRVtod/gVxLd4lQVelXZgZKKDxxkh8vOZAVOA2wncSw/ZZK8ZAmq0eZg4CeYdM
XYCXDUTrStaG2iTkn25wlH1BUjtQjdS9z2llPUlhmfeizvpne+A0SIThPIq6zgJiMuXAZa99Bv0f
mCp1YwD3nHS1T0VWkw0nuXLPgEYUchQzeQsEQha3aW+5lZk3thUTNLwV2Sel+y2HKiSc+1X/swJ0
d+O8LVpv3t/H5wYXl6lBLVNRQMoayzqu82+D8bMgzyk9WAbQdaXfqFMgx42+uzV3cm5z4boQTyVu
B3r8OJ8OiQxry7c+yIn7PiwgXy3E2Wj0uGr0TFkHtiiLOIhK2lDihUyqDU+1Ngj0XUGAA6i0ebUu
XT1PdGMa7MGJpfFLI0bkTLk/2t3W+qzcmiBoALcaqitAqCw3xKB3uO7QGxTzwlJ2RFblAVSqFGR4
5c+h68wHjxjGl8xEM8Noe3pg9WodZjUrdmgErSBl7zRHlrfuxwPlmTdirsUAsH4lQGL1XM8Ggvm1
XL9UZSDgpjebkFen2EH/JHKnKGsvMaXAk2fFwOexC+cPupUTqFXZLDJ4mf7FBYduZwBLQEoyi0pf
LqbSZQpLgMuJE/FHQnG+Db0tsrW1hTw3sQgNqiprjcGDCRBuuJmfDluw73nDXV2cKMTiPQGEIc7X
5Rh6RrostTMrVrPym90D9ElKYBhJqn626gZROUvC287DXPNWIEKdteeRGEBXzaXJBNlkTqfJjROX
iZD2U79Dq9oXtcsAZ0ydX81Y5iHRcydyRQ8+KgEtu7YANkGmegnKPjN5tjsr91HnYMGUlukuGRv1
CZexjaqXPkRy5N4uz7l6p7gMjZqiRpqe2SVymB5UCtNcuysrk/lIV9oPid3Yey9FM++AW+lzOtEq
shWl25nJQc1ba/ITpHnRFVji//EWQl6UD8eWDfkdsqkDspKDGeFWUXdSdabQpK6Ca0DiMm4G6GzW
xpbz3Zi+JV7DHnRjzIjmxk5vhawnX3rgGQCnSHzghvf1CGGfIv0gaOdfzwimjFn9DWJvS3qf0iht
4BlMGIWq/ViVn21hvyXMczaO1Np+R4v9/7ezeFd4iSqGYrLcuMd7fQT4xJy2ulpWnkhQ/v3PxGL7
6V7mpgWyoHFTfdYhY27BN5ivFPHY7X2+6of+s/Pevnr24HTaMSnMGkNJxOfO1hCdfCrly20b7zH0
8vieDWb5dBCmNmYIPt24Aom7lYJu3VbAUtWA1yT9xSFUhdEKnwnzwI30iTHVt8o2BCp6IwJZHyzu
BaAVoOC3jL+VphjxEmzcWCpZoFRakLMmBJI42hjvWuBhoXl2hiQCo7JEJVoDLXim9G6schKSQtxn
peVLzTygFfhbbZm/WjYeyqm/c6Z0IzeyNkREBYgOkP5FVnuxb1q1MGSVZfN6BooamNibp9ujW7cw
N8KAXmAmQLp0jHpdTjmEVdzYLp7VPsccolN2g8Fp7YAh9kBrOYKQWSft0oZKWlUiuHXimvhU7tpk
Y5aWTcfvnuLcwOIEW4pX1W47IosonpnyLXc79BAcLOdR5c8uiTrk4Hrv0HfS76ynrnoaeOt3W+2n
S4TZ1a9YLJbIFSUdJgxTzZ/VgfmMuoFiRrz8YXduUNDfGtlL+uf2+m3M7bLPjA96rdW4BWInL+M+
sz832ZZo1/rA0P8xY5nQnrF8VAP7a0odHBQxG3gswFeOtikemGUVWzX5aqXZD7y7X9ua/MN099ft
8b1v8aW3mUtHkL2Yc+vLU04dlTSWViI+7gyhBq2TQc1tIs2d25ndwRZVGthuUnzK0pHEDcWjtZva
IrLVFilEkhRgT1H+aUAKGQCQIsM0IfSgSR2NBNPQh9no5FHl6T/GsbZRSPa8qPNs5lOhqp+lbQHQ
wpRsx0d38OuKWMge584Y3h7jewPY9Rhn3k1oiZtXtCXQxgJqiTpOrHM4yu6PDTLRR9nb+sHRK21X
spwHHdiBAzGViN3b2t1VuV7isT162M9KfnSQstrntJPHXhAbFczJUb6pHN2NrOmUJhhn3jeUEMgh
QXgER2Kr9wMaBvYa0g0B5JeUAIgGcY9Xuvno5aD6ZmjceyGkK6NKEcajsFBJzexRfPa25C7eL4zl
8NHwDGpcMESgbLc4OEnbWrzLGqRJCyQkhPezHrWvEwQ88rY8OS1HgZIcVbeNEW4dNaUGLM149rQp
8fVsQh7E+Jqr/A6kA9IXpnik7h8q08FXjK2TsHbYQHUGvVboZ6D9ceHIbLvtmGUhG66MO9V8Gd3j
7Y3w3uiwnAmgx1BLwkMJ5SRj4SkrrWp1ipkocuSBgh5YUfMOSQJuvppGKL6p5a4y/DYNgI2fttqq
10Z3bnz++1nwAAc61pXRejErJ/HTE222E8z9oLbCv14SyWK8MPCCueKtH1jbTDWCuDidAI60usg2
DrdncfVKO7OwGEfamsVoaXjxqV0a5rwJlTzznWIDKr02WzPnJDYuKJquoDIWpQpogXQndivxpufl
PYR+N0ysO97/bCwfe1Wv6XXRWU5cgloo62xkhO3pt1u1YAjnMjY1Fg2Dcl/IIppo+u32NK7FrGcD
XEp5mK3p5QyOMh7MxE+Mr459LJGeLJKNHMuWHf1y200CaEktwyCFG0jqO+1zKUJ9S/B37c05gxCQ
/8A7EA2ml1achiqZIgo37j6XE1BEqNwL37CKcEsQYH1f/GdoHu7ZKWKVZcuuz914MgNjZnKPbi/L
1vcXPojWdiPTFt//2o3lDCLayOOsfR9dcDP1GHIZV6RWxJ0czealC7Z60vm51z63Cv+LyB1tCrOY
H8gnrhAUmjlQI+E4oQVEt/NT8rUtNsLa1VFowJODlhTl8mWKQaloQm1pOICC6L5dytxXpL7FaLVq
BNWbd050UCEuEiXAFTUImDQYkcVhMtqdZ4cfX2zQts7SBYBiX/N0gFVMz6E9FFdJuTOaHyRxN5Z7
7VzMMfmMPZrTI4u7VxUqFBtL6sWJevD0n3iLRIzfm/V04MmGO1vzy2em3r3d2cmgo6Fw1PBQS06e
NNBxN53fGq9/MWGoQYLLar5prkJVTy3douRe7KjjCwrKL2PrbFzSq6sOAgxkMwHvvkLHeI09Jpol
3ZiqSG7W/rSpVrFlYeEROZucrE7w4KxyCF36f4GhBoEJKo8g3gKUdAnypFPX85wgF4Zk1SB/1+lB
F/vby7C6q8Bti7Y0cO1fIXBIpfWanROYECoLeObh3ugzNdTyUg3qugMbhs63xK5W9xdYSVDRRDHu
SjJIWm1SGCCMj/kofWk9lPJhcDeeW2uJsPMYaXGN5KZbAkuJAM2ipt9Njq91L950KLJnjdm+Rze2
82oEMDNUODideAMtXz89HlYCPQp4nhNdIN4H4nd2RCG1QCdS81rz3axpHgpvavaaLtw7RML128cX
8/w3LG40pGobN5WdG1utBGBrooiyPVzVui+4fswsseH01tYRrFfYmhqSLVddoBLEv1AUQdLDFE1U
MOGnhIR1Mm54vvW5RfUWuEt0tyLLeHlTt9Bu0SWBnSEpnkHWgo7TunxoPSPzpUFfutL5UZbD95ZY
gdnkG5O6dsZncpX/M74442oLmYrSSwEinNwnVrM7j+UbgdVaiwhK+yBQBm4QmMglwJMLUyl47dix
pb54RRlO5L4fjvoU8xJ11zzSuz4iuhdodrJvtS1i1rW4Dg92sGMidQWI6WJ6PbdtkFiFdcCod8aU
/3G8ejdZJMwzsZWSXEvRndtazCa3QRpUSg9wCnBDoRCt7tvEfNOL6a1tGQVDQomKbrdzBnU/tYjK
bh+QtbWEZCDaX97HuowDAH0hrc4UO6bDQ/PJaDfuza3PLwanEmiLMorPg0LG31n4z+2ff33edJRF
QEyNqhsqZcvaCCoVyOgPPV4Z1a+i7YMhP1jK79s2rscAG3juobUPV8JVCrAeLaTnAJyPuc+sO3Dz
3v789V67/PwiAWiPeplwD5+HKt23Qm+fE1E+KoD4Cbu6u21qdSR4vmK99XeQ5KXXYMakg0p2tOMJ
KC5QY/j8120D13cnxgLRE0THQMvggXlpQAEtlVWYHeAyoGykcLbT9wGPflk9GO6Wq10dzJmtxbyJ
ckqZTAAB14tkBumH1hZhyfWFeTmaRXxJm7odqI3RsOZInbAAeW2DnBXqwnb3ezNXvzYeJOnRw4IU
CnqSFj5nypyWOgOzY8k0cG96+6l/u706EF3B/F/maNDZDyYPXA//sqVerk+iIBfYmmPyYpeqcCDN
ZRSHXK+6sMVt3QSD1Vl3ieFOUa739VvvSBoyQLjvqgZNehKtmy+DIqw7VWT5S1FUdJe43PzCUja8
lkU77uHBehC7KdYJ0Qw/SI1kh8qwQTQ6oX9CqA2IJVL0cvgEubSIq5qIOAo/r03RYA0JBbfoQMmj
aIXcl04mD1mhZ6Frgz/faKgbFY3DdobkvT+pnN7zjEMd2Rk6fs8c+a2u7T8OrD80Wqa+tHbNd7nO
vQgo82+TUNt9nTEJdmBePSqdOe1AzGU+dGh8lz4RErkpWY5xNthJbOUNDyZgKwMByaqdRdnPAYRo
vlNSLUgqowtNQZRnbyz6R+6lPEIKXwKgw0GT2oOKckr7MrRBrftqMDPzRaaWQTl0xNdTSiOPMGM3
Ij16Ih3NAyq585kodrkjrM0PprSUfQn06kMlmB0AmavfCcf8WqGYA/SUa/pjOSVH5JZloCRAVGkN
MKBureUPilB/Jj3k74pGQYWum36Dl+z2Hlo74eB1nKHcINyE273cQU4LDiqz15IXIi2wvvIHNHmi
9cf85I7NvtDkxv2x5t8BgMANBcwA8lWLpGLrNJrVa1by4lC6y5ViR5rkIXO2gKerZtB+jh5QACev
OkGTFgxO6mQnL+agdeCIoo9Y/LjvPg6YQXICRFHoecWIUOy8nD0JuTrDKdEIV7rlP6bV5n6rkY3Q
ac2PgLwJViCohrO+WKG61XO18xol1keUNg3m19lGCmSxB4BOxOsLz26Qr6O6d9U8WdRNodd6k716
7JNhvNL8q5e92mlItnq5F0OZDaFPGK4KdlSoHiyiBwuyaijat/krygRALym+40S3t/OaBZCGz7VR
XIiI3BcLYgKT0Jlu8RqXmYKS81YgufX9xYUIvSsT3ZekeDWnyOwPRb+BENr6/uIShOxcjw5X/H59
OPBht5WwW5yLeQFAsY+9ZCAEB8xrsZeEhiewyMvslbk/BPIFFoPKWWqGH16EcytLbr6mGIo616rs
VfH88h/7y//29cWZ42bjlrldZK+dG05D9NGG6H/naG4lBjAfHGzLmEeKHuuLq+J1QrqDheMH2xiu
vr9YYkMjLc8smr06ZlRL8LMEqKjdnqLVZT4bwmKZh0kBezVI7l91c+fRMHX32hb2axHlLkex7DBh
MhtwoWMU3HXkr5GZxskU4xhYTUUioCSmw+0hLWK3f+3hZTwHUup13XcwLUWZoOj5agFHChaoMBn2
pfW7sbhfGF/raetevD6IAFmoBp5nqLBdJ3C4TnJGQHf9Wis/0qb3zXbjnbhlYP77WQay62hm6JXA
NquPtrgT/e72hG19f94jZ99HaTApxwFHnUyHqbjb1N653mOXE7TwtGXCxNR5mKAkDysjlN5z1oUf
HgJ8+MxzbRnAu+gLZ1sQqzfQAG6dwMMIVZgy3zgmK1MEuWq8b1DlBF/NMvno0KTMkzyxT3r9XB3s
LeHz62vVO//8smI2VVVtFhyxc1lXz66p/PYcdo9ALATD1N6VbGO2rk/k3B43Z4GRoYPe0uLQZyDV
QLBDxlMW0p8I5WURjN6GjZUZg0TmLDQ5dxogq325qfIU6dPGkuqJVy/DEBlbmilb31+Eh6JOHT1T
8H1qnKr2RTc2Vnyeg7P3ElwHGl1QvoA2NsDryC9c/n6LzQw5mS1PRXk01KS+G9L6ufGs38jI/RFD
fd+ZLb3fTJ1eLQ1ebqCJQPoJWw0V9cXSUE0q40T17gQgiF+avoXWf9X5nMhftw/Mqh0I9KCOBUjA
1fBqoxsUV4Vidgql7EaGuQgrs/KPt61cnXyMAnkTfSZsR15gyStKhs4ROSshYlLswSKMl7RR7W6b
uNoHMDELmCPNjHa8a40ZXeuoNojmxBV3CtC3MFJv3NgLqzaAwgaAArhf0Ape7gUm3cx2exNqUGSf
t4fPHx4BZI8NpHIBCpwZPS+/7jZVxZQxH09Q85a7RET/0+eXxDCKlLLJJny+dx+1fcc+GoZqyB/+
9+uXpDCsIIZdS3y+VXZJZJkfX158fkZxIaeOx8Bi6rOsgsCdrY8n+aiVB7mFwVvZoBefX0SImW4T
SRx8fuSR6z6Z7ClVPr55UHIDxB4Na+gyXNZCbCWF0m8p1FPaED+/H70tibSVMcyteOhEBcHMNQyr
LQe96keqQvyY+Ili+EMuAtlvgXRXDsGcOUSsOwuSXNUoLQ8iGDjP6im3w2oI3S1lxrVhnH9/tn8W
hQxS9SqwX6inRo3z9KUod1O6ERl686Vz4dQREALaPa8D2GyvBGpLxlyoXRvTydYL+mRpE0NDNdJM
BEg7Cl+LZF/j7k23+4q7pf8l9IkhmJgZGnwOkpNTqqRFYJpcM6MycSjk513ue03D7hhNsgBKRMUz
bWj6C69Wb/C5qfbKTu+9Keyc3r4HSEHuUIEq9qBaGwJjLLPvUFbP4rToqwHyYuhZdwav8RtFSQLI
2pev3NCb9j63qtBzRNgao7ACW+3dPHSKEU2kjTpGbEyUI97Kxq7LNLq3rDILK7VHEtYAG/2OJmny
Ux9ofyTo4lUaOfgW9Gx8piJNFFWNA+UvcL+o2pAdJg9pdd/QkYeE2LHit/XUVkGtmM4X7tbFvqWs
PtSctUFNs+ZYleP0KzEN+VBSCIjzHK1gbqrRwFUadTdJr/ahOmd/yV2WBHVWNr6ba3LHcrPxW+g9
/qP2jrPLS9s8DUY19b6WWCQYxxJpZG/S/uGuO7CgykZxhO9X0Thi1yNaLpLGe+vZwHbCSX62JnG3
MBKrmxFSHWj/NHBDLps/db1KBHDTE6jDo7RHYtQX+QY3wqoJYCTQsIsazBUqj1oFNTUxTWB23GP6
JT+kW81NK5e8jlYV+AUVCTTAYi6PVAK1zcrg1nSyTDvQ6h1Xni39WAxb3GNrruHczvw7zo4umirL
iYOl7qRB8PzX9MFCFXwNqvG4HlFNRqcZcGuXn09LBp5ipYbcLGrJWQi9kA/fkBffX4SqYnBbuJ7G
OfE8AvrHH7KtXvMlRdc8BNARu6DXQ4p/Zlq9HMLQUp1ym5HTAPznj4YTcsxd50emK8aXXFIecKPU
oagLUlxwKCnTbtbN8z2mPxD0xkpdDdBj97u2lFd9dN9uD/96IyLAxQ9EUhfOHQ/ny99WT5nZVjI1
T4ZJ0Tu6M9OI2P/ctnG9Qy5tLJ1736HVE/njk5aG3jPdwoasfn4WBUJCzzXtpai9a1QGat6OcbKB
K2yCErI6f/H7QXCEJ83MObS8xBWzrIs2gZtKECS7+qljG3HO9VHFBJ0ZWBwhCaXdRBss8zRZvzPX
8GuWAKcAwdWttOeqIWhN6Wj3Q+/Q0idIE8KCGRHmibuv/bA3yKdx/OrqbONMrW0q7HRA4OeQ4Yo3
3paZ3vfI9ZxK8NbS+p5B34jVn26vytWzGS99iDhj1QHKxcW+OFWCU97V9WCcpsEIJyf3y+FZmHda
94nx37dNre0wUFaC6gPyQSD7XsShTan2rdr12skQb4PyIve3P78Ek8NBAFOM7wIsg+gE74DLQ5jp
Q6ppRGqnLht8b/zDRb8HfW1A+b3n/tKbeyYeezUJlMaJquphaD9BK9QXdh1NxUkrnvv2uRD/GNNe
0I0Af20l//tluEkuf9nUdC4IDDHylL2ICfRy6BbfeCauTe6sKI4KO0JL9A1dmsjsgeWsr/WTqh3U
8WHayJ+95zMuwz4E+cBzzT54xpUshqCqnaojfMOeN9TAKV0fpcVgEG/osQdHQaCPWSiUJ8fdUT0J
Zb/LKnenpb9JCpLl8ntZHPT6oGw9Pa4HDQF6CHAiAJhp05b1LceeXLtB4uGosjrwEV1tvDuuD/rl
92f7Z5dypcmUNQzfH8Wf3nAiU2+jMbtDtXLD0NZAlqsniGFWPQwZCMOkHnDQI9w+HatDmQMlbA/I
oCzXj87U4gkEq4+mWb4wMb62VQXCiPZ7PWx1b66ZmvWe4R2hWAD3dTlrHRINJEXTyrGXICpok31T
z3yNHji/9OTT7WFdnywdNdv/bC3ijpJwy2EZbNH2q4HT3CcP1RYUb21xEPnNPDezkMQyA8O9vjcJ
2AuPwpHgU219dWNt1gbh4dUJXAnaCSDxcDlhBWV5Bq1w60jNwVfh5SvSRzg8t6dqdRgQ2gFCAhEz
BDovrSgg7J04gJtHD1V/1Qcjyd8MY75GUAIG2GeZgQUZUEOsdsIwOhAmSjXkrHnrlGHjrCwZdODn
0a14ZmexvxxdghcEjuqYuiTIZ/WuXIsM8dpBAjyLpOyCUQUrRP7VcD9/eAoxb8CYIv5EiLRcKE9j
1NKkrR4F+iIU39N2t7+/shEuvr/wNzRpB1sM+L7SBYYXmjxIv9y2sHI2LyzMv+DMozkp8BZA/ajH
vt5p7rcUGkL/sC39uJWd9s5QgNtChZrA0gFIvGVUt+vVI/raMhpvyTqvzRJelNgEOJUOotXLMSiJ
LWhnSPXoGSIQMmLERc9adHuiripgKICcG1lkFElfKa1KMIZ0QiMh+ZmNZeDYL5rYsfTQiI1l2RjS
8ujUtSM1tRywLKmIncL+4fbi3q3pxqDmS/ryEr8Y1LKxB42O0NsaMahJPhhknzYnNX3SgSx2y61U
16opQD/BVQ5C/Cus/KQrWmK0XD3a/M+Yf5n0POwHuU+TU1FlGzmptU2NMPxdP2zuU53/frapoYgJ
jiFaqEd0noWF+oPMYQluHO3H7T2xbmduJQL5J7IBi43n5G5RqXarHrNkrzkpaPEiagKj9Ou2mdXN
8N6x9K+ZxdYbzVHvdEBoj11Cg1xJGx+0Kj5QQxvDWbMzKyPYuHQQkF+VZ3ST2YlItaPjHhI9rCbf
e/v4SM4tzL/gbGEs6GNryOVpxxb8ul5xaAh0MDZGseZszm0sFr8AAL7IJ9jgpo/+3HyL3HF1lvC0
R4EE2c6rV0syIqMKIJ52nMwfZvaIKMaTG/t3dQhAyM6pGby935Vgz6YpT/rSk7TQjlWG9oWDi8ze
7XXYMrDYUXqhcitvG+3YW1+6XbvV5X+tjQ5nCYah/xvAknzCzOxa6J3AOjfFg0D9uO2QjjOc/qsj
5MF2IUs7FQAntl/yzgmZQkOEQ5Ga0qCyecRNiAvywgsoG0JqIEXbpGEGmOFfTAKeSBZSNJjjZf15
7Ke0tipPO0oauUkIWav/6ftLH54Ucz8jSMOPqbZn6Z3Y8qiriwiMDBD9SL1f1bhQlcgSSXT8fvuT
2759uv3r13zbzAiIKHdO2C7fj/bkZWNdJPp8qd5Ngwempn3X06jvZXjb0trNis4/z5vbVRwwHF86
BR2tc0bSqPDWI7tzvDzSCutuNF1wKSudPw7Q5AVK87bN1dGd2VyEjFbuNunIYRMFMl/x7qYCHHvg
Yqt/37az6izO7OiXY2PEzsdMTOpxLD4r6rNlfU+Sv3jJOefzt3gtSK0BeRyBDbzIn7p+fOo0FMUq
1FxIurFUS8KXOdS+sDXvyXPPxDuHjHJUj2ChDwsrLvmjI6LU9kJ3rKKprHxUE8Ki/loOnysVcdHr
7flcWzcQzSF+wNMUGZ3FjQsWlMmgwsB8WsjpxiAzVV1fsv1tK2s70gJBJTIcACvYS/9rlo2FqhRG
2dMnzuK6fVLkW0Pf2FBGarMR6r2TFy2DsHNrC2fMhEGGoYc1CIneW5MXpeDyHUwRIIaJNLW6A6L6
UKZV6NZ1oLroARiysBXggzK0sMunb0ntBq0QG+5x2RT1vtZnv2vpxMcqaakxr7UD6RDP+22QO+4g
89H5anag3PNVNJ2TLenf1RX+b+6XmF7q6mlKBE6mbo5hRc3Pdq+EVdqAfWOLw2HL1OJwtgDE2hnH
wWnHXdG/gAm6FAdjSz119TI8n8fF+eyLcRKGi+cJUfgT04YdQfd+lZePaKtG1zZEbhOIAqbjySqy
XZsVL81g348Couos37EEtUEoUzHKQyPJfMaGOhB5shFxrL2hwReKohBQzqDzcOe5OjvYfVp5DfPm
LZ/dl+XBsZWdZt519eNYg/wyJ+ANRexZCH9ACfT2aVu7x85Nzy+HM9Mu71Ib21891k2EzgMluv35
1cMMbP17phKomYWrh5ZEruA5AJeV/fEQpOd556fgZRva78bwg9ItbMiKPWB8cSUhkp5ZahYzybkE
WtxjeCgSEP7s1D/VsB/R9KC9JVsgw9kzLDwHHlMgo/Lm7nlbn3/K2czRjKueTXPMnD3+qd3JZ3bt
F256cokK+lOZh4Bq7gZQlNye0pVbDXYxPNwGK+2SdtXTmuRUPcpkb4P4iwYG31i1lU1xYWJxNpFM
klZnYmhKDxJU8QXIuo9vuwsLi2OZqrJ2eI51cuzR91Roc5fyfzSxuC2zQul7fYQJwl+b5j79MEpW
gwIQwJPY1ThA/4+zK1uOW0eWX8QIbuDySvamtUXbkmy9MHy8kARJENyXr78JnTvjbjRv48pxImYe
FGY1tkKhKisTPXXn628mSVKUtMCbmpqbYdkCE7P5+Eq/U3kjCBTsA2InnOywbiBpn/vWEoGY+i0f
iw3Qgb+YEqG3tqE8cJphU+H/LhKetEnRqpO7S6T5t76zr7UsWKDBeH0sK+4e1IF/jEirAZ5jC48A
jMVzeQDZCbBMBpNxn2eKrasajDRnBRsZ9XMbg7G3aRv6JSQlFSZWkimCCAJ1QCCkRS3wfFmglmRX
IGVZosS4madbhFzDy0g+DKYw8fh8L6SIIrZMcZQ2nZO6g75Es7Fvmj2QKlwFNFyLJ8E2AQleV7Q4
ojnlfCBUt1pcR/McUdM8xHoSZHl/RLsNYjp3O1TAmxvmvmz732jVvXOpHQ5NGXaWaslWvA1+Bmq3
yEtBpkou1+v+oHl2bc0RGsRAKoZOs/DDe+/MgLT3UsMeADl258gGBrnYcvufttCDsvlYs5II2Xxg
BwWDMMoGF+AUdHPxAdWJOVq6EKWJXOEN1qKEd0EipNYELaxM/oniWge6DW1GKDOEhUsPtQUFKvcu
t7QdlEeD2Xh04iJoyJPu/rg+g6tbBZQ9WCQskKhPn28VxpnZ5ktuRU7RWmFmGrcNmA8CAsawYG7y
Z51428RwbgqCiKoFj+syPS7++JLbqWKWVxwJxA1sgBZQH8cVL52+PgY3eE50K2qdXef9cDk6c8ud
paiwrpxxFDUEVzGa3IClkcKiASDKpc4NK6LFfdk1m2bOgnb6zSo/RFHr+uSujgicyHip2g4STtIT
xCxKsLr2lh1543GJQVJ4LAwA1cB7/nE7AJwCloGi/0rKojHttCgm2KHt1ia3bRVYfYC+EsVxWzvP
J3ZkfG47m4U7oJcrGr1HN6uDPo+uD0RlQLp5UQsAfMWCAT2/hfZqoeomkAkb3k8ypP1cAWDGdpdX
PxtBTFxXuh1VZqHvW9I3ATf6DEI/XnlvJUhZxegO3tdO9d1sRyPAK5aHLUq9YB4ZVJg3cbSkOBMe
BXRZpoUrGtnh86NXktiqUm0kUdXd1+ahZveGitlg3QSuf1FTheiv5CD7rktQFOYkclr+vbCTe88H
abhPtn+xboD1/seM5ETGPEmXToeZzG63hjdupr9IrWKu/lgQR+0kYiozr8scpyJRQb9M28n8fH0A
K68LH0k58MCg7nj5TssMsLsxbtgRFPNIfGdniJd2NL/z9FCJdlhdkxNbkgea2wm3Fu7LiPVmAHZs
jwNyq8perZ6kEyPS3ur7Zqbtu5Eu/KV/HCgOoCaaToiDZIiI/c5Xw6GoPQ5ZCoeDtbYq7d5055vr
K7LmO09NSANwR8g0aHWGk5pW3h3afNvQ0SC02jLoCnKbTbuP23NRfXCAtkZ+SpduH8BpWqfXGex1
9sZry8Cye6j7QNzw420ImDADfGCirgoSSsnJuVBQBJ0utyOtPnB6OFwfx9rC42rDTYBnmHEB38wt
B2LBRgIXCh2U76WKp3xt855+XjqHrOqdORPLMthbkoddc+/ZChTXyvMbceufEUiby0vKeBxKjCBh
e0D3K4ZixYFpW+8fXgWTo7g7VQOS9plGyjLhDaxZ3EMy/nE0DOCu9tcXRXxE9vQuMGOu70IqAYCd
8/MCkjC7YyBZiLL886DlQYku5YSAC+6Fe09Q2lSMae3sCGSA4M+AcrCM0Kuo1/g6x15Grwq6AV6c
QdtkI1VTJYqluBzXH0PS5MWguylqE4ZmtAXetnQ69qmvBXlavJRIrEDrCJ3916dydX/bIFXDwRH/
See08tuR51CCiKbpyUuhHKWI2da/DyZwNMGgh0cGVVTge4YU92JHJN3zIvDH7fXfv7bfwG8GD2CK
PS4XgFDHrz2on5qRBYEEtkN1JC8UL8y15T81IZ3RIh3HAt1IZpQOIYHGq3lbpWGu4jVcmyhI2EPv
BB0BgLWKgZ7cyD2EWxrHNM0o7yAAmhnWEvpdrcJsre0wDy8uMCcibsMr5dyKnnHLmtrMjDzD2maL
c+MX/saaNTxXU5BeuSrdsNVRAduJjkkDmUaZqmmME1CcGKjPEVCevA6qp97q0lhgBLQBBABKUPJt
ZtP4y2yA1M2dk/jFLSfI8lZNCVXc2dZCH1pXf3EdINuARKZPPPuipWtctArc/q2Jsvq9yx+J6jiu
bmeBRXN80aJLxHye7IIGnVCsK3Ww1EGhtU4hAPpL8PRdPzOrswaviUeUDlygnJdp3N7UGMi6I5eT
AAwoGyvWd3YOth1FcWbNELKvyNbbSIUiPDofTTs4/uxlWP1+MIowJ/mzOZptYBqAPlm50YXXx7W2
uU/NSUeoI8ShZS/MkW+p91yUu7jYseHZ8r9eN7S2SniGgpgXQFFEhVLIYeARkFu+hpp2/9Ud3+Jl
12QKRdP1qftjwjyfutpEK8oywITb3GT+li83dntjZPvrA1mLDU4HIrkDg7UedFMxY8A7L9MuuQNL
0+jusziwfoPD8C+MYVODPAmFemSCz4fEOQSjwKhqRmXdzTc69HQ+U7118UCA1gxIylG2qevRAQO2
CwmOOJ5cxQ9YnVPwdSByQG0W3C/nP6D2vDxOvdKMjKR/qJv8n6mNUSpCAjEYYtVmXN0jJ8bEjzk5
yUkN5OysFfB8zbb5yeihUsWO4vTI0YLo48bNj3w0mhrPLZSkWCpf+NaBfMqyR6dSPBnWR/Dn+9II
ihwk4aVOzQgZtqA1fzbsMP8F1Aph+x8b0p4oZ7q0/gAbbbxMoCJbXrHzzSCrhtfrm081GCm0Gvqk
p4aD8wQ80B4Z48DWoK2gKXaYakmkwLROJzpxG1bg3zOIG7mHmHl/41QtX6Q48D8XkPhymC0+oF0F
G2uTPEBkpXmYVKQaq7N1YkOaLTduuKb5RIB23tJp1xmHfvj9FwsC4hRg08R/Mttm4bMkNypMlVnc
svhbBakYfYwVN93qOE6MSF6Ud2ZhdFaMcUC7q/EDOm2hJKG4dlYX/cSI5ERpX2elRWDE1J4EecfH
swOWwJJAo04ktS5kZNHoO9BphGpgCy3O5vuoq4KOywFY4E8Hxgz4MpG7Fn8/cVWLbgJhoCGHO90t
3AkYhEiur/WaAZSYUQUC+hQUKtKxiI15arSc4BFA9a035WG6KB65l64dpWU0aYHoBVQw0PU9H0I9
TQt4G5GItPic3IMO7xl9+YCBFdUnH3zR14cjnNK540XKE5V6SPsiWwMylXNjSTzmTt6XdlR3myX/
1ixwJKGevIG15bqhtXnDSYYNADmRrBPb+2Rh2gaMFlnT2VH8ALBFzBQOfv3zwIdCScm65C2eOhO6
fBRvMz2/A+F81n7+i58vKoBI0GD15VpIw4aYQLzejto5LIZ9ZyrS25enG/OC6iJqPKKH1ZbCsBQ6
3x71UxLVLgpiB2jAoG3yw0N41xLH+4JYl1Sz0AHzeY3O5MgoJ+MLz/zxTZtSFRvs+7NL2lGIjkFm
K5ppEJhIB8Rnhud13WxE2uQDhdoEYJ36Pk0u4pKXmtiBN5X7JrttJ8iao+jMfxa94gCt7AUDGE1R
L0JHjyc/1EA+wxPolerRLrb1fZWZ++sTuXJAT78v1+QWsFf2ugm882zMu6RttxNLA7PRtrFK53Vt
JMjVge1eUEgiu3B+aAhfGq1iuLvsdt4+9vW0vT6Sle+bINrG9QvNUAeB7Pn3DZvRKhtR4dO8b0PU
q7CDq5/HoceWRp3/Ai8Lmo3SsIGkiTzAjMcX++MRF6rHf75/UXRKCuY6jWcBNfh7ru4BFgz8SbHY
a2PAhQK6S7ySkTWTlqAhLEPH0WhFOc5k9tbaqhfs5clHqRGVcADP4Vdw/M/XQO8mq+s4HSJIXZXA
xGTQsN58dJlhAvl4wekOSQ75tZKkcTFwG9QZBX2OUxq2nSIAujwRMIAZAkkW6rS67B3dHoz8EEse
IquodrikwrratNqu8BQZOJUd8feTS4QDQm/kE+xANTpotI0FIqaYHEplh9vqoqAfA/gE5PouGr87
wyzB92cO6Gdhm6bTfwy9G1hO+uP6wqjMiM13Mh4T2cqZUGOIWGfvrCa/KXj1j2cV36+bWZs28H+g
eI7+CYjBS1vMYHj7L7zvI0oj18qAuyrBBD5v2ubjyHI8BREcCVZ/5Erk6g96Dzunc60uIs6ekafB
PzhJF3j5lzH5PtMPpy6EMbDsE2TOhV7O+ey1pMuRHNS6qF4OqRuBr9lqFVfJ2gLhzAMD4QP8cwE8
QCOiWfR13kcptQOufxJFeo9vry/PuhHwarg+OFR0mWSu7bMqB4dbFyGxZENg1giIp/AAayYcBEYI
vfFERQbrfKr0VBtSzcZ+LviXDqUyph9tVfFqbZd5QBXhAUQsQcl2boM2vVGAA3mEN85vXW4/+hXZ
8aHZcOIpor3LqBURJARUUMRAvuAiV5pBsxqpmWKKvKUP3PJmzLbg+d1Y4xfaqJLZa1N3akt6P8aN
342AfE6RPT573ktTgdIi+3J9B6xPndhkSPxesms1aW5OcY2pS6Y3I9tN9JYvoadKmKusiL+feBti
JMygHazY2rQ3IKkuOn1c81FvFUAa4bbOQ0AsD/YZuPJQC75gKhiT3k8bq50iZP2DBXmpYlbcyquL
cmJBWhQycT+nfjNFjfVjqm5jCsi+Clewgr2ygdCxoIOCqByEhtJ8sRhaj8XMpiimr5X2Upq3S+5s
bV/0uNMgqViombeNed/0KgmfddMC04C3OJgV5FKTl3gpHVxzBOCJfx1c65Yy43PO6+PiWVtrccK5
tu7Qd68HDuDti9N8u74h/48fAL5DEEiiI05OC3M0lw+jib3iNZ+Y+duAemdT7mrtRu9fPbrt+aEz
7m3rw/kgzDha/P5jVYpH2dzNbenAKgSLgxohUb2Zs38SonAfawfh1IwU09W06AmdnTGqva8O+8Yh
7AhQ0YfJv0GDcmpFvtzniqS6sAIa1CDlWZC+XV+kNS8I/Tbw04DlATB78feT89yUC0hp5xGbpKE8
1Kd2kyzFXvO9baYn3zQ3eb1uTxwq+VgDafN+g7zzjZ/bs+Ch5jRewMAGJjmzvoGgVNBPN8ZobqBS
EBTV9rq9NTeCHjV4REFeCmquc3t+aVGQtiRTxL/S+NlWsTmJ++hiOCefl3ZBkcWmN1T4vM6fWJ9u
3ATUnmaAYhII4yC+N2x07cPlV9FChaeWYMi5fG9ZTZohcZtUkV09+6MZ2HSbJVbIs5ePzpxIhBD0
J4CaAyU+aeuB45D14EhiURVAMC30lbTwl1sPH0cVDEVcxBQXBCPgdmUTXWYWpTvf2Dq//RmVsG2x
vz6MSy8vrLw3/UIfW5cjCrRbpks2wApUMoLAqtNAVQ+/3GJnFuSnfJUP0CwTFgxvJ8gESXh9BKvf
B1ECEiEoUEK55nwLp63V9hzt0YgfP5WhlUTXP7+6DLhhoXMI6iXg0s8/v5RkGVNrxOfdOSgzI8iH
b5q2MfxNhdfRdVtri2FBdE9A1AGwkBN401iAaibNGfpDPrt4R7AtEDjXTVw6GEggoYACODUK0mjF
Ph9OMxA3T4exivQs3xj9bbt8JegcQL/SNmM7DQK81+2tTd+JPTl/QJ1+4lPRVlFtDgFEVoKKZJ/t
0jcCnZeHhJWqkGJtDkHHgTSc8AJggjgfYOdQH/JCOouonr2aE0WARMO58BXjWtt1IvclsKMgmpFl
J2zKvLLPXBx/MGfcgJdBsU6rw8BLAvE3aqAXupXaMJdeOWos8kwPMBj3l8HAMDrFo6pjaCWZiDwi
4OcQNcHNg1k7nzBrMuECUlrhiiuCjt9o9Q1b5kB3wMWtHRznBtpwS2/gR1SBOR0Ltv34Djm1L8eZ
dtb3bIF9J+ffG9u4LyFxEwD0sEsa9mQzXwF0X5tZ1JSBc0c93jDkVjaTxtRr5wQMrkXI3AZB1nyo
VSx9a9vj1Ig0qUuf9202wQjTN1odxJ+uz9nK57EnDADXDPgLZLTP16ydLUidd2UTkSBDjUrlh1Y/
j4+bIp2lXxQSUh+KbDGbOVCMSdAOr5Ui9F39vui9gvghwEXv7LunUZUWg5K1wfdj/lLudfp8fXZW
VhgJUVz/FpqubHQTnc9OHBtu0peUR36f7hy92eYQzFI5trUxCCEgPF3EJS0jVouRtzXSZDyiyfdu
yIJuUgQyKgPi7yeTpA8tGRA98ch0Xmv7t298vj5LlxG6qEf9GYA0S7QdUujmjDyayzgYyH6KNz65
0/nX62ZWLgAABYFPQrMdMq8yeqgay6ECXVYVlXqD1rTGrgNQKkcoLL7Gg/dVSzrF2VhdfQ+oSB1d
hJD8k244dIJURecZVUQg1YVkNYo8deLeaX6jEhZcWyHUWpGyArE4OqwkzzVXEN9ik1lHgkz+CxsV
V8Da58E3ApyiYKK+6A3y47woPQenJOEGv53mcvpU9enHe1JRAj2xIrbJyTZj6TyAFRnbrNK123y0
H3ivQoasDASIehRBEMUC4S0TQ9pObKRDYnaR/ja1txP7cCoEVYOTz0vLsNRwMNCR7qLe2aRPi76/
voFXfz1qICDNEAhIudzt2BYSOjU+n7zZ/TdLU3WKr+xX3OEIxdAsCIyd7Awp97Q6nYs+0gFL1lGt
L6qNq0JurQ1CEJoLCJpoq5YK3m6ma0M9ln0EgvAw38aZirdlxZugcossPjILIistLUJVZWXak7iL
Zudu4rfZdDcDn65SgVqbKyBukMcVKoioG5xvVr9r64RqmKsZpMcJ+9Wav0wAuj++4CdGPCmCHABl
qZwBc9WSr3XYM8XltzIGdB7gyQ3grjjXYqlODtyErqOm14020uI9NcNmUTxYVN8Xfz/5vsF1r6wI
vs+7Ww3s51a4cIWLXfHpeNRDxwrYOBAdy8tgpojfJy/vohYr3Bjzxja/tuzTxD4l/euHF8OHoAa0
thGvrTCyto3RT4w30VfDj4pZMVeXxwIwA+j5ASUDRMBFCq5vfdKZmW5HADO3h7hThJorn0d4hisI
rYGWQJpIS7GYhKdssuDBk6AB54Sz/ejsIJMtuOAgzIVX1kXTpq5BDZTMgJYkv26H9OfHvy7acQBe
QX0Z5eXzn18MdWcYdCDR/FC0jzFXBCArsyMQSug4xVMXbyhpo9pW4Y41wMWRX5g7iy0v4FFS1JYu
vZID2Bu2KCJBJHnl9B1lpM1sZgAv2AQpCRt/EzcH0isitcsTJ1qHUfMFMhEAE7mtcc7STi/70Yi8
LtkWzpa6+o45Hyd2gRVcoIK6Cu5JRvzXdj15sVabgK+MQeXeaPOWz5FuKzKea1MG6gU4cUjMILKV
vF+VOO4MEVczqgx20AlegktSPCLHis5u7+Mt6sisQigHIHg4dLSRne8wz0vSQotbLXID1rym8cv1
DbyyMGj18CFNKKrmGMz559Fv6tVGzb0oG7rnPo9hxAKfqfZ83czKRj4zY0pmCmLPpVt7UWlWgbEE
w6RYkxUDDuojyAGiVHHZFtE7HbQDDRxEu/lhfjFzxe8Xs3yepRVs9YDAiCwa3jJiGk9ujNiipsMq
k0Rl8SPpdvyrXt1P5k5fdtn0+8NThfUWfBjoXAdHq2QKfYRtltcgAa63enJLx8PHPw/6CPhcNEci
Yy+FOQux0mXQNSdiZkBRP1FlS9cW4vT70obyMp3OupG5kfG5ifPAS1RNySunD2ENkldAjwEPY0nz
A5Ydn7lVYkQM9FQj6DzylAY1L0NNRSe6MhTAthDTgjkceXKZCIvmWtnOvNYjMMYPT/GsKDOpPi/N
1GDWNNNy0HtCEDkGoX/44YU++/XSkeNW1ujlhM9nZEPTMPs4Hya6hBDLokVPwG6IiIBOjkRNe7LQ
hC5R2X/qnSc7f5vox50Trm7RQ4dDB38rLfWscSh1VA3AxtQLWrRSufOtPSmWQXxEOtqIMhF/4AIH
AEqO1FJbzxenoOCsNJMgn6KptQJ3+HJ9MVaNgOgE9x9gIiiKnE8Wt7xeo02sR7w8QpUihkogUQEO
1234wBoCzCbAeuc2etoiRUgACHTM2yQHQ8ZyHE2VPM3K6RN5CoRUKIXgYEgDgRxWTOMc1EY6+12Z
93F6E2vAWj1fn66Vo3FmRfyKk72lzy70GuoU1HjkV6U/5fHu+vdX3Dl0NAxoyEC/SiT5z7+fFhSw
8AJEwYR+sumL1t745Y01L0FH6oCpOo/WRgNOYiRABLzxoow+Jrnv5j3omiD2vXVH/3XuVZt4pVKO
RlrRBQQqJcEdKwWi8YDybl02emTq8z/NaG77kqRAPfBDgSJ2SuqDN9lbp3K2JvrSGtxmiifhyu5D
+wKQfQCMI56UsQI1BEp0TVATNdozmR+s9KYYbq6v2to8opqAdD9axMTana9al8VcAzPpAtor994a
usfYHxRvqbXtDfizyCchkrwAWBux4SRNIUzU/5glCPh9FozgnPwLmJKDgaCYiOQIIm/Z63RYBcLr
Ec5fr5aAM9cO9HnaOJmVhZxPL9dnbm1xUJoXzxTkBcAJcj5zXsbwyqgd3GRVFpIBCZTsc5ylm+tW
xPxLnhTw2j9WpBvHqzKNNBAEiEqNPJRVH3Ssh7XvWtbtHV3hIi6H9B56A+8JDSGkacVmOXERXdMk
TTalS0R7jkq5ERp2uTW1r9eHtGrFBJRUBPsQ65OPVeqgiFWAv8mItQQUK8vTMjIwx1aJ4hZaYd3E
eP5YuqgB69nM0acHS4YZlOXn2H31y98k+9KC6kHv0cmX/j/SFJf7HQ0eFuDPcOmGkE45n8U+13S7
AFcd6B9BlrMFxyeoVRdV/XltFkXXgnC1eGPIj/zYdCZ0vU04VRlE7OYZD/0nn/64vlSX3gFDOTEi
eQfS1y1vyhn0a71+uzTjPbFaxQZfHYe4XJHQEYIG0m4AQ0G/OC2ZI9ffl8tRm4+9SrxoZRSoBejo
uxHUJReqikuO/qqWttWno9fYAR4iCje99n08LJCVAtIbjlSaJVBUAmnsp9UnErPAM/Lg451JKCpD
SAqJTuQfIex7vqPMhtASr2AG8aXNzHbp84dWGdrHQGDAAJjuRJ+1XCtBZTJpZzInT26QTjHoj1Ti
JdKJ+NcAtDOFdBR6HmTscD9UsZ42bfJE4y6o9CVwvSTkbhXkZH99KPKd/a8p+C44TWSOkBc5nyq/
iqcZsPvkCRKRB59O+ymN7zjYdpADDzSqb9pyBMWn/T3vyoe40BWZH2k3X5iX3DX6N/tsQgX2yZm9
bwsxX0ja7cdBxfUhe7Z3O3hsAvkNjlnUIaQXp4G+rmYmvXYcHPTCJdwfoCmeH5LOfzbrPnIad9O3
840zGWGikY9h9f81DnSNAc7oFXqGnC4eyVweHye32NHiO+/ybTF/p4sij7m2bfCaBtYBAkoC9HC+
lhn6J3q9XOJjzeYgb5+hdx307iebKS4k6fz+Ox5k9/H6NZGVNaVF43PBWweah8e42Fr5Q84VLm7l
+yAVETodtlDslON7nIgMkC0/PvblJ2h7lZ8+vufxfbgIkW0SsY80T9rieyzOtGPnZCZ2xGCFTLMS
OGyWPPRWDrhbW3pBmnbtAXSXxoaNk3dAg4SK0nx1oCgqueg2FJoh0uEbF4ixMTPHrmw37gNRiRO9
c/CeBENioVBgF0UY9NSsJAntZrQmy4qPc5fyrZk5S1gRH3wnAHIEtDCKr/PI2MZktbcHwB/CsENM
9zzTSTBXcfqz0/N0N+UJD922hm6r0Rd7yLp+85rE2+RGDGbhPAfcqtKQUOX97wyV6WwgvwCrsB+W
1uw3A80giURmVdF1xW9gZARVfaEAbHvSFrRrg2VU9+Kj5hbgUrW2SeHiOVh9LFH1vxOId6YvpEku
XjRoVTIXt8NOsbw4qAoa1goDMkG3bEEOucaEF2OhpdoxjscNy0FcYJtVWFnuU4kQyOvYXd9qQWOy
Tb4Ye9vtnwbi3c2jf0gcduOQPtTSZu9N4wOSdtu8zA5GmYXXD8zqZCP7KxhZBHpPuk4NUtc0MTxs
U/7geBswvwS1KhElxe3/zgMa332IlorWD2lBi4aMM9cN7Tj3n2L9mRXFxtQBmffJDlrk18fj4XzL
xwK5Ozx7gGpByUeKP5zcHtHLViRPGceq1j80DxXpfN9n+1kzQ6e7uW5u7ZSjdoWEIQI2PI0ld0N7
VrcAqWrHaX6koC39ef3zq1sIRQ3BnWnhYS9f4a2XVe1gjtpxnIhxp8WOHqaIO0PKAUWjC0qwZeeD
26Zq6H3set3eXtxik3TxV5S6k83SW/G2hF7dZ9Cnxj+mwjVCXtoDKEO0bmfVg3tnN3Xy+fqvXttT
AHW9Z0/fSXjPfXA99o45FpiUzntOHOizmOiCj1X86ys3ooCO/ceKK137oOrIc54R7agb2FghfevH
O0qfrg9l1QhqxBayahCUlde380jtTIzBSbTE32gztLy7bIxRw4IUnFc3KsLUtaOCvBecOmqtgoL5
fOqWIhmBda60o+bQgC9pMPq/i/yxAyi41xVHZd0WcgSWh7oPSk3ntiwLNeS2wti0FFRPfRIYZb+p
0HXB0f4Fgubg+lSunUwUYf9rTvz95EFd2JXJSYGhLZQEibH35y5w/Rf0mGeNGTRM4dhWzaGgJd4K
KEfI+SJrNHza8lY7QsG9TuFBA4D39zaSVrqKzHxlInEZo2CHCi1SvHKuhfRD2tQGYrM+HaE9mr0N
sbUftWzbtBko1BbFU37F55yakzd+M2ZllXoTbv4lgAh9X369vlCq70t7sHDb0p0dfH+pECcFpYq8
QpZ4FfeBKG7iPgDPvHiJnu8EtxPs3KzHAFr7p+lukipY9mRAcLKFm07zIBtx9Y3OVi/9zyat3/Ry
CAjaBhH1vUzjeF9zDlLvTHHWV3YMfhbUKkSNz9Xl/LYzT6aeVYiolng3aF1Q1LcaKG/zND1MSQka
VFVP9Oq+OTEozYMx0yFH/ik+etrwQHL/liGfBYrPzTDPm0UzFCdChhn/O+9AYyKvDhZpNDKfzzv4
RGOWLyPmfSDQL2f9g7Wwnd6+OcXnKqhDax6hMT0c+GLvQSWE5i+uQkuszjG0mZHfgAA4nM75T5i1
LvVsTTxjwFhla4/9tB/4zumOvv9aMMU9JMYjxQLYZhDuxQvY8AAcOzfWcBB+o4cS51JnG7sgW8+4
T6afgrgmhh8ovTB2FM80e3VN4bnxEPVRL5bhDsbg6XNfNfExdT5VUx5wx9hkUFpd0O/qdpE7ffXm
vQbxdvzb7dD7wdCygM9Z2BpVqLE2zMskqFK88ZaH3NU3fjIGjWE/Us/ZV9MBaUkokVphS0wg0Q/a
aIbUvnPru0yfcVekgdYdqwIJvXjvkUc6a0EyPmbZdxIfSH7jmN81VAfIzVLfpNO4ue433qEC8nxj
e8HlmgZwxXLvRJuOeGwMWXxEf2c7bMv5CD24wE0XVOR/ODMLeuNgOsOTRh4ZyDirPEUGYt6a/hTw
ET1+AN51kAi8/qvMtRURPwmULFCdxMPzfBfEdjE7Rmn4Ryd5mMxuM/WvPiL+3IDeTW1t50ULZmPH
l7uKv1moZ7lzH9j1N01fQkKWrU3/Sdo6tDMeLlM0dN7GZk7Yzru5+x3Te7+yN3Gtymm8o8cvphJl
bqjMIxt4EZZ3aELrKSX+McevYZRD/xFk8MlvNi4bMNRr4wuzOzz4Xjv+UJXuNre2Q1cGZrq39F1p
012j66FBGEjZ7gyt2BfN4+J+4cN+sI/oBGn9l9E+LNPb0BU3DvtZ1tNmybwDTxXxscw3LnwOHvpQ
fRS07KipSD7H8xbWpW1sH0lnBEP6qLW3ZX43AzaP/U75S1f/srMbluzyelIEHCv3mA1/Doph0dh8
kU0FF8/YDAnYeZ34qecPPLq+sVaiXKDzEZcDCom8jLzb7TYf0p7X5Ajd7gd/SvfEQXprURVEV0dh
iQGIPN6FhInbosbD64YcPZNuuvi+M+q/macTC+IXnARmU9IvQ9v24NsC4zD6i6n1en2m1obgiWIo
3hxodJFhUyATYdPUEXKEclAQuG3xFwNAxRivV2CEAbCV/LzFkItukdQ9opOpO5Q//uLXn3xdmp6m
aX2r7/B1Xn9h5qPXJuF1Ayt3ooDgCQlbQ5wXKQzw+9kaElY7Rz7YD/bUH+nkPYOV7gs1483sJoeJ
tKXC5trmRd4DACCUCdF3JE2ZO5qjMVBs3oG2uBFbt/lcDVOyZYNtKVbnwpRo2gUZA657XPsXtBzU
QQYkq/si0q3bhr04w275IPoPrZ/nJszzHWw6lTYMvC6ilM3DTW9CNarp0+JYmZ6qt+3iNoEp5C5F
cgHFjYumsAX98DRJYUofk009dmidoW7gO1UKWQvrZw/K7uu74+IFKgyiK9hGfgYQezlYNsaaWLHP
czDzvKbOrZF+b3CAMlWyam1cAjz+Xn2CdKn4+4kTSMrELPvezyNn9ptdl5Y77rV3Hh9/4M12IJ37
+/qw1naFZYIBGCiJFaK0erHGJPadHExjDoTu0/xLm9hHbqrgp6t2UHrEwwwCEOAwPR9XYZZ4ai9L
HkEMBPSOiDZ/1N3r9bFcHGAsEdjY/mtD2n40gRAAjfUc7bXGT9tOXhfLuc39Af2q3Q8zqR4B/VPV
2dZtAj2GBiIUPuS83YKix1xNdo57FPIt6Wdn5JvOekMVxB7uvFalCLY+jf81J2vOasU8QETDyqNx
gKItHob6UIfJ32wKACARrcM3YTqlTQhi+AQ4lqaICjMP2eRGZPajZVTlPNeOFJjhwEOH6whYDCkm
Gb05NizKeZS3bvrJThbySut0P/Rf0Cyv4tBdNeYayFMhnAOSQPK0M2FJgdxAFc1Ns6ls1KWq7MYf
y2DWVBCZNVNCbEeQq+BlLdc+ChuYvL5sedS38Ebjy1xVQbv8wDvh4/tdaAMK2LsBNixpmUpS9bll
aWgoLhJjp+V6EmoL2XnU+OmY9DNC1nu9s7vNdasXUQROGYjQcU+i2wHcS2KLnnioVKOt7lJY7cx7
Q7v3Fa9/1efF5J58nudZz7I64VEdjHTjqn792gE6/fXSnDm0ajWzwq/33qoaj7ZhCh1FvVU1AuEy
TkZASVP0jhjBkm21Vqkbpfq8fGqo3ZQNpCIgB3zQHiGfdn15xT8/e/FgedHIDWQUnuzoFpAmSB/R
oAbcNY86bdlX5e007nj5lVaf2HQg5r6eVQZXTgsuPLxOBDwdBI5ivCfT1TeTxXraMPQH1+0d6xLt
3s0btCtWprZJZigfXh/gqj2hu4SLAsVq2etMzVLFNRppIubv6GfUPn8xb3vdxHvjtDSJuIcQm6DZ
E8oq8iSS2cgccGCxqHSg3wgSSqqFI85U6Mch1AmfmlTb0moElNl/7kpt25DsWOQzhDbnNh/rJ5Og
ZMgzgwZw0/2Xalmmu95L8wSinwn/jCUEtn72CusGdqbA4SDZ4kOp33OLZBsOBNiWM2BwHPyTm5jZ
Y+CA9+suSWkcTs2YP7W1g29xjbKQaw2EbPSkpi2aAlKsdhU6ib0pkDR1lmXLkD4ZAqh6FXiDJ/4h
1fXlHg867WbiFhplK5MeIVPJjJ01WkheA7kRAAcXU5C2lG+j1xtHvTbevCr+xjNtbne07LrHJMv1
7ai5wOK6/8PZl/VGqkNb/yIkwIyvDFWVpJJ0qjJ08oKS7jQYbLDBYODXf4tzru7tkPpSynlIq6Uo
GDxs72GttYNugAKK79QRJFj+WATSncQwbRBWc89KEfXfe6KrDkw45Z1pgZKdlB5F7mgu2gsHmjhg
fbdmCih59hpWtj1EfV6GsVFRO2ZO7V4C2KUTr7PayBIGv+HjRBLdVPqm5dzH9Oj2zBY7cUQJzgjM
5CJYAAnXj1u69IcR2mQdw73Z7995Z53JPJ/YwgBYQRsHxXvQzsKVM+WqoOYQBeZ3udNEdH6xqmuq
LwdM4Nf7+ISxXPRcUDtHntD/RLst9dy3maI12GYjAGN70QaAcJxBbpyYLPgAiEhwVSLoIiuvrbBI
pk0guu44MMZHIL+//oZTj4c6BRgj0GhGVLq695vJnTtLGuzOzx80eC9EkDOn/eQIiAkA6gOz7VN+
Ax2UTGoUdX1HZez2j965UuqZ56/L14JT0NIHPN8J0zBF/vE/TND/vf5aeysPq8w1JzzevyKI2891
ulvui5UpBKkCfF5QB5AAWpvCbmI5BOcEu5u9Pu5Ef0HILVx0WLwL86yQ5qmp+nuw1cELNHN5FTYM
WrlXAcyJffx6rk4dvAWMhjTBArElq+c7FR+9AHCCO7DbmqqL+rKJuJWcE1Q4ce6ArzaBr0bECY7b
6nwPhSIo/XAciTlPiFXfOq27y0b7DJfq9DAA6EAmG1qd66WBnygN16H8riD9HQoNkdb2Trjnukmf
8CiQVVkCdWwCHz8frWEezh0nZt7eTYaO7LBPPV2mjnUNKXMP8ibZoKPsm0pLSyZiWSK4+sjZWuhZ
+nHM0qmx56ymvSt+GLxGa5tvqoX9MwBy7MCaYZGAG17tBO5D+tFvGnlHBPJ1kXuuZnLi2LhLo42l
/TcOzbr1M21CUlXKFneunfDDYXxsx+QchPPEboboyEKIAYEZkmerb5AOJDRLlkEchE3HQaQTLW91
bwTR/E1lhX9nC8XfhUuCf9cRkQ9YuixHfM3IRdzj50wO+MS5R4saALCQ1YQM5LpcP3VYotosscWg
ZDMl43Ruqk4OAEogxE3gGCNf93E/mQYsvDsW7R2KQTJh+PnasJx6Pu5zxIswX7jXVyeeWU3oa95i
gnx716tiQ6yLr0c4tdh/j7C6ZqHbYLVBPiAqyVmU+3ZSWHlqDG/NOQXTU58CqjQ6bCx08k/I3YLO
UzuNjrzLX2WxC8+1lD75eLjvqMcAlgG35ONKQPY5NyfPk6A4PE4ytv1vah78s1eB8PzfAVZLXepK
9AXBAA7fWuY2O9Oe6MT7o+aKdJEPG4WCyMoaOr3kjicNcdfR9g/p4Nzb9fddHgQAAJYv1RDYj9Vm
Qle3GVAlLe5ID0Qz0G5n3MITW+nD81dbqbPMvlBQ/YH0bndRGfoBOZyNl9Edsnybr3ftidn6MNRq
ttBxDTmiAkNNEATRkfXw9eNP3IAfHr8M/1fs2fSzDek6HAqIX8HuZahOnWuzd/ILoKUP7Sjg4HDL
fhzCoC0vVB5ChNFrUGoHrMcIJxF//R0nV2ThjYOtFyDuWF133O+NxssarIgj07nrIBzvbHrF00zw
Mwz/k9+zALyxs1BNXCedrNEvgOgNIPZU7eddX50JbU6uyF+PX50+z5SF3XseHt9VF76ZdlaqoVT+
9XSd+4bVdFkeH0ZoZom7mm8Ctvkm9XqxIEiR/e8UrVuqIBrQkpW+uPPqGNxl4xx449RqI2UCOhlc
nAWk9nFL2ZkSVdFgS8l6oDcjlF8MmtEfqsrNC4focyoqy5SvPHj4H6BFowAC6N16BzfdNIwEkSa4
Q7V1PSu/iO1qCCM+9X5s4bJKsooGL4xQ+xxW7cRuIMgLofQOTj68rNVCdbyqSz7K+m5yeMzUrmW7
HCC5r3fDqUFgkMHbJABBAaP2cToZh8YbRNEX3c93Ll4yDX2Pp6+HODGFADz83xCr7wgqi+GXGELQ
V4/QCxZugyyMxzDldr7pi2+XMhe4O3Q4oIdHwGdbI30LPge1bSBwHwwIGc5O7IBcZnCoKg+3ovhl
lN8/UNiOuJJx8S8Q3NX3Tc5kEA+VCSgpRyAuJP70H/xtFPcX+RLU+0CZWt1pRhZojxQSUmbZJjfe
tf/9O/PD81d3WimcStVjAzNdEWg7vldz8vUWOGFzsI0X4jl8I7Bkll3411XTq9JuetNYWiLELWbp
nNtyahcvCU1QRpC2hXfx8flIp1mALc3lXRXG2XBhGKkku68/4dwQqzVo86w2wxw6olrLNOj1ndXL
Wyr97feHgSuMLqEoSSL5tDJvVHjU9FHaWILsENZZbbnzH47830OsjnzRh/YYFhrVyGEW26DpOgDt
yiytOmKeWfdTk/b3UKujITNWuqOcqjus2w9fFzfeeDEPh6+n7MSNAGgVEP3/lJw+qSvJIQjndkBa
pavTkuxmLzLbOHv7epBTO/jvQVbrIkaEw3loV9A1C3/PRjdFmaXPrP2pMSCfgJa0SyYQPvjHXQzu
qIUGRCW7AyESfDz+X2iXf7EW1+JvVSZxq/pgLRb2Qz5vvOL+W3O00IDg4yG9DQUqhLprM0XHFkn7
wOKHWSHXAanY5nvZ0n8GQMcTRHJLAgqcwtUE5Zy1U875oYq67GfTnEkJreYfj4duNAIrcLbwv0+G
fDZr4QejKQ/opR2j4ayJvvNfz9DqKvx3BB9u6v+Y8tUuqp3RUlZjyQNoNYUZNeFVaUUm39cl+mp8
rxL371hoJ7AoRmJh1nR4MlAtGlO1aKSyF9OVnNvo6485NV3AhED1EhLryKKtt2uBDgLF7MpDMVUJ
aj1Rca4lzDIdfzlf/3wCZER8NM1ChubTvdcro57BN5SHpAtvwjDp+9iLrG9C9P4dBURheFgISj85
9dz0aZfrUBwcbibZHMZwF/7DTP01wsrijgGDeOSIEVhfx5qaiT7XxWJlA//9BtAN/wE4Ame6rNVf
F2zIfbdqQlMcZHXJGyjd77r+Un0znFtGAc3on1gOzhWa530cJZ86T8w45odOiQ3IDDX8kW/PFAZB
+hIc00W/f3VA/KIsxjAP5IHQh7r50X3PVVs+AGUKoBOQIIAe35oYbmTNbDFK+WHKfoxlXH/fQOH5
kDZdaGaISNc4KYH2Yn7IMnZQhUwyl0TKOOOGnFhocHKQ+kF7qWUlVofOctF9fVIeO/TORhjXXnsZ
Vgk713/9xCiLJDZAeWDLwYSs/LXMsxgL9FAfjAhxwXsV/jpnPE6OADQKVI/QgxiO7cet5PWikaYY
sRLkUgSvBb1H0+BI9Wem64TBXWSVltYGAQAba4HsCuJ2o4si3sFwq32p3cTQTiJVuBlNdHWNZPfz
2/v3w3iriWOFzIa2xHhDMaWeo1Lzm1HhsoUJ1OyxA9DbEwCU1UkfzHIeq9GvD5ncBBkg/EEkne85
Iv+MQcBAgWQLtA0Amvy4OARASSeA/u/BftE6/r7uEXLggOYveCSALf5Ba/9lq/LGQr0ws5pDP73Y
9juYwl+vwcrp/PftAVqHMQTjCkJRH98e0abfs8CuD/6RqChsryi7+w8jIMvxTxoC1/myuf/6Aoba
8Ng5Eo4UWpUFlMahC/ZQeS6qOXVGFrzR/wyzLg7LCjCO1sUwDU+d+odRHsHfOEfIOXGLI8wAuxCU
I7Tx9FZrjQyqCLiq6oMM3/mxP9c47uTjoemJQBwWBXfgx6lq2eBDmNnEdg3h72iWouhyZr3X2gv/
LjjaA+NgLFpDazq/aUsj6EqrPgSmEVn9zg2yJBfvZVmm3JiiArQOLcxIjOcyj6d2GtJQAPiDaAIG
4+q0B6yo2252+UHM7yR8sOSjPf35equdcIFwmyxRPyBJFkRFP86fU9A+5xo+tcfD2GrIi59X29mt
fwfge4T599vPQywA5xLqBYBLw41fDaegytJ1GT8MUOcgAvk7aaUkjL/+qFPzhv2w0CLQbwjVho+j
NGUxsEliFDnsA387jIl9rp3rqbOD8iH60qLKh32xGmLMmVH6EjdYz68gR51SyaNO33T6nKL2iQVC
ngnCQqCXwKVwVjOmbacGQnsqDoqPP4faSuBoAlBkRJ4a0lH7T19P3anhAK9cOhohCwrz9nHqQqkI
UFI1O4T8zsR+Kx+ETaIJP2Z2//VQJ44uGqeARgbbsCA5l9//ZeWqkcP9Hly4Gv6TFw32969K9LeC
6sE/lFWUyz4+PpvmrFVYlgO7p30M5u/Xb39ij6FhIa58ZABRcFofnNopjMyUTXNQdsKyxPWTyUq/
HmLNK1oMDzQ1AHJbOLeoXK7Of97MWPwWfn3pveV+zMdyGygeV8NGmVs27Tz/Mezemvoms88FLSf2
94ehl9//tTit53ezTzJxGA19rTyd+CPZNzy7QNv6M6f1//OZYDAuWX145ysbZDYFkyA4igOxVJyX
N4F97QzXpXjmfZh6wasX3hMqksxTcX/uHJ9w4IAlAxoENN2FgLDaJUCS5VbrBeIgnN+qvQrJHg2q
Un/aZnKX6/ncp57Y83BK/sn0A0DxiUXdynAU+agRqc0/IM8Yi2CEZJ2I8wopePfdy3eoMXXoAGUX
IhLyR0jSJnw+s61OnHEU5nCrLDKDAIeuHBgqpF85tm4Pw2zcWhmOBrQ7k6ygGzsn94Tbm74jPyEa
ip6c0F4gZjoAapsjpuET+HcK8EmLchq1pHn9+tU+vRmi/AU/vqwGMsZrIkPOg6GYcayOerxFAXbh
LLZt6hRbMz/HLfi0EhgAF18IjcqFcmaurA8Zhe7bthdHwnm8FXl1ZqlPfQrCtAWUAQEs2LmPB8ib
jMkuAoXnW1FjAzZRt0n3q5OvRfP29aSd+hLoQiFcXnwFfNTHkVhVKjLWTnv0QN5MebH59uMBtnUX
0gzqHp/k00dKJBNt0R2pyxJjlDGgDmfybp8OIYJaB1m9RYEfkKJ1pset7cmaW284uuRPVR/puDVb
aAscMteLaufp298TopSCXpiQ0vosnmL3hm6J17THGmVp89L68f3HI70ANB5yYtCYWhkUVNWywWFF
e2zJnzwl9Z/vPx5YHwjaA8QG8vXKLi/CiUHl2e0RPXJ/qXOO04mthBrH/z192dR/WX3Rc6/3KWmP
kr/GHjmT//x0ZSLr8vfTV766U6p8gBJSe3wpp4PxovvH788NsmywaQ5gSp9kt4xOswEhpzyy+lmB
Zd5bzpmz8HmjLroCuPWRfkYueo18a1wBxQKKxS3C63GE++/ttfOb+FfTvDO6b8dn8PZw80MYB7E4
kkmre9FwcPcGTdkedYG0JFcxrzeu/5Cda2X5edUxDlCEUKF2kFxauzIQGg+bIe/bo0XThqb6zOk+
9/jl939tqtE0WVczPL7v9lQ8MLr7etk/W1q8vocWxehWHuJcrDetE5ZFnuH5JnjrY5PfSsljy+Kx
GQAiQIL7r4f7vIuBAYGTgiQ+Bv3EdWJhp/x8HvVRSz+y9HvuP3r6ezgm3H7AtEACD93jECihAcrH
KdNzXsE9LsejBrjebdrEfvr6I06sCYFOgIUpw/OBhP04QJ51DEiTXmMjg1h3XRjffz506bx/wy9g
WVYfgKmTU2BW7lFtulBAGuHbAvagVcJNWE47Klqf2n3NvGKT7RfuMaxe3PJI+QaaAOcaSp1Yapw9
HHTkFgAxWjuH6DM0wYWizrE7EDImquNp4Z3xE06sxIcxVvmRQfkKuw1jUGonVD9Kcq46cMJoLf2w
UENZIHGfQlWn6Xv0E8UIokg4ucHFsmH1uzldGE5amef0pU/MGaJGtKtbuNBLCvHjzjKh/QlNcGIf
g9ncVSYUFyDXkW+/3r4ozyw76EPtBggMUDWXXlaAceOMfBxHtv2c6cwjRzr4j3bR19fon1rvRgoe
DVoB2Ad0d2xus1LXsZ35ZNvak9dcaODRImYYqJNYmQexzDL05HZ0OdtLpd7sECygwGDQHXGMvE1V
4Za/ZqugDwXLDB45GQEPpC7tgEaOJr88B13GIOdOLmRV+zQKw7FMSlB+Ut3XxjZsvfFQjP14MKbQ
e3UQCsuoZ76xUZawItPM/whZbHq/pBGlUJSW0qhiVEbaeMihljqHo3VBs/KtNKBjKJTXRqFTMeBX
C/lejVa/H9upuKoDhSRta9OXokbPp6iYJhs7VcEistzZzC16y8aycF9arlyU0Xz6s5XKqyK0Lz5a
gX5kumuS2Z+rJx76TdJTa9i4LCSgK9VjPFjZvKOsMiPQjapUZAYuO1U9oGt7vu8mw0xJb7zNkxO0
0aBmu4j8POB/jGmEnpc30NSphHcjJusBXJTqoRXC2FmitePA7X0W52yGfEwBBTuS9hFg8099pcKf
GhW/Lg14aW4t0b9WcniywnqMrGayr4IQkx7VIUiZrRLjcykav438xp3RA5Pzh0k0CKxsI8wuJgIl
OW6XwAdQDUZP0NacJXVNgjuntzUqKMA85bkawPmaZnnlk2b6Rc3hXbR5t5Gie6lnZPaighi5BUEb
KNNFbAgetWCPYxc82fM8FRG65pl3yq+wuUpoOFXGlCfmXAci4kM+hpEXjk0b94ZR//aCBceTZ3k8
dFl9oMgy7ZywvUd7nxfXGu/yuizsRHdjSjvzXVm6jbLGG2/DbtYq6YLeba47o+m3uq3/MO342UYq
C12Vu8G99+gg+zgTaL6bWIroLMqHoAviYJzoUdvTz9pTNW4UwxuR1NGHqqUvlvTvplKJDnK59U9t
iV9jIY1IVoUT11Cfi7Sb6zhzqB9RUQSbTnjtRWj0HkkpFTWEM8uCJyba+12puaAyEkQ+OF5OQHyj
2ZB6Xkm3TTnn0eAqkVjov/pHVKO4qCr+APJTHplN5YAKlz9BKpI8erXdXExT91t6qhvAv8vrS8Em
I+6V+9LnZPYTwyddsON0tn6HwjMiu53s8slUFYXcDeh6XPc6mkXVwJ+hNGE54ltUtR4hdm6qrYHm
5/0lNLh65zYzId88d+0cSVc1yZiRKh6H0Et8Rv94pawTvyt7lTaByyJX9Q3bBOMwYwNBnMjW5r6c
iFlHzuRIedFN3In83rVir9QyrnM5JR1rnL1vsWpnojtXjFSYSkwgVuwCndeVM75RTuTWYzyPdea4
cdEQV2+6rnUdCPAEvwnAIHyvq/a6alp+XWtYH2yI9sHmfD+Vxh3zG2Fs50HUPO4cc4iGjN5nI3u2
ghLmRtrm6CY87Jvusg1ouXeHFg0A+7oarMiwmjriZVlAKsjP5bUgJvq4VWGlH2qT5/pCuUa+067I
j1PhT0bSWr2AjwXNncrIyTaYs/xCKl7TtDT8Pttic95WrblVGTiEvV399E10EsYd2yae9nTc+aKJ
SdHmoKZUWXkjOQQR2jGrEj0Mg0wnV19NOVRyBmruIAZ8SQtsQDZ41rCDvkrwy8ZtuYHEs/krazc9
2wzoj5Oamcb2hwrz7Vg6dgZldBAwa2UGNy21OU2qxm2fgpZM96ibvvWlZV5xNfyARme1q2s+/ZRu
U8C00K6I0QDC6tJZszFm0Fzf5y5ArMw1x9detdmWDAF/ALfqYa7LZzQtExeBLd29zTyyDyR2B46w
EQ/ukEWgAKuoNEyaIMGboYFuPW1miNPvjSoz6iviDcMYMT6/Cdcsja3FOM+OoeLQo9VqiiQb8unV
UY6dVBo6Vj1sfcQKx0tQU3WS3pMSIvDKnc2YeU0IfpETRiRgvwZJdMyMAaa1Ro+ti9athHoP1ZwB
VuoW0CX0ujLYOgYnVqKk1tVmrOcsUlCGi6jtaVzY452cqYCwUodVmJ6biQUJgL00EvbMr/K53Xe6
UJEaGNogWOwtDJCvKkRxq/zZTkA5JanrFsGDqSG67+rBiTpHGM+4Nv5MDqVmrJqmTwJ7autoHuDp
RXVvCrEleUatrY/br0pm0GKr7TTVHHu2gH5eBbVDK4bX7GL/ggGw9wPk6ojKxgSoml3pG/HM0FzU
quuI5ngzk3BsLKbJtjGIndLCDmLaB+U1GSseMYgBCzcD0AoLowa8D+7n/ogOMOYPu83rGF1RcUaz
GfJOKYBTbCMm005dWmXYrVl39MaxTtpMyLsMwIIYCcYpctk8RKQYyz2aU+RbNkLeMlD6z4QZjHHN
ijhAIQ9q4aTfLolJnEyiU+JoiPBRO9PPkll0Y1rlD8B4srQ2SvUM46efwWCeEtjl5rIJiu4QgEkM
2+A7Ms58Xd3YbJp/0oI15NroLf0C6Qw7mtuWxGhb0cSFsrLntuW/rM5zNx510SljofCarZ5iPZfm
JTjMbBv6/W+HqAOI6o+2cCRwMUZwDERJNkFfeG1MR2ABCEoryMt42c4ibZdkomji3DVp7GShvZ8K
qHpC27e7gBVenKWgSSva+ve4wOSNJlV/6VZoZl7ZOB693fhlzBFtbXXl9NvMrvRVGGbwwooxsOGf
qjmqg1peo7mr80yG8knZQfGoFciB7hjIK5bbNLLLEq3wOnhLwpc4MKNZ+T+CWYYCLJyRRHlJ6t+d
Mv0E74pbvOsgHzeHcsmzTm7s2UUzRtUABaodN/ouNryhUreDYxW/IHNHItwbTy0kaJXD6d6dRYiS
rAznams589DGUKbdm9Q/VJ6usJEtFnlu+5wH6ocoZbMzQiga21UB2cerwB2TVo0bmNxt2/XDReUZ
TmIZo3fBplrF6P8io9Yc7GFDm4CkrTUv2C1c12TiXWzXaNHbu/wmn0meZk7RpqNhDfiLDip6r23n
83gImZVmgRGbatAJ9UhChSijMQxmFA3GP2Sy3rTQG3SvrtGyB3WFKtw6ZZDIzP2dQ2gKFDXI9rvo
mxj5LYW4XcmRmaNFFJaQKbE9oWJEd/O1GOhR6OIdHSfZZhSgbA5290QqSWNme8/z5NLLSrm3mthF
AkbAH97UwU2Zm/1vtAQz9zTI+vs5yDLYvhrgY0OXD3WumpRn5rTLhafDdHKYWV7nfSkBsQ7zKxPT
vmEBur8Gvm7CxG57V0WkMeB6lZXrp9oMUzPA3ebWfQPfzRAuCnN1+VNMuPgiU5Li6JhqnGIINpHX
EbjbZ582r+A+vercy6A8WHTw2srnItD3GfRnDrJVcPoKGJq92alBJKzymBmXpR7bOMCN9HsM5mA7
BuXwCt+hTZC3cSPuUFRlStXKtMgNmboZm1JQ6MsrtBFub22uzR8dBNw30hMu1sCrqhh9GXgYCTpl
D5USQDhmdsf8ver9xo5yZ5jnJPcNe2PY5p+sUMMts+uH1vN4CruLeMGEZJJVQwYZ0CPgpwaD56+0
gzgdGmJ7bZCi7VuxhT4LfA3AGF5A7W+uEDP4MBUGtBL3tcOlfW9w4TS7QgROvfHg2MYMquqbiskq
qWhxjxLh76aCi9e4ZUzcfoIN7BFMhPOfMBwUbLgLq+Pj7UGydFNeBdUTAGrBfhZ2mY4l2s1MONdH
5c1w3xupXqjtqnvDMW5lOwD1FfoK8Q/kjusOfK4UUo/NRtSFdY8qO9SfISlKS+he15BJuLInXhdQ
Xh4gKQrPFKUJ1UsJfxGin7k20YWsN7znAQv0nLHQza9dhaSyD0DezqRj41yIwbpB7XWwL9uBNDF3
oPwBVDHp0yJokeHJJ1Rj0CfHuZEeDdAEjv2ySxe+bD2pGyukOpLo/3gJ5YhGRvnI+wcnq7oLZF00
ys6ujX1bo7+GguS8vkRjAMBRBKuKp9HLgwji75gHAJU2DH+PZk8WadLQNl89d65MtP2B/+uMwQ+h
IHbUtQUoed1M4yov700LeppQ9jhyUz00KHZcQkJvTtwc4nxTGHRxVnB+25i8jkdUQp9qr/4xiwJe
mQlmidebOM5FU1xYuDm21BLBNreVjbNMgqQTbX1phoPZHtBCzI4CJ5P1da4LyW/QGvygPPPFnHFj
7LNcOcFdZpotw+7rIWUv2S/u9vcmYQ827Cn2qzM8FaYrHgLWWSIy7Gl+Ek4/3sDc7gOeewnwdJAt
FmHwMtD5yQne6qLGbSgMExrxrvFS1qUZMTisZQTdfiQUis6t/STz0QXYy/H6TtP4b8PcB1HvkLus
KN10msRjU/Y0rkscDB50792wYJ6r5snRI6L/GbFgMcom8sHT3kqP1XFH0FqsH0PzHl7wAzRc6ZNp
F/4rcYvicnYtibu0g1w/G7PmJixbDy04XcUvGRpepQyQg31vs8LcWHOeHZqgDutkblUtdrPTH7ra
q/SeVmVtHZmHoK4IIc/R6+zdGqb3SvVXgyybpPP46+TPR6uA/lHa+GQ2N/DW3giERiIugS9FagGJ
r0jOCz/eC4AKCvwa0tkBGXG8GtVgxedmti9C1fhoUubIC7cx3xAFvDlhX8ZNPfHI5eab3YE/ZcMW
RTPFZKCWxVFXHgvMmczU4wxUTTwFFvrD9Gz4Ix1oiDLXz+Op9WeGfEOR71U99JeCGD2JKi322Zwb
cTiUDdRQxso9VLn3NAp0K7Lo9GNknp8gskekp2kJwxLet2b2ZEC3JPJd5mxnykQ8zYTtZh0Um6bM
erwZlXeergeE8MJCT6esbF/A1FAJneFsIzyF5oqawz2neR6bGi0Oq5kN94ae2WsVivonWizWww7J
oPa2BPo6snHzDLH2neOclcGDBJtk5+uWlrFdmNV+gpF4EFVOccK9VgHBZ3pQoits8iwA/7uY7VH3
SdYYvtzUDfcgqCU3rqjNJ8TDOuFAbd0MJevTjjcdGhwR65U1qp92Qw59DARSQDzmi6UwIYsbKlPG
HegFWzEGPzHzWQTPBDFbAJd1ms37hjl6V1EE//6wKyxrE1IVXpqtr2Nwy2l/o1TVOtBn7ee0d6l9
SbugjVG3bhNHq0fkR8nOM+znsEBINTbhQzHgw0jlQrzG3WeledSZggde5b/8TjzDOfPTuSDhhW6h
Uxei7D/6lT6KvFAqbVuTxa2pWxYbJsSGJclo0gYIbdSUvfn9kMWuwXhMHLbjzN7Z0ts1xsTbGG6z
RJehOZXduAs9tiPtz4DslNdF1uS+22PebjoprCtSFEBpIu/67iLx8Vr4CoF4beZ94rGQRROrbxF3
PtpdXqXVMHD4nl250aHfRVXfsb2jkUedpPk8GVRcQYDG54nOxKtlzHoLu0p3bTF7N5nj6LsqE2FS
9o6bQHHrnqv5V5k37hZsuxq95Gyb7ZlULAbxKjSgz+IG90M4PgqpzBymOEPGjdEhqXAs4kpZ4YVk
Bk9Kd4AeWYaL5RfVtfuMC1k3u7ksfyEb718xwHyuae7JZNTjAEXAwLmaA2HfKos7yNVww4wGJ4NM
cGD8DG39w5nRNKOFxlDalIrutZ2XCJxNCNP09Z+gMN5bt3GiMCiPfsXySMBpTtA99i3L6jBiGZBP
2Uz9i9zlnnc5ghb06MzId0F2QQRxodHnd8jbIIjd3FIQwightp67An5AaICImHE/6q1B7EhXigda
5xiq8J+G0B6SgQXWQWsi3mkvIXmawXDCHs7zT4HrYKsIotvNiBjwrvVsBI6eJ8SvjlR2pDt5aC1l
b2Zv8O1YlYVWCJ7q+7ryxkvcsijdTSEb9wOj/mYcxBu0LUBRdPpyQo6tzZ4kOqZGQdXyNG+N8Kao
pZlUOXpllejf6KMNAx+RIgxfkAEo41zx7mkGFu0WryQmhEIgCUbGjIALwUKQerakZlTVmb/R2aRj
sy+dDQrhj1PX0vcQKc8f05A99biKdgOAqzHYctYQt6NB0jnznizk7BiMcewpT1mYoOpX39oKn1BC
w1I46CCTaGFMh4p01bu/IBlopmEFw5y8KMSdV8YcyN9Zvyy76fzAy3fJ2GYTvGxkyBKIegwp0Ezy
PgsR01pDeLCHIosHp/EjmzQ4jTXXEXOoE4+wOpuybUbkNYWN/0LO8D1wuP8E4F3ZR9qmS2BhVA62
ERlH2FcEwkTo/0fae+02jnVd11dEgDmcklR0ki2VK5wQFVzMOfPqv8F6fuC1KMGC++8GGih0N7e4
ueNac44VbcNaQMKGhBm9QkFMag/fcdioYjoeKEloPqh9KLhjqmWbeZV4aaremtxIzEybIhgdgYUJ
KaSv9Ab3iljVnVJS4hvZ12upBfx90pzEwKm41KYVhSp5fj8qR6P7OhmrTtnm/efzVnCMUCBQLQat
g7rIxsSGyakijRUSb64UUV7rhmrsSrYHoCCIWCRd/LVUdGlEq5SgzpQjXLJac6Rb3tQrz58zxchB
MDdYpA/PsyJpLHpWXFvmsdF+sX7epBBf+QTvn7/Ub+q10RNi4/lJ0REd2qrZjuInn++ks0YWqR2p
8kczyGhECu/ZQ4QbyaNrfYRwAngc6kB8w/O/f5ePlgnwUGhMN1A77998c/dxaury6Zo0i8/Rs2C0
w657/nRztBQBQqVyRE0m7Mz0RrJ71necp73OH7/oG+5uqlwHPF4s7i1j1027ftwY8S3pwa23WMwD
opLkN4RGOWbT72k4hb/+/3XSQtkgF3XhkxNWjgUo64dMufGFr3YSWUj82WQ8dW3xDfQuzfSQpe+Y
iWsztsfCVt9y63OmZnL0QA7Jn6Of435oLBOdXiFBQSLkcExhgFhjbmefZJb/rwWqglOrEbIvhavO
h1IY1VkaRpZ2VAlDhuoqzT9r4Ztf4V0Dc4713UyA1zlFRU0DrUK1JNP1xFt672vjCOG/gccA0+lF
6Sih7BQiTLJ6fCVmZutwCz8/kOBBADEg33zp4OstMw6VotWPPfsgx3WjF260MPfBYsLNMgx+PqpN
0MqLPmpjlXyp2hjHrn8EGEaJ635TvVjZ52fEWTNzEv/dpxDSKPYtk2YK0gWun9xQGVyZEeTLRW3G
ayOPWjIEypxYRxDkBqdj7SEeXC3dqKSGKyIwH3+Qyw0C1BmCR+TcJtaSpZSv0SFMpoXFxUKdwnvA
wEeyEWDl2+6WzfzKK2GFw3uFqVhXL9RRfkByWo5N8ShJbwMo5X7gKki2mQDujXe60hKyMuTQxizC
Ru19/m36kKrfDL7x2Iwyd4Gyr7o7NAXyj7gPiUAGpvdpDSGFVeB5IRFm2IE8OW+QrNqIyK1Rj0G9
osZIc4vv/s/ZsxjUSFJlJLQYqWf9zHkDlWJwRck5hkgWEToKhiZOGiYm4uOqfpgA4w12mhZS6pLW
8RF9Sv2Oq5UB7UIq7ybJjHdkG8MXCRkBtVeqcEOEyXjkyDreK+koChsgUu2TREL2URl+jPl92DX6
Npa0Zp2Ifr/KKkxNoVgY1O7QovpJnAx/NWii8KtOYuklijh6fjwur3xD3Lcz6WSuYXdRyMIyxkDU
p0o5mqylVnIaZTQe04YY3sftXIrZZ5svTZHd4wzAuDnv2iEGjtuGqnLstNBW+kNLyWtCWmNNcIpU
tz/ct+1GTnfcAQky31isLq1KSNMYpDob01yORF0MVWUOOmVUWzpKT7Wh2XLm08G/C/WLFVJ5p4Ao
Q5ztBlXoco1nqCLCwW9Dwxd8JK/Vc9MYCu8Y+P7GE4T188ddeuX5eMzxQUA5BPyz3GiNUewT3SvC
U5n3j5mU7hXpc9glNtqZ8v1/LcyD593im1NesJY1WmhJqDYrQf+0ApLnIyGbpWT6LB48f36s6UFK
WdbwFEWcEpybjsSrPaRjRGLEIYtbeuystmjFpI356jIqmHQjN//lE7xrYLEg1d6gFmNJAwXRyJMo
31hgL38/FxZAjMhqxStlXsWu8ZSc0NgRI2Jc/Bhu+fyvPp8vAFpwvjoubQWx5AtN3nvCMTXuMmnT
36LyXW566E7/TTvO+3gXFt9XFhoT9Z0Wn8xpl1mnSF9nnyTtMkTPm1icD7Kh1ET0L/FJE1zMWKn/
6Uls/XPM4srjTHsxyXxTKGMtM+OTKu7SfX6r5OOVL0BlSbjKUNpENJOLDafrg6RPJyE6Zb8DdMzd
5wcQnnv0jSwQrH1LJnRcpnJajlZ8UigmKdv518+uQLOl//8ev7hVy12lN0bH49PszmwfKuPGz5/H
x/l2fPb8JdNMJYUYdyrPl2amIMoE2SY0T9LcCc3kxgXyylglcoLMG+kk9u6l2HuIdD1IrDQ7GfqX
vO3sYdhIt2xOl5st1p13bcyj4d16WqaUdM04np2EVdGHdreS5rDl6tMf5ayRxUZr6hkgBI9GcoUy
u9HdlH1+Ssw7g4y1GPsdR83FW5SaN9RRlp1EI15XhbD3knbzH97hXROLdbWvPT3zvCQ7vdbjwxB9
eluj6IyOPZWpzeazXJbipKsGn+zuMY1/Nciu5BtnnSuTGi8bKmyLz43jfvGZkxz1z5B7+nEQXYDT
8uc/8NnjFx84FvDeIuzXj104rJPwmMfjjXl39QWUmWo7cx05359/4WQuKN5NPR1UoW007Fzrb7Qw
/8bFzEY0xL6GWJlw4tImHHm1hJ3NNI59tUbepsdrr1t/PIauTDZ4RdyxCfv9m9XnL5Gj5ZGpn2we
Nctw1OgxF+4Kv3KSWxXLr3QWl0fMurKGbRCb5nk7kNKTUDFb8+hHxZ23T2+ekq6sgmcNLLa4QA6C
ChqieYz/oioKrLUWOtR5Nm5dBZaHZJwVwMUNAFJgQbj8LP38naR6dTEYwqkxOI/JCAzkvdC+GpgU
2nY3WaOL2IuMRHBj6f3nF3g3GmbLCHdILgfEjri1LqO/WRMqku8Nymkc0JWgPYpV20f88MWaRmUT
ZiR0Ky9/DRutf/NSuX3rc926y4re+5taerrPPPEVVUa+TmW0fIIygRXXOuRoisDVoilreB1jEpgv
QVP6jtXKwZNZ15ThCa0GEfS+Uxz8JH3pp8AKvghA3IWsqFdWWFkbFBDFRmoVpHVIDnc1QpXSluMB
aXpqxck9ItPgpbe0Ex7RWxi3xRD+X79QlouPwhDmln0+tHzZ6tLA6JRTqN192+TZffzt4zmyGLv/
a0BVVHyexpXjR1LXDazPVjmJVHZCWF91twqf3GphsVnUaYOnJ+AV1Pa7sPH+wwsA0JzDdZxfOcQu
TiBBRhgtryUerwqbMAq2N24oypVPgDsPC6aKJRLG6iJkqvQhcTSzVE5+lmorw4vjR9+Qii9Sk/sH
UQP7JGiT+tfKvQjhBWpHRKXaA9lo0lldb9RrQ2m1fSHH+otWZea21Uzpt973D96YpFtR7k2CM0Lk
lpFQ7IDWS5tIE4Tt1KQAszsxWE3U81p3DYqqDpsBwrpgcEZgryg2p7y2i7gV/5Qlo7H18E9M46Dc
IUsaPrfnzwOF5YFOkAgnMlSWe06EYzTQB/WkyH+tn77y+vE4XGwH8+P5gKKk4o0CMLvcDorGM63U
9JQTMUVbRXMwDHu04B83sixR+79WeAEMZKZGpmzxEulkNENs+erJGA03TzZe/c3adERv1B8I8RB/
K7kbv80ad91Nxz+69KwbPzoC5UJ3ozul+Vy/WPFmPBzcTOqdsUstzv2UrPSScczVk9zmD1WZrHo1
OEjFhL5LuxOD6VHxkDnBZ1ByaSXnt4qWXxnVZ80vZiWyoraNQprvakSUsY1bRyjufHW6FXdZvieh
59k4SS0EApEzd+h8BZvq1tI8Zu8jscInAbaJXrCY90W8VpIyWvVR/FSa4bdBWEl1fBDV0P34m8vz
/Hzf0RYFYP/hQQgZEqlcLhBxr3BHJ7b2JLdT85C3FkJpqvtSdrw4paWYPCgm9qcgitU5nCfvGDsN
Kk2cODERbU3ctmbiO35n/Z2aSHMjamChFoShq1ddv0Xefuvs9W9RX/5ilWTrPDgUEwn8eZeJVRcP
eqgET3UjaKtwkMqXsBpGt4uozdgRP3wcCylz6yoz7CjQyU4oVMtC8CoW3Z8wa+MbXbgcK9R4Y6rM
fcfViPpyi1mjRCJF+dIkfO59OdsVfdw8GFKoOUmLGnkK9Vv5o6vtkduhRYKwFAI8f39LrNu08vPo
OQhczGCV/qwgVlc+l45k2vFW71pZzIBILsYpb2lFwiozgau65V9cLmnLBhafseqSoc5CGqg8PA7G
F6l7qbrVx6P7YhmZG+GCMRM6WDRJ9pz3FTtfUGH+8p/DfryLw/xRFZSNQW0tu2jbp0GR15LmuV7o
HQwJq0Fmfvn4B1x7SZKJ8IQ4vbGSLV6yacwQkZHoPydB6/qhsqmNp2K8cUi5NiDeNzIfMd7dmin7
FyvU8PafZaqI12GEj4+0n/AsdKf/8DaoA+ZSO8y8pTm31XoLeawVPKNv/RWE+R9dx/REKc+Pm5nP
62cTfP5oJrUMidtKWGgXnSZlQ5+HmRI8RxAR7TboYEYioAulY5H0JKGUv6V0ax281qaqEXcHhcFx
yVq0yefJKQYcBc+W/svStlF4SsO9Wll2adV2b9wqvXJtXMA0p6ifRFELXK/nn6zOsaH5fRlQrGEn
VaeoeuVY8nEvzl992YtAEUidUmULt/ni2hVTG5fgn+k/43cypWMWfS7XNC8QBhdgussCvsP97vwV
MimYRgvB6qHENyvNG/XnogT/GiCyK6NdQpSC5uK8gSTLWkGuVeuQ9itxbdxaG670D7wqko3w+LjF
L4vHSGZhjJKvWYeke7zvtP/w44GSIOiQKVBDCvv8xw+ikkliblgHISA68LVPb8yRK3PehDpEpSM2
AI72i/Ea6UKkjEHvP9ea7UW/Fd2RLUTOn5MqzJ/grJXFyuJbQ5j1fsfylWQbvBI/jSr+XKzp/2sC
VgXhV1Lx4mKf6USPKxzSSEorjxs0oXcV3sePZ8L1vvq/JhZ9lfpQYaeBJnx5rwiuiVcy2zS3sllX
pjTRDRQFBFQYtcvyf5bSFWUHPeaQAJIfFTCYu/L48YtcGbJkO1h9uQwwI/TFlJNMr5kqCDWHpnHU
aovw8OPnX+koa97yOYaiYbuQIKViaMZjIzLj8jeRsmCitS862QFT+HE7l13FqAKJKEG6oaPMeTF+
t2ENian5GOWsw/S7iZ+S17b79OyjAY2C92y9fBNlMfuwXmaV5pvmIfPvw12pf3rMziGgWV+DGJSA
zGJASUJNzi+RzQMXyvFBu1W34aJ7wLaQzvqXc6ZW0/JIPmiC6SVhKR/a/E59k/s76VYp1IuBRAvQ
O4AMwWeaSQjnH6ASBq+i6Kd6gM/kqjX66+lzCiFqHIl8YjgbEsNpJp6et4APzgyqSFIPXNO7dJea
N4bq5S2AL8w0A7BPQIyLwGJ30Dq/qzOvmA5B0ro4kTnqb7i92kK4z7DnxeZjOB578buvrSpv65U3
hsDlyXJuH2zoXKcPec/yFN5BDKgw9U0HSXtRKwp3eRoUrbsJQwUxsSfKWXMj8j97KGfckR4h/UIw
lWPt4ujfSwJRVph9Bx1jqXAXNzcWmCsjj6ci92FQX1GxtkkkqGlbjAcRrFv7oNZ7IfjssYFXYFPk
Ti9xgLxIeVLX1VI8VRwOifxHUkIcjG8fLy5LIcU89GiBSki8CqXjl/BT2UcN7pf9wOCu7LDpUag4
XGD65kmYDqA3vmuRvtIGaozX/vbjtq/230wjNGfaKyeL81FPij0X87AYDkprvXZj9i0e9aNS3Qp7
Xpm+isyhC1o/t3e2gvNm0hEFIWj98dBSV3fV50G+TeLklmp6fsrZAZJ+ZGijDGAoIGyeX/bdKh1a
qVB3kTAeTAWTT8NaJL6J0ehoYoqN8+Xjnrv6Su8aW2xtuo9jJSt8pnONayB1ESTfWjEuIh3z+5DJ
n7ce8jbL94E+x3wWNAa3dTQTzEp6smnL74XU25UcOOno22m9Fm9V0r3ajRw+AEozKC9Cdx2O2ZjQ
3ngI2jqy9U4/DchRYj13PK3d1Il4Y2W62pNERyQEBaCtlvCvWCy1vmit8WDgVouD9H5S6v/SBOwn
GIUGdvnl0b+YVMnXC2U89HXxV6y8vZGam4/Hw8VRZP5Y75pYDHFOH5GfVPJ4iJufUibZafY0ZIkd
aDdGxdXeetfO4igihrFJDWzayeBoWAXOyFt1+a61QIBtLp0Cko0T9fk0ClgMIxxatNAozuCrqT0Y
7S1q/RwmXMxVshSzTIJ1FaTjYuERxxKMSCr3h6rGnM3xk4hpOWDczSKrpoJ4EJSYU/Pkzopa5ZAE
8a0SMaSFLxY/Y74ucBVEysIRcik+7Ap5VDDoTwdhasJ17cUjyIbU8PF5SBU+q5jiNyYzGxTA4xRn
pStESeLmmtU4MaYKWKJt5wxFPdiN7k2rooOKYPq4lKYMHAB2ojSYy1iV2w4xmZ1Qn/7otwoemjap
tmEqmyu/r9VHdeylZ2VoFbcBt/OQD2a3TST/VSnq/muqKsOfWEutreaHwms8qn8EA/g3So3ohbrs
6aoeStU1OFs4ktazIpjZr6KV8Mko4lSkbpu3WWjDWPO2k1WkawHb+a4MB33rq1VnN60+uY3ep3dW
OI6rUtTyL0YNXYZKq+qqDSrhiXyo6CoyuJS+G3GiBEXx0E65tZkIEq/rpDX2XofdDcJKAUYBmguc
OhGMn9ivpqg0A5tkW4iOVJCcINbNF7NK2+derMInS8Whqar+39wU8c1pVfKUUGXAgWutOx7lUm0/
zklb4s19SBXQOQUOfneAG+OWuOJWbdX8jBTM2apG/eTKHCWXnTy38yD17g1fFx9TCrq+1Kl67xNw
LPAOjtmAf9hLV6EV6zbYcX+n+82IUS9+IO4trX3dINgWmX80LZ3cMKpCSssbQI50qwB3ZJWrto+E
ldXW8bcMT67rt3HiDFomEi8jdWyr+mBI900YvszgaZAlg/ccRdYvhVrxWy9RheRRxFhFJTW1DcCa
BN+tsWJzB5b7TZpCswcZovqtU1XT97GKtNrJJDN9EkyhdxXTkn9R3qhW3Z65+yM0ffG73DT1Ctan
EDnCaBhf5FHOfnlGKp1wR+f3YspoLGXrrRKz5uukwOmga44MjHHlpc1bKgzCcco5pA0TuKe8owLf
rgEZNVusK91VtdC0GYtyviX6+bfLIv1LOtItAYguNzVHH7SM3jkdrq1t1CTSMzV0zcK2MKS+WkJd
/wqLsHNEISDaV8n9T68GuU0qTXA9Ikq+ExkBIJkhMR6Usj8awhDcVWE3ZU+F2vob3NEAq4YaOpNv
9Xau+5PLrx33YdGoK6lhgw/mkTJqAL2Gfjxg6e+2Yxz+jpUx+pH5ZvsUKFNhZ/TIl4ishr7zcNqv
cfTpx9HjA9hgMfxnA/DHoyBl/ikpix+yUaRf60L+Hns61+MedHFH2U0cuxCCsQB/m4RBW/Olhic6
2PqqjI3sICuTXCzGjYs4OF+j1jLdPBa/YxnTNLhMNYqtsC0crmP8oyJf7SeN9arirmeSpJkr+kq9
Mgax/uEzPQvHMlL/QS2blhc1qcFn4lMdfxnRr44DAEAHu1Pe/ESb8NvGsSv1acuXLvgPNRzqem1E
GymNasfsrc6dKO3pao0VrRtYE06Gt9HhBi2tla4qd0puqVgLA+NLrQJJ6UKwXYk/+qAJFNUZGXh2
P3nY/PxBdAovRw6dkyut2l7AoatjzsYmjzMhhAtP8bvya92pwi+cgp09qRgDU6PoHDlMhDs9CPvN
lJipk+L3hL7ViU6oRakj1y2a0TJU66ORwDKTvdDcUKgqd6rWGP52nEvvKu7Pv9o8THagNjR8xTkc
OzkGGTpiptqy+ohOrgW9m4id9AoMpc6dMW/qezhc8S9N4Nhjh9zkHSWqphlb1+2VqNQ2RS8Yqygz
6t9CM2JxHMxCcoUOyIM/9iblzAOqneQR4F6wOvA3qvgkp024qUKyjB1FC+865BfPg9cWrOUC5l/M
cU4kteJjG0faGhJf/YI1dXyOkrp128akA7NJd1szzg+d0Oh7gTp226YVphVAkPgb4IZ0G42jhNcR
ClWTiMBXwzzfy1HcMm7EqLMDyUzumlRVwTKNFTlW/ydUpsyJPOvZFyTPxQL2B+kYtKM+q201Sb6S
Xkjt3BfQvYMZdzvgHWtRAE0jWNn0GPcNjlETckxcluwOMBge6hLGAlfyzpaTAelQAx+vUr1sBfCL
ugYgCqI9pb8nO1bx/XdR067DJm4fJhlbuJib1UpB6rcqk2Z0qPCYu4E2qlvfF6W1l/nWaiDj75S+
1P5gC05WYxCFq2ngGm4IBUbPUIhWRcyY7nJV31UQnJ1BVxF3CBQ/DAbJetBLKYamXger2lL/JpY+
HSvTr16KqEg3tUKznF80aryAL7P8eHjNmsRwyx7gjgmx8hG+CDypNhJ3seU1m0Koi1VgtMPeasJ+
laSdvq6wBUMnELVdFYuDI1SxvlORjBzbtO0doZYgbYh+6RpF2zh1bMgrI+h0d0pJ8AsjWhAHY2zE
zlX7rt+AyYM7o94noylscXYIW80zQBAE0AKsnKJZac+iMQpxtQenJ62As8UvdWT5GwXz+EuVJ8Uu
rab2S1kNiiuNpvpcQZxYsZslEMy75mfczqg+cyxtS0J7H2lND3HIav+2WfC7KuTsEOHwtWXLz1Ya
0Fo7Lqxsl8ie4oIFLO+KmbOgjBY2cgYzUztsjuqghr8jvY3crsKkL4esxp4MKzKa2j+5ptQ2KqPI
liWG2xDn0h1T13OIWcvrmdK3MXCk22NjTlvkDOBrPNN3o39nzLScbGVK1F2TCd0j90hd3ZOGHHs7
iOCxKLV+jCO/2A8gCOA+iIxdfQooRpDnKwTh+r7wlW5dppphm52cPmDo9R29LsDn5VqKrIijVmCQ
f1cGoGyen32PM3GyPXVSoYLMWEF8aeveVFtIlYlpj5leA6lvCwx1mrUqBrAmWan/Nqfud2UMxveu
ozaAp4Usfa0sbqouB9ihI60bw8LbNlWh3kVj4EMvDMINHKj8NZ4Ez5G1ttnESaY4aQ08p/TDyBXR
A601Ma82GQKS+45TJB3f5fbQAtio8s5aoS14bv3A0mzJkCEOlZW2Cb0cNVSuQ64a500narrKjWYQ
JTEl9aUINdbrEIYBDnh8+2oXwmqsawMcTsO8q+twm+GuPEzQFbZ53daP6YRYQqga/bHsOBkMke8/
5XUsPlZZHriIpoR1JAn9Ju9JXY+oWww7ZRFyiagV6yhuvMZtW6M9jrL/lmi5kyjaUzkzjqQ26L/q
ZtiNTj4J1Q/FGOuDVLbxH7Vo4m/WpPsrLcJj3YvB71iKYQEJPb/WmxT4HJbi1B3nWpkaKNtc66w1
cDpxhUoQMkhXG642mcOqacPB8VIQ+l2h+utI0Bt7Knt1a0kgDRNBYtARNcBTnn8fc0ti4bDSJ1Od
IlfJAkRi6oSnWy9MeyCEt/LVXFgNUDQjh8O5qO3VbJy6ddVTPiHrBgpwB/5Xf1ID22+aCppEEWgr
lST3IVCj7l5DvpPsI4uC5hxq0TGRYm/dSK2UvVZZ9aPlG38oR93bRc54V8GKrUGncjjtfXPrWT07
T8pOGCa5vhqjrtmh32kx/knB2vDz7Lsig0oikdacjEZI9nWdTwdd8EPdjuupzu8qf9JEksNe6UR1
PXHsRprxVA+sCYE8DU5LUI5dBblGMsYQHxMtPtQI+qg/mMFW8opkHRDOv8+GzvwC5MsrnIgr+p79
JY7sxhN7kKSSF74lXdYeVMFIjwkcu7sUiIOr5qAf7CbQC6fkkLfhqCCsrWpkUdBC3PIT2J1Jlvpt
kpfBNrf62lVj4wehm2Yf6ypJ1N5LX4dSj+67AMREnM6ByrELvwRRO67xM8NtnUzFVspSPJlyER5k
XwAVpIUBN6Ky3aTdKKxgApWnLikJ/0xwYqyCQ3pmAQTyyXnsgwbSXe4XX4W6qrlz6ul9WOrZsS28
r5IgSM94assnLamGo6GX/k6sIsYHUIddqUV/+Z8iN+iVFk0lE1ILxm5j4UfaceEqD2VRWluhkkxk
MWrvrYLY7w7JmAu20BvRSpGbBGQWl4w08PsvigelWK808cliNp8aUc9XQeClbhb1gRuKaWfnQ9nd
iZDk1qPejS+hmjYvagwdSCGuYWd9W6+r2HPMyNxBhnuNPVVw2whdjC/3kLbSrHuUB25LNWugI6pZ
vYb5oa5nR5yj1GK/CbROcsGjvHlxBfJF78p9TgXSx1yGKpEAXBt0ETTU1HcomMzmHipv8zPJ8NxD
/VAeYDLBRjCo2BP3JfVt8iHeB5BOAVIEhRtP4iaQBNu0MphIkzztexLNq8aLyj0oK3+taF5l+5Pf
vJCSkh2MbWDtmiq9UyhuvYa56kMS7M17CQ+yW0SWte70kD29yuuTKmV/orAxn0QFAhw3NM4sPUjX
UFCS3eiH5k+5klKEFF7ryk3VPOlppt5JmdXsjVZ8042cVbmtpH00KINd4/i3CQQn60lDvRyQ4XOs
rFFtrcopQtcCWfICU18JwyBt4ACCbkrM6K8qt+ScFB+qlx5H+zBv03UMksshD82ZpAfhwboNBqFi
Nwi1GrCESEEDxUKNizuyAoCoARoGK2xjtDZdYjyQVqwg2eGs0+6GmTjp9UVga6FffG/KaFyJvedB
6OlSZxKTaW/JY/wTkZm+NitpuJ8qMIxRnHxRFYG+1OLX3qqFdd56v9u6To+VEhWHJvEQ5g6yfMhl
o7M5i/qrTtazDadwAEOSJLtESHo4YLliS3yfXRtC7JP1Uti3fghdmtiJ+EjpBs9pG4C9iZQ9BlIv
7Txg2SvfGoUntSEsoUdqfkfmI3/o1Kh/TkOYokBvjigiUSUXYmodPUuFWSIKXwQrBMoRJ3lol5EV
HIj7gPQJhodcsXJCXd5fK4vbO0PThr3cldlOZZ9yQohudiDEU+uI8pS9ZjIAwZzOEWi+FY2dDk3D
jaMotcssKpwsFE27ryvf8UKtuFNKSdx0mWg6ZWF26zTwYqdUtFeCZOYWVlP2N+4gGU8jAKFOCZJV
rPkd97CqfIKDAttWtibNzgtpetHRxu30VoocjrviBirP3yqJrW0ng5QbfJ1DWVgrd6U8GetUkO6D
ok8d0y/EQ6l0cxca466xBMsNlfhnmsbhJuHmBegkaYkoQOwFQTozncHiIUGqtD1amuFLPujD2ptE
rpNDlH6LBaH66g2hvodHDKUuEit71PGaCRyibKCevmuWJQGuLpUAi3jTYycYgx3kWv5ShujmuLZ6
d8QZ5VVaDMIWTzioph4ag81KHaxFvwI0liQN5LLUWmUE3W2/Ld9M+DggxycZDmQBqA9ijW0MlbCa
iqJ45rQ82QJKOLsUGVG+pVHauBqkB7MdkvsgrcLXjyOyF3HMObyHuZgU9lxSbBlXroYethwoyEMr
7XT5fso/G4nl+dTGmCskSBwKlIUSMqv9WkeqNR2a9nGIdoF8I7d17fe/e/5FPTTUv6YU8nzrKcHw
/UnDBjoG/ibfSb0pDBsXnpnBMNnjBm86ABQgVrinqsAYFTcS59fe4X0ji2h1raVar3c0EgfEzuxb
LuBbj198AguxYj00PN4g6Jg/l/73zw8ha04sYpulBsZSFDMa5QjDmyxcWv841MrPTz+dkkwEvyme
M2Mv5rd7l6/yqr4Rqk4XD0Il/5CJDRED+2xW27D+KQlJ7jFYaeW8CdwyfVzUhXbwxPSJ1CP5nFH5
+/FrXAmj0wZaGPJ6XECWimAyV5aCSlU7SNaTVB+qjDDF6eMm9GW2YH4NZa6dpM2yxCUfpFVzFb16
rh1a9shaNo5a0hGlT34YmXyrCOY8JM8yE3NbiKBoEOIJzZ132UiosZyKTGODHLZx2u0nr32GjHKC
xfZbHFsCkp/V4jMRaVJXwRTM8BB90aRYCBBV1VI75LgHk33g//m4+y6SLTwfWQZzHHkaMpnFKEjk
mPMM2K+DnP2Zmk0ajjbRWzB5HOAkQkDBjVl/4TuaXwghBUovmsWqvWhQKywrycAQHLLOkFal7Gmk
SKq95ukbkr9AksGkjdlpUIRVnwE2/Ph1r6wKSNi4stOp6I6WYhFCuo1A/Rz9gDSI+9s+0j9p2JvX
zrMWFpnmjj096CNZP/io5VKGpPEfBvxsImZ70ecSW4uFLeewTNnghhGBR4UsS6+SwwFt7LfCZztr
1u4odBeSYyoUG/PUe7cIjRLn/t4gx1ZnlhOMtkAQ9+PPcU35MleRwls6k1Ks5fCLJrkSm7KSDxNJ
M5/7WXbIqt42iv1UgJQEWic06TfRUze1lW2CNnHU4e3j33Alp40RhSJAhF1FcuqLGZYK1JoA7onO
gXuooUe2SUEMGTacItVOF99ySVxtjlYkypnOYJPF+IhqokozJfNAwbeVkn8b2tpOiKLW7Vc1vyF5
vJjcqLowTCGMMijbe9G7BiXeDAkO3mEYxFdZ89eVTvUUjVQBa/0YwaTPQGMnv6XJvPFhr7ZsseAr
8xHiQhPcq0pReZLUH1oMJ31rUIaEehDZzlPupe4ZFLXjQYP++ENerM68LQ6KWU1EMZwLL0HQUSSp
k8z+gBWU2hRj+qinBaUkSjc3G90eGVGrVJZvgXGuNQvpDHsrOfF5GJ3PErWuW8GqrOGgMRFhoQYQ
bSNB5nIhufwxL2581IslbFY1osph0UZ1eLHhJRRRIZyoMF5xMKYEZW4J6uYReLbL/WvgH3xuRlYt
J4SSUNmCAkYk+bnZmFZAEQlCds2nl+K5GTIds9FMVmEHnfcbU4Cst1wPh0k13GHSnqS42n08Iq52
FcqOWTHOOW1pbQ5Ggehy1Q2HuMjb59Ekhseh0D9+3Mq1AQDYguySjOoeqdT5i6SWV2makA8HhiRJ
qK0GkrNM9kVLwV1tO3TfP27u4sBDv71vbv4571ZlMLrdGHrlcJACMunDmymfqKu0nqLfH7cz9///
I+3Mehu3giz8iwhwX14lWfLeYnfb7c4Lkd647zt//Xx0MhPpmhBhTwIkDwZYulvdulWnzhG3gYWO
BMZmzKMY7LRy4QS+kQ1H8gufDa+4o18XjSH92aqVjTrrsXfWYwqgesV1vI0Q5gHqNOwDAEGfUjxQ
OSTStO9G4zHMwQd4Es9xiOMNWKD6X6XzlBMg+NoPfa1JaGnb0wbAfUcvwFsQpCQ5RlOHCnjE6Qk+
cBI7fwrp1+U5XbrvXvvUFWCWbHkRDmvKIRUkhO2PvvzJwAOrdbiVkk+tZ0IWDxHw5JrZtSY/BOof
qb95fyMUrhivzH8RvmWM84E52Tt6n1eJFsrqscwQWCHz5oer/d1vt82ZCeF+s5tyTh5O6tFO682Q
HiTVvTyHCxfomQEhKql0LWmNgDEoEUl7bR+0Nz2aQlH0vVV/XDa14D9mvK/J7Tl3TCuCi5Ineqkj
ajJHy/xpen+vgRJXPv/azniyGrSnTvaYJXwequVoM0Fse/n3L2xpSybG0Gf/RywnxNphp1NFCBXS
BBW44XJslacSsMZt3CvG+28lyAR4DgPk5cn3eqhPxlLF6VS2eQ+EWPnTIIKRrTEvKPOPFfzRmQVh
MGNeZ5OSyxMNAw4qRd917X6Swn2QP+vBL2ROqImU1zYAJn3lobzg388Mq+eHJjJizR+MdjpWkf8F
0PJVoH3z+mOj1uj6XbfJCiBxyf9hj+YIdh54c7HPr5AyDchbPR0L1f9hxvKPQi2uKFeQYA78TRhl
B2RWfk5eea91QBretWVAuuECZ7X1Obyg3UCY5Yp2WZRnwsKV6hdpaOAJ+NzQ+nnZiLDx3xgRZnSo
cO++EhWu01whPqC+8+Hy5vva+YoFEllu22AQphbtjO5zXJkrIxBO1j8WZsV02pnnxgPhzg/TtEtT
387dlLr1d1Tj4h+Xp2jZwNyAA4vx3NhwPgRLQ+8o7abcbTvz3hiLW7vJ70sv+3LZjLC3/x3Hf2aE
CwF8jaaispq7IGM3XXeYTKp/Q7sZ/Udd+R4GK7HL4sLTiquCs+ViF9mEMhinc1lhVH3YbHngcv99
ZEAnFoR583JDLutazl0F/gVncraK+an2i+1gEZ5FmzB9uTyBi+sEpwbvY51QWeSCrn0DKR+zyN1J
ja4tdfoz9iXkdp50c9mOcOv9s1AndoRzGSLSURh4WNdScxTQ1M68UuoReT3AoZuOWu9n2IrTlbbL
5cHRrmiQH5qZos83IawqZeeb7I4eOFp5aL1bv125N9ZMCNFsWOZKgdJa7jooYJi3/teo+NBZnZ8z
JDFgQhZ7KIzB7DQKDrkbGVTofzvlY1hcfWB1TkwIMUmRThCuFkHh5vlEtdkNG2jszV9B/EuJdu83
Rf7qNV0B4as4msyDXQPwTOa2gbNV8+TBS3PEYxSyCJP+TUmNNcz30grxStN1MGb0oIg3gpZJcqKP
VuaqsFOEASKHhOV1vJYxWDMj3gm4bIUidOZK6q8oB6Jc/jTUvz4wdydDEZxDOuUjjU42NhQqumqx
MxIXrdANLZtX5vT5sjHhnfZ6Yk/nTXCtkj+luZ8wIIe10atnY0QvQs2vvHcmBP41RK2JhKBJA6IY
paopNDOyn7tqZtxJmn+PgMgHTinQKvpm+Nd+Q2gMJniM/JA9EDs5EKRPk/TcOvvL87V0N5zaEOar
UnrJQ3soc9NhV1D1Vz5wZZ9+f96AJxGqMZo68ll8XwphFpiQius6BBlX/PTSqlPveE1CGSoNfedW
Ovq4StMcUlcZ1IOErCdir1r6E6T6B2bL0JF8xi/LVDLP7dRIi5JIjFPXkz6Hxo23lqZcHIcJUTBv
1Fe/ef59Le1rJ0SHyZWnQ5MUMBdAGJUcfl0exVL4QaMSmRP6y2ihEy4Y6I38ATHU3JWmbBsU1+30
l1bedkEH1NDf6fVa4Pma8Tl5RLyeFbYx1RtamGYq6/Nh5ZqVVJWZ5O4QGdOdBZ3TNpIqbScPinSI
7FK/NrvuCbY60IOqMV75mhlddX0LrBWtzo1SQgGDmHJFAkTKt6Hq5LcejfO7y9Oy5AvJI0F6bUDI
R7nk/FdaHZxRY+PgcrPnWC3AWL6o7Qfu9lMbgr8120KWFFnKXFl1pfITEjobqVg50ovLezIOYbYh
kct89Apzt3aKW0vtP6PkNcu03ZZRsYO2qdzoUbzCtrQ2d4IbSRW1S3pqJG71klqPVbrryo9YoF7K
G2kuWogd03DnTJZSOoR8OeDk7ibofmRj9wFvNZd+/9eIMIwhtSdrHL3c7bJiq9PDUBrVpo6+fmCj
Ed1RWoRz7k2qzUI1E0FbkwVCArGfaNuxtgpPmstWlmJXgi96umiRnclvz7dzVJRa248WMV6Hwjq6
zPkhdcCdlF+D5NdlU/O0iOf71NTs1k6cfETVVjFbYr1heO67R23l80ubC9cO0RWciUB8hENjZUZi
xdA0u42f3Ps2jDu9fyMF9vv6il+9FPgRm6miKR//ez4KyyvDwqTLxZV1Cnu5LB0l2/5xeaaWFmWm
pJkfsLxbRNdbgGlAECzOXbxX2uwdsDvBQSsAAV9dNrQwZzTns+7AwpTZ654Ppsr9zJM0K3bj5mcS
XZXKPrZWlmWOcIRVJ8tPADTTq8ycdecmnDySDMuQYtcs/vSArE1n60jIe2Y3aLXvwB6U44oPWLge
zywKz5Y45jEYswnYZ2jmag+lT7F3MrczGPL90zdXCnXqymBvRW8ThB2NOIiRuw1w+iHaV2jLp/ZK
fLc4HIp18FcgAMcBOp9ALU2DCQx+4qr+i5EWh9i8jupmp+T9BzYDbxfQDDMZHlWfc0NtVWZoTLMZ
dOkbWngbxX5pypUof2nDkTahe9SCXvRN/6iPNq8/BaxNNiu67iBXk/vflxdlab7mBz+N0LPqipid
MfMytO1KT0ibGFs7bsBKDDs5JkwaV46pueDRHHLQNu3WkKRR2jyfMaSvu6lqq8R19LA+lmb7V5l6
Wb41tCiFTzqVjsA3PkFLu5fcCDUTKTH2OQEQ2cJCukarIn2xFDm+Qvq83pRFZPI+nbKX1BvD635S
4z+JFpR7Z1Kdh9gEhd4hOoukvVRdGYVR7xDaba7hWBhc6GLp0ev74RBLerRjI3VulUT9Q9dLSCDK
vforTxp6uApFAilea85PuWj1Ablmu91pLU2DE7j7P40eVVutGPvfFVK9T35qRD/9PHeucy9Ubo08
hdUGrc0DFd6nqMvAOAMwvQ4lc6JjKND3jYlATycFE69feiEUT49hDAiz362WhcgWwNjqw+W1V3Vz
TTRrwWdyCKkPkeGm/UcsWSZqmtWIF8fuOH6Num3jbzJA7x/YWpx1g4ccDzpxa9WRHidh0HDey4Ms
bR6HueP0cNnG4p5iAOTJICrSVcFf5lNikWHGRgrx7aOcVSun/O3xmBlTdI65gQIbR+R8z5rggDO9
5pSjHP0bzVjwnsm3PlDuU9Vama63Q6FEDZII9qi5Ai/S7xg5ajcdDY6ud/DaG2kt7SYScHAV8/2Z
wW3mnOUhJAwlz5UJMfqWqWrDfFMH9JqW9Ckg2dztp7659fPhbqjkv0bPvk/i6YAW4Yscxe9+Vc6/
AvYz8nAQoIkwGTnOKhkFKdym7LhDGF0DdKg3Rl5f28Y78Qz/jvg/W+r54hmQmWsGeGK3nap9rjQ7
c7qJp2ZfVHRn2w/R2pWwuIJklwABUah6k2Ts28rSeYwww523RxHtHqT5u/f7jGMAcwZiAq5rsQ4G
sMBpbLKZ7tygRw9SDS7kvScKCzC78aZEWYO+pvNJ6wIpg51Fi9xp75i31ZrwxdKBotao4Bags6V4
fP55HxQo/U1D5KZB+ylJnCslQkg3tKKvlW2tBJ+LtuAhkufreSZNObfVQwcWO6UXuZ4x9XdTxwO4
suph18HBASF5WbiXp27+3nnwRr2fJAavKfAzwBzP7YGf9xwHblhXVw+xfSV1pOL2l00sbTGUiOZ0
DI8cNFbOTZgtHUO5lWNi8K29b1FPa1WvX3lRz195MxDiTINEsAKgTdgDeaLoMYq0sZuA7JLTZ6P8
YU97hdqTT8vZ5REt2kIQD0YwGc9kCLbqpjIbowlictpp99Ukr7k1eG1TS9M87yCPjoU+qh59ZKlO
rAquwSHwUDxE2twmGK7nCGJraq2yRdU3Xxnf4qaAtxkEOtRAb7LccCfEcR35sWvk37OhRpL1s7rG
fLZgg+0GNghwLbMobrx+sLWxCpzQDXnHTd3OydSdvlYZWNh6Z0bmv588SH27pwYZYST9W7fLXUTi
4/JOWBwFpMssC+jgN29FeczlpGjLyC36ctc08rdiTB5Uv1158CyNA9QRnP0mCXQw0OfjgCmlraGJ
YxwITz9J4ZfLo1j8PMgBxEhniltTeE/ZatcQVPN5T4q3Jo3PzsqGWrrIeX2y0gCaKJGIMckwpvWk
ykPoaqY93kP6/AXBkHRfEX9uy5Lw3RryHxVcDA9m13dXWd5kt3aemPdFF9HI84HhArtHYxdsBvHL
+Wxm0oi6OT3T7qBKu27oHoLee7ps4m3uDe/AA2gWYUOvQkwQj32llCM9U26iPaN2A+mBfgjqe1qn
dkqg7gptZQWX9iEPcGALoLupiwtDCgqTjk8rjdzIqz6nRvXolOF10/svl4e1cDvNEkTEOVQ6FqpR
3jC2TaGFMC1X13Dm/xXkHlT6gxu2+vfLphZH5MxvLhwY6GBhRHYdZkYe2qFr0bwvg4R47OvtZROL
2/7ExPz3E+9QznE4OLsQyhMl340S1KdmlKzt/TUr80BPrFRD5UNAYOHo4mtVezT66//fKOY1O/l+
2nT0W9p8f0JpXoMOz0Au4f0mWHWAr6BSVGCB5yZqQ+s83r24n+wqpZt95WJbuE4VOi5JtuLceNsJ
n4dZBf+q2+TZmmvVvFPtL074TR7uLO39kQhObobVEyW8TbiSJI2aoYkDt5ukfec4V5r2zr6eOX7H
BBk3XnbkQMRcDioVDVIlYeAGX3Nn807R4jdfF9Y6ccbQ9EO+DtMVGiX1WrZQhHm9MSDEalVRj4lR
zz9fAbidOlATKFuJvtY8GT6ZAfrqaTv8HrvmwdeHp6JYy4suXRRAnyz4jl9h1qJKLD4fNpK2hGE3
Vj8Z3bFofmRS+6wmPe2cUCVEmnHIGuVKU6K96StfYuUD5/X0F4hYusGQvVLP+AW1qR/l3HvqQufm
8nla8G3gGakvsUdQr9KFZfQhh+j7SvVd2bkfpIe0ckdn5Uwtm5g7fMj14a4F30YzdAlVjwldvbGv
09tJu5XW1M+W10qddURA3sAlOtMknngeMzTiFqFf35VSJ/tOr3JJ763SXUt2I93DDOwfdIMcUW55
0rZ3SEsFpU7j6ehLN7EGI8QHJpXTR/V3fgGIj8C+yOlmGYzAbZRjkr4Y5W9/raNDBAfOxwOyYVLc
M9k6t7pwPPJU7oiMs9DF3/6iaPkz8PVt3PxuynavmOldm1VPWqy2m6BBB+ny+BbuEZLDxCx0PKpc
i4LtxkY5Q4vtwLW7cDt8m8Jg5Tpc3DInBoQoUKrGSR8R1nGL6V6J78OCsuT72JT/mT9EhS1UN+j+
Fb1jS3e8ItcFgeZUXvUNZIzl1w/MEq1ZCgJh1AjEQNOO26yppS50fdgqtrE2yBsoxdZQOYtrcWJF
OF1NpGtIYmEl6tSNDoalLdWV5V6IIBGpRFOFRCElc/E96xR27lhVGpLkLiEyDEei/mjqqrtpCuLr
sVDGT47sqzsN2psV07P7EZ7SXPJwA/P0480uFqdKyFecXidYl8r21hya28Sevqp99+SP+sqGWNxz
J6aEPecN4F2hxiAEsxpv07VB8Uj7UL+15Whtey+uGfW8uVUESlvR6U5GrklRRtRvtYfsS9yshGFL
k4Z0wUzPSgjzpv/JC2O/cNopdJFRS/Lh0abXKmm3ZW3uL+/wNUPqudeFPBLSRRtDVfLktfod9GVN
NtwkzhpcY2nC4H6Fb9SEIZ50wLkhb4iaKMulwPWSQ6VejysJm8XPkzwhRkImmkTA+edHPwG1jqIb
8ITH/skrP3ABUlx9Fdqjv9oRdhZlo0KJxiJwW0NBcG3yi6fBN/p7s5rWZOAXL0JakFAy56iSBxCG
UowFLGSDGrhjLTVbLwMbOEBS+mh5zVBstAhWozA4IDW0I0XV7YyIjokils3fWt86K6mCpRNFYoqg
gmr/DGA5n9Y4izpDgcHLNQf7TknCDZxeuyA5fGAT0sdLe+OcwRHDtCAtsmDqssCV8+anHeWHcXJ+
xyUlLxj9LptaHJANcFSHhxiCkvnvJ1FGzp1o9DZ6KkrsQFFdjsWn1iiz277s2xXHt+Rz5yzv3EUM
+krsWBultivHkHUMzHb4VCfAZIzyaNQmXKIoVj1UPoyuGrISKz0OixsILml1DtaQz1bnM38yRkcK
zVKG2xdgVHYsAmc3Kz80yQjNWbFrKAQmVpdsrdpxtp7a7HpqA96ovR+qa9OtAg8zOTOwCWLrF3wy
djEVScqTu6CsDofW93Ltzb3kvU5siCJ/hVdZnmpjY2ghLOs2hlnQDXuj9dFKNLPkXoCIzGp6+K43
5Aeq3fZKDAmBK8fXkFDAhHV5Wy4OhGbzWayLKXME7xhF8liNZpSix9Qd6vKFouFGaZ7V5gM3pIYT
tqjQ4GNEcRlfjaWx88bU1SDp8yi+Ap+m43Vl5y+NhmcCPkzhafyGW8HQfAgfoZ1xq3E/qWg+3zTA
ZtP/p5V5zU62OUq9Fd01KNj0FaxVRrVLhr+jgBbXtU6/xeGQrQCWazJz4uung0sLFm45cSNoE6st
LUte/vfYDCvjWXJN5Czmlxw5qjeJCw8MQmWWdeK2SttunCp9zLXmr9aIVwAiS3awYb0yUfBwEkL/
KISJE6pvMBWQyG1yzS83sC4dprR+urypFx3RqSXh1gSw0FWOMiSuopX7DBGMSLbve+iC4sS4CUNz
Z/ryfprsLxPcu0USPum5snKwlg7unGDkaFEwtMUKmF/TpC8lUwLtb/MX5BzHHB3elWHOF7IY4VJy
oAkUUBTIOOGSVApjyMYwS12nNL7q5QQXWrjrS4YX51suG6Dper2x+uFeA4gTD85tmkc3Q70m2bq4
sET3FEVpEoBz5vxA2DAwpEjfpm6uls2ulsrd1NrBrgbue3nEi4ZQWnuFzhGjCN4qhrAqRIeSkzfE
0dcMvrJ9V7Rjzhr6H0ivU0qe+STkOTQQb9F4qvzGbJhcpT44j03ygbjx9PPCFk09C7WDgRukg9sV
XsZN++3yXM2n6c3mQGR17sGjrizm7quoNbtM9VPXL6ZfcGHAEQvr4602GVd93VxdNra4MDYtJWQW
YBMRsQWKA+ksRKAZu/0TrSUbuf6UWMbK6ivLVgjWiGxgxRLrR3UbOkmZ1pnb6HKycfLpk+HZBxtW
W93v9noYX8GoummLHQx/6iQ95IHyycsD1PL6ZuVenre0OLuod7+C6ohTNWH5Bugn+7ZJ6aBJaJ0B
ItNsZxLwvWJn9s6y4IbL/DLZtJnzBKnRmsdeWlvKaKoFdJ9SsZiASD2v9zOlzFw7aa6dUfle5nCO
jDwWrobS+tMGifSBBaYgY72iSQH7zK7o9M6Te9SxKWa4o3Q/A36c8EVX/768iZauO/iXFGCPJpgB
0Z0VJhyN3cCcavZBja9gI1Wdg9Z9IGuJ5gmMRSQtMTP/ipORWL4jQVeqpy4FxEPZpJAlKo9T8k79
xNcckUGKi/TQHA5b6rmZEOKSmGd86qbKd8cMYAX+LdcwalsvrYmGozKuHI6l++bUnrBAutZFgWrb
uKsEauE/qrq255YMzAUBesER2AMAcT6gvOP0l0Y8Rwk3oX9nHC8v/uLnwW8gNkkEws15/vk0tbtZ
mTcmaodYBtLzopxWzuyKCTElTq59in0bhG8WNOnNOJTJI7z8a7x3i9nVWcuJQcB6wfv1fCT4mrGS
K3BWRpha30eIEq+lUEohHkX/d4i9+AAjlnJTQpAJBCfU91k7JmtYoiVXSdqc0i2pZDyl8CP8rmyT
xuyItaRpC+jmJZ6G6ywZPjClxHPwQMw6QuQNzsdqTQHMAOncAed525F8QL+WlVhatFML899Pjuvo
11mQRFgg+p0VCt6pd/N6Ti3A+KwTAFldFr5veLUdWLmUuJP9kOzaYeXds3RPUNCe+5Sp0Ruip060
vIvqgti60+/tqNmYlrHtQLpwMwXSvRPBR6ushIVLbvTUpODgfAL9MHcA+zZw+9j5gAzCjUoVT+uu
Lx9ZkYjkn7k7GZywySa9AWqXNjxOQ+s6q+LrTDev2jTat6Fx25t5Bmuvf2vX48aRmm+IeOwyW/ra
etFK4mFxjxAAE0ZzJb5h4rR8q/PznoeFPtRPTtLfgkRfGeuSCVopKA8RdvKPsNGNUjLzIgXCSetX
8NX2Uu/Otrrh+fKMzlGDGFXABDAHbYDP37AAdTmYmdGeYncwh13gP+kR2deH3LhvjA65gs+XrS1F
EYRr5KJmgp435Dy+PPn1kIJo08wMivLOuU4T5yaIkwc/1u6cpFt7ni/VZUlm/GdROGyItVA/j0C3
jVH90BVpsM3k6nbsJroS0vZuKP291MGyVXX+xrZ0JHuafnd50IsLefITZsd54k/UdJymcEpjt642
iBsE6cojd/n7xMGI0FJZEyNho5tZpZWSe8z/rCY/J2mN8nTJs9On8n8GhMDCaOJGiipWLUxHD/hu
dtPKyU9NX2N1WHIjdB0CAEKla1ZWP5+oBK5qLZDA6fn0+G2Mqf2spONWi5O/9dBYWZTFMQHEgdGO
I/wmM2BnyGHQRhi7pI4erFH/Cgf5ztKyX5fXfnHDn5gRgvYYwYrUrJk6w/Q2ga9u/Vm5z5eu4jjb
pGvP87VBCRGNImco+OgMqjCVXdAEmyIoN6H57kaVeTP879QZsrBMLR42TXL2s9Td2f5erj7l1gqZ
zOWBQONwvhNoxfnXhFVdq/2h/qWuZdQW/d7JIIQ9XVRp1VizJ0q09n4IlO8pMMcqNegr8z5Zfv+l
Vtfa+Je3N/0LQAt4IIv5GTNICjtyhtitHBbmEOfQsW/qD4DGqaIB5gZiC523GB9RZ+kluwSX7kgv
8dHOv13e0IuDoPuCHCGsY5Asn6+MVxutg15a7HaFSt7W6258Gba4luabKlt5N63ZEtZoyBo7Ncca
x6Zt1eFa7ze9cVVOK2WSxSN6MiLhni0DG+hpyogsz4k2ZTDsmkq/7yb7Bp2Gu25ERuMDU0hiHewH
EBbKxOdTmNpNMcoVjV5Bd5vMzSzjtkI5LBk+ci/AgMyGI93+BlHla3ljqmWauPZwo4TXaySoi2eU
zpK5cRG6cGu+lk6uNSs2aTEJeD5Vzt+y9FkrfnbR8wdmyuINxr8qKtXC0nhFUbdJyAgaVAGMm2jW
Mb6m5f6ylcX705mhAvRBzDXu84HkvpZ0/rweTer/TnP5KpeMn5dNLO5kh4Y16tzcOKqwkyUvdMLY
ihI3RjHG2PrTxpwFW1Y21oJPI/ML9QHc7ZRpxfwb+H0EBol1XaUtbxitijZRU23K3vhcD/aDlUnP
YzStVbsX3htnVuexn+yDHOCZaflg3sEsPdIMd4vz2OpG+wXisz/qIP0tFe0+D9baFha2n05Zcyaj
JdeliauWFUbfJTYdVLZ9VxXxpvbvTKBul9dt0cj8jAK8S8lWJH7ywTobqc3DutQO0/QoOY9heLhs
YmH38WqfMfDsPt5rwh4vmjbJisrkIkq2EPeO79/cZ58XTqmdZUWsenwecZXRvy2t9zsZHVpscKEA
m4FtCs6s6YIxyXTw0yirVuM2WwkElmbn9PNC/NQWtVQPJp/306skeoJ1Y2WFF06mDpad5zhoIVLJ
wuGnGR4RsQhwC+90nq4+/DrB9RjyOkDB6/JKL5oCyz+nskxessJKh+lQlKoF/sRCZanM/F2t/pEH
fzOo5YqlJUcAkIZzQWgLwFCIA704QhgzaEMgHDTKJ+a13MDvNDpUJgvpSo3CQ9TXz5dHt3RUONkM
jdrT2+rTlGgdOXQQamqUHAdHvevr6qkf1y7PpQ0B9S6uGkNQnguTqKh5YethBGi7dP3pUXv/caE5
mnZlMqgz06gQ3nRTqBbQ+w6uWu3t7+Fa0WLpOXr2ffXcWaZ2X1qlBO5fMm5iw9gX+uOgopsJJWh6
2zlf/eplQitd03eXV2chyJnJd9UZ4kkaWkylpplT0KumoVXTQRHb/0y0u1S66bPrwl8J2hb2HhUs
Mj5zJnIm+jkfoZV2Wib7fg/NiCu1d4j2bIrpL7U6luM3OS9X1mth12ENkAsemmhKrM9oaRKOnaR1
buoED1JkwvluPIVNd3V5+hZ2HXsa2DFv05kQQli2oTQmAxHCDifdbcbg2flAn9KZAWFbO06jjmXX
0pqeb9p8r08r678wT2ffnwd4cknXtE2TDOb7dvrDl3aDfGWtSTIsLPyZifknnJiIEJb2ramfh/BV
7sNdkTS4mkdTTq7sDPlFeWVIC1v6zJ4Qd6DOF/SGOXQ8dFApVMn8zYJ31rSPm2Nlrxib50dIk4Hj
o02WmIO+JzE1ETptn0D517lR9cU4KN3Xy/trae5OPy8cmraVdW+Wk3VHhNTiQ9TsnPaxNrZ1cCjf
T/0IhJj6LBHi3FQsPkNRKUpru8w7V+sflSbdldOzr64VPhbuOjh1QYNZoHzegunUFNosvVJb1zN3
XQ4VkG5sWtvbjPaa6vnSyvAIATzK1fq2QivZcaTKhd+6QZBtQv3ntHKvrXxfXPkC/U7ab5PWbY41
cnD57vLKLx3Mk5+vCSvfa+h/+w0/XwMmEt1Nw21droRoC2tB6w7YOBVKaIVJOj+YdT3IjYUqswtP
BXdLguD59Iic2OWBLHCUoU4C+hlMKrU04PDnZsY4SRUlVRvX1jsaX4eNV75k3g9Pfe6Tp7jaPAeo
xm+sY/BbsreBuac/xvCvL/8IYbHQ0aEARks+uEoDdlixIap1CsNOW3k8qsbGA4r3/f/1eRG61mVx
OAYqn6evdZOXV4395wMGgNWQHqKDnZvtfA79Oqwju2/HY+pDVTjIKHv49hqoYf7IiS/7Z5L+MyLu
6KaTI9npy/EYeBjI5fxzFhtPSLT9GgK07WT5u+RM0Sazh8Pl0Ql7/R/DM9Xj7Bre1nOrCqU4xYsg
265fTEquCLmt+Wlhr78xMW+Qk0tIr01uhDqdjqG10/+uFLrurmvjfY+Sf43QvIwLBectogZqdrlW
TxjRpp3Bm2dtnpYH8d/3hWjDGyW5MMDQHPuCZruDr+x7+vvWJJqWV+M/K8J5rRt7bLMOK1p5JWub
8EVbG8eihVehjJkkgST7+WLk5kjlIFDHY9zI3S6xg78StX5UKuPqA/vqPzsiRssOglqfynE8GoP8
PAAk9REt3RhBvQIYWB4P2jC83qy3ZXYvq1Fyby3s5A9Zh9zskb66y0NZdGD2fybmQOFk/zp+ZQHi
wYSPlnUd5xtjjURncXPNjZaQZDjkgIQLR0LfNq8jk0WBDzfrVVSZzR3krr1afWAsc88rulLwWeHQ
zscSN3Y4jpKOUh6QbETWVz6/tBqnnxeutQRxHCft+HzQWjv1d0cz8tqraWmuZsjTzPECtlsMlWhK
0MIxyuVjUO7CYuvfoDRsrun/LC35rAM3s7xwQYuPdauTpiivEUW0J1So5abYRLbxdHlbLQ4EXCgP
9JnDXGy/sxPPC33Fl4+21V85UXUdefkmdJQrO9pftrQ0GgQAZhoWlFDIQ54vuh7PQkfSiH5hZXcH
Be6pnQ8KfCVnv2Rlxg4TzMyZG7EKIcOAakqhjIes98haTysOZWm65qcryCP03t6A3cwUJVxvMqbj
qHUb1S+3iWVdtfm12ayEZkt7mOQZtHI8l+03zFwqr1UdDoXhiH7rpov/zlBzztKVoGjFiOgeq9aq
NVSgMZLTPVN+63TEl9ZkkRaNwDZFQQMgEpDr83VHEyTrCFUGVqTaptIfbG3K5sv7N9ecpJ87q8D/
iCGmCrFd5NhoSNmR59zWU6EePL/9c9nI/EvF8OjUiLCDvdLy2spEUCdFDyQpv2d+sSm076yMk3/E
FB2x5AQBkrwROun1LnUmqx+P0QCiWJWrOweh7i6fHiC8e6oUb3d5aIvHhtzMTNEJ8E10NUVS6VVc
6uNRNoqNrSBAs5Y/Wzw5/1kQu1RiAFs1cMvx6FiHSNpNADvQf18LwERY7msEpqMhNjcQEGuLWFgP
dtmi0Zm4LBjp8bEfehN1gaT+5ldJc+e1pbad+qJFoS61X6QW9uOUmskmHQb70DrtJoeqObLSdiXA
FZ7xrz8LwNUsPstL6A1ZSweXUiy14Xgs0upHqoQPRtEGW8lqwm2D9uHGoQ36UGbpj/cv66lZYceO
ftHT+xyMx8rot0jQX5Xj58sWXvs+xEMB/Ffj0DE6tuv58bacsHWCVBoYmdejrFYgrz3a6Z5g27yT
R6W+o3XYeRyA82z6EDHkIZPSqyiNy5sS7q2Dr5L6k1o9WnmRLbmdGSQMB+isFyR23BoTYGtaUzlB
/V3w0pY7Obi6PPRFC2RNTQN81Jz7OR95GCSdHYZsNWUMNrFdbTzpKa/XIJxL54ZsDDz1PNLhjhKs
lPaU6J2Dj04GZZdNzS2icnXjRsk7W5Rft+ipIWGv+BSEmi7CkDei0ivnO4SwPw3pALe8o3+7PHVL
x2FuuiEngAwVWY7zqetDf8Jfa5xSSXpQe7gwHOkAUtAtFfQpkz76JsvhX5dtLk3kvE5zq8bciii8
OfyyCzy7mqZj4n3KddDq8oYOOVh1L5sR+31e5/HEjnipys4YqdVI1BZDL5eHyr4u640D66UcP1vJ
nZYjtMSBj267RL4pmrX+l6WpPTUvRPHpWHoeiunTMVN2NfiB6Vte3yrGLlU3srUSPyzdGly6TCZ3
O+B/YW+G8VCGZqvyUKxUkCt6s+HlGK5M6OKAoIulgxJV5zcdYXYUWrnjs268vbqDJknTvVb63tbT
GlSk4sS6ivQ+/lKnwbi7vJSLlglcCPUc/iMG+VqS+dCNMpVVfV2pzbZCn3BSv4aKDifiUbFWQteF
8IJIHwp/UJdEMmLoWtlh77QeAt+G5PK4T8d9Ud0xr6a8uTyuBcdFYEwkBhWUTjpMOH16Yw51Srfl
MZKs7VT9kvpDEzxftrGwNWwYU8HsybCxw1J5fsJrWRnjESDdMZ++etPe6G8+8H3oFOZQn5ekiGgo
cj9VuqFUjjWN4eOmtFfmaPH3n3xf+P1yNflZqyXKkRrwNkZdhf7dD4wA/O4MkjFBZczb4eRBL5P/
SJNRk49yEG+gEn4v2cDsiOCagOoLMXFeeKLDK+y6T1PNUo72wxhpG0laQ5XMHlO4+tmq86e5+2di
w/MRkLpJak/v1KOexNauddIbLzKupL690wbjugIduq16Z9qUcfxyee4WfDkUPJBuz0qeFLMFXw4n
JYDGhqMy5Zu+35rPknPVZSuhzbIRasmwI6NsKfZOaLGnRNYQyMdkinzeYM5t68neNnCmJ1NLVwLE
RWO0ANErzrF880rSe0eVqMzLx7Y2P9NW+MX3ZWUjpdGn0V6L2Rb8GmK7/9ma/36y86Q6Skx1iHnz
d38lyV9K5UKjoIZPrfOcggS4vFRLzgZEN71H9IahySDcEZqV2RYgtunYlf6WUG1Dv9ymC95JRfK6
2UGCgaCkzX4mFj4fkxp7uuVNaAxmWrN1nPq9eJN/DUDnOAtL4M+EzV75upHJtIUdQ4kM4l2Eptzl
iVryOAiT/58BweNo5mQ5VqNNR73cm/1t8/vy55fWgYcdnmau8sP9fD5BQ9VbzeghnRl9H+VbWzt6
a3WexQHMPT7sYTrNxOS3Y/UBLDct6ar0F8zqRrKGJ3t7QQLmgt90bl/h/6LPV1QviYIqsj4ZYbLL
/FvfeQlHf6sBzByi4+XpejsYbAHvAtwDEdcb75xnY2Eo4Wh+ypXb8C703l0oOP+8cATDPjaVKePz
2b2db521mOn1VXDumue+xf8h7bp2I9eV7RcJUA6vUkcnyWN70ovgCZukcqQoff1dMs65u5sttNA+
DzPYwGyommSxWGHVqpmRD1BcRCjS4+JVo51pvLPCctzSRts0U9gT4gP9p1nHSlc3dvdHK4D6Ue61
ytlo4vX69l1q27l8aX3eOJYZcQYrVLy32nKDht31+Y0DsKABEAJSlrmuB7SsnPTh3lDUU4pFauxL
3Yc1WoxS5/n6Qj5QKfJOgnV0ft9QfbvoJi4nlDYTuMAhcvP1ruG5PQSCGNYLUFTJN+yyEeRl/qVA
s8Vb6WVaCC5uRn0l0+Jgyip+Z3Reey90p3kaEuTD/SlO2Lde6d19Z4r+3mSURF3R50e8MvneIk26
r4yZcHnEZONAMIwrgCvSjhurGMWdgO94IEg0+C3mLh9BG5i985qRZ1SeBGYGu9o3dNcp38hoqTtn
pFXEaTY89s2U+bGd0SAlU+oXYIAFf8fobIa014o9Hh7uI7tUPSVlwvdDaRpvIvFeurL7hw2K7itU
zZIgm1g37ZAHo8dmHMmPEv1B983o9kdw4zHMVOe1/Y9QufY300dlc/0kllRqfokRcSOXePHmO0Vi
lmpu4bTrMKM7hx2aG8E8Hwp1IkIO3Yw2bgpaQYS369NdTnfXV7Bkv5CPmIl3QL564VCUJXZS9MQO
VXXYMeUw1X+rvPNNTKFUb0TD/Wcp/8qSLqCoOzMDdNkOR+7uifoXKICVuGzBQqLXErhU5NngBMrl
Ig1jcIwaL3+o8V21XS3YXzpE8Iph5WcRcB9U/fy9ckiFdCHR0MIvXnqEQLU1TxM/mGtZnKVlYNIC
PFh0g8GGSBvVJozUmBrlhkz9ye8L9/v1M19aBtaBQTfwlC+J35DeVypKPDvUjNZ9Fu6kfU3QwPcK
VOTwZHF1jcrhA3B2bq/AvTEfP64KYBcy0CHue8KnrCkwjb2un4dqPGou1adtw9IpQOZURb938cNV
q3Q7TGn75HQF85OioH7cNepGZUgXtG7rvZQwUe7WtbN6NzZmgc13HYw50dN39N/qz2PnTkGplP3N
L8ds0TEcBlCHucoiufYk0zquYPxoCJpLde40bA2/ubm4AvgrjDryCTMpk+zZU/jaJtWGJHTUj9G2
6LURfrLWSHapWbMU5GLgDy24K0VDSz3pnSREN5Tm0WDA7J7rynVpEiFhZhgHJRNoyeQHkBIyClMt
0tDIVd9y0Dep9v4g/rkuZWkd6IdCIAQiL8SUsudYjhaKd2UWgh6/fB7XyAkuo0gTF+Tfz8/iT6KR
ROsGwPXw+dj6MWHeTfewHeLnugPWba+t4Z+X1uIgH4FeDmSsLk4e1RRnVAW0Sy+yR4xrzsphpcn6
UsJM8j9PiZkHaCB1dL4cA058gtHWbVjpYJ/Zl+Xh+mnM9uj8fuP782w7Fa6PdwFkYqZKmWckbajp
bfLIVZe+qgqnd6llNw9mzIejoaiOL+iQ3RygzJLncv3cWIEq2/nKqFnpbdbVbdj9AVQ4ebu+rsV9
O/m6ZIfVMW1TNWnasE4whaE78k/kQ1AKAf8A3AcQwuHv898PDum6ButCGwpfGUY/Mdb80aUlwGTh
VJAtxE5JF8UgmlloJo5+bJ6U+EE1Vk9gjmKlwwcTCPr3Zn7HeXzP+RK0XqdgjSB62EHWlhSDFcSN
1quBmuWOdyBTz14R55WB7RVmUCmIMgKv42BS7TDcQodtsJT3MvbA36XGTYCb/QaN0UBoCOZ5vwBH
305BHfU55bq7oSV1d7WXKX6hj9kGFYckEIb+QobOenJjSzkktKDoUhjK6U149mj7WqmTQ0sKDIXo
B6fdqWUy3Q96PbzlmHLlDzYbAC1pFUcBsl0dN0VTrTWIXj64wPeBhArpWhV5ALleUiRjTXjnmSEY
1sdNBxflSUcZaI+LUjxQgQLg7dcCCTwNGgUAA7jepFOfMOd7qpFrDfVsY6uYuJGu8d0s6BW4VYEn
Q/SBkTKy4qZw+QmZajOsqPGsjd2XSVnrdJPbD+Aw4CfOSXYw3gC4JrtbfLK7uO4sI4T/iwqMaorf
ZV5Y+yEp+mCOJO+tdGAHSmv9R2qmdGPFQ7xBXf9G3P7HD0EVGolRLAvAF+n9j9uxNZrYMELT2k3V
3TjtRra72dRgtDSCOfgZCCTk539immdmrW2ECHVKukH17vr3F0pAKAkCgQKOfbwzFz5YnQ1jU2kO
D2kct7vGiOs3I+voTBNVpV+MlOqvU2X/nseh7ngutD2tePeU2Hmu+KWHztmV3zO/OZLZmPMxSAOg
Hgo9kswGQL7K0NbKECZm2m8q9OhvC5ejYtmUwkUoh5uodaiMJ1qRR6ruKP7QtZZPYjiHK3tzGQNZ
gE3BAoPhcQ7bpeOlqelkFWhBwrGEEaJ+4/Wbkmxbb2Oq2+vLXrg2EAVTjylWqALL6aK2MYHFBPww
NOxjZj9rw8pStIWnGC2V87BR2HwwDknbmuQd+p2LRgsbNc3v1ASJO6vnHMh2sOlzOzPA/9XmrPEx
gkw9tHyw75LRRUGwJKC4VkbrwZq8btckmoH6+NhsS4uSV2I7bFfV3bjWZTb/nGtaMFvOE0fLSkmu
o/1bhFNzVLwdMR4M9/Ytx8GCD2ImO4V/JZ1uMrYUc1ogYiyejJH5Cv91/UwXrPupALl0lSJHAi4D
CLBevBip5IMzBd6N4z9mVTkTIrlwutUr4PSDEJA0Jo2PPqXri1g6iJNdkum47BG3S08LEbrqz5xF
Nt0X5ZfrIuaNls/6gwDPQX/3vJzzs6ZxN3naoHZhk42D6adVng+YM6EWf2rbI7/tlhG/qbwpEE6p
Tz4eyDVn6HKRoACYi6bg5Jn5mCRVMKaBUtYZfSgGvQ88QkKtcZ5iwDJu3s0zQTIABRQqk5XGeh8q
2karNmO2E3ZwfTcvjRYebgfoKATxMw5D8nwtMxfmgKmoIdxGngKHFwB/3ZnPAO5cF7TwDJ9Lkrzg
api6cjJYF3r6V23aWvS+FW96sbPo3k3bTW3vGbjj8zXOi0tTeS5WOixltPu8tSAWs0CmY05t627M
+/54fXULUlCsQxyJ2jaIIOUSiqpRZnINmdoYOMMp+ZaTzXUBl9ZhJqj9V4Bk4XLSiKnJ2j4cU6UO
0krhAeNF/qbk6bDDmGu+uy7v8pbNyWc0f6ElFK0LcsXDdRUtTdMOC3qL37Q8cMd9GphFYBT7Zri5
YoBkApi7UOFCG/8FhSYTDfxMBxNcyu4hqfcgtL6+loW9Q7ICDATwAeG9yG5sNaR56ZiVHg7tQ5Ls
PMxNb3fjr+tCFjQAQmATsGVzA5hsWRGogt6J6iEGdsER79c8r7Xv6+dmjzXV0Lb2HB+NL7n5zbTe
r//+BUNw9vsls9pxLSlyU9HCIWNqNDRd+6gBzlz4vcqN2h+ozp4KTa1XcgoLthQpC33GD4LP9AII
rpQamQp4duGoHurkPtc3zlq9a0WE/LC2RC1bMBFpYQrCVBIgVtTWJnysiZAOf2zzrsDERfhj4j79
yZNjk67o8IIEoCkwrm2muZl7/s6P380KpTTqYgpTtTU3RZYeC73JfNtq3q7rwaIgMFGhxoaS7cU4
j1TPFC9Jxyl0m+o46fo9JzmyqKN9u7sMmBwSx8hNI+GDW3O+ot5CMB03LVbExNad3loAEHRWPJq0
8oW3vb6qS38WjjLmJyHdjtToRehFY9oOJViwIztJfGL8Y8XPovtu90dWxoGzCrG53MQzcXK1hfds
KvMa4vrpp50dy5L7wNlcX9KaDEnnprEQmaUrJYCGj1kBoqAXany7LuLS5pwvQ7I5AvORCkrjMkLj
/uCOfituNprnAiQdSGyt7nQNlbyRJ/u228XqjXRKcHhh+JEyQQ0EqOkLdZ50zMQ185JFjhhUUPfS
AyHG4JPK2cVmdruzcS5N8nHMLhYtb2oWMXvYOm7yRK3VXN+CKs/0bWif+GDWkcNM9LMzRphDozHf
lG7E22crCXpUkdrnkbxdV4AFHUMxD5kTTEXAOCmZtakv2ravqcMikKD4DoYlV8R31kzbgpahKws5
Xzg4yGHK4ECT0741G86izji+WPHhE0s4+bqkw6rWYjithq+jXvIMwNGTVipPADutpd+XjgW9ZSAI
w1s2Mzifm7OCjW0pBo1FGma3JPckOyZF4qcKisibZg1PuSZMuvu05kbvtCoCLPMHkAjqpPh6xlAA
VwPT+hu3axCkRT04WZy0iVXpDaViY3EpR99cTHz0EQSMrKBElxUBwQjwb4DZyNqWt05C4CmyKLOb
9K1K6ubOUXptRaeXpICKzkPDjorBgXLGiFXINJtWzNA4+dKLwHO+X1e4te9LnvpkxOArZyyJcl19
1vMfXaZ/vS5h6TROVyDFbGppCGAfsQKSH9XkUKl7Vq645JfeoAO+B4zYhNMx89tIhtnhrBY5x4E3
3WtX3Mdp6uem7tus8s12DUe3vGP/Cpv//SR741oKEh8M2qzaw2Ys3WD8fX3Dlq7L6WrmDT0RAGCX
MxCmsyhWXoS1IYnwMUjMz6sE83WZz5Tbhg58PDpoO0RpHI7UJS2QHo9agbCdRvHd+CNbszRL23X6
dUnBdLUrWZpxGhmK6T9V9Zozu3T2p9+X1Kub8nHQPPx61sNX6rd6+TNV3zkJb08WoZxxsk3zsZ0c
y2QWuYspaDQKB+W3u1OylZBmbaOk0D9RCoclJr5fGH7NA3t7XauWriGSzii6Abt/6cA6ZWGNhpvR
aGqdjQGIftE6/mSs9S4vHQdif6RnZq4+YPbPd2kYCcpiQJVGibv3vDtN/WJow17RjUAkf66vaOGe
INfrwkfGjQfwS9qwMhEDjY2RRCCa82k87MZOv1NF+6ZVxQHA1GOeNol/XebCLoI/HbPQkMue6zPS
8rS4UOva80ikkI3yy20BEztcl7CgBoAlYUHA3MxOhvRYpuCeVBiSJ5FmkbfcOGpoe7hZwtyMhYcL
RXGUMKUbaRjKoDATg5RBBEjuPLFijC+3CH4RmgGAGEIPKCaFn2uALpir2KbSR5Vm+woRdeC6/JXo
+YrZmn/meWYVcgBARYcGBvld0IyZOQCAAPPxqExd4wntUXyDykvtx6J0MNOPr7EZfuQvLwWinoQ+
YHAluJJbYU0qVxtBOIgrXD/+oGvfut1v5jx0GCdKBBATU9CtEbdf6gMCQBWqhgoHqjQyWVfW4wE1
QaQYFc50aMoipDTfXleIhWTnLMMG+RiyGuhSkG6Sq48OG5ngUVZwnyg+a8tAqw5lWfpZ0QV9gU50
DKMRzMHcLCVYkX5pMtA8gi5RzP/6aBWXNN7DmJTaRIo6Al3Ao2B0k4IbSrOLHePJnU37EtOnSr82
jO1YqMInDbK9dq5szRTcK1X1t2Im/nd1U9d8xcIsqTKArZiZN5eXLoAWSjvm5WTVXURUQwlyK7Hu
KXWB+Iwbb2UXlrQZ5TEgSdA9dQlZSFwjawEhbiNM9SrRh9JPu0zb8PH79c1e0iZYLnR/z/VlVMvP
Lyd1QdaqJHob5bY4ohf2C8ZRrfjFS5sGMJQ7t+WDH0fOJlCHN6pN8w5h+FZzEp+3KdA9Kyq7tI5T
IdI6MJ2hQQ4r6yIve+D6Y79yGpf55LnwjXMARAkXXkbYKGqnoaCo91FsYQYT/Ssy6k/svTSdfa1i
mArYy9Yw9YsrOhEpuRc5mg7GStX6yKg0NF1qr7nR724//NNVSde8A1lyyTKsSp0eNeuuuJ1N5GzX
bCmorDCxNbYTfJ8Uf3Pjd6V/5vcj64rbCJjoxfgSkInorammPOLuECRZuiluxx1jBScSpEMAQQ54
GJqER2l2mL5o7uYTBwB1midEg0xAbsHJMtWqbTTjRUnzjGmX5crEi/nXyQ8UJjbMLUVwIcC1eH65
tbYBbWlt9EgbskOO7p6u6RHg84c8i9+okbynmrGyosVHEZ4QwFBzd9sF9J8R06Zt7kFmuvfE94w+
gRrCT4mJHnOyZd2PtG4OZrO/fSNnbnP9g8/2gitzsB2qgSKrj6wspO9ifP7fPj/f1RNXn46WlvTe
hOsPtFX3DnDu9e8vmUi4XiY4ZZBOvqi+dJgS5BoT7rrefGU9ihaW8KtxBVu7eDSnUiR/BWPKem3U
sEmxO2bvmWKaxzwm1mtdN8pTOWkgErNF7LOJ/mBeS0PdGG+cewFdnFsf53noiMsBa5IsjlnY1dRN
dh+lJveznaWsQT+Wd/L/BXiSyXG5U4I3z+yj0t4kmO/m7j+laydr8KSnRnEIU4XArTI7ttVbZVP9
va4NS5b/VIB0TsglMgrKjz7qnF/Wr9j4zOd1cLMjqECTrjzarElYp0yWgFU+aJgH0LtraeQl12V2
jmZ+V+D9ZPJCx0qZpngjLiP9QUayzd10b+tHo1nhDVjcJ3QIAMw7w5ZkL9UewAZU97CeavzE7tTq
E9YTk07/+3m5cdHQp/9YT9XN78Alum91L7RT9P9U4xOxUCrt15y+5RUBsYRxfXDu5DEdXlYAtFTA
eHoH1mL+27TmVCy41kCnouEBdAsAd8vhqjqVcZPZXhWljhqA9zVpjn1dH9U+9qfidlgTcvwflTiE
Y1iOFPi11TQoPG7ryCvN7VDxvQpCvKJaS/gsbBribiCH4V6iwCjjutWa6v3YjTWqVUcneXXXuDjX
vi9dx9pt+hjjQ+uI56GlAV8tDtfv+5JhRjg3j7RB8uKyZb6lRAyCV3WkJV/AyT2j0kD3+6RmJMiU
x5pmGNf6YyzyzXW5unHpH6A6MnOwgJRnjvXOn7U4dUcj8xpw4nHAG0HHa4NTpI6TLRXfmvh+Inst
/s7tn3GVoPR8wKzYQEteXP42AR+oIYeetQ5muf0jMnHMh3kY36PJV5ITCwb99DfKBr11S97ZfddG
GCdZKZvSOXTp9vo+rImQDDrNjLyaKSijPvuGUptRJ36rvv1vMiQlctCoQxsDy7CKZ2Qkc6PzebHi
Di+4e9gqC0VpzMQAF6nkrCrjmPC+TtpIzenwNOaqEiY9M/zSQjM+R9FtI7jyNuZZ8xkFPpUsKZJe
eSB361gbOXkS1ObBrJ68otvSTPcTM3K6XVpFE/1+fUuX7uWM+gKKF2El/uNcezGesyk0C0JNtEg1
6Jb9c/37C8+Y9kFUBVJahPzWLP/E6Rs4nD6916soydqA1T9bzKAXyo6z/1GOtA40DLgD0YwqMs2d
avu5/cC8vcZWsmNLSo48JQhT0OUI/1xS8sqw4ryuhypq+qCrjtm0jddYEZf0Dwk4UEh/EPzJSHUF
rcBNG+NxycDsZWlf3DJM+UY0X2l5ZGvKvnT6p8Jm23ZyOnGiZurkQpg5+pUWpGtNlEsv5en3pdM3
R5YSEGhVkVY9e/mPsT6Q9g8GTaBCuZIfWdIzoLpA1TNPmECgdr4SrwG2K/bUNjLou8PAj4CCOFre
jOb3dX1e2jF43fDA52aFC33WKzCpDaJto7hTfL9P1/iVFr6PyicUDLRRqO7Lc+jTXDWn0kvGiH/X
tXtWHm/++Uiz47mag33MF5IsaArFGwq7HKPsgdo/HfPbJz7/UfMC9h3tSJKzwjpElhVGfUWEfasZ
xiRPnxEARxV9SABCIeF+fswCz6+rTbqIuJkFChgw2zVHSJvNrBTvGyrqwqh7IhJG5H8uwtUyW+St
jQx472k7ZjYvddx+M2j9JLgTOIz7bd88gKvYB6LgXi3cPyMy165AbF5OhyT1Aj2z71je/KlMO0K/
+e1h9OnvM6XgjII4BThDg0cmkuVqVflrUMklFQSsZHZtYeOQlD/fALNzbCGqkUcO5gvMxG9dunKK
sxrIW4wayRxgAu55kS9N6jIf+kbhkT1NWjBa9Yvb54e67nyHpsA4t2JzXS8XrAPwMujkxmgO9C7K
UQhG2hWZx9kQxQ1If9t++jW4tROwJj2KdvjnurCl/fsonjgWihroKj3fP6JXNO1tlGocvxkfvHLF
0i28QVgHPgz0AhIa8otqxFaVmK3bR1O1LZLdoGzMtZTm0nbpumqjegCIOy7a+QoMo8IAOi3j0Thq
oUPz5z4BK8SUfRHlWpVkURRmXaNbCUSUF/Nkk1ZxW3vKeZSYyfd6YpsuyV5d4R663lhxsBbPBe82
QKYYCQNv/XxVBHUHcP9NPGqrzN9W+Ov6uS9FIBilhM4oVBqRf5ITkZ4JAxD3wwCGaVPz1X54FGr9
qBnkgOhqOiIg2XEtfbISY4/Be58wC2ASQK8eBlOi3DT7FSdPeVpmA+AcvYhM/dm2viTB9cUtaR0K
fSjVIwYFgapk2dEcqTb5MA5Ri3nhJX1XzTBOVmqcSwcElxsN37Dic+/6+RJ40xYjsmg8Ip29+aWs
zjJZ0rXT70uPXzUhe+yhmxgJwuQ4dXlUdOn7kPJXD2CQ69u1uBR0CSEORZscOivOl1JWfQZOv2QA
2d07Tw863V///uJxoNI0l4TRSyg/Uhh5L1SwGOCG9g96c2+wsG8/oVBzMes/IuR3RqFN440pRBSY
DmlSzLdeUaml4wAaH/R2c98JdErao1HRFNGBkN2Kd27+NOpPQ39QVy790kaBmnnmMJ09qotLn9q9
EB0GS/T6s14/t2zfrKELl84aVh7kwvNMS4ALztehNWNdMqsdI4W9KUEvXq4f9VIdGR1nsMdz8Q+c
JPMST262MFoVlBe1Gk0OZuIMwJhvMtMhe8Jqw8eAs2KLwtZ4102pvRlAELzJi6Z+boSnba7/koWF
mhhPjFARPeDAaEo2oKiMEcxV4MPURmS5vc7Pm+11CQu+15kEyYiJvh1cW0BC3exAp02Ul1h7SOHi
9JgO9DCsTVJaaHEElP5kRZIKUjCJOiD1A3sbaYMOc7pyY+eg+zvFtGe6i0HjVo5fSDfu+oIEtbFl
tA0IBhqr1p5wsS+yqFTXIEUL1wJRDPxnjLWeu3ilXXbcojSZWuFF1MuH3CkPnf29jkFTK7Kv13d7
6TzhpaOZH2+vbtqSJOiVauVmjBR5wwMr35psjfRt4fZhKRrScfPk8wsIIfUMdMM68FUIRt/U+mOm
PKnN2iShhWWACXm+GYhoPLDjnd+PwWjhLLUoYIrkPfNL/v3mXTr7vKSTiSicxMkYB3CQBO2+BFHU
7QLgbIHzYHa5L8BdjeDCYqWHMUtjkOy08X/8/KxvJ+bDSUaD1RU+T+joqyG31sbqLO3/6e+X9j+r
bOZUWdxFbHL98ceUrFXAF7QISBbUJoANx2MqH7BqIkU1gPEDraSBcMHmc9+tjQxeFKGhCdKe+7cQ
uZ5v0iiMchhTBH1NxfYF7Oo0bMtP1IwAx4F/OE8+QGON9FCMjDnMYkREtRWAJ2KN5GDpHE4/L7lP
BJRY4+QpQ6SRTVkEn7lmAIeAsGpGaV0wF2Xc6dVBT+FgdhX66avNir+xdAQodYFfEexIQM1KR+DQ
cgISFIMUMGGmwzhSTD6+nctijjgRbYAddM7gSCI4FXHqDBPSE5bmb1ELud3rsxE4O6jXzckVmYSS
u8Tsud2JSBdBr/gJXSk+z6ZGipvRDIyKL6YxgihDnjyNkNBORIYTjsnjhOR3ZTSBwR7d8j5Bs2kq
VgrqCy/RmThpu5AvnkQbxwMudvBLfW+5X9mf2TFQpOMRRo3rosU04w1XwWU/RF22m/I9fbtuWhf8
CXT+4rahidVDXCS97x0vQAhQ1CKy6inbexNT9il127/6VJkBuEgUMBmOObknU2lvp7SmN0c0SLMh
noH0eYKAHKunnmLEYs7VDOwv+G6FdTsO/FyAdER533UW+NCRDHoe9Xsqjtf379Kk4PMYMQrKg/lx
kqv0habB+0wRxjgDapvmN91a0ej5951r9LkAKU7qeW4NMZjBI7PBSIVtk4RC339mDTY89BkAfJGT
HBit3Q4zeaK0fiJKuEaDtrQC8JojTgItHICzklFXTKsbcl7yKDfZg+BgW4G7zpA3u31sGXIKsyqb
6GCDmZHMe9MAgW41bR/larl1crZX8UeMawmZhSMH/yTmyiKwhKlxJHfBG1tWgD2ui7rQRgumrq4l
l9YESO5Ch6mVhZkZEDCAnxOjMamxolQfQZ2kVfATkOC20PAHDLMkgpOONr0HEUlJt6P1XFmvWfuP
NXzPx4Nq9j7pakyIT4Oqzfx+bDZj3Gyz23F18FiAF9OQrZ3xSMa5S4EEVKGMbuWGSj34rlsHtrWC
rVhQPUS0YFi3P+yb7LToTt+Kvu+cUK8MHwi7bVHqX6ys2Nx8gZDWQnMD/BY0HssLUYfeM6usdkKw
kwZajqFQorv5GZjJI0H6BmQVHgEZQGvGbktjL3HD3K78MjeCTF2p3C1oHVxrZJUgBs2/lnR7DOYN
qqIxb+a4mPu++O2W/uz7kiFzlDK2PJ54oTkGXbZpv91+Bqc/X1Impjp8GDt8fqgCkRcBc9dwJosb
BNJINDAAmA1rf66uNemGKgNhT9jkeZDnAOiuNXuvSZDeqqYZy6HWIYEWz9NXhNnXt+jSOcIbC4JT
oGVQPkOYIC1Ar9rCjSk+3ySPo6mkfs087tuK/Zu5/aHxlCMI7D6huKdCpV1DEwGIBZrUC0UN/mBF
DYq11p+lS34qQdq1LtWb0bMgYcp2JAlYe2S3u62owSBpjEY1sL+b8t0QNEnbFrOmQoxr8C0VnQE3
JxpwLjDGYD3VMCDPld8Uo4R31MdOiClN4rUjL9dP/tJPPf+8ZO4ra5gsnePzBTiZACyiGC9fH1P3
9rNGay+oUNCYin2SK/OMGEY2mHkcqiVICp6s4v36Mhbux9n3JQUupwJAdWT3wskIvHpn3B4fIqJB
CwFSPUjsXOBjzWLCSzQ1ceiIL4mfJzfHb+eflyxgQpDFKDg+D+aqvvfdaWPc7o2eLUDaoIxbmTn1
kIDmp36b3d4ThAXAbUCuAcqKhtBzA8KRKUsKp4vxzqn+0UzX5tIsqCnKqfAS555asOdJT5DLFDUu
RKPA/hWNXxAMLSqLqO0MH9WhlSLhoixgCObXFLVIGZSm2SwDPdwAd9f71fY/LOOF6z+UNTjMksbi
0f6vFDmhoWPAztDmkDK5+cbmHsrRnzhyvEe4dLDtiEQk+yrQGMWMfojDjZ33gdutzVJdXsG/35es
61hRS6Uuj8EMRX1yb0yfeCBMdNMhhgKMH+olRaAAWyopRxtUWCjvLn1nm+s2Y+F1OP28K0UfZmu2
8ZDCdGviPrN+EeuXrqx400tbhKoG8pLoSAAkQtoicOJWrcGrGKz05U6b1EdSaq/XVzEbaMlfn0mk
kfPB0w208PwTTlKUeubUekE9L6xTtP1NDglyW9tapbd3dLIDtjIPrgtcuh54hpBTBFgIf6RTEVZv
Ea5hTZpiBu2Q+q6RgtYqqumK27m4sn8FybWhKRdZzwUEKeyLPjzTst0YXQWCXi9U4jUDv7wqz/qg
7EGLqLQq3VbK0dSgzEa3tbf8kE33o/Pn+s4tagOwgv+RISscAJjEIs58YeIfcb8l0+3M/jOqATkT
VE9ht+R4usZcU5CkwkucsgQpIb8CgPb6EhbOBNQc8HfmPOxlw1MfG4mqZKUdGu5bUh9qsJJS+j1R
mG+VK6IWdguiMJNmpmGdJ5WcK3bZpy5pCm6H/aOrv1j9j+srWThwlGexVcC92WAhlK9m7Sok+ZgY
Y2gblv/Oi/LOHSKPrw3z+tBT6YaCk3t+fTVAYyHxfCE6JvdkbjXYoeDl6BdTcp/S4q637Q1NxS8x
DOoR+/qmW8NmsIvt7ctEWziShO48jk/GppMiG3XWUSfkorij5oE+eeWO5N7thg6j/pDfnv27ywQ0
2iDMpi8hptf2ZNuvzUhd3MPT70vKYA0CKZwY830avdimYm+1xwHj0ca7sq58klc+7w/xGvfRwgNx
tqj5MpyY1qm1yyRusCgltL2vwKkNX68fzsJtOhMgeU1IuAmFGxAg+jFQU+Bikf2iFfOBn8R/v16X
tnChwAsPXJ4J441WfsmHSuwmppqNC6Ww0FZ+1mwtobq0HLDPzONwwGV/MQG7KIRboiNbAUOl7Vfx
m0UG37LETsuKXZrWu+vLWTqdU2mSSqRJ7HaIWpWQ6BqG9hIQVJD0HqTBK9u2JAcu5zxHAVbvIneY
FzRWM1Cah1UzHfuqfWCgqkiztfL90uaBTQcNvnjE0YYneSO1ZwwTabAcnWEcDzrPQ+RZBoyA6djt
sRjg5MihwSNBwC/bI8Ue0qw1FRBgmTXSeUHqrZjWhR0DFSVIr0DpADC2Of/7yb3pvcxhpZl7Ick2
loeZv1tt3F8//AVdPhMhHb5T1LrFqgIpo2dqg4l8RbcWPg/Kq5nDA4WoSyYldaoVsy9dNwTl6rEp
q22e05UE5OxQSK8C6oGopMF3AxpePoUJvq3gFBGTZyqBZ75V9nNp7wwPHZ4/4/apXe28WlrTqcD5
309OhZWTwHhvCOy+tyQL8Aas6NXCsXvo5ps7oMAUd1EHJsgkVGpXgGgFJEfKwUt9xXi5+dgB7Qfr
Iep3LoB0kpfGh2QoBsMAUcjd5ABYcrj++YU7CA5NONLwOMBvIbM2IazMJ9JpJBJNYQR95/o1FYeK
/1EMTK3rren1urylI5nLBHP/IKhP5LJErYlWAJNEo8G9x4Qu/fiJz4NOZW7mg6V0JIOPqjMTZt/Q
yHH+ii7xvZWfv3Tg+O7/f1/KWrRsrNwxrmgEdvoxsMdqw2K+HTW+Nj5wTZDkQZUFGGjqHAtB5bHL
gjwLWr4S1SwQ86NDEGk8TF1Fv/1FuVOfbJc5LWiCSkF2rVM9YAz5oRfGJnf1h6xwMh/1tg26DWsf
cyQjqnlI9Y6gAbl+Zh+pVtkunPwOOepJCOmNicckMh2lDVsjtcptZejPnheDnz+z0i2qGtW9KeCE
u531PSN2dz+BNtyvmlH/o9ZrxO1Lhur0B0laVM9T4ZwSG4PHa4deR7/LXjEvgJBIn+ny0EswTCuR
30IfwdyuiZq8hsF6QCXNF/XEVpXwJgvHxsXwcPLgz/kJ/JLvaPWLAF2Ib1a83TtDWQWaWxPMY/Mq
Xy8ZBhb3PffrJhcbta3qDSM92yBiNjdJwrJ7VK6anWfe3AWGfgcUqkHChCoP2Kslm0QGk+UTGqii
OBnfstx8wTSFlefoQv/PRchxXYJY3Opt2CWLPnjFV8UOMvb7ut5dmD5JhHTKLK6bZChVAiYLUNW1
f3rabxzQ77DvzHRWdHxxOS4qSegEBuZRfvoctFPGateSqNTQz1nc6eM/XfzPJ9ZzIkN67Sqg/iyj
7EnUCWWTj+CPHX6VTeW3/F4Yayiu2du4uLPIwMzQcfeyytclCZhSQGofle7wbGXDF0xDDImVbjyv
WklOXuydO9+Mf0VJ69I4sVOlS2hUOwYc3ncK0GWcrhjDpXdprgMB9gHEFXCp59fPGSeVDO0Uh22h
B1Z2KIs1X2FNwryjJxdciYUVY5pMHPI+4uM2cb9eP/6170sGpGvShGb/R9qV9TaOM9tfRED78irJ
S5zFTnrNvAi9pCVSCylq16+/Rw3cGZsWLCQfZjAvGahMskgWq06d4+D72lvBIrtbCRTWPq883EbN
AWG1xOfLGCWZ0BIrz+klhzpfAOVMcWqmaYWnx8feua/zEXKgcZix59xao0a62vZwJ/CkIGEPXDLq
WPNAz9ahjJkoDC+Oj3b8SPy7XmeR1+qQ5QYR/xqF0aIteBR6l5DKB3j40hY1Bw01DotgUOmjn6IX
TDyLZoTyjb4x3q/1NLexo2Q2Q4GhKqDMoKhyzcdtSY4g5dsIVmyEFX9LOfndJ9Xutq8tLhYe1GD5
90FmoSZ5aVe1JbTXUPuoaWgmD0Y9bozkIUfj8/9mSNk0vQ3iYnOCISM/UDTL580dtxvodKxcv0tn
jA9UM/ojAKq9ShQIq+ktv0PhYCLpnSjYIxRj9/WYrJT9F8D5wDaf2VEcom/xSo39di6q+Z/TjP7o
KTrmWsPfmMX0SKgRcgiF8drcNpq2a8zi++35XHJIrJsL5UKs3hVvQ2KTvEQ1C0+wrAtK0QdEZEFP
vuRI/5afbtv6m9xV74hzY8pguTM03Bid+JiUkFLLLStBNOf+FsxrD2bc0V0lGic0K6qFxNTRmliC
wG/vy/n4gkcFRtdA0B4wqo07Gvw3Td1vRC/uvdhBUDbVD7FjFIE/5saDrQNEAZ0stm1yYgedBp4E
jiaykCBUDOyp8aMCISSUX8rkxcmy+E7U0r8vxtIJ/QJ8e4h0/LDM6ngvtbhF3GvFT2nJwA816v69
nxQ/RDbI+wkAughkOmzXD5YXZkPW31WlxZ9Gp6s3cdkYoVc48aPM8j9DS7ctbdsisPtChhpzuifS
1CKU2egG4DWJg7GsmzujRSEM7QPWOARFfs8mvwtTfzRDHqMynTgs2XArKfZZR7+PpEkjaGziBzvT
T0TLMijoSI4xuHC302T5QVf36c6aCrRnm0P/x6ZeH91e1isXmsMmdBE5qIbgSfq3SeLs/DS70ihl
nSNs8qtfYD5oNlU7PrtEf5wqGdKyXbn+ry4exZ5yrDnaEE96RpOTS9ON5aUh7T8SCM7N4Ihkgd1X
xT4MwYgjUoKUp/Nt9LWwKe5tgKIn8QIyrduTt3Rw+ogxwJuGJMsVe1oFzSHGiIcgoAus6XkbdsY/
ty1cnWTzdCGdhqQECHqucC1mDJ9uG/iER0599w+oGYt2ZWMvrsiZCeUGJR5AJrU+kWOeh3wKRPbe
UEMZghKLWSOKt9TG90G9fM9Pt+dn8cejPDC3Xs4PIcWdGgapMdOPyVGjaRtMuftIPLkyQfrVMis+
O++hsz0yxbWBOijDi3aA0hQUwsstqn7xwWstVKmSHpVdD4qkKFCLkBds3JaaIXdQ/GShrQv6SxON
Hpm08Df2lGVjQCp/rZlp0U/mtlM8/DERaiLGQI+K54I9/QTltSgx/ukLY1tp8cr9vWQFIjrgppgJ
HK/oWqF65oGJCgGQp5NdMtzZYKUy3ZVoZM2Iqcx2QlNrXldg0ZIQJKs/azr80Ib07rbnrJlR3Z52
k9CqOSvufRmzE5+eijX8wrIJH5IGs8jFFZtyh6cOKCNQTuhEx8KRtHt96FgAEfaVdVnaBRDn1JAV
n3tL1ADOMgG/cS2AS5zdYH8t9ZVDaMn/dQepJfQ46mCKVPxf9ATMNC1O1G70n0xf3yfUPNAxjbTe
Cj+wKgBp4tCDavlVah9nOmiEYgf7WX910t+xu0/fTaaM3Qy2YQ1iz0iSXXWMpaiTN6khsZuzXUwj
y9gkYvOBUSAXraMtDa11KolCVenWAK4icqwFS+9GSHftnG6Id2Vdrb1054faRVSG+BP0nThvcEkg
iaTsltyDBF3D0amvt+OnzC/soOXJ96mkn5ByeZMTXimDp6/x0y1aReIXGOcZuKs+Tkr0q0KYrtGP
ok03ibZj5RDY1VcWb6rpfgLX7u35XAhSIE3loZgBUgV4h+KAthcnpOO+doz5n6QEswKNgx5toaZ7
X4Fu8bax+cq4mlEwU8yI53lLKVdKrI1QjGMl1KLKPr53TbyJRtrlW6mD1coiDJTJrr2xCocGFnPX
ZN4WzgxUoOfXJeb1uqoPVlzZZwnTj53ehJrxXcqXOCUrQ7yuRsNr8GZA2IeEzzWVUcJE6tNa14+e
8ZxORtD2B4NrQdJtmRsl8QZBgJ/9vD2vf71emVhgodDCNJc+HLRlXx7sTYwXSp5X9tHiWbWBOCO4
zE2SbmjVaPtCq82oLfQv2VTILnDlVO+6pinDaWrqN096Q+RQrj/5IpWBL9w2yDSn2Rkyla+dWTef
SimnwKzG7LGv0EGGW8p4Maqp3OoJIgNtLOCo1UCf5ei8DmNV7Ad3MEJNa7st3hZF6IL0JI94TvnG
kVq6JVM2bOoK/ZMB2EOScMBRcown4nxqJcSiK12sAaEWlh4YBwtJWNBUoFarFFDTZhAeRZfasXGL
x1Y3t3qWPzlTur29Dgun+cUyzH8/i2aSxtTS2mrsI6RZo1rfplDUBucYXky37SwNB2cs/gGVyMzX
c2knby2fD1L3jra35/o9R9D0gaEArvmfifmYOhuKwAOgyDlMED0wUT4fDul4R37fHsfCfAEjhqwP
GBLngrBywrJJZFCH7ryjl32y9D2rQp7BA9fk/RaOnQszSjzSVOnUajnM5HYR4YWrm29pHw3VUYgx
KKpXUIHdHtd1wQi6yecDU/ZjbhDCa954xzj3w6nxQpcBdxfTTePzIC7ujXFrIq9g6D+HYtM674+/
0HmOfzy8OwG1UNxjqNxEGCT3jhW174fKuY9p/bn31jCSS0cdthRo6OYi5XV3SSpHK3MJOnGyiof+
AM62OiAprivCAyf9YWSH0rKDVbnOJe8/N2tcumYBNV+Z9dI7uvxzJ3csDf21/sI1E4pjUjQ00naq
0DeT8F/mmP3sBroZirVix5L/n49EcUyIp3JXTzCB5vCN5/tqTnBou97c3HbHpdGgRwAFKGAJQICg
XLsuRQuHGA33CDKMQBgvHf2ce2v8XktjMVEd19AKDIF0dS9ruC3cdABeyerMTTn6oTkZoSh+1HRl
NNaiJRCPgNMRMSt4py7X3+ZmWzItQdcDpCG3A/PcUExT98UsfHSlOVR+dy1KtrGujUEz0H6rZWV6
kJld3UFMMk0CDAAkFISYh56W1V2ZCBG2pss2wk6zA5N5eXAoipk9sYxwAtH0q+3wIXQqoQXAy/VR
O9TOllWeDb0ArS8TkFgy+dJ0k/PGcl7dD3bubVFKyra1sJCPccGYV7ex95ClTheOPigUGXeHJ31i
9G70Ga7AuqVPzQhULpoVeCBqhzwy2a5Rui95govtikmDL1xRujON1TZoW5DSR8cTeetadFauZG7X
TCg+nZK6cwtthpL4j6b+kjcv3FupgMyfUKIdNIGDnAdVVRSB1UeTxSjwHxWNj3So/mEEqpOeS1dS
K0uZCQu09CDrQrEZbe1K0ROMBvVUOj4SUN6kQ0gkSPV9CIm2FDwJbE8kP9S5fccp28U6Oh5H/84h
zaZ14295bu1ub+DFASPv9jc5cK0d1Jem1pk8R/oy1UFwwPJvdb0Gcl5at5mTDMoqKKvrhnKqkkZW
iVUaQFTbMxOVqLZVaw3BRPSV4GXhgfOXN+j/t68SWViTJBMhOCiq/gvoz636QTrQ9K0PYnrui+3t
mVs8K0BniIMP9IlI2F+eFTwbegchrHPsGFRhin3Bf2CTBb3+ctvO0gohGptbULCrrpJEgNhIxmrL
OU42D1P9H//9WtsIKWZQ/Yw/QiOxWiEr7JaxsU28YxpKCCD7qy/BJQewoLIEmWioEaJV+XKqirhF
JZGniBqAosgilu017wOrcW5iXq2zoNL0oa1tzSZq/TmD2qUWxuwh+f7+pYAwHHwY5E7XGRs7Z6M1
MQ1wYPuFxCe2ef/n0cs510Xx71Xs3RsU12xXw31BE+lkaH1fQ+rP95d6vCGrBdDITJlylfruZOMy
1GPjI5SoQtF1vxHi3fHaC8wULyYpmpVVWbOnbMimKzSIhKKkR/L2yZTWrkzafWKgdBP7B940KxXE
axQTPPl8fEo4ImM/MYkc42PcCAkyEl1/jlP3zeKk3NWj9LdU5jKI9YRHmiv/dKR8BU97sp/c0T5y
Mx2+3F5Rw1g6Jc6fh+pZb2l68hfT4Hcmva8Ec7aGR/Nd3sffkGacthqqRIxI83EwSbWdRjO+a9pO
bKbYdrZlWsuNZ1d1NOldFbQiw5PJsn+ZKITt8rFKDuXktlETowhHjLjYoPfA2qS00NEg73dIK0kC
W8LxX+2eu5C18osorTmqaAi4drmr0Y0YWxnIJpdRZYCFN690SCzmqMyVftfd53Sgd37jDzyQHoC7
bgyBCSA1ZNjR0d6WgpeHJjH9rUWncTtUQ462drsMyIBmvxpt8LuMw40TVvd7LWVugMLM9MUbXUQ2
XZ/tICJv75mux6GjoSTX1432YrlIvE7IyIMiKnCFNj5pcQIdBXv6UuD/eqo7v9xM7jTt6sJ6dZ38
Z51Z+EpV1vskZw+WVuxw3Li7dpi0Qz1V4tD3Qx6aVV8GgzChBzMl3QMdGQGNSD6GOVhgAq9NxheI
2qWByBMZSsHiyHEn/AHZ1Q0EldsIEqT8i12mMmp1rkWtw/Md+g+sECLfQwh8evOE3jdnB9E3Z9N6
oI4HgeQQUQk4stOJz37m9Xow4Yrc4JFdGGHftE4IEBSqorVAojmhyaObCRpVdJiCAZj3IDent2p0
JxzNurbpuVEB5y6boMwQXwJf0T51Jdc21jDm0Wim+cYorO6+7qmOjqy2w4+M/2mlY3yJWacffOn2
PtgA9OlrBUBttimJCbQ0ZHH8JisDHRH4FiI2f4quGwIwZhZ/kpb8MHpZPk454tvGL+lLOxIwxbd9
HwLC4YbcarQQyNnsu+dvU/3Qx5+G0vNPBDSCu9LQQUOSTxw4uMaMkqQCBhiKMk3E28l+yEpaPBap
NoVdK/xgrEUTGWUhvqSGW50mL4czwpXKO9AI00DrBw1vXIooVgfa1yXSQBG2c/WtRjWgJGX2auXN
H1fK4slrWzNEbtz4Y1WJt7WKJNmh2bl/KNCBFxHTyLaDxUWUN+UYgJyvPuYVwKrESMS2rOruQKHW
DrW1qS43Tt2SyMV5eV/bvXNA3QYDHQoa5Vr+1su43XV9Sp8JozSE9nLypRaaUQfmSABkSpJOu3N5
Nu4KIavATPT0oDPi7w2tsUN3SlOo0ejejtf6EHG97zaVkBZwN3UcTmWf3lGzFrtu+tO1RpjCb2tU
eiIT/A7B7cNq6bBGwcOetee0a7Yore/c3uE8PnKHzyqrbRXUZbrF//yHx82DI9dU5ZbOxhn9M1Pt
IKugvraGpDVlAub0YzX4e7MC1pUP9Z7LGKeCsYZwXQqjcNzMICBs2Csaaj6aHkeLeHxMkwj1ZbGG
kFv8PrLctg3mEDDnKVdPK5lRMgrsVGFBe1XqzzWEK1ZWaCGOmske8LpCZu5aA9ktQe3s19Q5ZvlO
A+kZ25D+/QmeCxNKHAVQUUbsESZavvVKIzCggli+G8eGxJyLBxCuS/Ql4nq8DNZyXCK6mUJr2Qc9
1UGylTBgYSmwwDMAa25wgCtffr4z8GQaMxtSzl7oRM67QYT49ahgAuiF9hyAt9XnjKZPovAmdqJF
HfQuEtvj59s7cWkAyCUDBIkCHsagzE+hk9RJR8g410koU3TOb/+37yvx+KCLpnYdfN/9xqztQFZ8
aOEgQTeRjT4T0PoDeaekuEQikTGnUBQRtn+g/le0G7JpCBsXFYLm1weGcmZLmSpcdnbpTzU9DdvR
+qRpK4+vxaEg8wRpXbxermq0g0c8zxk5O3W5+wzME/5rUb5FgB6VYmVV1mwpbktL0xE94peTibaf
cEjY96nTgIpunDw0stIOQCL+7fbsLRwoLkJmZFjnZ/lV4ZZoY2I2I2OntAQ5VfwwUn6g8ettI0ve
PD85wBeOYwtOcbkdY9cctW7w2cnyn+wiyNdwg/O8KI8akEwCToqrC6gbNZ1i+NRkiPQZmOLdYECA
1Wi/9LjfxP77K+oXhpSN73XU83KBjW/qvz3vewkd71h+ttfY4hf84MKMsn1ABayXtNRwvkz/cKDW
RO0GBUjK7OS5Nn7cXpsFB7iwpWwf4oH4PtMNdmrFyYx3nTjRfvcBE4Db/4XfzujOy+W30rSxDIHl
z+j3xtqwceNoK2686AGopKPLWQMfvdpiao+FU6ZQsTh1WT6Cm6Ng6WfIPKYvVU0hh2sKbSUTueDS
sz4mruK/arhqZ4Q7ubE0ppqdpLWZgt7afGDKzj6vPBq1FmoRWizZqTditI6wJ+Zpd4aprSQ7l6ft
v1Eo/hynXd30ScNO9RR48T+CblOxjeOVpMmaFcWd6YjA1o8rdprIwRZ3xPrMa7hA+L9NmeLIuoX1
b3ysCAURtKiAULQean9728hS8Q3rjiAZDVs4NFWdOl4DTqtZOGpGoed4LEBJxKAoRoGFa3xsOaqZ
phdl4L8orCJkbaFFFg6+qEgyvjLeZQ/875coLgIhaJLwFL/EjSNz3BBtZahr31d8o0lTQCRdHEIG
9msEwr3bM7l4xoFwFTcryplXJDF9nxGD9ViuoX4uskejfYmzk0nvIAr1kYk6s6TEOqBQ0pEB6HD7
kDf040zvpoACA96sy/P/I5nd/yzxKAvioIEam8iXoAiKLSsLM2stNJgfD1dX3AwwmWXkkUVVVnvs
CBg2Oqx2keOlP4Qp+Tm18WbumaiTLmiL3/W7e5HnceFSBRcRejhxs16OSxipnSDVnJ3yLjDt59J6
PwZ0hhjYM7QEFOAqEyL0xNNyyvzsZO2q9jhlK9RyS6cOYDLopoZ8zDXEVNRp5Q+JAYFq+4fFw37r
G1sn/nzbi69bCTBJwMTg1eehaHhVmcyzPjaqEVbmnnb5aWCRw+7zBH2AEQG6oW+mYCRhY66pvS7t
TgQ66K1FW/J1TQB0ybqd9RPsAoH/uZcrAfzS58FXCvrVuTn1inQ5zksIIso+PwGaOrAtpT9vz9vC
92coE7b+fIBB7/PSt8bEbibPpPQUty/Wa1WtYCTWPq/sFoB1y575+HwqIMNHo3Roo9sDWAibzgeg
hpy8KBu9z8Fl4MTWoZbap6FHqdCWa6f8oh3TQ3AObBm6l5TDxQAXf11aBT1ptYxq761B1vIDeFeA
Xf+zMR/VZwdYwTq3nHK81ppBBlYHMUwqUI18/5sctQTA88DkDdFNVcVMSIf2iNHpqaoQMJHPGt/f
XpKFDY93+RwA2rMhlaotcVMryWMTPKH2BDDcn6yptha5l2j2eL8h7DxQzgHCiSNGmS9mNxVvob94
KpJjav4h7Z9mcENrXKvVLA3o3I4SNxvSBRhhwoBM/WeZHzj9JbvIbdaa3Jc2ywyaxMMMD8Crx7rW
yqSwJuQCemOMYj8Fl+ta6m1xJAbAkegtBFe8Wl+c9FxqTjamJ1BnJIGjib3Hyi+mS/ZErHGiLu0Y
iAL8a8u89GZjrGgm8VrCtWX4gV8lMQroJI4MO542tx1hKRoER/DMf4sMpnNV1iQ5Sxo77cBogqjP
R6oUZBdvXk0ORskjO03/GLW2GXB8B7Hrb7pYe8useOUlsjjes9+gnBAlJK1BWYzxdnrnhLL0NiCD
fvaZuZYdXvSTM0OK20/1xLyYazjyPOcBobYWmrVHVqZ00QiSEXOhGJgElRC2rPOimRorPUGsE+ou
a/JFa5+f/3521LnOOCRJ7MARvUhHXu0D1xq4tgDqALEGCD0U30OPBY3rBHwRHfF79JPRB31AD9Nt
r1vcTGdGlDG0EArS+75NT1p1Ms0fqWPuDKMIdePTbTuLjoVSwFzrnss+ih2ejoVdz3Z8925sdig+
BD7Kd7eNzB9R4lpk1RD/6QBOA/CnGHGpB7ncKsPdY/4B+CnRVqLApUHgXTzztuCtfqWd2UPHtM6Z
hwUvNzyPfL6B/usHhnBmQln0tCymvMlhwq82SRK50e3PL48AQf8c5uFWU7YdAy2pSEakyoUDAlho
YIzNpuArT/SF54UP+N6/RpSrhms51AIdpAHxGrPrk0YPhDwQsc/yH231s+lW4rO1Mc0/52wbNllV
JyyBOa59jlMKho2dvUYov+hZ/w1JTTqWfCgyDcAZaPLeZe6OrCzLyoyp0UZBphIC3ViWwUapnQz7
kQ77Sms3Xt4+1lbxIntri4JyeNsb5oW42i9no1Je5aJCU0o9ZDBL/knMNmDxyTdOrOx3Q10FaLW4
bW5lof7qqJ8tlN+PraMVmMRkJDtOphQcKEaMmLpdiQ7XDCnnQN/GA+5PGHL47zh9diAxUK6pzS8d
nGdOrrZbuYmhS6mnyNklG0r3lXj0q6BawyEt+h2CqRnDY113grCEUscdUDAgkHqIMxY1H2ienLVX
/rWg3Pg6MVEfB0z15HIR9K/ot/vIoXxmQDlynFFmnkfgZE12LPfdGvX34lrP5JdQWcC9ogqsSLdE
ytEhCDgtK6DDczV+K+OVfuX5J17tkzMb8284c9wkL4pm8CAaoPs8LLu3yf5ct1ttwtv8z+0tsmZJ
WQ3TrZPe5gnyjv2mmWQg0Ppu6F3IAGSo02l729qyd/03d8rS+KxxzKTG3BF370Cchq6cL/OvvTVv
ykWA/gg714mHapr+wOKfHvvKwcneZb9uD+Mv1c61HfD+z+2oyJ8o5xj12DhO834fEnTcN13HH6UJ
bJMcXBEa6P7fgBbAAmsOkC09hNDCztHMf4wWQiAN4d8NrTcBHwIe0qiY/VyURXcHcpS3IcGzDLps
6AvyG3cHbKu70TtbhB5h47wcesCyqk8Cj0KpdHJkhsZpz9zUPtgYPPRuBZ1VT1uniO09BzHqSjSy
tHoohIGsCwABPIKVUKEUhNnFiJQalHOQcs/kyltgafXOv6+cojlIBWPTxvdr/xPAS1r6R9N+OdnK
3lobhbK30B7kQaylzE59fRwf7GZlEEtX3PkglA2VtBkrUADFIJqHHgS/FXvLwV+btPd4Mwqydtit
zZmyo8goOtdoYG5oQ5BK8/jFHnert8KaFWVfQf5i1OMmy062VQesfk0tL5j4zs2+3t5Ya2ujRFaO
26aS1hiNJ/5IEKP3axyb1zo94I4/Wx6VJ67UZnASz7NT5vr7prvP/HsS35H4C6e/mTaEXfnSyF+m
f9fqW1Mnh26NgnNlKv+mZM+Odt2lU5Mz/IBYhOMQJek+mdAteHd7IpesAAoNLio8H3SIM19eIFXb
Qmx8GlD+KPxTn/J7To2gIlPIMuvHB0xBaWPO2YK9VIWTJFVS2W7n09NUoIMDzTTNA3Wmdme1ZX/y
QNW/csYv3r9n9pSh5TZFO2wOe3bbBzGItIcgbd+tDgQ3AbgHqn3oi7xGQ2W8sZiGxsiTl04QnR1J
H1jlWuF/ydsNpBOR8AOPByTCLxdpyJGkBs6HnqzqJ4Pcatn9vL00i1N1ZkDZtqDf4A6TBu6UxN3P
vKyZ73yy02Rz28zyOJCEBS3uXMNWVoTmuQTNEQIuhoYigCDXCKXXvj///WzLSDpZfIxx22ZfIWPp
rvFDLX4e1zjoK2e5T7U4VaduQ8H3j6Jo9s1qdnigfmB6zr6vBAsDqu1ZQ1Ddz6Yw6Z4xjv/t+8r0
G0MtHC9FgdrrI7/YrCWdFo8SsOLPXGfomlTzxZPduRxMXSgQTr8NewyHEkh751s5aSvztOitSHUg
nWJh32nzDzlbZr82E4FdiYeB7gQFANtAi4d230e3p2tpPECRg7YAUHsAEZU7RrRDH2dFD3Ca681Q
mwLcUJMdtbWx8g7RlwZkgrdNAwIOlUJVbdxkQhjJgJNKpt0ujcvPpEZbf0dYAQg/8NEcAk5Z2kVl
uuvzKWr9MagK9zGLhx2oPHfuByg3kaSaGcZ9QPNwLlxOcJIAnlV6KCWP/f616fe353VpG51/XXFz
s6xk18W4cprv5hiZa+wBS5N5/nnFy62RCJlkI8BL6baso7GE5MTr7REseQbq4DawqUB6gVnpcn4m
byz6vsKry8+sQHx279siHORaXWQpQJxVIGzkq9B1r576GdeGpnGxn+IkC1r7qQHbSLbv+YvwfSDN
1zC3i8tyZk65A6QjhxGsjuyk0y9IwenNy+1JmydFfQoBgAdGDgcg6Ks6uJ86TkZjLzlNmnk0236M
0hi1pNrsD6KxIh/ArCRuX9tuzd+WXq5gDsTBhE2MLO/sMGfHRU80wnwdlJ64XbdFP0QmN7aD4e4N
o/kke39ze5xr5pTTaTKKwRMlzKVokhP9sM0cEgH8ChXz8QgGhQ+cUqD4Qs8Z6OaBQp2X9Wx0WSdA
Cj1RcFwb7LUyM3SjZoBtksBu18QWl3YW0LqWi7mENZVWhRLZ201Xp6fMibpqB2I6dAvcnrwVE2rU
rQnfchp3ZqIuX3X+tU5+Df7v2ybmCVH9cAYxzLonaExVD9smswvbT1AGHqv7rP6ergnKLQ0Bz14k
sWdCNNROLxdkoGmReDbNTmWFDIk13Fv6i/DWWk2XRnH2PFEF3+BlyJN780Mr/lkm34e118fi9z3c
42gxddFppSAX0tw1SG9wYJXsnQWo/93tRVjaJCDz/Pfzyg1T1L6sDPSKnNBMyuxt9iazTazvaLpy
Ul8PA9g1kOyi12MmqlPb9tPRz4tuAp4IgXpgIXHcrdzd11cBOCIAuoWAIOg8EdperjbyEIObek1+
AkFA0NPvYCiU2mHI194Z116lawbI/GAIGKyrK4ePDOVPF0AYIV678UWaB8NeSUgsmbAstLbPQCik
dOe5PDtJLOAKe0129FSSBs3LEDtdybIvLca5gfkHnBnorbE0eQkDvGgCYL2b1aL4ggW8wsDeg34C
G4AeZTWY7nXNlBbF6X4UX2T/+bbTLkwQ0JAoRAHuj9BT5c1Cyrv3K0Kw1nmN9FwJ/ss88Mu1AvT1
vQ+HAiubg7ceKKzUSpiTVM6U2WkOkO9zEW/QBfac0+cBt39RH6zm3Y+CS2vKtU9KR9rSg7Vsbz/R
NdqYhQUxofMx4+7RgYY05OWSD4ZfDFVCxYkwLxhevKZf2X9rBpSfj9ZK9HI1MOCxCNChod3cXvOF
/X0xACXUK8ngapPA90vxfbAPfRE2w4HZn95vBfJRkPVBZxY6+5WdQdnQVD5n1Qn5TLHvzDuZ7DOx
v21kaaoQy+MwxH9wQylrIaQe6z51xcn+VflfLePL7c8v7A78/P8+r6xE21OND7ojTiLvQl6HRRt5
8RR+wIiDqxsaKGgZUuMD1yUTFRYTJ7c9yNQPWrTx03El8bs4ErDWGdpcKEZYdem03KWUpNzgJ1eO
wz6jefdqUdZ+sfrKj26PZ2lNQFxoQDldQ8ueyq1QiMq2Gc3EiWf3J4O8u9oI1M7Z15WBFM6UO3aG
rzf2QVIRmJoIZP9ucD2MAFYHXWb0poDm/HK2Mh3ai4XAkvBkQJfb3TieOFpn11RDF2YKuAnMEU5f
9Neo4n42GWPXBdnPydKeRXnK3r8QF59XAhKCi5fUOT4fY3+I09oxteBSAGYgYQFOBQOh5/z3s6sP
lG2uWw0mB2IGbcAVwN82irSRP+nNSmS1aMkGZBZpmNmUcgXaGitsk038BJ8LMnCk6x0Ne7BJ3Xbc
eVUvo2h9PtP/NTMv19mAYmSnu9iEmUx8reSALi4/MOxjrN0TcjJJE/bjr9sWFwcGdSINnbTISqjg
uqouyyaZLCz9UATQjRn5kRQr5/Cik53ZUCYP8nAaL2YbVP4GFXzUeG+3B7FwncxPbOCmoB+JjlDF
DzzilFkOIbKTIR6m6YWU7Y62fK/19cr6LI3k3JCy9d2CeQQFSdCIhjRDE/2wFvguLAekiWYqSAdE
IYghLh2gc3MBIpyZ+tl41dxtY95ZazCzhcmyseURuqN6fk08A5rzASWrDpJt/ieLgaLd+dm4VTD1
m9uLsjBXF3aUuQIRhF+0NexYTh/w/LVaI1y9fu0gop6150C0NGuyKFdjmdARCDMo+vhGhZ3ihSIx
grrWQ+AnA1O+H7h7aU45kVGSiLNSgHU6y75J+9GPN3W6K63o9qwtUNfN7wQkwmeQBth0FA9oeG1p
lZFCAkYHrb8MgaDZ6lC1aMSXwf3uojsgKz/HYni/Z8MsgklcOgjGVehkBkAVckYiOYFRongd2P/4
+dlZzg62yWgLv/IzMM5ndUiNmSRj5YSeV1s5Oi8GoJwBta1lvi/B8IvusDxy+I7Qb1oKzpNNHN5e
osU9aqOdBt17SFSq6H1EMRnLUQU75oX2ohM/vQMfb32nlx+ovMAXziwZl7NmuhzkFbP2iCfByhjm
YiWSWdyiOGhskBGBWUl9E5kgCW7tHl0a8pc27KhY8eWlicKTEVktiENeky6PveSplQG0PyTda9Pw
TWb69/D8lcByaRTnZpRzoCl6q5m6uTeAGK8dtT6N7Ud2B8BfGm5JBK+gsr1ciNi1a9mWDT0l/H6U
+2F326OWTjLDR/CN4BjJDjXYq1uTcW7a6al0Z7ZhI5LMjxg/8JTe6ebKbby4Kv8ZU7tnLI0Lv+Qu
EMBTtoG28zeoegRdb73dHtPSqiBPB9VoHcGyq57OYC3See7CTNcc3pi2stuXv475gjoxoGBq+5eX
CBN8J0B6j05Ud4/k/R06M7X6f99XLi9jaEq8uwBXt5oX35U78PqFoDJaORWXluLcivJ2hHKjV1ka
RmHzz1uSfnPcFQNLjgVudqjnIpmN5hblzqIa7bqaY2u4BjhgJEQx4uKl0YY75pNNijr+ir2lZQH1
mI1MDtJqiJQu90lf+sJ0Y+wThGvBU4un5G2nWhoPhL3wZcCfIK+tjEcrtNyi6Mo+Dc3B6R49KCyg
id6P6O/bdpYWBofiHIjPl4paJLLbKbdao4Idr2CB06Z7g4hHz14jcl+cLxuJTuSkkKNQhawIeNPk
UGG+xEPWeQFtnZUJWzYAsjZwE+HoUknUud8V6DUegNaQ6caDRDxbI+9fCieRoJibc+ZHhIo+mADG
c0dvwNklScT6OGit57ZPIxATrYxl2RJiPfRkIjhWgQJJrXu114yI9yCM4xZBF2RgcRqclet9zYxx
6cP/R9p3NUmKA1v/IiKwAl6Bcm2ru8f1vBBjcQJhhDC//h4mvrtTpdYHMX13Y2cfJoIsuVQq8+Q5
s02LxHNhJhmARwKgogFsnnXdwRs/re+yZbfKIQsUW1H4WXjn35T2azDtmePMlwA24NbRGfa2cQcC
D9LjxR/G7cZtr2g3RTBxYU+6xVgMEQSwVCXnCYFyheq31e5BBlQF2Z6C5jLKAFBi78gwXBmVjyxp
0jwFzPVs0bCmkbYlVK86qi70GBf+dIIMr+RyDPA2WgaDkKXv32diiqrmNvW2NMK3jCx75iJ8FfpE
cgqyg/PcfBBuC12nkzttPf5VZxVpRCC/0RGO7lZppizfHIfCxeOSkVcunif7uL7dlIPwXfToIccA
5RxpY/e+ZTIf6lPn3soe+3E6LQgxAXWhdTOKvjakMCBAveiS4HlGpMnSJrPxwJ8IO7XWQao7vkma
eG9pxXl2xnCaFpSfHTLRBxDKCft4iAj9dy7M698g3azEzJycOU161vy9p99OItlwRqqb6HKQ0llK
bSfzW2tp1hpuc/aq2dXenUkE/Z/A1jdsqTYGwM54bGB/I0SUnoT9WLv1ELsI0/lxLk7uaX3BVPsC
fZVQzASf3VuczHLbeshtJefKKJ+Gkdxr5vDUoRFl3YxyFHgJgP5UR5ZLZnFtZoTlBpBMaBSeun2R
a+5vs3WyrZemyqmCZHnRDCcLUFpaeah+jeCMQyzd2gjZmHGo6pNP0yABP3LqDJHDXnpnK85S3RmX
RqXdoHGz5CY30rO30GlWKTBFr00ah6m+tRdUi4VM1zJAuAmgFq89UVfGFYg7gBYYPHafaiiZ+SwL
M7//8e+rdWHHlyrV6JWee0ugfw9KwVEyGlG6xXinvI58sMUhlW5A+eLtSmljbHZzeh51clvP9Utc
eo9VrwW6SM4gRvsAblUA0Mi5KPpIy5vd+giVM4nMN4IXHCogga5nUvfEFOtFvKxZ+oDa4xny1YfY
s95zQYFl2V2gTSiwyO4QpE8jgHUDlKjrCWWu3yP/5dZbiUnFYLCrwfUGIMlCiiENhuWJsM2WomPF
hFKpo53mbjhoxXhanzPFPocZAqlxhHuge5YOVwJWzNIyMWfZ6KKYPYImh4SJ9pT0P9cNKccDgoeF
owJS8zLCQNTpkDEO5gKzzU+JsA7ccEKzIxtVFoVPQtANDAB4Fxd9YmnaSsMGlR2oBM+ad0zSw1Zp
XjmKv5+XxV3MdMy5OeH5VWtgop144Lk/hGlsXA9bVqTroQJoLskK8FV0TofIxA80JMCmaisGUmUm
wbgCgmnoMQEqIdNkaS04VkdkXc95/9nX6L4RcUjtOsqdORBgZjeKF8NsAjt7Wt8Liqv2yq4UtyTM
HxyHY5EcNCmmLAUn7ceYnaoZFLfp1vWh2hEWBgfCOez0Ny/MSYyz1ohBe0S55ystq7DLho//Ph6g
5tC9hj/RpC4dop6TwSQ2tBEN/qXt252ORhj/O8CqkUY3WoYU59VFq9/yYkYezpXPa+O2DIDTJgET
C6J8D5qY8W7u0b04v6OEvDhRAiQZCNTQu3jtTe3ERi6eIZVRTt2umI1jDzCN3zi79bn7k4eW3kxX
dqSbtiK8r1liAco2afex5oRNW+5HvTtkzTN4NQ+WQUM77kOB5jmUnY6dV4cj28IWL35h7VdIfoPn
EGoHQTBuR24FNmdhWaBiPt4W82c/HoJCB7HS/Lw+9GVkKzZl7FjeGSUgVwhsXNIhU/CQeHk49vy+
b82Dw4Yz4RuJQsVRcBFlgGcVzvEtB9JQ5Q2varSmY4dFRd1F3dYDeMOCPKS+yS1hcR/BTHYPZGRA
+K93zBlgDYCpQUECL5/rXTkVVj0gy5OcjQr8zNEEOTAj8osPzXAY3gH0QjHgr61lsBdvxHrwof1p
6ck5nnaJdevSF3vcyHQrPCFMIJ0KUiUEE3JtaDRRekh9B8/Q4dbI97S4BxmK/ei+pwh1ZUhyucJu
kxhwETwJchHofR9M+jn3nzJ6V+nipnT7EAozYR5/Wl8u5X64GJ+0XFpvJHa8lFct/2muodHzff37
W/MnLRG0zRkopfD9Ntu55rElIcRKxC//3xlsFwA7/lsgbSimSTdyo7UaBBlLTB9xk6M3xZ/q0f6Y
CZsHw8TtUw7yveDfh4anFUSdcTVj7SSTg155tTsicPadKnnwJj+JUvjKhYC/CXMx+3t/KNjvdaOK
yMPFPeaD6gtUvW+itLazzQ4SZjAK4da6/Y6S5vc42bjDlEaQuEIJAW8F/HF9rjoDcmWgp09AYvWd
+1qQjx9BbrsxfaqdBwbYpckGSTdcl9dGnGrkpJvwrIrzLhidOth6t6m2Hm77hfiRIDyXg6fKczsN
wMb0zAJ3vM38W7tBhefzv8ezyO4A5AgpHoBU5DeNy4AxZ3mFN43+mrc3afPv3RNIQvw1IDOXwsnZ
w6yXSHuQn5m7S8rQKsBdFJg0HJ1ofXcp1wROGwV+jAgcLNdr0he083ue4CWv3Wg7z9t4y6j2FXr8
ca+g7va26MZBVNVXjac9NgRsR1MNcD9IQO/6Id7qAVFFYReW5IobqAotnjAgB5b+o7l7EiUPIWEd
UOffUacQZoGMGtoZARORX0180mMiJlxBXgK5Qui/eLdoWq824nFVIHJhRb61S4f6fbnki1yPvpqW
eGC9czRt5yUpvCNi3tAvfq7vBNVSERSxluSXh6eadDobkzftRHAdufxQpjxIzNCyN+ZOtUhoCULG
0kI15g1pIZlZAYAZcBdmPweG/lAaiOPcLvCM3fpgVIZQvUA95o9SsByTCI0O+chgKHbqm5glcZDa
2gHEsFHC5ncU5BAuLCkWbAqoK0vOM/GJAJsFeuCYASkJDOjf+VGX8u5fA8toL6IeH+3UjtDRqTs4
ephAgUK8ww3AAmjSbKDcoa0mZaLmOok1ltho48sh5qFXwcbmUqwH4AlAES7CfehLlEaQODPnnljw
8+lEA44jykw3dBPxq+2+rS+96gkNMOfyIsN2RuVaejeUc170MUH9MhbxndeyX07Thyk0d9C5dUyS
+Sza/Mav7R1nYitNoHizXNqWvRChY2YnDLZnlHms8a4EvnDQb7k27CrntWmz0Bo2PIXCg8MkUtdL
386S+b3eHBS5Fz+hSPk2GfR6psOo5+H6jCo8A+j1sTeQ7secyoepqwZ/9OMWbUeuA/nCJLAHJ6L+
Vp1WaQZNIosUNaIdOXeNWuSY6cWM9JpFbozeCD0vPqa2vxHfq+YLVRNk+hclasjHX88XgCGEaYuw
guUeuwQSNxtRjsJz464D9vpPwuvNc6hsRN1hV6IQU5Sh0xxicQT3myBewEAGVDruxuoogh4PyUjk
BfCORFendHStsun0rrIKPJNZOOUFKung0zGPbpocW3e3vhWUhws9Kkt7LcqBoIW5nj3G47bJ/aY4
6ywJNChnptQPUmHALQ2BCdUfv4f046/S2XqW/enclZ7mC15zSbL4qOXKxxrJUDftTHCaAOPm3gJs
RYO0be1bTscRhJV6GRGr9lAGYyyMkdeEpFZfBMIZphuPlCATJNVdnLV5G/DUzZ9B4tChc5P4u4Z5
v1J3qm/6wR53NeLXjYBRtbEXiPnCoAcvK0cMlen1jtfVBW694gOzJ2CobFwTbAtApcrboDHtP0Ny
0EAKVk9gbivODfHHgOnZqWuyOxcvWPbY1eKITOxdO1TRCH0w6KvtNYeeOoiOru8R1QEDegvJ+IUu
EH1y11uEVE0iQLFUogWbH4ZUO6bvKDxCeOWvBfPagjvW/dy7sEBZ0Om3/ZbgpmrBEAEhnPTwD15F
19+32saiOG7luS/nm5Z+8NDbnpg/3jFNeD7YQLODCEDmOqsNsygtLy7PjlhoSyK6ha9ROSJoKP1n
QLpzs8a20rqAAaBf9j3td8MEOTCclt+oF90MrV4GU6ml0fqwVJVpZBfQfLnozKI4KPmjEdjnxst9
CqkPFlq5HyYEHGLFLyerAu7e5PHOF4+E0L3b/MwAMVo3r1q6S+vS5uupqBwndtHoVt/Frb8rrWTv
dVsgj8XLyb4IykKQ4MJzE4y8y6+4CMiAt/SgLZCUyKF0AUhgjpDcPsVpA9IDap4G5AWKpeJuezez
KT5Xk3nrjfk965Nf66NVhVWet2Czl4ZUuMbr38EtLe3LosJGbUBaZPttvdMSXu/Ab9cHaWKxjaOt
mF2wqS/yHYBs4X6TvL9WlRbvfFahvFyFwAyGmftsiA//PCi4d2Q8wCqB/8v9wb5eleM04gLtcgCd
gA8MOIF8eo/IFLLI67YUvurKljSguRidMo694myUe9sPCjNc/77iDGIYoAxYcrvQh5ViUatHg58z
okUxt54zw9nF9R2nvxt635dfoQu9Yc1QhJ+X5uRYIO5bgLNjmPPMJwPE2s3JAEFvSu8dvQ+K8T6b
IFXyrfaQa5xeePI8jWNUQYV++Cbi3xXZa/7v9fEr5/fv+OUkndVbs0CLMT2PYj8/GeK0/vmN6f3j
iy7PoQX1wVYrKPgRtNCfn7gHdcgnwZ6T+BPVv64bU3CdIGK8GIy0WdzK6ATxM1gD+/o0f2mT23r6
qmu/au+2i3mgxbeUdUHMzZDlj5SfUBYKKnsj3ledwctfsUz5xZgbA+ELrnZ61rqXvg5oEsxbPAAK
t4KBLikhspS63WXaL0xMLoGieodVK5x+58za3tHpsfDNR6AGj+uTqh7NX1PSAekht+noJUzp9LbM
u3CCvsgW54kiQkayAfBM1M1Q6JaTm4Cu1VnlwFvXHpRVyVd/8KLpjoZd8ro+GNVuRxyOD9po9EML
2/W8FaOLC83D1UfzfQ2hzt3651XLcvl5KexJbc5b08I4mvyY0Uj3wGILsMNh3YpqRQBTwvWtL91e
cuUUm8LnFjeLc51GOj0N7bH5dypZZH8uTEj7i/rdXDMGEyyzI5rcsyWWf4dkNqygMQLIdXRi6XLX
nd6QyR4MFw+GIHPvEvqOq2PBcuHmxWMIqZ/rxda8vEf764Rgu+6D8QHcHBsPSeVC4M0AzCVekW8a
L+2+y51GH/BsSEoIFukhFXc22fAmqnANMSLaIfHsRgVSbuPVDVNMVYJZqmvvrjeyE9OB+XbmsIZS
G/JooO/UoNKegJazqV5aUoWmH2+wK6g2NmgJoFUEujaC83M9lY09sHoYSgqJu17fQ6zV2UEwrjwW
JRRZORHVy/oWV9pD1A0AKJ4noAi5tidsv7LbmpbnDDM6ITNzEOkXFKrWrRiq2wkAh//MLD/jwo0u
7SGWP4LSAUycNyV0jb2kfKBFuqts9zYFvaSeFlGF9FDqzjdWbZ5EBQkCW3xzeP7KTfrQZ/Wutsg9
abwPG79tcUVSBIuOIXSJowEOpIZytndJkZn6FNMzsr4/SMM5Ild03PaQhLxJCnCNiMIugkafIGFq
5Hekaw7gOBcbu0+5EBe/QrrLDD2eTWg4w2FO0IP/NOssmAFn7eyP7xoutvfSgItVlw5riuu5thqH
nq0pv9egNK5T42CluLTzqobQd/pARvu5dafHoqw+kmkrUFEP9D/7MtKPphM4YxLY98cXa3xOrEBv
IRi5seNUHgOFNdxy7nKWZNedsbJpuF1UGGUTWvyhQh+1nu3X53LLiOS8Oxvy0DrNqrNwvlf8qIkf
s7nhWlUX9kJIiTox4DRv6qxNN/lukpDybKLMrzd3k+aHOhmPGr1pWrIxHhVEEhDWv9akaxW0UKPd
VG55dtOvKO2gTSsNkSQPhIUu9zwNkxaU0eWNbd+jqXdjxVQu4tK2de0i6sau9dKE7bx3gtJ+EX4a
gi0zIDh8Xf4RtbmNS0WVwLsarXTkXOQA9LT1ynNsQF27AwOh/mKM1a7vn7ylNb3ZGTbUf/p0Y5pV
28Yhpr9QGuloi5ZyKqJliUtnjpwNmkk862ai34x+CyKs2jhI+GPPIHOzMIVcT+dQu109JfC4zdy+
zI5/W1bGDdcJqlmje8riTQyHyo1eGlxGfeHiOzBxswFk7+e+3WdNAPbL2Yo675AtrNWBMJ8oOfJ3
4FBxMCAxDZwrgOoyG+0Eugdj8oARdGkZmvSblr0UWyxXy0zJ98MSDiwlVfT6y0Vui8z9AI4EAMm1
sDgwc7fuRJSfB55huQIN802bkU/tpDMJWqYYGJDL+r7pjusGVNttQZ3+SX+hoCDtBEq4z+cMeE3h
PAt20rrnON+IWlRj+ONpwYBnIAmz+PyLteeMj7lnQRjFrG5L8dnNNrJMKt+AYGi5r/7IWS577+L7
8ZiZLBUYQgUCZeY5Ud1rT0gCoZNjPlut2JVz+bw+a3/aU+Rlv7Qp+cKcgmm7yQAJhgDAnlZFCIah
Q8J0UIcWuwKcpQky6X1JI3Rv7VmT7mOSRUg7I9mM95RXnRs6hxn+zuPsruTpHehVTpVTRxhNmPL0
Z24Xu8zsbzmoobWyibyen1jn31qxe2psstPLOVofk3InWPA4BK939PxIywQE+gyC0qVdUpx6tnPZ
ofx38l6wYiCDi6cRvA5QSdcrhSg5d7ysRudyHyGLpJGN06K8oi4MyOVZE11liQD8+EwcL3Cs0wTG
TofTPdGeqLvruieu/WhB3KZ7W7On3IR/hyZnGC2IdaFBAujqXoN2AgQU3Q/JeK67c8x4SLdoGpVH
6sKatP3KeCAmBCGh28bFC0+nSBTF1rNKmca5nEzpziUjQJd+iYJpTIpj1ZFAtE5QkDbIMvtEwBfY
VPMXQCw+2mazz0vviTroonKsMB3Blz6QT+v7c2vMy99fHHNRoCblLfVbNwNTP0ftat6485Un4GJW
l7+/sMDGWKDTBIfa6IZgio8zf7a2gOtb+0Q6ZYRrmen2WLmciTC2P0wg4UvoaSrEvmA/DH8jbtqa
NCma6Aru1G6MA6H1txbUVfJmI9mnKjfiTONlD66bP5X160lLcvCgzj6WJTHRBdt+ifMPSFjo8cNo
PFXiwXOetbkLmuKjqD+XtAko29ldHNoWD6g4MPrFYN/5uK+ajfK1sczkGxd98cMkZ5NNbpk0E35Y
QR4EyyMP7QBJe9ank9lNUW0BsM/Ovfl9rn/q1TfR7NP4d96dKvG6vm//P+fof2fojdAyWA0qI6Pw
enQ2wkYjDyMghEFmVHsHsc/M9aADD1Fit5E28sMMVUQbPxdEvUcj1m8QxPxc/0HKiYEQmgMAIBAE
8utHTJC/qyc0SXdTH1j8hDaK4wBZwc7ZuPiV5+nC0HIWLs7TPPQQYxzRbGSb002F2ndXtbf9Jqe6
6kgBj4nueBCsAQAkHdsx1+I0pbj/J8cJ0TXYkSGsHYgzQsZ0yJIDjbeav5V769KkdIrnKU3auYW3
p50Is37ve19H5Lq5/1Rkejjq6EEp0mjsvozZHp1QoamNOzI8dAwhvb/FWa98qkAUzgEXLbBcb5Aa
hq9BW3Xpt6rmz1N9gEp3UA7Hvn50RBaI+pvNv4zFBkJN5VgubUozQMyUGmJxLI6fHesgndPj+i5V
rurFoCTPVbEuNuYCg3KGeodWtrCqX32iBXPHI8N+6ZPDuj3VkwghJNi4LRQs37Cv8q7PR3fCLmrr
7CCaMRpiB0Wg4Z4sLTGFuTE89fz9Z06OVCxT5L1tYgeBR60Gbl5sDEd19lwwYeN8A5EE7pPrs1cV
oEh3dTgdExhiRxwcdDhn1X59ztTn4MKKFCJgL9t9D+zEuRaosEzPNrmtyuIAdp2xfanEs50/xuZd
bhmBW3+owc8bd88j35flaf2HKDfLxe9YZvvC04Dnw9Rijt8h5rvyk5+Hogt0a9d6d8TdGvPWzEru
put1EwLJsJWm3zT6JJyf8J9Z9qWYaqhKfmqcM58OJP/qNQfh1sHSVAzt3vXxKgNdKLJhhZFQB7Bf
mviZV7PGQPx0tqonnX/Upy7M+THPnQA0yaEfQ4jQtQNCnvKtc6kCzyBxsDRxAbQCHWfJtDfXcwaS
PjRX0aHZcdvwnrmYvuZOXQagDfhFSEN3emrEe4fwHGDs/Hc2me1Ln1Xfh7zbStS8XXoTBXbMBeA8
YKiUWUughjV0ZbU4ImcKrOzZm71DIpqA8Scj/2SPWwHc4tiuw4pre9Ly54U7Jx3DzDfmUxV/SAcN
ykT7bcWItw4Cdny0mwLHhbWS0UFpLHhWj0CC5n0IasfY+2cHcf19yUFoOs8ncGXjweKFyfAMRswt
VoK3K2Ngo6B10YVSBzBw0rvcHUa37JZWydZud02in1NI1Wp4H2dtsadtEfVi612ukHS6timNCvdj
69fukvLRnQfA3HaiMHe0aneePu01LiK7zB+7svs25vFRZ1mESyyqeXYnLDNaP6Nbw5fOCfGEWQ3L
G82e3ABST2G2qHe2kCSnu8E76vXndXtKv3Qx3ZIPNDRRacLEBaZ3uJHBagAhmN+TS7+tm9kalrT/
PZEOet4vL4r2WFl+RPtPNcfdEjdhoqPMCi+wbnCJ068P3PWSSpGGUzUcOnO4KbOkeomb6mc5jqc0
ZkE1gWraru2wr8QOZbPjO+yiBKJb6DFHYCltX0+zBgptDmT20v7eoB26zepXyOHtSlrc6lp1yoo5
csU7umR9JF9MC1k/KFrImDrmAnVrVOhqN/3imM3s1ACxyYGUqh1nY2aVO+bC1LLUF7cmSw0W2ykO
i0WnnTC0Z2PuI5GXG1Cztx4TC4heJtfR0V/8popYjjyzGx1miooHXXZrAkhT7totjNdbh3ltRton
1dSbtebDjBnzb4Vm/86ZuzES5Va8GMkSQ15OmJXE5TDDo4Hg8z610juz7mmgTY4AvBJtqbT9PBfT
jk0QAl7fjKrBwTBa2+C1MZPSqUvAKSuGDoo3TluE0J8I4mbjPlBZwHWDpByg0dCxltzVUPe5IWzA
vd3qxB/q/P/4eck7+a2WI22Ez2vl1yn7Fm9BupQ/f6F4BQoHz0C5NM4HDT9/RkMB6AcesqTF3fye
ygyQHv+ZkIaArkZq9Qbg/bYXZU5YijDdmiXVBrs08WaZGc96p0c8zeNbH1xybi2CGNXWcupDwy5+
4Rp91JI2XN9dqhMK8dqlBA+CTxBLSvs6mZO2Smdk+jLkS2e+s6z+kz9AtDKvN/bBW1OoYiBgQ+8M
AIX499pUBeVI0JVDYA1bEKjX7GuDGLGL3SfGPBKtD0sRJS8lEzyALAvsxaaM2dCycvbzRRYILO/h
PP8E+CWYpzzQ2KEbPutGjWOELBzJdrm2lSNQDhQsnQQhur8I0VwP1O35bNpxDY0gMqB7GCj2UB9q
64DYuTUCAhalLYtv3TlGC6gGpNkABzXlyuE4AC1fm0i3NIP2EVTk0LYukILbSOoox7Uw83sITdFh
IPmJeJjjBkIloNiboEfcO+2OGvYN7f07c9qi83t7HDCiC1vSiSNEm32nxV1YuDkUGbTbojQjMfn7
uo2jrCx3Om+e2lJsNPkqh4i7d9kxULiVt81ckJqAXwTtsb0dtdWIbuVkCPyM3xQNpOjWN6lq1SD9
RRyAwFEXkbNxczzWDqvA1mTWP/0JGF6cdFfbiGXeekfUP5EY+kO9qb/pTDLb2GjSDik/Z5pHpBsb
lF2brXhfZcRcmioWARXsQel2dM1+GmyOgIl5L+izCZxyi+lCNVeXFqSAZRicInYXhpwZZEwVA3YD
0V8WW7t/XxKobQG6TcB6/UZNLDFjNMP0qOnO8U2jnSoSjMOGx1W6pksbyx68CCVACZfoLUdUO7E8
GH0Im3wq2yki+SGGlOlgPsX8YRq7wLA/rA9umaPrcBoRxMXgpFUCmahBZwvPktxqd3VpB6n+mqLd
uJ4LFJgFaC+29oV61f5Op7RqGjeSVjiwWGfOh75sD42gUQ5ivo2TpMhGXQ9NusZStwPKf4Khsjw0
yQc9r0KfHQ3zd5p+b2kRNfR2sD+hfTSwrZsSRPB2L0KrP7npy/ocqxzIxRzLKCYGdTOIZqOQ5Opt
GuiD82xW/U3R0n3fmKd1Wxvr6Uv3TNYkng9kBeov/oMx3aHw4utFECMbTeZXd6v5eWvf+ub1vs06
kdjMwfNv9h+L7Jdutmgnw4atf/TQs44rMM9US2fHD2N4Wh/opmnp5skgqmOawzKrTaSzz0DKZ/Wv
wT8LDzd6/GrN99B7CchA/2/uQAbLGGgUK1INQ/b5rhRPtXEa+42xLYdu5VDKvZZN9r+HElHRp8I2
T0mbHvPUCMaeRr2rbZwUtaf+70T6kvOZ/dGKbQ8zKYzfYIsPJvFlfa1UF/flAZCcjJdqTu638KCa
RYJUAx8XBz2yyDhISNLbTvMeepufh/4dKN3FBeC5iYQgxifDNceW5VpJEZ1YXnoojDSYjfLQCREO
FQvnel+YNzTJIl7uc+vWGzZqjsplBD+ECf4R1GFkXPtsGJ0zlnBAvv4wxhGJi5BNL0T7MAEWvD7D
alNL4dVZOmhloGaV5LUQNV4KA+gKzZCziCWHlETOVnVJ6V/Am/r/DMm+zHYzfcwXzEYMGiHjU81E
sMBPy+TOtH+77Hl9WIpaFhbwwpzkzhqnzAunWqQb/RdaAdVYMqhtfyT1jW797Nz7Mj8OzcazXumu
L2xKPi1hYHtgyJqB+tg9NN6d2ThBx+8dfyOuVB67CzuSA5usVE8hjQt8gYMM4Kdm/Lk+eVtLtdi/
iCnsHG/jxsQ42rHd9bUZWI27c4UfTSAVak0WpS3QBus2lZf7xZiWv7+wmUy+V1UQzT475JhC8puG
pRWtm9jcE5K7qhq717MS8+bM82PlZVFSOU+dld2AujIq8Zasdf0AcMLRGKcN20pHBsIuYBsWSJT8
pqrQJK2D8ROOrOpCt7pLgNiCPFH6Eudi78Xf2b8Lk2H/o7AKBm4U59E2eT2fQ4nKKnBlEJtPjD0r
/W9DmUfI0/1an9NlK7y5cC6qJtKWBxWkLbwKnormdTj43+p/17NfxvG3LCONozaYmEmCS5Nr5edx
gIg3Sb7/+xjwtl+usYVzQWaZ6lKwf/qTi0g2IzuGNL7ebay+anNfWpBmqZ+0Pi0mD74PzBg+CiW2
VR9Q1lwfh8qVozVWR/+Nh3YfGR8597Wb80qDKwefiNn2u2l41ZIumG0rLLqNcFG18JfGpJuZ4W2Y
mx2ModV/32aPmrclp6i0gMcm2n2RH3gDSudN7bfUIwgucj8oe6D82mB9wrYsSMtSZ5SXzehk5w/+
/DF3P61/XXUbAAMA4loUz30QKVyfwNgF32sCTOy5C5h2nIYQBdVxq89B5apBgWni3Y8s/5ts62wL
Ai1ucGNl5a+6xBHMshBUkkGBimKVBFa+AddQ7jEPhQy8Z9GyJmej/CYZMneAvQkbK26+1oYd5t4X
ZtiHibyuT6ByeZCEXSQcl5y/dIUzAKKdsUKyoTG+cOB9fq5/Xrk+aOVGkhf6NBDFuF6fJrY0Sgt8
ngzOTuNjNNsuiNuzsBk2LKkWCcwMiCTNhWJYDiYbVK3NXse9Ywon7AZwDGr3Fbut22EpdT2kafGO
jQ3ZK7SM6zY0OGTqjn7yRAMyT2RQqkgEVA/XZ85UDghJoD+iFYuE0PXU+YzGccny4pxPvY4WBora
aDIjG2k5qKCNwxzVGdjsUOD7bADU/lVU4D5InbjZ0XlAeiARcwh9cOMwdPmw00DwFqDXtwa/yTQ8
ZqQegjlBn23sGz9tNjE049V1BOJndCpp/oiCpKVHVOu9V1HH88YOV+06VN/Iol+xAJilQKTOee8Q
UA+ftRQCKTpU17A/tsowqgvh0ogUibCRas1MMYHwDE2RBx4SdoP1Dhd9aURy0ZPbZmCjgBEtqLz9
uNW3qpwoxPOAyiGmf5OYtiofHP5pW4C0g3Q3euNAtmTW8g2EiuqU2h6IrBZRMhfZwOutZk+tnQBY
iK5PPb/RqRaUotqhTSmYa3vj1CgXBXRZaIFCbQwsTtemXK9LBid18rNu19NxJJSBfzd2A92ts+P6
CfqT3pDjJgD/wG4O1mkCvuRrWxZ1SUE1Gx2YHE1AzowTUI6u9ejYFZQkUm/wAs+qRuDv4n7XzTES
eGPnfcFUv+oTr0Jd2CzqwH10cjVhY++IOdCd2kIWzm8fcBu1kaVrINzh7fCFZpCMzdp2ukEndRsk
qN79iCddxCCWau3HhvJXXUzprT+KMsLD2t55NEO3pN179x4KAeGceu65xH0fkol9AVvF+Nzq1Xxw
rP4LEgDfJn0qno0EnZY5YEa3k0eKHUfzD8iXEFxPxXd9apIDn/OFEgcIr2qakWAxxxeRtjk0jHvz
bnSdOOB65gRQKXoA+Tc5Dsx1Aj4wGqDvJgu4oK+6P31NQbMSooY/79PiUzl+8OYnBvQguE4OIDyb
9kXbQ/ClmoM0zodoAHoJ4qadAGnSFLLECWMGZTDX8A61X5ZR06HT0mIW+qJtJJ2YRVnYmdy78QAD
CxvUQfZ5zZr3OADUYAGqQ1v2W8abntG5LwSeHDNYNsy2DGf7MxMbrkx1WV8aWdz4xZuK9dTsaJLm
gFTrIRSSP5nU380l5GSGZI8V3zg/CoDyovQG3VoT+Ef0GUn2KMdYOeX5OTe5CKosHs5+qrETI358
y7CpQyOdxp2rmf6t0evpS9eglhHW+jjcoxuW7K0mpzcjnmgHnlBr43Wu8leAESGnAkoCvIqk411T
r0BDP6FnY/qMHqv44/qRVt2JF5+XgZjUQKp2TvH5KbtpxhuAPl1nL+qdlf2oso2hqDyVB8i1g4ZN
xPlyaNmNTAfxDvq3KYnPiZvcE5BA93QL16HyvaiaAUECGCt2qnSB9DlLjN7naOJdUNAVuk/tKGXO
Xus33OGfko7sDi8tSTuHQIkYtZIelkjymPeDHvSaeYqhFOpMWQh8a1R0NPC74Wi5827w+UNqWp9J
OobWVB85LSNtMKNh2Lp9lBMNgQu4aDBoIqK6PkGpqXfxEA/03Lo/bPur3/9ytpSFVIcUVAD/mZBC
gcoypqbOJwqO+W+8e0n8R7Pex8VzAp639R26ZUlazsSKZza0sJTW95Q+in7vjmhPCbstkp+tWZNW
k4LXMjUbzJpjT4Ffnvi4NNZuBKHqzYlpW8ICdI1IN2g3ZyAWrToQmSCnF48idAE8zNwTiiYblhbH
8HZz/rW0OJYLN6oRvc1iBkvoQ9BDcGm0YZ7N1o0Z59k+tuC8Mwbx16TG1aFPKAWtL5tqNgFxIMBu
IiP8JiwhFrrpJr/Jz6M/h1RnUaajRbD4uG5FNcg/vhGkoYtSs7TTaRXXud0iRZHZhC4tosMHv9WR
o209GrTcJo9J2YuDgdD4jpDK2RikYm8CBoywGzwuSFnJqwlOqBpU3CU4qBygKUxB7uY4P8WVc2xy
8rmytd36cBXMTSDWQj4OJFHghfBk+anYAsmrL5IRGB/IxhXjLfkf0q6st20Y3f4iAdqXV0leYytN
0iRtX4SkTbVQG0WREvnr71EvcCeWDRuZixlgHooxQ4rLt5wlf9U8Y12yBHAELa1XLP9Bgz706N/R
HqNC33f9b996Qs4QYq+AblzcG/4tScHzVwSxIIxokCbOmeKy8g87PS3PslQmjfEqSLdy6Q9ZWIDu
fChm77vg8foynC87ltueo1DsrVlj+XRrT9QlmmbrMumKx7F+p/XPCrrXtUFi3Xi7PtT5BjsZylnk
jBCs7ltXKpmQOgUGYh2UKwKMp+898+wblTE0864PeP7e49SAS43qCzQ30PA6nZtRaWYOZwmV1Na6
FHF+4w2++PMIdaHQis7JWeWlq6QlpVOppM+quDX+WunT9b//Qp8SE/BnHSU0gZDKLz5OBas31Cs1
mfDp3h7gtWPuNPna+wkZ1sz+Vtsf1fggneHGM3FxYv8Z9l8V/dN11yn0ZTtSqgRIIzd4zP8LRBME
qQGKAUYMcCqY9p1+GFE4Vd6VwE+ToY9selcUM41vo/UvNxbwXxx0enOfjrR4iFxX8rwgJcgjDQi8
Fjqwa2fU362s959rOH9CP6B1f/S+V+7qqrN3xHa7mEPk71eTqv7d8ygIuA7+PH3y2HoAEQycDEuu
a529IFd0EqBloEBQEHcFYLH3nKXZH8I9h0eFctLfKtAlhJAntvYryn9Yhfe95K0ZdcxtNgpMEwyD
PvgqK4Pivm9N828xZoJtXSQEd6ZQ9bNf4TXruAu/vzH1D0XdTY+0rntUSrThIfe1l9wjwQM8NOpV
ULX6ppITCidZQ/JkzNx+g56bQ0J4Glgrr4biUCQKX+wEIxCDdnMNSSYHfqwysywUAENuLEGALuca
7Bwy21p3LOV3dT51u9JwkDlSofa2O2Y7u8VjV6oh32jYMBB9B5WcQR5gLSpqxtlgpt8MxPWgNICj
Y9oSz8fAWGRaRRaE3NH9H2NTa/d52UsaOqMj3kd/rPa6Wvs9/5sG/ZsN7OtYaFtVWrEHpZXHvHT7
O6aLh1wb7E0zUb4r3XZa5S3AJ6AH6MjlqIxEZw+RB0mj+1R0fcLRjvnpmIX2pwWRYF1MpXiyA027
UwFVkbQG7xd1Z2pEMdT3Ti/7DXFliS9sKBkZ0sl/9dzwH1oEAZCcKv4oqF2umUJNDeK5xbruKFuZ
Qe6tVeG0UeCl4x6MCzjyWXW6HfOgQxoLTwEADoD8as0pMgxS7kBmcfEro4j6yXznrd+AkC9VrBw/
jxHmDpHWoF8fPeuFERFtIo/64NXPqu39R2K25TGHhlTYgu1x13iZcS/SChoYaV+jEw/zpc7Iulda
c76R2EFRBR34jVelztGwMvAHAESHGDyqC9Jk8KqEZTaY5d4QGk7l7Sunsd50aWl/jQGxYlBCIMAF
AXTX14SvRKs3m4LrWOyxhm2FP5Yr7utwMpDtsPY0Q8Smw/jOTVtjr1m833gZRGOLFPm4Jg0aUZaK
yCxLc+PaFJFT7Ts37v3zeAlGV1DjQcAOCOOZnCXhAJ4aws3vZyZlW7N9YHWPypq+XJiah0G1CA0X
D9f/4haDx3zpCeLk955hRC6OJHOfqUTlcrzxRp8HuqeX2OIZsFOt8/qelPegcK3N4ActNgE06dPg
9/Xr0rvwQqOgD2UNMEDtWTr+9F5GuTCbSDMV95OVu2/U8coa9k8O26eWy3GmUXjjduqvPH1QWzyM
LuZqBnHn0n7vGSQIp5poMC7/happ5MDV5Dj1JQRT+M/O1mHN6w0rXoBsP6pBfctrfXz3GU6A6RZr
NoxmBOMVM4IAm33fII/ewBV5WpUjSLglr1lM+6o9DulgPaInRDeaqdK1SGE4Mplq/FZwTYs7Vr3K
gPXbwkGtR7NLLxZcQBcWstObsu74Ox+qZl27wW/ZwK0wo2hje6oIojZIraOkKLP1gb82Hc4edanG
lR/4FOhA4oonapFqy/o63zBd5mvmT87a7qFSYEmdbwR2AMIarc+jusIOn6Dxgta5jkQ1tUTosWL4
OxSGHeqlGDcpg8VRTmAQSytW3NcG76KG5fRhbOStYv2F5/xkny7eQEqoJmEJmN/z4LWEoEQFQMn1
jXNpBGe2xIWFE7wmliVaSYPObX2OcNiYQs3RYf1wIyS5EBUD/gz6KQy5kQYsEaGBClpW6kVxrzTc
Ur6CclMT9poWosIaQ9o4Mm+pn18aETppAMQATwvWzuIs1BK5UsE6nO7K9+4QXHoH5ehqZTQ0SPLO
9UmoVyx/UoP5dWsIrKE5XyoA0qNZtLxYirbSHGHk93iBWkjWgW/WQK3t+jebf2QZGYE0jHsbfzqU
+a3Ts26mGZDkUuX35hhbArqjK1XGID6W/L/YHJ8HmjfPp2gyLUpN4WXDQOI+tYuwqW/kFZfCZFRQ
8Z3QjoIYwTJzbXJDwjtWy++ppZJc5s8VHwU00Me/qhgf0txBPd08gvBwYPn40dHp+etLOVc7ASie
BZCWTARW+0wAVFLcV5Z3bNMcfh6p+SI9ug+aapPl6cP18S5O+PMDt2iJkInWTaN72CCd1x7cYpgO
FAW81ehwc6Uap9xnyHxFiFAzuLcGN7jjKtf26IGmNx2m5qxtsY9QSsUusuenA13o088Lc67Shixn
mniqlUWYu3WwYRCMeHbM2gopHGFid2DVVpSOjBn36KGvK7YauxHWtBMtf0JywTjCCj1dVTAVjZTb
Zc+t4dVxILD7exgfr9NUD7Z96qs1Ape/4NXQIw0qtsuGrOuB4TGqNXGoeGwq5T7kYLxEBqvkYcxB
FjZByYvdwptiNFvQRFABmX5K7MiHVArvAQK12d+099vvmY4I/+sfCpJ6OvJqyGLNZY3TxamkILqf
KisxDSo35WiZzzWEkx49U9W7gIKK66I8Dzcjt1tnJc54TotgbSoj+3v9L7lwQ6NDB0gGarn/JP5O
/xDDl9aYcWklXVXti7rd3yrgXhoAlIOZNwIVW1RKTwcwaUNIJjMvaQ6Gc9/c4jLe+vnFLqtHbSqY
BcWTQeyraosW2fX1mf//i108Gwn9358/h2CfLqlW2JUBOraXoPTaiD9Q5Wa3jJkvFZwCSOPOzPJZ
FWIJzQVH2jZkXbhJ51UkBXtX8yBnU8CtC4Te0aMrD/LxD3OxSm5oARwm2nfdXktBQWd99gi/xxDc
JGtNhNc+lJqhrwT6Jm9+74ISzGlg/4AIxi0o/MWF//RHLxYG6oxlRcBjSTzvkez6/mtARhSeYFqO
PQOYAvxu0Es+XXe/QW83tbmRcAKTpZIdkIW9funTzkM4oCECDYECinWGvZBWa8hA1l7i5yYPg0HL
X/Q8HRF1Cn5jqMVizUOB+Ai42uwcNXsKn84GNFxtxB0kkCdmQR1Wuc3fCw3Z8ZdnhFsF7D4HmuGI
0hfxgTDRt0RALBIO9k0Nn3QuXnPjVtg4f9lPR+LfZBB7QJzhny71EgZRUGSOTiPHJJ2sVQVtLp6v
XP0w8Fu8pYsDwfoDWcfMsVui1ox+SEddDWNiGLzZdXDAXeU9hMKYn/80cCTir68eemb/N9xi9Wjr
gU/nYjhKyxBpUDypbGU7f66Pskil/nf1EMWhuoUm3RmFyeSNxyEnOSZinL2j3Y0vE9sew7J8Y4Cy
BXYPABBZXx90cYv9G3Tm62FrWBbU5BeRvgdpgqnpJww69eFkfnN7GhbWjZ7ypU3uzTbpCB2BzDtz
ADD1wWJA6CR24YXqJWVf5Gb9m8XnARanyJWU29jjY6K/wGk8tNe2ccs/bv7Gy739eYh5jp+ue7iV
yKpSGCLb6pA40v5EKkU15f3657i0sYG9ggIrWgJwb1rk7Y0++GnLMYoSoRZsJrhqrN3/arXmhB0Q
SaDkrMU3zzyPszEnIslZsEZBOpSIP2334/pUlsjpfx8FtxpqA7gTIL25ODXu4PeUGCBINgwHc12A
qSNQ3cqBzLgjDpSiXuQtHaVLG+3zkIuZFRrgjFbWikQerXY1NtvrU7r184uvMyJqpaaPhWPZw6Du
4XR9/ffPDyM8hiAkNlehPMDI5t3xaY/R0RpSreYjbukiavSkt3/Zit6IW86vGQOAC2RxoIgAY7oU
XfWhlcOrspVJ2WsdBFj0KZK93gMw45njPh9a7ZXYdvZouTW9s+Eedgu1/7/8kOVZ8n3bwo2K/zlj
hOpaljmDpg1J5jLcNwGkWtYEGZmCM7sa33E2UF62bdQ3yipD4S+HXm9AAFUY0bOJYHffxqoLpu/N
UDvbwoCyy2SZ40tqwdQR1AMWcVPTIsTu5VPu282apgTuP1Zu1aHtV+0OlXlnbRSmOshCCZSdTG0F
X1oeq9p4L5qA7SpDuXFjQtJa2NOLwN0cQ6Wji0FA1aKh7L1tq8kG2vfUCLXMCfZN3zyn+NlYjLoR
tllu2pFt9DzkJJ3CqWRsg3JmsXa7BlkLz4c7D/HauvBqkgx4UJ8k533ijYGIPSq/t6QZk8LQ2V1j
9aH0d0aXVut8yigAjqW27bpJiycQ37QKWqbcpOzFGzWxa7JpiHtfh6WuTvyd6cP6NkfpLcyLdtwj
nfnABe8/5PB7wYkX6uj5Nd3h3ht/FOUMeOIColVSGt1eZN0USxtyQ6EoIZqDI/5XVk4FUJCuxaNp
VWvWmENMHcae2kKf1tMgyqRqe9DUuow4a5T2FFRQZ+xWW1nAeLr1Pghk1oVWbxTfpa2clc21KZoq
97fpUnenXFqvJEp6+zo1IAg9NR7FPTtZ8MWp3GNeSR3xrylJSFBkxNpW1U7TZPnI2o7Ho2cASQqX
Aqh0s/TDd6t8Nfb3BgU2rYA+FNImWZgdGvHQxp30sf0mG8/4MKFvwaGbh/o3FEaRkKaK2iFjrrdT
AZeHzITEaNWgwQ2Jjz4KtMCOGm1q6Yy2y+4Cl/8past6CEqv2zFPWWgaaWViqLbaKei9xfUQ1BuA
6kC9l4RZUByAEc4ImNVDQGD4NplTB/9t4aT2WvppV6CmXs/iu5qKDSDi9JC6ABaG3JcTaobqt0D3
FTURapAwH8lgo8nX2WuuWrMM866A7JeZo3M0ujTqPEU2EqoSW4u6PGQ8KJ5xP9JNSVAjRWCaJXTQ
p7gs++JIPadZUU3osVk39YPhpOqPAyP30AeC4KHTfkr2OkSFaaqNX/nGZurz/Nm3OqjxtIfCJ5Go
0/pYKN6jnFfF8J9sX5qcWb/6MiNPGTotGxVk+a4z6nHPDZ4nwQg/C1Tl2zxEEQ9fxsknPeyhQ3NX
SFhkwaaTvrbtoJ4bK5K1YlvpBhSacvVgrIpMYuuk3vSge4AzZk36s5fT75RZ3bvW+2lUGp2Ct0+p
/ETzM6jTE8cKAwXje0px7BsLzilo0Yx71EWkFfe8kVCJ5GqD9MDf9JSnRgj/wRJAZRBNS2G++mIy
YrzRdQXYqoFWQR8UaFIEmqNQJUit9agT8wjQYLbPXO1PF5j2pmTNR2ZiUQGrC1b4E9K/TqN160nL
RDhqAB6aoA1HqP38LappCLvRdLdtpXvbquuCWDi4lU1Tc/GVQTXRGsP87puURKM7vbkpp3+MPjNh
B+EVcWA09lHLg/5Oc2WzUpZND2k7ilXHxuAANIobAhTCwtEBoFqaGon9wvCi2u6AngbSMrtBSbz0
XoJUMkuUI+cAIOz0Pev81jTAiuZJh+smn7ukX1RZ/xdjzO55NmDyiDTMRTLYQ+gqAxmDJ3n5bGZu
XIlfdfXj+qt8cRYzJmDGRePtWQSXinjSdhzCExairhvZnXbjRT5/9vUAMra+DlgAOvfLtGkYUwZ7
AV0ktYk+4I4E66HZ/Bdz+DTEIrLgSPiNkhsiGdheyO3w5RnMUAMgcPCfmeSxWKJO4LEpe5cnwdDu
u4EdXfYIqO9X52Dos8w9BgJm8iyHnRoNsrXDNCXdsAeICqW9679/HuHj9/9ZEqDSYkNH4nS3GqMk
nANKndiQZRPuX47Gba72qS1WlV3dQIJcHMxD/RlXgIee4/zvn0I9P7e1Qs/qKcGZ3dXyGIC8KPUi
1Acn1Nl/sXKzhQ7yO0gngql+OlgHzH2A1EUm2VtnbX3/xsJdiPRBeUA4Obt34Zj4i983ldVUpNem
BE36b5bJobTldxHUYh5B2Ifucx8824Q8aSLbD9b4fP2znZ8edCKM2bAaXXmAdhZB+ST6zOYW5wk3
zJeq07+D0fZhsfTGJM9vgZNhllBd2+0VCHkjT8ba+6tLiG2hWn59JvMhPA2LMQQ80NDImW17l3uC
GFQMcJPiSaZ+DZa/RpMMgjMshrZO/F+MhDsHtSc04SDtdbohMuYzzfA7nhBL3nlUZJFwaJT3KG1U
E7vxCiyBurikURByPRfAIz3AW7C4pNMg7ajlTSzp2rFdY6Qx0mvaP4xG5t0FozmtuKtHNrkHNaEM
e7/J9qXrdICA9ORJwp17lZtFEHadq1Ytd+0wFWLYXV+RC+fx5G+cv82n82ir1qgaIVjSV/qK5BDo
rsZmryChZBvNq6y71fXxLn1rSGuiIwh5qFnz93Q8wA18AeQISzJqtqGZaVuTihW4qsehuilFNd9c
y40F0Ss0W2YvbSg1nw7Wc6fRaduxxDA/1PhRaD8861nIbwYUsRuElHudaDunR+uE/pmsG/XaSyv7
efD5YH1a2R6pWJBzyhLWMDS+zfGNeuPzRPQgUo27tcQtevG/ctL5dHERQfsTptvL3vJEZsNJi7Gk
0hs2YwiMLbUKuKGbsgdjhpd3XWWV90gSAf7tnSwKEEGFTm/wCG+Pc+NLX7qfUA1HDqUj4z0r6w20
qiuRqyHpRxC2WKfdE1F9TPktxPGlHfV5nEXtA7bsaLHoAA809GjwMtYqLSqrPBqaLxpA/DvPmA6u
e2i2gbGxOM9+VnV+mvZDwnMte4eGEAsJKfM/10/IxXVDdxQwehel6yWq1RVMTa40hmQIKBI1ufW6
aVWw/Iak2MVhgEOwUX4Honf5fOAaZn46ZpiM22y5J5/6wItGWD7/F5e754AubnvAZoLNf3oMNGBK
vEDyIaFB3qHN2t4BL7xuTCrhMubd8Oa6UOOZg2GI35qzafUyZA1KEtQKPPvEq514crQjDMW/ZZNR
R6kPFAJoc2u98f+Y7a1Q9lIoAGFmEMkRDSAaXC4nMVJnkGbAEjt40rUtgJA4Yk2cIteQTZxrr/2Y
4ca5UWCe9/byxCO4AaUZAix4bBa3KSe08tC/ZkmNGg2wfALAeijfNxo4KJUTbFoPEJwpvSW1dCkm
mLEeiHo9HdqFi29KglKNGsWwAhdLTtwnVNzer5+CJT/q32HzZ0QaYlLgzpflOtYPVl6ZFhZUCbUK
xkatUgP43XTQrLBBkTXOACCMMqurvoummssnnoo10Rtg4HUOqiUoE3QNYuaa61/kU8x/HOTWAFpE
CwZWqsuIBfSlaZAFYUkD8SPAGFBj2WvmXjiv11fhwkID/YtCMkwGLB1tv9PDwxzArAqBcYT+OtUf
Rt/cOJ2X9u3JCObpCBJC3uVY1QDyT+s5G/ZaHgoUjQL21BtgV44vaJWErqmi6zO78DqejLt4musa
ILDaxbise6F2FvkMyj1bRh7L9OXrI0GsZxZNx/1zHnGkDQqb8zvskDd4ReVTIpoPhpaJerw+0KWP
9WmgJdGbm6kNTV+OUMo8pMXhlrXhrZ9f7IVAZ3lpp5jHBKihHQjg7W61Fy/uhs9TWOwGgLjq2tLm
mKVLJEJPr03BPSfrenhRZhNjp0TEKNfSu7F0Fx4jPEQ4TgEe1nO1YtNJNQ40L4N6eC1XvLWH1ayp
cwANq7ux8S4NBYkqZ34iYI63TAEg714FLQrMSRCQg5fb2zw99M6N2O/WIIt1bOrRbKD+wJIUJeis
fmXeWwEy8fX9dukIfZ7J4gi5Hgt04SN0z/1dNqPf3K1tPjvWdzuI/38jzVvzUyhLobU8dBWmo/K4
8CIUgpgTZexYDjeCkkt7/POUFg+LsBR4KLrCe5bKOz1zHj1ivV+fy4VwEaKf//n+879/mstUOTXE
LLBqLlL1rHkvLCMyAWS/pSl0cSqeh/IcEBUYcP56n8YxB+rltMJRIqV0UBV19HjSVLu6PptLewDd
UtD9wd6ZUTGno9QEAZtbzOlUVQePogcBtCd6C8Sv5cf+oMaDXVjVjdN6aQk/D7rY3flY5lPa4AgZ
1QHIwdwCIOygNc9fnpqHHhmiKeDlYIW8iG36nPgZPIl5UqBB9mAqOm31qvV3PlTuYuHL4aEM+C1q
3aUcykPY7cLYGlVPQBJOF1ToOEnSwPZQ2oPL3npU5PtiXMFVMAJPe0NdETv5Mc3LY5pOca921yd9
4eKAvQfQHdDAx2O13DUtD0CmKYc+YVYTjhmq+9OLeUvr4sKmwSD4L15FGwTvxRzh8aPTmtZ9khvB
vsiAwu76A0cDQlT7TtwMMeY9uAhSIUzzj5gF7hxgV6dLahfjUJOs7JO+Lh+cKtVDs+xhak3eHDbT
wQgpwkzYz7Xow97No6mm5fr6sl44jHOJDLw9QI3sM1qoqPK0l3VAgekrfwX0ZzHyWyIFF0Lxz0Ms
KXvInyFpxzyaEGOLsv+xlC6M355MdGI6d3i0b3mgmvMpO1tWoJGBbQKIChWm02UlHIw6sJYoAJOZ
sffQKcnCLh3Gu6of+A7gUhYRZatVxuD3ymFTcUx1ncRdA/ULrWTVBxf+3F8WuY6eJ4er+TQV28ke
6pCKwHgcApCKIL4u8rAXDmyEvLYhtxQVL+13+EjNGxGyZbCTP52EVUFNIrNtmhRN9+by6Vlw9oQe
4y3DmgtXFm4Q/D6SiQDw+MUe5JNj9mpwaWKUNkohx5p/58ODW/z8+j5DCRPBOiCsyEQXj4sIQH72
MnyT9GFwjn51I729NAsUUuYgFgjis4MrGz5iP1GslrYa6Z0Qb8wDIWx1fRIXvglQqYAno9aB+sAy
Y4dWTadLAI+TunL2TGOR4nDII9ONYS4cmFnpa8aCg6bgLD89SFSkoVWmA4E1fXS5/TMdgj8D9w91
raXo16VdaOCfouuTOx91xjYCaYRc3UN6uXgwC28I5NRJPXGgSR8rrvyYmlroZjZck0gWyRQyKIa8
VeI+v4DmYdHlQuHTAF9oQeitJjVSran0pDNi+1kYm+uz+rdYp5fB6e8vpoX0GFFIh9+HFHMVQsK9
iyQM5GM+VQkcclektjd8HH6bRfsDedlb36t1p6ESaqgm0iqWxsoAcEH6ieJaGOQmpB7tb2VqbUt/
euhEgLNismOlqIh1iz9DVf/7lAGjknWb1hcrw6RPpOnQ/xZg/WfTKkWxewCDz+LuC/raexS0CgAw
h5emd7dkdKIcwoEWqfdEiA3e/xttJnOBtUeGDjrp7KuA+jvu+7NKUOP6pUtGLHiXk3tFfL4fW2Ye
m8kQW6BUjEcYbhciBKWwvQ9s/TdgOf2TzEjghi7fpO5R/Rpz3lWxhg7/MUjdJnY7/3ff9WhMDFze
OA3nG+Tfn4l4B3qh6MYtPqBm89YDcMc9Sh8c2x9ZfH2DGO6lAWa7LgSaeIzRSTy9aT1KZC5b5hwb
360jWvgrp5Q/GFeRZYwrGJsBfkGzmKYA3jXWGvoCe6e3oNpLmx3Kd+/ukCL06dMHzfN3k11um6bf
4afiFiZPOmkjyCAh+JQDdHGhENj4hMdyQgmh97N7fRjIHiICcEqr7A9T+ndZawISafbfeJcd6ip4
oG2f3U1tf+R5i7ZMQVduC7ZoWWxKS/K/mUUBi0pLBrhCAV94DwLxTTpups5/bcqhBC58SvKpGUNi
sJVmVHfmHD4VFrXCMYdhPQ8U29EC7pv1aJuh8KtxNQWFFReExKan/fW7MppAyvWLBmTdFobQGg09
ATE2aPsVIZHFsE7RkAESKa9+Tr57EM3wWjhBPDb+zu7ovWOwo1OWsWXlj8OQ76ZU39lDcJfCuKQo
2R4C8a/QqdnltrsFaxjS6EBeMRWTsVrDSP1YT2xbtvS7l/Y75WQHlVfrFsVfNfxsWyMembMSnnaE
oxfu5DFYOWMHK2y5baX33XDTxyoXABpCiSImyj1kvY4yPx3f7EZ/ba0xRkMicWtzRccAtNYqaciY
72pNgNPkTyszxy7wzVVeOO8wgdzr2cCjJigz4M6CLJxkla9bIysA+igSZZUo6Y/lYzHhFA/2u9Y4
3tqGG1+M6ivk2cbml5V5/Z4W5cblsDlFRc7twPm1ZEx4ZW+crN7ZXg0KJISNI5CzUSv107eyyPt9
1QcG0GA6IMfeGANIZ4cgm+cRz7pf0wAJTTd1vkZQxXWBWqMDiK6FiwPx//xsfMrWijTXAQ41pqPr
dhGbEgYDwb578rP8xjk/f1xPB1pEbWAZOd5gKUQgClC6D/RS868XHz4PAaD46Vy4MwoNWe10LOC/
Un7v6JoOX65vnA6xuK26BtT5bl4uUq8UDIW1X/qtWMc/v8FdQ0eTRUcOPfP7FisFZl+XgnXoHN3e
a0DFVP3G9PlTA7aJkVtRACaqFXASK12N6wCoxrXZKYAAde23yeSqs3ickrxeIbQNlRDAeQbufNPv
hEYeNbf5wac+Btd63KmpqnBlZPmhHAh47tNAgRwCSZ8o+jy10Bp0tTLqU+2nTruHUdOhZTI+1sp6
ABYS4p72oRhHcpxMUcNyUz66QbMS3N6YuNF4Z/9ISfUrqPPXKqudENRaIzL63oFexPTWlOKXYwwH
U++O0jbiQnRHr+p22agikgdW6EOkTQ7FLzRx8C47zqFAO3gts6yFEIF5GCBXT5j9XZcOLmca2cKK
9L5f27lA7Qno+VwYd6ltbotSPRmVBShpGRxQK326/r6cp5T4WICOwBQTrKmzgnhe+ei0FMI9OoNA
GuLRLuy4fORm8djqWpi6bnh9wAvPGZR70fiAgC/6A8vsp25aY2REOEdbC34Zbfuaixsn9V/L5jSm
wpz+M8S/YunnOwHR6cAm7hz1gOkJFjGDNvRovkqtBWAOUhIIJBwrNvR1ipaujO9Fb+70otRXff3X
0v1NAxsBDbYQ0wel8YBX4NhyBpwQIIlJrfegpQNra0mxamuqYljqqBdSGuxAYL13I0A8D3tnMjCa
4A764JDKWZRsiCRtLYgyjoGaAZ157qd72UzD00gCOHRDVQQXUS6HY8Nk++Xke7ZGQusP/GDENstu
kd7TjjiQczgSBPzf0JIka1jZjDdSL/c8H8ZL4EKhB4WwC1Qf30Sbx+PpeMwhkXqgVk+fvXqod3yg
ViRQhduA354/A5qgzWZN7nsFPsAeOD1Yima6tYelTT8bf/sv0AZxDn0xkLWPsqcdOl4OouZEgTAF
O754kk01rUjmvLe9mT1x2XYkMjuWfZtKXTyiEuKsnCqDyhVaVfqL2Vn6b5ZCb9gWAx57XE7fDEeB
KAS13Z+p7gzroPWCZz818SpIrUE5ko4HT7H0YLNO3FE/L46aVlAgS8mwlQYE5gVPB+gdGcUdZxO0
RE3ifWMild/T1B2fRdNhmyHS/jBMBi0WXBdRAS2ONKS5q9UwaHGzqExFDwXvydpA+/9WbXq+nE/P
Dj43vKqQaSMQPyOhk9IekYf74mix4Udv5ivqiMinVtzg6q4dulZj+gj08I0w98I2h3XrnBrrEKA7
S1195ml+YRbjsQUWjxd/2+I5H3ZVDjQAyO+t83b9EjrPx9ECBLQB+UWAgtqSag9BFRpolSWOo3pA
lRCqmneN/Wpof64Pc2lWDkawUAUFHnJ518lSq/zJS8XRbb0ozew6rGX9w5vIbx0qjbNszIuC2MSN
G/bC5FBhwGFCWRn1gCXaAemeL3wUmRCprDi/F/UO7h32rUji/B4HXGVWBYGSBt76JZCVeoJ2md/I
Y0kfZHP/dcoPYHkO/BVtQ5814RZ1n1EUZKA6ApU6GFHXIrYWGjx71V04tV3/SJeWC0ERKL0A3gBT
sQiJIPBee1NmTUdjevLNNU7U5N2Nt3AGt0ZZ3OPY8kY3zheFZxUhbH03lfVzmHs/zvP16VyIU4Et
/s90FgunUWjwtzoG0tu/yMGgwK3rr/+/Ieat8el9nUyoghATQ5AgyqYjsyNtvFEwOw9L8PnnCsBM
ND2XhxiInRpDPS8Xw90N8+P8jQ4RAxqquPHAXvgwUNxwZhwGfJfPVEY7Y+JqaA1xJI4nwIvQ1YbA
4/C+KC1zBf06cFyvr97lAdH2QbVgjr3mqX9avapte5t3rjhC/Bs6MmRrY1oN0FXpFNyomV1YRQBc
Aacx0ZdwDH/+Uz4NpTvKljWChaNgrrlTvFCbpuvonzoPpidr0MvIm0bwR65P8MLNAIjJXOwEjBIv
yGKCVjoRTrVKHB27p6te6vr6f0g7r964sWBb/yICzOGVnSRZgS1ZHlkvhCNzzvz196PuOTPdbKIJ
+wxm5kVAF3eqXbtq1VqtMQgr67awzzXw4WB3JtAOifTzsWlK2UBunrcPEmyfTtEPEekwT9oNjbIG
H/tA48wuRcrOVOum8hKI19mLJqLThob1qH3wRxqG2kTNbAlOwadGLyp4RkflRzTUtCYZmvdYjqPw
LfSj4AbVgg5IbJJ+rUczuHMJSXa564+btAYnK8RN+Gy1FhmNTHLJw6FDptApZuuJJjcbr07iXYx0
k93HPuRifY1sepEV+76NzW1Xjt490Uyzya1atIkKuhu/r37UudqCyBY4M01W7IY+O/Riz4O9zVFN
UFL4sglC7EHvd6UPTXJnRgEhVu/ZYJI3eah5e7XXKGDFhnUbKFNFYfTlrVwI2m2Tos6mh2r8D6QX
v6S+1n5Z/UgfUF7Xu1qVmjtZ6txd4Nc066RF9CSmDaC0hoLZLzpPhYfYrOXYVqQQgja9rLpjHbpd
urLll7YFWwKVCB2c+kU6Lk88eRTp6H5Qa9F96LKseo/gxbuX6mxYSVUuhEpUJabrnb1OGny2z8fS
zRW/jbqHSmjS/ahr5lPktu5TIaBqDMWlsnPrLL435Nj9xcPA/4uRTuz99F8CkKHkeH4AoioS6A4o
uwdTGn6UDUQkeogsohevNXkueJGzFMtsnI0U+wokjf2D79pwq5je1myPQ/jUpvvrjmPBM+o0WVJA
tfBWqF+fj8iPO8gFQnr8ah/0ivc0au+eFG3GZE054sIQ2HueUgZzRwWDV++5IXo+LL3oivBJte6R
y3LrtxSojPH1D4eDFV2BewX+NLSw5s8nyYWQIdK14Klt3/qoAzUp2a5pAHALVrbC0niA4dB+rav0
FMzjzDDKVeowbvAUasody3VQ28xu4uwu1s2b64O6cO4MytQowUxsFiA2Z2vUtNpIm54ePg3JJ2Of
jyv3/sXx5ectsKZEY/RIXWQHBjmX3QT49VMp0AVrRJ8H8p56Na7AVT7KhmcefbJj0c87YTBpNJm+
4+Rm7C2RPFGPoo+lJFsl36spieqXIHpwm2eIDML6JYc5kMKPHfbPEBquXJEXR+rDPK07Uz/DJb7d
rLMoqcU6eCo6Y8qQv9Ad+95QWAnd/G6EP+H6oi3OKq+2/zU3C9gA1uaxr8HBFskaJIjRRtLe/D/u
dpqNaTalotp3iTa0wVPaVbah3FnVynlaGAW7TjGomlsKz7fZqfV88B1qxyiKQN1YiUQb4Jcku70+
VQv7GyMIIwASNS7B70Jk+FCjmtC8xV9d/csapmJh4cGvqdSJ4DKgsWR2fNh3YsHNHj7lIskAgWrn
p9RT22+Qy+nbMDYICeBA3V4f0+LEIcoj0rg18cTMVqZLTG/sJNwD9Dwb2Sw2g3Xr+/GfOyFDBFY7
9cvwop7j83StEPLeG1l/xbcb9Zj2X8Jq4qNdWaGLRzWvdqxMAF7+u8hKqYkvx4FmRE/1B6LR7MV9
nSP+DqXiq4lfp+eefmc1zLXD9WmcU5KB4sUyuGlTJr04fcK50xCKAuwrXEFPSuHvJEE9UCXfo+vz
3svVbZvlv0pNe4j0casW6b3c/L5u/nIVeW0jsAXYEk5hEJDn1iErjU2U/bIn8Vj1m7i2vT8G2wBf
OrEwr3WnskhjrY4Fysbac10U6bc+ktu1jbI4kI+EHy6evP1sIPRWu4ovedlT3+/Tn33zSzeP16fq
8hDTczndTrx6oI2Yg0baxoqLsUzzJzW0qk3YqeVWzLu1jqiF/YCZSdtdn2AjF08QpZfDqJTK/EmM
40dXlCHp9HeZ9UUJX9NQvTdHaetLOm0EVBrrZOVQX4wRoAp4Ff7h/bMAKel0cyxCaXyqqta6rUKh
2lspEkXXZ3Jai7N7cmZl+oqTe1KYxDEScxKSdA/BAMICAsVkMHdFcpvFB3WsbS7P6yYvghlMkogB
KUPem27T2fYoRq9CCz0Vn4y2d+9T3kRPSe+GWxkc69ZSynBls1zY4wFJLDDpucic7A+d7JMh5pUF
mm7066PK2ymGEtqnbvsty1Yim4v1wowhTn3lHF+TjNn5TPINMF56VnUcYkJAuBiCP6Q0V6HeOrMw
exH3cp6hXIcF2nVC2vKjP91x0++z5WiVoQnzIlMiQG2RicgjHYMvFED77E+DlOnnmRskAQD6XTBM
ykUM8YYY1kc5vFGDTYY2arviwS/WYOr/AN0FwGRCEs8fGG1YD65GbsLRD1YLqgWE3PW9u2jAoumb
GIKsiz67aXPXE8VYjVwnvgcLIa9FDxeec/r+k5+ftvLJVsUhJ0Or8fOgL6WmskPhp6fd/t+GMItQ
qiagVuGGruM2Ci2GkQ1n8Z9b4M1KnD+Bgy9WwVIqT1C8xnKy4RtEy4m/xny1NE2nBqYI4mSa9Ax+
HtmqLcctM3FfVpRceQWo9zmVj5XZWjKlyyil06ECRnWePE4VoYdhKbMcVXqQwEMUUrzphhWMw9Ku
4sony0UIj6eaLfvAk171ilxwAgN+OkgRsk9xKqwxLiwNBVE4BEM0RnLBGtEmKPd2feEdzaY/qpb3
yeiUAxyjK15kycyU/CSMwhhn/nxxAisvky6AOZ+3sWO13WMowhm/KrVy4dUnZAgJN43845RRmD7j
ZA/kcm4IdMS4joK6s5l2cCYFj2ThAVb8MckWpkCckxlESpH2xdl2i8tYddvI8o4phLUvseipr5pr
mX9xak6tzK5FZZSGpGt9/7hVqx9K9ePPz6T14X0BmZEXmf262hUDRcnSO4ZDb+6s1tC3I/w0u+tW
lhYFnVNuQYv2igs1EbAeQ1STJD1a8m+9/Z7VX3PxvU+//7EVyD0AjXMkyT/Po7940JqwNmP/aBrk
ad1NXcu2qmXbOhxX3P3FU4Qnwaml6eCebDLy6VEviqF/rOhFMsrk2MLua9Nz8z3Vgn0oGy9JLv/8
i9HJPB/BVvIOmb8guyDU5cFltw0yteEwtmGmE4eHAH7U64YuOyqm0Z1Ymu3rnPi1kkvDO9a8AraK
BQN5qOj5rlIF7SUQ5M6uBqB3cJyMmxBZxk9ZPkKDFhcKKm0B/GzXv2dh8zBcnrE8gHgFzSuCtAin
CdhT75hZ2qZIn4UxtRX1q2L9vm5nwUFBZAfBL690XszzIEGiG1jqtdo7gszzNkqQSAfZakDT5eAI
r5uaTtVZdD3N8Imp2QzXCD9bbT54x3FoHWEYUiQdY+DMtWvHJZIriWWPYwdH0Bol7eLGRQSUNzTu
8aKzIwnzQe5UQYASPfHsMch/wzRzJCx7gkn8C/Je76Zb/jGl6zRa3ntoj/Myu+jlgAeb9jo1945g
Ow8JzzE4Nbaukfy5k8GMATAdkUY6O2YBTJ4piVrovneM+wHFyaGSHiOgF7umGIZNlATmSlC5tIjU
qAG7UayEqmZ2oVlFLxL24dQMA6hooojgcOlFemybBwFph2KXSnloS8DRbq7vnqWNypUz4YKokhMZ
nHsf2kFS2Y8l76jwOPPpaoZ2bdzBhLgyoct2kMP+MEN3/rkd14w6wmY8jqzttfaxbL7X7cpQls42
gfm/Jqa/nzjSCZGiq5HnH4uSkpP3ozIeLO0+sj5fn7HJH8/P26mZ2daoKaMIfS4Q4vhCRWEt+kb5
ZsVtLs4WoMePFdGUeRosNsUOWK6J1zTr3Wg8lHAGJs1a8WdxJCdW5PMJK0AgN4PEmigZ1c9oLOPb
1FTXXO7aWGZbm36zMW8Hl7F4FvxrCmzcGY9kCF9W1n95OAgg490pp83f/GrbeoU2TuvfW8dO1A4S
LcXX135pLOhNAKGXdR6X87iziIxwpGPedUxiQ1uq0mTnd8OT0aMae93S0mBIXJAVmsZykW7VjRzc
l5HyCPT8l0TVAZrKKz5ncTAUHkVKJFOj5Wxh/AaUuVBnrpOUg7Wt1OFnpwwwO0L0t5IAWjqZPAcm
3h/ea4znfKNFbqGmcu67TlXFaMTIpXYATA61YZdv9HiVmWtpYEQSYCNMwBgXsJ+yj1vklHDeZb+v
k8LWdUQV1sp/a0amBTzxNqMq1MpQTDeEBX/mY1Q+RO3Kzb5kAl2qqWmRNCQsGucmlD6DmFMK8Jnu
Tv/mRnvt1/VNtmZguuFPxjDwtqL+7XnHJkrlTeICrlZ7vbe1JjV3/zdTs3sG6EakuRljEXGWBlk/
7Ze4VnZZHA7nkqQ6PdcXErRJl2pyVhCQ+NzWtIBUx+ovEhtTvPOvidkdk7eKloy5LjguVZCwIcO0
xh65dFZOLcwWXfdKSfZ6BjFG+76TkMfLd6mbbpR+xV0uhRynhmaLP5KQleWCxU8QdYpo/X204jt4
WlXTDmL+/QuHRsGcEBBOF4RTZzOXKmYPAoRxJXZWQCbRr+UEljzmhKvh/senURI938yyK5RjMVQY
yH5K+Y81ye6lzYXXtz6aszmVs3XpGq1VuYbJBeTC1h3lx7h+zdBgv35MpkmfBxc0ooCAJpXMM2U2
iIYVr4MgJaZO86S13VjUD4Wg1HZWC9JN3/nDIQ7aroQv1UxW6tmLE6hMPpM4dJKQOp9ALRLjWtJj
wVFpgxilzNbClS23OIe83CmAyeBd5sFmFHLTdWUkOLmhJ0ekud07OLmVG3iL4xXfuXSM0C4AgIzi
8UQGdT4YvQ5odc5HwdF6bduJbyqt+0H0lfO7smKLs2aSswE1YV3i26s6G80iZNsp/s5AO/UPNa54
LpFoPvn92bmp2tEvE68WHMu7N6iJF6/Xd9za98/2tZJrxADGdGw6usHh+De/XjfwoWV/sadPRjBz
NKVbWXU1WQjMjZTYUmCHX4QftM/8kD7+awUUh+zyt5LbEw21crMmD7u47cBlKoQClHs/SnAn1xwt
nINCiwNOu9lRsQYhKa2hjhZMkO6kTIh7mHpSZmUThIh6+vt80xkaeSugh4mW0VPW/bw+ldNazGby
zMosYO/SqhcHVTCczFe+JFayz3rPCSyqHF7S/YJqYWVvL9oj7lBIMEyP7tkhKkTDrUsE6xwXJU+r
yW60NrJTclWbvlRu5Vr9i8PEA5hq6AQCII8824waeLfU90vTMcLu22AlW3Eo/rk+h0srBYQBiBiB
NcXBmZcr8OO1OWaGY7gPsv+iDE9tsVKEWpq2qfWBoJoeepqizn1P5XZ0l6eh5ehCBhN3LD0KftUD
Z0j+0QDyk3AKb68P6qO+ON8ZpyanU36yxStZKVyE1Syna7oDHd0HT8t2fmI+diNiSL63F0Lz4If1
l6atnsSxR1YsftYHet7k+Fbzy9shX3tdXtJJwSVFYQaeT3S6L2FYVY+AgeXxvkBR6yUXgmOXRLuw
Te5qd9yCY/8J0MOzixRZPV9ZOSkL9yiwMuJmMDIEz/ObBhRR5EqGajlKE9d0mLs1/ehxDpIdcYOq
C7rPuR9+D2NrrdX/sp4/jZpflqlLmaBYZmcGEShAQa5gOVLaqPcjScybvkrEhwD4631baOEh6yP/
vin7/DnpS3FXg1C+lZL618qWWJwCUHbsQ/phuAPPt0SP2FUdlNT59EDR4AWqoJOBDvmeXijpJjAi
OMOLGFZEqZPvvSak1RYdXrhYUQlIi1L9jF5NtvWyMN24eV8c0EvzetsvheIBcqvo7frXrn3s7Mg0
Uq4oXeBaDnQR/sZH28jOiLNf66FzN3mt+4euErWt5WdrC7bkD2D7+XeaZidHKjrSBk3gOshVb00f
tOOwhbbx+vAWohH51Mj0ESfHs/c7V497jEChb9Blbe6zdjMaK5TD06deOAF214QPIGqYJ0AiQ2uE
zvcsp1TUvdWW+z5Yy4suz9a/JuZ80F3uNSkBsOl0Y/QlSYUvQNiPXbcaBy/ZQQ+IBAjKSXD4ziYs
7UxB12vfclrv2atCu+jVvdf8ur4qS/PFJaCA4CTivkD4hHKjxugZWE4aUgWgD6W3nq9bWFr3Uwuz
zaWPlSi7ERayEVqgm0L/nvxQlJVbeuns6AoAYWCNtErPmxgMK021MrZMR6RBrMzAbdAT2/wcZYTO
/WxjBLvrg1qctv8PYaPZl6fK+WZ2JZhMskCynEK569K9Ja9UqhfXnnwUIEPwtXA3n/9+aKmuG3ai
5cRoE+z0uM2JqErQhka49ii9hPDirfUTWzMnmZACy0ups5xeNX9pPp2jlf6gWsNDliDk7mtHoKLf
dFe2u0y8qWB7GFrZ6SGSvT6li/sE8DWBPuB1klbnQ24RZR2qYWAn0nhS2iqt2j8y3kd0iKTjt5Fu
h5WAYc3gLNBC+EQdLW1kY76OSow8+rcAwZWb66P6iKXmDkkHMkpNQ2dvzrkIUo8u2jCILKdqjO5W
aoovYy5LsOz08UMbxdlOrKJhWxa69qq7sXIbJ2OyNcY437S9GjiB36bbMTCRqB2T5gDJRrmvoKTa
aKnVbaxaU/dd5LtblF1kFGth8qbI4a8MYimYI4YhB8+LnHaC+UzVwlCXo+E6kRIeFP1G0240kY4k
tETidnt9wpZW5dTWdNJPrgmpC4oGKBnQnMzIn00pdm+awfN/mn5Wb/K2WGvyXDrJBpnsiQqTMGkO
hhayVgoDOXGdvttL73m0cpAXf550D+kEcA3aPAjThDxOUaMmWx590h0pcq7P1lJtGWZggBk0YPCP
NXMUZgWbT56oriMgivOiZ3V0PxhmiNCLoW6U0v/WjjD5CINmOKaRmt8HQYQUJRGl9mgkobHihhdH
C6AXCmjqAzyYzhev9lC6KqbagOJvRW2Dvvv14S65eV4U0C5DmYaG2SxEGs0srLXCJ7spZO+F231J
83RXZ71dGXJkl0n+G06jv7FJAZv2IMpaUB2fj8lo5bTOazZkJ9z75bZR/8mLZCO0PD6/FaK/UiZY
cvwobE8dtCSHjPkjOqeU4hkuR00ZnVH+EZKNMOW1UGxxmU6MzDy+mOlCUGmm64h1ZGd+Yq8VBpYM
wMfBkSL1NCG6zucsDbtaaaBUcIadpNya2cokrf389PcTH9FITU7MxaHye+W3GRhPlO2213fa0jqc
jmD6+4mJoutCN/EwMUhPFuyl3UFtVs7u2ihmF55hRf6YS0xS9Si2L6W/8vNrI5g5ba9RgtAwPByb
KN55lfs+oitoiOZKxnTNzMxf+25aabAruE6QHlxl66KntiYbvmgCj0IZCH76i7SzVYFd9lrDcgYY
XYWb1qRQtxILLK7FiYnZKNK6LuuqwoTPK0sBirPiGJdutanJi7YDqGWoY51vpyTSw75vW5yIeHA9
Sgz7cnwv1hiDFq3QKIdWLOAeIqlzK0qYWKkhFlwGzcZ/SpCye0nWBJ8WH/dANP81MvOHDb6wBXzo
OmWaPvpqDqeA8gBN4QuxeW0XJm+IZkx+NWO/9ZpqE+fS8/WjuRSNnHzA/JLpp2xtXfIBSUpmySs+
9al236XKS+z1W3ru/qJ4L9NiToAAHQDjnrkCxBH7aOqicuDva4aDAF+csLI9FrefQg8shkgxWtPf
T7wNmg2VmXk8/Uvf2MdaS2Pxml7a0tVJrw1ZKK4XsEqzHTjKAYgNXoBODCvKu+dX8eeJxHMvGrV0
5zXQqpCSDLdtEUXH6+s1bYh5BMzMcadNDZwkb88Hp9CMlfgmfi5twzdKe0c1VLZ5XzpFlO0Q25Y3
gjHaaRWueKbF0wABC+2PU3vJvAungmRMMZoR+EA0tDexoBAmEFcfel0Q4bKqyv31cS7aQ7t1EqWj
IXauai9BlUQoSa4vgA46+O1bj7H3ucxfr1tZ2v00qlBq+RAPugxHpDCOO9l0gNbtJEKfLnvqstew
oKogrQSvK7bmmY6WHH8ohAq57+Z77L12MvS6mxwd3674en1USwfgZFTz3Sl7Yqe3HZZaeSuZmzWF
nLWfnwU8UVfqQk3awAnNb13xpmz+5uunXgVuKCLEmd8VophUqKuTEYpsL7LbNT7a5c//7/dnLreF
RWmE3dgkn/rmpokdhGsVtqUrFoLm/xkB6abzM+pJptd1uWk6evao6AfN3Ynu7fVJWrw4Tm3M/EDZ
GwrvyClHI3q3WSRt5aC+49n0WmXCs2l1nyQ1eZaiVt9mtfwm0jZ8/QOW/NCp/dkmKCuF2i43p9PW
OXqOr8l4sErDbtvHvPDRUz12w8/rFj+u9bnro8cSBD2sKFQxZ3GwizcI6jQ2HUEsgvaQl/CdedkY
PDelq/60eHY+SWFLBjqHf/GhNobxUJVuSFEmahCy8d/aoYtu6DMonnSS5bs2D2ni8uFd92P/nww2
vYOQ6SWZmq5fabNa8Ga0hKIOP7EScWPM9nRiNqo+uCrPxo6EWvK4y/ifsQbyW9jZVKenxg+Qn7xi
Z3tCHEJFan3JcBCG897M+P36Aixsa1L/FDxR6AEpOwcsjKWOluxASTL38hctCL4NGjLClZjcXLez
MAwIlv5b5+nvJ/d3WWVV1Y+h6WiQ7KLxtCZBuOiIadeeVLvpKpiDx9rCKgsPnSN+v9hTAD10rmKP
2UFNsm0AG9ZfjObE2mzpeUKDI2kj04GcOIxuo7Xuq8XZgipRmrjIWZdZQOVnSiG1cWo6haXcumX1
2irmj+tDWNi91KH/MzH9/WRBKvTeysIITEeFRFuMf5DY2qjup7r/fN3OwgaDUJgNTAoYhr95dZia
UeZrBUOhIh1uYl0TDmWY9rscVrQV/7m4B+hWQNiODXDBtBAqXANliPuEaO8hb5I9yZA7eP2fxyG+
bXv9cH1ki4tkQnwyAWFUBGrPZ9ATBCX24Q0i03tbhqu6sYtZZ4jVoHvWgQxckKtpQilqQV0S8jZD
9GugJrzJjMRCXlnshINUW/LdSJllBMXMBqT/jK0Strpu06s72H6VC7anxOJKxLO4nkCOJzaYiYl6
dpBjIav0VqdsPcrq3q37vZ5vS+H5L6YWjhFa93CxF/p2guGFFfIDlmOYjf1Y52tU/wtLxw0+IXFI
W9GLOwsXErVuC7EkmBLfQ4BF4/b65y9d5LCKwFqHX9VIC8+2Rp6lciWNFleD1D9pyP8parLV4xBN
aeGzj2KubSQQVxvtc5Eq99nYrNT4lqrq4MNgG6NsJRvQfpzvTRmipSLPdDAguglDxoMSh5uqfong
txmUdl9o9cZPjY1oHK+PfMGrnNmdRRCj3Hs5TITYNYbvVja85ZKJXoQ32vVEB/0XxqgbSHRGcT/O
n7k0WPTQWgN0qdVav/VDhOYQJXa3MEJ/sfpQX3EvHw+HWawCZBCpyEmYmPM4+Z8Tl+kVMuShRoIr
o4n7s6b53lMsN9KzkSjS72C0alr/5eGxj918aw1oMKM6L5e2SIjzQPmduW8rqbzNm8B8MAPYtsPA
8G4LH+m5XKg6O4etbeMVYm/XZWRs/Krs7n1tlI69Wnp2m9TVxrBc661Ief+SoI65pwNpd31SF5wo
QB6gCVylCt3qs0F2vKuEOlBNp+n4hPaTOnZ2rx5F9Xfur1xBC64EQUJkQznmBsWf6e8n82kpo5fo
Nbdo0G6bqmCidpHx+fpwlm3QCM+QQFzNT2JGTOIWJteP2RgbDwG7BA72ylzZiYuTRgSIswZNckHs
WIpu0xUF0Y0ylhOV/A0MnI/0pe4hZ4NN0hBWoqlFBzO1HdLEQLrlorEZkje1kr1mquYK722gvOhB
/qmPkuMwykixJz73nwsNlLALQvU5ttKV2HfJgZ7anwVAUepGYqB13H11c9dG3qdaM1ZS2EuuhJ5K
QmsAUgZcAOe7A9nRsZQ4VY5bpfKdYMnlC5ovJvJKkXmr+L26MqeLOwV2xkn2GYGFOZgA6Z9MLuSC
MqTyEFaPoXoMk2/XN+PirJ2YmMVc1MTdrDAw0YqTeskPcU2wddEAGl8Kna8omMyj+UBuWxXhSWBF
iJeAzw29NRjBmoXZwsd5q6LqKQOZ6veyvluLLhZ/HjgUOSI4Wa15dOH3fW+lfsYMgWsWEGL4fX0F
loIqdhOEHzBLkE6cpyoHQSizzuyBwKUH3btrfhspr+pdYNrlsOu+u5DCZ5vY2ApfrxueIor53SGj
ZEOTJ57uArItm6NcZwVP60l/xf0ia58n4rQiy+whe+vG783a8ZkW4sIgRJz0i7OjL3DavmBl0DES
p6VhsqdMcy8LyV2WmL2tlEjX1JGr7QQAb9eHubR+IDP/tTr9/dSll6mfVHCPOH0ifU6G5q3JKbhf
t7E4lZoGMwjBNV2Qs9gmddUQVmjCfHVsNpHb2UES2sL4NamPjfrcVCGaIn9xU8lwqSDkOpEFzlOK
nRG0RuFr3CLpJzU66OUtagDXR7Xkfk5MzDOJRV11dHCLpuOF4XerkV5K0Rpt3zVWil5LVxURIfV2
DphM9+r5CmlJoOYRsHunC/IfCkryaQtfJBRiv6QQnKObq+Lh+sgWd6JJCz4vMnii59d8TuKH7d+S
IzXcnob/etharhnsFD9MNmJdizuPYHU7IFy6MqdLY6UiTboZJTu2y2ynuHHhDnKv+kd3vC3lTe9v
a+1QRrdGvPIoWtr23FATlxBhxsV7PRgpyQdAWY9l+N5Iv4e/yDfQhM8cTlX2y9a4sYVhtM1L/yib
cKt+UrWV98LS90OxDbcTXTcW+aDzTZGaWlXGQ+AfVaS34y36Rte3wMJdblCYJFIBt0Sab7YQ8G4o
Xkt+xmnb/uC1ot1L2i7taff/86AB1DZ85BPDBBWG6ZSd+J8pASAVbac7bu7ZmRTeiv14C8I2Xqt+
L8wY3SmElPQpAlyez1igFaqYibXmNKFu57VtDWuMDwsOgVKuwSNy4vVE3Pl8KCXYbCiwZM1RtQ4Q
XfS5E8rPdfzHZFGQcOCxKavJAFIutm6vRk09wm7ihN2nCa6f/PmNMAVv8KKgcgovtHw+jKCQEhoS
As1plW00HLL65frWWvAuZ78/27qhF+WyNvL7YrfL3pMq2lVluDNN+LutxjarPz/pBuzdU7PNdIvP
8TW1rEejCfjQUalS36RrGhyXkuYsB/VNGqzAaV6+V1B/TfLc61RHGhPxsXdH66uZxpVdq0V752W4
MKPTy3sz5dmkJKlIIV5Cw52M+cFsTCKKUkkPhaX395Pe2/b6XC9tSbJrdGXR/zUxxJyvJUDLQhyN
WnW8znwhDLxBzzLbGoK7JrG64LiBAEzN07gkGtxnxziJxTBHTU11lKi1MYIkWLEpeSZKwcGQw5Vh
LXknjW7AqSFw4tibeacxtgYkpRPVQfVDLtOtknm2qb6O8l9sVV4WEDqCV53w/7PpM9NK9fxCc2Tr
xTcSWxYfRvE1Uu8z4VOzFnAurRUJOvaqSQfLBTkAinaZXlix5mhe126EiQBDCxp9qxfGX3Shk6P8
z9TsiJuuqMtZEuFC+hc1f7b0tYhvcTsYk/g3lfnLmIUEbGt2JYeui02aj80h2MboT96GhhTu2lYz
7qd2oMP1zb5oFGpHHvXQ9V2Qf+pJ3Jg96T0HcPDWjb1dxDNBNe/r9NkPf1y3teTEdEbG9U42hN7h
852hkbBOo8rUnFROf6s+KnZGetuW0hfVrL8NXfrZLaDguW5zaYOQO4CqFWpHMtiz3SjIdE1YCbsx
87tNkTiSfKMYa3z2S9ckXT0q251nF/ie84GlbpJ6XaGpTpU+5vDg6fnKhb84CpJV9GgBP7ngWmjo
D1N6z1CdXN6K2b6Q7cDaX5+ohffGJPf8r4mZ1wuloDRGMBROA9n9kAi2EBjbtvrdGo9tCnrUO1j9
23WTl9KUXAPTiZrKohO5/PRNJ3FMHjRVgxyJ6oCWqp/GvvXvAj/SD6pUqFstB9Sg6zTajOEobsZW
rz6VZlM9ltkgb/wo/JUbee9EaD7oCPIB9icR4BoHt2rIRvpKSDLRNOs1PZ+lA8NRJOdscTdclOBU
rVVKo5u+ud8JvDCVG4sMIuXjNbzp4qYie/ZR67uMttU2TEF046+9IkQrjeoe7OhrAM3F0RCtTiU4
HpPzAE8WM1kwikZ1RvGfQcbrGJbdFt/lks4J6S/YIhEQmAJWazol8/hYjskri92oOuL4ZBq3/Vph
f2nGAG/wCqLRcOI8P99OFboOniATJAl58FpG3WMsrnVILV2ipyZm4arv94hBVK7qRKU82lYr7H0d
Z0kIu/PaNUbapfoGXSwKnHsyPQOgic4HpChC7Hpk6B2v8vRNNsRbRag/+WG66xrlHb2lhyApdnIa
fGnG9M9RU5DHiNwJULiCtZyNNB8TASEQ0XAELXA3Zq2YO6Az+FFV6vZaPBQrl8OSiyOlDOcqLU44
69ni5Zpa13E+Yk+U7MZTDt0g073TH677nKU9wqFC5oFqikRy93xKgyxVpEqvDEcvHBcJjeNf/Dy9
z1PxROEtMLvi+kIx/BjqSUcdDsU29W6v//xSFwnBwX+/P5slaayMSA35/TjRYs1WyzBxinHQn8xQ
QrcZ+IgCR4LYZBvEb98qVwx55iau3Rm+sCnEJD7EcuLvjQgER0Sf9lYVu/ZNLyEBHpqeclnmRnfZ
kFk3XkFuUrFy82uGZvzKOKbPnKXtDMqSqJDz6LskP/CMJPMwSvnFStBmV+wyPubQlvamdwfF9Pb6
rC0d2kkDgccMgLxLOKwcinCWDqA/shvV+jJ8CuKjrNxcN7KwfynS8RwnecZ9Ns84wcIpSblMCSaJ
X2LEd+WW5VmDMq4ZmR1K0YuaNg55FMl+Aln0YWgp9VgrI1k4IiDe2bxEhRSN52nARE9Nucop61pi
+zpY1VaLfW8lVbJiY54HdD1IAsqRCmqfui9ePdyb0fh6fUGmuZjvMb6fBxYvtkuNIdmrZCvwC9Op
ul2SbsXb5A0Z467auO5KjLm0v04szQcDNNL0pbgyHasQjr6rv7hafuNBehDKa0iyNVOzG8FQXMGP
khxSgATZ01jbjmZuBxQvg+H79elbWCHu6H+nT5k9d6RU7unY54iip4rco7BWYlkcCU+2qQKLSNw8
XzqkbUGfPuelCbW7AmJR0dg1tfbQe8JK8Ly4EU4sTV9yEmX29HyL/XQyq/pbmkp2a/0w1X4LP5qt
VD/DtRT34sSdmJu5aNP1syBVwfrFumzHxhSVrhzQBS+Aeuh/UzcN+GRAmugmgzXgBbLoZtD3coee
7oqDXhvELDL3wiEsUZXFm3XPRv1dVVeu4ZUhzDHZuJ3WQDEDl2y99tq7GKi2Ea/lk5ea4k4nao4P
SYrSLFFxJYdU9bwQ8ldVHd9Cs7xHIexFNOsX1Sx+5a5wULRgp8KRmMlr2rnLA50S8zAuXvKvxZ2X
1qbcGyAPrcewMA6e5X3NO3HFn66ZmdbzZEt4ka+o9M0CErEaaB7lH6pkUbmUV47SohmEuT4QAMoF
q7Fk9blsCo3hBN4/WfCee7/jYCX1uOgXJj0kav4SwLDZ8Ql99Oz9FoijLzxosPrrGp1v4Wc5/nzd
vy2BC0ht/mdodoqivKk7NQdX4w7ltkABxDTdTdWiNhbY8vCPlxzrxrCrLL1FYvS67cVp1GiFoA8D
PY35q0v3pajJA1CJqfswJreo74Rr3LCLB/jExGxDyJGE7kiNiaqEP/ngFyvsj8u/P6EIADuysWcX
kRJD++15BjvBNb7mYfuPrKyRWy+vEKjdD6wC+CflfFNrlZ9LSizrjid+9Twf+ah80qxMoWTTg2oX
iQoBan1MMuG2Het9Dw3D9XVa3ItEdYxvCiPmEhOxHBDDaqHhNIVdaFv9LaZqnq1ED5MrvYhTTozM
ZtLNxdQQVIx0SJ/TLtvm32tBTf/JaqP7f6RdaW/jOs/9RQZsef9qO0vTZZJO21m+GLNdr7Ik7/Kv
f48HeN6bKEaM9gLzYYACZiRRJEUeHj5rvt79qKZk2OSyaQH4j1cndy0qI9zJPK4DQ9zUDFkJEBbB
KHb3aIzOIWXFzu0NzOjuQoPUL+hn3slU/uJJ/tscmzsQqZzysj94tAc3d3+gnffPR/YcvHUzuGNu
tL089GFIpq5nsYOMLi2PeKt5n/S8kc9N6lu7hPC1pMHSU8QDlmQeIwKjqGIxNND86qOOodFeecjM
e09EKBRb1n4qV7z20jnDnM1kjABoXfUsg227KvEjnCMGvWpB5nA0eFldkFf989RP+kYStk2MDmMn
P9Aohwcv2snw4kVLtlogTnwv0zHfEs6h+t5avwAbdgAfd/y9tFf8w5JVOJekBI35FAtHSM0BYnxn
xmB1iW4rxxK3E5YCMCt8A1r11beJHpfTVHaGc3RLTnlAwWcWGXKeipo1/MeUije4+yIgQm82Q6qX
B45pGA+D3fBTN/T9XZunci8yk4dSk85GlM5KAmDpNp39QPUt4KQ5ZpB1OGVp5oeW4R1eNQF3PmB9
z6UoNiMtjEID/QkKwBS1xshcSwsurgL+HcYdrY7AR15ewrKx9Dg14efz2PveWPEhdtjXeHXk0tLd
g3EHlt3H/BhQiytigFZ0NAfBkY9pArThIDuST7UT/zKq4atZ87Xex0X1PJOnqKfb+narjegySSY9
iil7isUHYCAuFoPkI4ZlXDNvojzQEuS7HWBoMFc+asR2cDYFC0h9b649oRZP6UzW7L7Ogr4eTH7S
rmAqeeEFDvvhGCIka5H6kg/EcAlcNWRsr+e/WoWH/vcMCTON37E4Dcaq3otcC8x+rbFhcTlAxWHv
kK25orOnUztIag9AVZvjLy5RoZzcz8AMfODpARn/E6M6dYxLykdRQ4xhYcyxle2RS96Yzlp8uahr
YBr7C4UDg+j897PDyaoC0zBBXH404vFPUrIHUlor8NTF63MmYt7QMxGirdAaKmYRfYA5lF6x0bSH
egz5Wkl3QQeQEUKYN1M5ABemhMpOZiedVeM1WKavpHpr3c9t9ZZ9vm3bFzYMaTMUpwF3Q5FLTQho
Tt3lIMtFSgirMUPyfpMJum0XFSdElGg/VmxNAsT55PU1DPMYVDJizorrW3DvF99XbIsw2MABAnGO
PWfbyqX3fTM8jxWNehO8K970A/Qd38DotiJ26WgAaQE1GObh2pavNGz2qRwHVMWco5NngcS1bLao
Fgvr9fbhLKgarv/cZOEgcrlqCsgM8JY3PHeQD9DvkNOxAvD6PRqy25ppuzcnvoLfW3L0s71xDZhS
dDmrJVWRFnqneWz2cOTZIl8Ay08enHKKhOukz7GepIcWY5SDye9APk2NI6XFNnZyMD1apf6jK3QM
6bbstbzlgo1CeRfXGXlkbLjaoE/qTnAC0MiROPda/G3UMNAExb8PbDaarWZk8MydonjfNDcx6aYF
z72BVsW5u2k36eXrVLlvOIWDjZLjbXmLqvv/8tD7e2lHuPDYlHP4rKRAYB953TzrLszdUIJAKOvD
erq7LXDpqs9zZwBNBgWBrYK+KPLnWeuOCBPdyGyC6vm/fV7Zv7Et3ErX8Xm7+zoedPcjnwdhM0bZ
AHeCuv/ldnkV62tdw+epe++zp4+0XSLx+u/357t4ZtYHRLKyifH98o4YW5Ftb+/O0mmDDAFYj7nu
C0a+y89LYc8jwXX72JS0DfC+irKp+Yae00019BuQgv4xvMIGsdFa0Lpkqs4FKx7RHzCobiQS8A8M
ORqKLuxtHlrk1+Ctzedd0i9gVgAiBSKPXEUSRTVYDnAtNoKwt1w/+SsRxMrn1QhiELQaiMDnc70A
XssJ9PcDVTGoaE6/w/DBtCtH5DSk7WU3mEfLrb2wAah0Z2PQ14qUpfOAfZ2b0md+QTUL1aYJHoVc
M4+E7sppO4g9afYyX0lvLEpBRwBQ3wDHXqmb4XWDUfaMHLkdB6Pp3nmUJMGoYTR34a2Z5zkQUXIp
KCegvx6e0JxDr0vdzoG1HsEtQI6NNBP0HAwYH+R+ER37VgMOHpSOnwQ10hnvv1EoyoLtGj1lxvXw
p8JKADAdTYDa+b0AQtPjaEYw8x+y14awy9hX00f9pCv9NUakJU0Ezm7uDXSB/lC9JPoACzDEJOZR
77qXlPr3xURXPPGSx0Oa1ALJ5cyKp0JBq2wUZeql5rFq9pioFcRa1KXfbm/g0rHNKFNUzX1AtNRX
PWiEgAjwGeBNScKywBjoL+qD4Y9UTvUPwbS0fQku1yhmGJhzW/Li6uDKoS/we1dVW1Dy2SbXcQeM
Zuy/c68e3zzulBEnw7RyERZF/YVYoRQNtm3FK5WTI4mrCesYF+wx8+i+MNJDzPKV/PmiSvwrRq2s
oHY/1jytIYbuRBUWfCU4WV4G9ABtPj6QaMoVM3K3YaOD70/1o5CHLv7hGa8fOBTM78UTGv0MwAlf
3mJPq7KG4S1w7Fn9ZlvD3s/i36Lz/puYv+ibMz87ofoYD7Vjwo+bImIk9bcSHh/5pNRZeaktbtq/
K/qb6T4TlTp6N6WVZx45IBZ2iuxfFrjOioLNO68aPwDl/rdtf6thZ0IaFBUyXSYAVWeOIAGSA9qe
uszayKYrQp2OSImZq6CrpaUhfYoXOzrlMZ7HvDysCeMqZmS6ddTpRrP2afKYFytPt0URAOtAAhw6
4FCXIngnM2ukOpDLU/l1iMWTWdKNjUFw71c7YN7/X8zsyc72zzESmtrMtI5So+KlyKwssinVvg2T
0a2Jml+b6lmhvRrJNZhUtCYor9HR0Klppol9xPhYK+gzq982edaEwrXLLsiSnD3QScotqwSLvCZ2
Qs61MWwwFxUXWwLqXLTFvsVI1s2YGHYXDJiTvGu6kYWE6c3Bw4C+IHfaIZjcLjs4TJxydMojlV4X
mANlx/sEjUxbHUSukWRdQAt0kkjHgHmvnV9O5g0JIAWt/oxYpAz8YejCISXJH40SYE+Z/t3WdO0r
Hotko6WyeWjkiDgYVV2wJVjo1kZFw8AgTd38bMeJEeRZmkVW1bd3tc2yrd7Ha1i5pTADNglJYaBw
UVNTdISJbGysFuBpX/cj0wQJllajtRLkEIX/AQt4LkrRkzRJLeEPqX1MfDB9PNZ4cq5xIC9dZSRG
ASMDsQFaXBULWOb+lJcujCzr24c5z8tZnGBWnP2p6j1rW9lr7I1LXgNXGOU8HeQ7V6QindUmTadZ
5hEApx+uK7eA/Jw+cL3ORCjb5mdJ3PeliUDCMCJp2M/+aOzrary7LWYplpi50j2w8GCS45U9YsWo
VZ1rgseXvrUGP0z1tHOoBVR2yqMWDHdBWazhsxe3D9qOzKXlzxyAl6Zj0hJS9BkiQIc+Y26L3a3s
3cL3fVTD/rLAI8hUi2KYwGsXncPNo3TQGudlQR1nK1q9cIEQR4KsF+NAYJNUi8TGuNPYCBeFOfW/
EtLqnzuT8g3lmrWxBsNZeXwsrggVR4AJEK5fDdwb2qYfux5NNq6Zb2JiR6JfCVwXF3QmYf4FZ+Z8
0MrJH0pI6NL4ubL9fael93U3hW5XrQVFi6vBbA2QueCVg17kS1m+xrppDpaObh8IV9vEtrG9rdaz
/VIcBjzB/0tQwzoMv8OrmSBQlXn8I3GA/RwH/sUbYeU+IAg9wEDhIv66apLELK6hLuPYPA4t/6PF
Rhp4k5kGlNRrkuZNuVrSmSTlgDgaDycioXHa1zbfWG/zaAM37PIIXM6TXMmTLu4fVBe2bQb+qtTl
mFyNJooJwZHVtG9WXmw8WgFi7K2k0v4+mtVFzeNugIrAePkrjgyLTHWbOQM5tqNeBlKnQJta1Ear
XtMds9a2o4p1euA3k/mMZtruxdZHGZgI0drAqfMxiB1XmMFIk/o3BUYOSIe43xK7Hb+W3uiAVLfx
HkxeN3eOp7EXkFAWoZHE/DPOrbinE2yrBU7nUJoi3bd9DPqUWFK6JbFV3ccFim2By8GJ46aWs6d1
W38CA1N57ydxGsliP7XdXY1GPC+JvDJC2/kuwXC6EaP3tHBM4qhyvPs8EdYjXDhSkpTXkQ5emucU
MyhDpun1veH19sluvOQfRC3exvbzZlvnw7StpZdtq5416KfTh5APiFU6R2Qh+kLcfyRzs8BnOQkI
77TIsppxY8ZeuTXLznpFXp0f/JjUUdvr08qZLV3emX8JZTtYb4CbLi+vxpns+ybH1SIHUv9JKr4S
mK8JUIK9cqBmW3AI0IcoPjhyxTQsfh6JPGQ9AHC+atLtHYvThDAT+EbxT2f2nzq21ge8EI/MgwQx
vRuUWB4y05dbNAlqjD43CMLVeA/2Za67e1a9yvqk6WtQtqWuh7+cPLCXOBDwu18KY73ExIuS4rFE
2g0CoRfQoGzBxbVDRXxvdP2nHBOZLYcmIRArL7et39/wQL2/wMI4DsZm4oWrDv4b26YAcApRiimK
Omxq675NvR2BGcwxYHtqCjswCo4OKU/7RkbbCVI/2SFeHwOaoON75dfMqnf1awD4B6QcBHlwL5db
QdKuSyfYg6NTHGpAX2JbBDz56ZttFGNwFDGKKOWPmf7zttwlY4kGf7AGIaKZ3+CXYjVGbUMYkhyp
d0+mu6Q9NP2KPV5S2nMRs/c+8868N/hkDyMBtc9r+1hmK85/7fPKxk1w8cL0YYbT7qvpfn1/jgWV
i3/3Z45Bz368LbjRoyGPHMmbPbaRk5jR7QNY+/lKPGFaXSllCwF03Du6CBBfrtikpejIQqEKzHuY
sempqC+DFb6lAaGMumHnBENGrV0rDYwT0TUtEF77AfLsGcYHkk8EyAbagi+3TFB3qquJEKQR7Sid
JK6LHvbF5va+La0KpfZ5aALGuYLf41IKTSwz48irHzMDXIHGs+c90up7Ubz8NzHK8cRSTKMpIaY3
gK4kz6b7NOJdYSTpigFYsrto1Z5neqBfFunXy/WA/7Zy04yTY45Bq1IA7NMZGJ4E/jQ2wRLE9u72
wpb0DsVxhP9oY0HjlyKvSBg1fA69G0k4ZHlgwdz9Jwl/W0LPrg6tNbeTUidHu/88tq8A937k+yhv
gafEB3+BomeebWXCrkzcnKqNRjt7avJ8JZm3xF6AYJ4ADWGBduWKXQl0kE3bicY4ysyxX+LRTzYu
Y/prOdZDxLhTvBm260Q6t/hLr8nkrgJhXogRW3FEKZIjdZrVr5XQ/UeQ7WWvtzdgSWXQdwYUBd4h
Lh50lypTT72ZDPlkHFOz2GU+9SKddI8krscg5/S+rVeLLktKA2cJB4VeDsxoVZQGKaFCAvYHpUEj
x7btPhCezRyuaByFK7oi1vEomqK1OoUPrADHdn+mxZotXNoyEFni9ztzS6BKTE9dv7UyNyZHbTzm
7LuReCEH2HayDt3wAaJjYFz+lUUuj0dSt+GOnmA1aYiRGfuSFiv7tRw/nYlQMrL1UI0SkGJyrL2J
IgfG2KMmSIy9swmIiaS+tduq2rNccpR/0UBqmOwD1L5g0ECCE+BttPip6CetIEmRuGjF5cZGRgn/
gJ1HOIRxdSiToxKhqFyNiZ3ogh3to2ge9PTE2H1T7zPqfcCYwAziAYLZmci6zIpzZqwKLjCzIDHt
Y2mGGAXP9ZWjmu+iGt7ZyOogYYk031W3aC+avBBDYx8pf3Lb1wn8odkHLDrcBzpGZ/w6JhddLkG0
wOY3DQgyqPWZPPT5Spy1uAKYGUQSCCSuGBplwikZY2of2/SnGOwQgwojY1pZw5JXRxwKiBPK+Qgg
FK9uiSkX4AFA7zE6RJ9FElX5JrptNRdFoCkYb5uZ7+gvHOnspJu4ThE6xPbRiTcuFch9ZwHNf/X8
x205s2JenfiZHEWjXF4nKZqc7WOav6Z8kzYbjLQv8iHMRh4YvAX4Zq0mvnhEZyKV3QPa3GQMZvXo
D1u0WTnTNum3t1e1vHueDnoZeJyrMAUONwOjYQ8t0FFGyASgJKm5n4b8m2atzbZZ8jZwNP+TpYIv
gFzPJUoO9rHQDczCyzZD9XJ7NUsbBt8OMhlkcIDBUs6IGIggmDlhwzCS12LPM5wdg7pXhMxWWNWE
ufsH1XuQUiFhfXkxm9EVJfVAhmAMlfOprVwQ0IJdwA6INnU8sIfuV9Lzaj/F+hRQ6SRhNuSHwn4c
TAuk70NpxaEjqP2U+BrIUEkfWyFSnrUImDRyhFfU/NSgur0BnSiqR5lEwwyoK9ogNpAFQxji/JK6
m95NaY9oXMoi28rRcb5yHSTKCfVlaFuSbXpTkGfe532QEF4PgcviJx9RIe94mCQ7rd2Vrt79SSXP
T2TKfhO7Tt7Syqg2dj9WIeMmC7xSlvcIpIpgmNiwJePUBz4c7l6P8/Ln7X1dUg/0Ls/0cUAOIoVw
ua3IFrkt44VzzNuD5x+QVbv9/SXlQDcfmWvfPlowle/nvTGMlQVbFCMNUjcakMPOXW424W0xi8s4
EzP//cwelQYz28yGDuoi7Kyo5ys3dm0Z89/Pvj+Rukgqgu/bcAr9k01O3QeYZn0UYuD7wbxjXWVC
pYZhrDVHIaYu8u9aln8VeNYGY2uueIf5olxeJAPIDTQMIRBHj6XaRGBoYzuUJXhSSjNx7/wOSJsU
uFQ5gfagbL3xPhuHLqr5YG/ef0bItyGWR2LMQ7Xpcg+JDqDRxF3r6FhbLj7Ha4jiJat6/n1y+X2X
DWNhueAaSeUD/mkgYiNbP4v+2yoUhU6tyTLbeRXUCavnbg3LuqRoePKD3R54NpCYKIsYgcME1hCL
mNoA2bq2ek3FB64ksAfgX8KbDAgsRZdp3vmDICPq9lNiByUZS/TJyUg30xVNWzwQcIQCCwVwIdIZ
lweicby6bUC9jj74Q5/N0s62/RDnP6YkSV5EPX2AVgrPOAAZMTUeOqa6OowgGFsqa1zS+MV+NIdv
Hzj5s88r+mvard57Iz5vGIFxT9bK5EsmDOkloLhxKQFKURycNUmf2Razj0CMW/U+X+tRWv4+OsEw
T9cDB6aiuMSpOMpXsMTywDTA+pI/H9gecCf/7/uKCcbokErXWnzfRmv6o89WCqCLF+Ps84oytXpL
hnp2JP0XTwa2vivXqG6WJICGD8YJcRl8ohLHwOM38TTh6nHvjhs7kxe7jvOVO7F0CudClFPOY2kn
tgkhTnUvwmJcybQurmGmWp7HkoMVVvk8KlVx6jncPpreJ8IeGhJKa/P+c55feKAJRn0dsi5vtd5w
MHcOno3n8h0CJfaRFczM/5hCjyKT+lSNQdkDjCZ3jnoVyew1Y0/T+IFgYeY5gJWdu8nV0j1mLtjS
sBDzYIZUv7Var94MQ832t/dpyfrBj8/4WhBWXgErkHKiaN7xwa6VgP5fs9JH8LXt9KR7ADw0+oAs
QL2Qy0UxBunpyzMxR4nZgACDHbXeq0Ow4NJDZsT1bip7QJqImZqn2wKv9QxBBBjJwHSFRm8Ufi4F
lvboGZi0YYMHDUWWdOM6+QYpoNtCru/KpRDFokwlRatZCSF5vaM0TLyVoG7t+/Miz4I6L+PUjOfv
6//09eei+Xz75y/048+/HxAHaLKOXVKyLrZTCmxgDoeBGWZMt8JBaEFcuygYNO0DHcwdvLAeYFiP
Hxp99VOb1nBR1zoIydAyzwHe+bpXHexhWpcPjnXUa35nooARyIxu64p+jkX7brsAMDfGoKDQQzA3
0lLM55AVGCczteaxbe4yb78Wdy1pHIACMDnQ8msKLMwvSC2aMus4mkOI0R1Rnhhbf1qrPV8nHGZI
+v+LUfvDMqqDcXPiCCK1snV3wo7p0RyM6m1MK3JMMlIA91e22d3EuMSYgDF9va01S0oJelv0GMCI
46YqV7mhWgqSMgBXYmSiqzGsGhn9NwlKiNlrfYqcNx4a6YvM9iW5+2+fV0xD3P5vAfmUByMPy2qN
A3vWJPUFc75Fil1gHKBqfXIAWSNpWIqt0eDRvrd+YOT4uz0FtAFxMggPbOi1CnXgkhVp1eOtZPs/
vbvU+H57qxYqI/g+snSoK4Ir9xqKQJGo+0vHG5OXrn0D7SpIG8AdGjgJDamU6CibggwYlBzprt7Y
dk4aPOXvrzHhV/xFqINaamZ4ubSDVNpS1CnSUdOvysJ74/n2Kpc0GulU5CLBUIMebwUvkvgio3FX
2cdRP2r5F+P9YDLUR+eWCwAxEfeoAUkxNG7eIJ44DqgcgYBmRZ/nkEnRNpARAbFte3PYrBItMmFj
Eq+LcbgZMkil+XPaa9/RHxSUFmas9WsVzAUzBxZtNLzDWiMfo8YmWl3ZJSkwDCYRccTjXeXx7RBr
79drbBUqpHOIhWhXMTK65BZabDG5wgR7KQqjw/vrGeDqQY4e5hpJOzifS5USqWHyjmn0RMXbLyle
bmvUwibNyGX4VMyHBeOnEuW2gMaaRSWrk4melz6qzO9+vyJiQWkvRCi+m1GaJ/YAEfZWgweoV9hC
F0wYnuAz9BWaiwercgBeW4HQ3evoycv6O4zzCC3jCJZFVA5CfVoJc9ZkKfa+HDPMU9V7etLSTUaw
nFD74WJqqvmBeOdiUYrlN8DyqxltS08d+4UrFTToxjXFYyaTg4P+naQELrKXfMbkBU3vr/GBLxwZ
qBBwaeZkJnq7VDM2SjQiJA09ufYnHrjdypEthXMX31e0brRyynhb05Mutnb8SrwHW4Byaz8PX2zT
O25t7OzRSlbevYurQpfKXxQIogJFEfFeBYwRfRWndDjwjStWPr+oHDPsmwCDibzDfNXOYmDfyMyO
5BU95dpj70yosb7kHTgeML9xTN6NYUKvCPIywMSitAYC+ktZNTMET0oQhdEx1AHqtNNuxa4tGAZ4
UaQYEX6iyqn2AdQ1oNrZ6OEigf3KaB9rZNE069u7rY+DTMlchphnRVnKMkq97gcMVytPaR/mRlhk
0bTm0pbWcS5iVoqzU+GZXcscjLUn0JdG+fCKgRU1Sh2317HwOLhYh3L0hdArKijWEZeR7QUAEtvN
FsH1bSlLCna+lPlXnC1FeHQsYmmVmBLdhaz43Yw+SiO/snzneCsHs3hDz2UpFkCXvuBaBlneJNCw
o280wHsxYCaQPf+TdnLbet0Pkogo8eVRK9Fo89/WqlgIF+RJvpU75Uk2WVggg1e3D7zeJWJv5StG
ffHwLMtzvXk4Bephl9taZugyJQMOb7SAPjafajccjK3trIhZsj4g0v6fGDV2oyisGKgQQBFTEvi5
CFqygg5aVHUbQTAIU/4iPS4XkhEtpakg2LPxewtiJun9JGv94YubdSZj/vuZDprUb4sW0O5TlUaZ
G+Yo3YGubc1BLKzE1TEyB882FHWvOn/NRjBwmpflqQci2sVY42p68dN3p8cQQp8JUSwDeHp0HQ2+
JTAcT0X2eyQHttYIsgCIuZShGIYKSW5AsRCO8HbnuA+6HyDOaoxtCuy5f++535o1nualm4tlAUSM
OfLgiVAp1+rSrOpCcOgZKq6goWDxoU3u5VSEU/3guN9afa/pkZ5ubl/Y+ZYosf2FWCU0ykstd+ME
YhsAOCdoOEquY0hkMHSblqA1by28X9BEPCUQuc4vfHgQxXcUtl8YSPoUJ1JGsBHoF8in0Fmb1rrw
ZLmQoihJ6/GsiaVTnFDSIfLOte6a4Uft8ygDEVUz/by9iYt6j/KxDrI+EHyodb3edWrBcq04VeQf
Q3812NPAViKHNRHKOVUDM0qbQQSrt132K6cbfW2Y36IqnK1CORmgDRtaurhYeHLsjeq7lb/5mOzB
+9929aXMD1W8EnmtrUk5pFF6PVpM8/KkM3fD+Y+muav0YcUjLQrBrDDgAOdqn8pZoRl9L2NvhHW1
76t41yPdWLkfWciZDGUhtGyaou0mWNcyRKdYyyIMoHq/iuGpitcF2EmwEMXbVUaReQB7FKcxfS4r
sO18Ht6PyUGOHskJdPKhNnDVOgAuNYKhZF1x8jVQUNwRsWf9p3hcQxfNm6FaHGAmkQxBmnRunb50
RVqR9MDS9MXJ7kPR76n+/IGdOvu+4uoKn8+tj/P3xy99+k1jf7z23Rg27NSZCCXKyggd7CGXBV6r
Ud490Sz6wHCASxFKIOU0mG3B6FCcpmaT+EZgFndttmaLF+7GzCWMCg0y5NflYtORBgVqRZwqDyRg
Uo+4dy/IWhFjSQoqcd5MOYL2GNWzUadzkthuxMloD8LYW+JOpisXcMGpIED7W40xgVpUW3h7LeaY
pdDUUN0+Mq190Zbg9/ydyt1t3VqU46O4jkajGe6lHHyqDWJkFZqYLL8OWukHXtZhZocMGu3rbUlL
m4ZRdyiegEHNw4jIy1uCUjvN406vT6IqIp7/yNA41FZkxTguBToY5PWvGMXmi7EiXtoOWJDBozTP
AcdkoNrpw8TcFLLb09QLBmEGUnz5b+tTTKastWGS2lSfSkQ4g/NELRJUa4n4xU0E1R341eCVr6ZF
ucJOHDbhuOp+PPTZsJvG17h+fzyKdzbKtfP8UbDRKJbZalvuWU5bn9ibriPrcoqBBr29WQsmE1yK
yOvOaQOEF4raAUpk+qML9R4KeefbZYRezZX4Yk2EYm8QLZld5kOEQUEFn4y/CTB+t1excBooBPtA
R8CFATav6NqUkY56PBUnmZf7uqFPRIqt5a2li/6moxUHcyFHUa2yJEA14kV1KstCHtAq87vuXdDG
MWo+FG5m3AG/REKg5dyNtIc4KGLXe2wt94/Z6/ZJJLq95+nQv04JWFhzrcLQQ2Hlm8Fx/2g878Ag
jgEXtc77e2ui5V1tJX/yDkm9ydJeHCGssDHzKmxG7y3re9hU1/o86bm504Tr77mvxS8T08mjl6Tl
m2VUWeg0PgkGW6JFT5IsNDuw8LgijgOj1jMkWDo/rPyJ7VOnqrcirQYQfHnWXlIxoT3WHkMEBsme
ONyMUGRgGFeRpS8sL5q7iRI9TAfDevOtst2ApcR9Ad6xwaNG7770ourC2HG6TZLWPv7q659SMKbf
ewYHsb1nJF98PXHQWiuHIrDQKIr2kPm/SW6VG5ZtUnbAvLTigI5AGyxZfvepZlZ1KEoBfhDMZgpG
N0eSayTartPtZmPWWhfKioCisBSgzeksb3NbxxYMNG6g76FkhdIByCAvzaYh2pFxkbKTy771xadm
GgOBV9NaqLwmRrHOIwcZd0ETNntnSoO0eEzRrsO2txfzN4+majKeMYiVgFScB2xfrkamSaJBS9iJ
WpO7j60CAwmBZAgrUeWBbY7abrIzLSKiAgi4F1ngkZEGY+YYh9ap21Pe0mxvtl32QMFlGnapPt2P
TltsJoxSeW6pmYcjN60wkzrwjmZXRyRpy5B5zfg6tra/q7JhCogQOEnBf/A2+9N3Vb4bRr/baDqY
HxPhJWHt2yLSbYzc4xLVYFSJvKCkpAoNPJkCgwwnK25lUFW1FzS0T1fS0vMuXO0SwhgYFdCxuyoS
n3XS89D/W53o8D3v7jAKcNOJBytlW3QBrYThC92+EHEmTDkSz6c68TFL9mTJ7412H4OQsNDeqnFW
+Ffmf9Jttm2sf3rd3YLFLU9WVGJJ8c7FK2Z6JAxcpTHED8CYmXu8ysoimoYVZ7AoBZQEmOCJct8V
mGYoWSzKwatOU4kmtNDgu6ILbHflri75g3kaNUp8GJl71VAKOtiEjJ1dnRq6AW2lL7bs/VOJcVpn
IpTtmibmWZ3nVKfUfS36b7674vuXNsqDxqHd2jLRA6L4/rTgDQp9DTvZ2Sdr3JnhNO7qfIXMakm/
UXgFWgtgH7xiFZvmp2WC6SpYBPc+9dN9jImnOXsrk5exXxtKPe+HepXwAMT4brhFdHMq2m11xKys
wof5nHPULIlG/SUZDo38xdo9tb+v2Lf5l1+JA+8FaiFI4F6RL4opK0CwAW0u47YPnIET1BMqu97j
t/GgHNHHkNpgIpuqKt2OptdEhucNOzqMDmintHLva54RgEA/23oDTQ+O2ZXbwvbKENjrMtRSjvTV
4Dr8WYhWvhrOlGzy3HefGltUz3ojXsAJVmCOT/vTlmX3QsvMfakcJ48QFo93o4FUaWY3FWZ5MI9F
XeIPv+osb8NKF/FOOnEDdHrPgppP1QslQ7P2Vr7Wr/ktjohvZh8Hk7VyHu3QeK40ZXoqptAWO5o9
ZV1QmV9WzuHqGC6lKLdkHFJ3ILUJKV5o033sR7e/f33RL7+v3JIGQ45Y4qLrrpnu+mNO78ZhxZSs
7JOnACw6BrKSZsAKBv3gTSiyBP2AMU1f372OOaRAY5k+t4qrD1nRFuBfHZPk1GKeOEjT+W5sV3zZ
dRhO5rnU8GS47XMbBI7qLE8v+zazeNppxxThn+/+Fvq4vb2Iha1CwR1Nt/g8eBrUdhTdivWCGGYM
tisT/C33fv7ZHfa0W3uzXJsSrORMjhKFG6bm9RW14mOpfccDJtT8E/FZ5PgZYonvhK1s3LWRvBQ3
6+DZxhEvGYmfQJxufqX5MU53kn7DCPHclCshwLU2o/USD76ZL2yBrycWAjx7RawfbWePHiu3emq7
lQtzrQWzCDjGuVv82q04SWqywawMjL0O3cTatGm+u60FKxJUWNfklXlD/0rIvoGHZ1hzvEubhOcw
OqqA8r1uqjfaOtOqakTDe+Jsu8J+xiD5vcbW5gNfn7qHZl4LR48YAjlLxTXy3NanqWiNI3OqfUzb
nVbz30YsNgMGnIqmW7k7i6vCtGAAoYDPvuobmfgoqWywKqr1Bwy5DbxKD3T91+2zub45M3YdeFUQ
nYGSQG0asU2BCQ6pox/rdLzPxfDcuHUJHzj9GmLksKfps5euBTLXGzm3Xf/7Nleuj5NU+eRXeDOL
/E8FJwkKRx2zQfhwl/prWcfr9UEW+Gb/stTMtcLLq5q4jaGLPOYnAnC+I09C+2ICKAmiv7vcfzDe
T2+LGU0A5aLV2FxgeOa+NWXYcHbKa2Rrjewpb9d4QK9v0ywCSHdQAiMxfNVPNJWYOu4W/DSIqUfL
bK5t2yr33m0VIGWeSQvkEN63anCW1xnL0LTJTvVdnjxgq26r3eIizj6vup4mTfiYafi8/ePBr37e
/vq128GP/xvrowNyTvxfHnqaGVqndxiqlDQtxoO6jAaYRlIHLNYeUMdf2aoldcZEbxho8GEiZlbU
2UKaJtOGFNJYjqrmvqiToNWRmctDDc779tKWhYHsGtjI/yPty5oj1bFufxERjAJegZzstI1d5XK5
XohyDQjEPAjQr7+Lul90ZSqJJLJOd/R5OI5mp6StrT2uZcMKSXktMymMNmuy6rmoD1n2aiGBHruA
Uagbr3VWGSpnV0b2mWEb/idtPsaTh06BA+IoBNIGAKHRSHixEnTOu1M/x+RTnb/Hauvx/Pv1JS5d
WWDwzDn8+fDkAqdGB6DNDYgLzALsq/zQ9LkXmYrfjftk3OVkLcy+NLQzJOL/0jhyXDVFui20KUJo
CI9dmY4j3BXUi68vakWI/AZ2cdP1ygghtFXvzTg9DIr2UEdibXD7D0KNfGRwGeExAPQYwY6kjRWL
81jL7OIZ2IhAycsTuqsmsGSUCQHc7BhNw6PGSmdT9+p7ylnumxF5VmmaBYPBHU8rCuUA8Bga5IXz
CdVBFhh9nAYK+I/uedy/2lm51sezQISKyPnkN8/3+UTNND1vLS1HcI4+iF3RK29uR++jWntzEWw1
BveLZvJcc9wDbeWYRgDmE2vZ+yWDdPoT5nt38hMmN2JtkmLbVPGuKHdGFK94cmsCJItnceRN6bzG
/otlezVb+fySfp3maiS7gAGyvKuQ4H0u6yKwxEOVv/SQc12JF9dwko+a/36ySU3qYBRDhZA09yfi
07VRibVFSLqblFXZZvMiTMdPRTDlvn473wMMCpBfMEiFBxrQrudLwFAX6XSlr58RT/ugPpqK19Z9
jcw12szLrUJcA8iemTcOAZzsV6l6R7mC8P25dHyMLgMS+/pRXG7V+felK4PB7o6OBb6vW55wtu64
cYub32iIQIMv3n+UH8FZcb5Vo5UWTHGj5Jl2dtB2rkdvHz6EJ43QA5wKyMog1D2XkJNKpWZdJM+1
c48OxaIIWH5zv9u5COna8VhhGGfIk2feA3rcZ9Ymvr35/lyE5GJOYPPpDIpVkBbY5YAkDq4f9ZIq
neySnG8oE2ThS5Ilz2b2O0YBwF1j017SpVMBkrs02hNp3BgLmJI3Uv3mTeOra6M9azKkIoZTVxgj
zyCjr3112mXGnblmPRZIueaDwJUDIxdCWvnOTelEK6VWKOoxHBEFOt/ZviYPaXHoo9ccZbjOOOju
t57+6slPxf1VJHvab1nT3hy5nf8O6W66Bm+jQovos9CDXt9i/JSstc8sbaeN5D9A5OC4XHC6KBEf
pqpLk2dnCAyy49GnZi1qXxMhXX+74dxmjCZ4UXw1PvTdHv1Z1zV73ohzXwW5upNVzD/h5D2JqNk2
wE5LnhP7qwZ+hmJv1z65HTXwXIp0HHgNtBiTCtiraNMO+1r9h+NGOhkhGeYGLilogIMypTFDPrBU
D3W6qYpdu9ZhuGQCTkVIZ2GkTsfbTIdmdx7qtU6xv34Qi9+3UVdAxt+Buy+9iq2isRq40BRuvaeo
frvmnSwe9Mn3pd/vGphO4hTf793HOAep8CNA4qc16rBFjT2RIqlTgXp00mA8+tnKtnp6Dwov3Xm+
vlFrC5F0aZhQ6mxyGwfx1QGlpeO7aFUcVoTMD8bFtThZh/QsDg5mODvQzD8PtNjWneqxSvEc63tv
bnr7GbmarHy5vqy185deSWukGiCysXPjtI1skHkH/+370hPJDWAJknH+vuE7BuCCV175ld8vQ5Eo
SQESaRvfb0qv/ZWtTcCufV56II0utZsmxYGgZ7n+Sj7+0+ZY0tOos85wYGvpc9fdWfWWr0UelzqL
jJNO/qRGZ9BR6XJTyl0gnGcqKHAq6gmWf5+Q7DfqYd8YbC3+vNwqCEMtwYbLO49PScKMrJviqenV
sBi/RPl7Dsib67t1ecnPBcw/4OTNKBPNqUQCAc60GwgPgPyudiz4FyGo8gPVD+13RD4SJ80F6Vw1
nMwiqEXnC+XFbFeELG/VXyHSVjHDaKy0pFrotodOPOGOX1/Eyvfl9pS0IEovItQOWsK9IrCrtR6r
RQEgXNWR6VxAprcItzSkCbWQmZ+S5EeGqO36ChbPGiVJlCXQkXbRTm3Zem20wI0MaQIaQyeiZAdC
QpBhgbR2e13U4lrmwjegCG33ovhZDwNAsxUchknaoIsAL7dGh70mQbKxaCjVY1E7yLSr1Sealp8s
LVsr4WqLQoD+hLwwurcvelMNdRiY0tnYMZICHTBF8Yuqx7puXxWw0dqaMP24aX8BnrnyKE32nJR7
tLN6LSYVSH07DiogiOdcP6Z0ZpAKyW7qSc/VfuR6aBl+/UXRwlYL0UZ2+8lhpB91Ugd1xgtIPXWa
bN6D0SRMDZrvndHKg7qyb+dmx1IAlgeOYQyAYXLq3OwwdwB+fqtibBhzZvFnVBv/4baeCpD2yqlA
P4RKjRba6TEZ7//lrp5+XrJoDbiGWTMBd1lE3kCD8u0fDuFkeyRbhkqExUsVn1fsPQcTu7ry/aU3
DPVdFZwvACc25JxwX40Fy3tMbVem39W71n1ytaN+e6SAQz6RIm1SVKMpUS8MWOQ6RcNgEvy+vksL
iU6MW+moUyJkQ2O3nGqmipWi3JqoYZK/WdqngrAdBdiq/qgn5XGenrW6KODZ6JfiiQ83O0nzrBcY
3QyAhhmA2DhX4bITVUNrR4SOUwRJXAQrQcTslp67rfg+jA5w9G2MwMioSGhgLatMEyJkYwn+J0wg
Nr6lsP7LiNrslutqcbCMia/U4pc0A+Zam+vjKgrlkmtZoGO17TX4A0MB9lRwi4gHq0VrT9lZ/R06
mfqVBqkleehSU1HomWEjZU1MJkaNJm7xqmpkl3fOvi0OGdmm0cpuLlnyUzmSLgKEPrfKqZ7XFX0V
rNk35fTlujouHRhwufCM4twuAQNrFhHQQk0CYKHlzqLpg6VGuWfy8QGcifdg7Ls9DJyxq/4KnPf2
xHfLqJZSR4XAov1q8buS1EE1febm8A+2FCUdC6uy8AaqsjXSlageAFkY6uiYREOzKsrg+tYtnY6L
sjLm3gGGohrz309WYoipgiM6IRRLAIZb7Si4Ka5LWPB9ULxBhhpPJzDT5BmspEqS2BKzXg+VD76r
CuyHKfv4T0LkVw3ISo2dUggpB20EP6K5qXIb3Zf6GjLW8moQfcA0oHQt10hTMkYsn8MCt9u3ys+o
u2+Gz9fXsnAkeJmRDpthXcFaKflXDPhoia0w8KWaX2P3V/YPYRT6S5w/fSagE5Avfql1olEUXQCD
/6Fpv4L0mlELqEEv15exsFNwlzCxAIqQ+bmTdJfXtVZOiiLCpPVY9wTEY+vmgTKgLYLdUwezPYZV
5Kx728TWhDY5ERpjtUny4aEbo03dsK+3LwTIXnjk0MeGDnnJY6q0xnTAqaWGQnlQRevbIvWbaqUn
duHQgamKbmxk8dB3IfNplGMhjE7gTYvKR3V6zH79wxrA7fwHk2rGBzu/5kRxWUydFNe8olul4UDC
d18Beb1i65fOfB7lJTgYdDHJTSrTYKPS3g9QLa7vJoVvWdV9TShbKegsuR/EBJo/pgnBZY1W6PPl
2I3DGlLEsL+uG3mRrky+kSUHtKRuWWt0XpfSfRFrB1KJY9GUPxrdbQFUEX+6vqsL7w5+BjQQO4rI
UX6yR0In9B+nIsz4uB0y+qhY+Zc+JW9GRJHhmlYUcWHaHbyef4ATgfUKzhXpFDlQ/yIgM4oQc5T6
VgDP7GffuByMDK4a0Hrkm8lF8/lIlOxr04MapYzMAd0iNji8rq98wXlABDEPiMGsq6h8nR9A3DiN
qsy/JAZgSgO68ilygWbOfHuN+WBh2A6LBgPFH0BCjEHNOnfyQk0WhpJArCBCnZT9A43ZG1PGuET+
p6e7jADPIFMMcqc2Zut3EXGCXrH/IeTFxUdIjZ51YJ7LtoxEWWXnvSbCsaUbw6meO8O+eXpg5mz9
K0J6iIshLYrWMESIlIBHxgfTVYImZn4ar7WJLJmaOfzAXDTQ8NCvcL6hVLjgINUyEbqGH49etjZ0
vfT9mdHtz8W4hCJjA3gXbJAqh4PP40dbXfGT5+dP8s5nTEwQE2B6ACBY0rvipoiRuZ5MoZZVaHn/
lmTqptY+5XEM5sQXjT/frukzqC/26Y9lk+6cLmzqFlEzhfe6/bb1lfjt9u/PU8QwIChbaH+g/k7U
u69NpMhZN4XdPgbFGX0U+mNCt9eFLBwJtEvHC2MCTA8J1PMjRxA32jWfrNAFmdXntHn9l8/jbs5P
PZw9eY/MuCcgyrbCIv9WWIcE3crXBSycOX7/XwHz3082Ca1iIM8sIACmYNfoDVbBA9f5rFscvNy1
z/U4uC5xcccsTA/MvgUmCfRziZQ5w6Qm4HNpAH4W7/KV537hoUSODtCN2nzrEWeef74beFO0TWeH
JXg8cE+ei/QfFnAqQdoyxitOWqu1w0L8ZOhTT4y1Jpq1NUgBa5/EeotF2GEfbTRtozZBu3I3liVg
tAbICvivjAZoRIZVoqHYDml7h9RsyY56dPtDhoP4K2L+CSeapYAebGqReUOa3/VyZbaGJvtWvN6u
TadSpHjRyhzw1QosJFH3drbT1wqGs7pINhFwBDqgGdGtiwKu9H2XlAVGajI7tOh3gvHScVcl3833
RtzewoFGbjRSI1Exd1rL08ha0YPprCjtUGTvrfLLrW5PSpx9f76WJ8dR1b1GYG9toNhyf1A3LfqN
IvNntUZTvLxhf9chHXvXjjrGjLGOQQO4yR6kvCbbRh8Y0Lx+8At+EtYz4+SB2Aoz9ZLhBd+aMiHh
Q0LF+sgUTAc/MdNP/0W7ToRItqqOer0wnQjQ553zRnN9b0f99+vrmPfjUsH+rkN6dNNJVxNjAEMP
wrD3mrNtXPAJTZjj/rqcJbOL1xA4KpjeReuLJGcs48zBmTuhUgI9IQAT8vXvL6wD7LXIeQHWAB6l
HKDUwk20ceKAcHd3Vn7of9rx7StAaRIjQpjfgBckhya62QI63SBW2Gd37Y8kWVGopQXoSBs7+B8I
0+R2dgI2w6LlFl7CClN/ae3T5mjcDmIKinqUkOYcgQuvR9JaMiDEM8dUD9vRnwzP5YdbTwHpZzDn
EfSaI4qRowdBrLgkCdLTQODFuHO0KXW2i+kascvlJYcYMGKg8R946XjJz42JgyHEstFA0DeNGD1T
tsR+zrVjx3a6+np9QZfX/FySZLZoR1RWNpCkjJ/c+i5HL6OGfqPs9vGwczmzdpyaR5IqeZm5eqiR
wTeNp77OvKoDtHkRNM2xu31AEMOzGBWCmw3klouZE8cFSkPGbD207RhaQD0rfuC25uliJVd0ee3P
BMkplnKqMkedBUWOvhn7bw16Ra6f0JIuoJw/M/DOw4iySg9AgQC7EYCyq7wOhMlST0+Hj6pj24Sz
D10MX6/LW1jRPNfwZ4YG1kxWcaWOI95r4xjag/0zIzA19ho/6qIIvPoYMUCz00VgDDZJs00zE1ya
1gvdmnTlTC4tDUwYaIvnwAdOqsxo2FVtpdMYn7ffWH9s6EN2O7PMuQTJa7HsPh/zyBjDiDGv7z5N
a87d0g6RmUQBXMgq+kUkH1iljp0YejGFaTL5VUc8Hhu3mzJUbP6KkJzgPHbIiE71KTTgOXYiGJAf
zIYVJ3Uh8YPUAzD9CfKDKk5cuvdxORk676FNvD0YkV8YXlHvSLyLFR/X0Zo2PQnIWpFjYfdQX1OR
uYVDSeArnRubmDc5a7oOqW4dzAltj7mK2zcPEpBIR9kbKR75kkTm1Gq9UaLHJv5waIER14Cz3fWL
uJA/Au4bkrcOvAnkPx3JO8oycHX0HLWaqnoAYv2WYf5cLYinZoe4f4jLu4znh6q82ZGFVNQ7kL5H
W/gFPzISvQCe05Fkb5nrU8F/DLW5UQvzG0hfbk6DQxR6leCRo0KEbPj5OemJlWtqXyLp6u4L/mvQ
HhX65fomLqnCqQjppqasQvt5XyPf2ikBG6YHQPet6MKiCNS4kKUAxCUSbeerqJVcq5mSILeZ8tjj
Zfeoq8OKjPm+n3ux2CnLBPA7OkqA/C9dVmAAGWJssQxlcLeA337Ka8cnOf+WATQfOK/cS9rbWQwg
E8UDpEXQ0X1xdZmSIswvcDpGF3sWMpQ/rx/NgpmGMiFxZMA7Rygh2biSOBywOtEUlsmDWjNvxOwe
T26uuMNbRt8LYlgQciMUPz+cIRod1sZI6WVCCdJG+PlaoLRw/GcSpKOZWqGkXIMEnIjz3q9BdMz/
d+nkZ5p1tDbP3HjIgZ0voELvtt5YShdSq74rc/CzplrpFd30WKf6oxPXxGOa6YHHeyXRs7QuDOgg
F4pmfoLg/FxwPdKmpH3Rw4UCABWN/OH23iT0QSCgAG7ADA8rp5KMiExmP9E+VEDZZLXHSdmNA+C2
Ntf1bOkNghxAtQHWGdh3cg68VBU0RSiQY2C+uS+3akseVGXfdADpF3utowEril3sCMzwrECezKdz
cXrw2/DQzsRhsvOGepVQYoP1YZG8KkC+y/q7qUdnW3Z7cxT28kSQ9FZMBgDNXDvrQ7DEpP4MZJbV
a6WTJY3AOCj+A6yKy9YZlIcSO62yIcyzN4WhlW3lri5tFqDYgKoHlwcTT5IhzfR+jCuGEl+dO9sO
tlTrycGInUBkKx7igk8NLAwUgUwHpTjMcZ/rdgzMtyHPCx4O7YuIhw2rvscKihdRvE2q9+vqt2Tm
EISgFxfR7yX3mmnmxCw6aJ9O7T34Gks/T8ufiqquuAsLTwRKF3/lSBogWq4NvZn2YfKbxO1D88P4
1g3lQ/1jxaVb0gIk6oCRDlJvOO+SRe3KNM+MauxCxoPOM9dm65e2CxNvmJ7FawdWQqnGM7Ak50Xb
9mE/ZeGIkZGobl5sZw3VY2kV6OqAms3Q1MjbnGsAQaOCPgCqNBSMBr9iba19eclsI6kJdmgoMwqs
ki6bZZJpQxL1IPULy/S3yd/gwGv9scLIQvrNLrbXlWzp6kCVUSdHehMD99JyHMVoCsAf9mHUpl5B
35vqRy5QOF5LFyzgobmIqf8Kmvf1JI53B9S29XYWlD8abRqYxXgEheTeINVrbfSeGndPJiu3OQZ5
fTP7mQJPEIe8ooMLZXT8DIK8OgLVeZJUepxatXJEp+JxKnQwknTdw5AUqOKqfmMRNKN3QZfnb6rK
ji0vXA9to/vEMT7/w57DVqEYAhfmIjCvBs1tyh4XTu9NL8/2Dn+2beC4r+FA/Hkk5EcEeKDoS0Dr
FvKxki5xAvJBJYIFsQYbHCXFfTmNn6uBY0gIfNvqRII8NYOkeHO6+GMEoXVp5TZSHYXfqM4PAKUG
ejk+9g5KmhrbVUb2ZOfaplXXBm6Xri76foCUYoLpBxHEuW70RYySe4INyci+rI8Mg5IOu72xDAwk
YHGai09wHOTWGWRxXQtNm1Noqg+FttO+Xz/UBbuAtBHKNmgqA1um7C+WVI97s9LHMClbr3qzptub
jBEwwrzhEUWLJrHnTTy5QGKgemQV+P0lS/wa+TC0TF5fwoLpMY255jvjCF/OPYPPL67UehjB92H4
NhAppvq5m34Y1meqfkTTvVN/ui5wcc9OBM7G6WRJcVW6zIkQ49fKUWl1z8m//osAJHVheHDusnVD
jRPcR7E6hpa5adxg/AfFRRSKrmZ4uuhgsqUF1GZjTaNLeBjbrvfo6K9UW3GmFxwOSIDmAiAAcbUq
XY1Y75zSrlUeGk36VRHuthNd4rlojGRlC44oi+6vb9nCg3Aq8E9u4eRMTDNhXdJoPLQzELeNW6CF
+lXySe1uD+HP5Ei2aSyZ3TYZ5DDHfVAn566h/WfqNtv/thzJuWm0QS+KQeCEAEfb64+k+Vzw93EN
onJJkwG8io4oIDujQ0i6nDoBumPfwgPliSesY9SuPBkLFhIzNARl+bl9EfBB5zelFEMKtNp+DM2J
e62OFha0frTv1/dqaRFoY5sZSeFHgY/1XAgxp/+7jgWgTVr2Uq5xUywJQEoP+Wj4N4B1klbh0qpR
s6EZwp7CvWzXSNTXPi85mI1j9Gkp2iGsx0DYPlvzMJfu4unPl+6imqDPTgz4vmNuh86Lip2m3VXV
ZlgrOa8IkqmEQLBMtBQ4haHRBk3mZc6zO/mZhQzoSpS5LAizNy6C28sSQeF0luLQcgiJxT3XTPyY
TB6zX1SReWO/ol5LOmzPTIoziqd7ETsNpYJ/n4w4ffEOWgpHPYI79roGzycgOTyIL/4nQt44TC2A
M8vhQyjaZAcc17EDJprflPdZdSQkAUL95rrAJWt5KlCyYk1hai0TEEj49zy7H5JjWb9na4/A8s6h
4RJwFwCpl5uNlMk20SurDqECuKgJ40smnclp1vgXFu/PzBnyf2Kk+4Mad5ShFxhqVwaiNXeuspaN
XDwfzHkgHwV0kgsErByN92MTwwDUjTrcM87rB7cbMj/Sm+LeHkHpmPcq39vt5O4pm6yVt21pH+H8
IzWJ7uxLfCVrYsjvj5iqLKNPmnpnjAFfG9xcEyF5BG05E6a4EKGV7xOLA8395GJU4rrWLR3Un25G
NDTql33mZKwLkrc6igggmAp6dcWVXaofzJSA4AecEQwvWjicaJiiSvSAlUSHnlV7bfel6I9T9mOy
Uq8k302n8OxkrblqVi/58qLWC3pfVCwv+8Fr0xx7xxi1sNfewc2+qbRhW+n3bhFEjebP8LnXd3Hp
qMAIp4J1Hv+8yFOWBp1Ipgs17ADX6+P1yx5HYvInUSnKyoH9YeG4WBtSLHi+0Tpty/NbAGlAVWhE
2cfh07ZtnxL1GeWFLVLZvtUEnSZ8AMN5xtB6DZLZirq11Tui7MWwKfLIM7WPajh2xQ+1x7QSO9Q1
31zfC23pZmLoBvsB6LG5rHL+9juVOxWNgdEoYe6izvbLSHsyeuIjTAeC19FMdpithScMOOXvlnlg
9TOMhW+OcEOMZ84PcICCKltLkeuz2It9IzB5SFICY1wO2lq7iJiTYRoIWQMzP7qJ44HfTFWG57z8
UIr0GZwENZgMcvs4gj61/BA0Rysx9yrR7CLDvev7ylOaeOOkT0OfPjut5sftsOKkLx8vtm9uu8Co
rJytbVkR8ULD8dbpF9eh3iQe1e5F1CDcRjBdOUjdRRt3/J1bW7M45sZdVYR0pAj+i0DXmk2TEd+y
R8B1Rx6qAs8kfb5+vgu6Po9YzHWAGXzwz+zxiVcfNc4wRjlmLXjbTi9TqcfHuDDqDSmmtQ6KhWuM
/ArGjGZXeAF9MuaK1bQ4skppqyNr82k7pny6sybe+uCLbz87rK9eGsVVDtcXuSj5Dx45hq7gzcw6
frJIS2eWlqKmEw4OwHuIGmjTYzs9Fk28HYArLJqVW31hhpGXR7YRzVWYC4DVmjf9RB6otlIASOZd
mDj3+nT/+/pqLlwLfB2Me7PeowKFq3X+9Uko5qAyDfWb0gKvR8+oh37g3rdElOwBvr5Gh3KhIpI8
+eUaaqUd3KELB8AyjIDa9AoVHRDIBq5s24XTOQuaK1PIfqFLQYZxmxtDWTeMfajVnPgtiZ17VBMN
z1GSV52Dign7vdYXtbiZM7QURmhQMZJrUqWb9blBzC7UxmNrap6S3ovytb05wJmXdiJm1tATjYAH
03F9hBijsALVZB4d369rxcIpoWiI2zWngaAcko63xMjAYCWa0Bb0Sy/q7KWohOYbbqR9vS5pYcsw
AqajExkhJ9L18zGerMXJCXorkwKSIvIdEDBPoH05REO24Vm/BsO2sCoTI1To7oN7hKZ3aVVFIjQ7
rq0a83/PZQ8+noNqf76+nBURcl4D86s2SKkhQlPu2jj2au1xWJsvXpSho0BEcHHnfNP5luWop9Kk
jqqwTewBuZmcw4nJssc8EvbKJVo4HZgEICOjNolBZlkPwMw7uV1ZNSgeb4RzsMS+5fsx+7i+aQtX
Fc0JmJaeW9HhOEs6kEcVEoIkbUKX51bulZ027nul1kE4hCCn7Gi2J71IVhpJLuy4NVeOMWOO1TnY
TUmqxtRMUXW9RF9E7oMG27PLUCXbaogCXbmPb557mMWhAoaGKQflfjlLbkEvzG6IynAUxr3Zvmf5
WmLisurw59GdYStRikeiWfKuoinvEyPGaWX8DnMvVXRf2U+2BgP0ZKJg1X1lyVNUH/I1mueFFwoT
4nA6oSC4xHLaSPTZMCl62YTg8mGHVLGFD3q8tZjnMl4AUAhsEgry8ygn3LRzva/tfBwHIsow7rvP
maa/cV3zuREHEUhn0C/EAtpXgVZbk+9SdSXmv7x0OrrdAPaDrJuF+FiyHVoEqLtRHfIwTnnA1Bgg
Kap3O9I+xrlPpMjmwzTyEoRfIg/dQn0dkEiMxBol1fxDz3xdSYRkPahFgBc2aHlI8t9T+dKj1A/A
nJ3ZP/Txt4qG9s0tTpJAKd9HK0MHQLSeh2CKcjXbU7S15t1L/cOuwX5ALTCzrMoGUbhV3TodJJS/
m/tsxUysfVz6+WnnFA6b8HGm309awKOX68bv0sSe/3jp0oI+aQSuMM5Dce7qzxPZ5+nerPbXhSxq
L0EGzsH0O1odJY8hJq4SW62Rh6l9FzfHid4Ta6U7YmGf5sQ0hlfUuSXcmdd58pC3hVswktI8VIEO
5/F0c30Fy59HQRy9UmiWklvOm7Q0iaGwPBy1oNFtT9C1vNTlKwS7Yv+VMP+CkwXkOudomczzMNPJ
dsxgWnK6r1J7p5HoOE35yrkvLQhd06jmoX8eHr5kzWjSk7JF/S7sSnBaGsxnmn99yy6L4TCSyIPP
gTZoLy5cYDUqnSEdR6yIRfejm3yNRX6MrB4Yuuq90gEvnWQ7U+vvqKZsNDH6Y10+JKRbiQoXHtqz
nyFtrGEXrVsyNQ+FxZmfJOMT2m43bdntbLCwYGbhV9KI95W1L1wrCMWsLJwkYLFcYDEAONRRWp6H
FrfD0c32tE2OoJHaNsB9nES+Adz2w0gnTwMLt9EKn40pivApGAdVX23YpsbAt3f9Ry3cQg0uAPiq
LXT+X7whfe+2ROhqFmpTg86UEDRNQVatVXAXDDykzIywljZjM0uK1dmlMky2naGn6zg54Od6oukL
LYhfNczrhpeGfbm+rEWBCLEAfTVPWcu9JJhfUkTO0zxsiiebtx6dtjUKlQl9aEzbaysVqRF2u0ED
eLaBFLIJbIeLcSNFKQVPO5gDo9732WbSYgzKr+RbFo/rrwx5diIuEc11BOuiyEc6FBKSb4lYox9Z
kDLT96B1FkMUcwbq3Ow4AmlskttFGBdvY/3G8lemv14/oAVTcyZCuoCJMG2mDRa4EtT9L93dXf/6
2gLmv5/YzQ6XKVIbLIDqR4JOadP6rqT9ii1buM5nS5Bel5LrqWbUENJpb52a74ycAaRs8uM1nNA1
QdLtqZumGfHGFaHVe9QIYvRhskNurKnvfKqSF3a2HulBNhNiCFZADBG9z9hPO8u9yqJeRLeoH2zs
7MOukQwtTN8Z6l1BMo/ku2KIfFE+ub3iZ/B+1aOaC48ox1pkQVq+I1rzB257rsv2Exs2jl57I7BO
i4Oeb/Wk+wwOi61wNyCb81z9F5BXvIK9Ze0EerkCObqgtrUgBu12CkYIx/qp8i8MbLMsfZnUjxGZ
mq7U0RLy6tIHVVt7fRd0FFcNqZq5BwGtIZIWJXzUoywvqrlJg+jlprXSlT1fljAzM+lIAiBeOdfT
0pqKilisCnVt9AcHQ5ZrnbwLNwFr+CtBchVjDMxPpZ1UYal95tEuGd8sZXP9sq0tQrIWfcdBz91k
Vag5H7p+bIrg+vcX1P9sCbP8k8vMu0atVIbvD+pDNqDp+DCJbdyt3OZZuyXtP5MiHbZKrH40dRyF
bZB7ZOq8ONrBF/JItVWUYeP2H9dXtbhr6DUASKgBYkcZmGPSDURtcVUhBj6mttettcCtfV9SrW5S
O0zdllBe66uZfZRsxVdcPJUZInPGhEH4KVk/I+vFWDc69gtAs2X/kuhfshrFhrVm/jU5kvEzB/iL
SaRBDgxCYve7ur+PnEexRiG6eP4EoBm45/CE5DKQkrYMgDukChnxUP1pxb7QvCp9U0pfrI0NL17K
E1mSRmt5Yrhxib2LJmdb5SLoOTvw1rndt5vBM/+3JEmlC1HlTqJjSUq0cyrLG4ugS9dQppfWgv2a
I4b/P3l3fjtnaEW1Nd0qdIom4C6IP7sOBK83gx4gVYWmVeDczmVfwOSdi+FpFTkmS+oQR+Sx/smh
z6Z710y2b67lS5c0bi4uo2ESlZwLuEubRAaLrKwOJ8eIPd1ghwJNByl3D6CZvT0OQQcdWAzBXjrX
byTtxr+nVVIXWBaGiKtgyDcAmjcApy2enGQFS2fJImAsEsGXBWzbC1yjiaQ1N2NWh073quK9tYzt
dZM2/1jZhJ4KkNRa0FRXRJTWAE5SAoffa+m7qW6t+ldl7P6bJEmzQfxeqpGKbbM+sSHAcHxcbqP+
IMbP/yAHTIbzVPSM/CUZ0TriUx5PtA5jA0XqblD3SRYFoAJEsRj1eUFX5C2qno25K2S44XvL/oBC
aKaWHOuixo9C/aGpJfJ5H1r84/qyLmwdEPSAZwh/A23gABeQt6/DoIdVV1koNOdow86pSKJH2ach
6nc0U+5TYw0TW/sTmZwpB2QinkBKFsOtqLZLXkLm9JOosL5QT4GrqjVE88vWMPclsfNdzWOyUbIi
9mkfFYdoskGxPjXlm5NH/H5IB1B59cK9A9x/sjXzWAQc7qpfMMCAGW6WbnUxdWjd5viry30yFnZg
ttkbi4du41KiAFnL4V6aKEagGqn+iVd2vGlF2wGfuxk23BzqO6dGmG1Hiu7146SBu5gTT3S0OKIg
qWz0JOkfuzS33zMk6TdpaT1NXaf7FIpesW0LMmUk/Lwm+1SOR21gL01pH97oRlBycEAQkr0oByUb
nomiHxKuZxuD2mJTCY6Ob02tPBvTNX6vW7mfqFXmCdy8gFH8XjdVwZKn28AEbdoXtRp/pbzpvShv
az+tJtXTdSSGaI7mawDyGbsUBJw+F8OroShdoNQGet3dttq2XPRYWaz7SddYfo3yyk5P48+sEGSb
KMIB+GzrBFUfDb6qxb/sLhuDeiqyjVJ2hVflhoIeJRp5XRI1W4UniaeP+IPVK2nQ0gkYHkZjeFUF
Ur+RoLm/VN1f4G8rvDqfzC1gGyOQ/Zn0MKTwqZo4MgODGaAmiPrew+jHtKuGrNmq5kQ9qie6D+aF
xFc5pzulTiwQiYpsXwEb3jMsrDAl8PwZybKgwE/+ClRVetfnaEJterffJoahPGHKBBFy5AiMNSQp
9ZSEjLvW7ZqNOhJ+77a0whUjhpemwtynU9NuUNxCc3mZ/T/SvqQ5bhxb96/cqD37cSbx4nYvOOQk
pUbLkrVByLIMkiBBkCAJgr/+fenbXSWnM5TPdRe1qJBFCPPBOd9QlTeq817NHNhfABUcYJFS6bTQ
QiYzMh3nngG/nJwHtfiDQvSB0nugL/98uy2QnKOTM+G9qvrLYO4StyC3cvqigvASEOykaq1bGXoX
UXUlo3W9NOuBDnemW9v2krmoTCKiSJqwwgqg+wZ470rptMPbTRQaSwnIXMMzDW11HtpJPINy+U07
dqL9OV1wzIidnFg+xjUS4XvGr5gOcNDViU8/MQBuaHftFkHiq3UJ01PpB3fOrM4MwS8n32EEDtjb
GMRJZIWPRiDwuc+iSYubucfVcdcGGfDK6rdhcEetHEURtZjDfjQY5zGi0AiQCXQiMmWdCe1/CYl+
buW4YiLFosPGQl94l4JiPHWfqX/mLj8zXD/4m+/eRN4Q6DBa0ET33YkT3l5aY+bGZ+7zc424P6/K
OOJtUJtZ3NQUimIrp7yu+zS0/5ejdXQxLI1QBdGjuLGA8KhSv02ss5IK52bkaN470oxQigavrOpt
P+e+JVLcdzKpZOzlcaimBBmAGVgqu0HS1QKCYcCR3IIfloNY99Lx5tUp4icyR9WZGP3XhDjuRcRk
B0MpXPm/FCqhnIsy0Rzym8h023i4cAHZYZcwqEhh9GW3YqX6p6B/0NWljO4dUp9JKP4SFGKt2h5w
ycClRyg7HwWgyMaLeVIoJdHoZvTKZILhwsfBxrkWjnb2yGdYsE6oH9ZeBjL58NuVtqMeHM0tLkrq
CyT8bmxUQZfFSpz2TLR5ah+8G6Mf5qXvNtsct0M9eCgWMHdXENxYRZGUtpe13pB9PFan1un7lo7i
TWW8afZKzEZhLdBJCnM/aJFXO0cIO92hA1sUh26EYszPG7uy4y6YQpTeRrXqplsWbCqaAIj3cWdO
tgKVUx8V1BPCUjYy1dxiSPqDBJ247Us/37X2t/Gc9PTJ9RWi+A6G9UFf6uiUgpGhRtKdIJh9sqp0
mv/O8iXAgQAeEB5kMX4eK58ypZZIYqzY/cEBzD23P07N+fu7/2gybF87PaED7n6y1nFuEIT0Zxaw
90O+5Sj6RoCBhwyyAQf67uGPeLeEhVET7j0ubkC9dS9iC2jLilM/CUt7XrUzULjRIZaDg/FDTPRV
VSbUrPsvftlmdRBuS91eAmwdQuPKjsY3CdnnhBR1osIdBMxXq6VerqBL9azA0IL1JnHpBvUenbnI
26XLbDWZVM2cgUNO07qMkFNuNIDUQfXiV6GVRItV5pr1gPdDwRyhZhMgAVOXaUxQoAdInpX102KK
JROV+w3SFE1K4x7eOuxasQEmnO0rZM7tVWMsRM4eQnsm7127U+lY+FM69ARhtHYf49a8+m7jbwiP
oN9cFzVKflP9qCrR7D3I02yqfljzm+oGSP7NQNglipPMR0TC7S1ZLibO7qx6ideRhhON6J06s3Fd
5AtjT53tLMkg5zhpXklbIJ7fefU6crfGJynxVlXRpQtJYuO/jlzIVVMEfmIrPeezZ0QaCJFQmjO2
1QIgbCuqgkSXbQJ0SdZ2Vhq6rxVJK7xtAOgWyTJ7VVLOEC3oVOsgVVWDSBwN3ndp9f01W8Y4o5bn
P1m99dJ4Pk2biPu5r2zwDNhSrYnXfKuUQkTOqJsPvYfo3V8YxNJmB97KU5+KSVorurSvkCKCnABr
Sd6Vldop09XZHHZdAncWvL3jsIDCjl3uG/CDct3Ceoo4vZvSSXWfhrqvrsdYRetl9ueMW1NxWU59
nDkDf2KdVllk1V+n2m6Q0q9bKBjQInWnalwtdKqfoDnu5GJwmqtWYdmOsnuuJ0MTYaCg6nSDufQ0
CG0Nbb8e1HbT0URfRM0UhhHA46Ajbl55gHFHw1is3Dq4x+ThXgUIbqdR6Ei7KA420IC4NYESaS1r
KMr7rZ1OgWnvKY/YeubkAWE7x6MTKgS0cp2EjcLPYq3VbgFb/cYeaLzC88e/EL5mXzwdRPkgFjyd
hOPgTRqQJbMBgnoZQxblZjos8pH7FxGYDJAlquPEE3aVj8y0u0qJaKsawMvdSYWp1cVeojroeY/a
+Je0auKEzv2M5xGikxLPnkRpjjjFGlmCk3bKy6oTQdL33fSdybBJFaucnCykeRmWyM05sF65o2yd
xNGqdFarSespcfgCeJk7F9cWJjMveV9ksWXhsVDGRcqXtgKSyYpWyoqwZx1fJXUUHgKoBkJkMLXa
1EAEpYNvOMBxvHsC4LBLiLOQdLQHtYaBan/hqLnPwyoO6qQ0o5v1Q6HTtu35CmNhJyJcgK4s5iGt
ghqtl/W4LVxXpbZVzuBjUZYPrPW2M+lFak3SSY3X0NQwz0/4VLEsYtODmKVMy8n7HNXBG96t3rqx
PTA2cJj1c/jIB9dZz60TpWVUfo98BsesSY+pDtAjazTXopdW6luszEnf+FcFfKcSXzCdMQaiDtQk
KyjfEieBq1e8Nq0VZ1Pfdvu6rb1tT+A+iAoCNqUzN7k7USdHRgn1OlqXO9EKbBe88JOesSU3zYGR
2WEbC95NCaznGEpp5Yu2ApJwHrU7hh4n3OrNKrZ7sUEZato2II8hgBRp5ROW2dNSZNYMUADXPRzT
IZ6b91LBx8iFrwt0bs7VhA/X0C83yLsH2tE1K0wNRESFx4CS37xhSCE5kdPlK8M52v42KPbnB5R9
dOdGA8NpGuF1w8ZLd7QTg5yFORd5n4ob3r84j67EwvIpjhw0ooLHqL5X0ZePw59z3z+ER++uXHtw
SuSj8H1I2ifY/+RccvJcA0eBQ1g0iroaM1Ige7Qkcsw+7sDJwCREVOVDXwZZu6PAGvLiLhWFI250
keI4teaktf9OEwfXJTBcDtiJoy40voxlRPAeZ/RqaW6l96V3/8YDB07dfzZx9PyYB9tYoNthlMoM
vpHMORMfnhwlxLfANUHj55esetMuxYgNKW5kiPI/lYlPBjxBzikUnJxsqK/giYZyIcglP6+mocOl
EVmVAOOiyOW89XACfzzd7ql4HZXiP5s42uFqZCgdjKW4QckjzFQfmm2sfD/pXWBKC408HAKVB4Qn
FbQPpd7zcG42gcEl7lZ9gcimipPFKZ4jDv2QJUBWvlOFncqaIQYsYWxturnMkQYO80iDxj/H1GSR
9seExEhNUSf6bc3JwznyrkdHqYXZL/wSrUNOBjAjra5HdQZgeHLyYRgAxA/K9/YxAjeaeD1z6EVA
lfNlwP0Xtlvbrc9MzOmp/7OR43TS1NmLwg0LrJrDHWArHBhbI6r9ePZPNwLA1AGZho14tBNFPyIL
0RYChagpubahLvbx909eH1Bk+c/3j7ZhRelQSbDFbpCMZGI9xyua6XHn/J1D910zR2eW7VHdjgzd
GJuvtLoMyPePu/Ernv3HkvqzH8daS4K3ujPKAvSWthdlQzPuL/niVXdN52TBXOcRdXec2lHqLnNe
hCg/+G3+8R9xetX99TccnQWRNw4jlRQZle46LCqgzB40OAofN3JyQUAIENwA1MOh2vnzgUMZWGMm
FAAdURRVkPf1gv5MEyf78a6JoxvSr7mLo7kXNzZqCfOMmka0wxn3v2zlaGXDKWwa5ISOEN2lvWjS
qSRrNq/+d8N1tL5dZgLqFiA3Bkt2oNtXZ/bnycP53VgdLWyy9IOiUP6HdcEjJwiW/R1pP/HizP45
08wxvlDEDU72CN2Ag9TV3LrJwqrEd7/O3u9C2A/76K/+HOPjUUa2Ou2jP71HMRslAGPW68dTcmZ5
HTtUlxQ8JSXRl96R+cSR5OpLyD7FZ/ypTjcTgrcDT71DGPPzRmnQTONqJcB73y8LS2r3E+TAP+7K
6Wn5q43DZn0XS4ZcDx5dOnEzuWFSDXvLilJWm9zX58L809v+r5aOtn05hEyaAr2hy5fKth6HBSW0
jztzrolDZ991BoJBvbFGNNGaRQOHK++GNtp83MZhO/zyWiF/deNoOwrHkBqeyKiPNNED62+8SOez
/wXF3Kn0U1IVqafPeDodPvlRk0c71BKSdxqacjcIFi8aMmYBMga2jDNiNQ80BGCtdej2426eXnsg
GwNNDpX+Y3yCGRfpKoZbNaT56ELdfP3bXnI/9ulfLbhHk2UvpTIOTk/V5PO3ol8N89842WAY6UN9
CxSNX3TnqYC/F3dxEnBnTds6ccsrInIG0ZePx+rUHgLIMobIF8TKfqFqSXghk1DE6Amq/iNEZwcY
jLfmUpZnaFmn1vf7ho7WXudbwxjIEFeBfdlHKhXmt1VFMSnvWzhaarMJkYBt0QIJdrNB5v5vHGnv
vn9c8KC9De0oF98folfbffS6i346s0FP7Zb3TRzFMC7YRSCQRzhn2tXUoP7WkUuFi3O0viDJn3bj
t49n/+SkAJoPcM2BLXdMBVpQc58iYEtupukxGEMkdn5XUOgwJy7S0wTqqFA4PAozyDRYcOZr2hvh
wIQvWE/FSzHxbCRfRXsuNjs5eMAkgRoERrgTHl05WjsxrwK8zN3oolJZUCbWC1t7L677d5byu4YO
o/ruqPbKSsJ8EA3FfYJAc17yj2flZEdgi3Wof8C24xiIBFQB0mpt2NzA3yCjHkMO9kaIrygdpJbe
/L6y+WGOwNUEJxVYRUAWf+4OMFfcaQU50P4SyR6i+swiO/XIef/9o5uNN6FXUnEIzIG4sFLEmiD3
8O5a8jPjdurcf9/Q0WLzRw0HzAAdaUuTtOzOtkTSFmcwBucaOUzeu8l3y5hYEB4Gh8b0D9OkrmoT
pM5Zy+BTVzWSDtBLB50bZN2jSaFuazud1wBlYKoVBzyo/Qa2Keg6bVIQpLADkRt+zizi5GXwrtGj
mSrA7O7dQz0sJDeFaTLDMglflQCyYx+v8JODGLs+REihlvWLymxPyESnwwofnKtAIVe6Lsczm/Rk
X2A/AO8eAomH4xI+RBfaQdpgawpAGCi57LshKZvrOP70cVcOm/04wAFB5M92jtYDCSuEnC3YgUiT
P/Jzym+nvw6PI7CpsTWPyRY2MxRyqyO+3jmXs28+WbE58+Y4ORcQ1PhPE0eTrstocbpiQCLlyS3u
A+DuwzNTca6Fo31pT6YLFokWOLttgptpvIx/mwF2OMMQjwEIDRcNsAl/3pVwlin91gKJcCJf7eqz
ntbl8Ph3JvqvJg5T9W7j17ppqeWAV64dlHdf5HQma3Zqx0MOwIfdDMBreDb9/H2rsOswZgjOzWBv
Q6UhGkRQNPxsgu+tfii6q2D8O8/n900ejRoq+NZQQWrtpmTd5TTwLIRb3hw7u34+Z9B2ag0gmgXU
FfsRsrVHwRmD5fYURQuCM5RvTffiKQ/lpez3pwhsSmhBgFuDg/OokdhTJlQthjCm7a0twy2LIY73
N9oAKAl4cUiF+ccRTcjGkde0q284hJHXZ9HipzY8NPWgQQa/BJCsDuP4bpUNDXxdBxQxbgLyKRiv
3TOb/dTnD6kr6D8cjG+PQ4upicGdFtgnqk6aOeHnYBvnvn90mFizrKua4TQM6hVE4QBz/b3Rh1A8
BI+RUCARXCwgI/Dz8CCKdFQR6mFfANMQxV/bqcg/buH43jhu4WhPeNWsYweq9HuuN7a8CslDf8mD
9ceN/NDXen9roBU8thDaYRKg6nRcuJgtYoiny2HfaefalWxlKPvkeGJd85eG3cdFdVOTQwnA2VnW
58D7AphykYxwlz7zhxwG7PgPAZEPdRoHKB7wnX8e0LoEUGKO4nFPO3Lb2ORlEHREjRsomJFXa5jL
bWffh9QBW0ed/dUrIDsVLOF4JpVzfPgdxgOCJNAkh9ocTMqORj1WpENlE3+Gw6YVBFPWk/KLbDD6
YZZA1PgcAMUYNtiJt8Tn9F5+ZNV+HgMI3PoEGt2OT6BDefTqYnBHCqAV2+8XcG3WMC1rdpES+36B
WUBU0rUVWp8la+O9NGpHq+C596Y3n/XfnHl8mBgKvSWh93ZcNvBhb+wr6gz9qgc8LqdG30Gfyc2g
4S+AMF+yvrS2RbBACAoIo2jZeWS5wnWWRopmNfxkAWUQ6zGEUQ6dYYpgyEW3tC1gDdFb7AH2PDlV
NpakSmNWrhYZrEsQBSaOGp7q2MqugMhxcVXY433jRkVqgZ/KnPGcKcHxNj/IxxwinoPPKvlVdYqM
dPHipe736nPDdh77n6TR/3md/y97a2/+Z+zVv/4b///aStOXrBiO/vdfz2+iL8V/H37nz3/z82/8
a1++9q1qvw/H/+qnX8KH/91w9jK8/PQ/QMmUg7kd33pz96bGevjRAP7Ew7/8//3hf739+MonI9/+
+cdrO4rh8DVWtuKPf/9o++2ff4D7/m5nHr7/7x9evTT4vQvTMwNixcuvv/T2ooZ//hHb/4DX/MEo
0rGRrIkPiDv9dvhJSP4BSSa8EMiBdAjNfOwt0QIq8s8/fA8/AiiL4Hf+8yPVjocfeeQfqP9C+Azi
hDhPbc/54z+d/2l+/pqv/xIIM9tSDApt/nSKHPYsuIGQzERjMbbycezCSgf0D1gIbabO6VNAZYKs
aSTJF3+maRFV53QgIR+A4Xt3cB2ahH0pzizIJhDIKB0nmI0luJShX2xU34sZ8qPLkpe0ttawgnU3
nsQLKQlr37qah2XccK/X2ygqA1BUOgswPCEvdD/V32rpWtcAR5U3DuX3YQEptVT6VpcPVedsB6BM
vWQKx2FfVbz/3s2LUye8d2gWiNp/m6ZaNUkwNdYKuTMfrBEDRsqsiomlDYig62b2PnexgbJCK2l5
E81CAB8YlNWQECr8J+YT+up0xNpVkDgFfEn5vMMHLXotGscBlDCAjsEErkvTso3tqHg1QkAsaguj
Ib8VuI+yrPw3p4RBt9KFWNlu027dmczbbo76Og0LwKgWFYW3TRHBx7R0l7xvIvVYlDDSC0o7fopD
/X0iEuyZcoKfPCRm/SHjHrNFNo528SmIRL2zW+9Au9KQ6W6aMOsjoN89gKMAP4xS4hu3zNgiNv4w
fC0h3JGwWi4ZFnyR9R5oj1HrgSkRVitE6pe2Z0wS11NewKIlgbHH42C9AtGFx9lsJV1Qj89WTeCy
NTKgGWUzAOnFnpXFg6ty2Tv+hvXhm4YtX9pVzh2kaZ9lVD3JgUap5eKOgBZuEhbuAlBaCadOAYfV
OQ7zRXQsEcE8J0vUf9VEglYVJh2JOjBa2/pLWSqo1fSxtY6Lch9Ir8+DpU25aC76sB3uI96Zz/4w
bjkJcuGahLJlEzYeRlHnvm02dQhlGFwDuyJk/k4I9k3rIZsqUqZ8pEHadM9OVeWF4WtVx1ADqAaW
WkbLpGghC1rHb3hHglPQ346uajdDHLyMkqRO58dJqEiQ2E3jp55HCSIBs+G6eIJz5WcIRZU1zF2x
DJOiiTfU9vKwoA68cRu9Rb4flwPeTePGLpSV69BEydxHiwGIrXJfJVgnIAFRYkCVsbEEbq0BzDCu
wZly1bglpIRyoauAzxvKrK37MWsMJEorF6S8xG9MsaZBE39Sdl3mywTBn9Dnd4tbNCtHTRiwTlev
dWGHSaDlkNpdZV2Q3h1XVkBhqUr70rvQAZjSIWiltvHiHKTDaVVZg3QT3hRTLrxgr3v/PtSueUIW
c4a517wtCUhWplUrCp2sLcqxA1DI2GILkIKfR+Y1j0NwFxSGrqN+qNasDsn9VIPsFSKTajJwgPsb
iZ/kkutu6/kcoDmriTlmZOoflnAGt3VsMt8WInUap14NoRx3feU43yM6sW1lUyD5onHTxopd24U9
Z9C/k6kzlEolA69uIZUndyCbQ2NNE+8F4FWRWXK+mF0H+K1AbKCFeqcZKHIQYTFbqrpwT2w4RwVU
bmqBIySa+30As1uG6pb9ADQCCLdNp14ClB+rOkhrDt4AQuXM9cZ0GclVb5thAx2djUVp1hF2xY3F
sEtEm8dckmSur2vRfFdW0SYe6xas/gCnDRh6zNYPlZkBTOkyHDlmi7903mvSPpYDkK0HvZ266r4w
D91p+mmndHnvjBhINrlZBVQLWES7wsRbMYq8ri+XiN7OukJ2bN6pMco9Vnw2dRuA9qbplYGwA7hn
z+XMSKqLGIK9tfxcgqrghfVuCMWbVXTQcinKkO/JvCybGrSussbhTCaOv9r+EoYdu6jGsrrzytSf
NGCJLIJSktNX2WBbe9pUzuVEhHthIYjIBj/Oa96u6TJ6WQPsSIrdihXfJPPEmj2gO3lrlZlxLZlG
eH+tLd/JdMyjDNr3OnFjsWlqgGMPDBh7mYuNbX+yBlVunNFecBqUO69fnqRtdZkYOPj4TS8SZYIn
uxwfQ8HXIG/KDN6cDSasxulnA6gI6vaFBZRn0ozqC+/UF2MNIEfhbAG+nF1VMTgOnpnm1Ct9tdGa
3XmNMZvR77vrJWIXLed5UQD8ySDF9UmW6rGBT+VlFPS3s/0EODsORJBXFSr9iR2bHfRSUEyachiZ
7S1oEni9hWuGhNfVBDspzl2R+AHLQJU0KxmO1ZU/jcOu6bCFCH92a3gjJUEHROVkMk7l8Ay1NQTn
sfPdq433PFsOwLttAPHngKe2mp6IQ4HM5MFz3BR5bNGDEJ+wn2R40fvKugYh0mABF/IucNaaiF04
fFdkVp+xO3AQlqG5miO3zfpKizWv1DZSAVsHCnIXNqG427orqHbdLKbKRCPpQ0u8h4jwaqtkMGdu
wFVWTV70SCEuvygOCamSPRbaugAVNqe+B01O000Z7cZpBw1ivVKyc1PVlsFD088+/Cp9pMV6Zx37
AJ5Ti6rcH8xKG5enPR+AbqfcTXDn+euCRtspDPPCr4fD5O0ZjXjaEm1St1y0n7KlL5OWwz8K4i2b
khfDulZxyktBsqKkPAlsaPE4DHI5qo2gTCAf4XKtL0VV3+GlWCW98S5CVw1rZdqvHKDvkeism4CS
nQoJ08uCL6uC9VciAirF9a6N5VUZ47VZDbRYV5Hy0zZwvg883nrtgU2KinYehZOPtuKsCkdQuWnj
ZJQ7t13XNqlwrCnpqu5BOtXGYcOYCNVF+1ZG7n3Yuy4YEqyE+Xo9Zm0PjRsHp20aVg4wkcK9YyDT
X1I9A9g0DKDC0lBsltmWnzuvW9ZFMeahNMkAKjKkdKKN26A+tLgmlxNAcFJVK0/7OR5dZR6OpZ/J
cCHXPGRZ2+iVkGTaAWCQE1u1CbH4smmdZu1aVpjXOliBXYwK+tgmtQYpKewcDTy0b9aA9a/nXqw4
a3UycygZ+4P9KJFYyxy3W7vQd+PGc1ZziJvJjeUV3G8+0XHxAeOTe4tMGEI2dinSNjE4uBYAx0gy
51NIcITPPdgZdNgI1DgGuA6AEzjclkXtgP8gWtzidebzPgZjt14VPq3z1rmmMeP5WCF+iAjd1nh2
p96BL113BPgl2DyCm3DfW/Ml5HAOeozOlcsAonQE6oKSUYRZ3H7EA75OxBzNSe/Y9UYDj5gzxCN7
FiJqGqOrsgQOsSQbWCuxbaQRLOjRxImMpk+Assq00c3zhNfFVllTkDRTcQe15zxaRv+CBSVwulY0
NCDfMnsrC9qnSPORTNTKeWSs69O57T9jz2wAAsmmpnYzp9fVG4S3h1VZlNEm8CuoAxjkL4rS/TpG
bXu3FN2tArY29bmOcoUICwVE6Nw3OHyjCMrP9whIddrTUYG5UuL9H64FK74D0+/cWo2Lm2wS+6Hu
tgsYItqnINhI9SPsqeHaZpmV3YA17czxtAKVb2sVzVu4jEM+FmTjLuNzM7gQXAton894L6w8Mhcv
Ogr91TiFzkrUbU8TV4bTBgpHNkukvTwrF5apQTFDLoh5oNcMtrm0FgRsg8ayWmLhPJAufPWoq9Zd
APf2xSkjRJCiTKvenrFELDbc2z31kMUgwlx3U/8l6JoZdBFeO88gtUVJUALiDkkPeVM68bypwmWN
AGw7ON19FJnLsjRW7k9Vdw//1ikHiS34NlZFC0uTQFxanCzpxJAh4EAP5EqyLulqaLYEBrLzydC5
b6DqA4xrSK92QdjuzOR8V7H36iztmHWSXSgItFLaPQdlS29aWcs8aMFTaYjXburgu6dxaxS+dxPH
5nFgdpwuHYhDQdt+bg5vk1CA98KVGBIM9rSqgZEqVLMhbF72CBLXEWLqqOJjykwJYBsPL4Rlw0EO
Rbu8qzs40kf2BCjaVagFjpvGeyv6EEH7oDazX/ZbO7Z8MGKDBIoJE/GKvSUbmQ9RXd1WfPBTFwLE
OjB3cel9GjHce4CT8Z98ju0XUiKfEo3fHCqdm3qESUDHzeelUl/7uLpTzLtyOiaw1h24sYOHksBI
D5eXBDwqjASCDh8pHGoYhLY0d2dIjAYgMyGKuVnicblmYlpyZ2DFRcCIt6kA109l1HZZHyMlNGpn
1enuOyWo5jpi3yylhFKdzBnvEanhPmfjojMfpleHNjwgPYp2r6E68OTRGCpihTWB+I0VaLclQVYq
GL9D9od+oi1z7oJJ6G9eKesUel36ypU2OBa9EyL301P3sqDeKHMRjjQ3XTki8prkU2HGbl1R13st
g6m/UEDaIhh3YYEiwaqvB3e7lDCk6GuyYmOVjJ78Hkq4zPjghXRVCGJ9HH8uwESBrw4pcWrILz4I
c6NFlyygDu66fhZJA4WabCJjYCV1tWzhiJGFFdJhh1GtER9CcGFxUt3ZeCvaZB2P7nTJK7kdp6pK
sfPGq8lmcuXrUGYMNk60wgmKDKWziUr1OvgLTCodkLyJt0CfaEysrnoAqlqng+dJEAwU1LGWybmq
23ILpTW1LkwdXbjjV098QeXusvAE3g6yR8IAYVjQF2ovybh362UVaxcMNW3yji1fxKLghxlYYXdN
KCc7P9S51J7/CB2m+8AnzRZIdA+PP+1sdWO+NgU2Y4JqzjdO+/ugm1dR5+HGhqYVw68S5gKdYHH/
qoQHhSbbatxYrklbvg2tel8KuTVB6L5oeAHnQeE8Fn288YrpCu/UJUXi7a1vyGpWOC4HF6/LpcfL
zYfdhtPY5oK51nDJB2+AEoRKl8nGI9vx9HqxwgByDxHsO5piTpUtZpW4drwKgPupjbyGosWqxjDe
yxDZk8YNN2Psi7Rdmi0MZi7sACGMXoJ5RwsrSHvLpo/zoop0XqSCSEgHM8jWC3gyDYN3M5vYS52J
xTtvAJwWUTPZVyOembz1Oig1mNsSb5KvnHnzqkMFNx18zT8RAcepQR8eCCi1mHKlIVcN4qIzJ6i9
0XtCpLBTWkd1jlTZBJcPV35qBsiF2aYv+tRjulzxJiruXNqFOV8KvcJTsl1rwsU2rn29IeEcZAA9
WBG66HgrH/J7a0bJviNmvKytLqCZYj52Ltg2U0KH6V4iF3zBnLDfBvaAEMWrV25RtDkbg/rCGP7o
BdPNIDu4co3G2TfO1N93kbycvAIhL3ZwQnoHz43Z5nFuRZpcBFO3m0amU6f15i2Q7P7aMu2UIntX
rew57hKmnfIzNXhvu21rISdsT9/8ChFNLkGPi2bvmXm4U7saA44QAO9Wp3AfIf2BYLMLUYmWNbGT
uRTPM2VrgoS+iCXYKnzcRWEPI3ZdOniwj3YaKqtdjc5IU6C02A7i3SRjfu2uoRYafzadeSxmhGl1
HbYbyHoTAAKwtSFu+DwjLZ430v3UmuFicDlS1z3SMqYHh9bQdu+iUpBAPWSHgtf/o+5MtuNGsi37
K2/VOJGFvpnC4b2TTne20gRLIinA0Bp6A77+bY/MVxVSRKXGlaPIyJWSkw6Y3XvuOftqUaWyjDMG
LzMtqraZpSueO440v21MLtWqAGz9QQKbqyghR1UPfrXXswYTgodGYkDb1AdpR3WC7zrxHRUimM57
3Qjupo5rILWUudKkCcEAc5Ad9lmwNeIup3hjyUpt1G9dynRhBnlAz0GAyjMaa7vM8mRy2ZhZMIYV
plXOkeC+dmEedKL8rkhhbiqk47WeUEZlXn7QusAKxcDSg8URd3LS3pO4usRa9zkU+YalmU+ezNKX
NnBy4pgEExy3nMJ4EeZFV8lDoTvBiz+6XPZTMd00MHZ4aaYT1SrVPmpDy7ZwlZ89TxlhXXrWuta9
TZL5R6t0N8tsBBH1/BzNdn4sC6wggciodJLk0RjNc1mrO1Gk6XrojCtVahpKw9GP0vVfmg6VUgma
YishNYnpN7FFJKTPXnb3renUNVPznnv/fui7tepcGFV1JE1712EfXJmgbDzfXNlLvvPc6SkmxEqe
l91TG8PUr17j3B4p9C+3yrpw5JrgHSfd2xHomwAunoImSb/FtkI4JBCcbUQhki9JOszRRFCUE8pI
Np3VUZH1JXWFi3+rWK5Gl2jf4iJL75a5ilL+4dBMLKJNY+3FQB39lDW3Ts/Ixun5f7QyJcBqWekm
zj9KBVDTyUFldvBHl3HjZpOzbofiZchYKpZV1aedku+eYnictVYkm6KyN1WvVU+iTcaVynzvVnqK
tQgG7g/T6u+Vo/DhCcvYlh67c0sUyqprx1d+xHpfky1G4eXTscE2Kj2nwLBVV9sYdNvGbP30k/U6
1woJAp4GV5c3EibmNxI1yAXQjJAT+mV8mti1FeotzUA+eGNUDyyzFzCuQ9alJZt0rs4W3zf61Hw1
LY50dL1xi698m1ftBzpMujaK2Ysspx/XLCdqiFEbiMBTPn5tOA/DXNVPTmtjMqiumScvpIflbpm9
5mLmfMvBbL+WM1tfY5SaUQwaMSfs6K3Sp2iY7PI6lMK8ismP6WXE1p7iL7VM7gae37CwtOsQp+bR
65b0AgTx0OM9ZL3KvJ+WalxNsbYK5rqFPKXCuRMaildZrVNjPLRjv3Z4rZ+1JPW+y8npkKgKVD4L
qdUegpOrT+15qqjZl6rdSU1+B3u0qupha9SDRzaai9MMDlOxEPsrxVfU4+fKUj+yaWDHfBA393U1
RvBbwknaAIU814scRr2XyiyAICdxA8rIa7i+pNYQh3XYw5QFaufkQ7/TUIJF0Pb0l/OEf7o+jl3W
s0R5Kukjpn4flLLeT9OhzMXBSYkL4UeZwyHQi9DwFmoiDnvomUhNeXxKfSuPPLgujtZB7TKarxq4
u3XpqD0FLXlbZgMHfsLxnoBQ5HRo1a0Z3xqhCQR5sST0KfW1YPcrUfhKoz5vpmctlsMxqJdDMsb5
sfbL5J4yEcpznT+nEyJi6phjFIBreSLGRiWQa6c8Z1TZLf5OjMHXZSoSYm7ONm6c+yYgTaU1y3HO
zW+p1z+Y8/wjoMaNBTH6JWcfWSHQ3IBBrVzE5x9VbFy61jj2CJqBLtOV08cbYtpWaHU/7MELyN7z
e6Vb7yIWi1172zw3zdI/icHgLMcezEqIYmgjwvb8brQi6ggDf5S+e/Gd/smhVnHdaY74RdCNslp8
DD1Py6Na6+/cKda3vVlRKbj0C3Ze+eu6aTEaS3vr5D3n2gTdBioAiK/Y3CUJ5UpcL2eYAxoyqyU2
NSuheu8LUG55qhr4vVk9rdhFvCk8BHOXwvPR9TX5kEAfWzcxXUtZpgPsH3HUbXlTt2hfsuomdZlx
mJTDY2F693EwrlWNMk79NDB4KXZDXtdbGXeHylMl1zhyXc6BpA8Xzz2nhpvcoujJpvJgCQR1pkI7
sR60pi2PLPldNq5A9mgqby0ohE2tU2tzMpeDbdTdilGGu9H486O+7Ta2Ndx17NSiMb1Zb+fPyso+
rdb1yWLkF67JYl/KZCvrNhKF17B1vF9N1oufmvoPxLScXsHP13R84tPHfxxT/YRtY9j7NnV1cu7G
sOpGCoVcbKdCu2hOIrdW1uz73JhZtzYWW3Bye5WdM8/bWUN9gijkRg7Cet+DsyCZT9dgiGorU6Lq
5IIZuBfVmcObDS+5nu5MZ4xPDorfzqgSoW8DUGQoTW/QLpLDgHKjM0W3niVtOwDo7OjWLmvzmmWT
+Q3Dh75vTvQT725hPSY3Gji/1sfRveXTH40qjfIkkyGD6f6a4k2Cdk/EvZ1lBEOjXaVp2kUT9QzL
UKmkhiz+Vvazu57lqNYQFJo1Kwr6nREIDrdJtS+DKiBzpJPdPOrzMDwxpz3JDANPL7xPesprUy7G
3dBPorx3GpBycD7S7JswnX1NxaRuI8y5Tk5V4sbXWdbumgKzQwRywGMIVVnhImZW2N3mA01ZaNcx
aR68Tn+3i7lYq6wsUfjHHeOBOhwb+1HG7RFNcuHUHLZO0HOO1h68b1u/J4sHyu7kV3pkl762V01B
N9JWTH3GXA9CM1bfZTrzpissgUs1b/u2vKLIcgQMCLdiRABLmyvrbTo4raxAKeqdlSOQTpa38ntf
X+fSgibyjFE6Qg67chRqq66ZWTSfJE+VybujMlWwSGEc16bffwg/7mnurPyFRoAudcw2I6YFvTcT
rsXyQp+3Yumjok1LGCFo2QNO7yGS2vg45nYTWkOyJvq3UWO906QRrPRgBETYRPS75qou8mm1ZMBE
nWR596nWDknxjkkj2XD8OXJFJ8rEBLfP3OXaVtNK7X7uHXCj4q6pFKD0iQmCrdUJFK4R3Hg2jP4+
b8EQuvFyT6C93dbK5t+nPUywOAjCgtopLCfgK05zH/vdq66j1hmz46y0zn8a2OENWgRYOMZFGqHO
zbfEJqewC1rnkLLgocWq8qJbTbJOucdWuTViF3mQQ3sYa/PSM+YNuWnMdYemFxrL6K/mwTNo+su7
PA7upW+e8wExOx2zaKERAmUX2d1AvNQKWEMG2tKYADX50qjCsY1pE010qSVdkA80SwuZl1iPMfaf
SPUQJpOZl90rV+iKBMZt446WPmzj2t25qpacN9AK/WQ2TlZl/WAVKTqFojApKgYhbgCFFBxVFPhL
umfRU0HlMzQdnI0h3dbUhnYovMnctH4OhKZVxr6KqW+YOcVzOFPLsza1LPIHsrIQVKE4PDN1PSa5
uXHhsnRe9sBNuetAFfGQlOpE1nXO0Ug8cjMi6Hj9Z03f0oLw49rVuqx0+cV0BvPRScq3US4TmRQl
ZFTafrfO6zZLVn1iYK0JxilsRulna382YAMFtn/RMnFO4aLRK5h9lCnbfIgnOX9tXfr1TsY6HKHy
BZlWRlSm2irVPHG0RJoycJrSCEDFNbdVBiwm/mZq9r1BTTJVb3yzBLAoTZwqXWfTSBAnubEZh+eM
q20ys7XuAXsYSmdHgXlamtscYDjQ0TP8KeswZq0LtYA6y7i4zp2S12bQETAw+Zm92tZQ5oPCwWWw
hJmefXG5l/RifCgWdQ7mPM9XQ6+a1Twl74MFlKVhlizyMUGpzBhpvjv2vaKKGh1v08zLxZeoAllm
HaAqLrvA6ESYNuOdT1RFioPIvU1qdXdOJo9qKNfl7PWRQNa6itr88I1mutNUlkd/fOR8/mB/B+TS
Lipa2tKlbjmRhukhjouUo3xcyUWGo5a+y6l+TdxdNY9bI4k70A4AfAzzSxzcdo0G036Z65pKz5iC
DeRI6gc2ctMwIfsFI1MJXUMQsbV9kNeA+i2OscTKGckWwRe4hNe2kWutse8Lpb6Wto14jV2nlflB
9NV6WuprNsX+wY6HILQX6+BIfh/sxbWOrcVkoybPsDBf/ENfLaWPRBk4D3bjMGMasnJd6Y4WeSx9
jQK94WgNbmhK4Q8vczUFkTsFNv89rl4mXfSr2NEA/hjeUTj9nRqqne8W75NjXbS55dXkhrqzLH2f
aCP2BAUztijkxrUa9Iyak9wrJaga8dJ7Bj0bhv67prMOHhsT8JNo8odTwVitxkDDhOKlRmjV2ltv
SjA2eVyGzUwPUFsF+JhKoNtBB/qo8rSFfZC0Gwu/wtMypSXumrYO9l1Tw1wKME3uRdtYr7apMFXM
7phsE8PU7sY/BhOFU7jZqvWA3YYDNPQvGes6X9VAMDRJa/e+tfF7bIXR8HiV2osNDesyx151l3Wo
ixtQaXdSWRbPcm3295XTp6dkcDXW0JnsZ8s859zWKviIR9CF4aKm/ITyoANq8plezA1oqVDmNZ+r
Scs9c8h47XipdexEDEuoUrH91I1OvTVGuEm15rHWYZY4eJxiYV4yu9tZd/IP212mlRV7SDqN2VXb
GiAwPWqQTttBjNP9YBVqq/MwbgxLuOdCVtZbYt5GuPok7z3Hpt7xWuddketVljG+o9/mq5lFEgWT
olKXu0YRh6ib7MRvS7Lft7a+6sbMDt6xHzY9aaB1LUaKnSKhf9LAfY1mshJ5vmxnqLuh08zO1fIH
46MEP742KlYHyzkGWFF1W98tEf7pdE9x4b4GTv+CecBkohpvbDE1m8Ye7e/SrveefqcH6m62eRZ4
grKvmTNTW3gPjiofK029jiVSMRhab6ukp7MmXt5mre41hla7zvgPy2uAV/0AEpScq6zhhxxVfAra
Mb+fdX/tFVgxV0xEvGYTFwPltv7cSR+kUKc0Mu8AtVb4t7rVpLEhdobPzcAkZQDRGKSuS5e2pCjV
MTPmI9njZMWQKHioARc5NReapQFrqqfby9Yx/sXG9WGbDewoJ8cqY+I54HqIMsaWX4VJbzuqcaKp
6/q1mWfWxZ8RH2D6ABzusx2GzBGpTgOuPtruHuXeX+N6YDcaK2+Np7QuABW1kg/NKc1gwBQdRMrE
F59p0/XnuQN2tZtkvTCyazNUnH8V207UFan9ZXTUiEFEMkZw7Pex9FYeWxV3/k13SZcxObiext6h
7tYc635xmHpmYl7rJacSUNQBl5q2H/PZf23acVhXTsPE2pu1A7Ck8qJj0OxXdqnN960KAC7AtLwp
x3O4dNTRyeLO4IPofMKhbys2Ogxm9Z7kslyz0HE8elO3bKQpim1RWfbRkKNY+92svy6L88Fl9dWz
gn0jJueEFMHl31ia+20WiX9si6rimpsx0GqZy6izECdNJc7dMDbqsc69mK830JAdbONZm8wGzFbc
jKdxkPVHNs/dDjp3adElgIkoq/YIt43TBsBKfSctrwzHOB4+sj7NHx13GN6U2ThpZEsQKiuUTlR7
c4KTFiUy9p6U6U47MbRih3aVAcTqr1UxtRfWaBrHhhd/r4y53vcc1sfKm1o2Stv4jhwnzjcWcL67
XK+0j7TDttXmQ/JdFz60c1NOjPd0ZXEp9yIP5ylW1yo1G2jCLFhaF52Kz6ldmZtSy5lQsLI61PuO
yw3nCO1XcTYE33wv70xKalgYo/cyGsmtNvTEfspRa0o3lpdWNphZXKwvttcYj7NRpnunL3umVXQ9
8KQXeQZiKFisNLNfphsnCzJ/8g3LMQKGUWGcyye5dzIbml+PGGcD/eMzOx+dJtqVIxvJghgDEJlm
pc/MDyYv8hNNUJ6lZzxa+q0inGvGnpDE9lXST9+9oZJPBo7Lu7qeJwjzd/jX+L4NXVthCoY3GYjx
S9vPxWdfB14ctr7F4M3Cw4PioKfjm+hgVq9cLciJzaVoy9XwI3Xm4T4uFh3UdKDWWYtvzoHcfCXt
M4ZWUeIVUWN2GQuH5hKwZbbLBkN2iOR5fDEnjqFO57XWs8o48W510eLrXpgviF8zS6n3wEEsMGhJ
wbfVKZ9PHyRftN6b76rAwx2GWBK2biv2etouG9Fb7WpR1bBh/cJw9KdWo0RM0ygdwYAnRZdFjeap
ixTx+AKGu7zwJ+VHej33u+NODGMcTdhZWLSl8YxZIEN+LG3nnPruQ+p1r3bWF6sUk29UuCmhyNoP
dulg+Fcd2azdsuw0P6dLMN6V2bx87cuByW++lF8cP/6hlsK9sODCjNK00s5OgivSiLVsb+VteS/r
GgB83SarUYdaZ3h9fYIz7nKhlwkgvDrGL5enD5ZPkpyFauluiU0PVWEoL3Gsqe2UlNkmMyomCUvt
3RtFJ46F0wfrqYn7ddZZK8XNsBqGOT11hs8jpUYEICZnnFv5DSNom28B2OpzI+T0NXEUCuHcAHRr
uz74PsYqfiwTs32ekrGA4dgE74lwnB95UYwXmI/xuYP0Pa0Zf8E1h68oQx72YMcc4FYh+X5xafnY
IvIrWXyUyyheNKZ061S7+QqDNr/X0u4lC/RgpeWF9y0bVL26dTnruG2IDsQGIHrLaErk7wW11Cnk
ebbqfNWVLf+O0NBm0jjqA0Mzn1iDJ/QQQIbdwoh3DZP6Cc8Vja7078RSw+k3LUh41tj/qGzD3sx6
zWFSo9dxAvIRIK3LXVkJcR5G5UaVKLsoNgvEUgMLX4H99kxHm4qdhjTVhpg0vWvCBtOoK81+k/Uk
IdbV3DqhqFEXx7Su5GF0e45ru8MSzZPTf/T+2FghSzuMo7SZfI4o4ntGfUMUJBj1liC/meYanSZ5
8A7ScyS0gjbZz8EynOwxzvDADs7I5K6319ok9bdYBvOaERpzuO5itQmiPn2txhMUJUJdGv/RmK3k
7OTZwhpMpzt16VSkq96xb468qrzMhY2Dc6yMY8bUYd1LfHm2hk6PT1zb1MnUHY1xStl7Z4Egjanr
RgjoiGxVs8uLVoIKU05yLB1kegbLgD97pkDVUE+vAip0KKdAv0368D4JvfqwMte/zLNXvsM6lO7K
K24nrY260pX6R+ZMJuNXe5m2Dh7iDaM6qraC4Q/FkS94MKl0eIWMeNuntgYXU4Pt6lT9x6x7lzG2
gzcUASZObfXqk9CpLWxRs8qzH1ljltuhBfA5N27ThbUbNBekj5xNL3axqRpHvhjF6N4v0tJQZS35
GCQxtkOGw/pzxkx5wZ2czd8UyMITfw6WNjd29JA7UnyWltm1YWE4y6PAsLnK51J9SAtPApur9e+I
v+mV2Q/K8EICJelr7VUMHLJFPKd4S4oRo2lHfUls5D4vE4/QvTZ83oA8t8mWMu2VbAp9p3cdU7O6
xbujM8jhaU89HAn4dPFQefpycFki8d3Q/OWaQMLcDJbSb54ufokAIWVksq80SojPrIt5os4pY7We
sKa5zNh6nstR2VwaWkvfk12UsiLN0pvrLChx8QNl/HB46KJFNBZVouXOxynN6KyaCbhqlNQzAijf
O8z+zBweWTdhs3Z66pyLrzEa69p5eNbM3n22RZ9vx0UygXXSHtmAJNoSzpXa4VTvDrZsq/fBpp50
576kPeyGbcXeec77hoRXObgfWkxpGzfzVqtTY13wB0bJoLojRdttMWLH4kJXQwGi9E+ves7CsKRE
e0k9YdIlE5WuSt95w5uUnOgw6qvBQgJUzuxWRSrWv2m+Ci4JY+dL3QrAvh72uwRM5lXvm6/AYBnp
LdRqXqIVa17pYFXHtWJY0otTxjr0x9q+DS9bANKropMuNiw87jRImbOxiil7Szr3YEw1raFwYXxJ
zf0ySplFY96LTwxcysbxlfT7WXnzY9YaGk7h3jCRzBE7H7IKTxNeAO1UFHGBJm51bNkUfX0f9GL5
1pSpeHZ6aZw5B6uFR901vhtEPd+dwu++Y+eY98vouduBWdE771n7lvf0SPlQxY9uvyzpMW7TL11d
OBuGA+adN7ozdUbfDw8lV/lrmTv9VVVdjuNT48Bi5R7rFTA7SJkae1vLdA46A+LSUD515jRMkddX
nIOK39xKso+LVRhF6pyDYGA1imfjiRb8u6D13afFbt1rGeeqDVlxWqu1IRGWNGHw0rFrjjxAEBTn
LC46ZuQt0xIfqfrJzTm8ogHVkpbEvBm9lGqZNVR52+mbPO6To+Fhk8Q4wnoJswQAONEDpLu5ZdPP
fZVyZI0zq37qrPbu9DQfho3dJvkbiM38FOMUvpTN4D0oUWB7CzQ6x1CrS+PJDRbSvy5ThVCX8RLq
dMxra/CSRz0e/HVvtvZhHN3uOcZ4cyT3MrCitOjfkI9zTFwDRhYLK2ZUNQrBlVjKoyVA5Pk+Xlw1
tBxwjSe2zVQ++mZ/Nh0tPg6TsNaQB5cjK9nKV7lApE77+pbdQRrsMtOLpoSWkkY0x61WyW9D1gz1
qp/927DezHat7nRrQ4lsU1eYsHKUnqfCsdPV4MD+ilnoFCktds4GQJB9hTf4OAv+6Dmdzc2wYLpO
O5ZPLF5K37fgVWXJotDUU0KRfJSGpoVlZ5nPbNSyyUkAmkv8Jj4NMqgfCZeXH/VIyCksQYve2Y7B
TLfDJLSGC+veZk22F6ZLon+1cCKdyzbGImP485agrHPJDHtAPxH616ybxpNtl9xw86Cf/cRJVl2r
lWcrgEPekIl+tbKk33T1kJ6CqhTnicLhwJwendlsCy206MZW3KOgln1drGn+/XWVO945mDwVZbOZ
PDVUTq9SolnPFtuK2XU3b7LG9T8gV7AYCmvxJznIMUzw2qzcBfqCGdvlJiiIFoVFUrr31tx5X922
4Nm385wMzEwcMPSzmgos89JnkZTg/tsYJZhtG+b1D4ozcwZrjwYcf9GDrLgklq+2kn1kb4ubl1FF
EvF70lg17gW7P2ba5O266uangn49IyaPejhoSIe64INrjpa9l7hSnxy/GE5wh9vDXFvyIKqFK97K
4gdNYa5ZPMOOiGsoHPGVXNHa9Z9TqrIjcMvsfRqLZK3yFruP7TjAwJeB/CSlU5rfyIE00wOnyvey
tVg3yHoY7P8BGqFMyumbUQTioxX5lepO7brJ6UNQ9/U73vPumA9Zvo+F53Y4+Hj/uE19vQn7APaM
39TjNg0W7q7OrzeIcv3BRypacaoyiualvOtIt9y2tY0bSJ7WfiKM8pVSPf0MMC8+E6O12LxTghjS
/cSbw6BhtnCLHgX49srkKckmBvW9oQU7y1N2NHv8jaT+fUaBk9rSgNd3yiRTo9qF/U3e4JKfcb2a
dsfZa3PemlxaS7+m0fAejSZjakeiLLEm41tHKPNFGm6/U4NhrRJXpDDValp71TkIkznCS1OneMpk
MvILHWz14NWe+6HsZm4j1n6X20nNE11BfOCQN5mSm/FZYGz8ofkNskdvkLU1tYkQUdMIHmhDLf28
IjSefginsndWPfobE5szY5eg2hlZItlOAm571eGqOjS8lVQ3xJT37a1xQimZD07bjO8x8PvnJHXg
cEOCbU7K85uP1l68jZNiQDNVy29An43rUijED/Mm+7aqPf/DKlNjTmwz2NpJUqwzx51PtY2pkUmV
+V13G/3LWDrzbqzVdF4GM3uVyaTe6j4nJ9Lq+DNOyhzkfprnbD31Qq3doLRICthB5DWYj8nQzCED
3zrE4l6vHe5JARBRWt8tiqhTRcxhnyEoJeE/srwJ2lpPk90QB+2ulFb/I1sw2mBg5qgsobyHpdRw
lRjTsDZZF7XSSMquh0ZVKzQTbVulSbfv8GNHsjMhpw/LZ8skn5R5hS9zKidGOEPlUvcRlWaUapfF
08Dss1jnTCCIA1ZMhcvelgx7GfXg2KQsOunOUOzmXLNP7XTrlPN8OhDCr3ZZbwma6YSBi+8p8bp4
knklzyFTKuqjCyXFnd+L4bub6s6j0894TLtcEo0g3YzrKs0jiPpemFnNcCobXPU+frForHhFuj4R
j6XS3tyCArJvC/MAbyA91KLtntWSKqIZpX1JyAQdqtauI0/v1SbL5vTyD6sf6bptT+w66K0rq9GC
jXQ8f8OiBkHWGTNvZjxzQzGB7295hh7TgR62DtvAe63p35Mkxj9q5MQiLDZFzsBTedw8z2y/cj5U
azqTZUPy2IqGuTRl+A+Bc0bV+uRuMwqbbZamODk6utl/9PAE/NQq0p3CT/eQxViHNZfNvoadTVtB
57EdCAX9i2Pw76DxTwna/5Ne/jXh/P+ML/8UeT7Lz+qxbz8/+7tv8v+LoDPJ5P/9P1nivwSdH2/x
4/861u3nt5/j0fy//pV0Jin9z8DU/ybpDNvlnzd4hW+D4wVTpBND/nfS2fL/SfsNPQBIL8RsuNz/
67+4h/9IOhOCZoOYHrCLEwxQAHrkfz7dT9/T3yedjZ/hXJ4PYo7nGE8BAqdrOn/kkv8E6MBO5iZs
vkseMq2bWTjOGHt0cG85w6Td80LXPEcjG+98mh+RTJJUg+yLHTpsf3KRpqLYLshzxnk73cmbZGjn
fRFAKPK4V0y9r39DzDB+Dkr/8YEJZNu2pzs6NGbjF2QGjjjXY7tb8kD0V7sQ6+1XysyHTdEyPHCH
8q1RtvVkV0EALiBx622TuNpvcOM3ws//JSzcPgMpRNLm3JHMSO1f0Xk911Jve0XxgCJsn+PFM7+V
uJ72tsiDGukOS5Dd9OlviD3Gz9CZ21/LFwTphJ/89g+/bqlJhQKKQJSWBXIVE5l+8qovyIrm/cyc
DE11YZAqZfIkWNfCvo6xRuEJ5OL7dHVxLjYYCP2L2U8xiZk8qdam1xq/AbL89XFiQ8+Nxq2T4cco
/su3U8YwawZZFQ99MFenyR4bBocdF4Brkk3b6YTF9lOvnHuLRRDF756N25/+8/diEqRn7GhDCPCA
X/C//+lh7vQ2g2XW3TDw7X2GaeuJkjK7HxCFCQg24uC6BVf2glJO7MNoGfdZQIkKkR3yOTWiP50E
/37X/kwR+Ov3BVRPh7QOXcdyeLtuj/KfPk7TZ+yiqXvj3LBm8YlP/eEvoj50E/GL0XCqA7evv51K
7CgiHV/HkTueISPuVNLA8WdO/o+BfevoW2bt8cN//nR/+abYeG6jGjOLccGW/bosaFDtsBQyX876
omcrqHZvOYszBct5UhSVsc6zI57gtIp02cAb+89/+R9v6U/flOVzhrHql+SY5YPV/flXA6GkcjEn
2ucxIXJCx6rkF9Rz52gvM6M+kTe0mPrLVBXw5gmlWQ+WrNPPXC/qu8JjG9FvPg/H889PDl8UqCro
C55r8sF+4cYsmRdIUK7iwZYFp98orel9sQfjntlhV25SVKFvi691VFq4UP71zZiOnE8JizGSu7wi
qB8N49w/679/qf565kGGcC1AyiZACs/1b5/+Tw8SDYoj1ND750bq9R6LynLvT4yKSQyIbeW3bBwa
AigRC91OkWXaAXf47xgpPzMxOHzAyei6w6MCJIUVjr98hrZOa0efOvcsiql/FgZVklCZc+zsSX7p
rLh7/s9fyc8InX//fbzLUFkCz7B+fULmJNPoXXMkEJ7PnWPVOu+MqB/Los6m8LanFMSDvS58Pzg4
YDV+d5bczopfnlDDwEzO66sH/PC/vLwa4cPAxfhwzjVn2LuEQ3eVX1TvTTx3oZE5kTGb9vmW0ngZ
ScvdmTPQgKAZyAdPLkiHcfzN0fo3xwkrBB3ufddwA5OR3s9PgQVKRVrSdc+4ZNznNiM4EAa08H/U
mij6rvfDtjOPCCtmrXjWdkOT91uDuQpaDxvC10afiu+TnkzvamFa/hv20t98YfyW+FW7OqZax/zl
40nqYy2xPP9sGxi3w4EieY9cM71nqVnvcyNX76z3MVdjXFRrpZD0o//8xPzNa+KzPhyqIOuH/5u4
M1uOG8my7RehDLMDrzEPZARJkZKoF5hESRgc8+QAvr4XQmnXxJAu2VkvbdbWVpXKUiAQDsfxc/Ze
G/2BOV/hb49JOxS2H0edc/b6ZGSoONrYIHAt42g5Fk7bHjN6CagZhmAXD0O6la5dvlefXDb1q3Uj
BKhT3zZtTKbXGacdY193SuwYbG934ASa32rG0NLLDcRdqk3TZw9xCbt6hH7a7O1hY8b30pXd0Sqi
MEE0JKs10vmvBHXkK8Qy8Xf6id2ZRAgcfgEsbeRIuvnOav+joIF343HFLoHR/vxieH3nUkcxKSjb
5K5RnnOcsknA7DDZjUuXYkF40FmwBnnvULL+3FLY0UwPviGvARQ+V49YRpMRpEDQnFFWlM/AvIGg
lfMOhxsF+13eOO/UbcaMvnr944CGBT8tLBpErJTrFSKMrEs1R50pZSmRZOTXhxSmN5Mc9rMCeAGc
3Ziujy76RWd71Yp5+kZLsJe9s1bnO3p1JZRzvIFZqhyd/fkX+W2tBtXAZLr0hnPEAfymhRi2KbuK
VLIghFvLOz++TZMmWCuZSaQzioSsOPbdVV9wxk8Y2UxT0n/24vAdHuyfZQGnCndevRwy+HnmP//t
ujKGUCX1rX7GFBNvjaGvDyQHRahJCvfZKIBu2P5IPloxxbt3bskf5a01v1moBvjUGbt0tQgNLAVe
Ybf22WtK8VQCI+LNT6rWAtuCeunNyjjZqDbv0GS2yzBIbfC7jgQu3yixlJFerhCfqd3AiH9HM6t9
LyTyzw2OJTNnK8KF0umMXf1klU4zT1Xzpm/xBmQCL5Y5/c8vPOT1TeTE7VlMMsJ1xYJn+JG63965
QXNRdLVm5nsD5MrmMjg1vv5tdDeV7mjEnDgKX/vUjBmqCA9VkGGSdAFCK94iq4hvw1pjCl8lY/iR
DmmCIszw1ZNf1O8FO/1lDb+6nivQXIcuvZcqss8glD4z9j0YfvLzne/8l0XBO5iVwVGPauB6UXhG
j0U2RP4r6jHWl4iAuk0QYE7K6yC+6cI0vEnITKL3WZTPgyydHc6oai/6XO4jqIowKGyj/V7kMf18
LAfvLNq/Xd5MCKM+o3IEPP/6J2kSC12Dm1hnHpL2qVZ1tR3tFLUpwA0Geu/cjL+sQMh9vklvAJ62
eV2lak47mHTT7fOIiAsxcNn0Hzt840cva4aXDF085kcPTYilhXJHOdqvbdH0N5SNT14ceR2Kcafa
hF6D98ylN0aTsE73ox422ynDzaGPUf8e43LuVVwvW7yrtmH5BjKyP6rXyfEd5ZgNxyCYJPi8mJ4u
scFXN8UwcEk5rVaEfTUDO9Tj3SM8xe9+ydG1oy38s1WuOpgFbTo/Q/boNlr62BtN+/TOrf2z3ENj
QjYzHRAXwNw1wXLymEkGkotsKr1n9GUlBugRmW9sTDzglkofhYEfPKZ9apwmo1OPucRzWKTNkgH8
D1DkffPOS/mvN84ml4eyW3jcwvnG/rYX85kTojjDPDeTQ6HdGO3TYAgsHXEhPiTswEdMqcM+NROS
XbW0+NIzxkZl3XtbT0+sD3iQrJukaNsnR3nqxaZL+N/ctksPy4K6yZVerX9n0C2zylODZoQyTlU5
pXdOEnzyFWCormmGJY75dCcaDGa6rz+UdclOPrne3iin9ow17h3q8J+FjOWyR9MhsTkycHh4fctC
Fxuf9IGQwtugfMnj8rkPSk50ILsQttFR/WCF3Mx3Vs+8817tzK7wbMPhDPmX/GCfCi2ttdwEm+CH
38xOggfretgdptGsNXNS98mUO0ekPuLeMqdiH11aNP/FVTAZBiTo8pAQjPL6y/tSDSFKdOMsPbOE
y2d5ZONq6KYSl2l/2hXf0GoHXwlLtZfJ/M9zrLHbty/iUiq+vhWUkJgDOKhSTrJPvb6IKGmVPTVm
dDeUdbh1na58wjWMl5A4m/smN1ig7FPefQgyqFoSkAuirOkRIdPVK+7GKDKQGSSpaBYyTD+Otv2B
RKRhUTpRw6ygs52j1rSoG4tGvQTKEPeMg8olQEl3M8rhsSI0A49lIaBn+Ea3C5LqqHRW26ozMpQe
Ksyzj7mcx0VQRLBg61P7VE3jdAw07IdhW3UPaNWK5yCaOTOMv+aiNBkNPIKxuath8Z8JAlQvb9+2
P3d2+r80cwlHcWk/XJ+us96VtT1QgCNeBoua63IXIUX7HDEqXGIW6U8RMg780iXJsk2Tv/Ma+9vH
Ow4tTbAYLoe3q50m9NPJspWK71DmaAe9MrB6z90YmhlYU1XRawjb02pDZf1SSsu8e/vb239+vj/v
u3S8yT1Eynu1jYw9xkJmUukd52lWRR8lObY0Z+5fOpN6MTy7fOYlVuyHUTcQlUT5TwP/8cSkK/Vp
EPF2vi95pWyLwHPUqk3LqMZQ0Rin3p14+kdzDo22gwiFi90U1Z7EWePUVnq8BarIH2G57TvU8LRW
UMv69QfEg+OnqWtKjEBd6hkrz/ERIcTOwEVpWW7ArmCOSnwzntkFI85aziA549TVgT4swcax6+LT
OGkUXy9y7JwjCorsc6T31VPrT8HB1dR4/LUPuLUu7guzKZ+zeH7zvX13/7y5nu+Z3CN3Llo5371+
InsHz7qqHXmn0bSHDEAr7K40rBAzeWzsjGAav+VgHumpIOHRmE6+s7j+ci5nUMEk2Z6HHb5xvbpE
V3fCGszpzPqLjkUxFbfG5NkvMrYN7HvEjpdDesKuG68ULPmvU2N772xLl3PL622JawAI7drU7zaY
39c3QSijbEVu6+eBUwbiEBfTVDa/ywHd8PsHWUxJn0rpbvJxik4YAo0PQ14VP4ouJpKclLHyOQjn
rkmj6vZJWl2z13rbvBdV6Ryd+awaxn2xrw2ULFmuin2ZjrZaOCMi3Y2gt2ZymolZMZBn2Q3n/ruY
1Ls/Nrf1z3prPsjzEjB4G1HVXB0TQC1WMuzUP2VDWoycm5iUbqPJwYZC8+JY5xp8hrBCTirSh3we
C5Cm5Bw7reMUHDr2NtbN8abOTaymrr0ecDovCsxX63SWv4T0/H6g77NOIFs/11bP2h4mte+aTNzF
WtN8pFYmxFwWYvmrn4pQzjpXk/JG6DkqoY6Lq347RTYSTXMYH0aqiFUbAcLokgnBDyIW40Tzj+aD
BoLl6I+xPPVmv4avox17XBCHrgEq4svWWUsdwxnObFa1F5EjYiBaLZDO3jv2EPIuNFhb0s2+t+Q6
P1x2EeKf+70rYuPgl2P1OPpl93PCPrIuJ9qMMOvD24hSdOun5rTBxVF8BG2gfQPdioQ8mlsFFv+d
46lZs7mUhdOvRJxDGI1EdRukiFE4oLFUOIJ5973Ki73HvOi+8pvomKGQqScZHOxQfNJj7Z4Oog0A
kHwsRmtd/FK4pNdNBNis+4k8kcQoQc5URXKoRRNvHdrPQ5ZEGylacRjNaFjXyMK3ZtAPx0mZ6T6f
N0MsnYgM/QqbNGNvsDw0irM8IJ09S9WxsqpmP8S29snL1Y98kv4JpU5SLjTsO/s6gIsRWdnXTHb+
gQMYNGD0B2hyjOjs+Z12kwUTmqS8i8edXTh3Rgrp0i0nVN2a30BjM4q9MxebWWX1D1nS8iJlyvhR
GGl1RF8HDAdV5lwIzP+Sja3yhv3a+QBT5hCAbV7XIgG1b6s4PGL2SH+Vr24581Dmd3/dTuyrs+0x
SipnnyVuQRYHlmpgPTxylYOWnbqiy4ASc1KM5/7jpXKouorbcPnRrIobGTB5/ZZIad/SehHbvCFn
q5shmwt+uWo3wv+YEPe2CLe/WEF/m/aY2PhN26Xj5MGSmtfd2A2pnIRM4/fDzLx17LF9LKdhWEL8
dG5ip/EONQGyy7asi4U0qwZxq53J46VADSsXlVBZgXjItdx6TG27vDVG2e0n29MOJXpKYnRtNDBm
XCxHKoJvqqiIn/KpqEJH61d4qWMUDMa0GWNVrkQftlsTmYyYFULa2soaQEC5/9D33nST+9Wwq5Ut
V4jR8JOxkhe6GWK7K+3IePZhNsdAa2edYIZNcdV2ZHTYth49CUvQSBhjLVoZgLeWZlnbn5oqHn4K
pQFXtYO9Ln3vGLklBqwK/FGkMogmwmQrxWwepvKhHYT4ikf2c9CEBKcDp9kCyaErWqUuzfxc7S67
YsRj9kRlumHmwoXFebdSQwoYJjW/4t6eThUJQ4um6b9YdURS4pAX/UvtNbCmbKvYJ63OM6lFPRLg
tre+Kkc1T5yEWWjzW/ZXQYdHnEWo2/a0z8Yi+iprdj8tQe7G95z7ssLbkiIjl1NQ5ZsR2vkNGDl7
6/bB9FSlID5QyI6bIesDJIl6c5eoaNyMdhuetawN973Iy1OPx/yoGYywAYtAQ1p49kQdjnR7XBsW
voSw9qpPHuTdU1C6ER0awfYSJ86wFu34EJh+dVC6Wz6XUcVG2A4Up8uSdQ37xGWwajm8ZZo6qZ6j
yuI7X9oil7uXjq57N2GujvDvvARVjBg/w5+/zdIJFaYXSZrSffpCgoLz2XIa9T1DTnKLXc07u1mh
fTC7amROaTobxJ/WHh+H2hs20D0RoAac4qzcwChxwWVoYKACVNt9W1fQMtP26dItztOJU/QU0ZS5
bGXjYLZPZYkuaEFas7kj1pxRdJILmgKDc+CVY350M3Z1yHyPZgzlbOAtO0FHweqotQ5WNMiTXSFv
LIT3BzirxRZ+tbxpPMlqDrHYL8fRKD/aWkfTFi264nsW5qrBDnbjDv7nWWb0A2UbI1VRYjfP815/
Ltz4IVcmImmVbQJCZI9eaIU7V6b2pk4n77a14EjahunswBGopdlDhE09tSzisv0wmkjekOQ60BMy
7zYj5gSkR3KEMougez6A+p3gl7u0s5skJB2bQ6LYmmy3Kus/gLFfFMHkrzmnTj9iX0y3PVDhX/1F
EoDY/GMNkFbEUCfmp9qmvUU3zwo1hZIVDLYPBhoVd6Tf0O9KV530m22vF9rSrJKQd5sWffa88sbV
nGSjwlAddRV2+PgL/REs5rD12mp8yTkKrqD2IKlPpjok1dtrmyfsaUgKOr+KV2VgfLf1oflkF6WG
ryiByWYFBm5sraIP1yTjASlfx9xpzm4YZ8lfUMlboiHWGFrAePq2PJEtYSHvktW+o2DeVr2urRBE
/SjcYbglQ9Y7SA4ma6tyoNsJO/5gSt09FIRfbkazDzaeaQYPqTag6sYEBPZ5pJ9nQ3bhqeKpz9j+
n4CJpGeEiHAio9Hov0AMbB4vfdFLuVe5RXxfWTL7MQUWMo08r/H3SJAMmuuuCscGAIRQ64Th2gJG
kqCvxuojzmApauzxqbFsfTV+TEdNO0xl3mBRNOtTwda8pdMxO01zcOZ65fH/C7fbg4Uq3BVUiWLv
84B/CvDHLjg7+7f95Q1ZQRBsOL3uS8uaB2YMtHAHdQlP+QRoZwubmhmrVSp4xvOzbFK0hfiTHzpf
iPvc12nNO3hoE9zJK5lypzrPox+e0BUCT0+y24fRUu6xK0ttSxlkPOmau8+lIq+jCBzIIUUsUPX0
iXefg6alKp6rUgVz5oueDhpfX0be/WAaPDN+qpvPEEBoypNQwLu7KhTPXEtrp0ZqMvFPlKpoMs11
ZD715bNfz32XIZgSngDX6x6Shn86BTqVshgbBP4hK9D3ihJh62QfkJNEhzgx3BffHNoTiGZ8E17j
Tfu01ZojyS5QILWpqb7ZdsXHpZzQF6k+qccW6dRjWHra2Stid1NZE0pxD0bovghGdl9TE8B4esvk
egyE+vadLXtXw+YyaN0pCVQLLkUODyqPzzKA57vsez5uETui/8A0qfmuIxf+3HJeugFXmXkrt6IP
4enDJPaXxi9sHPN73gTaZ52qt1jolYXVqCurH0Vt0o9ooijdJ0wbv0CUV90i6psWPXRoIh5viXTN
nemm5nKe2XnqdtG7Dt1ryytuq8lDPFmX+pdYAeEibTBSx4G+RQP7AXVpeTcmzpOABv80WoMHkdLs
Qdkh/4yxMFJ15TxlcICLgA6LSaGxHt1EW7HWm3xJvRJqSzczyIgoTG2VBUCT0ec+OIEu93R4gEU2
uLVSBs7PkSjVjSE9GxZCrzaWCNzjVEQHUNI5RUQcf/ZE9BVdDpVbFDDYQioMZs2svFU4INJCl4rv
M+qRfcdjL9aJbdUvA+SFGQmEKWfV5lr9DVJy1S6jtA2wxSvk4u1g2d9Ze4G/H7i+5LaIpFcvXZw0
O5FZ4efcLZ0Tno/yZ+6XLnTEMY4+VZlvJ59S/Gu8AbzBjpD+WvVnhL8NkCiFGRnGjJlVN0CLtC9k
R4hVaTQwpYZh3KakGSwD8CgQ2MNz5lmHUWXdwfTUcFKukWzMJK1ucUj/qOKG41CSxOl9mnu8vHkP
yK/siBZYyHiAZkeUgbDXbueYN6OXGf5Clb742vTU8gA0mqg5yDy3P6Yh0tYVWLbh3DeN392B5MfJ
s6CtWMmt7Zj6R2MEdb90vaF9YpZLBeRYU7xVooBPX3G46Of8xAp/F6PBlBPApFu5s7y0IH7VDyme
Lg+Gpxucy9iajQN0J+jpFvtKC7BJ9x3/yeUca44DVXQWaDzfZtbz6BDCwaNz+dcS3YhHjI5tsdeR
aLBeIgOB2aX2IH8ghhjBKeXyrzYB9VY6dz7CXgEq8u2sxzJizrMHq72TE0sDSbNx4qXJqNFtOTBk
cfUc45fFRakTGTcf5XgN84nBfGoOs5KiwCv8T4CqA32lXEy+y9xKy+dOjmkNuCF2f3axctiN5r0s
zecDQQ7x9Wi5hXN0XTA8aTUgY8TwUHxs5wMvEltGNXQiaSjGHnudDZUQxGUsIjKqBo+v3s3jgFba
bDtD6bYlD1WJCZ0aBaK+8IZ7ANjNWbNF+2Q5gb1x/ZDHMArMX5dRlA1/oRaWl13S5q7hCsvXUzmC
7Q196R0YuRu4Fcr4VE1VAVJQ5IxKDC2am+p8c9QCgBK8qto0/jTsxiz62fXAHroKyCGvgzsFaGLZ
42TeZ5Ef7NgdxFOoagoF7OInKONiQbkb7jRanwet94EyQNrHxZWGH5oiM295ZglkJclyWCZ2azwU
QEif+Nm5f1Sbcl0PUbhu5RRCAwNhlNkB7ghrsvRDGWkb1TnVbdY26anKNf5DmH69dEIM5XAYb0C2
mroMVv7EKcIzZPjdx4F3O3oVqgY/1KNveaxzc5oAhAUAeG6O8OYlljf9HeMh6zhoQErTcXaaXX5Y
5TRPxmAwTRDS3WW80TmdpP2KHpTzgO1/d/lpp0RH3EbcFnzy3OZsr5o2+yYovD/0OfyJWGWfNNDE
e6cPw2ypEiNb20biPma6NPac/8xFPWFtgjEYrgvkrqckgp89USF80LDoAcMQAesD/ba5GXBmbDMV
xRy3WcGJpM8fSiZcYoxn8Nk8Ifz1RrWCGRXMmH1fzR2LaBADDl2XRANVPEVa/A0NlnNOoMlBOm/s
ceURSr9UvdndqCYQC4OB6X031vWLbwfeQxNVwHrd+YbZZO/8aARDl2Wq6OkuQiZG9woC94nszXat
uTjgF1MS42qLTX3nDeRka74ORL3MquGbITpJXwtS8WLsgnRTeUm8DMJ+2tlRqsMaAVSrvEGepxoh
/gJe8pdLgyZMNR6WAAZqtZ4qMX781T4XrjtjPVLrCYXkJ9heWbyQlSO/aI30Vk1r0VK9NJpTog2/
p0MQ3F2WexX6wX1BbQEse366ZSr9Jd0Q674d0kc5j7R0twjCFUYaF9uARkOA8HUeFqWxG2EZbJ4q
V4tZ4LAZbn9tR6SA4fyfSlpcZdOKBfaJCaY+/X+60jgydLIjQS4U+qY1JA4uirL72B4p4B1N1XDv
05TJ5cSxO1tZ4BwW8H0A8A1BRbGjS9p8baTNKz0wMyC1Tb+kro3Ol90NoF0JAc75ENexd+obSr7N
pUt4OSLR6agwCojUuAus0nmq53LycrzjfUSzkJEKh1JEMvdeIa1ywVsyuCmA794rZAdP02UjrnW+
dB5Ex6QtdNhtA73ujtE/YI2hP+p2W55wycJ4HCT/aKoOVVH135yaVHkrrvQ7Xa+jTZFq8tkBzbaP
B3sNVtE50RzTHnI64ctLp6+0aMi3Ro6PgrWW3SqnrJ9TLIlLg4HPMq07yKvzsMsPnPYIKpZDzZBt
VOXYe5JQmnN+6ZLPra1LQxJRZfEptaPh4DZhwUFs1JZ1GYRrrZhbRE1fNA+ySfJTiojmvvch8ehD
1586pCFbT8wbawkJjhjt9EjkqLiPgLCeIj+pQFok6ifTXJ22SG+AIB3sjWPplI0QJcmnU1TQQ6Zn
d3oF8g0gXsRY0vJfCBOiZ4NmuM9F923M9G5PNM/JsCZIjl2bgWPTA6oiw9toDVMtkRB5D66Gqrwn
WYFsIduJTk48IWIaZkbjRffW2JKNv22hJzpsUiPAg5aMIOmnQNztJLQP3ZjwbbohUS+dMzlHeRk+
Xd7zACt4R4lpbgQQXMhac0XK7zDPhAsftGqZ0P3hBXzvBKE6ESgxbOkgCRoY+vhwWU8ow40NRiEa
B0WfH6zOr7c5fdg9CAxv5+Hu3ldBluxhb67LPCAAQ++jx16WcFBwCFLUUJg5ibzR22kn7d781pR2
+0RsUvnslcLe67iiNpioo1uDE8LCSIfxUZr+8BjYujz5GG+3bm55Wydp7UPW9yRu4CMTHKxv/EIz
v7Om4meCEpzjZdW/PQSZJ0iv+/++TsipySAd1RWK59f9/1AV+BTstLgLB9xWNr5AYqrizIgWI1qr
lIOE740LJgQewGhpvTMg/rMlz/ate6gi0Yj4pnM1lnaJdphSFOh3tXLZJ9PIpYpLPeCFDQWIaPHr
rN7+vuYfggYWmWUhuJhV+Axkr0ZqkTTNNPO65N6J03rZRaFtLZqksDZeQcl40bvhUSgxbRktkuq2
hjXptHd13mlrAbX1V9/GrAXm4MYHOjYAoo4EsxswDuKe6e1wVAFiBGCUHy9OAolK4/Htb+HNI+vf
fzbkDwI3Ibowg3nyH9NkYQaidLqxOxNpV8JcMqujY1c1XVf7w8iGvGBRy5si69tpgStdvnSyeqoN
njwauCHkbPrFe/oCJLZc1O1FMACtU+6dGv3stkjyz+Tg8dD1hpy+sK8UBKrM73PLqx6xUakf0jfG
u8sMj3M2B3k3nh4GJsnffVJzN5nuQvGXgwNjbTLNT7IT/V5yuD4CyRh2uldzhV5l7cyx0naGlCBk
Ve+uMqXyTdYL/xzgcV86hXJX7eh4a46lpcHC9LNtoWg9ekw+vlJgQuwAjEkkBL27eHsRXueJru48
4ieQApYfNeRoN0mr1eve6UjLtBmdTnjOQU1uaFr6YMFy7WvmoOwEBp+t3YwNxmtbo9vKWo/claBu
Kc1W/ox8LX+6nAvCtjTlbTj0xZOZl/oxCTKkikxoXqCqGs8QHsUeRU218QPGrfAhSM17+/e/fm5A
etvC4OSPosEwCBF+/dQ6vsrHxKj1c5XTF9KGjnG/M89ebYe0nD4Z3hnDX38e6dFsE7Q9Z835n6PS
uPZV3wWad8YsCOouKxmb6XPHQhc0pSUspeXbX/AvRgiynQ0X14zl+7oprkSFnPb6pMxCjXwjSqeU
ljbZR7HufzfMUT9DTrUftGLotxRI/m0Ukxugm1zcQlVtfXBj1//49gX9Rb/8K2zaQ3CEBe1axm3G
NiVpO2nnyaZFK4LIf6knxgt6HahN2zQ/0773tzwg415MwwRrLLwfW6/86YMVpUpx9G45usSuEYWS
rIemDo46qTwJ8lXvyeZds+tUF78z3p1DQV/tE7NAH9MPRgG2iTlt+vVC0XvfTFuPmKg27zBcN2UL
gyaibSnBwoI//oL4or0L8xnBabswrYI8124EkIRlV6BCyv2JyA12sGgRxoZxV+ttvVOhkMdLueJl
74qfjT/Vk1wy+l+d9G3Seq+1yIUt8yji1HkWUqQ3Qm+sTR/ZgFNxSsEO5SDeYm/egyF1nkE1NMQ8
qWfDA0pXzedsWpreRo5wi95eABcZ6+9b7uVWUrAYAoMdV3f1rsL7Vrq0YuyzghP2sShEsEXO3j01
gJ1BK4fmPbTbVVITPFkEro9NtiL1LGXvuTW6yT14cx1uoU4GgOs2Lx2WsNVF8//Odf6p5cZtYKK3
cnQUK+JaHTcLuRVwL8CwlwHjpQUbj7J8jjllLriynj44/QOrTr/mMXxOwNIzDcV6T/3156bhcaPm
Z4UlaIlrWS4lP/WOzrz9oieACTZ992deLpOE7BTMA8u3v/nf1jqpjo6PIBYHonelsFIm+A6tT82z
VQRkPzT5C9NAQD5lYlNfoN9XqV/vFbF2zAB5Vb/96X+zoeioOFgdpu4jq7p61GIIIoCtedSGwGhP
qnUZqIyud+r8lBlK2x8YcMkbL8N3PgwUGNKpqnsn8qEh5Jn2Al/30VNZeI8+9p87869syI9Fxv9d
O4tfeZD/d07l7Y9iDjNurv+q+Wp+N0H/c3X/t2nMvDb+/ybl49fpq4z+TGPmf/TLo+yJ/6BJR7OH
v0ugNZ3fUr/SmG33PyhJTKQzrkf1xbv4/3mUHec/vCjRo+OWc2e3DX/dPx5lW/+P4+Lso0pgnkH5
Zv8bjzJ/z+97++wOMR20LLNFBQ2ROf/5bzLYPLKzDoAFDvgQVvvCGwL5wygdgjhINjaPLaiJE7I5
qJW/3aS7X1ve7/7Nq9rz1+fOFy/Q/Ascra8/N0bsT2SEjgLEDQicZMa9AfHAMV6l7q+EcFbK323Y
V1vI5aNguGEIYZyAmvzqkc4mBrVdq4+bvlTikFrdR7+d2o05TdgJTO3u7S92dRb69WmcR3wXSzFO
8qsdXlVUIkk7YGwR8C+kMCD7cHQmYbWNN6VSMAHjCtmhW3x4+4P/8jXZrrERUuygvnSuBKqxMizo
QRq/pCeKRdS4+s+OzExAfhOpaSkhwf/+8/zZjjZrCk1M269/QaAyBAdLBmNZBGJ1QZskEauwnvp7
t/YA8cKjIHvh7c+8eq1zW2fxMZ4ehGas2mshOS/OwbVroTbQZNy1V7bRrkoS95268Xpt8inCdHyq
VBszCq+d198sshstx0E7UNtn4CdB9cafkrIkgwD1rb5/+yv97cPwulNfYdj9syJoI7oigYvHRA+o
h91oeApNUCdWbD6//UF/uXe4cG2amXO9711ePb896SWcnDwW2bDRfHHGy1Fvq4jEkv/iQ2xn3lHw
HbOhvL51rDUs2w3wjsCyXyxbDhBZIWG//SF/u2UUd9wt9itUeFcfYkVQiaFwDhvDc/ttOU0PsekX
Nylyus3bnzSv4d/KNTQCsxeUStKFhoBz72p3dM1ReZqT0vxaM4d7ZzFf/eUWFSB7vo6BHbMcv/3V
X66oZaC0ZnLDwR+a2BTrQf1gEYra3hcZLM3dAGgbG9QUJA6m6aIvP9JBhB779ne8egPMl4Hb8OIO
4xuimHn9k2laA/13MOSm1ZXEQVkEFUyDGBQCHmTplTuRR9aXoYcN8e+W/uWT2ZBN4BgGkIxrF7Iz
jVZaT126YTKUbkcGtZsx8cZlzeJ6/Pdfkm2D9+/cozIuGunfFj+j0dxiqC83VaQJUoOa+gWfabdn
pDdtJzPrHmTlde+Yiv92Z+dH2mWHRHptX3WJgsTUY9HX6aaAr5uvOwh2n3pflgTktUNNHhCwITID
CuvHv/yy5Im4KN712TUBzeLqFw1MvcilXmab0CdFVHMFbcgoz5+bVFVb1XRI3MzU/vT2h15tL5aD
UoGiFf+0ZeHetuY///0OK9MWuW9km2o0aJ23nkpXZBFb/TtPzdXD/+tzqH8Q4fLkUwS9/hzij33V
NFq2geEb3Dqyt+9KUzh0psfinaf/+vcDEONyCELczb1khc5v3N+/UpS6iDY6Yx+1y/ZL/I4ZlGLg
6pVt0Xsx2VkwRKEpBjczf9ffPsDqbCNmPGJv+zZyxFofp/zQR5LYDFJy0myRyB6+KV1fv1qJIjEZ
r+YeCgc2WKI4lBGSoJo2GsUaIy3tSZTg3RZDEvqf7daxGVlGDfiyrhAFkhKOO/Uqc+qQraaoxDM9
2+5AzPkYLi1vGH4Yk9UYq86CkguNvoWUqOXZjjRtgYdE1tahm+rGuUW1q2EwYb6PrjGm45xprvok
QkGiWlya0UMufXAXjUMMEPjfk5G0zosYHfFd7/X8nkYtoeqCEdFzLJ2QpEDdgl8pw8nBSeAI3req
iXWcazAFFQCcrtkJGGbTqi0GQoB1KH/8jxrNP0UQHQQyYAnMK6ptayO6BHZcM4YTkp0hJmgmZBa3
tow2hhljAHXcuXGZkCckfYHZjPYwIMNqcJcOQG2xpnwf7F3OE0rb2NfGb0zQzM9RasHcGXNiRRbY
5OJxaYdmdUjY28c1pzQHX2DXFeVGA3oNphITzOcQXmG2DjQ9va+EWyKBqQxSSJyKuXOaOFOwC1qX
tKvKU4DX66qhVU5CQ9rtONCBs6PQgf7eK9E8BpK+eh5DQVn5I0pwQNE6A0lHusmwC/gDDqlE9mxT
i3hdCpQs3YMFjcxV5bYQbFXqld8DWpNnRia6ubHG2mr3mizTW6CJgXUn61DdIX9QBK6FDP9uunjK
B7Z+ps5kVtR5vrO9zvg+xW7RrK08T5+H0bS+mEZMzqMXcdycKdeaQBCaR80ypE1arqogNBhOEnRE
xoyTxSFD914RVOlZfbFxGc489FLW8cYGnf2TZiNZDGng5TkhNLJ9DgRMyL0owjK5QxI3HKtL6ANz
KIo90xkIhcB2ZW0LI06aDaJKrdmloV0pUknmuAnbbbjCwVL1eiT4clxkGoiAbWa1KJ7CrgK/CBLX
WRfSTcnuLCpNX2uxYzKeh7P5YmmBoS8Vh/F8OVi9SSaiGYlNaXQS3l/X6fdcDszbWm86mvxBBzBD
NZUBlJ/IS+BjFfOgZahKCAiDcFmfOdiGJe6g8QtxriXohFAMzZrotra5kcHYllstrhJnDQyR9Blz
FM0qM5yG1FAamBnQ1v+h7kyW40bSLvtEKHMMjmHTCwAxMDiKpESJG5hEkY7JAThm4On7RFZt/jJr
s+5lWy2qspKpJBmA+zfce64as5sA6c6IDGYf1Dfrn5ScDav5hd8EvLqKMvU2W/sIVFw7wXQPc1l/
t7NIgmpqyG+9ZMDxwECjfpPJ3jJSOgRutHCmuHmwkeNWwKDNl52YAov1FYPycTCodpBGZZT3nstU
2BvYlSGV7mD57WJUf/p+XmSqCRb1jth3HCcxtbvkJ71Cnn6NvJb8t7mrxvDg7TOiEgGYdUnzvtcE
ctXB8pMZdLAn0s2nN9vsvfzOyjP4QcAWuWaVS+CLFY3SiXdPjN7NgJWMLJdwbf+J+h4uqwlISSoH
7POZXrPxRomaPSkgw/6t5oCr0hkD+98ik42bbgSLwAatXARsFpgbwLVm8nZUQ3b9mNddixSAPMA3
j/qfWDfRbwfZOHl4QFkLy5fSX3nHReh2TBrf1Kd+28iPkHO7oeLyLU8dgY1PX8u8kuNpI3p7yByJ
mFcO9f7ZmYYv85xJgmXU9pSE8Lmh7A6uNaZBMOa/5yhvn+egAKFt1zAD47rFFHdb+VeXPuGeBehB
z++XmITaFSKnn8/yhihai9S4qtD0svvOQeXbWT/Fe8ea6TLUYKF0uNrZATgG6kKWiIIoLcdvbsbl
n+dt0IZN4Y66QVXT7KROmXlOYq8tyvA615lDtpiXPfneUH/M1Zrfj1vAlxlRMgE0e4VFFxnt6HJX
jfJzEr4V3CkpefwLlUcRKTlYKuOa1n4+8IHk/P9bU+RJ2M+uj4xiIjETwwgBUDa3gX+2TVTJEzo6
mwdERdarsHm6Uq+b7Be/Lp33bTa/dGDZL50a5osPqxhkA/rrRE6jhYUsggkyj8BAPfcvncJCOGMm
HjXuzbhBxH9y97rKr0xilGPKPLOuJXisrUU+pRQugJKuw4+kqTMrI3ArXPiNsqK7HygU2rjZVkwW
WzF3p0gP03UtNl8y9Et3E8UYp0J7mGT0u7HwB0kNj13rv3gPsHe0KN74qP/KadhfFqf6ckKCjwRc
oSJ8qeHjMm4WP9HCp3hpf46EFrAPeZaqbRNhBsLdwrK8d9lRQ6eV372wZjOFloyDzdyZvN+IXnSt
c1vwXm1ccQmhiLAdlvFC9h0GkSo4wdBqE9zzgIznoP+ByIIkjEo/YehQB5QoGWHsPZ4AUjwTpFMO
ETwaIJ1qhktJcCNyB3W0un27sdlCP+Y6mO+WrduHw5Bz6gH+7RvyGCUvfBO25tM1dvfXH/REREPY
t6893ryLDrYwHsjOihBF1ttp8G2UynjYP4a9dXZ+dp6x2CjjvOxFNj572qWKLaLttbBBEvBYX+NT
+EFOWHDEyY6a8tEjc/uHN9jvUZUFd4xt58eVN4fYm90ufioQn2h6oAs9mjBTFtXUootkGUfvr/E1
gwuoJZl47bEPscgkwTX6vszb7wwGbrbJZ39i+VnN6EAsSTxm7ryMoSBJaVidZ9gmhFESVmVu/NkN
noNicVGOkVzIdHo7iCGn9iiIK1+vmSRgjjFB2jZJyky0+z8ZhWyZQKPJtiSsrirOfe7FQVYu7peG
/7JSpEzOuzu44g4FaUlOcuToswkGku7gmj+xZXLSYBvNA8oj90+JUmf5MeptcQ+sD3t1IEqtLpNO
4FTanWG9bOv+2cpgOpB5M95n9P/IlLV8m5UogApv8nOYwzE1bUVVMeXtjxVQ0rcVMvJyfUV43EoB
MWBWUOig7LiIlsU83USLJ75CVbyvUeN+cwARsz7eztRG9cG2bOvLqvR015KqmmyV/TMPTf8GK+Cf
AOuLbWAmxRXaeY4nYhYeSFK8KU0UJuiYzTczLiSHhhPR4gvhZWeAZ18zdM7YbGQOZQhND9VIRBWy
LIC/k4UFA3ce2ojI69IKOf8BjhxsTnhxiUAN9cl2M3wKO7DHtjAO/2K7efYLkr7F/hhaO/hT1NzB
xci2R1yb+f4nicMNdygAG+xoQC9+w/iryTXs2+WgAInEfq/H4+bP0WFZBGscxz0uGdAszyF0D09M
fdiyXhJDAcLkBiGFSwq6XLtLtmteWbsj03wit26e/CitpkyiGB6EgxI785MoX39kk1+9dO2ALUUR
t3AxAr0iAGJ0tkvW/HKryX4dWYTeheVGpUrK11M5YXhqiAZ4Rng1D9wQYYb9ZbRnwu4i67HYhxKh
+shDpUMisDzusjjou+kCbDY/9a63pP5OVs+6uRwpcuSVY1kszxYE8MrCRhbO85bwM+dHUkYI5YOQ
SrEyVkk0kP2HVhJk+6Sn5gL/YnikAiRDRushyTrp88FpuJFU1hZY76mWTyXy1R+galcSYKvCmCTz
a2DHHaptdGT4Ojdyhw9kWQ7Lcd8dBbtd7FEyu5sO4qicEVI77capQYF3WfiUjnlk51ZCBUgkhLsF
x3FmaEpyZe1SJe/g4hPpWwB3A0SFNBQLqzfSH/bxjDdRfmi7nYtbrcn8unF9rtF7ZP/jqOLZzMud
S9As0mQUDZQrduMeGMua4QAxmuIjrLjqitayX73cak7EkDS8LEGuFIlyBbFg2FV3fSTFAEcTziFn
6zjYoF7yM0ylX46PE6c+hav2G3GzQD27KocrHoWwz199hI3TNwPwHZKP9dl1AhzOZuyDO5BzMUzS
Orpuq/k21Pid1Kzp07TRpE/kdhIXQklHLNggHhev/DW5MLd75IYFth7E1DkMYhTVxEapsA+SpfBp
NfuwW09XSeWEFJsLOVYT1Va8qWj9tVcTkjd2q81pXbbquHLJ1gnKSWIiQ3IQtKF7bQqL4KzmetD6
jDtyZQc3TW7fN3v5piyEWblCWk3e7MGn6LnUeRfcB8Kou9lqphf8N2Fz8uDWY9TX+VllaPvmqm8M
toeuSBB8FcMTbuDurpi86sDL4zwhMgn9g99hJDj2QiGdjHz+vjf4D3K1u9SS/Xm+xjPspRJ7QnCX
eqKdIuG17YeY4Yw5WysfSyyWmkhabb313dCe3GCzP4yttx/SrXJaEofWSKJUjTW+01uX84lIJC/s
jvwGfrADECZ1gccHccPmoT2SrqK9eAEy4caqhvR04F0gdXySwcntDRlArWyhOpT5XV+GH86uopvR
ie69Bi5xvNazquKGULdzUFhvzYZau7Ct+SHMQvGE5as5DOgXkVyufwha14+dLfUjtLr1L0/WD+Zs
iMw3OyflD4nD3bxE/gULKTCTfH5ma3ETLIVVJAQD8Lslf1rc2A1JnkXT/kIffb03xXqy6xBzT27b
+zco5nTvjrsjXUE+Qa89+Qm2gzZpGu28UTwUr2M9NeDlEWmu5JiMqgMwndXLKRpW9RoS9on/f5vV
Q60yQBXXsv6dmzHnX4oKPOQspZLSFBjB3MW1rR5X0WQ3Ye+bn0tnRJ6U69h8h80i+LU6o5PABche
FCp9nGt+hpIw0AFxpnax3uWunA5Ira3vdrOJNUa1HBbJrHWfLpP4eVUxv9StT+LBUs+/twE/z0S5
rypCFbD8lDgCMCIXDTZasARLdwzRFRRkgFCagxXjgwlWc7Wvcf/4WrziUF4+i7kozujq34Yr8Tch
6sMq2XXNXKRVgDyxoeb47Ai7QzaYV9twTyJpt34XfV//zSVmT6bAzS8VYAcdVYSJwb1CusHbhX+C
dcsOTe/3/DH7KAiu7Hq5HdUsWI4HjRaPRIDjmw2L9tMvFVmbtrLuCYkL9QVLk/XN1NeeAdXz9iuU
jqYKp4h4yHSUzaRg88Ie9LLJ70VuDbQTVHfvQOy9tNSkdTkDFjSThduPRc7ixbW7IJ4YFy0HSIBR
HeMFIxIydMDZC8vGRreXTfjYb2VDLv3o3ma5O2XHPN+BawaNEzQEPSIO6crdSrsGDnoS7XlA8cmv
AwHyMG6YTleY9hgJ+PQTXYjwFskkWT2e3F0nreYZ9Ow2+eOPKVSU+izC/cswBP6bl1cBgt3J+DMn
djj1Bzylks9Trf9kz2EqD7AaqCMPSL3Aq9X63vEr/D0Itpoq6WEU/J4IbyiSouvbp2wL/ZWdkGMD
N29tu0xhim/kstq7+CgGDvUU3irhpvbCDAU/DiEkREzVFKGdcCbsk2IBeYASVx04PTDrBiYcnpe1
REnooKBvkqCbocTCgLFh7Qs98usf8bbKITDkL61ZrvDS1QKbBTlnA/Ud9VdqjNeemCeAZIda7otD
HQTdV8b+linarGuCARg23aMKDe+IV/BhaZYBp3qIffcpcvfKToFv2k8W9oU1ltEEbG0xPa0Etdw6
3kWrWvtzQ3O0J0x66QadkuYkz2bvda4rWhS02rub9EiCybjwJvKgg3Ie02EZRvwQ7tSkaPfW+RhU
+Mf5OknuFxf4fmpXyCR0MmtO5d5HMOTLZc9ZfKCwZrYU1AU+xC2bEg/+MQimkQDBuPc21dzgHQIC
RF5zNlE92vKuhfgbMYQKpm+Kq8piCrPS4HkctWvcBEFNyhFZX9atqbegPAT92HVxn7f9a10P5I37
q8WYKlhr8seu3C2cgwWNB3M/Ishcl+SNNGr97lGUgksTWQgnku9GLVmoBaOKtEKPlFNizfq9cDH6
Mkib9Zys8yS/roHUP03kkVk+dFFpHexazsRDWu0kE9cV272Hr88GouIacHcBwZKVTZAgf6L/1eYO
pWY2D+qXdMbwayAmD7+sbtaja2kDdAh20nbaoiqn8dsGn3wado74RQuHtNrWX5jYYgYZXfLYq6g4
Yp91f4J+wPjW+ZaQZ980PTUiWjmMt8Jj3lAJ0uTkaOzxOgFjqpF1u5oPjLXmR7Vta5hYYbRqvFWW
Faamb/E7RKQiYD2iKuK1bzCxniDFROammYySjPtq71te+YV74+Mg3WM1581JIrXB0LyabgIWY5Ef
GsjS7ROLyRY5DmPLRgqzLG8CczhfxLXrb+9BUMjv/MzRSxFu0MsMaYZ+shZR31+aaebHQt21cXEG
XeXdEhBQQfOqRu+nMDldfUiK2G8h4Q6ndeDPGCbworzYKy7PuLUihU9xyoPxsZcIWRObU/5lsE3b
pIPjCfUBHEJhLfcdsdybuaLFZxg9kTHW7Ft+HWH3PkP5NZLkypckcJQiB3GD6ahuKPIJfe2Ii++K
+0lq8YA5s/RudqLPOu+LMpXY70TgVR/IPszWwDZPqvJBndxGSNI1lybapaU9iBlLTx3Pki3ieC4q
fq9+AoektdS5bWWNOm+GcrAlSwVg+IkAlgYNIVN32umuomd3BIiftGanQ1p9tFd4UKYQOUbjUtyn
jXAhO3W9IE/cawet33C9YaBsbRr0k6rMHCRTtNZZysZwsBOfqV4XL7UI57SqDCm0M6c1dukR4yLO
ZoJ6LwOYYTvh96Wug/AdjeCtRmdnDpmp1UrAtrH3G4SyYcnckV4zxb7DfJqckTI/MMSd4U70WddH
qefN/gkRsdu+jaQvUIAgLSx4/svGwd4p2vxXL5d8x5yB0e9gOrtrf3ORTO4tuM3272wrUzJWKWjU
tsVi58JAWBJaPCj6+7WjrD1VPvmTh6KvXPXG8KDPHqop1FS77UbyZOMKg9uTxseK14o1PnOCWZnP
yhvwBAd92MhDt2o3+gXAgj1qZci+ZrTiNXla8RPlF78ppzdCcPFcYm/zIG1xLxapZZUjcINtIzp6
1pkH9iO4tlusOa7S41Bl4cjwSnqvruywZVUgMD7HWYrnDqtIG8/FBkckqwkpc0A+ebfoboExZfba
RHdeyeSGUy0PLpZ0yTAu5jkg+2lG5v40Va16ZuqLRyXO18GyjqRKOS2XZagininwX0SAtZGDphst
y88MHaq68+TsTU8eQ4Xq5AeZBejB8mQVd42//YaAAP6IR0n4zMwQCBw8VQZf5cJOR8cMNyJYGSH3
RYzxxPfSmedEXAA9GZguflAZ7v+KGnuxfZbhYiyBo7RuE+IwVm7RJHWmVn3uxoYU7mzVXXMGfb5+
UXcXHpcMEdzfimV11/eiIeX1oDpbrCmyjqY9VDjeCbI3uPagyenArf86oE83Kp3NjQ4MMa2BE/Zq
q8WuSSQu6/P8JdyvlnCkothqod32PWYm0+WfCH8gvCOBHF6QbINH9rbAftk9QD1x0MJ9IB7Jbk9t
4+MCHKUKhpOz62BMTACbLLVbLJ/xLk1Z3PgL0VlZA6PidrBJJ4wHsbtP2uu8l9r3AsJQhZ7+Rgp1
0e3O4qyIt9JYT507L1zAAENfPLrh39LJ2/J+I87qyxWQmGJwcJ31nBFZ9mw1lc0/Ng5R9GtzYXM9
NeyAXrbIMf6lC32z30aAjdR53mgi7yYL9eyxHkUbndB5Ty33Sk0o0aGHIS8fTVXUL6sKZvs4uJvA
ZO2A7o6uMyG6aQgTUUkOL0MyWvC9z/fwtPZMSICkTHbzkOWTopfnSZsTYrSJsMqbXXrJwNP9uA9Z
/0AhhlsNrEXfnEzXhAh5xeYvhHqVXPFIheSvwi1IBmP1NZmDjWtMkPEWLLyTpsw+qF2mWw23qAPA
QNzNJez7fD6uystflIm4miPyneLNGjXjcWMRQTPslKeHxqjquxnKIj/B2OqpUiZhMfYlt4xxjs3w
uUJ09rdT60Buay6yAlewLYs29fzMam45UyvngbaYnYhgVjvyotvuUY6r/hKKDJw0HCNZ81jujXvs
HTHrFAqntm+qrazro5xwiyQ+lrlOxXy5ns9gIPlW/U4Fu7xzm5KqvxznYIWljqcoWckEz49BUZj2
pZnsejn0AIXYfhA/PyVttPR7YpxG/dRNSFRCpNlRxxGP6nyLhJQ+O2AE4QHTkVVNXz4NdYIRu3yP
1r2z0x7czbvWE8WLIIskP0AmETx/2Dl0zUuXFcuDwmxJEYw9T9yOFeSnWHq7/yl3Ibuk5a/LNBP9
NN5X47QGMTZXQ5ZvHujLuLExTV3hrn88vZe3rPEqNmhDJW41Bn9e+WU1vzAnBnTQM4Nr6sIl/25j
RWseopy1NQimajvxkbC2yXho/YPN6DBII2vYz8VY+2zys1ZuAIT2yDpMWpOQ3fODUF673lDGVMM9
KESZd/nFrNLVp70lOAnuAx7q04pzHH7RbjP2X0RHCz1wJ8LvxtD+7iya/S9LD+bsjHsYpLDgtCDr
T/X+vYXwJy5R6YWEcWd0oDd7GFAeKvIXiFWUFml9Q4iU/5IP6qrGLJmPen7LuG+Fl72TvQlf5pCP
BG8cpLcMdjxj6z0v9dJ8isFBZpijs9ypk/ISe3TXEcMBqaQ9L1JRIvfdtt5lNNCUKNvEJzZDIGjP
RB+QemYkVfaxZXNLDhqz1wCYiEesUU36upVwyJHzarIrva9qdnXRLLr/bJFaq0MbYa9JUHxdCzDG
MPoAY8+37wsux+6ItBSsTc/d+0y2dhNCR6F0S63NND72QjeP4iLiMOf279zlqZ47nkg8hcb+NVC6
vfbYB55dkRGQ5u8yJDkMUKLFjbXLNh3LinTrngqHhVmmrc9984kdIz5C3tSNcX5QlFQyrbnWdUqY
Qvbda52tSvldXzvSveJwuAKfp2R0M287hJWzZedpnbEE1xAM9Q1jeqKQsVQX+XCueN7eAnbvW1wO
TJEOaDrgr4yixqyqazuvXgoYyyz4/cZZ4A34cu+PwIRk/Rsdd4Z5ECLiXVbQitxNCM9Vgr9b0tBZ
TrFeyWXyvalWe0zHyjXZjek8dghmEdF8dACB+S+y7KPHyZHXDHrHG57hqWz4n7u6wwRJjHefsGjs
XPbW/vJa2WJbTrkYpbz0lhdmZwtxYERswcK3SHmzAVtzgTUccUO62E3sfekeK4O7+rgrWvmHudbb
msI9xejIhsQtkyKDXHWYrNVm5oqhqsWv22CMqrM+OAVTNpj3zlSoMhLdMJKAQsFE5yeCgOF9zedg
Svg9sq4vg/ZqZJ5McF9lpfeBl6x83fn0yKypNodoMunzzh4AXAUPW63wERPO1zLSpZRGKyMzPZ0K
6NvuTVvR4k/pJBkBHdxtwe7FZjn4Y0KPLPWxg7sDdUJDRZB12f5WFnzKc4PgJ0q2upvK08xNai5O
bTEX3w2qyMuuck+8Z3Y+2HdWLie5MbLLwJF7HeyuH8HuMCW+Q+xDVqHXYdr6EeSaSoSoNLWOdVyG
8+AlS6BpwGyn0MttTh5oFM9gtqYjXCfocLBrnPmyVvR5h2Da8+Xsc6fNZO1WnvNJqq8EgpC7VRdL
KIrlDflpi0hghpQfxLeyGcUMLNEQr37v3y4Ua38rudR9Whj4hHFtehl8m/Zily+wpZY63kgrB8i/
+tXnjEDCZR9BI3aBzeZ8jr3l/mXDyRCmhzFjzmhUpu7ENKufYE7tgZ+Qub1c+rV3pufFmddf7P5y
cmc9NwP0M8+GGb7Iva+hqizrgVeq/j6ss/ieS395D8ZCPo00X5S10C7+oGUCWbO4AfSERUr9bcaV
dUVAmoUFAQbyPA0gwm5AL9idxYVjr19+X17hb60IhptSSWc5NCsLcfJs/ZUvbMknvOYReu+UYQwc
WtBg+o5ZJ4UTYhvM37zM+ieUUv6nxfYSTTRJ8yyjsBHm7CJ6M4mkgvRcHGx+4f7dFlhleIQYZvf3
qCPx3yEVA72ESZrhqLsW2GujKBpUYvQ0cP6Zaof87UzlhAdGevWhY+xPWJbrDOmAoXFMwgUxUuJb
jttQUwccw9B4VXAWSlU0tBKyTVzkZo3ukFP7dqoqwM9niubsJ5OGgaqggs118NET/vUlVo+Bo6Wl
N4aIegC7NGBaRtX1e9C2IWqMVA7CN8H49YD4Fmm2cx1Nzn475G01XvEPlBOW37dsSbcZ4+HmkLHD
mj5YnNu9zjxG9kvX3ipm7DoV3uw9EzrL1lZ7UXPLp18SmZ4r7u0KwM/fohrAPbU2NW28mmbvkrqI
wEQQoIvKoimYDybFTBWe7LXRfNdUc8ywdj6n29K7xps3TpGhkZ/4p29y6GbyZDVsM5PambpHfxQ7
Sd3ID0P++Kq2U7uEjxR7S2WCxOpDFvo4D83dgr3SpIJw3w/M66umnJ6qt2DYqPL7eshGttSsNZOy
L517GDDWBxlm5juiCKhNmVfVX7aHVuY4mpBJ3UKuOAtauW0Ped5EziMKXAbRfFuYRGGTVDGSgKHA
lWf5T+tMBZg2Tbu8T8wjnCSkcnoeu6WWcUuApWKy7jokYLJvhetCw/M0q8Z/GFle/uAxRhWzlEtL
I6hWo2LDbha+CYmmr423KJEgFRgjjvZxocX22+aJoNmVyVUdXkuaGs1gbHwx/8zo/lugE6gjrgvT
4TEHmLaiDqt4wBys0sfC97YPzF/yW+BW7i8ja/Y1pZVR/EQMWR+rfe28g1LNb0aawU21TMB65zyU
vyHCqM+AIWgTy3b07rJJTCLt6tp5FmtQ549NZyxmhxMvV1oycfsgZahy055kLlpOpf0PCRHQeuoj
d7TjykYLdfbKzP8KwUzqxAKoeMQD1yGB2ueWMmxzint/LZjUDxwNEQ2kZWeXqcCI/O4Pbs80PStJ
4FFdRYpK2ZLkm+gqG5bYNiCRvpndEgEhlxnXuBr4HuNMZpilNH5j547NSbCndjWAeiSouOdd9cC7
Usd38j6spCeQpsCKiREVU2T0+1h8ObzCc8wJiPEOeczYHVF1hdZN3zo+n/FQMJ7RymOeBJBDnEva
b+JJNaOtewmABEtBU0SJUwbOXV4SvXHcotx5IspZfEV2NUYcqFvJJ6WG9p48HqAICiPol9RV9R2I
Jcc7QKThL9fZhJzCwsEQj96y7IdR7naD3mAs+1cYZh6Sz0Eql+DUujR3+3UE/VUUpSg+TGiK6qB1
XvXJ6LVrldQ6Kv6wH9Wa5fkE9b5VVMBxUM9Ir/Jo3e6vM5ox1dNS3htUTyUqU9EW3x0iaakOhlzu
p6DLlfOBvGCeDgUDuv2NP3ED+StW2pysDRh7shkB3L4vDbqctg01ghWQD0cIfaFMrboeN52Meti8
Mz8Hw8BZdiH8uShYGf0PcN4uWipaDYiFvXGhC0X8Jx68rARp0ee8EAz4WMCxtsmnRAqG9+gUMv+t
8zMtf+EtMeGd1dTsYoWpqCSBokSx45AWmmh7I4vWUYgYX0P2iPdrPpI0C2Oizq8p6oU+D6YOqaDm
3jmOSkVtSpwImoSKSU/7IJt6JAi1Chj3ej5cpbjsstyKQ+zd+uLMW2He8t7JED8tG/PpjpEvkzRY
F4p6793Uwb6f50iJ/scsQIY9UuDgjyq5yPRHuUOju+je5vuy6hUOzv1WFwwQE7tq1y6jMWvDPZWK
kOjUqurOOYS07CFJrG2pzqj02ubOAq7KJEUOW5vhGrVGUNHTiGaQSinEStP5woL7FIVCgXmh7rvi
E3JiynVcyZlj78iervSSeVy2QlJEWE2LyAIN1vCRe6YcL/BLhgHO3rpA71H92nxQisz9sV8JrDbQ
86vjBL+1P688H2ASkYqkIysoJvbW2v8We6PqJ5vPJDgsiHX0bUTaikYJtyxM/31vxQ7dLv3ys4DA
Nt1vjdNOZ8R+YD+aZc+QmSL7Fc5pq4T8WSrlfg08xDoxgKPWVLVOfV1KzgRn8pkN7HgE12HPWWWZ
+rnjTQTKhaR2SdcdW+yd4M5+4+ld+1PGkuWz9nWR3YI9mBFmbkOz3Zc1/d5NVvrgXfgZ/ZA3CklN
UsKVJRLBo8n8rVcVeikW6CBMcuTPueAOESz9Ld1xfRTzJhUBuEFW0tRm4xtCth6BalmxDodQX6gz
zJuQqazFp8vVUerpj5zAFCNd2jsfLUUOFo45RzNfALb5oUpwnAXDeXc6Sbb2OhdN8A1VimYqsXvu
R8bYtzyI0vME452GXzCTDFUcpo571bBzaEy4JkzFodTCo+z2oxfMwc+8cJEolBoxwNFU8F6YQ/vd
fIHoPpADnOfTmObd4Ne3XVlY4ZltwrAi6TLC/NFu59QYrzc53ox87vh5VTWXQMtdb//DctP0P4jy
ojahs9n6M7g7sTxSwJsQHEWxK4bd4xwmlZ7JXXA3ppixzmm+Hycx+i54jU6IdHT9YLzoDCfl28Az
gKo6mNVm/bT3bWC1YXIeHrZaqBnHJCMSKTj7bI8rD3tNRcGQ7kA5rYfdDcOc6rj1q/uWVpJpi9FW
9a1zsq2g7XIZ2LROZ+m3YdgZqiedUcNvq2Sn91R1WTv8IMlA2XeRU25YAKOO/GQ2CF4R/i2w+7Ml
KHOm1zbFEwHzD87irWznlqZpvg1La09vk3IDp8Gq4QHci1Euj6AFlYIFNLbhfA1hbyDnJXhLa3Df
OxWJvLPmpdA/LWfMxzrl/MiGFKpnN73ytBJ1n2SijsYZIs7q6AcPp0ENTrRGvmPl06aQ+DArnNOo
sPr+poTxpS5bHaC92LquZ6DA1j382xYwIN8gTQvrZvJpmr7tY0+SeWKyKrcf94XoFvQcwz79IlTb
du47UYRhmu1FAPcRZTeCdgpOxca2JnZ53G5b5auquvVaNRDwMUc1cX+I2K2MDHLynqpT55ER8cBI
rG/vWDDK4s0PEL3cFm0+bI/L0KKva3TURtd7yrnTuwDdOoD5uyng4ZjYZ6LJSRyVJcGfkHTOdKus
+QpKLnQbPdJCHAho+2JBC/NRjx0qP7A8RJNHDGphzHp0rOPM37idBN2QFZyp41SA3kiyyM9OI+g2
bz1lC6Vl9xKVBXOimxIngmzObC0c3f8ORdHy/lQ1GsPtNuxsVPy7nPvp2yzE5DD4kboOxh8zgxGX
fY6uym770ENLq3bkIPLFeIFOnfMuLOvITGu10Fur1LV3oKxH3Oq5jUih2Ib6MOvNR7bZdVlEzZkb
yfZ+GEJlOOsctndcnaoHz1mXud6GtCV9m61hPs4qKg6LcAf/OcuyvOxjFpKhO9wg55LrU+06goN9
5nuLXly/yJZzzxYEXH1gFENM8Im8WMsQnsbWLX+YamJpWwglvi3urr8KHCzkI5WL/OQSmj3qRxO+
BSCI3yMktVPcIf59LacwOq3C3slLd6zq3e6NfIOmH/0kkzefMa9oIDvHnmgI5lcjccoHXD82jpOi
BevasIv+txP0P67y/9iU/ytr+7/+8n/93xna//+L3saN9n92td/9bof/mbnNl//bzw4I5F++i6GN
pLbIc12Jr/Hffna8x/8C8ML2kcgubJNXasR/Mrcd518SYzI5LOQ/IY2IsIf9x89uu/+K2KRjGYOs
ebXIh/8vfnboLv/TiWbh7sNQj3v3v+xaVa5I4pis+sbs+Eh8939Tdx67saTpEX0VQfsE0puFFkpX
3pNFs0nQpvc+n16nWoLUGLQ0Gu0ENAaYbt5LsqryN19EnIhCDmiIle+FGi2reCFqYnOEEDbxKPQH
hUFT5ibFUg+bhXH85GgTBh06bObkV2vVWMbW1dRAoy18n2q25JGTc4i8TCguLq2F6iaaUMntIWy6
12rOJBDJcYloDvtwwMVYy1TN51NWOJDsMvBwjfEiVs24FdNEdxWWumOd1PoaSLXEnYEdnXxRZWHT
CkrdrB3JWqR7VQpcieiyL+xJnRJw47iwUeXpfQqlUf4VUQZS8hcjstfCxBltDuCUkJvXZcJ479RW
Mh7IRaLzRcVYXIRckFtuaChJVpqCUM+HTBPsRIY1bMNzafdSEjUbtHo8aTEOYddMOCXoOYMJxvLm
y2yOE2utqQu6PXJuOuPU72+Z0sZ3nCn1O3fycZdZdbujktrgdr/0L9MfJMpBybl6m3XP/ifAE9yw
Gw+wzYVS93gx5Boz/RIdcEmXn0qqy9Qz6k23UpmAZsRyWt1njKES2UEIHUwpvxqQl1bkLys/e3Qi
4U1O9HqdthDqYoZV1wIrEweAsMK9FecJriARswP8ShlO3zLx8xvxrooBseoSk2h2C3HH1KFv/GEY
qhvzYNhVEiGU97pf8gN1eMIqCmL9nVNv4ltRl7C3tokDUFNw1Cx756gwwv21KtLbYbHnKkjLKLgQ
zvg0EXAQswLZwW5XudqQxteeDTZ1zE7SU3bf6ZGRMiXJ70Xwcu3Ym4Xfq0+mYR3kiBoC/H4pNt7Z
OucxymNoRQCrC7239dFsRSfU6+4JqDVe8my0oJIH5hrvgHoHKRLiFG+nj4SA38HifHGWKQpoQaiI
245j495sG3japrnTi3Q51Axn7pDvk6+anQWxtZICV2nrfM+gTfiGS1R7gqqOMzYvKtqwm+I3DkXB
2s4dyjZN4OZnFnEXt/sG5nMV5fQAdcbkllxwBlxHVUC+pMeyZ4T5Qe/Z1SiFQfvOwKbbsiVYCRsz
/rCl1qJNF0/Cb2Lp1rfWwm3sDRWU0KA9dKGR1uYXtMXaeonaPRl7MpHMdJdLQjUQn2Yk9myF7wW3
vgVviucroTkyHt9nzpOvYl8Fe7IW4om5lnBjsqCgyirxOcy02gMvnb4EklI/LanBoQXQqymui1BW
3Km0iiu1It1lMQrzJsyV+GHySaY2UxQpqmhqhNIqs7YBKuo+z/OQFnLCcHkp6ieWP62Ht9p369ya
xu2CLOIsCD/P5Vjpbgrj80jeaXpcfUmUMeLNHq4Rkn9gpqVidONuNKhDbsfDLMogqzusQo9o9mU2
M3zS8WhVH1JuPPxjpVpyQJItPmJtijmbgdiG764eu0yVP6Sh1O89OHPcmOpyDVJJ8DTyXq4sonBz
MVoKz7SicI1lHOtiKDXnOjAG76EsPdyd2hvKxMjr+8CwJWj5WwuPlD+qiOODkcMUD0XzRqdw7aOL
WR4wRPPeVi2lNBN8RtJ2po6Va0h3i5yMP/MEAO2G5m1slFxZnsw+N59xHD7XhuFZSUdv7r4elvCw
iI1RudE4Cez4fJduYuLbo2wB/oNxgq/HmM5dx9BuHky8kbrwjY3nHORzdCPxNKZ2K1N2PkINX1xc
0cydAjr+vNQYpavRtbgbC4UT/6juqiGUj3Lfqa4hzrU/hEl7SjDnXAqZ6BE9qsYKl3j8A8tkOBMu
qw6MNeU1JVbza9LhGov1Qa6eMNBYBNjyKPYSBQFN9OqpkSDvL13rmGRMnQjzTWlXYy0hs0Z56nR1
EW2yGOBw3LDf4qSoqx+cAG/LZBhPcL46FeNuMWwSyQw8BrbYp1CXxSe63pvNYEid31Ke7kWBGK9p
XhL2jZjNZ8ik1LDppP2hiIXtHj/Q9CRmQbwrkrD/aLOq8gt2rCOFL6En1y0P+TiEdJtIknhVanyq
hEC22aAqLp0pxxg/3I1htmQXSdKcFLkHXhYb2NqNclx+i0oe9gT6WXmphqi8+hHdlWldPNQa/m3G
oYJj9ZyTFzGRPvC6WpuCkqCVXA3qW8Tl5Fke9XYbZnzQkNtE8ylK0/Ec1VG74Ujb4eHrhRUrr+g3
XSoeKz0NVxImFSJEzNwVHIltuJMQBFdDmnXrvtLo1CEuRMJoaqBpmvGLpOIqHeqmvjGu077UPpIG
nrdYfsrVVHZp12P0/Lid7JVlUA9inS8/g9oaFkRZqzwyXuncHlutK47B8FZOirAifyK/G1m3EOwd
Y9Xu5Fx95UtydCwonNQwpdp8KkWyxmkKmwbPSNau51JV/SBHlulUzSkXfOpik/VestA2Ok5VdJY6
IfvpSkz9SBYG828igIbdsUjVzsiJyOSak6dXmjmsHdIKP3HSL5txXpqzFEni1hwbeaMITXYbq0k5
6GqpbtEhDXIZc13ZqpJQ+2F1MzBeuOOrSowWMPpcIa4iMc7PdmjmqzICqcRt0lN6Ug+CdMFBoWl2
FZvRPUF03QKhYY4DFJF5IHE1Z1JzlnskKupzCjl8zN4bhSbuOpC31OHVx4QI565PTMYzeYAAM2UK
r0urN2cjmevBNrQyOGlFF22Ttuk+SyWms6DnEMM9J/spVBF9okuEl7AdVWyWanCs+7RxKUaNr1As
0l9c5gk5BsBGsyM3Qr/t5Q3CPEZ5mMiJG+4Wxl8lyOgZmHw8WAHWD4I3UqQK9zBPjK+Ixr7SbkQr
/2iwonuGMAPUCUoEYgwWoPhFYdt1qX6ZSEIi+lOlulFDqkFqAjxrBGtcJz1eLskrTV3cSX1tbTJO
bwRZwAZTFTmsSFwo3pAq5kZo5OizrWYBA7GY4982c3FX5XNCRwCGfCaouXKP8AissIfQTxHO4SHL
jGBtZOjWzO+VwyRZ7aaLhpZSvtBIHNiBY0r4OGOiHugVz6+mCS58DybbeZTMT31Q1FsKWM290kjT
tco4aVRsxviGCRZqFAGdlHaeLmxtxWZmx7kwWWRtDaBKQdrNyeQmaS9t4fVjvijUZlxVjWncJG1M
7rmVpX7alXyoyeW021E2hdibsomdu9CSzA0qtatdiYCjTS4YbSRt36MsGNxuScPt1HNes2Vq13wu
++ZGJfPwNFe98R5BVHhayq67tdya14pedF/qBAIG/W3aVHMi8Ihnysei1ZlvagbdVeboLcxk7ZQp
sSvUSkR2eGrym9q141rEH7eNABkwUTeUye8smmAMpokbDCjjYWJ2VTuE24a1xOvvqcBRPAIdHZDq
SEy+s1kaLqkQBG9znltuKavmAc9GjZWGQrJ9yW54EoROImIYqOdYb/BvxwmtdjY+UIxF1DMHt1Qm
uE+3BqXpHBGVVTirDF/rxaAGYhDiJLHlujdWWMC4jBcD+XnmTCKei4GjdVf3wSZKovGI5lOeq2HA
cKGh0Ex6LR0sXHf4y9RposMABwr3B10+DkYo+zVsVuCncM8JlxNAc8uRaiqL4OoafV+DVfzwNRWF
QmozTEOvRTh9FSin9pV+1s/kygN3krNhvcx9TDUd8UtPRypFoVaU+T5oqbETLJYIrv3ZiDl3tlza
jELyC0m5U5Iww0Yms9pnwzw7FWP4+1LJtR+lNLAQx2E/6TijCl6UStIlt0bthI9fdQrQ+usEJe4i
NmoYU2eFu00yQ6LuyhDtsszU3knhlI66xIlnWXpywN1v+a2kxps+lxM/CczyxHAi25SFyN8QL1Aj
BkPjSa/70RtjrLSssML0raWgvPmUIy3hxkk8ue+tvZm14sok2LLVm8VSHaoyKSrSR0dYtAn6dxVg
IZWpLAvEdRmNw5mhhXGEp05Tk4kE74WppvsNVIGK0rA83Ypjq38qTH7wdcilsNZ4uJ66Lhm/J/Ph
gcQzd1EgQjhZolo/Rh+3q67v9fuE63CvpBOtYljkvihPSa8BFqoTIRbeb1HN9nqDZRVPSkbPFFu+
nwdS+JwJYfczhGV4YR/A2Tcu7WEaivaTZIK65anQfrMJ7IjJ2f1SS2b9leFGIvUB/cIVDR1gNvQk
4261Anp+iB5LZhot5SE0toyweYmzUSuOAxUCNH4Ii7oTKFg9YXbgdjMKPH84pwqnXazQ7zmd4T96
0OCRd/SvQYuLN00JGzKxuuYNLcaSOTeFwyx1wzEBT3k32gyZm+yeZEsqsbRex4/tiD0PoAhMgDn4
46jAXfVcmyV/edFM8q62aCTpDEHASqiZNMTR9vwssIGmXkyBz5ompujb1PiA27xpsY3HzmJWVeGD
VYSy87Oyy5/RS+lktALrOShlA5E/6WZmvBiR4RPMukMrQ8S1r9P6X66tU2fDRehPahoX33wttTMZ
Pj4bR0OwCwyJQJAUluJeXrTHjZE8JC58zPVSq5MgiTkBmlPe3ZWcu1XYC0kDxTvCmafN0y4qFwbY
aUX5Q9UoNOAJdTheMZswJGtEofKswmC0EE5YnBVqII+4saWDnHK3LkXB+J3VXj9gN5i2uMrNXVcL
6baKltzlNjSeMzwBH3VoEmXDABpWZrOT9UT1yBTXrJsAWNDmMsXVlrbclpU6nLo4r9e9rNcfstYb
PklKQCLcwEhAF5a3LKX2zvdW6OkB/YA5QA4oZwvrAzVFxgEjHec4ZoB+yzzjhLTe0W5DydUJjgf6
agNnhBpJ6Xkxi2ZFVyPDUJT2G7074h7b7YQZvExqhwpa6zDKTbGVDdzB9LbIGUd/6DPQmPi0ZMlG
42Jra83Ec4TN8J38PH7kpV1CbJiD8hRYbUsLS57eIJyobq1ZZE40afAXNKO7QhL+t7Imnr/QiI4z
9QEOnCUeUVPL30cQ9ZCdSPfYQlvlO13KE9dkDO6Qnsr2aE8JRILHZ8taLPjHQ75AwKG7ZhIXc3D6
amYsTeQn3cn8KCt1Envfii3lztWflqU4FNaTOD2hNyw3s6hVaDJ96xdDUR+KFK+Dro09IcQEPfdx
W9oMFq14YUjalWPI4IT4kh5Vuj01bs1MviRp3gwNUIOn4vF5i5jAopUI4quctQSvik7r7MmcACTU
RvHat8GNfjrOQbU0Hyh6QdWKW5ndG0/1moeNpBtFbG3q6N0cIQNKwvJpGOlzK6alJyiTFPmd3gsX
aCrCoSzb6mVQpPYnEQr1O0ofP3Q9tGShSjHwxWKcvZlomSMSK2CsDbhxrubFzgtrO0lthD0zn/Ev
/PF7EyKudrk+F+uJNX1Nykk4gBQiLR0yDGIjxpk5y6X+jgoTYAsgsQeHl5K9oQEJjgLph/SRUl2s
Z6sk6ftDy3jsODC7nlxlFMlOBtyLGUzUastIaUSBNsW6OrdIk9iJcrNlxdal7aAp9FSRYM5vnZKG
b1Fadtup7gaXJ6K4ZrDJvw1CF6iN+Ez3hFoQ9poqopskBk+CbT0z+fO1zLEgGIwTyp28SnMumGyl
tSdW0kv4MPAFapF9mvK4JpsT8CKU5Cr9aR4Cgs6RqOyrmfVgLRac+xMIS6MzPZY5nxOquelopx09
eVLq7z7KO8Ml8zmiDqgjnUQMGZL1MrWhK0hSGGOFagSyu4ForXMuhFiShOka13iksSMovNWBQHgk
AUBpN2kykd4uyTTQXtVEGNwkdDgmJOy0Tdi8GrwuEuOsHpkq6COFCaCS67ZZxZDgqE/X8y3ABOm3
itPsZRQDwynxCJleHKZCZzeQlX50A0nV5rpaH8YpM89K38aSmwpxT/MnDdqvjAYxQekmUNE5kUd+
i1SnUoPxLT/gFCkUv9Ytcc46xqIMbnEzUx2Cksb6yvmlDoYzASo+CM0gPSlcaP22GPTnMEB1lJCA
dpqU5tuKAyTNfxEH14o95VjVRJmsWBVAAy+xNvgFXnPZVstyfIFvjG0c+/ucYYE24lVRBxqb1qgk
T9lUBDjgmLgNXq+3xJ2pF9jLoZTBMyHsQdFfOl7SATpRr4/td5FzgZoTc8GJjO3zF1ug7tFSqj9B
0hAd4qH9adAsNvohiMw1HDVprzOBQo/uhv5pRONZyUMTHfPRysDO6DEvTWpFjjXny6WS1OEyRfXA
O13WhYMTqvCToYUKUg9Td+nCRafSG3chvjAIylQ5NdMKgU10SwG4yVYzlxHSALPLViA7hRsG07St
mezA5C5KgpYBn41QMpYbanGHNyB+tDYUgvDbNqV1Erte/BUDvjCTxe47T5k/B4owE9zredL5cZjM
iJV5JB+obAjvl7gqW7A2c6gt7+YUVeccv60N1E/4Hpnveq3YRzGX2mpi0R+zK4ZM/W2JBaI6VLe9
EZePEPXS+DsBGHNQeI/eakaXs80CL9lQsnBeSeNs7sKqYnpIvekZctsjudnnynbJov6eUDOx4j2A
yx1h2BeJfmKngl+EE0BvOIdTqNLaYGEfW2GlrZUISA+bxPzJpY9xTFRl+Zk0WfqVKYXKYoA/4n1R
DC63AVguexli1Vd7SA7zmE7POsUAD5b6eAo1SoNClalMqsS/xI38Re+e+r0pwF63uFbpK2WQtrRa
rsU8eZe7OP62AjIm0PPMQ6IHIXMBepzstK9zKq8CIHEJF9xH7jJ5iOjkajMuXST1ekyFfFBS7V7T
XcOMp6uK51Yepq0VG6RMJ6HOQWzl6sMY0NYbSiJ4KaRm0t8aPBGsAUEGdX8MEzK94P32HNMw6iFb
jnZhtopL1c64mcjv7XvJjDbc4OQUERx/CO9tTaVXwt+ADYR8sGYoxDwFEcqPzUQ6gw0BJ38nhBmn
PMgYnV+pcvaaRFr83hjhcjPCIrz1dGfiGIOUMde6QM4Matvci6DtEpmqPNGaAPSkcow5aIZa1EdT
lDFBNPonzBIGCKss38HcZ0DUNxJdMSldNrLZdKTrSQ0WWtcR6ZeZQVmGDH8gBysQVMIZe32xtuLU
+k6krDoqMXYtjnN0D4VQ6zD1wGsJhn7L4KA8lhhQ75JJNcajKsxaa61OrKUYsnsVy8VzhDv4NFUL
OyIhecvXsWsxae8F6cPECr5WFSvwB0LGr7PGNaWTk5akxh9xu0IiGSpFuownMLnp7AquZqjtLad5
8siVAAdi2ONol1U4CWOucRFKUi8CM3QA4pB/ZJqIR2RhnGXLTaL6CDr5dtDr8sKJmCRClIZ73Yy5
wbZGSc6HOPC1EgkfOHREl4BrcLQD4apAF9W6TK8gJUyRu5BaGV3TaosPzgtE0rtRYOHLpMF8ykRy
QGtTr5ifNoKAeTcppTUBNF1E5tDi2lE6q73PhjHu0RcRK4RWzRBjNCxkr20x4sNvRrXMVimX8GQV
SSy4m4r1lZNepWARzyeRTVynT8rvpIj4Q5Mo0gcZ2P4+MRpwFUDqu6gvyi8Mib0vY3XHV97nNadz
3Nb4OdWB44WhmAQgZ7pkTb8zKT0jZNF03HLbfHRwjHMMivAz9S6u8fRmdU2In1zqAn7PsoDZErdC
8KFNushL0y0iF7VaHS03wbjNKaZh7cWRHB5Lhbsi/BCZr3iU73WboWkpghS0Kn0q1SaQHFWwrK8u
mAeR1UYHU9EMlCSt8W/Bs1AKFrAHvpAUpUWMOXcm/aGcBbNivgwJcU8va+tiWqOjBquSXrBwRx4m
0F6tLmJRrhYT9T8Rgfu0jyEAPhZhKeG8kBmhkSsm7RQBKQN/4Ul8/ASvSMz8J22iKLmieZSnrskp
VlJx+hM3FsMCEShLph9xKhsadq0OH1GWNnh0kofTBF224aeOSsn4msRHi3A0MWp3u9jMFacuMYKn
wPkzkpujcRWEXoS2wqnW6wyprLGOGCqmdjNspBVtrwnKGrxPB2u2uublRboUEdIKq63CzRQJAa4m
vZf3C/2nX2M3t6pbjIO8gfXWbJt6zi/cmZih63ixHI7p5UthmMmyQ92ork2VJd8LeZUVqdbmbC5E
JexwWXNGaCZ7brgd2moAeXGELuIzk2A7M1Hz4DLMU39UKjV7VcUl6datqYy5C8sM3YdsI2Dg1swr
jKvoaIsv5LiJbEJ63CBTfWCIDs/MRsxkpobrJdmPit4OdoBFdldERXLlXl/jwWropm3gY/lqIBO5
UlTlg0GF4vb0SHlKzY8QEinYGSKBVHw5OPYanUF4PQnDVq1S67fooXt34RQfuurBIzNMmcZrpnwv
IeMJVoTUzH57Mc/fIFobUAOTnn+bqZPiPZqTa5aVWj6Ipcn9OSuJAOATGVKGfRkbJaMKeYdFUbki
FRu3h/51Hhl3kiOlnpZI+Dy9mHmsHifdXHjwwuLC+C3ZjmUlr4JI7rdxFslrzRQq9Ddpep4Zx+Li
n5utnBqotkYh+qrO1GMKU05diplyrwnl7GSFxexa7aJMNocbw/RqbbZusJxSNNyagUxBt5lVcbrH
bFxxzVeAH1AoYwmpQuK6gLcV52aHia9ONnrXyo5Qa92zqZP1BzNadxtmRBIdPu2oO4TkHgRi2Rq3
ZPVAqmVi1vsoXaOH33BmSqroz8FCHZqbil1+zAiePPe5yriHHwghQZiSAddyBu8klgLZ7Qig4Fgd
1YNcAVIrMFvzkTCRuyKqXWfXmEAZ4YyHvxSMHBelsDW3VK+HPGBUfEDoyaeiOvVUID1qtoFUIpdn
NNv/YR35h1w0/4vmiP9PnRAaTOX/3j1z+Pj6KP/p9q+QuH8KLLXz5vtf/pkU6n9aaPC86DChQUMr
kqIaD7Lwf1ho+C80ixk6HhoRJrjCn/kvCw3WFhENU1SoSJVV+T8tNLhrJFE3VRH2so4rx5L/IQvN
A6H8X9TzfzfQACb/o07pTzjiMKUxuLbqYWcMqhdYx7RUnhGKxvAxejwHfETG4KVH4911xT61lLc/
vUb/4bX6cyXEH7zvv/q+f8OrxnjXdsgRA5YRf4FJLN3EsTwW4bPE9QVIm3PSuuYjyCpXD3UOF5QT
l1uIrb16rbt1xhfA3XH05edxju2zwrNmgqb6aaRUbVTNNULdykxpsXU4CO0eyM95+vyff3bZfEDn
/+qH/xsYvWH1Q56ElNun8WYSfxLtM4vfOdGp3PQS5pfA3aqvQvo1puPwJaEHhe4ynsVktq3paM3n
0WocIzsKb/En/+8xyygXnLt7Sd4fOmFb5zdGJ6k12E3uy/AAHg4lmtVhv23L9/o3RfVJSJ1uGL2s
i0Pxjs+VZIwPEMZvVkD4PM1l3fJ6D3erSwR8z2zHDj2Qj27sCE7ipl5xEuxPw87t1qNEPdone3nG
x+yVwYvGVNuQOfc8yeNxitZJvQmkN706ZtkzE8Nc9AzlOa2BqIremL1QEQxFEkBFQeiM7GUPV+CE
QccMOS26c7Z9Z6BZbhkTazHOELu+4rrAqawz7ir5x9daaADBsUMhAASJH6RWLul8glJRBo6hr7Pm
iW84FHbXkAJqdQdIUoJNmuwPrtbuXhfbdF4r2lqq1nq0ltT1NJzr/mSGrHsrcdgow7cO6FUW7J4b
LtTNB3iTnN18jcaA8KtTMg5akyasPiO3fwYCoaVcGA+Ar6GX2LnqZZarXQl9wQ+rPIy73V1QD49N
t5tdtTlZD2HZl7ZlhHhMKIcZU/w26rotj/bwoX6JX71iAyMsCNxROE1tIBscxEhUVUzC18mAJwzM
CSDbF8Kn+Uk17FuxanlhW30jcDS7xa+T3Pm1Jb2MOp6m8NgGq7l9QmtyUBYgGtZgsyMn5W0XDnEP
WWBHJoa02wdtrsROm1WmubxOkTcZEAzgaVK060ZIaMYOJJJyX/gfy+PAlHNc38TzveecoqRUSW87
685RufZln2v1RvGybfZsreWt5lu+5oseR164W+oq/Sziv0PTf7gH/+oJEx89Cn9aliamp1FnWv1O
uGXnYFtvpXV0Uo7aQdkWx+lYbIuDdM7/Tg+U9IDz/8XzLP4NtJ9DP60WKd+t2Pf3+ticp1v5DiVg
pXnJsTnmb/Ot8JqDeSz/r9/xgaH/0+8H7BmSAtnWnXQSt8FWvy+behWd0oO+N0/aNjuKe30tv5hH
5el/XrQY7D9eu7/6Lf/GKzkA3pUmCSuScsI9QGydACunOunFOsbbaaNvs6cJZXKw8/u8lTb1WvcW
P13zCGwbv9/y73wuR5t2W+ytL4h8++bcnSofI8k5BoFAm3S7ZpZCnokJigBbBbieW4M2Gn2ZgJWM
8sWQ2IlFEr/Og4GRe9wbUUzKzJYPFoL5J8e/8RJPLiM0OHH17KJJJp7kkd02EHac/bH0L0A0JjIl
8wYKu/Za7eUVVvZ62ncDmiDXeL/qVhpUYVwkR2vcBe0eXzJDK2Sj+XcusCHZ7Z1I9/w75c7SM0K1
9V8drFVkM8u4iAduZGiv5kd9rY/W7qldET7iGk36lllyeuC8Dm8FS8crhc3zGYgmyppgxxqhqG24
4Ruc8EtwhPQQJUy30lZAZgEpMSPJM9fAkxL6pryq821f/1isvmX1a72m7Re9zJ1yl4vfUNw0xtpM
1tOXfBh3whtuLA1cCCi2VQ6qI1z3AMd/xE/wwJv4twUynbnNV/i5vAG+HRLGMnb+OZ3FC1ZAFq3d
lL4PPb3sbsPFUQdPxyUApo4dZGsRpHkAoc3jA9H+GnDfvuIjadl1uK7vyP6W+thHFIc3yVq3u3lH
6n980a/iVbxkm+hJee291I79iEcyO5Tr3mGUc+/cb6b5ru6TvT9ZZ159aWR59C0cc7Uz8FmR3Yq1
lxHdRnEzP10Va+3QeIutOosvXx4mJMf0oOV76RGjt+hUe9gdPqPC3+i8C11muk7s8kbZXAjtxDE2
2WvtkZW/M6l8GClctDHVGw9sehvDC3zU1y2/YrXByUpmjw+/y84NgO5lPknH8L1NV511CUEdzndc
h3b4VEQgd7PSFpEgi0/xx9rV1+qteeNDUPNP6qnJqlncpl0TklU9Pp6a1+S25oS/ok/3R/yc7XRw
OuawIVPRPVHD4EQnorp2+QyAiD/KX6AXDpKMdBXnm8ko/CKezZGt9KqZvnIVN8Kl+UiO2qV+lS7z
iRybxwrtKXvZI7PjzG5nJ+5iP+kO9Ker8Gr42v7xYgpO5ATb925j8dXccZ3CLfzITw80PNhvYJv8
/kn3u1Xkzevaf5ucr8nDkrlPvxNEjrfuIz5nx+DWvw4UePMr4UE5p1syqo+/jYz7dtmyZ7kP6JWt
fmBa6GJs1UQPXAbWLcatT+CEhUtUWLdVfUcBCndeXIAKjyfKPMcLQhpXPncTezA5LpXTnG3Zll/4
w46nTf1GLi1fxQcqcGcirnNSdCQodFyKdb+9VQedNNu8IgScu8Kq3PMkLqucHLVXRYAW91D1j+El
Fu7lOxjY/UAeHJpo7o6/hJ0qazPzwZeBhq8oiRRpPlD8yfJJZWitk76ThF1jk/ITTkv6RnqRXpS1
6nUbVbPNVdZu8Osel01/rI9kE+/CbjmPl+FL1mxCbm2EA8zliWxnxDFfRpYkvvnFPZJZgm4TgSaq
W0SrGtBwtolFh5lwjCqBsSDd9WhTvdtOF01ZN+1u6c4y8H7G+1ifsM4YmSsvwAiP3N+X1SR547St
Xopbugt33b5N0WLvsvRWGZ9W+q4LL8ZruKRvrWisESmDGHgmOPP2KZx/QVIWiZc8Zxc8OU8tihKx
ba+Dom8ScH6slOM6OUy4VT6tyOYG7s1MJoADZnb0LbwOT+ADX4asyp2yrt9Lud0bjCUrmRii/EDD
8cYz1frJf8w34yqfxfN8ynHi95z3mGp8dR/hW3cdLuFrjdo8ditRH5ClahBcEE04E8peX9frjMBW
/B5mKw23ISMDULJd5BBBVZtNlAL8cGOOUM2VkJzT3cyf7ptkLKfmuHGowO6P3Ul9028ccvr5VRX0
DcR9YoryRsIJ9jBbTVDAPuL4NAyrcNhYMnUSvnotvwGUDcVaR+K5mXdx+Ezb71naCK/5vXtVL5jP
hAEHMrN9Drek/6xPguOKYZMAGB9FBLlTRSDV70vvB4Uf05lc8xpy+iSyaQzTvuIoHOrhwWq/cddo
KUgJtxrJuhJZ3ETP0L28EgtR94IH9cCMfZkZ+TgCi6zm1NSFWddc8otgp3TnWvIr4nDCiptRs+P0
jLCp7/HSnepb4ON6iu5Q8vsG752T907xcNq4Q475jaMesgI+CMaBbgiWkkb71IcAOqreNDwvOZ8w
ZuJv7G78asFeda1L8BV+4yGntCWiLuY852/M8+yo97PZEebNQBn8zBnX5ZQ5UirP2ESyFRYIxc5/
UKKidqVJ18W6aN0OezXrHO9p8gtpKz3L+w43sy1X66j5UJRdFuxz9dNSbQqxdQ3n55a7ndQ8Y49l
mAdxcFynnZNNNApD+KT9wtUkXEW7KfuUSCrrMtszyOlCd6L0njMt1ycaIZ7YNg0OMJ1PPfCdtfFi
dIzaPE3YKf2/UXcmy5EjaZJ+oUYKFoPB0EffF7rTSTrXC4QMMrDvq+Hp5/PMlJqqkWmRqmPfskoi
Quh0wBb9VT89u/05fcAO+Jh+uvfVm1N+ZMDpFuVr/FTeO4g04cLqXhgHlvt2NT1aHxfWpHW3rJ7j
VVmvK+JWLojpaOI12xXY6didwiUxTTJXUFjU2C1LB8rOSOnAK2GxY2hZkG+GpbnX7Hpb/MgX1OhM
7/RXWD7YTy4BaBgl4BsA4137J4oUJPUrr9bJvNYXm81sXjLk59YxwcXVi+lh/OVolokFD10dr4ds
j/2ArvIND2T6q1y7dwmR2lfvqjbtJcOIsyUUHHBN6BbpU/ehAuJbG8Pe+tXRE9emOsZiSSmFl6/7
Vdrukl2+qr8EEt8zsRN17J+Kh+zHgJx34glnOntDtNOz8BX/Tu5AhjAegV//HN1hqz8DEDBw57pL
K9zh9p+/61efMxn+jup2sLFtIPdAHukSWRiQGzbmI1+zgoBiLv8r1gqqUZAOxzhIxgWUvIXZOzup
kgfjDQLxM055doAU6u3K7yGlnZP2hMlyERwarktt+2JPK5dTzmY0BjKJxfqGjDBvlkVjIYx3q/7s
s2w99vkJR+Wa67RvvUF5W0/l7z+P3/+RLPbvhcvOn0R0f5f/C8pSPRuul4mg9D+LY9c4Lxvj7qft
qDX7v/LYP/7m3ykz2/vDEZZFUbirlJIeatffEpkt/oDZCAPIF+hhTIr+IZEZ6g/HZrjmuzbFgC5a
GVLS3zEzw/9D8GcdNDLJRcjx1X/Wmyr/tR2MxlZxa063XRvRjR9S/j+qlbBFnw9ORS50GvSrKrCO
Y/gvpt9ZRjYWq1nZ8lwB7+a6o/2NDhucmAYOe8AGPixhSZNNokCWe2xhc9lEr2bAxJeCnpazT6nM
N+j+0feIOfXqp3bwm3goIrAnI25BFbS+RRURl112eRRdoD4Eh1iOdY2lx272ZFTmU9GX/Ew5qdNL
6XnzDqiS/CXJWZx7g2g/g1rOrbaXbey+oREj6tHrRcOBI2PZmuJfzdgzD3T7yLgWvlN+uiM/RVBG
FX+6ohaZPQoHJh865P/BdRI0TGGd+R7LufymTUn9/PmztIGXBovGcWGymWhyyywy5wft8l+YUeOH
0quNa91OJj4l+siWFPE56I9hz5SuyQnxuWk8n7zOK+9mz7vZGZsh+jZ7iw+Hq4QPUrrhm4P7fwUa
DpAr4joIlLpFliLed0qAJDMTTFJAeZwrjNmjP6PIYvtxTht5F7Zdfu1ym25rrObvXIsnYmq9oafl
LOfCvZCink9KjAH4NsteziIE1Z67RY+lKoR/EvIlqlvzmqSY50B9AFHYoSjqV8tGtDJaO7h2k5d3
q9EE2KaZ/dULa+iTTWDW6SM4L6jtdj6IFzDN0WVMbZrf5oYE0sITU/vKvMr9SCpObm3FNx1NQ3u1
rMB4HYCm77yZqHMKSgbBlq4CTOrBweNgswTNca06OX9AYRLfsU5cGwnIae8niVBjC//dhGF1BiUx
MwMX4z1hJsWXPXMYqlV+ERBUv1WKAGSZo/2O9pxepqkP3sc+xbwH4g/8hgdhXFimPoZBz4Z+c8dF
bnSe4kSd5mIo36awM9/qKNLPMfiXC6ZI1nPFHxGpSF+GueIkF5jGWnn0j/Vm063LkSCSEeX2sjCU
It2hm32dEBzDEZmuibcMz4C77+Okalca7DdVC5PzGQ2qIAAUcKobWmdmPMn7UPgSyxZEsu4GiKve
pX8DxmSGPrnQ0C952ocf8H/H7djoAc8q7yY8+3TdzU16opEjPdFPGT9k1hwcdMx+bUGA2YqIkBTe
yHTFuNA9Io4jz4GmPBGmJ2SdQN0dM/492tuKJxncLAZ2b16i3msuEYbGdR5nZNZF8+Zr/2Y59jVh
VJ3/zvxiOt88c6fA9LzvQMZ6K9MJNmuSmAyb4vSU4cdAZ3DECyVE9NHOhsyoeOvgFIVZwwGF0U5f
r3LAJwjN7XSuLV5TKxg4FADyoXfMCyecU3HnXf4CY8d8Ed9+bfMI2xWPThnaq2KCbe5K6mrqXOPL
7Mx1ADVuxfCWQvT9ED7S7bRO2mKTEzwgpbAEUrIgBt5l+dafoLlnGeRh/tm/rmzfnnVPMselRjEe
+l2MGJrGx2T+RHxEE3JkvaiTx8TZ0j7e3s5UwbPLbcvBJpLe1cjaHM4TTi9+gFfsUjSfxfRcQw0k
z2aX98n0pTOU6XGdxMehmhe9b60GbmH20Y/PXcpNbA2XOKvuCN9ARZk+JzzXIaIPOi2ehV0X3/e0
93WbUMNJqPrhXFblKsINHCwTN96nzJ2zVWEfCQI+hl+Vt7P6XVeShVmBeyJcuAfDJ8zLzSpTeauY
onb/l8KZzuLcZ3Sp4oRjThfzycKeFN8nVWubxiP25Xt4TY8qeg2aLydjagBHoMLGO+whaWKgyLhr
l3DZ037bi/57StorQSpgZPYmhz1InP4w1M4xzeSn5Fpkp4+x+3tCsKDRYwU5hFsEuIqDiMoeF4wv
9lIYHY406MNY/EZzV6moe3VkUK0bXS+hka8q37mFgsBJ0JJkw6MqBEhBJzWudDORdXYEMV36/fxb
oxEXATi85Io5yTYY5dx1W8sH165hsnbtL9szFnoW5znWr2NHLrmRLzmTFf709Oa7XMuyedWy5REA
rGkqECcvY7ot6SgE/Ob8niEMm4X9y4luXPXHQqr31KXfznCuFdNNJ1Yvdfx5Y8e39YkVZAk/uF7R
z3evA075xen2W/RGiDdds6zHaWeP9bGeI3vR3WzSnCnx/tENNRzS7H4wiNBxTFUBnJ/ZWtZFsnIx
PXrsWtgLFr5BIQYPG/OmH46KmL2+AKpupsi5Cw33UI3ZUvm0M3IVD7yDa+15SOZ+mw75Oba+6K1a
ZV3wC5/kXVVw5+xKGh6wtlJjPY9fsQKcFp+AfuBcBRS8mYujEF9zj9zpPup4W+pgWal37cZba8QH
aPEYRDPnceg9INohKh3GmPAIsQGNcpbHUMcouFi4dbPzGJ3zO0+cddGJ+lz7+UPTIwIofWYIv4nt
5JTMXFyRn+r+PTeRCXtt7EaL8U0C0nJNCOQp6+elCr4ShMrikparuC2WWn053tVsVnZebZUDe38z
JL+ahq6V/B4LdZGcFNTu4i1vT2YQruHcLNo8vK/7g+IWmdo739vnXwl39EZtVbXtit+knBYlY3xy
8rJ5JLoIYnyTOQzXFbtuqL7dzt0U/W1QvbdIF7lvCL6ju6dzjJNOfvSCp9i56wxrUTkbQgoMykps
tKLFJFOaH9gU9Xsug/secY+IXMWsJevW7vwaNwsbqKhVk8a8NP52VmtPYqCbQtJZ7lpM9+FtuogF
rqPEAchIYb0ZwXr6MYLffbmfg9919yqrvW1+1T3qzTUWL2O7gtwaIZxF5HO4SqQQN7or5iznWVuX
lAxVzxSFf6zPrqpaTfnBbHcWIxlszOajzq6dOX6klGLwtYm9YHMDQjvOP356NMQKns/crjP3J0gO
TY+3a7J2Nk4b/pP9CVb20aYdLnGgoADhjaN32O+LMEAP5udO1oO7YncTYApck2aycd0i8tj+uzPu
yNxy2NzL9txNh4GlambgMx9k1MKlPJZugLEMwSA7l/lpZslt1J1J82H/MvAGGe02Lw/N8E4OwMp2
UEE4zoSEinCFkBJxINcY2Y5Aw6posl1OihZsJB5/4lBMDuuDKX+iCcGw9raKH7ZEoI1CFNNLGir4
Ad2SzkhI6QiQCUnVsVtnzR2I7xXmVhy9+PIQULyBaBiV3WBas+hhpjPMSxYUn8X9Lq+QXPgQuMmT
fW8lm4Iq2XrDYwbpCtHkPuM8dnNLjGPxatYkw/tFF2fLgWMht+6SIi9/WFNOtKz4xWie0HReTf19
hqwRGA8y/SjmBxjQa5CMZNQYefzOqmdM+vZMmCNEZCfQ/1knH3OKnU7+5bX4Nf13+FNe/hrd/PMQ
HfvAv4x0/ryXcAfzb4YAT+AT4Hr0z+Mk14qq0LHK7DiVxIIXSUMRM3E9m2Iyv+bZinGcER6j3OSe
Dg3KvSrPHD7qGD+la07yjr7JajNIZqglfta3CgrClpK5/s1NYorUiGyzSWX2a8paUgFBXjaGtJ/4
lymZ0XQD38vMwunVx82uK1r6nUZzXDk9v3+gAnrbDAw8S4APxwo71Qrb3ofqnsDnHaqcd5BWUaKX
KBVjRwJPniFTfcft9KTigLWYJVsX+JmSbTatG6d9Lvndlx46U+9V1SG0pruC/uQlHK1dwMEEdvSw
c3K98c0QZ069zezfXjt3TE6KkExIPxOWq4xyY857z+cMc3vLT0ben2Br0jGhzWe7+rbx5C8sdery
x1DnR93g/s9svsmUcZFbMfPgjoKOYUdX/IGwpO6zrDjZFPDdeH1tviWbuuw7+o3J/+6pV9lJoiqb
oXju+CaIS0PvA0keQFNq6dk9O8K4aIFBq9vzqj0wsRraXV/ssYS9WuO4afMUdDxpp0ESbC6ghPIg
1UTkb5nLFiFldhZUPy9kci0BGRG++ojK6uigU9W/5fyCrWLllc+B2phU48Tw3hb/dKH//z2EXM7/
aayoyBoDMjA9h9AYV3Tygf/6DEL6brLGxUmSeOOrPyBbY/u8a5r+g/PmfEqttN7SMgxxqA1JHpse
ok/ZmOSLRLr6z1WWf8N89O8JMf+rLEosDP+zCnMq6azN4s9/lmAsl7/yt/xi+X9gmLXhgP7Dh/SX
/KK8Pzxx+2JRWmy8SJLv/m+HkosNSfiu71nSo/TeY+X5W3wR1h+uMuGz4m3yIecJ7z8xKNmoQP/y
gBFEo0ydjnnpSpefAoDNvz5gQWeQ4jK9/BSJ6HYPFR3yINAX8P21mULHaNOcZMpKVnXOtjTZPqrf
TEVKiS6ubKN6TkDhmz8yshQrViUpM+ylHr/sGnrGZ+oHpbkjiyTkZ1q1I2eS2hmAMcI2mw+A/6r+
Alo4LaC7iWbV2g1GcaPLgq1ZJ+YYAfftKCyoqsayLiTLKkJszixbAupGfM1adufEpZLm2rYgYi+y
s4v8zvBF9gjlTpo0Pc8gDcMibR9oJBAvwIATg4i2m5SvYk6cnAKKiWZ02hhdQfezkbPJYqfnjVwU
Y5vHJytssNjK9M9WDJ8LSp1NEkhGM/VJ+DS3uBijxdjV6ltWhrqzE4tWCujsPar00A+I7tFIg/nA
IXBBB3hXnFoihUyPBxcXMiZtU6e7ecTJdsyBC8xrorx595YjX3hnmn/jaG83btkSM67s9hu3GC5b
6IeAjIx+zD5C2m6g0cXGeG+R6cfPXUZe/Dx7NSkR06UpwFZA0KQY220P+mVr5d0NlZLY4jqanVdv
VB5CXYD+AEgodDkZhG4FQyea0sJeJsFo0LLiYrr+iYlHM7EqRDGtClqKO7BMLVx6uhhtekxljALJ
Q9HU/ubWinkOu57Stxz3nnMnhzHhUjhFVmyuK1jAN4MT5VkI5TElxQEkxwa+ZVnQEgAqlJ/0IXck
F2kBM45mlto2dt6UML0eS6ZfPHnYKLIQVo/tTeyga3rljf4pz1Fatr3yYqajdIOVzcVVVVjCgsnF
7WHpBghpK8inBE8WfpjPDLta1Y7dOVO5lb7WjihcDkcBFVQKHVTtVCQjn+SM6JX6Bpaeiv3I1qNd
ZtBppRfDqJ1sYyVW0G+kkbveavB1N6K0q+5utoZRvKMb9M7rWJkMcYaiyXsOgdPN+74Aze0W62JI
beeZwJjJuBEVTa78wEN6c4ciyPdE6cbowv7tUHFP17tBO9yQu5AmCvbpD+FEKsKFT8/8E4Z6xiS6
UORbfBkGIeQBQRnhaMI72flBjFO/mHDUrSfXjpl/mgXFekHf4mYf8MQSkHHmxrDeGtUX5D9IvuAs
sPjkejVlbeXzlduZSE6m15Atg0ATKp2vbGnR8iBpjzDI/FcJ9dQrRN+p8SArUUZHXTKBb1gnGNZZ
CjCit67Pdmb6EEZAnMb6x4um0v3qPDE2rBGlC3OSE1cKpXxh1oPbreOkrNyXSs0I0gzGfJViayBL
7p0i9lBDLTOgUOWmwuXbdYe4v3UTHXrDk/ntUjDl7pOcYzVtJz02zgfXXubKjt921OPSUCSvAbxv
hsIWSh9KsD9kzwNAFgpXCpBc6wzaAezxuQseA5MSHypp8VrvYkU6ehE4Ii+PPpcCpvXcLBnqO4bn
X0JO3PzuE1V9U2uCZttpYdy4Wka+pHDFoJgFNmONI0+Ia27cZMO2iBPGm7HpYnb32th5k6rULIwu
nN5tr5XpvVE4aWBsHmDwEmSv9JtEpYi39RSb9bUutWZYSHgVTENfirecHMyqRovdizTym2OQUiHc
Ti19NuQN5zuiboQBk5opdAGsxt3KcrAQe1AjjZqRTTw8Ap0u3+ownM9OSbiPEjL/6GYklFu/bNBI
SCvcC0z1ODEweVA6GU+SmzV6RFRV1HXCLn8PZ6N7T1uGsRBnwfiUWeM5XGmk+jZpGsGYwN9dmMAr
GOu1xUGOFg6PimOfsqrgnpIRxfg/H8IXpb2QwVmGBTTQbQ16eE4fRmskH0Ey+C2wYlRVylh0tSEE
Pbn7fm4o5g54iJ37trYrCFkRhTULrUdTMcFt3JNIovIrJXr5lk5kG/Ec1eGJNolUP9l09J4khu+F
2dW62uuCjAYhaGHqU9D2VB4twTUp/OmQkDADVoEhT4FhEtKQXdw/lZZvQ0UYW5N/ynUetVNHm8Am
jdvDjcYhAtQYOCj6PyRZCjUu5pxd07TnV6INRIGws9QCvinHeRWFhKvQn134dI3RPoc2lBPupHHS
vep6TF9CFxjmms9gLgOfmrBlGIrqVFcWd/WCdu3RS2sO5op1IRxdEoVW9EjXgnGgXTG8IwjC+gN2
91iLogmehBiMo6ZK2lpIsvCn0G3iESmTEegYWHa7bY2EsTtyHeVg2jHeyUfhU+qFD8qil4c269Rp
HCN9aFKmLOTsSWuDb31TnUfnNLCc5ghybeYTtO3zoJmRyEYbJzUb0dIeXfsoBVASstQ8ZHYKt1Ir
Aq90gCFGs4lxCW1MnmVc+CPFm9/SqHZxgtQ0t2H60Hht8pSOKL5Q5vCZOJAzIKnhxSEPrd5IaGXv
NvG1NSRGnh0AqIdAV+G7ObfMe28XGnvK9DEYYevlEND2ImMDgbUWHxQMIuwD1s0AbVO0Y3pZX66I
vuIyigfvUVKzK5a1JGID5kdyX+tx49JqxzcJfPBTJEpwWqdgaGHmjcGFvep5QjPTfyIWndybE3J+
PTnqOCYzDIBCY1GD4vIcG0O5DPIAC5iX+Gc5ZjyWvY0SmsQsBsRZnqjoNakBH1L/zYZUwuw4tM6e
naT7OuX0JLrZoXjR8c8wCdVnKPVPmlE/hH7jEUkVYttbcQ8ox8Yc6pn+A7geEBgxjgfI2RiKBttw
0KRKUhVggFfMzy51LGDYcdRkBk/rWsBhalFZQ4HC5fm7gR7FI4sx7dGhjrZDKcyN1txWWsq9jolF
ESYhilod/TKKd5M3eNfWCmlsNFt5B/XIezCYtL3aaVAcIEgCVQkwJMJquIiC9pgqd+eNhPn0Gs4d
/UIm6DDqmzFjmrZ1Lcv5rCc4NujeDt5nqppO0udI2vXzNrEqSpJq8e52w6+ILqFtKJ1g42VJsqOi
UEA876HrU1LYDTAKVcNYJmZb3SV5krHeanvdwmYCc18fsi4276oOT6fv5BcN43vfeghVVZycPYdW
wdrAGzyroNq23ljeib64sQGim6uursP4wjPhYNuOHT/beoElnUuZpM1Z9EH4Izw/+XDgOT56ObH1
tuyAq8hI3yXBVGGQYLeYWOwUjKK8jPLvYraal1pkGLVd4fPLNy+wYkI+8dQ+KftWJcFKs+oKsSEH
FEHswduQ5nh/8nn0KJ3x8w9ndkZJEpkYGJ0gIrmEFJ9TAtnB66s4E945gXSP5dzrDZt1iHmcli8I
QcBCjIgpEn6dxj86WTTvCzoWMVvIZ869yaVrIQ2nQ8+owZmCmx27Fprant5e291QnkAqzwTieGJJ
LRH7WAT14FDvMAUki+JgESJTQEiJfhsGGt4Muzfkf2r3qUvaiBzhYBifPXfpY5C1/blxSo9J6Fz1
G/ZXTHL0g/yKNBEGocwc3HVTP/NYq2UzgdEjR4bFTlv+Ku+igOtQiyF/8uxzK4l/zhPWxm4Ky1Pp
cnZzOQ5tidSHP1RYMrJO/YS8sY1v2+HWso2YCUAWGzgV0uSJUsYQgkQ5SfcoVse2SuPXgVIZTtgE
TUvpFKeJd66ZbBxKhWgRKYxg40NHRwd0GHmYoHBWbYe5vs64WCwMW7of4VAHm9FO+yP0EXMzDYP9
TlZ+2Jttwd4hi3wVUgv8m7qrM8R5TcxVN6ccwv4q8mBS3WbvG8XM+GjN9X2Hj+CxcvtkJ7IURdmf
1RtS5XMRwZYkEIgsH2VYAWdlBqvaKO5Kjl770CmyjWn6xZZeOHixRiCeaKaLtj5m/idL1G99mrsL
mBHBqke6InvXs+BMzAXKoqEHNJrQCdu8eQzDJNu5NXOeoqUmeMqS9lzXueKXNAZ61fhuuYSaStU3
KOe1Hfo3eCAu4S7Ip7d+7D5qP8qOTLkl8Oxc8pIX7x2peE6Fs7n1qaXOFgo2DzLa5N0o5zMmAipL
78DWWscojh+7wbrBL8sAi2LKQ2wn9lPqq+paxEQgb6rKG8vvRwHlA0AfrFshOdsYFqWtNZKs7JSz
AT3wyQOmdyanQ8QvUT7qknlWmfG7bhzsa5MM0ovlA8LthyI/YXgQjMkoQDSm6kl4LjZGR+iDC+B9
aTK5X3CqFb8zB4V+tqYIzKfXLk2NESgfWpp1DbZxb8JCyHkYrj0L2CKs3eRYZJmx6xLGuHrG3tjq
iposxyZKC5c8OKPLUiIBUiXYKApeDhYuCCzAc0X1ES1tVFF7DWicLvwEBVmdVDWm+6KV49qBS/vE
LZ9wO8eM22M95lyNmARMkX5wkip8CEtlPDEVEduZIO2xM4Hs0MNQ9DRAEtpA3ntujcj/9PuxeohB
90IUHrki+3OOaUC7xnsHx2mTZEQgW7OLniovSLHNZv0TXPtfrfBDKlirdEBKqEumgbHMV244MtWt
6Ba7B3OO78wPp0eqvICVKyYftH4Wz1x2h3ettHkJoKAfU6Zya7yO+X0byeSgSw4hGSPrFatDvm0L
Ap3eWJTY4KZXwb3g1S/j6AMROL1NCbw1ryYmeraYdSjb7EA5gXgoy/5aWt2D1WAzoV9nOvrmVH8S
M50PbDP9zjIr8R732Jlv9T734VBOL9hYhteKYkeuHA2nOloAaFpsjJeabux17LbZKU9Ydhvu0Z9Y
V0joaqB7GRDIwRMDgy0ZHiFS4pIzuWgXKkoPjucxGQO1nE/EzCe/SzdTblNuHpDBaZ1SvnFDmQBV
WZSd0iDabDvW4UNlKn3qogYIJu7V2bVZO0PQuCRFyyUB5iMpWXHXBU24ByqH2gHVcEVLao+FwwlW
fmGd4cYG68ibnyunqNcdvFdWKeSEuOnuWbDHn7mR9I9aYVVs4xBcnwO1ZFkJOs+FYOZHk+dFZL21
9WwxvMR0V2DVuW0q0p9omejadaz6ehvAwbiWvnxInA72A1zEva05IxNAV7f5SI5TFCxllQZw2yz6
CMuRe71hmv2l8Twk3YS5NFc07efLyGqYn3dh3VDem2UU4Dpnr3RvryxxbqxQnzWzt10IZ4EZIHY6
OxnkLmmQ52ePcp6sJiEH6aDYs5/3R2gC+mH2vfghICR7BH/J3dNyGg4akXvgwxeHvK0wijhVzcHT
vrpV66x9kwiulXqLtjT7q98VDEPH2LjSBpI/miboIDqaAiyQtfgYUz0vC5odVnERGMyx7Ba8lSnj
Xa3C8L4F/bcFWvQNoyc6UjGiKeWqmBFz3f1JPcdZBVaJn0giEB6ynDkBWdiBbnEqF9eIlv5m4l08
irkdOW324s1Wc/WZzTWuZIXSuEK3abcaVPSFSSV+eq5BdGt46c0HHQscNWEKUQPh88ukYRNfqeGu
gflLjjcAfGQ80jdU62Y4mByilx21CSu6SP0lV9fikJlt/5onza3cZZSXFnbkNrNAVZmeG7ywJQcY
32X6mTgBYbuZiDTOLNovVZkcTUAguwET2MqIiRTXyikIHPQ4ZjgBc2GkYOYuis3hKEZpblGzLBIr
s3EYreSEo35gvMtg029mcBp2XFREw7L5h2YxE5EfNwlj7QmQVR++o6WEm3aGN5NZKHYkPvz8Ek+x
xYAz6gk6tUxmmAB9NlFl3amRtvB6qrhDl7Oj1pbPexsndfGmEwhQZtWnO7sxjeWQ1N3FnYr4pHXB
mzoVwA8KXWxEFRFjD9zhA56h9gl0e/h7O6XvJ/r0XjuIGJuCstqroPTaXsCqbU4ZycplQN/6fa0d
vWUDIbxG1vJb0kUQLDo4mCsAROk7VcDTY5uo78Cz57t8mse9HSHLLCpl91svD9UmzjQmZ6qeF7fr
/Uk2OO7hXQ4boyB7LUNDNeg5Y12Q0S/UOnEM4wHNFB3MluODm+j4KaK+jAB26W7NTsznLipkvExy
k4JsCZEaVJL5MDZzdzTg1D5G/Tzd+SnkjgyU5GKEmwVMZgBDZlDau+kKdkPI7DDDuLdvpmqgWU2W
t/xhApzqhjRuE68hKjUz/w5qh53PdnC14vJIuZ8OALltC3OB6sZnixg6bD3HMfDLKOiNTR8FD2C4
9NrooplIkX+TOXFOWOxJjkGNh8H6d9N20SYQdOQeDpOIVtAFKxg7JWZALJ50h7sMMUE19E/I8FO9
a9VEHIvXl+6/xMy2dsi1drbzbh8mUcjlKGrWQHegFGhvaL9kDnqbY2hvfRptF10l7kW8vs48Pt9q
IJGiSrWVesqOtUUw03RvnHbRTJyia4n4E0wuOfccOgkxIf05hpl97kfOm7YWnCgNxVCwN7N1Dpbl
p2Qs+W3GluDH8KwPTFnG7a0ZHgTwkLuBl9ji4g4IQsnIfQlLbuoQ/J17hswD2YYp3EtpII/3AsHY
MvELppgxt0kfwQQDRrsA3/MAYRuAAk8n91R3wrdEx5YM7A/8BDf4JIeOITSL13aYJogefbnM64lC
oHq+g2HE/cSB/dtVtC0mybjjaPuj4v7OSNpqiWr0SzVw6/nCwTl4jXWZYUIQzbRqbD3jvImS1CR4
NqeQM0HnppJyUcnzCFRxILame3lreEFaUC9iYkGf2Fw5s1SAEspDFd82isx4sCsM4Rxer4MkBaSn
rzA03iGIcHKi1eA9T+rvEMYyYoWyOIEkGOKEnd9rq8KgL/iNc4yoFwIxk1mv0z0ZLYPMhV+qbDkG
Kfk0KCUbGIlceWXKvUrm1e8us7LXOYl3tsuiKR1k8ahH1MHsSAC5jGOu/YXTkL9wrU9ds1xwMXe3
LNtPk0CPcCBjrRDTTnNXcw40qW3aQ2R9iAe4+SnUH55k860pwumljpxu1ZhS3gTzaCkblI7GmONL
M0bVXei6wUkqR65rSzyioT/XIbz9yjCeXe2650DVRCyovOd9YsYfT+pCDeQR2Mx0RrZRPGncRWkp
P9EVlP3qBAti71XT2ktQFGD8cA0CvLGvQm6ktqb5V0zjsO4o/nxUSao+LIvOpNH2ObmBvdvDn2s/
nMEmpR7YNldtOsH3ANueHGypx1mn7d5s6nEjuOztgrk0kFC0vWFk4l8kdLCj9PIAoE/q3Reuf+sP
HNpH0+3JIFbJ+FgKXspxVtYiEmH3EiTEcLgKwVRLb4usSIEC59aIuubmYC0oz8KHEhu8xLVttztT
UyNDs9i4xWkJcK8H44WHRHwoC4G11IRRRkDyGPgK46tFEniQntGsaPokbuEjo5Vm1V5CIKTbNtQ4
gQJ3vIaWDx8bDAuZZSdGRdPS2Rhz/ed6Hu1C6iouo4r6NUyVBkufdpmoR+W2QrA7dI4X7/AEjAsG
aO4+txCDgzK9GyU05EmhSItyznH858Fdk43zoceNcij4WD+z8khGQsyj/cfDTuLF0Kis0F9PhoFh
poxY15Jebox4DJ7J4KPUJlRYzDoid2TNzXjFV+URV6OM5thmTsddYuBNGLRFxu3PgoRAuCe6NLTJ
RjcS3qK/WpNht8wlJ2RJ/jCpJGc7A5sRw5oTQzBEFzq4z1nq2uG6igmzh2X77nVO+cBGEjrLSWVw
8dhVcB+hItELgczd9t7FdBSLA44ojHehn1AHVZ2oL0SLM/uzsNOnACfzxW0D64ggEVB/DbIU2HgZ
n9F1oyWN7vG1qzTwNVrnWMQMCgEdVcN07FHX4QTF13jonvogy+/L2O/OfBDOR60VcNbOsKSm1LBi
uNJZya6vy+0QYy71u6w8DRV4M5Jf3OCZU53UkBcXv1Pi044MFE8kj+kxETElDp26+UPHYWdAHbtj
6gIiCus3yqwffRm6/yzSOgUYDyvtBWEqCSm8ktF9J8nIuTcCf1WxFUJncZnJlUAf0xnnNfcmfzWb
FDU0Nl1OGeLvIrPG5AFuF+GZkJPQTtX2A/TP8VedU3SsB99APcOPa3MZWZhuXSO7/x/2zmNHbizd
1u/ScxbIzU03uJMIhktvlZImRMrRe8+nPx9VdboUzFQGlMAdXOCiD9CngK5k0Gz3/2t9q/4yBVaP
YhL7aRmwSbKc5BbF7w1xy/mlMNjtEw2B9w2xPzo5fRqHjQBEhPCUC1G8qSripWCW9ROm+GwONGLx
84rilqZyeheVPvt/J5b6Awd7U15kaW4+jZHlVeG69LsMvRjLJjrEcEAMKwgLaL6mTUtFRRE9PRjb
iCzk1pbTGB+zsiWjBmyPLPcA5gsOWLIi9NtoQ/EV8J9Dk7YRUA1lp7EvDDxxR6yAqNw2tXp/O+Ra
X2wHo8MD7YRGo65oZRDyJhJIa34v9Lu6KZN8W5MY+JhXrPBUKvPSHYYxu6ETl23zwfTPFNpg/iEs
s7DB+FSbo0vErf25lUCL0Iv3/HPWksbB2kP6Ny/6qW18jL5ohs6ojrW3TJnUFzRbEAyRihITQpnc
K2MdfLUM5xZpr/VlpDm0EUFPGmdm30Ahow5JYF/i1vQ67sLURMbmqd54oeUTeNcMOcyDIgSZrpNH
s6NIKtleGImXf8/JVb1VO4NR33Fi6w+KZxm3VezLj2HQ6+qhjYroNuIAi3uL5E7MpomNFnRy8u5K
9l0wAQcKSuchlnZFVQdcvPGMcgcrWk8Udr2RWDDmBGXaCsy/HF+TQechEixCZcdsZFxc1UGjUJGC
xXNPQBoo6MiSavcYOHWlHJJG+sHXRpEthzSFr4fo2JEjSp3/EB0WhL0pea6TLrrrbvTDHUm8FG+0
rs4+oSsftmYcY+tLGwPPZI70GWFAGxJ8GIYdlVOlewhNxdjywMR5oyDijAOgsWYivsmeCX2eEo2K
fFLOfeXehmp0ZXBUOAxN335hy0tctl7NXeYadVkfN65gbeDQHVeQe6kW5xPyYtC002UeEhlZCZmu
1U4ffzgsBPepcAgmRlZgPtow6G6R6EPGgAD8gObXRnXn5RtHCUGx9zGdXNLogwuQwjA36Vd/zY2i
2Y7EHTJztXq/G0tatbTeDXIqAUJfmKqDG8Avqfwi56UEZHW9/q2ry3TflTSn4r5+kl3LZKqXZ0Ze
giZEwF8+NENRrGAJDj+oeqpuXc/bK8IcPuX58OwXdX4empqGYZYQwyC2gYR68OJXoc9ulxmaDOmA
zaaIGkrCVW+eqV5n79ARp1RT2PWmfEVrGxTi7TgOYh8oZn5JEAWfsEL+L2zMJnNNDdmCYGdwGTIq
D6mlPSVDID4DzNO+RCD8txDPggccR+aVU+EkLBx6KWVGeHInia+3pih+sOJuOtCbuWfbjdWFmKF+
hyaBV0zO6iWEOLpYbQfPUg91e8/Xb923BLY/mliEb+28NZ+QCLLMhiRZua1SgLPzOzQMIRmja6Yo
9QrVjI43J++e7KKOH3yiVy9VMXQusof8Ujf1R2Yk8TDHmJy1REvi7Gs4swrymukZ6hnpehH5xp1o
AOPN5enJNHIoN+2Z2lvWvZK0BoYiUmlK9dsw+ihHm5Cig0a19SxTJ1IxdMOhvRhqGwNptEuiib5m
7GaoQijEYWfAJaSp5zVlUTe2LXtfq2ZwiEEYcuLWS3M7MXmtBybdD3HvTVvMRV8nH4rWPDn6K7sz
xV3YaPmaJPr8YbR0CzRwByCCrc086OLkqswRA5hmUECJ1hlePvFYzJa6Sf8lCC4rrRQbCktfKt03
2YZCLlwndjWs/aajuTtCachTo94zvMSeVrUBG5pNfMKHeN2Kyb4bbc/ZQEglYsMEgqO37YcgScIf
TT5oNtYrgsCdbhAzjy3/MpSTft8zBWCsdLSHLmu6H+gUhh+lk1v7VAG5SYvvTuptCTzVGy4UwTAj
f/nOF9pNZLXGY+h4G1YF0mmEnhxiz8F4it7VFiXeT34DzFqSLK5pRZWuYqA/0RUdxStK2bsoGqsb
Ih2+jnHw3Fk6RTd4/uS6JPGDKU1Sj/W6vKFu2fXbomJz4dXahW9PNH0lybznDsYiXKoSNfpchV0p
Fi3WkPVzX4kMvHRn1XSDB3oBw0AmgyqBWMd6HpzHfvTRDoJAWyMRaT7EeULlWcbGA58GxtBSxgQC
meY+9pkxyq7kJ3WTddGiH6Poh43CziZQBCnuWlXFg7fqUp3oqNIh5UBwKr90pKPflGm0I0Opckdd
7Z/56hV3Yod2H+UdZiEHxUlAcvfKDkhFNHK2H6TqyueBnsHe1GdGckckEMS8rLj3lTi4p1XUPxjU
6A9h7YE+aDp2COVPMSnwcjBBYSaecloJhFU6H9XaM88sz5HnVd5JoHJ+8J3qB/XYgFBSbc0ilNFc
yXsj+JbLFEiFF6ZTdmGThbJrYryAGmMWrKGMrwfFn+oLVDjm1g9hEG7rEAgf+YkR6liAQXxltKvq
qURv23mfmob4uVXQBPp11ZoN5TwpaNwreoD4lObx3pmEddDmRJ1YkeZeMadoXehRc2GaYRt+SDEz
namTD+nEroxdTCj5pnYE5J6mqS5RFxverqLdMqLbVjPtjEz1QJL1XfR+SaSIBHZFwzSSbicATp9N
JcqNLR0SDPmmNV0kIsJzTjpDBb1zMvXwU6RSzYbbpAxIlRuC55sfqd3iN/I01E2rfkzK6NYk1qmB
2FQaD1aOKs8lHrAFUd1xqFE/SKB79q1mkVJ6geMs4KROc7cLN05KfNxE2YrEyrPcHwzlocfyYl+2
Maqjc5nqZJYALIQcUcVB2nxpRiGVa7RkiX9LK7eHS1lK2XwdpdPFyMBCRUk/TkrpRTDdbeI28NhT
l1fhNpPIbgXPToHp7kcAUJ3oCY1WDONp2hvsYM9ao5zS1VhQ1pBdmbqmUk9XmRimtWrjgQ8pLt9T
j8E2pyEtPCfifbxSGfP7wK6r4DB6BHJidkA9MziFv9HK1Np6LfyBLlQdt1Wld99gw87MnpoiOhyA
1xcRrfIf1JKqz5Y56s+GYiQWxTOB7zKLxuE7FYrx21T02lkD+O650/TGOuvTvEhu8pHD1jZTukie
DXnJNzfWhvhWhIGyLnIQERbKKFo23mwq9GIFkKfRjz/MgOPSICVZcMOYVvqKWMaeuFQqCmySiUIB
WKxTM1kp0EK/5xPtp0PcEPKwiVnffuiqmA4Ku5G9Ixv+t2RGeiTCWeW8sDvQViNXYEsedrbFmW9r
kmcxruxRkIex4izrBXsjyaruWiZKTSxD3YWaAK9uzomyXUJOHKaRmiwV1AlGEX9DCRpQYqMLao7d
k6L0ePwo06LlrK7ZL0bsEg2Q1hhIBkc0G0mQevyladK63XOWDI1oa9tNeydFoeoRYkPVgKWAasSn
ARC0AEV5TEGY70Z/SJ6sStS22xTtULuW5fVXFLj7WuHqaQFHRa8aqLb+Z9oK3acsn6zI7X0PnYHu
UFMaXY206TrY5KNM/SemyiR+qmuOYhiW62RP4ns15z/kXr7vOwcXFYd8stEwT5JjwwlE1/1m09k5
Dyfqkyp+QFGkN5gNCg+H3n9mXfL/BZv8/3MZrCYK6Tck2s/Jt7D7fpzDOv8rf0u0LRiShoXKWqWJ
o1OL/S9E0hJ/wYA00VvPoGmKs/9KtK2/UK3qEoMI1nUp+KT/q9FW1L9gThoEtJqG5F/kM3b+RKV9
DFCzJCJtyVVwDziWbTty4UMJx2EMzbpRXfYdjnmXszvDkgTSQUtAO1hVFZ5rzsUvD+gV48Gx94Vr
2pqOHpzit00tQMiF78AjPS9D+0mPvMxiV0toIZAR32zevor16mWkYaiaxb7b1GaA5i/ENs0rwJz3
ASZZxBfC0je6tycpYwCzCOY3/JTHT3GyLxBKJmfltClnu/9ajengrUb/UD4CAFOsMzO5KhTXI7ip
WTeQbjQaNmtb0rxZTzgsKSy1LicG9rMJW0dtg2LAvtCuIARa+abvzmcRb7UyMdAG4LzW0XP8TX8G
dUn+jqJsVDDcCNZB+H0dv5Y9im2X2qwMOoAobjidW84FRPSJiJKhZxfmFjGmKUoorrd++2m9+A54
J8KiHWdDNZWGWKDm+oq1Xev4DkpBZ0qNJ+yUcKVJO7iLjSRaG5M/rCEG3L592dfekbQ0B52iZZpS
X1w2yQo4urjPXWI7Bvw9SKJm1PMJKKF+DND7+4uzoE2gwjbN2Ypw/Cl0tSC/WtKzCyxg3G5puTLb
BfVl7+TACUBdrwqiUczqOc0+1MmVZlyn+Rw5tLX5/PHVwdxZVfKgoYAFCI3x8IkgynWmXlviTLPY
BF+HOH37yTsM/adRfzRTimbdJ7+9GuIvXXZi/Lx6O7Zqm5JHJ+ZRdHw71RhYQ2qR5YDVTjOv0X4A
J422gX/Rj+o6D2HeRTNRL1lDL3IHYteN/iYy+Ee+ZCSL9q4trlN1G5TnyfRshD+U4NCV0k0sUk1q
TpgXSVVviv4Ql5ugda3oypGuQd4mmlJaS7dmi1SNVaw9vP01LPwiPycGICIqcyEfoWYvJgZsGx6C
bXNyE/wLK72ctpT3B46GHvTptmO0lPLEd6/NAJB/2Yp/fxoOPTTHYJIGmr94lrpBZHQmDDLSJUjD
8DkJY+8qMOQFMl4qFZ2GhyBu93jhdHTVerCzJ8t9+7bnj3zxEyRh2KZpGASuyeVElVNvtKrMHLDH
wVWDKqvXmOGH7Gs/Nuruz69lW9TusQQx3J3F7UrFalX0TxNGbkRPJNiqtmUhv8oRTfVqt337avNf
W96ZQxOehUoTHOXn4f/LFDwWZB0LgwuJBuNxBA8dSdu4SoUB2TGpPsSWtY5IvbUj+8SQf2ViYf20
pKOZBoussVjXhmEo4XoTYUvdAvyhbKLd2Jn+iTXmlauwsDsm41BTNcxTx/eHKk5kknt0g4aqeZuV
FPclpve3n6I2/5nFY8Sn5zisZXi68NkdXyYO9TzTW7rYOAeAmMQUzBG56a0GbY8CPTlZ15kSo40c
6D4rTX9ikn5lbTCwaUnJxCnZrixgq5PTU+VEXwQ0YZqbys9lg1BGHTsE5vU4nvmYbfmCT1z1lcnA
0NgdaBCzuepyZ0LFDLFa4uMczYZ4FwiNeraDjB1ALk1xSrZYTd9+zq9ekVnVUgXtf1Wdp4pfvtZY
K2NwG7QWo5w+iaTrxvnOg6U2pdq6UGi8TRFUkbcv+srg/4kSN2avHP+Zf9QvFy28FFNON4xuql0b
FRhS34TJ3Dn5j9HWT3yur14LPe887hmMM9D812t5sg+UOOZaNDi2/Rgqm3yA6GxGU4EfQDsxBF+7
GldSCXdXBbPN4nF62LH9hA/EjdvHbhQ9HemcHslIh3KCH/b2Y5yHwHKImAZGNmHyf0ykx7emq/5A
748zkwiRvQpcTfBt0bO8fZWXtyRU3dJ0rJGSyBFnsaVs/an3VeKhgH0AXzeSz10XfxlJHJVCD0+s
TC/mTrDzhgSfZRvSlKxOx3dE7phXMCpVN1LDx6qKvF3b+vA7Y/XDWDuYc7rYrbUet7rRnXhz2rwf
OnqaXNukiigsAs6YuBezZzBinaTlMG8wwq9TRYBQhGdzQETp1jNMRYVeg0C9RZqJez4Itqon1l0B
ueXt5/1iRPI7HNWwhEGoITvTxVv1BkTGdQ+Sq5+ab4LRsSlUuRu9eBcLBHahQu/m7Su+eutsR9kI
mJyGDLl4xVFpT+nQkceqk7G6mpU6fencRlGGa6Q1LgPi4IXwjbVTUrVsHfkj6xxKRiSFnPgh84UW
7wAhucHhj+gvMGqLtUUlV1KzLOTslE5AIqTNbI9TztSoRLZpG9cjVLwVxZB6V014SKLu0DZkkTrB
lSK74MSW88USwHGTIyINU12VzMaLJQAQPv1ELZoQZBU+HZRgnovXJbEcZV+ZGFWCs7QIfrz9COSL
Qe1QJXaE5M2TiGTNp+pf5yvhm4NIQhv+gJZjnP3RcTzw/Y958Z0RA1HSWOGo8GADBpva3DrTh9QE
WXWl1p+T7kPbHoTyOQCVPcdmF6vbcMZ093ufyB7C261sh849Nr4jiYc3JmEOJ/degMtkU4hD7n+I
xk9dQGHyto8vh/r67VvTfs5+x6+Xfe687cO/zdbZWHxnMKG0CCcOi021l+qZwtnTMr6N9k1Kr7eq
P5UZ0l/z2hsfgER4NmfWB3izdIDTgAOMcVX1HzRUyn55K9ExhM1Hs9011ke72GccavMdFl54dsAU
0GDAWoQZlKyxBhLm7m9KE67UpgJcUG+NfutFh0S/CMVt1t4q/jeRXEJl0ovnPLuEBP5piPc6RS3T
bc1bXYNc6eofh0+J2LbNUxfcJ8kVshijvYCtYAK0+WIEH4fwI1glU6FFdz/Jgw6CGDDU7Jxj3tqM
d7O4e1qpPXJiWBHGTUNeKXld5WNOlBadoeyh/xrhNwnvMo9IwR1Zuh5lwEdgWhmQrumKzTi+IjpE
9bRxCC13thyyDf0ccbht4HyE5kzNuX8ENFO2a9u6sLodmxfFPswbUcQGpXWOnNBW990nbH4D7gwU
Ug2Af5f8hwvDW5vttQrAKYb0uSpwsylneKIivM7aTeDF27A5TN2XNPgyZJvRWiHtUKe9rLYWEKsc
SqpGMpmtP4MRKQ8xMkqcoN3GG86JwtAMyP+HYZZR//F0yTdl2TpoB0dVOfAejxebtSnNyFFzg1yn
D6dBV638aOMrKblRCTGYzOonVsTXhqjJ7tewKehIW1ucJ9A+5xWp7ay7/D/rtKP3YSd4X04Ml581
oeVwYV+mQhFgXdLUxVQw6yuoxBJk3nfXSLHwVpqCkOWZVzp9Ja7CVj8X1cPY3g3ymy6/17jfwHHY
WN2EegCIg/EioxGNfa9zW3uDma8JN4az62cVeLDWate0P0Z4pwEGdt3H4Hbumt0p59BJoJ7nm+CW
I4sUq5ZNIOhm/8y6TNHRm9vgvLlsDBdTa84fL9fODrHEVXkv4IUnaxO8buimxGncUlDIHTzAO/+q
Sy4KEDf61klXB+DZGVS8r13zYIf3IBzB3E9bX93QwQNTjBuXQU/5fTWWtKhB3KjGUzF9xaVleOc1
dNbOtcerEE9PjaPnY1VdFcFeaKis3aG7px5gWyui4pth104Q1y6JpZzIcsYyWW6lfVbXn+jiNrfe
9JQnj6kcVpJR1mmfbbzUTdqfNRoqIDIyTOUZDbosSJmnGIYysSpvuvQsb/cWjc/x29tv/MVOixMj
ZWwqHEyR838ff8pN3iRWiXfL7c2odI2w+2pUgKkUQ55PHr3kP7+aprHGgMqwOXEsvi6gWrKr0RCR
JYaNX1LD60uAxOQ+a26Ga/jtq708z1HwpRJlOyAxGLHOYmdcxfVcmx9HLHs2TfcUYbyvoyRGV4pf
hy/PjK0B5xSJrbV2j4LAOLH8zE9vMZrYJLOTNTTwQ8ghjp9uZBV50Mbc70Ck9zpOQtRpwqlPjNpX
3qEAZiFMZPPzQ10scSJxOl0iK3RTy9gmU2XNjiRcEJpH/4Vg1BOP9eUeZb4WVRysogYVh8WGKSpz
IFAdERRVbqKwUs4clfoWxxA4W5nrZeimLTsoTsy5y5skx09SyqYeTzkeQcVyzi28qTSwxrl61n8q
8h77qH0ppi9lHSonbnB5IuBSXEawIdbZD2PWWbw1AiN91NrUmzWnvWTlK2IEHmbpPM6tXuGddWHl
Wno4bt/+Xpe78Llcb3NrFO1pxvErjq9LMrQu0JjWrq5lNdt8wmoaqg62sDrqD/1V1tndH9/q3DTR
dSZ8nWr0ciXrptFKkV1CmPOpWdLzuixxMnPaYlKb4+3twOVEAgPASs/evtmX7xM0jmXalFrYcnL2
Or7ZMFHQncdO7jp4X6yIKNg2Zy9TjRz/m8m5+/OrOXiF8D7SgDGX9yl0w0TxTdaAkvvtRkUqapc0
uSOgORuautOJ1frFm+QPMjosnZcoaCItbg7DaDOxsQTbZg/AFgX5EBYqVLfEg7CuivZHnObhiVf5
s1Dz62RjC52tCCUANuVAh4zF54O7TNHy1kvd3L6Zwq0TI+PwLuzq0Sr16xaet1qwg0M9VCEMcgDe
o9VJL/gHmpQTYL14OylA5oGOfQ66R1rsaNe3IZoCo7hocyixF2MebXrnsQz5Hkln4H/rFDet9sjf
wNLBHzCw1LPXTeL5X1VS8qG9iyl//MN3yX1aNmUBNmBzIXlxn2RNSmO044zU7Ore6ytlXRYS39kA
xM4w4XO+fbkXswEVFT6auanhONQJFvWBoS9GcwjSEIEAxzL0WyzoDpLMQmySJPkx6TPMUA1vukze
vOPKGpdns6nPxavjITJpCOyavAyJt46BAGqA/HqDpIMuUHbE4m1JaiRxHZ2tc+LCL8bmfMuU56hf
s1hLsVi2WhHGtV5GIT1DdTeqPoa10OLwMxL9XKSnirsvWgNMYPNz1eRcCaECuhgtiQEG22imAXNt
PWe4ulWFSimth4PRm+MVOe5QCbvsiraV75pJnbtY406Mnp+F6uPRQ4+C7iS1X34LrZHjh60XljGk
1UC0PaqFFIySqqDze9Q6doeCfDQZgut+JAxN8x86hV4m/c4QCGW9y5IDH/xEIK6nxqhHN2OMLAqA
lcDih+0E2RgDJLsP6BMR+KmaN0554KDNuRBzLPBSRB/ITyBgl88F2aHEiRLsjdJovjrKaWXTQYua
kg99uG2wabEDWekFF7vw+NOgtcB9nPjmX3slxvz2mUdoGVLZP34aXaTZfopFjaIwwNYBDaCRgtSL
IrR7ZND7s4go1eRGd/JzSOzIH2mTnfgRy33GfNJh90RLX4VtBnns+DeonhHiFmJrrnWJsppATg02
USHdB2uwfEyoRL34yvbtIffyy2f5NWwDjP3PRuliyCU2kqimKlt3aia3bYllwasDmkBSppCnwIAv
VgmdutMMZnNUNhw0No5vkKZsmTdI5+Z9hrmK9NZeZxqnHRhR7szg7trJOHF/L54pGwsOkQbjTJ0f
7eL+yKO2GqvGFxTJyt/Xo3dJ7W9bYDZa6WPy7Dc6uUlj2Z1YD1/MoT8viwrBZojb1BiP7xSavvB6
ybm/9VH8RCHcrcBJrUsbg/kaIATbR9/epTUapKGGUP32S9XmCeRobM+XF4bN1MJ54EUf1x8myMK9
iY8wDa1dPEQG9mPaLCPFhZ5Da9aK74gEbbixK0HymdEF2yZUKIaEjQcIGlTa27/o5WtgfuWlzzsf
qaIHOX4eGDJEpzhgnjulPK+MFjcKMrWeBbWtk9l9mT/10YmzyItPW6f5ShnMERoyLgqdx9fsPLSZ
skNLwZmpOUuULwmQHbtvlat+LB/+9P7mIjL6k/kr05wlkDDM8662wip3FYbNrlQ5yIM2OFMdUrqs
1s18xzljBc9OfN0vBxTflqoxWQjbpEqy2Lg74eyHynL8ZqIr8efUG/r06i7xxIi3Fy5URA7123f6
cqbUeX1zuYQeGj0Le3H4yoxaA3YB81QbOuJ8GgoUPRX6lTm13iETyBgbMyHiuJjD3FtRQjDpg3VH
fsDbP+TlEAMlOcs72FE7Uiy3nG0R46Qu9dRVYwHgBU9b6iTQ1cJ07ZUQu0s+qMEkEMeYbt++8ssP
6/jKi6eOpae1QGZwZcu1BtvbdE7o4PMyrI0fnXjcp+5y/i2/dvEoXVnMVqlbl8rn0YZMHrQ6+il/
pTdXU3MhRVRuIXsGJ677cgaZQZ3UxWZxC7PI4rppiKewaAPqBxAc1+1YY3JSMv/Eivfak2QHwm7I
RsUGVfT47vzJiHwlEJmLB3GOgzTRWPeAp/wQg1Nwqkv5yqfrSOQJfLi69RMdeny5CNWpM+XYM6Mh
+Rqa8Q/0zRgNNO+yZ2HIvXKTs/wHiWUdaFr4FFTNw9ufjphrBccz8/wTDIM0DlipSKKOf4Jf0eeo
fKweefe5COZKHApRGn5RdoFtE8N/1YXnOeCuFVibZzkq2DmpIQIk8lYxit0LAHRQA3WRb7S0+z6x
A9vaQVqsAwV5Jyy3E0vJy4mb3wuugu+MTSJP7fj3troR6RpyOqDLynXRgVWEzbY1q9hNzHGrB2pP
li9hvG8/phffhaQxxbkVER/FOmMZrmMrHj6OOord2e23hYT2WemHtSOtJz2N7fdcDEs7rFvOHJwm
j28RUD62lTqI8fxW/k5zYqqhsfapLYBe0fH50ztDVwUkl20m6NoXEkX0DmpfBZRK4b99qcoafLPt
7DDiuZkG1e3PL2ahVGHDpc81wcWdAfrDYYZtzfUMTFymuTM8CfYa1S9xA+aPty/2Yi1C/G9Rf2S3
xXIrl8WcURkQw+DGc0HtcTyOyFwrHft5tmlpqdUd0oCW8tuXXHKApb245mItUgAMWV3Iuc32SnuF
I3yXF+SixVmrfmxrEtmmgQYY0XixZg6Axau9HwjnLGZ/us6wpU+A5s1BkeQG2DjjdetEzefF6OH3
0WbkREmp2VSXApdhxNpK4QQ7eWErBK3qybVovpS5B6+yHV0nDm7spC9OTDKvXJXJhZIIl2XqX+K3
09CUorZi+loGLYrQGK8t3FJkxMF9IxjS+d4o9qk3Ma95/85rYObJ1aKsNkuS5896qclQE7BiTmnD
0TM94jOT8wbAyL6MOmvDMH/EUaPtRwX2D/Es3+q4/TjK6ZxgIMSq/URsQhA8Qwv1TjyJef1Y/ir8
ouwOKCnwgS8OHJBEq95TgojKiXmpO+lVU3q49ms/OhRAoxz9UxD6FyG0qxMvfrED53kIKnwU/Gbk
NQazZbUvyHzZUqdmNITNPsIfS+j8uK/KJNmC9xU7FR1lbaBB9DQ/3IxDsAnByeWHzKiqz34/fTgx
Uo7XnZ+/x3Q4483rOWorY35Sv+wjhkjpLRUyrQtcwXT1kkRG21V8q9o4NRVBP893U+N8pFuvrlLI
eCe+j+PJ4Z/Lc7AlkUBle7zUXIVeS7phxOW7mk4oBsgHBajfpKg3mHrwX3bKcOKKx4Pgf6/I8cug
0aO/OIEVA6Qvyp4RWnDhr4vMGa6JzpxyG+BWMOr7soO2gOf37yn3/9sV/gM67Zdvzn1unv+J77t6
Tr//n/9cPifPgIGfj4jy87/yL1GeIpvORgLJEel7rEV/E+Ud5y/WesS5FMeZQ36WPf4hypMBOHeS
ZnI8iX2aNgtY/0HKq3/ZBqWE2efASXfemYg/cSuIeSn8d6ZQBNU/Kqsv2sxZZwXJFHv6AXN7CIMa
zAMxHkp6Z41tf47ZC7pAJoXyZA5d4aYVLAvKw2V8mMDf3A6TksMrayo4LuDAkh5+HaCXFOpj0DTi
EqGV/Vy0dX8IVIgQG89Oyc3RZjCJ7MMmBG2L0fqXx37z92/+NQLkp2TmtVuZR8QvQ9xJawfZVyux
ubPRXY0QnL/XFhTvlWcoctjQDUFLZuL7JsJTr40LvypKsfZsGCKIL9riOzQW+8OUmiVG13KIbEBj
DS21DBbwJYBh8aknk+0Ke5D9mXed7IJQJ1ZVL4b02QZ/SRRql5afxr6xt62lKk9tZ8uLCULJidn1
eFr/92XNs8wvd9j3DdxdIzIOMKHp0UjI1l+FzFJ1HUVC+RLpefJkTJNFqdF3bOTA6J/7E/PK8UL3
77UXG+HByJqyt/PpoOuTcsOmWftUOrX3sRtK0l7ffoXH299/rzFf+5f785RiMMy6n/i49OGrpZM1
HlaKem+NRgBoNhySE+evn4Xt176Vxc4wi+jmRZ2Ea83T+2EBYyeCu1Ifm0rY85HIGvdF1HLEBcur
kAztWNexM3jA3StffbSdUqVU29pfMLZ18DTiAqt9I1FuVYWg5KCo9biRcDa/aTBVLryBYMcTz+h3
A3ax5cvVAJ4NdJLdFBq7zJnOQH6fv/34f/enxfHjb6u+Et5IPMxI+cAPsr0WFye+3N/96cVGJG4q
eBN92+w8UV5ranCntqeW2N/96Xnl/+WjcYJSjwK95FfXMeLJ0iWq813PQ13sGSw5+uAl+cv08bfB
BDY6O1Wp/M2PVpdzlUnUqEzzZieIqxY6xne1dd/3qxeTRCwGMVkkLO8A/G7jMUJYPp4YNr/71Ys5
IM3SMKVsUu+cUr8NRPS98uTf+4ffBjj97k8vhj5MxWbKcgC8ue18yRMQLmZ5+fYD+c3MtTwFZkNP
dhopDDv235BYssmCqyaS+mEoM//H29f43c9fjMqhpVzopVyjCToc74YsnWfd6dN3vtPFyEwiWJ+9
w5eYjjQOKhzf6GjAM7zvxy8GZ+bYidTiuIEzBTjUxqhNasH7/vRicNaJTGuQSOz1BzTPPkkVkyzv
3/O3cXEcD3yQtpWWDJwjLFHfpwUl/pM2m9df54vNs01Jue8A+ewgDrs5vsRaqU487HkYvlx5KBgc
/+pJCaFBNCmTCjKhJy+Ntb1Xxc6HpIMzS9RedOeD2DmhMv7dfSwGLIFjeRxMjKo+rdaT5tMBOdU5
/N2fXgxYCTPIF77PI+KwlPVyR2zZu752fLTHjwhEBSZwp6p3QYxswyRtuHjnX14M07TwpMC0Xu8o
7H9o1O4jnoc/6rr8797FWooUxkB6lt0U9c4KImOL9gaje+5lh9AhUNKCr7p/31e/GKyR6MityBGn
O9jWMblD/WktZTjxdf7urS7Ga5D1Zgp/mXWpBFnpfe+zf/zsfzjBW8sOmOcAPBmRwu1KUYHi9Yan
lOyId22K8FsffzFFFiZp2fBQEmGui6jYJdLavut5L90iRDllgVaUmAEMlVzWQjo4uoHXv++vLwYo
Gd76iHyp3pmTfQ6VeZegxnrfn14M0CHHCA/qiw/FsKAhmGRS5vCG3vfHF0M06NtkzPOGgeR0a9ts
3RF48vv+9GKM1n7g913X1gRqpx+cUn4pQIi/708vltGyNkQG+ajeCVywsU18gOjfN7PYi2EJly0H
nsuLjDGfF+D8R/OdH+BiSOZ0o4OgZs6yM/1gqvA/xrsTj2MeHq+sRcv2k5La+pDlfNudbumoyDw2
Ruxz130fJLfqqDsXtYn2idjqkoZbHETyWkMAviezUSUJZOziFsacb3xs7cH+FKSmukpg0Lmxo1k3
OXhOYrfDwnoGn67chXD49spgRo8qURiQ9mY6IdTKQXO6w6SDJPKRZ26rMk4wkJTBvgjCXl2FKhGY
Mz9tW8fjuO8FUvVBAXSpUFi2VwSLAf2vo/Z7mBhgz3q7bmcQh7AeBqI8iYVP1DtlNPMGabvS3AkY
gg2cbrN/1w4Hndrx1KN2xCA5aJh2wPwANhOMUJnv+1ytxVahTjWgL6AYd4Vj35HIdzebwU68+t+8
+cW8A4VYoXHO5+oR8E02qpkn7xsI1mLaMRPfawo4RDuCcQt6Y+0XAmne+awXs45W5CkC7qTeRXEG
RrvGr+t47f37Hol+/CItqNQT0Jl6p+feeS7Ds1x471uzrcW8MxUQEdMs4xtpaePVEuE7GaCnZHXz
3b82ihdTT4COJWsDRjEw8U1kjudTfQpi8bs/vZh7alYlh7ofL7PVcR1pa+EP75vWlniAQI8HeGXE
UZGvtBkG0+2TU4vTwg7w372YuRiTSueQC6+q9W5wxuAZAhUJFXIkrWPynIeEuQADxmR3VxpRJWfg
6ruVrnrl+4bWssM9c8+mtouYrwOtP1d1krTRyyXvWx2Xxk1o2Zm0qG+y7XZcY7joCUN61/e/9ASy
5gZj3mi8EBBIOU4Wx9ff+a4X4zZse0L2Uj4jTYYPkM6SFdjrdz6QxbAlYi0mJp01XYM2RgQforL8
nU9kMWzj0ayGyMsRfIrqJslJva5YW973tBeDFq1rpf0PZ2fWHCfPdutfpCrm4RTo0WPi2MmTEyqD
AwiBBiSQ+PV7dQ7eSvpLu2v71OXqbpB06x7XFZ9+tkXjkmyOvnx93wefHdks9ddVx8CG+pAS0MEA
OfVr5+qCNTivoYl5HFFSx0dDeVo2kMmX0+btH326dv5hwuKzA+v7kAvDxtanihQkwxMUi2M3YQQ6
De2DCFnzvnj4vBsSFeo1biVWFMKtIQQ05w8ZRR307Yc4m3T+n9k57xUJyCgMkw3O5romG0warRvk
Vmrk9zqAoIQeykA476hGlR7tbCGAHUcMU5qJ9yvKZfK+y+ZcoENYcC1dOPw+EHetNzIIIl59xktb
4Pwkh0IsHDonuxXMQzvoR+G3VwLo36MZ/9oEZye56Y1CWwXuMb300KRFEpDdc6i/ltAhrLcdqmcA
KYFovEGLAypHC9QngeUgh6yb8ieZzOo/KG6NRynyqYJ0Sv6YEhfDl8WrgM4syHLQH96sURPcchIv
N0Oq6isrf+Gt/C6u/ZGCXkey0NHMaueLwTvGq19XcT6l1dv76tKnn70XBWAL+LHg5kCwuIQ4QRkv
3hXDfHLK/vHKz6dk/MUEuRMZiHOEZ0+RnfQRZI/wGxS4r81YXfj1KFP+lZ4HGjSQ6YBVxdxfBVcf
jMZrB+7SR5/ZUMYp1FogZ7ILQUFw+VeUAd63oPGZEXVd2+sEaB/wG8EvmR0kegOtr+SjL/zs875c
vyF4DWmPUHFKMNw8PkUZRHXftVeiM0MKhQGGIWacT+WAE8v0CMX85Of7PvssHAG2OYDGEE4TroDj
XC+6HFr7/9d3+T/bGZ1uhj+OUBS3Mab9xHxQknNIUc+gTqH2dsUm/m44+sdGP++/kEBFUdTjzEHm
JtpkrId4nCEginn5dgpMd/QtcmiARHg3ZggmtEpgWt6DNGdpgtHdoL5kDpp22d63YBTOkPCoIDpN
9w7dge/zG88HcxEnL5mMnTlgyincediCpcOFdWVjnBbpXy/gzIjU6ANKErEGO1Do7HFW8XCgRIsH
HaNniTQBX0ENhnL321vl0redHfoBiLfJUS/YqRw0RxBOk9vcdtGd87Pprk3CU4l0Se0VdZVLB+rM
Dri2E0RR1C+ilGfHwEBP2NRYobef5YKN/D+iiii4JjPavw4sZ+LU2u4dmhmC8W5ul+9vf8WFB/gt
S/fH5m89YIEx6+lDcATD8HroIYw5vs/ahGcWAQNVhpEWYS26fn41nfgCZsi7iroQAf/7zBIoRIOK
hRCOsG3mvQbuna/jzBbEuYOQM8+wV8fhKzzA/j7rRPbO93Fa5j/etV61HdHNHe5GnFytxwVSVO6d
HnJ4WuA/PrwblhgFOkRnkP29Qcq7AJhr9749cnaA6ToqMaMn/EBGHbSFh6T/09zF7yvUYd7771+e
B7ZOtFuxTZrgfkFQVUmMQV45Qmddgf+z7uHZCVVM14J4NNyBQUkP0NaRZZYBnmx4ANlrBiT60Oru
B4VX/CTlSWtdZeQmHwXZQjiabKYlraGkPUKu8H1v8+yCh0T7CLkaFu50h1ahZJ7A3mz14e0Pv2Ax
oCP71y5ohgA3R0CnQ6u4aou2mc2H1KzeSxZ17Pnt77hgYc91g8IGOuyW5AoTJ2CRyViyjyf/FhL3
DnqmJ0G+iAfq6e0vu2CfgrODHvtuDAGVDHdONc90XXa17q989IXI73zOYoT6CAq5SbDDCc93AryQ
IvDovb92zWbMYMnf9wRnpz4M1lhB9y7YsTD65cXDHqXF91nB89nZOtCrk+Bu7nIMKh+ADF03i5/2
VzZqeDrf/7i4fw9U/GFSekiDrQDhyR236D6+pXNCngfOMFkK0jAvWhqol7zuwkeEfN0tmdesKSg6
YYu1icJHtaZguMdsdXeQwpt++bUZt65u1L1pB+8Bd/C4Re5wADyT/EfbvN0OmahLlKZlyagGQstE
Y7tdoXh+a2jq7kZwuLfRYPnnE1CqpOh8+Oz1vrdNwfuTVx76wn47174R8UCko40CPWTqdkHe3wBi
/b5Ok/S8J31Ucbe2rZU7tJvQAljnk8JDeq28f9aa/z9T9/vvf6yXWfI2c6rlB9SCk2OPjtANjWR/
4xRrdwzanJBDan1gxONmBT83W+sA2lDjuplGILdq3pC1CuBajrdoB62LoAWRocxXjM7RZPTe18mD
zvW/TRSNus6Gsad3xEvn27w99S4Cc3blrvq3AUzO893RAvooYEbLTvrE3xk1A5k7BnzLZ4gSvOtA
+2c+wrqwwNG1kzuJr9qASYY5nEmod376mbnQHRULuA/B7jQU/7ElubnxQZ64koW6YLt/35J/bJE2
8ydgkptgl3a53a6YSnhsJ5jyRNbgPFmZPod2Gj+//aL+vRboQP57pSPkwfN5ydcDw6b6POfhcsOc
tI/gUoRXlvvkSv7DRJ1PvnhgK4uO+euBAoNxo5c0ehkCSz9NXsQOYrEIzudAAdXb0PLth7r0Bs/8
iZQOwaw73ztMCoCMQgJphBl+Cyj0qSf16Aa+foJ2hrwanZ78gn894pm/QM3k5WZO1kMcg5NR1KOC
HNfidQcJQACI6AnU13wWNMcuRAnQzOBdCjNj0B+9CjsgOjFh02u+AWQG3JuFjXgZ9HWRAnRb1s3D
xuuH4T9wsP2Ck1Xfz6kA+RAwgukWIHT7EtVL8hBgxHYpp4Gpx1zVzQNIOKxUNcu2cK76O6cboFhW
VQNaBnwRqObEK3PQEjZApH/VBnpX4QKhRTAA8+3by3AprD7vkARHtPYiNC4dWIbTV64Yc/kF4iRm
KKKhJV9xiprDqHzITHaYuI7CvrtLoDj51Iq8fyFLIh5b5JtAEY2ADbNAtoJAnAP0CB3EX9oM12Yi
Ltwn592WVHCEVwlC6+QU/KL4eTcOfnPF27vgwZyPPreAQiB0m83ByMbdgYIU3gHEob+KCBJ7QdDH
73NhvDOLB30Aj9DamsNiFYgysraVQ77nylJeekVnFi/WlE8GsNtD40dOFXW4gtYaK0ffZyPOmzCX
oA9ybiYDHA8JHFgBkXevheo/YATKloyHfAPJLIeUUuCuuREnf/sfh9Y7M31i0aFsRshVgt7Rfw/9
FvA/UHcBpOcNpCoHlv/op8XrAf8Z6hs3iuaa8PGltxn8bXRrtJfWHLf1QXj5VysT8C6lu3I3nU3z
/s/DOFeRyAdwdW3TGqjvDbUpc4/ON7qW7EckzAA+UGMgeO7lNbSIUHnvhyQGO1Ys3zT4Mu/M6p6P
2AHcuERZ5407nNQvM0xUhbKevvaEp9f0fxcOmot/v768zuawkak+LDJEYjfsb2jaqKASmY9Kipoi
tk9AcL+pZ6oq1LowPx1yNH2NIxCXs9TLlWvmgjOH+Zi/fwg83rY1AJjvhgEyL5g/8PeZkg5uN3pJ
MFQn+/3Iqdh4qJHf2hiMdzD+QIpsebDDeACroDk6gFGMn4miv66GqQW+FXClK8XPf1/u0Lj/+/eF
aDocBZDsuyaDQHkTarCIQIwEZZdd04H+7Sj8azHO7I6etABGp5sPSw1fP6unQFdsBF2iiEcZo6Ay
Z8fQoc+DugwQ0GWmCDFaACI3fGqxKGYOn5RFh9C1CYgLByA5l2tjvVjiqUW1EOqJ66tK8vYFc1Qn
eruySxU1/GOLzFHVM5yOMTgR1cJliFVB6s67NkHyb58HisZ/v3ko/SMbo1p3UPqLv0zbvnZlJFyV
pd8Dne4WfY1N8W9XJzlXxp7merIOMmdgk5AdBJHMloneO/ht0pR8bbtNyqHj+vZ9fmk7nZmtZk3b
RGSTvw8Alt5CsHk5MswoVhjcmK/cYv++LTGS+fd7W9cB+bdIeXsLgXrArqCBqYPsZYjRiYEKab15
+0n+bYCTc43nNUXmRa982FEHsQgLsbDmmv298NHnjawg5dqEzPjoGTqEuX+w2TuDsvMu1swYp9Yl
YrsIaKmDnCx4ZPl6Td7swkY6b2RFpzAG0zvHdhhgFoCOJ6cRsk6p6B4JebdvGATnN0Mqfr69Apfs
RnZmN9pIiRBEdbZD9TnZTf2c/gSERL0kCTwXS/sakmYTgwhOh34Q/Kc6gBBLMRgeT9UM+TXoPeTy
ms24sLPPhWLWSGVNnKhlR8AbTSH1FIHKZ+tr9Y4LHUdJdtosf4R0y+SGta0ntvO8kGzb5eR2h5ma
88IODZDGwnZi55mxfiSI4vut0Gr+1coYJN+3X/eFQU5w3P/+BcyhiQIJ02XHFg7NUeYXxs3FlHrw
rt0mTx7ADNgoOT6EizugSXKD0hUkA1c0WtTgwDW/kA4tFSU3GpLUwG2wEeOf9XSHsdEqoMkxlv2V
DPyljXhmZaDM2LDE52w3Q02o6mMooznaxSPq2h2Ufr3V3WdJc7U4f+m6OG/N7bxw7sWq2C6PQE2o
TGy8H8ES8h9kbTQiSAwblNBKin9gnH396S8+gG+ipXY6giasrsT8v3Ol/7hGz4kmLIvagXrxvHMJ
hueLOGvokTHMZ9dzTL8j7Gl2SU/9A/rtqjWHZFK67pYc1WeIpDT7tDdirDSbbEEgebORywL2lelc
U0QNFHDGUITPwESfJuAQivbWAP4rcyFfNLH1E3UecoGe9V9jrq2s3t5zF+7Ac80Dhf2c2bpFmqeZ
hgc6iHQbGom+3mld19vZmPgIkuJQQopruVLqu3COz6VoCZlCoROCgZY1AzK1SYArBe1V3jRjJz++
/ViXvuPM+xQcOqVcOLMDvtlC2VbJDQVdp/LdpPdvf8WFW/C8aVgSyFwq7ZldIueuauPAHNaY9bep
bb17konuihE+mZ9/bLrzDmLQnryxr1uzA7D+m3ZR819nZfb8voc4M/D9qqkIFfTfvSHsjtD0WWUR
p9zsMDjFHqPJ6SuLfukpTgv1h3G1Qz2FLaqvuzydthCYrSagvd9+hksfffr7Hx+dj4Naa9oMu5P2
Uj/jFoyvGOQLS3ze3worDLoOqfWOrWkNFDCL77oY+MjCAzp13w/ggxRvP8Oly+e83XXym7qZDEaC
1TzxoAyJWTegv9qbCHHJxtUqrczI96hRHDPxuYWscvX2N194e+etrjVkfuo8VQO6Fax36Nw47SGP
tr5vbc5bXQHVmSTyNSOWXYLvyb5Rz3173w8/21EjibskGedxtzRTiBvTekdD1bUFufRazjZVIwVP
eE4QHMfQDlOsi9Dc3H5++6effuI/jnRyds9z6tVL1yLkA3c9vVujziubKYqfZB/6X9/+iuT3Jv3X
l5xd0SlZ4IoniHupDzUdAL+paYG/891W0KQ/tLnfvNSs76GQGo33whcULGojCwNpnKHyF718hnKE
Kbrn8EhTJCVD8sB7SPzzuuVfvazX27TPoXw59pDPCzuSbdni6Ve6AkEx1Au86tR03zxxIm0kHoTb
Jz9fXzFsgZJXR7EhNiHC8LGIMF7vFSEzpJIxmX9SR+02CuP5c9+G9kPQEII0akCrqaXTXqva0bLh
EkRZ0oa7xgT9k5lSXCUTW/cTMneT/AwVfK+w89I+QMvZINc7gqXd67jby0jOfoG0JWDDK+TJqPcJ
gtoemJ5DgNK0l+Xqc5ebzkAG2fU3kGBWolhi6nkIchpoLSP9e4/QYSxrk/TPjPP6nqzMPo3eSIpu
jiBTbTwXbVo07jaFt8zeUzDZocrQ0/iMknW7mweUPUqhFnOXZ63aJEGQLBveRvRhaBt6F0MFY19P
Ux0WZMrH8hQXZyhIQvMC0h5TcLOqWE1FzEm4z39zFU2WVjkY2PuGtoDCj83kXlnfBsduYBEv85aY
uPAoyMPl7IY8+RBL0BUWqwfUXdZRPjLnoh+1ARRj8E4O5YB5hzuIYXEI4EO6+DkOBzAUYfEs0Ajg
JeNehVopdH0JoRDLHXJRZj4UQ+gk8y8kZcmNoVFbjtaQEtycRRQ9FH2CYhpSvcljKJWbpeV75Jv6
KpPh8omCLzZubSyQgx8wJAWoAYalMas3yptIsVDsAFqzMwqJQoxFN9ZrCFE5DXm12Jhu2NKW8+WT
0X4EfnwWwQ5MvkXjNJQ8eRm2k/t0qhJ+DJAsTG+WyfjuQ4oHea3FnH0bGg2vdUxJfEBgON+z1Gvx
rRAY2ZF2Brc0RpMJmBkpwl0DALksmzZWfinT3verDBmtr6xvGJgIKRPPRJL4LvPXaD+6RHxaLVjy
M9SMSohN8lJks9cWyGYnW/TTo0c2SYyOdguixm9+UE+ymKnT0P1QS1LxFbJ1BVPpiVa5jl5cxl0W
QVxwEsBQ4GAMqBsM8T6zcioR5vs3eg0VJC0DoOEhTqrVcLtgWKrkwiJUUALpr6qzeZb+EsEwtkhG
CFMktrftvl1dX9VTZPZCh/VS0mZU25z4DUhK8WwpsDAGQnaOeQBk0BN2I8nsPTWs2ye5bEFfNfl2
SICA0iZ02QGypVlWMUl8AEhmCt1Sn2XdQwcFdjDpZViIPJkAcyYTKA+8Ow0ageC3t3HObkxrV4gl
9/7UlUr13Y/O07W6HwXGqh+gAzV/76APO+5SOo16s2T9D4aJ3SOTSdDdcTePQOYkvvReJp3/8gba
DtWIqwLiOHMNRA+Uv5MHyx3dk8UFrxJqNw8qSuhDHAS0XOJkAIvRNcCTzwFxfkFNB/xsjHHyFwoc
/QNyYvIDfr76OTeZnncEdfunheTsU+wYFD2SDNBbjVO+gfw4hOpy3/kHThMIVC+zPMbGgoeN8AUI
vSjCJ6+dD1rhDM/xtiGQ8Amk8z+hhp89cDFPm2Zw9uMcIeZBarJPP6DPUpVN1wSkYpBfqzhP8ofY
tCjTTlJAZdOqI/M7VaadkXDiUnmHeWlWjRbMEwgdgpMWrd4HZDPTTYcEGABQZDQFmUlSEYc1SNCV
u8cAgnzIiW1fPcnINstU8sqiOP2BxhH4Wk07fPd5ChvgdREtMLQ7lnMbIuiEpuODHHm0rZOGDxVA
d7gA0j7DuGazzpuRCHVUPh83WHR7ky+i/+BFy7hJMiW2CjqAFP30kW+LflD3IXI+aSxPrY1pL24X
9JYkbASenh4yivgLY+tjuBlXqPMWpp/rWxVl8898BgfKcLBwFhk3J2442L00SodChxR0J5vxFrY1
TsrGs/PD5CmzD7gYnzgNA3jAMP+6aG0Ubjnlgy0F5mp2XqJZCFOw9p8zbvQnqKKhzJGn3CtDnrVx
0azt+NwKPaJuCItYdE3dPmqGGakCDdlADY0KtK7Jqc06rd39CcPZFMj8pc/xkqpfM/gDFUq96Bcl
KyBIOhFxEcQdbjp01ZOnSDIEGjWQ9d8CM4VAWE2kP/B+XMs1IfkdlAqBb9Kie9HZYHFzQae4NGBi
PHuqFsfMZbGowJOfYBYNWDYl5wFY1sag/QjWknWgOTRt+xgHfcIr00FurYxbYh+jdkGdao0tKzC/
OWzTpo/KcQmme7U26Z2n8IuhdD8AfM+i8W7tBW51Gk/DI19DDFHUfv5ofTIfWihFAU8UZxRuQBdu
CHRE7yYkE4oI81agCM9iHMtRev2OJDT7ihYWtI2ksfrhsqi/g1iB/dI11ByJ6ZtveV2HuzynAA+v
bt4scbNkmCWkGGhIpQZHkS7Bq6fS5ggCW/DaRpbvIzgXH/WSdFXEwPTNWcCRy5/DnU1Sobcs4+Mz
6mhql9Q63Nc9AQaI+9luHGl2o3Ik6LN0gp9iocOm4cEhycC8wg8YX+65HGX2Ic+hRF1FPMLeSNo+
ZxCtjHtoVvXZQn4m6KKrbN5YvaOn5q8iilVWdXDIPtgm75/DrBbfLBo+b5p21k8SiZRnmNRA47Lz
oWgt8hz0ZNhFmF/AeB9b/trHodwPM26f2Zs0OF0BvaWQBK9C0tCxSvMmue2tXUKMr9T2KelbBeG8
CcadqUgeO8mWDy6wbBvQtqk3Y2OzV+P34cZ4SZ0dF7oMNyOHYwZmVi4hi99xg4q3ikJR5pDt+KA7
5/eo3yfeQ089/p2IiXzRk0w/6inlW98GyUFNBFPCIwluTI1heaCaHGp26H9ULxFEvjIk2nL4WaFv
3VfIMaEwseY27UsVj/NXGuTNxqZtD3nLnkoQ9dJQACbFsWO7MZKPDXO63vDZxDslcodRaCVvvKV2
+071/YNF2nTcNlFEdmtA1FIsqGlDbZbXwD6lSX9M1PxieBZWp5LpjERfym/HOKUh0HFj/N3z0ZCH
8UIe/dSNbABBqidor8cx6AEgC2C+2V+yOwKXHogozFWdwLfPMiKD2aqoIWLbS6hKNTXQUZ1xEAeQ
LeaaC1uLDrKBAk0chcgEZq6nCUJjIEl2PKhaU9PsaAEqoj8NXO4t/Ctkmjjj5GZJCGBxEDOgruCY
7mYFjdZdEBKenwQZKS+DkNJhp0kITeco8ocNJCvhczLatXdpruyOovaCDUrbcYaE5Bwf0cU3/iCx
Qh4tEeR7F1rSVg0ooWNBSD3fQfuJVKRN+7mE49l1RUh8WQ7QPamGOGPThqFvbSq6miGawVScXHC7
xRPUkAFs32DgF+2ZumX+c7NG8c9GQJkt15k+9WzK5RGQx/yZShcMlbYcvo2Fv77yCAS8CSnWY+Rg
y1cdoS/SovMvZSkyoXpOxtuA+OFnz2mQuGHr0JKuvTuIk9qs8HSbQ/6tD5koUevEhOiIBiZglvo+
3TaBQ5NdmA3NPh8W/2FkbQ8GWLZtsql/ZWqRu8XZ+h7+J06SomYT9+4V0n82/4gu7CTah2JS4V40
U/LN1UaY0gnrBztNIxDelCAyK9eVAq1GvK6/p50QGFFFpXrBkQTGYduOGK3niL/3ucUcGbSPT2r6
nZjmAsHgGsBba31yb40emvuG+eUYQ8pq4+A/LZs8lzFa+jDirLeT0TfBkEq1w+Dd+gP411Vu344i
fZBLLsSqZ8WezOpA4pC0eycJHsxBe/pmRAn3vlMdSOd+6jZGB+YYB2321Sx0CkvJzXxAPUJDW7lD
4DPh2Kfpar1SyknsyHQa7/djg0IBawdeSOrDT3CpnRFtuIZit/YOxC9/JewOL2Tx9gGpk6EM6waF
QEhIz0DEMQ3IOmMDCg8hFBWCGloWW3TJ08eu5+J7T8L6LhdLRArCORyFdooIOHR1gGajUK/mU8DH
/qUFSgE60CRTFccN8FVMFihGJECWw9jLAW2SWfSlHiLvAw6euR0nxAZFl6EPSPsWjE01B9mtsUm/
QhMRuaIyhhWFkJxLHD22y0pg3P0eF2OCfHBPQ/YBXQT5M1PJ8onAwnxakrrdpyRdl43MIvSEAv4F
iVm/jrG50kQehkC1d6j6nzxQMcikXNYW77g//S9HRv+LBD5nLLkd7C/F4vwX5B6XusBwX3IbdEDI
3dUYrLjhiz99xZRM4Mou59HBxYH7aNoAxqeRcGgLELZtvQlXPn8L6RrsGe+8/xQKO1/yGG3VagEK
cCu6fny2avK/BnOAmLVLu20Y1/IhgqHrqrnHHNTJMiw9OiTBxUNn01EByNoUElq6ChUrvbyMGc8/
6Dh0L4iTX+oFw8pVk/b9j1zO8UFmOnweMhPd08mxau1ChyVkwMzAJ48S1O2VqD8tLokbkFkaeWcZ
9VAKiWsfcwDcU3B2l+ggmzxkZYAGDlbwVSAlO3j6JuO+ffKSUFUWA213DDEKmC2xT+NSS8T6FY/C
U4pj9mwHDdkm8bYLKDY36BNDlQVOwX+xbulnlw3UL7w6Sb/WLNRhCbSR/onMAEc03CFjd0BGH+0w
UPMnLynRMSuwaCnadoV3CvkgCk1vgmjudyGyrw7QEq9+JjqAjwT1PnM/o4K2gGkItFE5QjgE4TL3
fAdbSAeDrrDQfqm9mH2QXe/fcDaoo+3xb4XNY/kAhg3C78xH7B50E1hZ6WCirxLUmB6tM6kIirQh
zT1ktXusPbX1TQzu1aEGPvAxjCxQ6aqfF3TkQdzzAZ086kkz4u+VH9jbxg/TB4h2dVBDTjKDC4Xj
gAniu8NCSboFlrz7oDr4htWM6Bag1obdpwkEPXv4fkhcTNn3dKH8yaNLXQazY19T0NsVoF7z+Alz
F2IDiVV10kwPDWA7GDgoBhQIoEEsJloXw8KjpvJJIz5kaEX8gZme+gbVaDD6VD1OtyB/+scZMEi4
poLt1ZS6EoXw7Ede5/WnWAqNbIBYc9CZXXjoO2CES1Ae/E/WROZB+936ApOqihRKoF+gPJB+we08
vQRhtMrqVFR4zEdSTyjYLME9yQE+hgfoiamAX62rGTpYe4JoDvRnXLs55l/H9vvgGbl1fiy3sOT+
UvlDBDbR0IzBr7CZ5hc0GsZhJaWfvdgIXUzlJDB1DK3X+XtMWUwKhYr7ZpioA6crle6zTQlp0GWF
FA1po/xzvkr7CjQaAnywmZNydY1/rwMd/LTePBVOtxgfZ0kGSXONEmOICxuhfmrr/LmLuvhHbjS7
gW5LAgxtB7wsD/romYeGwWey6j4VJn+KxLzglyxd/j2eAEVTKuuOwOCkW0z4wQWmWYRslxpZ/Rp7
vTxxWha95WgrZ4eZ4k7diHgEPxMlyeQjhjHhKkAPz/6yLUn2wp8MYoU+2kjkwe9Ir9gztV2qqsDp
7iVCup1uYAYd+EzO1fA1QyRHasowd6/DE8LYI2YiheSBxS3oCasR+A0exsN7FNm2aHrP7mjrdd1O
IPSaNjMyBc8qt8GeticfpFfgUWTBiFArrl3YwY3o6G3Q+OurllH80k8yRqJnzLsi7+n0FE0DLFy7
+g7/6tf2uR1IczdJvd7ZqMakaWqZO8whsM8FiigOk6fwPSq8IvGAhE13GyxJTAsI6aSiSuaEJRsI
oYSfBmZxwS1DZ3FTxXrwK7qAfYcEAmf4JPSB3QXJvG473tZHzCiN31PTJ6XvjZ66gTF0LTzWBBzi
GumLnetHzst+asJ9NhL9NMqec2CGabZfktyuaEnn4WMfResWbTXRwzimw4GJCfkpzlsvKTyn/C88
QCNMAekT5LP63BUOs2glhhPqfYpJ+UPYhsHHWfT97djxCSJ73nDoBzeiyNN2t6tbkr1ra+AWxp6h
edwDM3iOvBtlPPGgZs/ft1qIHsnMKP3GJGrfOAPMbZAFcOg60Oim1ZlEcG9XtsJ/4BzmJkMfemfg
MzRdnh7XCADhhUSqUsuIbIgc1yc/GcSz9Vdcmn2c1YVLuvYrTQBJQ3CPjWxM0PCHjo9IL7Rm8DBZ
nvjdFgC1rDtALWW8x6WGCUdQxh0ScCjP0k3cWsh814oF35IcAC/pZdERokrmmBoMQ9lobViJPHr4
BWzG8Z7XZEUYA0+2iiW4nCUWzQ5byCTAjx7CpWrmdbgfB3gOKeA/zx30S5AgFYEvKmzF/CCxN78M
8YnkzVH0vie9JFExc9lve/TZvrJaJR9Bz2k23uqvH6Y2SA8IyjpsZ99ZrFG8ugNaQu2puXpGg0a/
RIBCZpjxQ9gm75Xwx41Z1mYryeT/nOXSPVKSLUeXMOSrhW7mhxNz4D+FlHG5NujuSdGDtV1DMx6i
gRkHS4WBR+utUHtSGeJ3jBcDT8jCAppo3l5DZRnBrqc3WmrAo8iMab0QTG3jZLeDbkL+GZzV6Enx
bHrKg7EuUmi/fxlRfNlD+UVuEgu7kfXqW0b77JlJj0OTmglZoSUiqkvqtd7HSUnvnucnqIzI1BE3
Nm61KQ/gfEgWGV5FIli+rbFPHlUnXLdhGPHZ8LypK5RHuq5sbZf/N6doaSlXr4kyuLhRvUmQBByq
dF5k8LFLqDaf3KwMwo/aW9ONc8Cr1DEFpZaIuAXr2NNNBFxkNsNl5JGkuyy2fgoonLEHo8CPLfyB
++ExWrT6xtOIiCcQ0bpda9TwY/i99MMCgmllmWS458bWzkULcGyD0fWZPIHBpacStUcePecA5JqN
Nag7b0IWIdzydLefYm02mV9HT7xF9stfWwmKeJR3t32WgxeZoahRJKCCZPA/TnSsFb1hBXLx/L+Q
+/O2Bt3qDp6A/2RHYMIdUmybKZN2A/cMLEHkAu7+H3nntSO50abpWxnsObX0BpidAzJ9Vmb5LnNC
lOugC5qg59XPk/o1C6mllmaOBxAESN0tVWWREd/3Wukl+tVcp3bEchg8957wQoMvb5dKcGtPZdPO
BowEIkjlB05rL0rKUt4VfeNfF37XbI1F5k8ze2LLvKbqx7nP25s8LbsnzwTv0QiF2ErTVU9+4Nxr
zPEbs02cfW2kCEwM7pKDPTXDW9MwR3tNdk6SwHw1O44c0Cotyowhee2nCmqnGeeNtgzzs3Jht+0a
lDEUnJrXXuovZti1PhRLP5h7W5niEYImeDS6uty0uKS2uMxwgNFZZJ9gDdAyucTApqENcXObO8r+
FJ3dPFPWoKqQctCF25t05LU0s/RxGbHxZZOovgDeuavoz3CqtdVDFKSqd67d8vJcUKHjaaE7p021
6sgXuaaANz61hkqdddUF9e2sOp9mdEdrDl5i6iA4KE84BIUxHRbNNA+s1f0Ze2ByFbSoY9AoTSUQ
T6ApglHG/MZIdf8OmiA+SvxMbE3C8O+qaQz2tkMKfGHkyVM5mdPLssTturUWBTxn9JshMy0ZERw3
PWLibENQh+Rbpanm0GvGsOYKQuZft/ZBAvF88u/aFTiIvClcGZzchmI2WyXNikT67FMIJwYccbOV
J3zc9r0Q+4TndttZOV4SGFbanNPaOVhDnxwbXQaMebFXhMWULqdacoBECWVDZw9Aegm55nKwVX4k
6xpeTdJM3zLpysWigWMAmGj1Wr6lcaIfatVNu1IF7lU518ZVplI8G8of9j7Z2PepkxKp4tGbMXFf
qvylrgX1jXYe1/u+dTH+QTeMkBMMFLdwbcRzlh6Ngq0a6buXWcsiA5GwAUrw3hyl9etlrLybCe1f
gG4rz9AG1Y0aSVTMys+01SjNMzjWkyQuX0aY0p2G+naVgJwt4WI0ZI3MXpGSfJcNmoHrzwxewV/c
k/CofuuGCU4+nmBqsrGpEIO1+rwFGsmfqiBI+Lr9Rq1Gz82IiJXeVstz65k4PR6KpcgQvvAIGxue
xRTJmgQGsVFvFpQgZdO3Rlw4xEQsFEInOsMTPd/trc+nd13XWrputHnejnafvLF0Z4+9leTP/tSn
H4YTczQBlI+rMoFiBOSeypOdmQ0PT0GPfDDHzsk1y2y9lKlJUm4X38/DhDe4ZuwOBQjktptre23P
My8YgocVF1K6C3LN/c4jWO4p90M+1Qe4B3kejgJYdD1afqNFY16akR3P80MTmN1VmxhtxcUMZxCl
S6C2jKGvbJ3DJbFnSZgcPf2wmKnHxgacJfxqZtjTsqgFjDzJrOPVpHe72iWGzHN2VMM/q240mrCS
vXFi5SooFpHBBoWjcSCqZn6dWzt49cyp401yZUokdZPUBpUE8/RiBUvgrjW+uevUI0SIxalcW6k1
ntVo4sa0WrPY59wX/loK2d3SizqHutH360Q4wV2GT3I/2hZ3BWUIJ5t8lCPxmeo00rJ4gKmTj40z
sVvkWAvheN2NaVxuDKKKQpUkRqRPCRn2eVpxhjew/eYyb815FFvTL/RvgmsXUt8x8BqQzBPQOA6c
H0ItjK8B6MtnTmIG4Yt1BgXolWLnz8a0l6DaTVjSDLjt/czYAMUbN0NSpiHDU7kyuJ4O+IuT3cQ3
cxPQksmgOOTplvYg65ixPyJlK1iR5FQEB0dxlsHIi/0MAHajoYEzQ61Z6tcyz/Vb0cXGgdBjY1/o
RneKab26dpxMfRZlNWZXbT0PSBPczt51lnK/5b3sXuiQNt9HlbWbzhEYaf1ufiozKNxjbwSpsZFz
q4sQtdNw4nAHObFtLuYMVcLEz+NlMglY2LaxY/Dz4KtVGwfF/NcwtyTM9WmJpK/hzSkC55LdXQTj
g5QBhXblFJQ7jbxNYB453C2J5xsh0JxaJfZALKPr+Mcu7429sittHRP9fYCFGl8sLy42tYYPt9Oz
CZzA1jZxh1wxJgzug64EyHNlBGoNHVat3NqMv09OHKzJmEi/qsUHRLYzrQJlG/zNUOWGGU3t0G9m
a7A/bGsod1ZX9Ce7HASzdV1Zr1XmmOsSmvXGGN0Sl5ZS5rkEqNnpnqldJf0wndkKapK7bNDuRAXd
NfpJqjP8WWu+9UTp8JTPvrZTqeZue0OMV7oYsiIcjZJSmrTKr/G9UdSdUvPIY0WDSg2UDkEcUoRW
1eGkd0MfdqmCGpO1VT1x/GFf5grbS7dYVBTXQBgEClb3SC+MlbOYNWUOqcbK3PhWxD3vPgao+NxQ
kCEJojVDR8x89fdxYMs7Bzz23MhaX+fL4txaQZbBOxTiwACYHqDk6KgLkGxgBACapOT1brbzlgeg
kPMdh1+7Zw4NgCeN/HPpuzq00VlEPdwjXqelMO7oxi7ucqdKP0Up7WODc+Ej7y+otzMtzn1XEnJb
AVFufHv2QyC9+JOkinfhqW7d6ANzr+wh8Bgj1l3SxqDr0rq8vP1Wx1gMBQe/r9Ih3/BUgwBmsl2l
Rm1u2JHZ27KsnBnlSvENL27gR5PfweXH2fhAcPJ0Q3ot/uPCQfei+kLfEcNlrkyfWA+NlwjVBuz9
NvfGjsYuWZyV5oqrzPPzu4mIUlB4187gDafhOCSdcZ+SCh5HibRprjbA79PMTx9SKcdzobsX/W0N
Hj9xfNy55gRmU4plnUy59HdKB8ClP6bm4CRQ+8twfW8/GKWm1tpCKNNxDvI4rDj/F5znNT2uObDX
aszBXwxjJsmGAK5ux2GX6KxtuiTHM9aGkyxdUmzb0RU6Xi/Te3RhCx+RlsRn9gJziJpEe4q1btxY
cantAPvGnRUnlhUOS5MdMuBILo4qmL5NwZg/JQgT9lVtqFNBfsWVoTzn7Je4y6LC7Iq1cEVMlTQf
g9yWeZvmYe2m+SuHqtvemfS1p6vRzYItxe6tviIvt7TeSyXUqtArCNKScNxuMVsAsYEop0gW9aiv
VFe9+1kz2JS7YSR3rCV+cEf0UdedhkPDGMa0fbAIBwg2CeNbFuEAy8rtQHcmf4ZiLFfc8/+Yvnvg
/ivaEMoBWQPf3arzA8GNu6RPJqew2DAqdx8GgpxrQ3NBXSpeT1IfvJFqO/jpIvnWEZx3IkUzC5Wt
DVQY82riWPXCiss1Qknd7Cckm0cXloyftOFYUPz2eNKUk0S0EbvOujHdQO6WOI8p0Pb9KR8jIjO8
WOwvPzDan2Ne2BUsGRs0Ow2JBHnjg73bhjg1jheXd4aVVo9xUxfJylNJQKflbOHBSapMFWFApsEn
s1avM2GoWe3NHqAAvjIHYh68mOXVkp7Fb1cjQ9CcuLMWLcz0PXVAWLnMTMaPYzmnIzod1xm3rj6V
40E0uahCQaSc9lqBz+yUCaXNPTx8ouOxvZcygx0Ik6DWGPtk6mTceKLvIj4n295CQXgfzaxT4U5I
bg68YFbFsjVMtO6LSnp7lS7KvF6ghUBR8kSfQ7cW9rqzbXWcnNx9MymfLblK/dIMrYU2ixhF0W0+
x+5DKysUJgmiJssxppU39vNB+riM7eCi/ahADyOfI4xp326dhB8dknsWSyLCCqEbW913C0imJCsl
oHY8bPRM4FPAh4fOphxf+IH5G9Ur6yAvhqMG7fX7OHeY2iwgs3PsjXa8Y9yd9LW0h+YF9LT7Auct
X1LhOveObikzzNBVHaF00MblLad2rTk0X/eCAR2RuFOci3Savjf2FOwqQBmwcUIv3lN9YdhvTZFs
VWvqJwxQ7aoFpONS9kWwzXiwXwNiL5toCDSbque6f8W3ll8nSLrueZSTc1vk+os5VH5YWdN0MmNn
vjasyaVjYJzVimIqdpFmdu99rdUibg73e9GJZWNnVcPdW+kPS7X0G97/KbLczLyyGW+/7O6CLHm+
Lp9qf+55qGCt+WhBVz1BvTTNXsOHlqeQ0W3SwTIDEXhdDqMcV3W1QzTTvA3IcI5am3VH20++w0HF
VzPxD0YIzSmeMenQbZvLzC+iLs0pRNAzz3mrnRs732kl8QGmQ90I5KkKKZik3K0x6iMYQXBQpo8f
VA4jw0viVxkqIUeII/6P5XP0kxkW0sCrAqR+39LcdSXRoX86vSZfbKhG0rnTWtFJjhY+NGBojopH
ZMMQna4HTQtueQGDu6ou4uumt9uoZ8DbTLNRrgo1A18Tzl0EaD4E2zfBDN5DkNXZTa1V5duoFSCg
S1zB/8RddVuwn9jRiMnM+pe+/n/URvdQSf7698uf+UC2r1AXdf/x73/4p+1XdSlxa3/8TX/4M+1/
/PrL4qu6dL/94R/WZYde57b/UvPdVwt7+Ot//7ff+d/9xd/a5B7mmja5j6ovu8t/TYAj/qFS7uIV
+L+//+//oYXu/FW/FX/6/f+qoPP9X4DALM+zjIDOeypR/6uCztd/gbeyrMC8/M23L7/yWwWdpf/C
uoCCwqWcLnDNi93ttwo60/3Fsn34Uce1TMuk6vN/0kAX/Bp78SexMeKsH/wWmSZn0Y2Zgpl31G0r
m/6aZVfuVWAsa8fXtFudcxL0vBukEaaaEwRbE1HINhNef1flWhBxi/OWKhnv0gSYLrDM/rtEuYy7
aM7fR6unpCunsQ3KKhu+Cpbatd5JJvmxN8EXqnEjafRApWUn902cteekGvLQxnqTR7ZhoYkguPvk
y1jcLwVZLWIx9K+ciWBFIqJSodJzb2dVaX4b6JLkcN65h4U6Y+R/aezfMdsYe3Bf/3nQHXOfyaJ4
RxKVvVAEiqiy0Zpm41YWGdid9I8akl09FHrun8wm7iKnLRG6Kq08jBPQISwZsRMy8e5iKeazlYzN
U2NWZMl0I/kLEZKN0lsZHQK0Ccz7K83K6bYxL4t23yfaizdeGicHZF3nJp2bk6sPzjpLpXPTAbr5
tN0cmVkggaQz7Zp4nO+GrC6epemIxzRvXHRlWTDumkBHS20n1vI6VF13lPKyp8Gpp8+xlwP9UQjr
05xld1cQx/UrGzgkNFmm362+0c6ZLftPLCT6VdYGUxulwmHsxf6CqAzAGQB78Z+gxo2VahfrMMNt
pKHZJ4LAXC8z7VWDwfAptpFcIBL2jY+6meVHhTB1v3Rt/SlY7Jawzgm3SfP6bkA1c7PUKMNCi/Ec
xrqg1I9gJAUmUvpmf3YltdfhlCMhCQc/1763MHoraBxBVI+Sxlvjm0MRml6vY+vOBvVsIpfZy2np
3mWaaO+VRnHBYjhtHg1TH1z3id5eLVZ5U7pxdvJ1YNdK6ajV67b5rhJfR6sxmj4kUG1Znyp3iLMV
1rxuZf051mbzUMpJpWFOO+NHFzPao7xbMDnPi4nJY5zq4qbARMttVwBF5VkF+ozEmubuGk394irt
EiwtuTnzaq4ortaH+KVBh/440GuGM5rH8yE1/e7B0LwSagklrLACdxsblnWddS2KcbdB0YhsvNsv
gFZgiEHlb/gEkMhiJUWYXaQa2pXRe8fzYD97uRT3UyXj77QAqCdHF9WJ7Jy4Xid+Xu0ba+Qus2yF
dNGLL5EwDpvfM3S1KKN80ttDZWkafFHi1U+1HiR7huiqCUelxWsx8GWtHbtOSQGerARdzuA6FE5Y
DWJ/wZqzaawOrUaqC4CYxXXFZzsWUGQOv9cwUTAZ3ZxUm8zkG4o0ZQJ++1SkPnmEZM0hrPXyWF9y
EnKRQZ0z6SDLVKY+lzug+f7FVBMxRh4d4MdFm+rbykblzGqk6mNgtIa8Gsy5usOD2YUeLqtrNTrO
Axw35cfoedIjeurgTMbmtGkLHt5Ia6dpu2Ai71dxR9SJbGenWzVu0k4br130rVMSThjTgLJW1ehc
KSZED3UrXdmwunoxrfLZftYgeVdL/WQEgl+tM118p5Oy2mf1nN9k/TDcdYPjHrEWTOm5twyzB8ID
0+BXKIXpbHVoSi1fuS2rx+SVbSQWqzHXNfn4n2WuRBSzjj0UBHHtZd0B48dZ3RwUfEpPLYgT3KLI
peQaVdPWdizxlcii4wVK62rvsQa6K13ZEulsbbm7tKjYwrrFOZFPbZyYPbUXlYNShJbTc2LIofIw
BIgSFd6U9F82pNZrRsgBno8yHx/LvFcvFdwKCJjerrKMWvaFffzVQDxZok/A4Mt4p4l21RlBdi2S
fNgofykA4xytvk6QnjOdoz4+FLVKzQh0nKNQOsAPKMcDh4D3yTx0dlb6Ee7rZhcvetAS4tM4jxw3
w63ss3E9JN6102pLZCZZ2q0S03EfOKPFjTEY6gnArvoalFJ3I0KUVzoj64jzMFtlaLQ+7ELKb50j
yw/LMyqaScve5cHMva7je3SLC5kJu79KSdZcNhMq+P1kdf4VjvPmAGi3fC8tX/8cEY6sOSadFefV
fFXTPANsN4D1N7ZdnxKBgBuvTDaFaDkCO8rMge+89Vt7LZvAPQaCxX2XjFV1zAhsOCEpMY7UGplh
QdRfhmN+jvcuuTYrTVn5c0ax8X0zT929pO5lXTrDcDbREdzkTLUi5Oj1ToAN+P+S3spBmkRM6Epj
pqwxqZbeY6al+7yHnIvRuxqWz50Go76qYMLvu9ldnn3HEMcYw7fgzWyNM0FSwys/vmXZVks7HH1O
3zbKZZkmKykw1+C4aALa9oLlM425fqAYG5CIIsaG4U2+QKgEV9/pStynflHCQ7KwHOLY0LfxMsFz
Vppw10M5OEvoCrSAIuF5CmOvjtngbVackLQiN6Bci2AlFrhcPWeolSJefR1GS2PTrRwKm7RUxTwt
o4l4whOtn69MILY+RBEu35Xve0+NWrJDBQb6HLeiiwq4ojTU6SHcM/XXb1SSLQfldnrYu5QgRmKi
lnsq5zEaqaED7Y474wFrjrluMw+ZBoA1pgorG+5bq20ObInDgfhbZxX4uTmGmdfWNnr8LGnCFl55
DtOcyyBEzuO8KKCMFnsI9ZAoBVqtRieUxu9cLq1/lablcKbLdn5edDV9Dj2VdBcngj+Eg7l8Ma+6
SEEbhMtGZ4kV8ue8IaJY00+D47Q7aWfNYcgW96FsAqQyKQ7dm8mqnP0c+xfA25hP6GyqN6e1lyHs
0CxLcCtoo96V6EkDIj1wdiK+tKrsONnidpzHQAcv8twpZO9yH4paH7qVFsv6BEF20bDp8dBtSsNu
9suYbuzc7Ddmmr7LGVY+cNqboK+SFSTSB1Kuq8rwNlPGaTTly8nQWJoG4rha363PS9bU3GFxeYMi
TKycIvNvhT2ALPcz2EThN1gxBlFk27or/CQUpsL9hSuEDzOBUNCVbDexkZqrimy/g0Sex1GW0x5Y
1G6zHYSdXJdzr98niWVvXUCATblUBtkwmRV81kambb0RR4Pq0IpXFpXohWkl69hD/jNBDa40Pr/1
0vUwsgEUQ6Ljj6lZmWJU4M0cEQOjvuaUSRVutFt7PV9jXvZ6Bfo4djvkOeZhLER+9rxUv/Oopc+j
0XeWfbzwvgMP1HEa5X1rgo/iX9gPi9u/C7cp9jBaNCsGzRLpol3HDuJpXWOUq5sljSrc5ld8ot3F
4uGYG42Y2ima+NnuukLUlCubauC1JM+XTdVzhYhK8jO2upPKa2hC/yrWaM2LBGDa90k0iQy9Gooz
GL3scRlamUZ2j+4DikPznvqsGdG6sDiDu2hVtOSBtec8G46tko61yWKtaFYOzEIZLq1tXDUUyW/U
ILuIyEtE6r2fvuaL1D7RnNXcBKp3wUtJAosNWW8c/ndlWPGIhxZP7JvAY7Fy8mw5O3WybBio4fnK
Lgfxl8Z0ay+1iXk/UBt8U6hDs5iuNZiF+igu8jFI1xe/GZcHchmqLV2g7VWDzhBVSzOd/dHJb3KQ
ajQW6DosQwni4+x5w5FiA8z3CbdHYl8n/YTHMrf07YC9wAnLpLLHa8MZ/OYS7g7S1bepWvZG3wlM
J0Fav6sk887t3E83SK2DO98aXT/SS1c7EUrmrAmiIBZCy4L0pQsSdbITv7gejco+GmOgXoIgVvMh
b5GH0wFTyyt9yds41L1Ua188rqkIUYq/7CrY0u/I061tLTTYTFE2OKRgo6DR4jrj4IjFXK3M8liU
SGGSYkDhKfMOW9Qy9jVLjTk5NxwgrrhoU/yz6TZpsitkV4uVV7N0jEPlmhsKA2k6trX4Tq+1u5g1
C020r+k7IDx5WCB5vy3a0D6BZ4OTFwaqQm8Qe3jC6aT8ytqa/qv0G4cYfAO+amAuuE8Xep0n06rX
i6l79drp0uSWfBIEXEHV2XVYKYmeeyjYsMbEukFG5lZb3vZYXNnDCF0yphMFcv6IEzScyiHYF9zM
x8ZKEJH3vWqMiJMcqZXfdjemW8TM2n0CjVsaKtQ1bV5TE+6hSM6C4pN/V1sfmZ4WkT0kFQSkJJ86
ZJ7rJjjbgrlfH7sHYZkekrR0dL71des8Na43Kk6FeTygPpyu3Jghvasc/apCev7aa61zR0Ai901V
LsQSJUZ8Ul5graH+xoNtu+06B+F7k3af3xFZXQ+RrGv/KILCfm5g4sLBllqol2V/23gNknV/cTY5
NrBvbZPc+7qe3GZiAC5OlYB2zhrvhb1OjJvRdu0j1LK3sdHY6zeaWnrtfkYDfPZG7wXvjP7VI/UI
U5I7L9jVRYiHbDHKlB3Q1+HJYJ9Pbh3fGEXpPixWsjyi69i4LR4i1vtHpdAUDqmNq3bQMmw0s7cu
pllHPTtxKuB0GJdVy36E+Niy7+au0p5SG1ftWFTQLeivm8jKkFRLy52f+LjxOdpBXVy8CvlR1xc7
KmZPRpAGTFFdnlzN7YKJordt60VP/OBpycsYDRL9NJlrspl4YlUOnvPUB9K7ZZPWvX0ApIy0kBmN
2LAOyi8bnQPpm+YagxTtA70Dvx4GdvZgAQWFQSOnVWoZw8pL+FAZReJNKzsmEo30ItL+crkCmEij
FqPWdWEO7XEm3+q2Ncf2YcZ7Q9pVJ09xMiN6JWwvHVZTvVT7ogPBcPHp6+EIs7VG5eKfaxrfEh7c
CgazLhd9iGjICqZQ8LyclK06tZsrdCAhDMpws8yozC+DEfH9C3hdqDGbrKTuLca6rOsat6SFGTMz
JxutRNetRVPeIvgMkGIEiMYCTNZM5TEejnaOLc6+bt57qhnfY82o+H4x0SHOJoUb88i1Uw1lpJWO
U6w4mWf8TUbtPQwVtOkq8FyWv4KL5Y0USQ9ljL1g3ZEt+7wmii5lnMDyOurcR9aQpukGbxWaIV+h
YUmAFU6zGoY3B8bzNiuM6WKG8m3Uhdn4nPmVxytJLMtaoBq7TuIqltem3bvtzgyUvrJ4xLZowYE/
tCA54+SyVn42lYe5G9V3t0cjhI5juTEd1n57ssQeY6C9xizh/BZj+b8Z1bxkXf0c1bx5U28fX8W/
7dvirfxs/4BvXv7kv/BNWPpfLr0+ZqAbLlLkSyb6+NV2/+//GIbxC2uO43seemiD1/7/45uG94vB
KQ/A6VuGY5uXCL3f8E3D+YVsOd0KPBuw0nGIDf0v3PXmX7glkDA4Mjjvb//8b9xlNxWSs5b/50/i
jtwfomO1GIgXwqy9KBfOWU4JVCwPLLDnvLJXywTBaWnP3GvnicAEE9QhDEyKmi2xM2K3D0er/ign
9o76N3D8p1/Rr61afwJcA97+P4aeTE5nVqM3t4es1g++1ohVUiEd7gKJWSFhHkfthCRGrjV8OFc+
mt+wsVs9lEv/2WTmN1wWSAbs5cDC+2Z7oDmGRoiA15pOlEoPnWpZPHgB+u6imzmQl4wzqMruTJDW
O8OuszCmJqno0xfbWg7LUj0sMjvzlX+bF3J80WGPu7JoxU4qjYBBv+rWjOci7O3lC0HuHlBrlS3i
RqcpBsDwoZH92ZM5+tQ2mULyFp6tEXEm7vGPUenfDCw227LQ72fyV7Bn8Le+c6+Xpf2HGBTrJ1kv
f6ov62oiiZppOASoVQig9CPSEDDuJHAlwQiTE1jEHST4YsGv4xoZZPZSld6+uqhn7EmsBupdgcGI
p0dJJIX7RUh5KIfX3jNg+6abLgPl8fNCbPxylHsciDndbuCvAZv9Go0twu9lwCRkEwm8NNhWCtt9
8Bg4YDuH26bx9r97//7iaTZ/Ej/ypwa1idZsEPfhMMfjTVEkR1Vmt66yTnzIu24ouZPtoYhgEL2n
2OL5nb3xhdqDbE1pchc6XbOD/N6ktbhnuNk6gfnR+128XaD38JYUzxZ8/AUSLUmGFTe9QIj6D1/6
T9xoP9azoU3CO6DpoFex2M20GEjnkOomezN0qQX6b8d3vtoA/6HBD4qXwdW/uTlNtTJZ5Qjyao+4
OsIn8Z81TbEaeWhDGRhXgUVAu1fdiWm8//sv9dcU8796Q3/Ip0FKkDiYXtSh7/vISMtVKQLwHqR+
Q+/ichQfyuHx8auHwsruF9UybydC3zFxRaqqrzDtLOFEzdzffz0/+6H/EGjjMjUYjoNTyMdY0yNo
cHrerH9KZ4Yv+stIm1/tg78LYSqTwM2ErhROzfqqKZqrtkNF1LhIvpzBDKLBK7sIT0EOs2psOYO5
zRPyAQtT3guJJR0x93UsumPfoq4UBc4oh2h/VJEvepHfG2a7qzLv6+8/i58c5z/2mWE1UxPV17im
yoIUwa+AvIecKdTBUgaD8A9HivHXgeOu84N10uH8S2XaNwejGvcmzjW3kXw+YjuYfmhf5iZVn3sb
z7bzT/GTvzZW/NVT98NNFRP9Uk5F2RyIi79HhnREOY/D107w7o/ud7TW8UrhDngk6ydKScDIXAd0
gsICjbmPBwNFyDQ4HZ4H/TlrMGq2angPqpGzjE6EyPF8Gf39T+FncXo/lqi5zqyRa+jXh24cXuqL
BtAEM+We6ulUwAEb4k3fuiJ4NM12kzgEuWEyelJmYoS+cFDqtGI9692zJDkoFuLcYa6SZCaPqJby
xD2OU/rRpObdeAEKmDn0FWQ53Iz+DyGI5k9Oox+b2vAONmNiW80BtxiuC5viaJLQTct90BfzyUFr
1Zg90fGwSUiD5trd9Oy+vaNdkwV0mos0siz3VpuIfDf7O0oZj2gPPjhodwiMAC9Fo//DwfmTChLX
vrwKv38/S62YJUTEIWs1eIse1+olUDpcWDPOhAi5a8HOiRmiv9AoU80ikd9Vbq1fg+q6oSz8JfQG
HYAJnwOpT6S1xF0SllAL6y5v211h4mAcs29WbDzO6A0Do6/YV3CGtIRAsbkziRCaQMhYtcJUc/Sl
18Pr2A8W0SN//0D9LK7U/iHNLkaF71e2UR+IMojcMj1i6jhIN/ii+2tXlf0ZAJgfF35Ha8OKdARS
2ZRF+U+B2u7lxf6Ll+/HhrrS7xS+Iqc+IGLUyeOZZTRIhh4MjMlNzUgR2Ni/QT2MSNPH99yyP/CJ
d1HaozhhsSd2gh1K92eQWTRfrF2fyPqbcHIMhJNtBjEskdoSHQVOnkwNJp2lu0UVZaO7jTzpouNR
R1kMRxs3eUjry0Wd7TvrwG+CTdmbV3495ttAE7siNt8IQ/AZzQglaiSaPENjmmJ1flz8Ym+1xFZy
KdE82uh3lTLHDZkqr05MKELjxDcUx9iAvNqZ5MbHvPCeKIN+GTjEQ7uoriSWszohtGF01Qai7OXv
f8C/Fub81Qf8wyXm6e3ouwNuc31ioG1F89AOdrOqBxCf3tJBchKTvVFZ+DL6DsnaWJprl0NxxU2c
b6iraqIut9+CBIgqrS/bfyyAaLvuoEZMg+qSyPL3X+uvh8Bffa2XQ+N3bxyEumgGVAuH2E7Oajh5
w9mqyxubGulWQYTbRGs6mKpxIhtrxVzgE24fBsh1AgaGVhTbSVphlSzfs1Jd5xg1RHHyNH/bgPPQ
97kjpgIUyw1bz96pBdeKLfhe40McKEYcd6Wafp1Xr8CgO2mZBsyyustdD2h62LoDVv7YWGvmbeFe
/Sd1Z7bcKNZm7SuiAtjAhlMhJFmeZztPCOdg5nnm6v+HrP6inWrLis74T/qoIiqqjIDNHt53rWcx
91I4ucj6n6MOGsEitzFMva+fw9F3tuwYPjwHf2aeC4e+3puKY2ypfqcPSZ5I2nt1dKbZtUSuhyGg
UDEkFtQ5GZnqWpkdJMbm/BYpdQC1hbZUlOWp16iVXGPSyzxNR94vjNDYNRN22RM/dvlRn720gyVb
mWzqJ4gB93GWmDp6RjTq2L+mSz8PffbK9nWQVgNWEj5A1ADSNQroWoFTXBiWFtyhzs4WP3kY3dhR
3N3TPkSTCLn4EhO57tqLLpRijeLyzcae1ZzYz1jHFqKDVX/CbrRoaoo9Rd+WfipOL6B81g7lqrbp
nXL2aLa3Xi1iPClGMaz7jK6U1ZkJPuTqghCeO8Iorstu2oE7DN3SZM9cpnGIy8wy3F71Ia1gaHZx
QLRemsp0Q2KQugKXZa1Kmak4DOXoNlr02jnBTUv/09UDHccoZpQdSCV9VSnEgYJ7CBAUAw2MVFyx
ZdsSBQCRx/TZ9C27RvDLxTpMmh3O8Fe7Dm+iQduWdFwv+YrOKj+4spXci3382SvZhaUXCHBkwjKa
MxqKCd/RsqtX83Hb9NZzm7RsqmUReD3kfldP08EjofNUJPqxTe9h5iPIOguFSFru0R3zvEoOE00z
lKx7mT8uZcfADdCbugBVf42GXq9apaRTPDal5+SYCQvRIKMttGetMffJLG77WFwIjHucToR5Per9
hQEQiXaudmpPeuSYexglWSwR3TIu032S2M8ghr61I+/AVIdgXejhjXSsZ12Xz5keXo8pdfu0qJkp
LRQdc754OPTopkFIA+z57utP7tg56TCBUjDlhotqYR9XWnStLZGjqBL09t4X+Q53+PBk6k61Jnbb
9NCC4tWJ82GHfHuPpyKUtIInEzYMNaPLwJ+jbd35wYnv6ljd53ex4MPcpfeTRIOqlvsgxCupigpN
pGiCrUjRP7OJGs8STHdSsa4J7kHT4tABtlC0eDLTendMx6X9U6gbBY0a9QRQhCUD8cQKc+x8Icw/
Z1YNY5Vddlq/z43kTJ+1LV7xtarYl9LGGcKnbnfzxjRtN9PC2798WwcrcKZnKrQrOhZ+pG0RkW/V
DCFyFNnnoW/jbVC3jYOLz5TrBAOrH/uPcCy3OiI1KijYW/Hq3dhheyI740h4EfrHPx8BL90cKoTu
e9n3jyJOLVe0PVCkZLxBOcGpDoTIykzyX3Rzz3NmCREW9wanfhdikumJVom9SQt+FJEBAK+O34it
P0E8PkZzF/9z4VPLThm7fReiBaeGE3zz2TO/AwNE2NsXFKWDCrcQm9Eo6s8TqmFQkr6pZnFRR1QD
EEupu97uyw0Vg2jP7nK4bQPQZUJL78xeeLMVv0rJgQ7IiQen6FSI+5Fz62HSp58qJpU/u9trVf9o
to6NamFcja1ir8o6e9WS9tsQsEDQj6EL1b5J5udVUNJhAEJ4ldGmbNB8scFB6hDMjHcegu6Cg/kV
IDs5NfqXSucnS7U4WPOAVM2hMpjdXtcGEItqfKlVY+ISaPNTVB2npyK4xuqDSn6uLmyjuNAKljup
wiGEwwB1SJgPs82CVfnIx9icdQNmbr3d/v5S/n8X+i+jH3XRFO/t/wX98rLQHa/0X/z6/oaq5Y8K
//J//FvhF9Y/wPH/U9UX5j+aKkxTmrYFuthZltb/qJYNSveInVVD43+gL8QS9l9VfSH+UU2J9tTQ
DKFalqH9r6r6v+s9/z2EpG4h4XGk7QhL0CpAe/znLFK3vV0EWaK5o4Ud2Iv7JPiZOqIP3QyH1KWq
jNQ1IX++ZrKYtjRs63iNpkT5Ju3asj3UJsXPLoYC5/Zlmj5G7eB/T7DCGOsaP+CNj5gWjg/gGMC6
eZZ/CxK4ZjoiioLuopJQfXSA3wY1jlckhBrljwakQ7poXBzmgRJ5qBtY2gC+0fGH97RyzMecFN6H
uM+TBz+HmLfKZ0XeF3IwaNRxHLrIsH0/ZPS9r5S+m9p13EfBRVdrrQX3L/XDNYVdf60po1rjKZjq
l1ZoeHRap8aHY5kdgKBmluje8Fg/YpRX7TXyZTZWEGNpGGo9sCjHGPH2kK6EQNU2uxJr5DQkryRU
/0yHOonX8J093qFee5UyIAvuMxVZl1E5QcL+cFC/oW0Sl2iDimcRalepmZvUCRCyoSX1k2lDrVIy
s6GM2OhhgWwIiIAOVEpPxhX8YVNDOTNRL21GFc932udiI/Qs/GamajCs8rTHXmN3Wqus8qYSCtYY
OxU4n3MsL/zb6i03lKpwA+loFnF+6XAPqya+athGXwui2hRubsKUiOiRXoDRYk1Yh5Om+lvZDDTn
m3z6Ztt+5mw1Vcdn5YfLdFfhtfEy8tDQGAVdcGMYusUmUJPwpREy4wSrpAhfR7B+sJqtJqE1izGf
8CHbKhS3gEy167RO/0EqXQKi1/HhBzla8p7ptvWToxkireVoDrooV6xfel0Wj7nwkROmQU8nSOgj
+7XS6RCvTQ35yxnxQ/WuIXrisoyRbG3qyAhRM1rYVtwgTurbqJlJYUCiLEzs/G3yricVnhFYckoL
90C2iou4uXkwyjm7Z/sfp2sl1pHyW2KRks6m/TJOg2lsUSWr9e5/P4UenR//MIFcl7/y+7b+9au9
fCv/L8ykS6jR8Zn05i2Jmvbtz6l0+V/+nUql+Y+wdU2zdRrSTJBLN+TfZqml/mPbBt+kxchlVl38
GP+ZVi0arFK35TKlmr+n4v94QcQ/UsVECOjNNhxLJQ/roDf6Za9U/bzyIe3fRPoPu+bAsWecwYXl
0aK0/QuscHBJIzuGetW1HcyQqM4g1wQdo0+DdAYHHEMX4W9632KnRQwySz5wsHWTxr8DUgHfUgvP
KJNN71OUIzZ2sBWsg8Dpzqiz6BPVYSVp1+WUl4kLXMrqQPJ29q1iDgruSwzmcoUyIXsqyDGy6edF
AG7iucewqxPo893sJ6JZsGYNj6NaJgFBnJoEG29XIfJItl/UkPtZ8lVkiEhAoSf1Pkf5ej2phQWo
Lkxs6yJo2cJdzKbV2ueJkofBje/Mdf5EuIIczieoZwXMdc1sl8jgukYtM2fQfgkMaTP8KGhK7XHj
x90MTb8tNDx4IvVbZFoDPvpisILquZn0ydlOk53quNHogT3SSqhuMpQezvVsm0BgE0Hhc++oRqxe
YYDXhOtgu8gulCLMhhuT9KBRgKtJ4CKvCq1wugrbHo+DklEqelYIZ4y+IZDSyrNg4nwLK18lqO8W
5syQXoT63CEK0TpVFreIloLykvYZG2x8HUOv3YJ1WlTmKp6OFQHTdvOElXPiFCLw2tMKIuq08Yww
KMxvba4MFTL4uOM8sW5U2di2GwgA7dRCuyxxfgxl5WvvUKbq6kHINm8vytQc8mvFkIpzXiNPya47
e+55ATZK6aWthZyT2r9vTfPyIyWydVfC+Qgf+hgMy3UQQ0c1WIDQaWJCb7WihawCr/spARKBuaZJ
UAntCKlwtk5gRPRqQzxu5cpKMucu6ExtuG6zrIwvZR72oMJh9jQ/6Y74dQfkKBfFN1ETAW3oDRRD
1nK2PeoKiHZ/T+69DSU3guT5wPIrSEIsAtbUplRjyl0ZCF1hGkhTgHMUoavOeBmWDK32qpJ6dRUg
lgIjHWTOq2/YZbDHVl0b1BvIAZ+5ISVOXd+vMAhZdrY8nHJb8BQ0DgtDjZY+MaNnLJhFg4wxU/ZZ
UteKZ9VhpnpTXRo3WpVpZy2ZjZWbZwUAE23KOrlBxpoAajUUCFx2lao9a75JfkPfp1Dy0tmyXxFc
DhMNGRsJWabUtpuA097afqFvfFWTr02BrIuY0LkAZdjCYSEIt55Wmp2V0HoH8TLU1mSuGpOamDcG
kT3gpYiDbluahvhpULWEqRN+1/tAvZszmcTbOYpnf80GMSh2RVVCEO0BUa/wQDkPYgLXkzvWgEUj
wDZyhURZ2RDHM+Xk7VXNawVibh91Yfimg8lSIcRhjnTTwRrEWUsIe3EH9yRN2A10GSlOKdrUFY50
p76tgDxCAQ3Ae9aDr92MfmLDko9VtkZWasdvPh7TM1BU5a1fKr62m0zAues2b+7SpgKDBi6pXI8C
0d9GQSBYblrUUYPX6ihJqfrPeBODXKiXapiAJzeIRIrPA5ABqBk7vwNIGicFYcGwY3ZYx/PG0wox
NZexVp3l9lD/0uagKLZZQFKG0qP+g2AC47DQ2icQLfzniZxoNsT9IG+zPNEUFPGTUDd2HWfxDm+x
8z2LASpuk7EI3ydVK+KnGi/cPqFvSUcCJ8htNAiRXuFfQZLti0A/F40JToQq3/R9nLIrNZrBDoDP
xY9g9f14XvYmWQIaswoywcrAqqE3Svgrrk3nSirJVVHhNbrvzF67buoCb0GTmWjpcriIVawYr3Vr
KHshMopCKRMr2ropgBeeR77ExYT/aROOfMqVgc0bne+5mYmYhNiopX1RDXZbehDpACRbAM6ly+cd
yAsgodr8xBCZm+8UCVLCUFAxXmDCr4J73Bx5sgIOnLe/mrluu52DQ8GG9jXIt4imFmQ7DKpQdMKm
tW87qLzO2YjR7DmwqMOujYVFvCskR0/albqK/rIO8RKUfBG9q1MZvAjMGuqqlFpGngM5GPVa+jrq
Pm2cNYAWcymA/pg+pYkmkYIuOl0tk+DUIhnuLGnqi3Im9S9FalJQGgFqAItoZQdcBSfvdF0a/Bx8
GbqhPekqEKoNQ65fsIJOKM6jDKrFCtOy1V9kDgPilx2WOsTNMLcJJSkJMKOsrqbDGipqQyJEoA8X
ijUrxa5qkiEAohzWiC1IxBk28L7PcWlNJJrFrDjrye8t3HBUCmhfxMDj4flH0yOIpfypVRxCdMKw
rLszrSfXFoyPHopN2cHFWmErKRtPCSs09uTGqGdNWabixShkyEzcIe6baBW7CWLWat2CJs3cZeev
evVQ2NVW2uZEtBoBa2dmyklupQYmWEMsTPSzJ10k8S38o/o6g+hSeLB5SFayNF31XRBcydni+Ct3
BRioHj9hlOcPcRV0t2MTFs5G1TgwuaGlYW4LSSFut/6IYgEtaezQQRktVbklBywz934XoiDooVp0
ly0p3r1rNQGlhhI2BSp15PY69KFcx8DFohkMZxCtZOWi+ozBkOjziFnfttrqiqMnPSCq4yjI4GLi
8QBSF8p9K1n/VhUdoO590oH9wijhlcOzxP29bvyBuFpc/brqRhprFS4PjnfPdugrzbrSbL+DYWqN
iJmqsXlQwSRHLmk94qK2M7PfYY3pfw6dnSsbmBv0eoeEHtK5hUuHsjtTzlYxWcypCTfm9ODU0IZX
ha4PKoEz7ZTdVGEvXkqz1OOVgbafFdHxiSAAqzBkXmjo2OiaRh/lVij0vPCNwyg5G3VSK9cYooLg
LqCtol5lgAsxyWUd4rGcpGmeQKa3VzZvK1uHw+A7tCYc7Rl6/MibTiMrgcHTqTQ9QFAOFqaRKBOE
uNAycNlg07GEoJVcU1OWJUw9wj9W1qw79DocmPLnVWhrDyUkHemyZyRURNds0DcoCzghlVFzN2v1
cMfvVr+D518grHqeR2fq3IRs5Fq8NT/mfrKh64whCOIxa4dpHUvQu09B3Vj1zuLtJ9KtJYLw73ha
ZbuZowUvEYy582DaxRh7NrGtKuPfIPFkUlqVckCuYkTqmIGmc2Uouto1QMZW67Qjkh3bn61eREE+
9uy2mjQ/z+ZofBZxZ6OhZttHFx8x7MzvKMc32IojxfsgGoZ81/RpqO+atM0Lr6mXWA5+a+94veSD
9eKsI3msE5WSXod6n4z3Rcch/3yeQgXz7jgl2dk4IvmitIH+Yu0D2bSZfnTslrNmITIH/gsYGCNb
2Jw7bTu1O222ACAPyNxInHIMYZ4b7InrX4Q99PrWtGDrviVo7Gkv0UQbbyYA69qt6JUuhC0eU1fO
YzXbIGpYaKRaewXVJW7WulZ1JrvTrA23NDiJI0qNihKLkxcdITYNiTdrTHG5gpDbr+QtGx/Ruapt
RvWjTcBReZmEbBkgGObjhYoLrt6o/OUrsoXY0BDNI6DQ6mbWXcSEARBrlJpG8dJTAbeuNfTg9m7S
bPHQIw/GyBql5XXRo/nb1XgRzDXbOLjfCGicnCaaQ/evrSrV+QWsvEYZEWkAv6UxdcqFIuFK742y
iSDGQ39copRKAk+q2HSWNhe4Krln1AOf1VVTUa4j1feVm9FyeqxivsIXtKrKOLRSL3d4TxsxqTjP
bCPIoMZYbQfOC+fjg9GmFoPOCuexeC0LbJA/nIJJ4QdlfG0mM4WR27zrQAIK1WOnldaLhxHwo9ul
rCOoAItReA3EU35+5AwL/4OlJx0X9Ac2Uw5TQdRGb0ZmWS8+nsVwM0RBC0syl7RI0FaLIYCBVDT6
tBYK//TpvCe48s99A7DdhPmyVcLJdUi5AVHIXBBCyUs7W+huzCYdL0rcsFtuw0mvEU00iuPlMavS
WkTJhB9YLEkmOJ6CkllhhH/Xc7h76hMnUCip9eRYyjXJCCruVkv6fomOqE8x4OIsFhITdsGeCKVU
FFz32oARlmkWe+rgMJY2YVdJ+8yGnUjyiumMtfOK90ZvYKhzIr3LC1mmLokyecCuNoDzBAaVyU8y
j/qeqWmgalf+1Ir5ktdqRecUr517PbeieKv1ogfb3eDsXffMMDgNi2q4n0W6ZJnkXWjcwl3vMdBx
NsV4gSNC8zjKE4RQDfgr3ZrtHVZCEGcsXzOUqv3UDH6/DRtNPBf1rL/rbY1rnf7Q+KYqUrtHCdER
UENUB8iRoBMQP4rOKM/lMES/CEvzG+LU9Czr2S4WCaNQw0ubbCA9S7B52Pz7oCmvMvYkOz7C7oUu
qI/pr+/snW7N9nusSo5HlppKSKJNMTYeTkyZXra8FcSXCbSqJINMnRWQ0eNB8Ca62byJiT+pccdT
SlN5veuhaY1+rZuVfgN6AScSNcpSrNqM5Q2RYE4geK+kHfzVBSrjxgXQ942OrznwnJJV/8dIrQ86
oz42FGCxXTp8WylfmMbZDrOVpDuLuiY1r3Wkzs2NWU42gHAEmbk7cygDsAWJIDzHbWo2zG9pKFaC
TJLIizjvtGdoq5XLqeuwrOsiH+yLBpQE+3WlEKAzG6O0ns20sX8Cc1TbV1VrmvE6lEpvbprY6Brs
zqbPLYy5eZ2aSTCgWgIvA0C9rMyL3qbcyTyk4YhqTCXv2VhlVQywzRpQhlSdXVjCJf5Le9JUKh2r
MZjM+0QjFIFsEIa3m45WYZ+x3rThmWGG4qxoq8LaZl1CLghLE7muqlLV0eUwMc15SU1Rd2Ug+gLN
4BdDCP+Ifdl5jR0yXU/UL3WX44R9N4SVA0zRGWxwnHYTvWD8WpxLfk0EkJ7Zjz6QQJNJyQkfqqCy
npMOByL0giR6K/12vrdlDoCT49eT303l1v5NmyE9yrmhkAPzQCn71nIVUFRnXGm6EZNQIO/UyS3K
XoTraTsOmdv5drM1A+TMZxlw9NCDdKL5bpmY1TJubbPZzOwFgs0oODGz2HU5IAKfeROz7VCE90Gv
yOJbmZTsdfRGFMa7UtlBeE+KS0h7jeaDSZHAti03QpqaXCVOm140JHB4cacEPfpJjRTDmngF+27x
RA2uVCAtuj5LV96tw0g3UVt2pAgtGi5Fo36jpDW0OEoX7gzJkdA2juQrMxq9xCmudFNOjzh/OjJM
bXU6b4Mir39Q3PZZMbK2DfbK1GRIvVQ7Ek4PEk4YN6PKkcx1CKuoVoYEvnAjqim8bKl1EyvZlvJs
tkfFP0MXSkMCG0MQPWYBDr4bqkadDQQOYIzbgTq7pW6YQQYUhGN0BDZWsED8YrocK6meCQJdzidf
Nzq373MIiqbPatoSRJLc5IZhf9cgokTorNieYNWPnHth2ck+8EUJSa/rCdCe+2h84hgEEkFRatCn
Yo6L9lwh3q50MQxMz2FHeFE4ZzmpTCQ5XZUELb6nmpRVzsFXY8rwp3TOzrOexMXzvrbJCgOo0Y3u
lIyEHSG5VcgBM3lnWxs8fENLMjcj/16aAcY4CvoR2IAkHRYz+Kjsdb/rSp6mbH/lNmAwGpjA8lfa
THrT1ugy8drZ49gTpNb415E+gIzynVsQLA4SjXFAdM7cORNhFZX6RZob+a8UfOytTZH1FZSdmuxz
ugo+2QmpaiJOt0gkngUOq1ULbfvONIW4NVofwUftywml8yhfdBLN8JaI3FNz4vZCDvck8wxCBaRo
IC95USmvrWCzsWVriYjkGapXge9Y14KiKxDcJpo4EbCHegq1eTyrWEBv7altFDCLI3W51PKHW8PB
sd43Eo/C5DvpPii3P0o0Djj5a+hiKik129bxcDSCjAZTrcXBvZ4G4YtmM7giGwMN9hGz2xZFRGuk
jqgiuW0GC8eNyW64moJUv7KCeXrzqSw9Zih8rqfSabWdk2tPcGdWE5YrM+gfiNXFjlm3QbCPTbLD
qDOZ4blZheEZLwbae2MhSEO6k3HCa2p6vTx+8xG6OinbFjvo2u0UsrBWS1HnXczse/kaBIXPGIDq
nUMn7ZpAT/taERAVWXogp2DNrLCE+6gDbmN1GPsNh24j8cJootjXq0b1St+RmoP0haAknCm3mqO0
Z3Tk25J3NeQ/DOjqv+ypL/HUKJOJ37jO7Pc8z4ufhglEmcZZ1Seoj1r83VFOPZjyV6jfw523G690
hu610nOUUEMuUAaldU0yWOFIQlKQkPqAiYG4kywD54BMmW5+oGYvxs3Yo+y8Hrtm+EZNCmB1b1X2
Lz4sfWdZcK+JIrxySJy5FHON7dQqRXddWU4AyLqS3wnw9K0TaehLc/S/m6eKrpFEYVHlx6n1Udc3
aHbO6lcQTpxpns9shJsfLdiAQ/BlomFVv8g8cj+0P27+/asfDVjL3/zsWgfqZT2lkkhxrfQSfa5J
Y46w46qw5zq495zA3ATZYpbWzolbWwQ0n13uQEecMhd1ifaba5lclJXwfPUCRdcpDc2naj2e3IFu
BzUki0nLnw+bgrNpN0K/7K8dIc+qCEfi7AfrTBvMtZ/ZNU+0O+8i/ymyzB8n07iP3eCBiieUraoU
zVwCJ2gqSMp2uqLkitOxC/6VPxw1qH1OBOMmD5Q5jfSrIsFaCklw2dKlfuKRDFZzYG4LAYiztjcL
nZpdPs5blbQeqCnBT+BWgjO+Zq2iRQ6d6KUYvb8bQ4dynMmJ8kavSo+iy3vWWvccSCklOcVjFBp7
JVU4eEwnXvGx53sgI52QpGl6wrUkg3NkGUhUfcNR5VS485HxeSB9mTGwR2OFinBeDLqlug2xEOjy
rqybs68f1ufaMqpnB5II+t2NAeq+9PqSCk5NGtoyG04hycksuZA2dTgVGTZrzjSnFD3L0/nkszu0
4A0tRItAsBfCaKkWJJJX6a40UZkGT0rzPlXhRs14Y1FJeOOpYXrkWzz0wpHUwXGxb0ZPaiRZKyMo
EYWC4aUP062ItlAebU6uiflUlls1/A6u++sH/KkOk+d7MMVo7NxKBxuSh2chOw/1yVgRm0RmRRnP
d51enPwOlzHx2UM9mGysegLVWZZcKFT2o5asuREju5yc/E5psBg0k1tqJC+2JxSmx27sYGrpZ22x
wBejRyQNoVfhpiX+cRhZFoic+PrZHVl5zIOpJTUSwQG7G71CzXcqgCLMZ2veFBOLl1vgrpr3PDsh
hvtcAsqLOpg2gsQk3SrKRs9SNDhbm+Wao0+iYVQ/pa3mGgm6T9B/cXzDP1SU+uYT1abl9yh+cQ6O
/sTnceyuD+aUMS5kIwN+SFRICqzDJc062IhPevGNk3laFq5hnlj/jl3qYH4x8tFqCQwePR21TktL
L9e/9xaxaMro+cwBs1BXFDG/fpufC4Al2xhG7ge5QMg5QYUvMHqT8uyoyllpAXVq9hOJoxMHYA6o
1A4vnea9xAFmMWeP4ewp01sUvpI58/WPOLLBOHRyUTjKbBQvo0ex3YuojObmC7jvbaDfW9YPzpwn
FiH9yKM99GHFGk6PsM6Z4xDNU049TzgHmXlL2Esx/Bi0M1LrXnvIQubLMrIlpcWOj8cI6n3hlNts
qNwEZW/DyWYZXkVNe4OHVA0mZDjaMKG5twlp4jpuW/zEPLGK0/qU2vbIBH3orwLMNVd1AOWtZy+9
0p1bEzk/YRoXQpuvWpq6Fh8Do3CsrfXyIX79bj4X0jJADqawALh1ai9TWD33j9KavVkwPOzxrDAc
T9f8jTY9ScRxAU+xbS+HOH82OiojTHTmhSRMcanExliZ+rHa1lq800JETcU3VZXrRr5+/SuPDuOD
iQ9Cs0hDaBK/hzETQOt/l80W/vRqGcnLmOWTIRDZbSmfTdPTGFHcaW/lsD85irVlUvpksjcOZsZQ
ryCJqnxKc3OZYjygmrVqiiuHb5b7ZX4KxTdKAgt7cCMxUpy49WOXXf79hy84reawpqQ/ekpGGxTU
k8P9l8xShX3DjNgyMHkUNek6Pt27ZPh54rrHxuPBlBgnZl4poh29UYuAzj5r0LCXKmVp3Yv6MsRm
l6RoljHV28iVT1z02FRxMDnWKeZH4oi4WalsyCAy4AcuOS6IVV4bbdrV1hsbB3OKgOGwqk8taeU5
XU55EXXq3iTaEWFi4Z5eDpcB9slLP3ShSLWtqZuyMLSh6njB0FGrU/Lo5sT9HlnQDx0jqVqTCTj/
1wIYiO+FTwR7La+m+JKh1YnsUgyXw7C1MN4lmscnZw/A/8wncEG7r3/DsZ9wcPwjSrXyU9UfvVD/
ZWTJrTVnO9+PPCs8saNYZpLPHuFy4Q8DGO5fSNjROHoOpT+3ks57UZQ7htLXv/9zY6q0D50aYa8r
uVqxY2EkSPW9lwP6tG+s4RJgPJ/lgO7H8n+v4AOZR3QCv77wkbEqDuakMJlyc+yCiUMYQuLKmh5a
P3izQ/WxnCAUTdWbLozqxBp67C0dTD66lXUT3Y4JBG6HIM++mpfcqVbY11R7T1zj2Fg/mGlimteZ
3ZhMcIX5qFrx3cltyJGF+dD0MJFZL1ubg0AmxAWO2g1PiIyr+GLZv05dv7GC5J7J+usXc+x8dehe
aGJbTOnE5QxZXNUTkpX2KSv2MfMVMyZDwpy7t7+9ud+7kQ/jmxyGDNsiE+VyyunZT8SavfHZWPnJ
+79nm5Nj/ciQWwA+f3xKsZ6yi+bGhpL4TrvzdBFdMzcEY7yx0/on++KvH+Hy8X/yzf6mCny4J6LJ
zTTPuafKir8vM/8yDdUv+NPPe+3EcDsyL+gH80LTaG3RW1xjUKcdoS+enE2XIuyJ0+eR0fwb0PLh
FgBAwhMaZzjbWfFa6P4NJ8yvH86xH37w4fdqgydymjgiRdOPtJxfi1S+yL75+fWfP/Kp6wefOhFt
aAN0MXpoQn9aU3CFwfyMHjddCtSrX1/j2C0cfOoUkScCEi3mTOxDdKVkjTasum3Hs6///pEPXj/Y
PGhJDgJEDmweeqCC5DxPC/XxVi+qbbXsEaPbk/uyY4/rYMuAwibWjJjpP06svWYw+7KGzmrwSLX4
L/fmhwT+hMR7pXPKybNgYi+HCvKBVgKE6PJpLGZ+dK4uE0pdbk9OK8f2m79teR8GcCVEYtjgZT3p
17tlluegxrZ7eZr1i2lW3nI6Vqcnc7piSvv6vR0ZF78P6h+vGdAhNUkq87pavsdjqyGjyWZw2yc+
yiPzyu/9/Ye/34MVbU1WTo/69p3qqw+1E7mlM+3RO50p2v3Xd3HsKsvdfbhKhkSdpsUweaBQXVCX
8LTa+GpZZ4ie3DlFsv676xxMBDUJ8cBvu8nTicdZqaGGG7H4pqvttpv7279+aAcTQmYgA3JibqfW
squu6K5q4IfQWq4nJbrsh798NQdTAs0fElfafvKGuWJ3lmycogMwVjyXSvMUiL+rrmoHEwPhQX7j
UzfzLIukod8n6UG4HYmWNFz7Exc5skz+3hd8eP9xUPskqnGRCCtUGvpupOvLiZXV2Ea1rWWR91cD
QF2mvw8XCpSkNxSNAbCA1Ml7uyzstlsRhMhedAzROiQnDgpH7gjS3h8XCguzkcjXcKLKXqwUosCE
4NwDD3zVBuFab3vP0qYTFaojM6q6fFYf7spBQYMghY2tMyXXzmLRMsdqV9vVd/STJ57c8ol8ssFQ
l2t/uMZoOBKNFacOO+jphCdVv1KZS79+LUdmMfXg+zeGtFF8jAGeGpYgy+f8EVUhIo0Tz+fY/lI9
+O6H1KLD74TMkul9N73YlB6wxuebUSnXM5DCeNQeq/Lvvkv14OvPQxNBdcHbwCNM5z5pvnFKdnAi
LEBcHfBKQx7FiTs7smyrh3MAjm2YgZwyuCVOWhtbRZAZbRfBUkWqqUlK8sld+rEhfTATtIkYRsHK
6tXduFHLcg0N4Op3hRlRWxjO7smZ7ej7OtgiFJMi29JxOH6YypYqjRY8ZeTo0XjkODDlt3WSrk7u
Rz5/hvLQ72o1RJY4FffFoYNpUy/6nYn6ktHHk5yXgrrl/NX6I52DWSFAnCiB2DL9lMODGdgLFJJi
VDKPK4D1E9Sjk4WZZQT8z+8VQ++f3yvpdLlK/PlEgpegccpRSt1WvcV4AK68JrAKlXmYjiit5vZO
9yWp3wEOtHLQ/DstJDHs6y/72MM9mDYAb1opYDX2RDSOMkveNEDWY2RXnSaBdI4PTf08nOqZfT5H
SedgGumYx4MyZQOWhs0vJzJrqFOInL6+k88nWYkf8I8J0CJwtAuUavICvcxXdUnWiq/fd0PgDsI4
8Tl//onBuPrzGooe01hQuQbyba/sVU9th+9TBb+JkzDmUsiJ0V8OxYOZA22p4ps9l1peCB3ELEVl
yP6O5FeoEScu8jmRQmK//POGJM5FjdApFvY4/FY59ctkpcjTyGLDKbiGkLYf+uaiH6W3HAKyJTFI
DN9xX1wsmzKyau9zqtr898Rh5LuvX+SxUXIwuQRWR/o7FigvULvrgG8bQODL1396+bg++eiWaLGP
i6SRmUOJkXryzMLA4+lsfKjkHWHlqz51LpZa4dfX+Xy9lAsx+ON1BHi5/8fZle3GjWvBLxJASSRF
vXa3evPuOHY8L0KcRfu+Ufr6W/KTw2s2AWOAmUGAiM3t8Cx1qjikvOD65dDWG0HajiTg4xcDfU8o
tkPOEC+B8gecF27/EqO4BrHvFZg4f17+9RqbIBSbAKD8KHIP3t4CDPQeyjrD0aWA3qL7qLuJywqI
PnD8b/1qHDZ23jDDYdRtjmIdgDDuxziDdfApxDzA534D3+zcFQWSJUidbNyVcezyDHX7sx69D86S
08651VUIADzUryZn2CUte4JgouHzGjMhFDMBhcyygpIVZmIBwu7jFhGvek0zOBl2dR56eS7q0+WZ
6IZSzES8QF+gZWBUGdPH1fmvlhyI7gMKd2cUlpfWVFheL99nN0cxFABHlkvNF1i+NHch3wJIU2sf
V3B9Ft70QCHk0ioACeV8I7vO5NTq9kkxBUBIN7SWzhzMVQI1A+dIGb+DysPltdO8GJ5iDdCUklSk
wNft0vmRUPmti8enEPLvxouqMWWrkuLHc5bSBM5+glWrE3TBVAxEj8ikX/71um8rRgDsgnL2wEgR
QH3ycU2XWJX/4/KnNcvuKQZgImkzFx7Or0PqbeMP55I5t8Yfrlt25Z6HvZORZcGykzhHi9xwXazY
CzRUGdMVuhGU6+3FjRi92oIBC/sdKm20hMoqPVl1bjg5GgcYApf/buy8pJL4C3rZ0IgFatRnuL1t
8YJ/I8xvwOKI0YwR/nso/8nd85Q7PictJOgoprMKo/luDNFGCLD0y1VKouNab7cIBYBzhGrQiJbM
xfZeLp8D3Tqql57j4YcuLN4ZdCf6ZbqvIUdVNe4ujw3mSzeCcsGttvJdO2GIxQCClytytimuBw7c
bVgaPFzNPVH5HSDwODhNC5lD4coenSD8r7nAo7G+KqoU7d2WW6fNElS5gJCQ70D/M7Syh9Lr+uuh
bn6SGnLDYThNhvXSDahc+m6VwQNDFBgS0aEsEI2AY27LAaGIAEUOuX0wxnianVn5jD6argVw5NBz
IZTO5uI3z2R8pHMZvToJ6HEshmr9l44YV4xBiz6WLobiERzQWu7SfJanYWDJ3l5s+xihTSa4PI7G
pHHFJIAPHvHbKjovAcwbPXpAS+ORCNswDY3vouJHQaAroBwG5sq0dR8i2V2TPrtq8fJDIhlVZpr5
BtdCd5oVW5CuKgoQVV5lapsr9P+82LU4XF4i3RyU2y5SqEz3De5iCOD5GulCDXrTJ90VxyvvmEjx
daMoNx5JKquJPQGHBWhQwdMDacsrmUIUNjejtDSHV8WDxrXbwsEDiKWd/D1oTt+s1rqNI3ZoyGh4
AnRDKE97PwyVHc3JEoCN+Jn4qL4iAcJ9K2g6NDJe3hHdGOsafnBTsQ8ov9iYBlQfB+CvYygEyyFF
A/4Sn8QwGQ6vbpj1zz8MAyFV6bcxpjJRWd+OU+Kc/NQ6IbpDJ7dtsFyaC8iUiw6pd8jkQawvWKw+
hozefANVLbC/OrGhpqQxjUy54RlpZ56hfRAbAFJ4a4EE3fOK8kpRsgBt9t6YP9S9xyqi00Wr45xO
MMKQWAI/6i1F6QgVpBKN7x2agFFPaiD5V4l2a/a/dcun3Psq7JJBzCDeWb/+XrNC+h1IsiX/k6IN
rgS2E9Z5zYahSmIj+QemtgARwOWDqFtbxTTkxKalA46UAKXxtHxdIBTmIrlchiN0Dn5k6Bm5PI7G
ODDFOIB+kWYZqSFZhbwiRINRFiQPc4wUwPA6OKZYZl2zT/wpFcKZxCA2d1jrBIW3r5cW3BbkLOXK
yn+Xgg+Cr6UtJvdZwrbN8hcSuZcn9zm3tOepsE1a1Fzg+XaCBPzlEFIOQpegNX6PN7uuTyCaCcAI
dQtwEsmfgagEWTPIoIDQ6/IzVDShd4rrz8AAFJpzq5qrrwI8PacdGoih0CCOUzcgpEcreJwdZivy
rqCX3c+GjdU8WyoWE1hnmqV+wQC4AoG+RB/4xgfx1eHyymqOpwq5HMcY/FB5BMbdBG2nvF84OIaa
AP3u+QZtTY9pCN9isI0HaD32nx0gxdTEbmyl9gxJ99HPdi2iF0pfZLPP42zXzTdV+ZpY32X4OJjy
prpdcv810GDk9peJxCywJ36WrD10rbypIbW5cv5dXkLdEOtd+fAGLGj+hbOVQpcdLLNonnf7azT7
TqsednslEeNfHkZjxkCF+c8w4AuTYRtWLIjs8ncKCm28byfm/778dV1YRhX7AeaTMl+clabayQ89
tU4SKGRaErCfZEexOD/RvRgw1p7Qv/bn8phrsuCTs6DiGbPcQgSznuzQhhZVj+hPbm1wZ/XVDRi/
8fKcXMuki6FBMEBD7N/l66KYj0IODN3Ba8qyObL2JkrYAYON1W2HIVOxzyB8aqV7c5JYc3lVzutq
An1jUWNUG0hAsPY8jeGDQ8HWIfct+4GxJSQgpv427Z7XrjrB4y26or+2vOt5/XAufX9CcxsofoOi
7q6mlb8drdo9lJTK6ce49AfhQrF1AAfM5eE010CFPoKrjgvIIfKAtce6bp8LybZhM18njffFEVTb
MYGmKBwwoZY0VxIdZ7nMfgo/QQJvd3kOGmuosky7NfqyxyqEdVpm6EVRgKeJdeUsaJJdinMbS0hM
hw+Xx9LcZ5U1Gqrq/gjKPxqUCYjGxDgeCjK+NiaNFN3JU8yFVfZLA2AVDdCx/B2EnVDeFqZl0hkL
FdS4TBMYqda3z41APeS/DdVjBmHO6RsIW3czopMapPe8NFg+zclSQY12usQZX0qONiBHwP+NbmQe
vdRQ8vrqZqhgRs5ziPdCmD2wreLZ8en3PGv3xuKdbgJKMBKBe5YusuABuANA4Nuh2aZtgJq3nem/
CTRWhguvOVEqiNEdO2uiYBoJwroHj7BXnagl5m3aFMGXjqwKYwR7TAJ+IvB9Ci7BPuZfJW4DuqbF
4Ivolkm533YIWkco1bDAgaLOjsyoGkceGgJXrrKNM+Wu4TzpohAV1UiZM5I6xUAc8nVs9PfrMY6n
316NESkaOYGiS6E6AjaZXWuCIWpsy7u2xAdzDNblIZURgx9n9XsQ753lku8J8Dod2karhd7CDbq8
TbrrqSIeHZCztYBQjUGU/0WXAhfhUwSd+Qlv0ARKKCD0QAu3c0AbdnlA3cYpvsMc1yU43IoRbapv
dcMfPDC/kebbVBpM5buP84mnoGIeCytKoMHhjwFIQI8zovreAqfCNRgvAz9JNynSEwKEyijkLMhR
hdDW3kBy9IggDjHfmrNc26hkVT62UbSLvOHEihsetSc0ESWx/d3H322ycsVkQQX51QdWv2ZdUFZn
/AkdoZuB3DRLrP8ImvwApRD4YpovV346BJ5JcUEX46gYS5eIGILkwMEynkULNKFy0BeVduKfCaXd
t5Hm5MZbJMhu7XnL53y6scGl8wK+temKAJP7go7SYd6P0qXDQY5lfTM5Uwd6a47ouu1JeEKLR/ww
T2gJN8SDmo23V0v04Uz73pTVS4zUYBOV22kUu5yN0Np7SY0paE1Y+951/mEEa0xKHkok8ElsPVOw
JWTMfpxWNoBpBAeJScRRN4wSJoQtsyr0WVOQmEeQw4IEUJnl93Nc7kBmdi4sxyQlo7M97/7phwmB
F5b3Bcezv9qePh5uQKHgd4dc7lMBHR+JTqNx4yVyA8rRy7dT8yy8/5IPIy7ZAigO6vfBQtproId/
xny+Wgg1FNN0S6de/qhmohQZjCkE2DZuE92yEsjkQlT70lp++JPByGim8X/4Ro/KEZqEDPmi5Vc3
lieRgqcmr7/4eSU+oCBKnvu2RCDM0ADbJ8vNPKFyY7rdmlVScYwN1OggxAMlEsKy+9iRT5VcvuVT
N4EQE9QsRg9Wt0rrTf2w2SkiREhtQUEH1Fgnr/duRArJzdoxrJImZFPRjB6YqiFZgmnk3ioAd1jl
mbiXAWfyzPLD4scBelu+dGxVYGOVhIuXDpiJH4/344B6DefXQuaGR1K3UMqNjy2QRy8AgAc++VsD
yHWYR7qPIGIefO3nO/9uRD8wXkTJCPWgqboOFyuIwuTW6Ezofr3i3YM31cmmEb9ezDV9AGw13ztz
Mp/BI13/uDwBTS+bR5SLzethnqk7MeCX/ounvR0TUGLTjXMDjYC4PrdVCBtmbeG2FOUrcixfOmIg
qf934bwEbIaguEQ6pbxbsp+DHR9Xk1iQ56EZQA/kbYx++ecuGVcxi32UA6NIMVR3zskOONMwZfcO
xBGr4tFpC4P3ojH5XMUrgkca5JbrUZtpv2eS5AFQJ4euaYOV5BXCP7dxDaZeMb8kc/7HODvNGVH7
J6q+7ySU11G99dyXKv5D2vaa1Saomc7JVNsn0H9cNz1BzUtUo7eLlt4/VIX7twBv4g56adXvMXaG
U9aK/irha5t0YSIk+nxi3FdsXDh1Is49XK1WAtlnraLiPD61tUkX6fPQGbLy/55AYYOCT2ZI2oAk
7qaY/afJmCTRNI+DG/rfb9soeSd93uIshPRn5RK59QZ+BaLAh0Jm10vITrPr/HCq1n4PTIhTBkBx
HUC1DuoOOL5Z2V6DQdBwx3UXQDGCYFrrMjdDxNi56VtDQbsmwxl8pMVKm4aqfOt9N/YLfu4rQvFH
mXnneZKGCB5jH4SIceT/yXv3tV6+Zw4g3Zdtlm4MxSyC5XUGjsphgeeFr8Pi7Lyq3daJ+2x8x3Ur
phjFsXFAylsjinNy52ZENN9we2vDNV0FjK2d8R3//KHlKtwyymQ+jBVmki3WVRzR13BgW4C24SDS
OQT4DozQphy55ipDJOnfrWFLlEU89OD7wA65NsjH0BxNQtA7QD0c8RXYF3kJBl7TgJ87QxAw+Hc8
rCEZaYTxwK/yTGp5I2N3uzj5bT13u8mEUdNOS7ETdPG4U3QI88MV8w66zarsj1C4PGWpCIakvAXq
eTu46d6peGtwtnXGXijGw0qQMXTBExfMWX2aomHXQpFiP/m+vXN8MKIu3gTG6uQxIzaI17l/BRnd
2OAy6dZVMS4Z6E+B3UqRn2H2XVb6R7hQhwkQ5RAUW8bd05hfFaIpRF7LmeY8WEBbXefOgczNVd54
weU7rLlhQrETSJH1EGSooVONvoHNknz3Jyh/ksT5Vo79s+dBpgXMhZfH0i2YYi+ShI/ETWCTyADg
uyOq23cvEAEAKyATb0zG6m6zYjVgkSQInVFcmarHFEkDMUM7AYQhZQfZ5araRH16XKzT5UlpGNm4
Cs5koieTv75fNnq1dsXo3oD37QnZH2iwWtU9kJvDPsnI984bXkYSpWBhjXcx6d8qVoCYuJBbww9Z
p/f/aRuuYjilZXsQBcFdoNZzVdwhxrWr8BT3L3J5da1nVpZvxhYezaPtKTaFACWRiAUPK0gMq6Pj
dsm+BQvM5Zlo9k9FdY6VJy2nXl/tpL+2c/uV2eSPjOID6G/nX3bdZDs+OfExpvHvyyNq6lVgvvzX
Rlpt6XiQ+oUTAogaoGvb0H1ICgIJyDXSQpW0B2Eawq6MHJbQ0KOhmea73PmH4LGt8rGXFRRP3SRO
N7k7HYBYfJ65OPEyPQmveC1L50zFEhvWVbdpirGcZpGmXTrxYPBsaPeC9rfPHVNPv87+e4o5BCc5
R2syFO9hqE5RRJfrzk9+55V4IlPabC1q3wGru2ur9G9v17bB3deYRxXfGhMGQq0Bc7Lj/+yZOkhk
x9u5smrDrdL4OCqklUyuqMDXzYNiqA6AQmynNr2BLFTwVQPvKVaxiMrE9vqEBy6z7kYkQpMebRhp
FnWGKWjMrqeYw0o6vdMtMZZoibeCZE9OF4OETxzQQnjITfVPzUKp6FVUkpsqLPFOOQtFZ2pjBX4X
nZrB8XbGpJTuxiieE6iBBwg1djyYxG2y/OxRtm7AjCqhgWR57uqwgWfWsGqah5ErFq5rSAU3fcCq
ofQJG7CaU+92dKJgNQ9GaP978vYTq63CVyW1POSJ8XwMYbejCBoHGoHiPa7sTTnlyREaS5CP7PPq
IJzs6FmQHmoy73FKZmCCyjnfedDf2HqFibpRYyRUnOskIa7hg/0cbdroPKKQVkEdxQSb0h0SxUYw
ay4KNBzBFY1c1IGkMzzUSwnXl1rJvhpHYdg83STcf815XLUIWilq13Ude1toSxf3wIeHBjuqsTlc
uVA1OHLRzQLDnbXsjNv65MjsVICH4vJjpLmvKiY0HEY6IQ+D0n4MNZxh9jZp8wIZgByRIhRgTFyk
mjVSaUHrypZxBNGWwE5ntg/BBXw3ZBV7uzwJzU4z5fqEswR5KhSag6wKf1FvuZNJfLZwso0GR+d4
qVyfNeRiqiSC/w10+270vDdZQizcp9GRSDjlFirYjP3yO4gJxRACQfKnr8g1FhECCwbnT2Mk/g8r
mmYF0guYZbPKLwxRf2i76CbNhxfgeNtNETpyK1PbEHDo1lS5PQ4ERJalxo4Nkf0AxaRVzRWM8RE0
UYNqhk7I5a3THG8VNdrUtMHCZhyMA8WutptdDEajnnQG+KvGiKvMn/mUWNO70DtjOd1kcXWY42mX
1Q30JHBU7BHtAugVqGe7Nlwo3YSUFza1cuQDS2BlOLWe0r59yBNoX7K6Sg2Bje4qKQbBk7UXUXe9
seAF267iK+DzXV4vb4fGHKgg0KyIIIzM8HF3hCbmTCESnzvzEISi+AWm62XnMUiGXR5LMxEV+AkJ
l8nPM1wpV7DXsVwOddkZdNs1m6ACOGm+hFkJJY0AApDQN3Lsn0Ds37v+4+VfrrkbKm4zldDf4RIZ
HOZBemR0AAGrAGizjl/ENnIVu5lLyN2EkEMK2rG/sa0anUxx8kuE/M/gV4aTqpuFcsNjC0IJ7yHB
ADVhK/Qek8zaVDW9MQYduhGUl1FA4RU6bARv1xDeIstvIVmDmoJE1HF5I3RHSImkmsiFNmHuYiPQ
++UnsdzYtPp7+du6q6BcZOk0EYfOGyoIFAkyJ/P6M2+XZ0hYXide8xLFbDTcaF1AqAI04yZzXGvB
OgniBSgaw/eDBwgBk93qp3XOLW1vVp8zgm102NfWToVoElpn5QAutMDq5uwMIUWxhwasibJGlyxT
QZm2h76GxMPyzSMUEvPDQNItyFjuG/sPEp0oiyP7DPjCpnWGr22YCsiMQSMKEmms4hoTOg390ab+
QwiJ1MoezaUXzSvsrmf9QyA9y7AJnc6nARDhiGsXUJdwEMsNCzkmHjiVq0XcUpmben11w60W7sNw
dTJEEZRIaBBlruttSup0v2rfRj2rbLNzDb2oGzdO6sDte9vkOGusp8o4Ka0Wwi4Q7gzGaf4WQ3cI
OqJAaZkOni54V6GYbWSDcN4GMD13/tgV34pm3q8erb2kGwjPbSurP898gUdjQIXpFlExE5B1H62K
YkIQKruO/fC6n+xtnEf3Pc9fOHw4z4S11i2dYjRcGpbR6HEaCAGJH6hKrtz7o3ntNBZVRWfaNgXO
bMJxaKkLJ31gOwsY3AmNqBbIyAw+mcbyqaBMtFfFY9syGpDKzrdFHBeAG7jLGVqE3YFAw/mxdqfM
YIY0tWiu4jOhqDdCTwpL1ueS7oYiWaVWErR/dN0mrJ3XaEyfBpC/9BGkALl343TZ73aBOh9Y646X
Tb1mVVUaSksCaJX5mPA01c9DPkKEtf4mwv6b9MaHy0Po1lQxGzgThKNhmkI1hr8xCHCuqTdoAN7D
Azob+RB1E1GsxWjnFCkjjALWCB94x2EH9btix/z0xRgKad7cd4bvDxYpF+7gRhXFYkXeI5Ik+y5p
TQAB3SopDsMwjshFdOgBigcSBwT5QrcRW15mzoZ04lQDq3B5O3yYz08SISpisx2jobCBgQAorOmf
YuHlt3ljQSmjjesA5D8o9xHqnKvJ9R9SSLUaDpruVVThm51vgdqZEop81aGFgJLF7B3+tyifIQW+
KcYGorcEgpxgZv+quX0HJX7YMGvM7B46iRS6oO62SYFIqm4lMB0D/oMOXDduN3ZD0apgcGc0B0RF
dPZO0kbOjPEWDghRhhCok70hKtV9e7XwH+ZSRqxg4NtgELWa81PloM0BtYHOsD2aU/F/sIoqhXit
A5eoL9rf3JruaOOhnQgMRtAwC9CpeYZs35/IYfeXT6Hmuqo4Cz8NaeGscYQl3fMQuS9RBtirC+E5
6CWOPy8PonmSVCDnRGNRJT0GiQVIznsX+oveVWdq9NF9fd2oDxvSVOA7m0vgbEJgWIOiRM9gnJeB
nfuGt1tjEt6fjQ8DMGrVDcj34YbLZQNukls4x5XfnAFCNpo03T4o/oFjR6KjFGNYo7xJ8uYxHZqX
we/+6+2vAfj5u0H4MI0UQp+15EBc+Y2z91xoDHdND5HERhjwurqboaQFKA2tIhoxAN7MdlM1zikV
fme40ppdVgGauVejqh/iYoQgN/Jn/8zr5kRs//XyEdWsv0o7ueTdQnqCz3Noay6rYjBA3G2Ktl0j
YkA3g/V4fVx/mPl+qjBEDeeyqe1H1Iye2fg1lgC85f9+HklaWrEW1wAoxscI5DC7GXwnUF58sUl8
LLPYkNjQ3AYVpEmEC+VXJMsD8CTuxq7Z4eWocusB6EOj/db55yo8M/bHUfIBXkTEyHaVNkMEugo/
zD+GvNzIRx5B77jZXd577WjKm78wH8VcF88FJEoP89Sf3S7+ua7eYtEG6Nn8DyKtCt5eeuwSYwed
7sgpV56KISv7BC4fz5r2Ic3c/AnCfU2ymazK2qR9Tg02XnMviRIRkDhuXeHCXUr6dN7UUL6d3ar4
mqeu4jhZHjqkHYA4H/tsJJBnQot77sTFpigBeG+k2++F2zZvl7fq8+eRqfDNSsxgihta7JSFxoU8
OmfQFO1T0ONl7tvssyNPHFxZkx/x+Vln/wfhhNx0DwJ6GjAnpluLuMXfbCbLLomWeidrXtYbv4/j
4PLkNKMJZZ8ktL5Ly07XMAT8p7abtUd7XqW2Zg6mNeLesWn8GqEmU1Gj8dCinz/qcCZocgcevwFI
kSwYECiOuRttlpIYqv4afxOi1P/aJQjntlCKwFmoOv/gL/GNKwrooqM+simE3FtFm5yLTo5Ht85x
9gtWId8/GZLvmtCOqWjLouvGokEmBjjSditAAQPeNxiStXSKzojYhjbxy6pFx3i66yCAazw6n1t7
pkIxPeIXzVLlaMAs01sus3RA38XcXltc+t+/dF5U0stm7KI+bDPkgQAEo1I+ehJqICQ/pLxJkZYH
4fjlgT63VEwFV2aNzFpfYKCy6HY+oSCyG77LqoLHZRKy011s5exbZCrqrIhpMAwDmJgze9uFwGWv
xgq7d0wt8pZni30AiqQ0mf3V0P5/BMZ8xV+p5sLvEmG5QQXcyQRCB2in/By9cgt1k+/e1O7acjgM
VbXnQNhvRkDFjQBMzYqqAMy+CMe0GSGVWXTFdVLRnxDPu4rD+H4pTYGebgglTqm6YmiWpsemZdCU
m58HPu5isKNO8/PlU6EzV+uff/Bn3KHNqQ9h5kB2E2Rzi+bb+mxyC5JhERm3OPaXx9EcDZX1Em6f
BSliHA2WkrsmtHay8AMKgtCtENEJIfR+AdzyZIxWP38umYqxBFuUDH1IIgfN3J7GGiXv0DZEdxqj
INYhPy5ZQqLMSvBpD634XSSWjYA/Ze7P0e254siQsRgYPBQ34OkIiiB3+AVuGGC7+h8JMwRDuiEU
r8Wpe2eKIgzhrRlTO93NsXv2srrbIJa4vOG6DVDuJeeWn4sZQ9h+Ci1Eq/jZL7Mps6xx9piKXxwA
O2pHC1+XlXXMW+jnlQv2gPNabuHS3jYRhdiXBcpZqMUdIRdsqkesF+8Tc6PiFUcEW3U8486Hfoei
QH+CXijfEQ/JD8rt77IeTzZwu4Z90twaFbFYgUGYFC3qUmj3/ElSHDUq5yyY419eilEr57+mzP2N
LF3va6+ECmPMsgLQ+xwBiOexb5a3D+GJgTv+ULSL4fpo9269Vx/ujx03UoQlQig84UXnHoH8BNGF
qMdNFYXbUEa7ksqjsciq2zHlulplNzVZiKDcBZLMred5mwPbXaTpbpryP0nTfxUVx1Rcn8VJmUG3
HXQaWfMIPXfgIb3jF7MLTEX1+RGqe8kEuCeoZLbrZNIS1JhF8WLEdWnMgorqyzgZl3QtVQro2Fl2
9zQQ7+ymbgkYj8EsaHdfsQslHfPWbjHGVP2Gpg+0nclxZZrvsz0OAgp8NHstvliCYirAb2xs4hPZ
AqjGvdveEt9mhIDGyWiOlkpQabd0yRAXgQvECzdImZ8QMt2KKbkWPd3nIf1mbNDVjaQ809yqUKL2
YAhaJzxE83uX487vQXpAJ+96DJv/Ujb/uWy5NUZHBfflaQi/18UOSXYsrW4z1nc5pSga/6ARuQr7
P97p8kCa46ai9rgkcpw8UIQsQNMDVrzxW/8uG8aT0UPTeDcqL2XDYpzeAnUA3v4COeEeDSvUX1XV
Ub2zvl2ehcYdUMkp54g3vhQeag10ihHhJVeJyND5Wn/x+8pbTQDVKvwc137uOLJBIRoeGrGjGTfB
BjQvtQrpRs4+FllmIxfO82jT2fy3MX7SxY0q6hAHtM/sAUmZPpwf8pGdAJPvgcsKr4QX35Bq+Mur
HGEyVi2K5teChaY+Lw1Glf0fIrEWJUoxyD6B5+B6nIqzQ4p9gWBuY/njy+KIIC7j81L0b4TlL1SK
HZA+VzNKrQhAD3ApTHrCmgOiYharash8PiBFVPfkKmucn2iEXMkWDBZVc8aZYhqiqPP5ki7wrBOX
BKCwYm+MDdGrD5byK3/l0FwA/X66fNg1dkiFL5ZFw9ywRN0pR23puqzb8Im147Sg6baz8o2fO951
7lH7L/Iqrqmap1vA9c8/OgyTkD5bK7s26pzrAtoRGBhNTeQaK6QyW/qRX5K+wf1N+3mLJ0jU6U2Z
/aKC7i6vmeZ+qdDE3C25xSYBMxeO/VaGwK/kpDH4axpjrQITWzBkj3ECCwduCvJUtGjPCcAf7ABn
MVJv2DWTZNambJeu2oahR4GMcK3ua6dBJftBRnJ0JoqUgl0OO9KGWwY2HNd1Dk6YXUN2cGcNpsS4
ZpfUanGU1EkzpkirLdDjW2Mi7iRBW3SnLLZ+Xd4n3RDuv8fMs+GYVO46xEISMHsNYgMQ+SoUA77R
oaxfvzQMU5IkJAHPBgS/YQ4c/iLHHpnwqnhwuwEQiTx9uTyIzigoXlaX1XFGLIQpmSWfATEEBcyw
62pxJ5JxZVG/PIoGcMZUmCfp0FM1j4jqERL9GR12TEroSbS83w1ODYXe6O+C7uRWMMh9Ns/tMB6+
GsKqqE9OCr+SHXaLM6Q67WX8Juus3/UNwKX+/HB5gpojoeI/nT6uZvyzkr3Z/YZk4jRhr1omju38
4/IQGouqYkBrDuLOMmzwvEMK3B/3UTxv0BYEKdAAJfwNy1zDO6GxoioUdK5CYlkyReUQUWvYudkG
qp33xv3QzWO1fh+MdLealSTKWVCO4gj981v4Wk6XBrxuzyu5CHHuLy+YxpxS5Zq2MrJK2qBnB4Ao
58yHkGxtWswGe6rbccXbWjiocIoY7Z4yFEHE5a98iHYuyKqMmSndCMr9h3+VJkkHpLp04muv94ft
eq7KKjumZWxKkGjuv4oEJfG8lF6GpiOSN/QGclfpIfUi0DsN5QIITJIG5TzFhjXTxXQqCiYnIG5w
snL18txN5s07GT6gvJ66KEi49k3WoJ01fswdy2BCNY+eCjnNijyyCwfocsrL3wkJ30JRhhtbyoOc
fXAmA44fu8AyArT0tcujolDr0bYmEOkDjb8S88X2c5QU1SacF0OJQ3MoVMxp0UxZFk3o/SlSaCTm
/YTUv0gfIj8pg7yv95evjsYEqJjTpZRpnffoC4Sr4+wFo/fe0otNIpPWgKvRvQiu4quVObY/sgm6
3Szv2Q2Thx418ikr7lI5/zeWTeBO5X0/kgwdWoBZFx3zQdFoaifWTVAxQrbTITMobXSBOH27Icl4
2zr1fW1KYut2STE9jYTeX9Ogb5PM4c+cx11gzeMxrNA1HVri79c2SbFAfm0VWQt0UjCtotykZ0dw
qNwBm2vYIt0aKfZHVvacZ8QH1j1uhjc7d1MUfKseuiN9nc/fLk9CY39UfCmDDjTjIRr+B5YeOi9E
XFlZV4x7q7oVYryvpqxUjOnidz3xwtwL3LpwntD6WJ0mUS23LOkl5PyQ9/uaBVDhpaSrZJgLzAjU
f8xGtsfyr5MubauNsCf7iw71upwfHlHwzAgQQHQikGACKINE2OI7ySp0h4x9ArpwlO5IA7bCfK63
cihEa6jOaC34euI/DIwW6L6rWQIwZuPdThUfNu5iu5t6me7W16mR3UubJ99gpeTW6DJoXnIVxFiA
r7VthmIt62bWIUVWNgmHzmDrdB9XPOCkS3KWSnw8tsr/WGE/tJFJr1fzaRWYCA7qJEE/CnAtUfhW
T8Wr3QpTPVPjRqkMj0Pp5aEb49uiTLYLeoS5QOeGWLaJqHd++Gx0QzRmQMUounTOIqfDQNVQbEht
x7c28iO1uzQGO6MxliooEQyjriXA5xOM0t4uTXoMkwya4N7Z2FmtO7UqJHGeU5JNMVIfNe02c/4K
EBMSyFH9RuLfDKYGipubr55WlWayp13lVUjqBvniThsBFIA9mxoLdCdKeViqhZCCpIDjW333BEXW
u8qzEoPh0p0o5T1pRppUHbTMAimJs/Vq6D8MjFWbpl52s538dEror+b56bLh1+268rr0Q5P6FdQt
g0J84314jSigatrvRmS6xvV7PwofDNUgFxImHEAUe+2GLPwzwNcb+JoTjzYN88CIZZsPmOYVU+GK
ELoZpgLqj8GIsnvPix2f0+0Kr5krf00iX14y3Sjrxn2YkuirpraQhQ1IkRc3aZtUGzaMsLNZTNFH
N/agyp5LQ/SkuzMqy+QAxb/CZUCso66YAv5UNttsXH6s/vIg6h/RkkCeqCRbltl728lNuX7NCVeB
jTMEp6ypQSI49aw3KO/0OzvK6fHyCmoOnYpmtN1qjkNv5Rdt2qIPiDukD6D3jxB9tG3gdMjqGF4V
zfFTIY1u38R+vlKAEg9twMkfN2O7pKa71VLbHtvknnOLhqDga/NSzMKwkj8tcQyeQ4F3tyzt16mx
ThB1SLbFRA1vv8Y+qCLawHB5yBSiqcnm4aZYQzW8PF1nb+LuGY7VYe4NA2leHBXBOPKlCT2Bdi1h
J/upTP/zxXhvocB0ebF0J0x58MdIht4CYD88Qf95bNxrP/VMxYTPryhVEYstuq45Wykg2in6E7nd
7RA16T6x3aOdWmchJpOX+flJpipWUcw2QOQhiCxAFteWbgLJ9nZXgQPnYCRN1VAQQLn+X3uzJH2f
JiNFN23RiuI4RGTyUBOJLQoZ5C6/L0kIbF/lA8KxFXHifbfQXTDubEYZBF+KLB52AxDo69/PC2c/
1aFjokb7fA+pCjN0fTK7g4XSI18Lj2zi7mYwdRhoLN//OPu25rZ5bMu/0vW9sw9AgrdTp/uBpGRJ
lB3bcZw4Lyx/jgPeQRK8//pZyvTMOIgoTqkqL7ETgLjsjQ3stddiKorQHAhBWWeF/QcsmsmhZWMP
HAKWzCvN9NCJ2wjpVNCyrCe7l7bNaZgfPDtyUhYoMfC2lw+dqDxuRGZ0aAjeez2jKl0rjFiaVbvC
ogA9/LKC/3ob/5u/i/v/DUWR//4f/P1NVFMDAYhW+eu/n0SBP/9z+j//99/8/j/+ffMu7l6Ld6n+
o9/+D9r9T7/Ba/v62182ADe300P33kyP73iibn+1jy88/cv/31/+4/1XK09T9f6vv95EV0I47PGd
J6L86z+/2v/411/6yWH818f2//PL0wD+9dd9nORJVSXlu/zjf72/yvZff1Hd+qdFGKCN1GYOYScw
wPD+6zfU+qerI6cNkgaHmTaBoy1F08anXv/pGpZlOg4Qkyb+zV//kKI7/Yb906IWcd0T6Jrp1ABF
4f/5uN+W5/8t1z/KrrgXSdnKf/11zvs61FARPkOrRdB+KeYjijr2bBjf9LxgPk5osB3SAfKQubON
ZvL3h6n5T+8fezu3IU+9ndzOhw3pDCnnSeROx05vfzCjfBmT8Rsj5ZNmma8p7VZes866mFM/pyPg
Qz9kSmIe0Xo8osBvgipk5NKHsbH5XZ6m7YM1kOlBRKkTipLZEOMqawRvfRzfdkNaoBxVlORx1GdZ
eLlZ5Gs48HPnz+mjFGvkpTENKDGcjqXTvLqOqQdWV8wHHBdrybhz3vvUg3JeiwbEvmDx6Y9Ui3Yg
eTo2eIVFwen0UhtijfxwqRMlno/0KRuIUziopXX8vhIBLXYWcVBzdEXUcRqFEsKzIpV2Ytb9ETQL
2Q+d6eOu0VPNt2aneGh7jfiXN+NZNYNTR8qJbXOcPzakm49uZddfmABI1xaR8PnkJBvUb/bbirHW
rxtCdyjeIq9WHndbGKlZBgnRuqMGqoavddQ6uo+SpfRxGN3TY1ajJ58mMzJ0ECez7BDXff1w+ZPP
niH4ZBVPJFhhFEbc9kdoqcavAODogVlx8tSd0mCeozVtAlU9q/g26RU0a5s8jb0yqY010palOVMh
RxFtQACsif6YZxWgs/F9bcg36D3u2mLwqrzG9cS8H9hXR69uoLznjbkTJKm7MftuP5gQVKRQAZbs
YebFRivTm8RemZpzR/dpZtSoopNphiLY/lgXodG0gIC3K/tkYcOreKS44Y1WQxXnyKvnyi08mSR+
Gt25zZpFLTgGFYdU9bFdayMWtZ/uCd8S5zatbi5vmKVZUXyOTuIBBOjwCKx5ZtWtMawAQ5fmRPE0
DCVbk2Gh3dhhfmp/KkDGOMvOl9U1ws6n9VTcDHUsV+jIuR9B20TQer923V2abcW9WCAHo84QOyHK
MdMN67JbWYBvt8at4/KcL3WguJXC1XvQqVvJkY0NFFp68Guxwmo2rJ1WLtELx6gKLTLzRFY18Hhh
RwgElApcNBP3h9DKw2zyvbSmtWrPhWVWoUNEOKTsm8gJE+7etAQyNnq3abPY1+2Xy5O1sEFV9FAn
ioTYqe6EVdft8rG8qUWxEmwsNX0a1McgoGZJPJmtExa867ZpRt6NRre86777tPgfGteEy0lbofGI
6PBiMV5J84l8v9z4wg5SIUF5TZMirmw7pCY9Tm32aDXpfTTVj9c1rxhvP+R4DEkiO+SJ/SiTaWsw
84HYzva65hXL7UFTCP1V0wrFMO1SGoW9NuYgNJLB5faX1lUxYJ0M2ahV3ArrrvNp9qWp19gUFoJh
VaA2JTUEp5AVCOPSAvV1Ez07bHgB8/idjPXPkwRVSew01xmxil3RwB1T4u5qhpOWgRAH+lAJr97a
On9My6oIZD+vrMeCt1CRKnLu3drI0JEQRVgTUJJ0AFjyKNo3dZ77tAJ9+uWVWXAXKlxFgic37wb0
lHKKV7we3UQOpCRFKw5tYq9peS1sABWyQpMyQ44N3bRMdz3dHXXPMeYV773UuGLYrkvauAFlVljU
GjsQ4Tb+ROQ1Ytw41dip1w9uoxkymdTJ6dOd1zJ/Zd0tr176acWZLs2/Yti5AKMTOGfgN8RDCb41
Z9gO0Inr5BhcXuAFx8QU03ZdY9DLCZ6jFCzeRb14z1KtwwRxa+WRbmkIinGX0FEbCu5is+pTiVQK
4i1cm4QHYllyA8aqK1dZOaOJOxg9Gwc7bK0aUEUOulBRv141SSo6JO9riCFUtR32kePsOHS1cfdw
b0bI213Xwcl9fdhEejHHjZDQcCZahoeyIgpqDdQ1uSxWUmcLNqCiQeLK1WbUTlkh0TuQbBMWZBaw
5Ze/fqnx08p/+HpbB3WqLiIrpHqheUNTJZ7D0+viUhX+0adGRa0BL1uNHKCRpr2IGs/wdkMrrwe3
6OURLFiByis2GaiFYMLG9CTGl6HTX3pev+q0zK9sXzHjSaQQZXAdKwSTe8SbIGXIkHZr9U8LFqaK
ukZlmYiCWVYok71IHsAn8algdqBp8fa66VFNuI1mEeMSGhZt8lYajfutyHjzOe+rNXLupQVQrDfN
HMdhHRaAxRIvqEYZBaIf9SBuRrHiIBZmScV1dM0E2vcEg+ijV1Nq20YvvCTl/hylm8vTtGAHKqCj
GSs+MauqjmbRtc8Gd4wb18rWiIrPVj7gpFG5wDiI9DQgRfLjjHyQn5ptAdXJPs+/O5YW3ZF2tL/2
uVWWG23Oe+4RRyug9mrL/gla8e3+8hh/yZWq5Yqnr1CMXUbEoVEpxVEbgMXM+dD8TVvS7Y2IFzXK
5lMjQe6XJAlE1jXXq1iOmMEtDGnc5JrObgCpncKY2ckDqDdNoPxnO3T0tI6DOZmiewDPrQOA35PH
wDMaJHE0ggQKiqzHqq9XD+2FsFCFmZduP6Jy3WmOxthA9XKabY4Cimp2wHNQxvCQ9jToppfkFYoV
E2kUa7f3X2CIc9N32jsffGVWjNytzTI/9nYfAEz0baytg+ijg+u4t73LgyxOD5px2+KzGmHfjnL0
ZJx5GrVuukS/t+be8hwzXsvlLxieqkqLh5zEARIoP/Ke9oeW1eaepqZ2l7qyXjGLs2QLpy2j/z5m
w5oykmlVfqRm5cg7Nx762cvyvECY0VjgoOFTGjAUy8ZIh/fkpk80UIbkJp7iJAjwbpOimo5UJ+2P
y3v4bCGPQ3U1KVTYKVSOtHIKTc/c4jAPks3jveM5ntxHHnq+SVd8zsKzNd4Rfx/61GVRniXoqUAp
y7f8JTvMUeDc2xv5Zvw8ST5yH7XS/O+VgZ3f15CM/r072sCOBEd3zq39id+NQVoHPZ4yvd57S++m
QN9y3x59YxPvxpWb7Xmn9yud8XFDp8iJ9r0QU8hH9hk5sKepZU8rwzm/OXWVYIImIht1hKdhvcGN
2S820ocWqw/WE9/w6YYE4O5Y2aTnTwfdVY44qyqQvhmKKUyH4VNb2fcsyTLPcipIKUIF7fKAlsaj
nHIuLm7d7GZYnprcpwTkSIl5MFm/Vnd3fhCGCn+Lo6zuW1Flx4ppuocbbxwYZlR4c6Tnm050a+/5
v5z9OS+mDKRoK603DLc84ik1+w5nXx4IkfkB7OJAZs363AVI0DSeRJX5boI/2eL1gwe45jdH0U/F
c2TW46Gcpupnn40gqkWRHLC7LMqo45Gi7+8ZdcBwxpHdR12fNdy3IyVhrgv6rUxb6ncpnzs/dtvp
qlsK0na/W47UGtY3ljOGKYrMKvEdelDQOgF1M18jtV5YfFXvTDJ4vQnE02Hb7PNJegXIkDT98+Wd
dfrMPxdEV8XNBhSEocY+mcIOoqUvbVZBLNpoMuMTd13rCHcHid+ImnsA6Gdo7Lh0xeOcH5ShAhfH
xDJKhOLZMXc/0Sw7xlB6susVGNPCdv4DueigGihhRXYcypx4STWJHQfdTFDinAwbbaquIKjD+aQC
Fzl13LlLRXbsm5b5ws43gGmtPSsuJXhU1GLbxa4zzKU4Vq7YRengGzEeqeefZp16jfHJdfDma3mx
9nx5JyxN2mmlPgQYnRRpDdEkcbRaA3j1xmfQMMtavO8+XNeBcsa4HbREZqtCB+khJsc2OcZ67pWr
fIQLZ6ah8iqWQzK24Iwuj5XuzH/PE+i/G+TIAhmTcieqmO6btCq/QiR2OlZpghjS6cuDiPXmi8UN
CtB5n+5K4LZWTrilGVXCF8rAVluarDymjbPLp+FTJchbNprHLsnXrtC/XPSfBmyoLIxOVaO0vGvE
cfDHIN/WN2lQbtnG3tJA+E4AOQVv2Pc3/U1zW95owX/AHb9hOz6m73/B58/1q3hyZP8ipGMRzrfB
tDG3f4P56qb2+Ub477339Xi8M/zXL58HD5y3XuPp3ucfP7qV4GjBd6hYyKYWreGKVBzrAYj+sWde
NQ4PVO+3lzfq+cgESva/W0I0VhGkTlFUzEE+96ontNy2omMrTmPhDVZFPaY1qDPATpUdObnN+JMJ
jUCIImfzG+L5y9+/sO9UgGPeGISCDDg7dtpQ+qWpjajdABMWMR4ciEdeFZMYKtJxdCHZSIHBOg59
sekTxIcurq3OdS5cRTeO2gS+RITAR31OgkL70ZfccxItqNZ0B5cmyfh9kYnkOoHOPE6eEbgIOwlK
gwfC/qStKWos7SLF+k1knUsn6cqjmxgPshR70KgElxd4qWkl5hxAZwmvhbTKgPrWo2aCaE+LtJWA
Zsm6FMOWuMql1ErSI4mr97mXX1te7CM9XRNlP9++/geAESwSRkny9Dhyejsm+nsa0QNwUu+X5+bX
q8afjklXcYv2ZJecuwjI22AOsk2+TTbYn3t513/Kg3n3lntkS4ugfW28ym/fy5vO63zUuG1yf62+
9fz66CqskUqea8WI6wcDxCgh5k1JmpVnlPNNU5VGBApMSTmDuCLUHMf+kYoSxYx5na1Y3VLrilFU
BXiDNN6OYWGSb4ZdgOYgXXFK55edqkl84WjUMJ2ZhmDJ+2T0yT1kee6tnu8uL/tS84pJFK7WF+XU
NGElqZ9l35mBx6P4/nLj530FoHa/+4pWFH3WlI0RRuVdKl8qnN7EfkuTt6uaV3P4fQERgnKWbWiz
VvOmqbkpKXy2VYO1E4war5d7WVhbNYHvTuNgTHNHwyGytzmwfAm7DgJCzdNR9yF0NCyoUKF0ow0j
o9aD1oF8UI38kG+6GQIf1qwVjZ4/OqlK+dGgiNMdZpcifRnf8KyrNwOrcgg+t30wZxVq7+s11faF
JVeVyRqdZhR0EjTMEUG+Z6At8fKqHXZul5Mb1qfXZbABXP596kTpMpsnLQ0r1t5aUbWbHf358oIv
mIRK9iGgM6A1NiwOdzexy+hs7isjmm8hAemuRGJLs6SccaLJIk7nCXvKIVuNoXqHj+Mbkr9POmpT
VwKNpY2rmPYoY+ytwgXfUzOROxM5qB2vUYJ2eZYWWldz7y4xp75Lyy6sais6SJZBQNQA+dt1rSuh
5AC2X+AGui50TfdQM4T+8TWMuw5UUhSjE5AzzIe6bsJRl15lNzte2n7WAQUP6RSDruBnF1ZYTbCn
bYHSiCZvQoem7yTXkr0mxgegaA2vTUArfXmaFraqSgjRZUlU2mWGfVQnW8pBT9zTeQzMlK0RA5x/
4KRqtt3IDSZk5NBQIsnYZfd19FnPjX1aUT+tbH8otavSjlTlhODlnMxlbpAQJJlCgqwhvpvNF5O7
KwHA0kAUk4tzUH6UOJ7DLkIeyky1OuhaiiICB68QjvArtx98Zy5W1n/JPBTjS1tN5MiiNqGg6ZFR
CwVZ/OG6RVdO1W5mw1RnAw3bMd3QDhJTcZCPL1c1rmbezXKQtEThcMiHo8YSsAwXnm2voasX9qvK
wVA6w2gkpUnD2Z53rcg+Cx2vf1An2F739Ypt99NUwFHoNGSt7utT/RlAO2Rx+MoVdGFRVfIFASq6
CYRnbdhG9Utn6o+9aNZAMwtntJp252U7W0j01mHlJF7lvjSc7ez4cyknX6vNFbe6NP+ngX0IOCxm
xcVQI2KaNPupzCzq0Sr93GKjrjikpRkyfu/AZJJ0WS2nMOmKT4Zb3FSVeV0cpibdi9SZ8oI3NOzb
4hkUXEc9zq8L3w3FWEk6GVpj4jjOU80jKCGygH6+vCMXzgGVRQHA5Kiy5dSGSSIG6uGpzdizOR92
tTHlG2Db3RWHs7C0arbdsaFEl2J7hgUy0n4Xy9bDdRT1/z1Zo6lb6kI5lC1zHp0ZRJVhNm2mhPqD
6UtbBJcn6iztCM5lNdtOI6dOR6OkYdF0PgiCAkfmg8fN7ms0GshpsJ8G1NXttt/Qdv7bhls1W/54
Zeen5ftgGFJLHSkdDadP1cV+GfG+8OqIwDnZoy68dGIkqHWsmEtSCOBZlusGo2VW20iU/b1rRvL5
8pcsGJCaKAd1rpukU4MrgWi90mBH17BXHiiWmj79/MMYe6MinYMAPURNXg/2i4rcsyjRr2xdsXxR
ioqXXdWGzP5m9s/6GpXp0qZTzu2KTbntVmjXsqujQ8kOBDghvnvFPhfCAjWDxzNmyWhC2DdZ3/SJ
eDV0P0qeboleB9TN/E7eXF7YpXEop3aVWkNV1CMJJ9257woDdeH5lHrGKNZA8wuuRk0N0Ux389go
2tCsLMfXGlJtG96lgYnSRb+QDb/O06hZIof2MbeGug1Tx/g+IhUBOY7nOF/ZR0ujUI9w1N9EQCW3
oYwY8VFtqX0WliE+VXaS3riU8+uOQjVLJKwcqiY1DM1I54YgKO+0YEaR8MGcM7ISqS2c6Sq5BbFI
g0sF9m5OY587+aHtvhhy8ob6TbhXXsR+ZXU+mDXon6SMK5zpYAWaPNBpvEDwb616YWkEilW7WcHy
ppNGCK6RV1KlB8vV9zpUWzm3t1O7FlgtGMevM+HDGHoyZyyOXD3kUf3TmgVUq/h0C8BIthKXLEBi
qJruKXJzHGeZGyH0Hrp3xsomcMss20QRjW5qVGDtixoQvpPW8lNU9R2KTnLymkrXfsbRUIQugLvb
y55gwQ//ylt+GKyVMZEw+Jyw5GDVKIXuzbZ4utz2wkSqKR43bqzI7HsjzFCCDeKU5gVAQo54Ruwu
d7Dw8WqOxwXXryH5gI+H2IMXz/3XibQ/L7e9sNnUDI+Z2XlhoLo7BB60qsAOyM3AIPvCnA958Xy5
j6UJOrmdD5Nv9iB4L4peDzX+mNmOr6cgBjVWJufUyJ9P6FRN7ZCaiomaLbax5Xyyi+yRl+6r5ZKn
2UpX5mjp+5VDXBOtQwQKI0MU3/ZINRfJpyoGYi+Kh3nFay2NQrH52LKFWUwWCyO4qkbDy2rV+y1U
GZLmuhNE5atwXBZ3LKIsBMabBrpe6bddHvGNqSXjlV0oIX0MxXdkEyIW1jyCkQPAPNi+1V7ZunKY
u4bDnDwpijCuSB2KPJ25l+Zz/2QKK1sDF51fapSp/75VkzqKCaAMLNTLu1E+kfbFclcy7OetmKi5
nrkZoeRBYxna0Pn2UcynHfROlCtPLeftmKhpnMSENhvr4M3hyI8J798Fkc9tGn+rpPlD0Hlz2ZTP
71MQP/w+PyyPZUMNXAgHq9wxxJ4nEeTeg1wdiO7ZGkHuUi+n1fngMJxMsxPdbQC3E+lnPqaP09Tf
GbJ9mPJ0ZTctdaHYNALx3pRWgRi0fSSIQavxE7Gek/798jwtLYdizw6zUNgrahri4Gk2k13UwFxK
eO/WKF40K6FfJdh2vlzu7DQtf7pAoiIIE7uzKDFgFNJCreNUFdVOjtFTDVqSlYTY0t5VLJsTI0vA
04/L+mDukITeR+Ya1vpkWec+XjHrcjBTwOuMOaQabSHIizxSVOu3ZQloTG19NzGNnmu0qdc55bAS
mSysjoqDK2cw6Vt9OYcYSvzguNZ408iRxvvOsdvvZZQWWkDnrPx5eX3O33eICoozAVrTWxA6hHPa
J6+mXrlbnhbI7I4gPPAtPJ75c2qCkDcapbV2M1nYFCpYTjd6jTpc7wFD30QlcsvF3uzWDHSpccUN
aDN0RzQjwrWHE+qJYRw8LY6fqnZaeZle6uD08w8eQJOOm7gNEONdL29HQv6unXzbaau1MAsbWhWj
ogxo+9SwtYMcyIPgcR2g9q+7ubzeSx+vGL+N7K7ElLgHqr2O7d3cPEu54raWmlZu5oaMkmbqZ+3A
irtBCs+aEk9YK0HIUuOKlYPijgJYN0WHyb0XoMqM5aNsMv/ypCzNuGLnnZ7FeENKtENKqs9FYaWg
ZpzX5Jf0XzD7M25EVbbCVb+MkDRJTwF+X3rF0AtAzwv3MbM4yfy5cdLcs9Oi3bVQvPI7kX41+nR+
kwjVfdoaJvjB5BBEndXuGwQYB56CvzxNJvEq3UI/UaWneogqsFn6IOJxgkhqQwTq+WT2ARR0iZfG
nbwrZJ0FSG7pr6fjBTqE6RDmdST9KYO2H9PmCC8FpeX6RTe638GOX0NFk6XuftQ0rfB7KDz13ph0
puNLUX2DRIrZeKXdjk9S2vRWZrKQfiJbmQQjqKfeLS0zZVD3mvmpiTTgCIQOEbSNa7H2SacWald7
JzPf0jSNCDxobD3PqT37gyxH3xyJHeK+V39FFUr3fUgtG3wFWWkFRtJ7ZiPivR2VhhenkX7o264J
Zot0UImU3ROpmp854+I2juG3HBrH0ClJMlQ0ERdEknEOmsEchcleWxQMXWXOsDOcESQ2kMTc6lFV
PkbTCEVp6IhIa5SBZQ6Gn3due8hIDL+S9uQePB11gGdL842ZFoAp8Ap3CUiHtoC5aRue0zKIzUzf
t2Dn8ytjhE64Nda+Pen2dpYG+wTBsf4n0ZCQuM0beNayz6oe4qxmvS0iAN5ZX3bfNVcvvzaaMWxS
ypDB6IzRF8zKAoi0F8E4JIbvRHVyq0967ItoHAJtLOSwyaKYJXun6nq2i6u4KnxN4xRlb7oEWjyb
+kcBAMzLwBIybpg07RzEgJpb+F0Z5UfcRef93BOrBpuksL7WiTuj9tjS093cx8Ymt2AcjpMYnS/M
DAxiDAjeYGRi+FYOGd5NuGmLDXAqfQ5iEoPeWNIxbhMrdR4bUNNRb+xy6XXIG+6a3i1O4vaQqfEb
6MtVGwlVbw/yLWLeGyirBwKTmnEIcOa4tdPUlwgld23SQDIHbgDXBNJ/yTXQdwZ2rJfb3BTRg9tN
497tTKhFR1EDFIiVN5s6c8ptlIm+xnOLI4jfVG10cLLc+om3fu3FjTl/FmkGw4lLYbQbaTQViqqY
cSMS07pHiUVaew6qFG7Tuab2Jm7S+ZsjQUVhz83wjJwuywLaJKzxh6Yp240w2LxpwQC+xZ1jAATI
1PalJPlzlI3OF6d3R0+nPdu2kVV5Ti2mBy40uWugH4AXgK4PO9suN0VFkudCID2J+uzyG9h0tV1X
ltrGSYsnPF7Q/VS5UqIkifXfaz7ic4hbBlPFiIfVJgcyF+k9aIfn/Ia6tmmt+MwFh6zyToHx3hjh
CurQBVoBa5EFju0Sn8/55rJTXurg9PMPx6zlsCqxQGwXctt+4U6fesyZTA86AStZnl8PlOf8shJn
64zPbarbzmH+RBovvh+ep1e99urb5Mv4oH3Xvznfhqf2ob2N7tjj5UEthPYqnVRcW6jyThznQOsZ
tDfSiYBPymYNSHTLqb0ynteAxQvTp75nZnUiJ5MbXSgSOgaRDVRPoec/Sm3tIX4hUFVlEyNjylJ3
0LVD5U5ea0FLg1sBjx8rVO+Rao1pYWEYKplaTrIK6uxDi8pXK9720Mp6SkfQD3u51rxdXpOzXRBL
hSi1o8OAGmtEaDXGLTCAbx1xdoRHYiWiX2pf2WYADFkMcpV1GHH7WEq5LYu0PBGyroTwZ6MXfL8S
0mWWiKCdCaEr7rD72ARR1GxfE+qiaSWkE7TJ+9x0ihD6fp5tACKmN15v3V+e+KUPV2K6vmc92Lf0
Kcy1aR/bQD2DTu5y02ftDB+uRHSFWTCAtpI55N2X1voJWKDniBerWxMAW/h0Fe1UUVnbdcfsQ4w8
662waLcvuzFeCdLPmhaxVHoR6KXPVlvaRahXKaKHwgg7070bUnGLEoyA19UaX9vC1lSxT23rREB8
Yn1pAvb5kkJkHNqgiCquWgUV9DS6elPmKDAOKxIHmoz3UUf9WlZ4Yc1XulgawennH06JmrkocevG
PjRRDLCf7A6x3gzdpdy118gnzl6RsRqK/SJ0p6ZpxlPYW/W2TKo0SEvrFcEXou05f8QNfQtu55VD
aWljKcZc8Azv0RktQy0rvajbkzXY6oJFqDwj0Aoyc5dBzRoyK2/xiAfKls6DhzKKYybHtQLLpc9X
TFpG5VgOvQuWlyF/apzpS12uMXT9Anb8cVxjHRSbnjthTlFRDKF0qfG5EMzdWcVJKn50tepuxhtQ
6w287kbf6iGo7buD1T42VcVvOJgGbwZGbApKRaIlN5079D9kNtLZb9w8ySFvDwFWhIjJtjMtetSF
TA4a6K3B5UDoM+01sU0hZfkzjjgEFW090UGbW+PlZzYTgdJ/xA9EmuPfCZLH0D9NmqfLFrSwvVX4
VWYmiFVzFKwibXjQeTkGThN9roXz5br2T3v+g/m4rY5C/DQRodQrXw7mK5mqG4hGXxPuEOsP1hNo
0sRVo49I0Od7FKDueCW2MZHbak5WDGbBOlUMlsO53kJtpgotd4p3bDY+G7pxE0dgadRa57Pupruk
FXzlLF+wIhWVFZPOFbWWCYg+5j5eM704f6+tZ9GtHIlL6634miFiU5lEyBgZtMfd2THyr9zIzUNf
m/rKhC0cLobiYXJX57wqRpwp1Yz6/9Qv+q/l+AUqk75cS+gsTZMSNyBXOic8AXZntJy78jT9SOPt
5qY+cg40z+W9+0so8IxDUGFaPJsygKaKJixzf9wmd/qB+dLPA6J5ms+8ZvJloN32G7KNvMNnHkR3
xVdrs9b9gqtTkVwsnoB1yEs9HPu6eBZDbGy7mtM1eaqFKVTxW7YLxPMJOxdm4kdlcm82PkGtBiKx
Kw9qC5+vcqVQijfFVh9ZGNeO7zr20Z6s3eWFWWr6tPM+OJUBxUjgO8GTFKHNZ7wdP1iFvRIZLc3K
6ecfmk7rhOZzjqZ1q9sXFFAsE1wcXhEJgqf5YQ2XumAjKuoKzLQmrZxxCiVvUS/XZuNLUjD+dUyJ
5Vd6knHPpGBrvTxfS4NSjD7To67JCiTprRn3gvqTrL8bIEKpspWH2aX2FYtnPC3xHsGbMNa284zz
MvsGELevtytO69eePGOIKr9IpTe0xAsfC4nPfOd5uDVbr/jSevfzodlkfrPTX9rCY5/Jtgi0vfbS
fRVfi79BCA2el8DeI1pbmckF96mit5xeZDPnMVKkjXsD/V/oRsryM7gOms3lpVra2moMAr50c5ws
I6ypO99JXqW+Q+i0slALrauIrXxirug6jnmkxr6v81dht9eZ+x8grUhWtAS6LWyGKsWDVF9+7nI3
X6MpXJh4tYIfWxi6Vsw0wmLUbhyCxxpzTGovaq0rp0YxfMQOhjbYWFlr5PumGY9Z5K74lKVvP/38
g08pTK12+rkDzISKm7a8nZ3Ip2TNuJfWVDFulAFqgxsZAGjk3Y+GWHhNj7aXN+PShyt2XaMA3+x1
AbrLzgZV3dfCmTwOYovrWlfO8KRo2cgKqYdWUt22FnTfSGdvskTOK/O+NDPKXcFqYqgcJ7YRjka8
r+sKAVvhrk37ggdXQVWppLpJCLXD0TYnlEPEqHWL7vSsiD0OfwUSHvua/DMgfAosA6kJZ+ijxgzN
2i78pB1kwHO2EqwtLPEf8KoR5RfdmPVhpj+ZU+31deOBJnrFXS4cDCrACrWkOmeEoWarH94cMn+z
YvYtjdy7iOZrzKJLfSiGy127cakYYF2GMz8AtBtvBpnhpdyaLb/J2BrJ1fl7gKl6IBQ/C3hNwABi
vX6zWVkcZpS+c4+zpgyQZSBfSAt2bQ85yujHZQs5PzTmKI6DG6eKiSx1DqCu2ZRp5waOCSIty42P
Wsqugypigynd5NCtj2KgsEKtGRH0sDzbSg4hCVnH9nZkGkMCpa76wzRW1dbMQd1rG6ncaZXd7ar/
xdmV7TaOK9EvEqB9edViW17i7J3khUinpyVR+0ZK+vp7lKcMx7JwjQamB26AFJcqFounzpFT9d1O
cM+9PuQFmxXpBMwhnfLCdrRDW4wOHh6VXnkH8My6iQ0NYxVcWtnEEE6ejylrGE6a9qlTI+ymtYKF
BacgCy5tyqyxccA9diiMdOuMr7EZBQh/N9T+a9Gv6zN0eVOY/5FEIlJh6u0cgtSQLquARsl3KIJ1
AXhYccxLayDEIBmzdKQiYuOQFJHjRZRQ16yKlcTpN0z4v7EcMM//Pg2HuIbaawefAFxNBx1XK36M
u6K5bxiT7rpkSmfiJD4dJ0cuwgTkQxtZz6rtxKTqmatca0CplhIvyqb6/fqMXh6vIYLTrBRV0XAg
+iFi2Ylx6dGephubnjfKj6N/1A3k5dNGxTu4FZ0KCJYgwRcnN50MUAb6d+sSoRD+1HBZyWI27nq8
Im56UhorEd3lo8EQme0SPbP0vsJm5t3nJJ3rCqrzydv1KV9qe16KH/OigghSB/0fO8hDsynG2FWI
ExTRr+utXzYRwxGMPCsK5IUymEjT1S4YjCjPt9hErpTdVAcrQ+bn398/WGaXD3iQRQEX9N1zHQoe
VH9XSnDWXh/CwmkjstVBTpwacecgHLWhHSjn7bukZ74RUxylkLlKtdhAl2tFKUvLIVg87tMg4SPo
jTpQeVQhiNbEVuw6UrTyzrOwIiLozFLMEspqmC/OU+pbvAxUrWpdJRsenCFdg7YtDEPEmpE0o2UX
AUisz8FeSe0HvWBHbbwJmCUbIqysUlnLWw2jQCwA6tDONYHPi8c1/O2CH7IFcx7qYSbS7opD0Ra/
UML3XHRgAr++ny5Xu+Hb5zn7YXEdR1GOUcHJDQYLxlpBIoCSVzOWIEEDPRBWJpskHUy3tOtPPtI7
ORk+MkpuC/aN/2DOMsThECqGSSKp8iazON1Lum4HSqGPK0Nc2mOC1RuWBkWWBreVwTGfrGw+Ettq
lwCB7+F57vX6PC6tkWD4RZ+VpTbhbASOA4yl0bE3kpUsx9L3C9cVJYG40dSgErqIIC/H7wbbgvD1
X4Iy8evfvuBTbMHKC2s0aMEj4zCp3VMxUa/WzC1D3WyZ8gemk2Nf3VSyJRsiIk2eCnUkfVodUsj7
QBI6wfMcXhU3WromSb6wECI6YOjBHulQZh5MxOC59aLFK4fqwjKIgIAmIgUH6kg+8Cyz3MYpiufI
Jr032Q3d2Gle766vxoKzEvEtigVuNCgUmYAVK66WniL8NWkrUdbCUotiamNryJqdcfMw6Qje2JE4
GTiQAWwjtauUT3Kd+9dHcZn8ECs9r88PvxLTNiNJhKfkfqDWlkBvY0+0tHzmkE7caVlsgFcuJ+Cp
Hi2j95K6zTLfTut4LY298AG66FlMEzyuttHgpZyBhMeTx23J3TJxR2DSTE+TwDqz4mAubzndFhxM
i0fzhJo1Rx3ieM+i8T6FnM/1abzcNFzVv2fRbPE0ZjisAwe++jkM2WdTrvFQLO1nwWPlOjdyWcFW
KGW6HZs7OXq06ked3sScgg0guC2JZQMjHO1bgJrmReXW0krwvGQhgr/qVc2WkzRTD0qR5B7IOrLN
UBqqV3b5GlHRgp2I2mzIKvdDNBJUy0ONXdPuiVo+y8p9Ay5zqQF478bIRJRgU+pSKZhlGwcwUniZ
ErkF+wMl0eD67vl+U7lwpxKF1Ia6GhDu4lSqfO1J3YNIed++WL+dQxW2gXE/enoAEPxT8mC/y0/O
Sdn3R7rLHrKP4sNUA2nFFyxsYlF0LS/AZZg0RnUwoA6ZW92pH9e46JaaFqIXcNASq2lkvPio7YNW
9692raycipd56GRDZGrr814uunpmnNFR4YaiwMojcdQ9sZSOHlACg+FZtB69ouTTubB6EtCWa2+x
ajbnEay8blIakZ9Mlb4HBwvSmImdf0gTEptOmiWgs9ZJ544ga/2ECCDftI0sn/M86jwG4aCtVEeW
Z/DI9pUk62+6AOm2YPNK4VSqPLNijPkfyew3k5P5rfR7qPsVV3jZqei2YPRZo9glY/Z4GMpTB6nA
xhhAeXzqpbfrO/py+4Yp+EM+yDVjKJU9TI2vSi6uooFK3+OBrSz60n4SJqjqUI9mcjyDK7F+Vgpz
o7D86fqnLzUtTA0HKoQhIYZn20mzgqIe7a06FWtwxaWJEXxiF/ecQ+mqOXSp/NoQaxePUAro6PBQ
5cbH9RFcvCtYoI8WUjTEzjOC7Ha7Vxu+kVAaUrT2ziBFyKAz27fFc81739FKT5vqHZKCYKBPwut9
X8qgzV3PjvpHOFFKltyrTdPtB+khUfldFeenekZEaebd1HH/tl6EtAyroS7X4sFyn0h95dMcKohA
d+9rUnykqUkhRLmmvrQ0nnkdf4zHgLwEk1GVsS/z5gMo+meNZvG2iwZA8dvxr86GWyRc5pkTXKRV
WVM9tCjeaGjqeHEqKx7TRstlbA3Ycek8nnuYd/yPsShyneRyj1nDSczPrVXwe7DBZy4KrYqV54hL
xjN3Idj9qA5d3I1OvUdW/7eRSxurxwX1+qJfMp25bcHmwZYpMSrh88e02TrSszrJgVT/pXK+ud7B
wvyIrIcdrzWLq1m35xPKbiBvEaUB2LgMdywbdcUxLuwnEUusyJJl6WqU73OepW9JRRSvAhdeCCoO
wFxxv3etPmMrrmxpQMKCs0oZCzbJ2R6oM+4ndQraik43wzrN1yqjlroQFjyNWVRNSmqFjnJE0VBg
qZAoa29cEGHFy6x1ZDzZ13tdrfJtTmMt1PQ2c8EaUzxcX/OL1w/sKuM/7p4CaJ9Z6b5W6DS64Mqt
P+OkTTw8faUeau1MjxVambm5AqXdobVQMTwplbPS/4LBiCx2DVcJ5GZItkfZymmspKcIvVwf2lLT
wuw5iVl2lDX5HmI29rmXjb89EFEr+3ipcWHaCmmKiWZTtlco9G9ISz6qmZr6+pcvGIkI5GyZBUAT
RY054ojsM4vGhLg119OTotX1kU2ocPIkMG2sJDeX9rBwJuuZmRILrjZsOP+djfazaY4fFQgfr49m
oXkRCs4ZysGlief7wcgZwNNDEcpQR3NjB/Hp9S6WVkM4dSWjtXrIMxphIStdEBGTb5HpXGMUXnC8
Igh8KOs+7jUKHE5he0V2dsrBzVPbNafH65+/1MH8+4+DKUPx3tDkWrXXY4d/9G0CCC1kWIYNYIgx
dYEdSbbXe1qaqHmNfvQ06r3CNKbA3FKl27at4xxziAT4t7U+9/qjdV4MuopnkXIPBpw+0Aj4zoja
lCuJrXkxxUsiPJUI9a2nQrf7Hu+4XQoeqEKW9C0lSerWdj5z0wAZgQztV6cVrzeNRuRebHJSRKql
1vtpKh7LJH1uQeJ+vekFAxdhv8oIoc9Stuq9OdaxZxJkHXJmnPQuR+laons5bVYYGBe2loj+zQc9
QjVf1exTqXylrNg6iR6MqbQrQbh+fTAL9i1CfnGj7QAMYs2ejtITGdsX2xo/2hHcc7e1L+wqFldg
Nu/ndAaigyZBxR+13bRZ0yZcMAkR7iuNeC5uHHz+qPG7sirB9Gbn8YpFLE2/cAbRNs2p5TQNpGiJ
5oLhRgIkwDwyrT5Lur2yxksjEM6iPic97XSs8RBbw7GTYr6FLueNUbMI4y0aVraTrtf7WEfldMTj
r3JQLG/MbgyhRCCvyaGpJGlts+eNwrymSb8cK0eJdLs2PwsbVETygucczwaUYIPyX7X5qxvP2Zqw
+8USSTglkYQxlZBll4yS7U28ceq+QgfTr7HY8NqyNLxbmtl8gCC7f4VyiBUQu6cHOunjzuLKsFFo
pAXQ/YU8QAcZv1lP8FnP5N+9iRRwxDPt/roFXcQs4Cu/f//hmIGBmeI2KUmYpxkEpbO+ax8ahxoW
iF8AEdYqGu9SkrfIOjPHADp1KoJGSfE4Mcl+n9rOL4iORa8SyeTg+ictOHNRpJFA8jpSkCDZ05Ic
kNc51rF9j3K6R2B9va42HqRJntzrfS14WxGsTG1WpaVmqXtu+pLqbCTIQKqVHMjVm+ncAuOaN4Lo
pfQYDyz6SEKs85+2o6M7TdNdQYo/jrG2jksbWfv3+TooA82narRDFKSBtmDbqpIX82LFVy21Lviq
nuqyXNWowU5Gi28yFRyC6lTFH5BWtW7sQvBUdY+XYWUwpdDA3m5rc/IUM9rWcrtGp7vgb1UhlNWA
cYsmS4XMuFLWvtTlJ17A8Q5ZtuOOvrahFhyuCEN2OrsY4qogIXF+Wf1ftVmJcBZWQMQgSwVVQBFJ
pbBTjoNZepw9xYihrlvBd2HzhfhJBACa0OeRx34ioUya+iBxTTtCKEtxSRNHcDexUvuamlV/0o6Z
gR0NjqeMaXqQ6nra8gm0AJCZst2SoEhsjCMnGAGIvO2KINZiJ0SiEJzCwMsW5AAJ8dvp3ijyFV+z
NK3z7z+8X2dDpjGZW2/LuxTkfgUNVflrZVbnrXtpVgWbrNtEI2rf49MZmPHaZGKepVUuhaPP22oT
c7N1Wxt32wFECOAhlwNrSldeSRccm8gCqUvMcKxWIaFa9WcSxe5g9G6a5JuR7ttq7e1nqRfBaNsq
hcZdXcf7vNEAQZKdezUGSUdk6OeJMFCgjPJK4nZpoQTrpQ7IggunjPYIZ5IdQQHhxhqrf6imVitb
YcFyRSyyGcdGM9pDvNedXxWnB9nKdtc3wsK3i0DkRomcSclsEmql+ml2TbaJEGGbpF17vV3qYF6e
H7sY6HgbiggyCTnXRy+REuNcKU3/SEgW3zg7s1f90YWFvP/klPAQVbPrlciTi7VX7qV5nwf1o+Ue
7LeDA9qpMEuRem+cIfGrnPcr3z3n9S/YoAi6JZrS8J7ju0d5JC5oS95kzfjsefx7KtX7aLQVd5QM
16nt7fXFXjhmRBTu0OtFSSTJDi06tCFTlDeTZk+t0/QQgK9WsgJLCy6cx1NhdEZkaSSMM+7rxWOq
d17JbwHTIF4RYbg0SQyjqHQSdg29i7XmK826s83a514uPSXRXjPzxuyMLJi1KdEK2V0MRNXM02AQ
3yS3qEZYEKAWXnpGIBq0Sm1xppXZQ1HEz2m0Rq9yecvaIqoWNcptXiZ1stdixOcgsPQmMBytHMaX
d6wtMj5KKMguY3Dh7NXUyZ+QP6aGh4QlikhKEHgfHNzhgJocePM2TJYTtk4x3haDgR/v36aY8GFQ
pWaM9yp4rwwzudP5YRzXFJEvW4Ytgm6zfLRqqcPAuqnzaLox5MyzzNwr7GYlmr9sFoDcCd9PWjZi
bZK9nnapmw+7egQ14wA59+u2vdS+cKDTqs6dSE6kENLHYYr3WzDMP4DQbuWBcGmCBKuGh1XLZrbq
ylJdSIW6jfxhZw9S93z985faF05rcBspuGrCrtMU4M4mlolL4c4zu3pOYltZ8bhLxiGYdFMyfeQa
/LnCpZ1MjU1f6a83DUCE2kaJVTtRW0R7par9qdvZbXOHiyG05uXNbT0I2WLTae06aRBmpPlfIz1L
inEvkbveUO6vt385YII83r93qFYqUKhSEJYZWQHsT/QP1MRgzXW/U4r6FzRF11Ally/Rtgi4zUqF
GVpK4Fj73M0QX4LXxtEaf4QYscEfC3oLHyXcrAi+jUZdGa3BtkN9OJOs8Yq2A13M2qVtweJEBBwU
hRwTlQY4TRX2Si0UFPNUeTbatfVe2Kwi7o1bZe2QsSFhkWo7O1V9sIg9XV/qpU8XrLlmBlNQVUVC
heou01Ig+EZUKK9dNJeaF4w5zlC3rUJdLRwN/dPokRoBLywoD3N4vusDWHAXIqa2nzTTlGQcoDiS
m6R0I+d16DJQmlorHSxMvoikRRZBVx0dN3IICD/nHZKUzFpxQgvfLkJoUyWPcSwiIh5Z42v02Ul1
b0ghEZE9Xp+chekXobR6zQGcwmMMQoCYbRo4pVDnjRVUXCIr14alMcy//wiMmZIOgDvAF9n2kwL1
NskEG9+TRm6MYkQgbaokU5LqFoo81O7oyIMnE76SrVhwcyJydrCq0hwLuDkzN/U3I5ZAlDnGf6uo
h6x3qbRPeV3EK9O0tIvEQ5mmCmcjwxsiL3mQS3ka6INhrOzRpUVQ/70IAwVJv9712b6QoyJztRb8
vvIsvlkNJT1lUIdYmbKljgR7TkwHrFtAqe8d+6R0D3Zy35JPKKBe367fL6r/vQfZlnAqT5D/Ng27
ifZvb+dQCs6n5FHf6tsDd0F26o6e7AF86h6I98dwSxewNK/d4vnJ03wEUC7gx37rK3tjP72WobWt
j2PpVtCufZJ8SNe6f1a+EpP634/UxLjaqkFIDbXI7lCk/Gzr5RH6aSvTe3mXaGJUPViFM8goOzrU
jrlLWmNjdsrKG/lS04KdxmVCHUmGhoupPpPyMXW+rs/GZRejifGyDrYkntTQoOF0jNxRc1wtUu7N
eOWh8XKEoInBsmqUJRJBdbkHq2L82OWShVjfYj6fUkg5EM30ZPB27k1tKldyUhexvFDiFovXYtSs
NlFTRIc2a/F4nVfj9JzlzN5MSLz4k17mvcsKpT4ora7hCYTEdziADIAA26QPYj1LDlZM9K1W61rh
TS3n75KSRCqO10nfqfY4JZ5RRonidnZlQkZg5HKYNYjZXbOl7cnQnB4nfCl5mWaxF8nR5fLRHOK1
CpqlFROMzKGOXhgG9qwVtfZD3ahKYMdE2qBmqVzZbBeJezCHIkpK7lFzWaKs81CCL7ryjBk4YRLp
Fy/LtAzNyKgcT48z6cAlMCCDcRjkp1nD950K5mMvVuQuwr9DfNqUYucV4um6aztV/xZhgkaPWW39
GxJR0eSlaprdl50ivWtjxLoA9Rz8zk6grXp9e192eJpYZ5h2lgnNAdUJ5WmCnK1ZJs/QdXSoW8uo
1x5yfmMgo4kFh1SOFKNlihOWdkH+gFO5RDDG7Epynb6m1I0K0JZdH9SCLxBvKExiJegwbbp34i6q
XJxMuOpalf1+vfmFDSZWAXaMNjHL22gP2fjflg1uiblMP6OJvXLcLX2/cD+JLKUuoBiPeJsodw1R
z0ZXPV//9oX1Fm8khDNlYCDiR05M8lDUcujpdEcBYHJ5oXxe72Pp8+d5+xEyyeDExkaTLHx+99TU
to/qipWVXfr8ucsfTQPRalbUjvHAFk17OXlSaxpoteONAEFe//jLiR/tP3eRtCe5lXMrVA3n1LJo
Y1BtT6v7xMzcugJIsVD/lIkZXO9taTxCYFPC8ppCkq0wNYZHVal+jXqxzXQtcTNnrdJ3qQ8hptEl
o9Yl29JDWpNpZyrNXT12gLBY2uTHbbuyMktGIXhdVsvAVddI8TIzfbI782gowyPCnZV9u9C8eEtR
Gnw3AYYotM3EecPbW/tYZwQEDmAB53+uL8ZSH/MZ/WNzDaYm9YAH2GGkFHzfOCPt3bbtJVelKtzU
bZ0Itg3sPvgb2swOlVo6K1CbiqUyTGq+YntLY5g3wY8xRHKsDBOgLGE+GA9tIr+QGoFiwYLbvn7u
9kfzadM1g9E6WhjZsjvkLEgI/tf2b2tdsG5msrbjna2Fjb2VcUePQIBnsmHl2y9fhzSxBK5uBqZU
cE0hlTaEz+rn76bdb4dE8lR7c30EC7ZmCfYMmGkrNbCskGTkT1VIucstRXFNK6OeUbCVEG6ejwsR
ulgRZ9tRAU58XQuNlr8okDxwJZs/Xh/B0iwJdtxCXc1JDFULldLxWVt96N2UeQVFkZcJktUqqVcy
MwsdiTUgYMC3Yw3sSWHTqNXblI1dSKqy9zOnib7KCejHHDJUK+/XS50Jpi2NHU+gVmmHnTR5A92Z
unNMm10+TZtEe7k+c9/KexeWRSySown0QmRDMUN1sFLVpQM3v6bSRHFW10RRYKYa8eSKK5tm6jtf
65XhCUAiIJESS9LXavwXzi9jnoEfFhq16gCUSxcfqqrfUe5sxtz0uRIfZHPa0tzB6XIgWrWyE5d6
E9wNSv1J4RhjfFAnM5QlG0IeBCz35RFme5JJu2k5LgB2+3x9ihe6EwsAVbuF+kE7gILMMO2dxHX4
NqiDhJHudK4G6wZj6syVkRmqGXZJ1a9EyQsgfE2sfak7yOnWkqSFYCyQXEMZG36IW5VlvtIX0dnJ
W8O1UmJTt5LJ6INlxnhVE7IGkFjAh2liZUyi2S017FSHVMIwPasxYDQH0o+ajlSymloQrEn5Lhp7
DeBb6L4TqDGkKJuSa0V1FUqzINHHHvWn5vg2toWz4lFnr39pw2v/3mugGDZbCIEaoeaMD2QoJ6+j
ICiX6HB/fb0XHJ1YUcOZVtgRlfSQ20WTu53U6xsVhHFrxPbftIqXRiDERoUBohgo51ih/Y1pSYIq
5o8VMC4Dnqw0XN1y2wZOrJzxmj4nsYuwOdAKMNa8UJDPyvKzAZ0V3ThTPIDkWr6zZbIyuQtHiSk4
4loeoKQSAfSfovaukRKvNndFNp4L+9dNk2vMRvbDU4xxU7CRGxauftFLibssyoZX1u2iOOl8Pxb8
rdnLcqI2kR2iZKVArKlbqFcZwAbOOcR1ICGT78dJd0CpPhhBbgFlWUm5sU040L3F1HS+bpvan/9/
nLaiileeERy7LR2c4VBbfflEJVbse1DG+be1PtvGj1lMx0kr1N4aoPWDiIgjJTnpN4SK84fPVvGj
aTzn1JpBzOEw6g/Q8XX1at/dktae2xZMt00NhupUZTjY0ylP/6Tand68V3TlWLh03M6tC2HQxOUy
rlnmHGLjzwiwVcORZyKpy/IO+IvX6zO/1Ilgu8iGsNhxxuEwsSzIUcRr20fDAbYKdHJD/M/1Ti5Z
4TwSwQozwCGjKgF9udUrruN8pX13VPWvxJJXRrHQgXixYa0Mxr0J+0eppHCYjNyrq/bYpNUfWbZv
eR7EKMSHmJHXrT50bDiQ6qtg/dGJkejrbtOrU8VXGM7AiKR2xnDIGPOkjPmxuoli7/oCXHQl87fP
E/fDCljMiiqqdDCwb8lfPNPyE0QkfBY4f9tn+1A+lSsh4jc4VDwL5o5ES+5pbKPUcTjEYae6PJiO
1sb0Cr/wB1fZWidyNvb5H3sDCYXtLfCYuU/BxGt11MAkhdXXIVOyaU09BabLeLlx6gQjz2IzB3sr
RgTOzWmj+XSDIC2MQuwvF8Wcnr2yRvPXXpo5wdzzmBhzLdFwQFW6X+lvTrvGyqvOn3qpacHI2VhC
2Ax6fwdcOuld2lbOPcgH7EOmURKC8tZMvSHR0k2sMh3SNya4XwaihEo8yk8VqlK2dtMh1Gd1soM4
uv7LSSsego6yOJaUgU6EKy1QtLF2V1Ge+HEWIZCsEqvLVnz4N4b90gAEB4IUeVRME+bGcIvQfhje
yEN+Z+7tLYi9vNqLbTc+W3co2fRkP33vWtfcQDfxufLWmBT0eaoufIF40ZrkWO0cqI8dUrfzYZye
5L5lYY4HpvNz8Bgm7u9sU5wHd3t8/xx9xcPmkN3Pe/BKeIMHcIobB8lG8u2ArmyX2aAufZAYHOQo
BeRNOxxkfRMz1XXYi6KugWEvhnQwKfEWlkO+zW5NDFfatcHgI1rflV4EPv1/OteC5+gC21Xd1I/d
2QDklRNvcZYFNyUX/SiBcGw4cG/a9AFuIkdjNjr8GYPR496IPzTsfAiuupYL1hS82WlYBJDUuZmf
BKVX7bp9/+V80DvziziuMbqGBwG4lVn/hthfmnbBv8V61AxqiS9ssAuUY3QoNqVneU3AMSfJMdpW
gemC/BJ9Rn5Mg+tOaGmxBQ+HmvjaSoYeywHLKqPKt6ODqbxcb3zB8YjV/KyHoBqZjQv3AmqdM/b7
ervfVS6X5krwaJT0qjQhJ3tgX9GrhRWbN5Lm93dAPW8/ajdxo4C5zOv94a+2n1dqz4+4/J3a3coX
zMZw6QsEx2c3VoH7JL4ANIw+2apBuou9PIiCbkeO5Gh5td8Ezkne0F0RUFDskMAOtLDb9F7+a81S
tSXfIXgvbtWFheMdu/phDPi2OpM9O06+Ai+SYfewgxMYj2qohtWucD8rr/DifXcqz9W+Pau7wjPu
DX9lQhZOAvG6UtdsoK2ECbFqf4ADA8sUjrTam2ek2qUwqw/pg/RufKd4o+v47UF6rndr3V/W7gH1
tuC0IHuK20Mx7whf9956l7uJTzx7G/+h99EONffjHXjAD8kL2djn9sg+dUgFlBvzEGN1lIAFqiv5
a+tyMR8AJydmeQY6ZTY0oxGrJK507p6RApx+mffWS4QA6diei3/a32touaUITKSdkJzJAaYTnU1n
66m4l37nJ8urgnFj7NUjVnnlUXUpABMfVXGC88xU5s22r47FfX3Ht+XWesSEPlnbKYh3hgch2CDb
GuG4vb6rFhyIIXgnB6VnDge30IHHilc2tqdENyk5YInmffwjbh2nugRHCmat6h08nW/tMfaaVfrW
pbhCFLZDgX4hm/MhCnrb0kXb6oMR1rvoLt9B2+Gl9tWvzNjo53bjBN3v9ATGRxzlxSn+R3u/Pnff
4hgXXJTITGEWuES285HHNiCvCqvQ3ka7fpv56T4J8m0K8RruD9j8fWjDSVVbvhaqLy2b4JbkyZmg
8w1Vphqcu2/VPT+lL2o4ntPQ2qfvoBN5YmvxxNLuF9kResII1Hq14WBukx17lk/0yUQMbb/Zu/KM
+os1ybyFMYmSebbaRTkqlYZDBLp/SjUfctQrQejFyjK4C5EgAXSr0mjHaDs+Dhtza7ylO20HSNsx
CeVNHfah4aVnx7++LxZOfFEzr216lBBGmDCHnC37XZJDUq+krBYHMvf5w6gGu7UrSL8hdHzIHyd4
4L/Zu/6ivtfQtXeR+EXxWMIhd+NCpCW8bTiCixgYeBqlHF3WDdSmkgNxct9Ye89eWnTBSRSJxbmk
I4ch4XmZFtsJnL/XP3upZSGCaWexcZQMwj+0eiDFv/NuWAFxLUQm3xHwjzWoB1QaEx2biTHDBRsC
nM+XTF+q4UsvMPdrrCRLx4FIsjK2Ix65VHmOqPW9GmR+saG+9FgdmqA85iFU0Tb0ZIU14p61nOvC
pIkMFtNAMLQaHq2dntPihaHc/fpqLGR5RKoKJZ5aCbgxbKKqdYnMvEjnXkc0fwCE73oXFyvdYeQi
Z4VsRlJnzg4EUuJvyWcENbFkV2yUg3RnBdKpDKP7+LG5K/Zk5c6ztEIidwWTGm5bDSydfDSJ6yQu
QOG/8ofyhbxHvY/rY1BvRnNLDuox+up32opFLkXnIqGFpeeMmRFGivISMM6eh03n86AJNX8OkFOP
b7gf31V/0zAPq09nXzyqfuPNkcOas17wcZrgFPLJLgqzxHriwfqtsTc8Nk54DvKvL+V3MxdOVpHy
Ag8Pk5VWGGAd1IHhyriyt1t+anFdbPyP5xihd7Yxfpfb9AR0zQGgUA/XdLf5JwvooQjw38C5z07a
ytZaGq3gS2zGZtroHslidUhchDrUtQvZq5i1uT7gJbsTLjsTp5oMEgtsXehwQIk0Tv+53vBS/kgk
x8hKwywsii3ae20AwIUPCtMNtNU39DzsTL/CFUrZj9gdxWnc5Wdz18ClXO97YdZE2oy27aq041jE
oVPctvrEq7pbOyszttS4cB1Ju2k0Gw5PhexrEEEqsph2kmEE1z996X4hsmYkfMYpTvh27Wy8Nc/6
q3zKnpoD2XSvyR/rddZTWIkincv3XJFnItInJ05T9GQ5iS8PqdfFQBmQXzZ/0JK/FpBQk8JWMErf
R8cFuxKJJqxcJVyVsRveVO9Dcan//HFKXVzwT7+T/eZ36W4S9zH2kSnK3MFztiaSvbL7N0ZCjLp/
D68Pmfd6fYYXdvx/2Cj4kFasx+GWgYHdMOtAM5WVppcyYN+28OOATiQD4pUj2i6D8i90igdoCQC6
/FI9WY/OR3HXhvWGBrJvPAx7FhieeaC3XadEGb1RtuOirrGYRlW6HMW2YLRd8YlLh833aH+MihBq
GsoEl0teAJQP+lOyp2eUxRwlB3lKFkhb+aj6BS6HWeePj9eXacnMhItGkVoTlQvEZ1w+6fpzHn+O
zu5608pC298D/TGgKpGYlI2YLLaRzuwINZyH/MU+Dvv6HuuzT86Wv0YFv7DbRN6KKopqy9Axd/3Q
eyVE1jrr/vooFh7hRM6K3OHyoM3mO9GX0ipcoAH8jhuBYQNno69EnBf5YhHaiPQTGa1YU1voZThr
53FfhY47wUSZJ5+bgHxdH8qCJ/pepx/roeatpDsD1lpWyJF1d2qN1JvsQAIwPpa6EsijscuTfGXi
lpZk/v1Hby2OBjOn6M2onivts16joFkahXCjyJk8joo635Bo5xnjHR2nAK/8ft4+ZXE7w+lcXV3b
wnMAcMGfivwWGsfrJSMDAoNM/R9nV7Ycp65Fv4gqhECIV+jB3TgeEsd28kIl1wmTkBAz+vq7+jz5
cExT5bekyyVA0taw9xrCXJ4apaP2Al51keHOkRWFjYnjfvczdqv1Q19ugXTXQmdxXhhtUrBBYIXr
k4eE3RXqOeU/r88CtvJJy4jnFjC5Psal6c33Gn61o++f57F6bC3xuaFfalzMsPwFbwmgE9hLmF3n
yParR+jWxFq7Iy+FLkojkspYlX8ilIKqWbl9dhy8nh58BWyaRTr74AspjpMS9cNsuf0ROIA2KtqA
30z+H+0kXUSl0nU4e8PE9wPnn5HVQxwv7fqaBObTTe36J2VdjNt/BGbYBeYxANaZ5lti9SuTw76M
7LvIglamTIcq4KdmGOl9Zhx2TwsGeEChttbutUdcfn//iICXHTT1wGWAb+KvsciHI2Bn6T2ltrux
la49YrE+wFywVRDd5yeBjGiYmPSLspu31Iwb2dZ/qvMfxO5SIiPhwBoMKEmfqJP2sQNly1CYrtgZ
pmZQJnL+lpN8PnCY0B6DvkieHNWNN2Lg9IamSudQ+KsvMo9F652crE33rZu098aiJOosN8N/SXmw
rYEe0pkgF5jV7TM86tUTyZT85kygUFlBIW5yY4JHxynNrnX9ei9Y2pyclHS7vG3MwW8h6ZAXMt8X
qblIKvvFLXcUsCRT3yDr45T5dBpokBvAtDQqTHZ6bqfaPrc5Z6cqL+0X0qjpjTml+u2XlcOi3s5s
qL+lAzlpuAifXPCDn6e+o0/VPDb7yva8+tAxG6W5tHD8SIzIoDRytHapbvKT74CBiJrTaB/KZtCg
UhalgxMH74ZdW/XkSysrL9RT58NTzq1QwkvTPpSZDnZqCogTESHM7eyr7tEK5u7eVCNy25PdvF5f
wD6eOGTJs7lY4kova4Bih1UrdPR3ClBMTcnhevMfb/gkWKyPwrBUawjOnYKJGh5ODZDUQ8lKAB+9
ci8ZuMQ7NcrsdP1xH2+TZIlcqWeIfJQdaH3SG+ZQVUMR5ZO7kcBY6aolcAUK1z5Etxwde9aTVd2R
+UmwjavGx007S6PGqk8S1rdg/reWoxFY7m2X+dA5a9NPDbOzlIdp7bnOJxSG4MYL7xKhiinUwkmj
Rkt7d73v175hMdTg+fu5Eal1olURTYiZMb8tyJZq6NpEuhxg3q2hNAAuIaeKn/qif8K0IZGVsJuA
+j/nmls7j6mn65+xMoWWfFYJVVLctoLgxKR4qIE3EGILn7pyhidLQitYbNIlwg1OEpxkUDroEIkO
CvPhCJ+4e5ow61j6/o7TNgxklYSNFOoGifiURkLgWB4SdxyycG67PIbbRbchOPrxIYYsJWSkcujQ
TmBgMUmOswCvrwkH7kXOliL1Wp9epsy7wWs7BbNYAeGbsqsflG1FRM0bh8q1pi+/v2t68B0vb8nE
4TvK6uMEr+MwSwTbaH2tZxbHY8cfPTv1BeIS+J+ogPpbOHKAcuz2PtWoHn9uyi0SZtA4ksmQB8Du
tuxryucbG7pQG22vfMGS3NipFFgTC1Kh2Hf4F9i38meP6+EOLAr7q2/srZvdx9FPlixHqi5WqbAo
PNXMHBqShM7U30zdp47ZZCnB0rXUGsCzs04aO28EjoJ+GhilUKDqih+DbW1lJNa+4tKL72aTnTim
SVz0FpnJi/T4U17mZz8f/l4f6LXBWMQBTUyVc2Pzkz0BEDLdGpLuuD6X08Y2stb+IhjgLl0UAM4m
p8BNIDfpCTeCf9wXsI/vTFVvPGStjxYx4btJpuY8S05qZicl4NzoclmFjd6Sf1v7ikU4FGViSjDd
OSSPvhXpEElybisgFryNC9XKVrI0C6rtkZRBA/wsmC884gOEfKhsv3QddAQTisgT/pbN5dqnLPZE
MSR+PrYTiWvvecrrcAQvHvTtsNgS7VgZjCUeWBnjClB4upgkfK8kTuVOl92X0/ByfcauZMTJEk8L
iYuxS7UksVaFdTM4rnoWKqhuuoEHNz71y29lQ8SBcWv+O7uVvnfIzMPWNzmyO2OXPSSY8Y9BVrM2
Uonkt3SU/V4OQxvWYE88KBbMfZRC6KEIbWgkB4ehIP2pq2ETt7EEcgTvf68uZInUtUgRdIbXc1wm
kGXrq3aXSHnT0HoISaUf6Ty+jml9vN5hH9K6OCFLjK5tBVIkbkviQfX+bQrG0xPuf+W469262/Fs
KLNo7rsaEKzCAkpMFOMUdtTvo3GkW+vYPyzFj755EaSdaCDu6koTJ/44T2HrMs1DnuBGvXOTHEeL
mdPyd6AEjpujttVPb5yHm6yZoG6qa3oEGwOXFIGEAKRf3NBMsnmSPhwbwXoto7Lr+d04sfwXBNHF
T0E6cQ9L9u7XYCroJdmquaU8z18n37X3zKtpE+mWKAe3MIrDjoEXhQcB1QeAaeqHWtlBExaNkUdI
iJA9GBfz88A782AHbbljnmr3tg19+13Ae7prZqt/LMYm2Dl17RxTO3VfZgB28Vg53fRN6x2RmtM3
zWS1iOTR2dmdV+2kpt33uapEH3rFPN8GYwk/KR6Yw2jZAKSlsjxiV9OR484SxADhPuLq0u1nymgW
QUGmLMEY8DIngolHrnaVguEQSFxDezaDBL2rqSsVMul4JJTT0Pzv+nRaOd4sGaJ9mbdDPsCIkU1m
3unA8XZszPhGpnRt9VgkxlLUzJMcUv9wwU3/Z2XTubgIaJeYBhuht7L+LRVsgsHhdYqrd6zJD7iR
IN6+qORXKrc4LytL+RKsTCe3NTVjOoYljLUDOOvAcJOO7Nw/Fz79MQ7V06fGYekD1prUbV1b8lNQ
oqSQ2T97lWwssWvfcPn93Zmj8miXyU5dfHaR1eiE2qVVfcrd4X7ucIntg+LwuW+4DNK7B+WKisG6
pMXTyfleUPW9yvTuetMrE2lJeJxGCPLzAZldLCvICRFBYN1Su6FovK2i78pU8hZb6ZQlnSeCnsTC
qx5hBGeFeW8/D7p+tHz+6/pnfBhttr/Eqjg9r+2qDDSknm996YWZdqPrLX+4B6HlxduzzrWg32L4
WUirj2Y2ghvqeLD7C24sA6Ugp8y+SzN9vf60D/vK9pfAlIaraYQGAlb/YacamCn30201FRBoaR+v
P+HDSYsnXL7z3Vyaa0Jx7J5M3BNvH7TwHPC7SJYmymAnp3BNuv6YlQFZglQ84fXZ3FITN7PY+0C6
TelnMkX4gEUwlBPJ6opQAkmeKfK7Lg+rOfjxube+RMm7ziEjFbMFmZqYY2+qcv9FdvLtetMfBhpe
+9JR75oWEEvlsnNJ7JUu+LNO4JylTrw9G5uN0/HaExYnB6fOpBdYPmKgyIo4G6ziq6krDT7m4G3c
qtdG1fn3R3gc9iAqGWVsN8WPLhN3ZZ3trvfPWtOLHQ15rYmNs2+daw/CSfqvBAn3cy0vIrhwIBRl
UxmcLVrvpRe3qtpYG1Z6fIn86Lx+akxbBqBl1z0S6hTcZY/K8i2tqy3BvbVnLOLVznvfA/sF4KZe
h55d7qbpp0u7jV5fWW+W+I+iyKqmdLLkzN24AraLmVflPEPWcqPv195+EawtS6GpZezg7MDTNWUR
Kf+qTm50/8qUWaI8Wu1D8KlxTFxkgz50CbF2WVCzDfDxyqsvy/Ym6yoySKnj7OJyxfL2kQfVHQ6a
G0e4S/7zPwd921/W6jOkCRukeBI4EinI+Vc6hlfqTkwjcET221DVTeiOF7OfciN4/6nVf/TExXmF
MGwtitMhHl57EzU/ghcPANoqZLd0Bqy2vrOfpp/f6keehubb9dj7GMKHr1xMgLHVxsw0beDv65Fd
ktaQ767B8v/tQCb+j6e86uCxrH8tCgte3LgPe9/msiwP9ZyM+6EWOg1hP2w7kZVr/VdPcr7vfJH/
EYqysCcEOIdybMZjqb2LQVtTNi80L7hzENxx+zCtwEALzSzyNysl1ZZDy0rYLEuvF71fKdMKd+ta
gqc6a3SncMQuUNS7Ky2TboTP2nMWI5ZPvOsS6LbFXTeGQ/7bauLUBLu53ZjjKxG0LKF2uGCPZYr2
A56EBKtKL7dcTlbCx778/m6/mxOUXBgkeeNMQrIVZXy2b4tEHwN3Gg7XJ9fKUWbpNsCEAGLH7d24
1yw/EvhpO1MwowLZf9EkP45N/pn6ke0vS6h1BaU5k/Exrq1WPFucO7Dcxlk5tIPebCTnVoZiiUoh
Y2NPztCU8dDl52F0b4mkL9f7aa3py+/vhqK0HNHAkVzHXS5ucQh5UpK8XW96ZYL+Q6Z417TKROdK
6ZDYt/8Gwe+0/F8O/jwtP9n84rzBJc+I0ydu7Kfi3tHjwyStN+C0ZGjX+evnPmFx8Ej4CNy/jfNk
jZWCkyqUsCfK0kdufcaRimMNXBxAWtN6Xm4mN4Yt417nJhrGnzytsMZtHUQ+rk9hhi6KbJA/HLwm
9d2YQDrlRBqdHzLoz/5sCAneIC+S3deu695CzqaDMnPD98LWqCTarpvHY1sxTIsUkN9kzNyDDWOC
DfDBysxbVkeZblxZmcHEFrml3RQ6/tbKuLa8LEatRunfw8sOsWax642htsqQfqqsht5cDNhc2A3N
XeQdBf/Vs1RGNbgh6Bz+Sk25JVP28RewpWMG8YDgMhSLSpOLYd8PyH6UZBAhy6aNzffj3mfLgmjL
lFf3nj/GqE2T0M3sUOYQMb0eNmuvv9iaGqEAisgt6ywhRxQq1UGlmWlWfC2zfvY3HrL2BZdl593y
Ai+QxhbMLWLYTOy8dn4Yuv7r9fdfOQ2xpeBvLuTAkESD9VCjzA2FhgJ4rnUFb6hWk6MlRnvnutx7
ND6E2Y/Qfjc/bU0hexVAlBDuszKF0kCqfhUNPJjpEBRfXRe/dfAL/9TKxJaarS78wKzuclUfA8xu
XnXunugR1Q+d6Bu3T7aEI/9ZiP57MIT29b+7efQ0qD7D5Vo3pQbeY30W+nV7nucEwGzrtc2shwTn
U9+bvk2830oBfpxwt9lSoHgAisoO2MjPWcf2sGbIoRObhqnHigiZ5nRnhPZu7KYvosp42U3RtxxS
gf3Ghvvx+Zst8TM5xRsVJpiRaO9fhqB+y13mh52w7kxCdkEt2tCamjuXWVs51bWQWSwr4Hk7VtHb
/JwPuCdODKCA1yYhG2fFtVFcFowxgujHzPNxl0sjkXlRarX7xnZgW/xMZ71v1fxtKrrQqTYuFB9v
/mxZOUZuJG9wvYMqmaP3UC5W0Hkoktu+3Ng91tpfLDGkL+uksEcT2/WdESCe9riYZKiJlPNGMmxl
RJaSUYQI1FFoIeOg/lLOEHkbfgUu3Vi81l7/8tB3ixc8BEs/Cyp+JqjjBEYDZonSh/tbwd39+hr2
8QGYLYWjCo90khcliEFdFWbNvePmJ1p+U0CbjuUnu4j++yvm1C3cbECY+PKeQa0icd/4Jn5i7QOW
57tGul7u+3OcjWkU+H7YT3c9tHESCkXs/vlzvbQ4KrQZbe065SR2LXpTNSIHd5GpsOJZiKuaCF2i
N5aUtRFfBLiXwdcBPE+JDNwLB1cnD7JdnYIU5GzJzKxM2GXVGGlVCRMJT8eKjH9d7U8wCBlvRo/O
u+udtfYA/u/h1vOUQgxiZmdRyinKhkndYJHOHqhx0o1HAAeMxj7Yb5Z4PGls1tpF5p+rOWNnOiTF
ztEdDG6TuYNwmCYNxGtYomI+B/Q4gkFzSFQqi50PyO/ZgqBcONfK23OTFhG1B3lTV765hQBPqsIe
tb477dt1TDO/viWqh1SCNzdnkNtQD/Wn5LbKsUI2be9+H5Oqv/d4oI72UHdPfe8nX2enrXelbvlX
mtYgigGcu9OlU4eydZ0d+LZmB5m+32xoAARlPL3PO633gHyO+wLyo/dOB5hXOCl7vp8kB70IZrGw
sm7yQz4N8/Pst3CRC5riJIYcOs18nM7Ks8ozS3zw2unwP08VyQEMvBzuFE16N5dz9dKLIP2NYngR
hLlO+d88KecjKzp11MbWtyqBeKvOen2UxCqipE7auzZR7j6fx/4wweY6GuvAvJSBUYeCWs2eaZF9
4Z0o96xzLBEmpbbvCFMWEi41d8LUcWBWNTbypWfBXwZEZlQXFkOVNQ9iqLaOx4ETGsHxhcdDGbQR
tzP+m41MHaStqhffMelLR9Nsl/G0i+BNeZ9htQUaXNK9MWN76tvij+YpuRHZWN14mqjYHdLntk2d
7zBjALnTg3D+jCpLRHP/11DZ2VNlmP+Fu0Lcar+VX3O/90I29vwQOAXoZMb8+VQYLHU35k76kPit
MDnb9qiISMO+bR77qdxI/q2sFEtwxuDbBu6uWFVdmiWhyoENLLvi59Q48y5vpq174Vo0X35/twUN
HXI6A2Ts4R1rPWZl8pAOzbOABOanemmJmGAkpZXtdnPseQWQIw+yTcNhtjd2t8vp86NVYrHzBH1f
NCPgJ+em8OFIXT5hofh9/cXXml7sO2zgWa483zvrioaedefYn2x4sdd4tc7GwgrqOJu8Z5bPdz1x
T9ffeW0sF5tLXvVqmOdxxm0Ojhv62DIC/8aNq8ZK48tyvJUJF3SNYY7pICMuS9ynaVgHW5z1teYX
u0pnStIbZVRsXNnu4P3KIwg5gu7gF9bGXFyJqP/Igc2eZclasvOQACQjWPbiWt2OZJOC98an+HU2
Y5eHv4snzZIcisTQhRX1D0d977uX62O7Mh+XVfhac1jPVFgAB5q196BIQ5XWMVW2MStXjllLYZ8i
p5PluRjdUSBOxRSR7qvIv6mGhdTZyJGuPINdPu1d16RMZeA6eHU8MQcqoC4XxU56bXfoLqdSn8/z
HbHrZkv+em1GLRYHC1At34UZ21k6GPKGHUjahNpsmbKufc1igSBN7SRNbrm4mubNWcDX5aAJNlFc
TuuIliLYO0VbfLs++mvfslg0bGm7IuvoHE8BEJ8XaenHoN5yrvuYU4k5u1w3srrvEoPWjRDuGU5q
08lKHP88oMISJYWbHCZIRceOlX93irQ/zkCGRYOa6AnIDbW//okrl+2lqFfnFV1XiQzM8jYpvk0X
5miixuSgvCAMFIM4/BT0ByqH4kbV9Wf8YbgNx61/z0nbtqAsPfVz3DOO/fW+zbeQiR+uNsReorsa
uG/r1iT8PPLhbPHiKSumn3ORnItMbeVHPpwWeMZiWnRAamSEOkgXFKdCvUrxx1hbpdO1theTwp5T
7k8OcaHtYk4Oy/YTSw4NkFjXh3ule5bbyaRhOOczLDjWmP6ubQv2ZZ1NQ50Ur+2wpbuwothkL6Fd
lJq883ykaVPSFzvokoP52HwnSr3QXsalmO5ZMT5ROjehhWxxCFvih6LGDSNP0w0CxofrBIFV0r9n
WJBNraaNK2LeOPkxs0r4GgjclDsPMNEs8MmRdHzr8vfhLoGHLXaf3s/13EhAJAqLD18MagrR5eOe
ro/ZWuuXqfJuAa9YJmUPYXkAg34M7Tep/3yu3cvz3rXbm7Sy2k6gzu0y504zO8VdKR8P11tfmcj/
UYYMkkJbc9PHPOhaEyapA/e83kq+GLeaN9bntZ5ZbAYWg14XcmpTLOdGnbqhHo6WYc3b9S9Ya30R
5lYCMjUcgeaY9V73ELRDfxqmtPtk64tA76x5lo50krM7IOmYV8Nd3Y1bmJ2Vzl+u6lwkOoeldhlX
E892RibsZFJ73BnuzRsV6rVHLJZwkY8JDtR1cnayDMbcoFjl8y6tN65hK+G7vOZ5rmbS7lkZT8aB
4Z+kU1RlmR+aWv5OjZNFtKc314d57UMWwTuWM8wTsgk7BD+agGFFMvsqGD5zOSBgrv47yCZYSQlS
iRKJzDoa52Pd0FD69ca7ryznS/VEu+SzzUjRx1Pxk9sGmMff8ICK+uDxet+shMBSQtHUE8zKmmCM
86nUOy9g4nti+aDfXm9+7fUX8UvnDkdFNaPrtYwKSC+XIDtM0JHbCrK1sV2EsHbygNl1n5yrsfjh
wLzKb/wnN0v/XH//te5ZxHCNvklbK0jOtBnT217bz/mgg41z+8q7L2UPAZ8PnMZmKE5r++wz61eO
U6Ks2s/4GnNiL+UOR2ap0kzGOufBi9/H2CxPsKCoh/R4vXNWQngpeciy1PfLNAvOtRDQopmKO0Lc
MOhgsarzPdwnn64/Z2UQlmqHvZz83AGc9gxBpipKlOc82p2Tb0TY2ihcfn+3SWoLUgZSjn2MI8QO
8vq7ov7Dqtfrr74y/93LJ71rvE3y0oEXmRtbMDy3u7cJ93qZvZZsSzeMo6H/ZGowxovLWHcp2QWw
/YC5Kctxd2iDr5LlQzRImlgRJNy6h6rVLdw+KrOVUlgbj0VQD8p361IPyVl7M0BF9YNdJ59bjpZg
8h66AzJjLZp2mYnaBjKTY7/Fq19770UwQyu26OoEp3oLrM65r19Rbd3YzVaaXoLHdZ8BugIgRAyb
decWOeoAJEKVbBQ3VqboEjgu6nG0hxTV2hSVUcjBRJ3MwnFoNhbplTheAsbnOtAlCNX87NTqfzX7
M1VfctLuGIHjqvDbjdVi7SMWu7DFmGhg7cHPuiHYhotvsh6PRrONxXQl0paChYUDpS87uASC9c1J
810PcZWghmrVFmtw7QGLUE4rD4a9tpec8+a3ZSPvXbtWXIzWXQuLs/315WKtjxbRnOq0zUYPA20P
1X409k1rv9Tjp1LSxP5Hd/vdYiTsYXKb1ELrHnyvmz3XQcia6Pqrr0XAYiOuSNslDNSlMxzlUG8V
7e+Bdn+ut/1hCgMvvgjcJHELIccBaAWobIXg4kdc96g59AV0SZJ97UOunYJOK/W8Uf9eGYglvHzk
KrF9Lt14gsomh+l62Hp0x7jcuLx+DIEh9j/O0e/Gwh/r0hQ97GIKZZljYzhuN3muv8vCkN3YtWUE
TmR76GDuBptPI77jultB2zCrjsIhwa7xRgZg0dySm4KKcd8Lp4mQtIBqy/U+XxnPJTzd4ZOVEN9x
YybVm89A8QmTgvC3662v9e9iMRC6LZNEqeCcjRAEn37mw6tlNvbctbYvv7/r2nxKaKBsGL7M0JkK
Jxn8ZrUfK/Th5959sRCIgea0bnEc8SHJ0s3PZf1UdhvzbmUpXuoKDsNUlWrGedMxfZh43WHq4xEs
1Hau93r+c/0D1oZ2sX97YoScUprgUBv030vbjm21VVxbe//FKkDLDqzIyQXho7WA7Jn/Ok7l2+Hc
kP4WKOFyXwJusL/+GSsL8j8l7nfjXPfwGhVj7cbQ5nxwOrCTUxZbfnVf+J/TFLaXRASCdWBKC8CG
gIQ1kFtDwVAEkB4i6fAnyb3d9Q9ZGY8lHcGxAi8DqRcIUuYexFQdidnaFdeavozTuz5qiPEzihTB
uelrBiUhk+8laX9ff+9LQH1w9lzipgNOIB01YLfSQ7pDguDsV+zrZLbUqVfG9x/h1HfvDjHnpCFs
BiFvFg9WZkVJg+uRVnf21hNWZut/INS2QxtJZxInPI9hSAL7ptHdmUZcjAZlvYMw+RaXkfB/coUf
ddci7KQZPFqb2sQya5w9rCu9J4pk9mlMdH10lGj+AoPXvCJ+su/93PJjRfNMh5zVsMPiPH+RBOqz
Yp6MDLndWD8nWebHYJqyr7ot6PPgZnnsyLG7yecke7jgI24ZQBaR3wgeN3BJ+qJdl53oWPOdrQJz
V1be/AAlhPyI7VXubHsgoNsEKj2obq72XBDyR5dBtXec2YRd2YBmG9T9D4D+1RwNVo4ra9WXTw4b
VBcOuJ7Fc8ESAOxo/5BYWf4/CVZxd8Cfu7vMbcZz1wDlDI3Y/O8YeOoZpp/0IIFlewmQkHmAuet0
bnXnnUqamUeL+GMQdfZkTuOQW3mYQ5jlZItkvC8LVDR12SZvgdWmh6DM0h20Tqab1B+4Co3VNk/A
nXZ9VJdjUR4EbYeDTomIJ8Hozq6DNGSWPT2C3Zu8GDWR3xYu+/sy6fKvvg83tBDS7lVkqFdloc5B
AJvzYJ5RICppBADhGOuApAWExvOUhgjfuT/jq00SeYbYaleAhL7PXNC3u0RakLKAWVblqRz9yxPv
1m87ch78QISlD8WU3lUF3fu1Ak+rzXVzyHPuHxBeQh7sovYflQsbsz3krTq5c52W35GkdXjUCyQL
vNIM36GlZr6NTFs7H2wszIVUHxq36g+FbuWhVqY4W1oNJ+Xl6Rn4lmE/OlLu3UpBsmDqGogsON25
hOHfjVMbfbalgkYc7519NXXeY8J194rbWQ/rLrtybmafg9tTteMNDiMs7BRtZYjZGjxOdjt9Dajr
Y9I41ovEZnaUE1hBHKpukHeT7nGegJC0qoGH+WymN49nzW1V6/oZ4ADxxW4qvcMeou/BSp9fE4Wy
+NCgdACK6HDIaPALhBZJwwAX9y9Ky4t6IniLdaerP6AnjQ+aTzB+Ssr+tsHjDu4E0IVOWglvVuB2
AwWSOPe7/gC5Ojh+toP6RtgwRn6q5wo+o7n5kraKv6QTUQevKfOHarKae5U5ZMdb+AvLctI7Olsi
ggIinD8o6Z5R4QX4Jhn1Xtpc7NM+R6fb/bD34SN7GBNI0acYiS8GbIdb1pLx0LsBx9DN7OBmTOyp
LSGfXnvJnUbxKcwgeRU2NHNugqqEQXQD/K0ranmb59AB6Mq2uvUalz+aMcm/kDqZotbN/Fd7JmNk
E8t+HJ2q2YnKdtKwhurP41QL54Ypn9zYE2Ym4O7mrhqQjZhSlv02zPhHyDckRwsmGfuGut0zofOP
mudwwIYw+bGdWxvSRLMbOraZvljc9gTsgLk8lEUgbvxkcl9515s9JBQLEiqrkWHaQUauxuk5Kmad
p2Ewe2wHTYi/NnOqWLRN8OYEBQvTFI4wbuClwaHKg+EZFdnnxHCoU7jpwfO68sablS3DwRq95yId
0zdTpirKpZjms2CsPfe9Z0WuRVRkNaX5xv0eteIgQJVzrKh4cNyi/lr25ZvFnOFgZ776qlVfnTvj
05exZHYeiaEH6gIwqb2uAnrne2L4Lqi29ylp0h8U/zrjuOFjqSsGP5wlh/OvIVYodEB3qVI/xqq0
ToDWmWdodVVPqRrg/DWJ7Ec5DwONUFbIfgWTY9ybFq54d6nj0qOc00qENQD932ZSiFPARxJWZBRP
7ogc7H5kXnIUkzfGDpvbX7SfOhHlnaXuWC+6GEEW/PGAVId6VwELGCnxvTZ45G1VTdE4lF40+RY7
5HALuYE5N/xOmO3EnDbIf0PzCGoAXWEf4IhZuAcv8dNjXglwH9uu9JtI+FkeuW6bHUXCIAPtV2AS
tg06kiRk79SsPlQJgbI72CtRN6JCX9RBdp+6Hv9mjFV/G/tq/k60gtF83sy3nE8TPGclfIZ0Nx89
PgkdBVYyhDlt8xdTZPaOycA9mhb2rmPbDnE3K/ndDDVUWBq8vUgg7ciw6ISGBt53mlL9tZoVnNW0
3f1OpYW8wliK9EY02WMn6+DQOKo/QrUI22hm7H7XmLGDYm4Pg2FetK9QFMgeSN25R4jojLvWd4eo
tKDVktp99QWV2g6uA012O8MM4U3XSt5xq60PueLQbzFpC8fSwi0iFF7oF8sl1mmAQsQNpgVmCPeq
U5U64jCqNNtX2maR14x9aATWbY1hgnTwWPHD/zm7kuZIcW77i4hAiElbhsx0pp2eq+zaKGpoCxBi
lEDo17/jb9Wdr1yOqE1HdEU3RQKS7j33DISm/nOv1FrD2weaByPjFCl2bPB+zQA1bkbG5W20QhcR
z6E716sSX9ogSF9qv22OAxvkTQXq3z7VKS1Wy8ejIbgAWPwK+/dk7pplmo8VqVcGb8egfkogJM9M
zMN7Nc1jpsCQfdx84ZpcwC19LtlY8a8gT5IjeJ+ssKGUe6pAq21XRD8KG/FcbfF815okztlKac4j
8DzH1A37eayH5240ZsfSQX4Jt+bnDFfJuFjANL4OIVUpk3FZnlBJYMlzUtdXG8yjrsKNYHY/Egi6
EQ9luiWLsLW6B4o26xUpzfFUtm0d51UwPLhkOLc1yzos8aXFtijpkNkt5OlVxCtKbiPV8bGEoM/u
Gia6Lyzxp2OgQN1SU4fopoQjqzOZ6h4xbraOBVIl4N6SG48uy27G9njwx3QJcjbh9HWm63mGlCn1
6CtCCmnDJlualjz2MkDgExw6sdwARtCxs9nSRa1XehuP711P/BLbll8Isq5vfjoPJVyJ7Xi7LT0G
4mvs4HzDMaGO2PQLTrGjg2RW2leSErjJx6SiIU62hvnFhOLnZfT08ExYpFgGRqzaGbOYfMHXojLQ
fniDiM1QvMYcBwAdyNvY+u5xW5Djeay5SU02SQBCsEuKkhyBItGQjU2f7jwOShJou+sNDT2zx1ZI
b/B5L1dLD8JpW7twyPqFoY5Cdq54jTwmT10AgyLlj+uSx9hKM8icmFeomGJL3JLkqkoSsw+Fc7co
xdhzmGz+CTg1hd+MWXPYIvi/4G4qs20bl8ItMNPM4GxFShj5yb2ztT/miAp34G/X6AGyJWQKzteT
Z+8iUS87O7bTaW4p5kmwwi9l7ORuk3V/NCqWD31PhbyN06o/1SApPIWw8WBZZSfvTD3RI3FzbLDd
U+0Fz6pXyZvxouY7xKQ4fhMXzkfYcaanRmGgTfyxPUAbhrxVnXZ3NlnbPY8C8zQt8XSvGhwgrZUU
/OnQJZkaYynQHVZwbNWj757WTtm5mDrdtlkbLUt8VKKCCBHr7XkeVVOIqQmCsuObuk1jH0E1XayC
20SFMbaiuF1pCes772vQOY7sDCjV30QCVw9qp/EMSgcGaXXsyjVpzZR1pEGqcdyCWK/gbQF++jbn
w8Sjb0YrWMpYu5ZdmNBHjXyRs9Q8qDKBeHAY7oqB/5r9xIsOEpdqUF6ubL0H/QVmAenc6p0Xj4dm
GMOTg4YQqGFYI2mNC3nyIDO2eWylv3M1YySzQWDvZrVEhVjRysbpBDXEbPgpYsvm8mZ1ZMw7qlDM
WFt3j74RdWlGN946uyYm064Kukwhifh+VdrtYK0JPAvheM1LVzkIsbwJ7DzPzeCbSV+WZEaMfNNP
qO+nEShJu9ogV/DOBW91AZVKjgY7XG11F+chSO0PLXKBOkRl44571GlXXeijvayluBLJyE91bdDh
LJpfwczXWzLWen5pSaCuZtsgaSfquhuKruyIx0tyqxnZLZEawH8hzXmyPd+bOR6zmdSQocPPZryG
CBQZPUyrQ8UmegOh6PgNPO1luko3b9p5qu7vx5QF5SxMfN1EOC9AeNjukmrWdx2dDOJCISQ8DX6z
3qa+cVNu52Y71GMd+xhkc/wjrsZn3w00T4gnyhHH7rPX6vgmpAPI02Pfj/uGyWhHa7PibEcJksHd
kudTEDV73lX+8T0Zeb+CGP/gC6//5lBkH3oQ+k8LLOChl9KyLdqGt1HWbHLsC9m7Ko/gCfgqoil5
GYdRFrUBdz5D5lLVwcQWbV1PiX9iok1+yrWTc9a0cobTTRTnqO2q67SeROkhp/adm0QGltdO4w/k
LJ792Klr2KuLf3pu/V0toV1vnSL70LZBIRMTFpHDSwLuWd1BVuWach1EtKsDb7iicV/vYSUXXbNN
tVg3bbDbtBHoOltyFH401jmsW/vnapbjD+s14atK6+g77t82eZsOwRfLfcCvxPNKNOrq6ySFv2RB
7we7sR9NEfgdO4Qy0i/xAIqxNw7uCQpyuKy7bc1gpqZNgraOWDigVqp76CnqJPhWN3D3m2t/YXng
8aGo4mbbjRVkjaiJyftNgaVboMWDZgJeGupggtpgbu4HL/40shO4GGu6E6nor6dknUsNnf+aT1pM
mL16Tf3atyaV+3Hp0cXU64Cui05FNYxTWdcUCUdxk6J9ZwvUPrWPwtUo8NHn8XuqUJGWwSaj5LYe
lJoegxqUpNcKYywka6JhrnNfje4LeALBSfVNcEgcGzM2YZ/vJhFhKwkRdj49xn3KS2uCqBxgy1IX
PevIFQ+IhiEwHoKEjeM6/MCooMuCzuiXKGlCyKUgm0YlNoPduXbjU7M0cNCLvA3ZEAkGLs8QpURV
IUxEAYb0jByjlcbIYnIuPsyLwo4g0I7uNOM/Aye7O9QqUyaSLQ4K60FSk491a8NC8INBf9DddUmw
DrkL0wTqYjqOa8n6umIFH2Sde4C0/uHrAAmE6RkK2011e4gV20yvg8pSqufnhKsKvy1gV9Rz6w+R
psu+2SaZL3iIDwH0Fk9jG/NC65BiE3onLXfAfjKjen/OwGSerxatO6hL4qacZCd3YGl5L0Yt9shQ
ox1bn4nrZE3CNoOgw9+ta9oURun6sKae2idjJG/6hQBpAY7ujqkMw31IN8TEMXd0qLYzAECYEore
nVv0RgVdUQBmrfDJIfQ2ha8RfZEEW6tTN4qpuIxFO+09cDYzCBnrHY9rewP25nrAB5zkxC19yXik
bgZob9EKJGw/hyAUJ+hkX8eWQPZCNrkLFBnu+JpovF/XqBJ79mMv0CoFTK6PidwgDIJpxCHkZsu5
1OmuU316OzEeXJmAw3aIuJAXtNG2hKxIH1MsYY1qWbPvW4RlCn2MSa8Hj7NDNxlz41IwoEa91E+1
7dx3lI/tS+MtS646HOGFcQbpGNHS2jNpvc6hAgeMUZs4vkWGdXPtQVlyDSdFixNaV9UO4qjg3nSz
+YetHkmzJPGTnzVs6Q20FWQtvJ75Oo/hmgznVrRIc5KSEhvxK6vaG04WIF9dgxjjVgHkQkhPnpJa
ldxvF8A+oDFgsCPDE7wQabEItuyiJo0BMtL6GRnABsO+ZkWjYnvx4qeqvsdqEhncHevrRIai6F0U
otbcTBm8t2UZyGWtzcBa4PCf74PjTCiW4mCmfsmRFyNeUUP5JThzyXHe7Hhkje1vJg+Gj2M3DWdo
Gtf7xAvEfoyCALFg1XAtqVQ/mEDnZBA0tCc0DlW2NpbvgSPCB912QUb9dn0lG932ScxXmWHfas6G
Of/UEDI/xNUcPVdSkqIVCi6QBgGtRxSC/tXgLbj/ZBn3iwLMOnlbfA1cPTjG7RblKTogHPi+OXCY
C9kM/khJ3gmM9nBSDC2qAi/+BT0XTk7eKRxsQT8FT74eSXpYFU8PakCQBlzcFlZyPTibTSJtgIEk
sk/fuzqNKOmuY2VlrL3GctX7tF23GzbOLeShq3ubp7Dau6oiZ1iQ4Y0lQbBcI6IkfOgMIhcRionJ
u/Q4alLurYiVQo/U5fOIZhDIX/gP6UC5BZgGi1Qe0ejWCzCx9NYZ2koodcEIWIBnfIOfIKJTB6Kj
OznAKr2IQJ+P8wFSqrcEzP0n4GLJjRVzuBZpUHe3Uid2V7euue1cRQq8pujuPVQCB6Yc3oRh8iEd
K11og+4Gw9FwKNMlnUoZtmPpr6vMN5/51zQY0oPtg3HXtyrYDXWPVojYATgoG9OvfK6nA6qc/o5j
Iy1TsEUOZh7Er7YJk2M/Lym02dbueUzHK9qN3VNgxhT1BAYuL0EFvFShby/XuaMHHctpPyy1f21S
3x5CMDq2rGIYNac4jt+8MOBR1m5TPBTgbwd33Kbq4JsaFdvWoYOHN0bl4RYUfFZF45FjNYFHPFMC
l3U81BsLRweEUHdV02b9kIrz5EHtCdfgeYeKEEml3QAPPzEzih5uBMmgGdyDowoKjDCimOV6+OL3
1G9qvo+nRf5MUUMd01YlIex00+16cADF8nmNYwjhQJptrHLfeztJZADqeNojlTP4wlc7lM4EZi0G
yOPzGKv+YbEa7eHa+d/9rtqgWJxhn+Sw1SDy0kd8YxAcFiB6N3yNl+LdZPeX1N6b70/LDhJy5IfB
r3HnsX546ZYteJ3GaLilg92+GdoAmU3ZXM5LNTz3KDLKTglZ+FVf4BAr/JGw9ZBuq7e3YRSHh2WF
nVg8wgM164QZtnshfeCxGn6GGfJOgMhHGAc8J++1mfAEEn1pBDvktUUeD4z4djoy8JyP0dpttu6R
Gdim7slUmkG6G/k//MWxqwBOPPedmaZrQBfd+6A83aEVYwfDUZ8NNcB0iXNs3yuTlqRT6lihy1vh
5TuE+6hS/X5x5IdLePLQe22K0w+/RgqgdXDmcj9YYsSNBp52kthannzIQnIjVIxjj5tzD3/dYsYU
EApvjUqgH4o1RhvkunTJqxiQK2mS4RXz2ubGo9iuqRU2p+OWnIIenrmjlvX3riXAFjDQuBmkwj4v
wafCG6wR0LJhnjLnwIu7cuE1ChXW0gdsDHznIq9H7Uq7m3Tj0N8J1IGPgSfAUEPhtO9l565gYhHl
aMXQeSBUHSU2cHC68WBfGx09wrW0KVB14Fg1W11W3LMi017Cckw/xjMcHNU3J2fYalURFjBrFdSf
DgWRWGVJbU3yYHiH70f7lZEEvGvmS1wZalXbQ8a0qYE8ERd9XSaPlzA7E19XHbxZ39ugAl1UVNQp
GYtYhlGBCfwb3br1lw4EADm7RkCamSnlKqutDBPsPBkAd+ZnLvSB9LJk3qUtS19cr9zTsFVK5I1B
MIkZKSSyTcxsWdG4zkLDklJV2C6TBDB0iKC6q0V6FmLh0X8IxYblr7V8kEs17gIOh3eDKqXEMdbd
+Drlt/U09a/crm4vJO328FMY89DUbbEMOAnHBUIdhaoELuco3ncJSeJdtQH6Q8EpzxZlICviRIAx
yBOvDCfKdoMMAvzrZg5xaFmBSjQtkxipm40KU9ixb/Qlqldbtq5n1zCLVGXsuLmfoMU9LU0vAbJ4
4jCMmp1BiZhLQ1FiS931BcpVs+d6xAG+iERnHOE/X1ATRue4keQN8lWohzVihlYXbbB+E6zLfX/c
IGtaf1QC/VsGH5fomVT+I+KAWthHdNK8MY+aPPC3cVcnZDjrAIh9EzfD13CDhntzZiujMVVFPM/v
nxe6Ezimi6JWMs0n34d5sIczKuzq+lsb47/bgjbcycpHgNg6aXPFNt7vKcfwyQOe9FrXoX8QHlzD
MJJGoySmobrma1QhWmWqsiqFVCVJ9Sv2IAAFvMcjVIN+aiWLdrCx9g4ijKN7yHMofkiCuYtEVtGU
VRsQ0r3FFOB92x4s1IeNH/wEG4+8eDMntxyd1L5/t8rhZkmOlcOgplYJPUFaPGWYHk0FC0SEKF+M
OZEo8dLGgytQ6eCqSy93nScRRyTX4SoIkiRXwLb3CNtaC7bUcF3yelVwlZpDRfDV2w4QQbahDn9I
vUHufVPxk117BKkz1x17iVYyalZ2xUOHSlo38qmP2x8YwXTlqtq6ZBoa9hptZ+6ttb+3DoFvYL9K
uAaisjrjCyVFg0LkCiFkMBVb4u3IzbtRNGZ0xabRnyreGHzF4XI3iW7Zo75IE6ztcCxGwaHeQ2W1
ZeswVQdI4fRxCTFt7W47UMuTTIyp/oEcJ2wV3bqRzERdciQpnRHksdQRRpZzdAcWcV3l9dxHIGiu
868BQP8tQmWn5bECwIoI7zQIbu22YGH61TDsQkm67yTcwhNyt8ht0MIKbU7iNM5XIzGpqhsNA6kt
9VrcgcaBDRB4hJ+DJQtmZ4MBmlmJTuWRItD19qhPSjlE5CVli7thyoU6m3AY7brVBUXSIulJVdgR
F86HeAf16Pw9GL12Bx59U0Cr3xYDysOv6+wisJxG1nyvkZeGBEp/ULS06LF/Qs3Su7Kt/OXEmqA+
xjSOvw1adkeRdPanxohrzuAgFd8kkyB3rEJRCaSS3ARz/x4VBM9CNPo3dZ2IG7b0480y4//OUgzO
oqLDHjkVIabdp6pOxb7TpFUlFd18gCwd1Q5mVM3V5MmmrGdZXdlhcN/majM2b7tpLFeYRHxf4KT+
1VaxPa+jCHdeGwd7TKZi2F4Mzc3YLtNZ0VWd4joIHxFx4/lFZ1ZTJgpNBJa73o/dzK7bRm331mlW
RmLb9qSvYkglRgXAcq7kziHYJvexOwGiRZDLYFp1BoJXlUm7hehnfSryyujlu/ESBEYiBswHMGax
LljY8W/hPNCyWWqxT2iDuO841feKREvZAy/JE7OJIwD07h7+RCQ3fAx2wmfsMRHCPiV1F+2RjtLc
DD9T2J89gYAPb51qDiZIFAY69GczW2OyBp9fHq6AWrMVWORLtHF8OiaR10kgE9zuxneEBNu1bCS6
N99M0dmPl+EHxt4BvMtoEL+i0NFhNqUNXRDol+gqb4QE1DF7EywJEH7RXPu66kE2cgYDZIT+3Ffj
CMwgjmhcrpLItqz5gq1f07ZMqVm3A5LXxAsfI2/Hh0imu2VV3rUNsG4y0pHuW8UC89a1PqLPbBfx
r+h9JCLGBLmKkhHx12A7lRsoAeiHXLhh6Bxqmw9p+j6ZN1WJPND5AWWoveUMd5+FooaR7Na4m3SO
3K+68ry8l4tXLgSqvbzzG3srt8A9EN9W39K0c3uXOhvAjdS2+bZhhIldojbnEeq700ar19TBgt+y
qP3HmFkeATGZ58DQKNfUA2yj++SZ6mh9GeoO38fWz28r1t3zgBk/3Y++1AdWoULQq0xu2VrTGxVO
4L3oeX7zrS+hdGuHnVfj/sBDkV4GnP5d+ra2kchmCFop+vStJehSlTtPbYWGr8YpWJgaZJ1960FT
Db//BEUZ932/jCJlPMzh1fDEDMrpzCQBxiQ1GzvkmVa+3lUzBijMJbrU6PqOZoP6K5PQ9f9CwqV6
bDV0Hpme9fjg+m6Z0YIjyirvQuMhF7XaDpr4af6e6nenZIRGWAEC+JnAzogc9WZ8kOjGudzQQWDQ
i+C8LtPTu6eOwH4KygfBETk0CgMv0HNYDiRL3LsQnW+90O1aYxTxKhFo8JSMIaK/tw5a7mRrD+Mm
VaE7jCnS2SUAd6Zgr1P00yvez13XEVXiXG/zNKLifoT49y5Z15t46P+p5o6cxygai0kumIS3RO4n
dCqZj1yQ0vb4SrNmlrKIaE3eVgz5r0YOuyGHg7GIpFZ7wMH9ToiVnbbaoclO46j0rO8jdCKagevE
/RtWW3NHkCO7g+v1egf71/oKkE5yF2D4kcPkqyrGsQd2EEwaGLmxvMTEaDtsNWQKK5rSL2Eat7eg
U64nwaP6DmOeKo/xgkpq8NjGxa2ImAANYkYmzPU0B+E9pSJ8Q2/dwx9m0jNYKau/Dw0HNkUDHtyv
JGh27zNo5ImsEgLYAD0IJqIJcFtwanJi67b0PXybDQxB8j6Www38ZGA8WwHTKSAK5Ad8082pjyex
GynE4Vkrkc4GvcCEkr5LJh6UosrmM1CPauq2CPY0aMgTDPQwX8KpCxt8mocVtWeMP0y2CsQiwZjM
rvkStepHJ7u3reXDXtZVXPYNvqA/0+Y+4rVdcCRlIsc2SeFguylQZ1TnRzuQDK4bz6ZoHfnfsVT/
Z1X2L/ZcqDhVFZgbpxiwoYJ6CT0CQPtWPv35V3xA/ru0vZxm2FuubNxO9YCYOXgZpz3YU0H6Bs9m
9gnD8wP24qXX7+ZA/eqXAK7JEt3QPXbcP9/7R/Lly5BUtBSSpDb1jmOjj42WaEObKn8fkNbtUDT1
eLQNBQC07CmIYqSKryYQ6rzhE+LkR7/rgv3MxOywuUVgP6vnKXkcwOT+8w/76KW8//m/XroSKbo2
iHNOYYuJyZgZ71cMkv+fL/7Bd3vp+QuMDBE28IXDRgq5GplyL5JYt4/rZ4l3H939hfph8HAwrKIW
p2WTaCkP9TIAvkz/8vaD/z4bQzDc1hgenxwmfaEIeIGuFA7YmI37/qfeyx89pIvFvTHiBl9U4gSi
I2qds0+HA5+jrI7cJ9vHRx/PhRhCsCk0eKnrCb5YuQh/dWIq/vyCf3tlFHHv8ot/fT3AXSuiF82O
fqP2PZWlb6fnP1/6tzI1XPr9z/916T7QoEGJ6L0bGs9gH/4zizDK4LaEVjiYWL6ly1d4d3+2Dn77
FvDXXdCeyTBjjsedPsXkNRJ3AUnzuXnoJ+9vxC64/sUC1uhKmBdP4QkTDn0jxp6dCIxkfvz5YX30
Hi5WsZnWHkTAEVKapTlKk962ALT+7tLvf+W/3oMFFa3GNIsdIwfb8WYovS6Rn1z7t8sXD+Vi+W5o
ca2jIMv3KUgmhK6HGdOe0pefxW5/9BdcrOBWLwD1MBM/mW44UyQ8IWyT/lP74eufH85vZUb4ARdr
d2JdZPlsFQjnW1WsvKe3wn8vKeKU0H3SDubeYI5w37shvXFI4P0squGjz/ViSceCzIuLoShJNwOZ
aOCdVxQecNd/74PDiXzygj6wKQWD6r9vfxaoxEIGsTQIrvsKZJSgHW9BqENNaX9YNZxIGD3y3hxG
4upPNpX/xQj/P9q7zy6tSgUlXeDRFkafiaVnjzBUkuD1uQLQP2CZVAxlBebLrvVMlC2EwW04SKrd
rBuerUHo5bNnw0MzWWQMRrzZLUNtbkFmjPaYdIcL+m8LSkEFBCnzEjq8Abxvsqhpp+ZQ6dlWIBBt
7ibQQ/OVtr0+DIxM59ql9oY4K+/mmtN9qMl8PafaPsLtGF3FpNsQwAlC93SNjxghgU491cYEPaje
aQrkYOhQGPQYTF/7SbPdh1PL8ohZseM2jveMpwlyu9HqMlAX6/oLp+Mz6NfeXklCfyqgawfMO9v9
ME3myoTJO9M4DU4ECo3TwmNXjHTd8k02wXljpi0bb6Z7JQQtpQsb0IMcxuvMizBVXbW92Tj41tX8
XkW2bXzXxOGy68cIrRJiDBL0bpvs99ImzQ55QPQahFP/s0Pjg0V5aSi5AKsLMIpJj2Dlv8ODhJur
WH9iQfHBTnjp1afoAooA1MXHBEU6xJyi+kzD/MFaTy722AieZa5pQjjEDtMdLBtNEXHvyS1izn1U
sqPuSx02VwRk7j9vLh/9lIudN5JN7c8UpVkCR4SdVRCcQ+4RfFIUfPAWLrNe04o2GAl57EgxoE7T
CgGCD9iFPymdPrj3S6/exRdLOq4I4koBNl8xBerWuISf5QV/dO8Xr2IyGxw6I5xJ6WJgLoqZHmBx
Bpzxzw/+o8tfPHjPGwaEKxJ3Au/3zjkLOrOvsy2I7//u+hfH3gInRgz9cftk6/KO86Ltz3WTFH93
9Yszz5+ByzcGK4BjEE4Oc51gOPWZiTH5XwTW7zbniyOPS+c3bdDzoxvGKAd0a27XZdsxzPPhOgzj
URi3xuD8eLTQLPxZq0H9WBX+e8+0aNrXjT6HU0ULW71jewwiyxJ8P7HratGCqzDUz63B2Nb32uka
QzSwPuFZH98zClItkkOSW0wD531YabLnRA8F9avtSiC2vEK4ZQ0WGs7AJ1/wdIdGzN5Pvv5eEVUb
0JeW9a6F1d0u7U37yuJ6PQIb5kDf+/DRMuxvfcroDoMt9POg2d8m2KhEPmvbnsK0TkGe82H7vxpk
N1J4gPJQur3xtDlxR8C698RW6oZ4x3gBMQGwKUJAoUr5Dghv+R6ptoP9ne3f4ho+sEms45eqJvHz
7On11vranWMl3PsAIJLAy1sHl1TSPpNp0Od184BVJMpAJEQs7GUT+rIw0p+9zWA8Ab5sc72xOjqa
eg4Bx9TkO+/a+TUNQ9cVfPJJHrqg28N/K3pIMPI8ekFozwv3sE9u7Q8YtYKRv6WBdzBrXx/iebFf
xthLr30WIXnYSVBLAwJ+CxYZjN/HEEzxIWpK2cCHO503kPkG32Y1OFpP7/q2kzYjAYUdA8HMehYR
f3UA+UVsAbMY3v2CXMB7pA0ZTnNQh9+8SI8/SMXtDp5NyzXscsFxhp76OoRvX84hfbqCbAVQHwGN
aarIc8095NaSNKyu28RgA676MaNmlE/eAEN63c70M2PT33f+PksuVisUV2oiM0EBHNnohPwE/QyW
WvXkYGEFfhpcsQ8+Rtm3tUP7HHajLiA9AhwHmcmN5KEtgeG6T063j3ami7KPLxrptv7KjrN3vWzm
7DPvGvFGn+wcHxSVl37Vy7KhomTI/4rNd8gSctiJw5vzrNZPd4/3Peg3m8f/Kr5/NRNtDM46wJ70
aOGjHKO3yJTCMGuib5AqLZkLEIwLWlqT0Vk/+gH7almj8zr5zLnlg+iV8NL40iUbhpjdjHBOOL4f
+w6ZAaNbth9pIKYclckvX05hEQg0yzSMRck7BOoiaA0irkCa7VoYDkpkM+K4FEN4+POO/fvDMry0
RVNdjKgKmiLxNF1LGrijmqfyz5f+/QcDz7b/1u8cZTrogChaIvc1Fstx1S9rF/6NyYgfxhdHgYnB
gLbB0Jy2DmNUILU7DaIJjwO6+/Pd//6DDC/dMAdB5xA8rO0E5g+i9P6J3Vysyc9x/Sxt8IPHc+mJ
Br6K6VEI0ZMXxHfb1J7iAEFCgSc/efy/BzGgY/rv45/baJ1QzcMyH86k931ABUQCIRjrBFKkcqAt
5hMYz8DGaaWfoVa/lSj7YXSBZGwCU2F0h/XJF2D9MCeLSZn9POuXpBccIP/w889v56O/6P2t/Xsx
hz1aL1shL4jdWIiToFrKPA4I0UHeyatPNqWPHuH7q/vX37Imo0PCIWtOosXcPsO4kH+dQRLHaLmd
yTWIHes19yl9xXQu/KsCLby0UBMIGWomkD5Oijbw1reYMT0KOz/9+bl99NFdHChgBtN3D3aHsGl2
AP3rinJQxAn9xCjko8tfLHmvwRR9mdMEWT9tIQdQkeGsPDz8+d4/2KqiiyW/wEx3sU2cHCdm7iFr
PcdjffXnS3+QMBNeRg9DUQ0NBviLeOr2VsjqDNooQBtvT7aoTDV71P0ENGBE5TV64X4yf5cgFV66
qqHynII5ke7Urz3wBijTr5xJwDetaQDt5dbU2Sc/8f0d/P/zD4lE//2YMRd0BLHo6CEXRffcefPV
tHjdVdWqL1xKhRiAYc3WbQsOoG13WU9T76zBzUNjj7zVz27j/W397jYutogg1T3E2ik8jP3tukd4
D+sGrC++k8rnL/AFC9GWwAUOVuBgdgcNv9KRnfM/P4QPFvSlN9smp/dUY2zqA0Sujf1CfQZ53Hpc
5h+muUXq3Se/8oN1EF5sHJCl6MV0rUPK9NqBHKwR+2gR4DPW6u+2iUurNnBal9DNsMoI7bfF/4Vw
7izxtk8e00e3f7FLmAmcrbkaUijsn5MYChASZYq3hz+/hA/Wcfj+gf5rV/VJI+dWmBQG7Nsd1ewq
6swnN/7R+73YIuA/BITYIMjMwciuzrSuNkDSA8n/j7PzaG4bWaPoL0IVUiNsmUUq2ZLjpsuSbeTU
yPj179ArDZ5AVmkzU6WZAslGx6/vPddPxvzFU1L/aeZad3TMqbq2sVxYiua533bm69UUgJKaLJjp
+s94/OrXfzX16kZ/LjfYwuuY49rczsyRD6E0a5FM3ecaLjKNOrjNUezKZmfhlcyRbZ7AUeLgCCLi
zPrKRhwjSffz8pf/BwN6Z8DPeW06046ZVfRUHWbFBoMjUTRWpdam3f1JXGRaWlTra2/QOUzqTron
KtkgQbeYjgLNwx3+wW8DUsSbGuHLj5br9tVY95hJ9andYr7rvqk+8rfc9emHHobPys9cFE+Xv/xS
y8+2GabByXbq6KqZmJ7gFp7s2EeWF4gPPv/8uW+GguVCPCx7Yg9VG4wQKeotGTo7XWDtufIDFrax
8zTxumxdsJfZSAh6qf3MmvD3aMfdZ4SOLnyuqv1bjGO2dxLvzrQ9wtezKr4dvKrDfKL7P3LS7FAo
uzpwwzR5lHj/fuLBRcFrye6ud6T6VeDMAAUwYs83unCtlGVhl0pf0VvGW8K40nWTtFhlxtH4arZp
QhL7OP5t2XfsE+R2nyAClFuFTufG6bihrbBWrku/UYfcHMmZM5yXoEJmInJZHKQfU5NBB9ic0AKG
ChgBjzZNC9W47xWPjl0cQ+ygoi/0x0xBgRmtNP5VdOWYIOv0yjsBP2ddmq0/fPANzqZKPzX7wnOq
4tTrPwYdiVBRb6rh7+W3tzQsZzNll4yVzLRCnayyrcD9K+RtUFvU88ceP5stez+PfECNzrHnZTrD
8Opr2ge/+axY4HoJCqEwME8aKJadnHC3OSoqrygizIWGmQPvHDnphk7l+4Q9YUOVZBVWxqYpnxKy
GLE5rXAm3fT2dPQNposk7YgE/FyP4zbGVUUc5X4cMWriMAlFtR19+z7Qkn0yUQtjoau4hCEY6kNN
PAfnRaKkJDX27lHLRbEanQkDZvqxLcCceVfB4xgQhY2nPq9XjQHdrf0iquHazPH+Pu1fTvebqamB
YhiXIK6PbJWiu9YOcnxCZnKUKuuuUfsWpldzNv2FyKeBCij3mCSHfvqE4zWzXi43/MKq/K/nvPn6
kd+KOD4/uqrbtewxgMTwF2pwGj9z/xqKdOn7zwZ/D4e9MwfdORpxfu826VfVGfs+dfeXf8NSL58N
f9d0IWnYOUfBgoJYqfCZTs23jz17NvY7SocF+7zxZACLCvVfZXqlxy81/Gzkp7YOB60c21Nh65s0
whhMhJ7uf9brmGvC4EPFSHuOunO5u297YASns9rbM7518V/lbi83jfHvHuqdLcscccekOwrDU93J
1LB+lrqjDjgse0z02Ja0jYiRnVD5noZubbSGubGitDmkHegj357CkxXdALI291VQFjeqwTPmY5V3
1q11Lich6CU6VmoBVQS8QxjBrZLEYwc4Fryn3I5wE/Z+vO+xwP2Quvreh2j78HmM20Av1E6HGbTx
Pa3fsXx6D45TGVRWuJSgsqPS8rsvZLZ2bTOtN/hqzeGWrBQQBIjTyi3UEPGUYHvYmLiMV0hM09ta
xNEpjdz4YKHN31aV3f9NAjf+1YXgO12h4i2egJh1OzG5lVXDE859AbdDyvjZr4BHfRqNAN2BW2Qo
j1sRZKdOS5ybQg/FHixe8NTDY7qJe0PCP+pcMB7hsJFJlt+kLdCSMhJATJSJYLtr2oMRg1G2ogRP
IDJGAvHsut03WWvvCyxHOfB9tL0cR0y/ARAi69umyLA+9wKPWGFpxSmwzPoZxyRuTvRYXLTI2Dlo
YnS/aUh9trJvRvBK5rj1c3yCbu40T2Ccs50duN62sjqsb8j2YwhOQ2k/xo3hQICJxZ3dRe5a53sf
Eq+zvkhzwpjtjjWyU81Ih5c0GyaQ8RPYGD2L70K8jltFZvaDkcf5rrZ1/aFThKBmnbRXJbMToMza
zLnBUQN8sxItt+2Z1jao2vgek1lyB/ms+AM1jWuRQpEDh7YvJ5/VdZ3ikA6ufzRBDDxWXgXDKvVr
qth2WAdbwx2tYJuNaO49XdZrjeP8t6pXGt/T1lviCfFp32mmj9I8LTLyJ8cKA3bYxdouH7Vwh775
3xEAbXWLddTCp7c3yqrbGo4on9LcFK+iHPVtKmUPxtvxirPBwo++qBCHzqoiKP1T6decR6kwYFNL
ifF7IkG3xmkw4nIA9tXSSzel+6TZrLWWr9mvXdVWn9PGiHZ6WpRfYxk9c4Ux7s1qzMWNE3aYXbyQ
W/VpatZ1kNWHpOi/TaYzOeDgaozemt5n+BcRzq0rJS0Bwme0kWbYBnL+JGg/RCbWbeM8X79ZW2xq
aCPcF+9IPmK7LiZvn1rmF3FOjrk8Ay2sK3PSI+QkbiVh7p1MoNPtwNEgUGorTcTllz9g4VRgzFYW
vDBma0eaOJZoa8C3deoInwxghuviypShvFJXW1jB/pXb3rRUNoxOFUx9DMewDV6ws2lQgUPXvLJH
WXr8bK2JMHNgDSENrbITk7CYOL+B2W1uPtRIc82wJogiQ3cujrA8wHSsA7ZApnE/dPqVr7/wmueC
4XC0ciESosnAQJgU+ir/Lr527F569nl5ftPyXJCnveklUHNRiz+OCGH/DJrUN50fiit7/IViyz9Y
9JuPMINhiMsYCVA9gpqKB+87DmzmNCM8JIb2gIh7nzr1x7YVxrknv/kwP8Zx1Ngo4iPxHZvAWnFR
Z0fs6SosG3l9Zelf6lDn1nzzKdg/RTiNFXW7HDZFcUYAN8XQ/LrcoRYaTJ/9BpCmFJ9wIp9MMfWn
1gjxn4aI5nK06VubwUEuaTOuXD9TVwDNC+Ncn/0eyy1cV2QO1dSqvc0NrIy+Ub/2Xn1Tp86VNlv6
jHNbvmkzbFGN1AA9nELwxl+F2Y9PdVloeI5isbXCULuy5VvQA9r6bLfNOkupuhbRSbge9lGsnFvl
utZaRQaAtTjtoy9+7PqnQuJEQvURbDul+s+X391Cz9BnM2ZuAKvrPcSIJtygsj+bQn3umy4//H15
l63PNuNmkNqZGlLWcwkOVqqp2fS6+q37ct15fCS7zbg37yAA/Ln8gef3/84GV59NnEWIEmKwkHBa
rlceDKc/aD77UT00qg/1Ct+dtVfmlZ7ySrYo/fDFgPpW2BEBB5/b5u/lX/D+WCIf7b+9znFiUmrb
HL0A4AtKAK21TWGl4aSLzRX2mfRFU5a6mUyvuxaQ+H6j+e6s0VJCZotYeeRaePe2eWc39RpN/pW1
4P1RRLH1v7+nGOvB1gbmN0NX3zxV3gRheDKr+Etm91cG0ML3n6fgCcLvvD5FF5fIbt3b9ikW5dc6
Cz+oC55H3I1mJkx2X+7Rr6nrQt51xm8ijNQzPvlRXzdQgz/YWOdGfDPl4JIufbxZ8EoouRccdzJX
rYSdb9z++XL3ev8U689zVmMtLAeRMUAGm5pB1q8yvYMv972stRX/8cq4X/qU2dQpBES+LDcAthvF
C+qwu9rPqp2v99/bpMXha7W7yz9n6dXPpk7EQ2U7hoF18jhSrZSWQYersrWn6VeWtqUPmA13e0wQ
dWpcY1JkfU4gD1bYDsWVtX9pbMzGuj32jlvqvG4Ll0ramave+xWI244E8o81z2xkt4bfDHFaY7cL
xI0eQDwYS3IiI/nt8vMXfsBc6jFpYUL8Cs0/ESi/9quuuoOhD72qKOp9ptdy+7HPOU+Wb8aFm0is
1Ex5R8/6DmRtTQL9yq6jvaX9ufwBC695ru/oq7oP6yieTn2I+hVi4qsfiO9xfK30stRQ57+/+QGS
I2AXBKZ/5B+rgiA/rfubqXBbXItr/1ch/v+VzxfnX/bmE7DliklPxvjkoCr/TF26esTgA3QiNK0D
havy6PTQmCYEWPg2qyjBlSaibcSFxQa2pbZXmif2qkrFPnQT5zaV3CpoRh2tPcsYs1WHPnE1xQHm
45zEeooEiFMqggwmpdWbyK6G+3GA6JG1gf+NFcoEfFaHH9Nf+POMszEeaySkE/EAYTIhqlQ/kshS
W/DfH+th8wv00gL4ps5b2DZMv8lueEjZIk9NAOcyt6+VhRemxfntuaYFSTKFOSIV/z42e0if4yrR
7432YYw+Vlv15/fnWez5Tt065qlMIEs3CuzpEJhfLw8T8zwzvdPL5jlnmBlwSggCYyx0agdl1ckm
sVv2dnUjxkM2Jt1nOUbqSwrDCl4zetKprspHbDTln7Eqgx2uP0iBnNGBKxvUIle9Ubrgq0KwAUYb
HPrAcMtdZROBFTYuVNzLX3xpfM8WJDtIGvzOPQEclv+3cLtwwxGCyF9xpR6w9PzZOmTVReBPnUQC
aVvVPqNOtdUBHh0sS5Mfm8vFbCWC2jENwhCoCzxtFzZnsHsUfCfirN1cbqOF3jmXISVj1Cc5EdJH
aMftYeRi8j5Q9pcujdtVFTA55IB6P7aszmVJVG7TLphYmPrpLrRf2LfDebomUln4IXPpEcdRkFey
iU+lAo1mjuHKt6Cb+adU/gyDa4P53HXeGwqzNamjpbyuZvHmlXtr6SWnJhbX7FoL/WkuJZF6H3sd
9ONTh/PK6MiCA6KSPl9+0QtHjHm63yQ4dYBSik+N19g/9SLtfuZer32xqOJWOwihaQ7JOK9edWtE
NH75QxdWwHmkUtYrJgGbTXTZV+t0soIN08geC9R9lESfL3/GwisxZ0NkEiYTto4yVJmuga2yK6Be
XEtWW3gl/6bENwss05KqpemII3kS5jr0yi2UgGgbGxS9L3/9pU+Y7dYMpzWsUpXOsfG7TTuWN04y
bgDjfEjD6M+vlgT3ylpe2/kpaCyiEyB/T/lWtB97+lwtlJbNaJocjTFPTpBzf6cGLAf19KGWmQuF
Eot9bNfgabXc4RhI93uatDd6eE0Ou9A35yoh3SqGzE25wTDdpzb/RrzjtoPblFGuuPz9FzrmXCqE
dTJL8s4YT1bfcgkDM9rq8AFcfvhCt7Fme8ve80NXkEx0DB0ISML72rt6xABOr5jallrn/LlvOn5X
ygm5C62jxR2VlE9uK+Hz/U2LK6N26fnnRnvzfCeG1EQQwXSCsCohmVvp0+Q85Fp+pfEXlgNrtjZH
tZPlGo65o5t3MEMH91arPQQ9enoP++tJZtmVouTSi5hNP2oM8XBpBaKqONPXInH3ltHnJBFdU3ku
daPZeREmShVbAFtPbRassuQRD8cH+9Bs6jFNfLq1xTE3MIW5rv3ppjSYIcj7/VjbzIUtoEmjmBsT
WBtMFM/ZYITrsnTGw5A25e5D42AuSREx0IR4PDe/qO/Jz/lVxukvOOxXHr/QjeaqlLwPJ0XRdzw1
jecfpt4qNq2WmqswrIcjyisIdkK9XP4pC0NirlEhVyOzSKqZTn7+YAQ6urNbD9STSq+VtBa66lyg
QnJRTdLXecazi1UWFuvG84i8ubY3Wnr8bEjLMK+c2EAaaTbuusZL2giUkNO18tLC4+cyBtl0nSvr
DusutTmoviLnhIG8LnShG11+AwtDbX4HFFWtH0y2kZ9IauWmfhdjuvvYk8/v/M10NxI2PiHuQBve
VXLlNRbJNdq1uXrpa59b7M3DU0ySLozQ/AQbEUThF619vfytF/aM86vhJBIpWQwRexO9OSPE7weC
4ohH6IBljRtLZuaaO/zD5Q9ber+zGZuMoyAqk7Q6BdFgUExCBUHUlrbRa/tK5W1BvOvPL4oN6jyG
KJAJ9aCCd07mhqsoquUqx1P5pPxGHAAfxqc84MY/GELrWPSO2rUlObSBEyDLlXm36z3dIcgoKL0b
h4LwJhUmjlkZhiXk8zD/zsxgkgcF+5SdUbCpu9R/vtxCC+95fsPaStLGLburzrm15CGUVrjlqqVZ
f+zp5ynwTS+CkBjRL0V1wgq+9srqZ6zZ3y8/euHVzq8Ke9/rQj22xJFAv51tEko49b9t2PQfe/ys
/yPGLW275mrbKrqGCQ0tEJF+m6m+tgQvzMzzi3+RqhFtIi6PEH02HFm26StSBKDshlcaf6GF5sSw
Bg1MQzgNBkDdetVKtEW1KbSN4pp4e7mRFi4cMZ/+9/2S81bhE7dZyqh7ruM8hoHPPc0OSWEKSd0H
Cqn16dbvs+gYGKMBZJlY0csfvtCAc3yVbLS8q4Z2PGHiTSV4b/tbXZTrUf742PNncwc+GBhHZVOd
uoFCpwG7eCNUmYMKqbydWya7j33MbK/n6FWnwgahSQL6101XMgk2enIbFeWVBWihG8yvTpupi8gm
bDjLynql8nt23HF0bflfmj5m2z3ha02dJogoIorpIy6kWNZXRuD7C4U3p1d5vRjIF0sK3q/pgMnE
A98aThmvNM2ZDjgcYHn7cvjcNcl0xTL7/q/x5lSrCvlH5CnfP8aGKx91R4ZbI+n9Kz/o/X2fN4dY
Wa1sNbOO5dEf0OWb1kaKJ6hN8EXJO5uuOeKXfsNsVyBhpOqThWRmqkj8QoYI7qg2r5zNlx4+mxUt
ReoN0V82M8knW/P/TJr3+/IwWGqc8ye+WSl8AyhGSobbKROWhm/ROXCu1dfgpwApy/pT5nzMXAUz
YvZJURaxXk8ltfPuLrbam17zrozlpeaZjeVU7y3bj8sCfSvI2FqZknyMZHO5hd4fx96cZtVWFbGH
OXJzcuocJD2+GO+cIq/HVaalfy9/xrmT/H8pEprAf9um9jlaAfWQR4NjlZVUG4JGVgQjrIJrmMmF
T5gjq5wkz4um1IxT6OCbia11E5lHD4GoG1858pzXnnd+w5xPFVJsmcQwQB1XHVrI2s6YlHp9nY/A
CkRqkKikv5Iw8CKbj9lEYHv/t9m0sXFIWpbZSZtk6K+HSNWAFPts+NCr171Zly28rgtyPVDHtjir
X9hdugDxCPK7RhJ7/63o3qzjjmlTq0bY1bHPp63tfzVUsbaCh8n/erlfvd93dW9Wbwinoh0s4s+O
XXSb6RwU41fE4Vf2Oe+POt2bddpscI0Kqbs6Es6T3zcaOWwx1fkrbf/+MqTPsRtgvKYk7fvuOJB3
FZjfI0NbB56xatydLXcc7a4cJBZ+xRy+4XsAn7Mh644FCRJrgF/1KWZPvrv8ApaePuuhoYPrrI19
wkSzrn4gc8M+wgi/tlle6D5zrJfeEUxnDkRSezp+cE2RglBVZDlPFdgB75qNdKETzRFfuJO6MJ3G
8hgH1qEQU7omaCRF0j+8Xm6k92cO3T033ps1yHFtx7E4xR0LE4jdGFVgDHLLTbd5bUUveH2ctVeV
L6oHZ2eVYXfNJLPUxWbD28od2MtZgHq7IEkxTttXvymJOZsKfFYOxWlw2kxnmvexY5k+l5710jPI
iCOW3ddxRgSF12zL3iyuVOiW+tpssNuAktK0G+NjZ2VkLoZVcVOWoXe4/JKWnj4b7V0HVaeGz30s
3CjYVhAHHoRvZ1cUYAsnGvDQ/+0Dttd0btDF7o2lht+klw0rLxePpN19NgBFkZ1V3cimvyMs5zdn
2Wty9vd3P/pceEZFINV8EjSPUpxSQm2cGhKv9WBOw4EUwdXlllsYP/+nPnPChvQ1EQMQssKHIYYO
QoIR4dOhV19D+Cx9xnmGeDOEgrIyet0ZalIWvgxyB3Zv5VfZB3/A+UPfPByTKvE8llaeBjOY9qUJ
OiOI7PxOOYl55SMWetecQJTkRduJmpQI8K93deDcQJy6crgw/51c/n9nos9JQpayMywqmX/MET9o
qFgz68GSmJVWXZa2jwBg1LqMJ2eNZaPYBzbYGcoBjQIvETQb20nDfqUIed5nUWP+8PTKau/GqaRw
0OpKVQdTd7LPPdtZfT2acfYbgGShVg6BofeWiRKHBGNC3mWm1MlA3AMvNiDAGoCkflcL0tmmCqL4
KPVgPUgiIRyypQbMCKb9UGfOuMunuH7UZRufukyP7lJRuUfLSEr0F9Y+rZT4lCUyWmetORCsIPzd
2Fusx5FlPDeKq399wlMqbQHf3+778DkOI/uuHpQNV8MkRcDInKeeKNK14ee//CiQL6Im+7LWCSvQ
LV3fT45m/CYzVPs2dKX1y4Fxtou0xO53mtDCLQET3mfDVKK4z0UykFxQDu05lM2417Wi2OV4mo11
02jszZMoHk04OF56KwLd9dZBIVqC+GTvfIkCzQBrppGwOPmBeVexJGyYmWu8XSgPV4mTJtaJO9zy
XNOwtoUqinsRxoooa98+ChigD3I0uztJNtlWjhiH+nIUd93g+Z/IRHBuCCbPTk1CjpVsA/FcQa7b
AhhJTgDprP0I1e0nALks4wYL8FCZUPeLRZXeRGlR72Qs89es6/Vt65NV4IImuDFQ4+07AAF7dzLD
g4Ve78WzNeLWQhFsUwP66JZIbfDAHUpjC5jBNyGb4junKlRQuupwew+w/0910+Pv1RpcZCY3gPyv
0qDeHj16DvIvonqJB4+dc1CMKHMnIhVhJLqxyOl8+A13dlpre3A/PU45bDOFI+XerCf2lIQ23hgN
QfNJ1Y+3Cl/9qXSC8J5E6/gA04Qwc7u0N3phYeLkoNN/9YgiJc/IHD4FavJ2vXSwSQ6m5e5UJCoc
TbisNhBgw1OS2cm6IJJ8FQU5PgFHd7YdJ8cd5cFg7YqK2CTVEWZHLrZJvkcrN7i03LXWJsaDVgXB
ttAUoTF6OPyoiVYiiCRUtwNBXMfSksZNHBW9WisD83o4WU5H2LHb7BynG3aCCvaPmnyiTVlZ9ams
XQV8t/D/+ElS3lMz6kNKtvCWWGX7mgzFgaC39VASc7fKyRXDCj8FabkSg53uTELmcTw607fJIkla
ggZ76gBr35NVQByXM2anhONNf/TR1GgsElmzzaNQv6kLMyOzB113icFkb5Zh8eSMKblEpBGs2VQm
u17r4icYgSksW4d4zDD4HDAI8ct6LrlhiUEatNBI0An+Oo7jcvDuNHdDpNu4ScmOIMFMumD7JyJk
BlKfsibON4My0OZlPRnRzugFN4bVen8iyw70U1kOjkfGkWftQx08p++PwYbMG88mc8Y0JNncg46Z
SlSvBjKvjUckCOEhUb6NEqJQ0FW1u/PQIt1W+ajU4WLZJblsxcsYI8sduiEi09lWGD6dirpcEf6R
RFL8iHV/eg6nuDhkdtn/GZxav3O81HzJAG/ityxycv0gnYZtNj2k6IbWo1WVsIQM/y6Kw3gf+F69
m+RUcSINSaglon5o7tByGqte1OZBCg/gcZJKd2dUpZ6urIEoD8LQyurFJA7RudH4F8Gy/sDlfBB3
5A5EvZncNZj7iBWbelRrRJs19slyuRy6sitaWHfn6KKuHY1Cc9vq5PRNv9Jzb9gQOkuaTpaG+w9t
H+bKSaVcOw6bojolRbBDpXEq3fEE4OtjJ5S5btK1AtfvkIoCp5QW0lCxtzucP5e/+8IBZa6XFFYi
mMRlefL054h+Rcrfphki4szyj20c5mpJC9yZctOgOrkEbje+f+cL70rRbeHdzimBgZ8BPItHeRQ1
WTA4IBq0ng6v4aqpa6F55qhAKvayGfJcUjIZ9nYlXzpMvmvy6l5lqq6Rh5a2VrONOxEH5FHJtj6R
1vzo2YT8jMOVFlrYPs/V4zYEWa2ws+qkuvV4p0j9iDdsnd1ue7n7LHz1OSiwyWJNm0ryPYYyezXN
v3biPF1+8sK7ncvF7U7P9bqzq1MuolXRxutQx6SuXTvoLbxYcf77mx1zoGemx8pCr0ytT0k9HUSU
7WQ9/rLK4Mq2dqltzr/szUeokDTl3pbVSWu+i+jZzV8ut8zSc89/f/PcYvSzGoJsdSqr6dPgD1+N
Jvh8+dFLrTI7b3c9dVQDqsZJYe82vds0zG789L7sxyv9Zemtmv/97k2RgM8i5f7ENjn2njN3P4jH
y999qVlmh2vVlqEgib46+ebfvHoyr/mQl9pkNjoL1qg60GJ16t0nCgI7GGSbopF7gTz4Q998LqZl
gde0pDeqU8uhfQXr31y1cXKlFzr/qn3vHK7mQlfVVn3QksV108hO22EYDL4OaeEdWquPd70RJNu6
NAcSy8LCWE8iDj/FBdHBCDwTcqpg3pOm5efDyatk86jhddnBSjIeOidwf4CdTX9ZBCvcJTi1nqcy
zEhHpLBcdkN4l1HqvY+Gtthi+Z/2Vq2mY2cq6y5y6ylYWejDzNWU5yUUgbYz/oyFBmci1v5mUT++
lBgBN01Cpv1GH7y+wNdo22ThOR4BuU4L2DrGiXTeZ3mty3k3zW+mKO9vmsoy03U5GcN9GJqxtx58
VfLaHF2uQTRO23xy1d4frHDnTTZJxmZTIa6Husezc3S5ttWBO0CZuyGPYdgGGDnqVNcIReeE2Toa
9Mh4cl8mKx1uRzkQNeDAcTe6qatWRjCguyVlGci00yd3XHpMP5TLyY77/tJZlV2WHcIOCtmeq03r
J9BwaMzU/YddGlUcQfwo1leyTGswDoG8D8fI38ejEX+eQDhvDK9JtJXvxuFdzVg9R9NlxD5yZ/4T
YitxX03qHuKQRMdAVOQNe2H3Ksgu3hFSalA3G9LnkR3nxpgCnzDn0TpyrLZeDUuLT77fQ6YgL3lT
qcDBvRzn9i4Nq5RzbNMDCTfcCT64JoN16pbjOhyLPxFn4F8j7LQjkhj7c+bo5UGEvr3WNTP6ETvI
SkyluV/xq/ekvdZRs0n5RRuRReyr3Q4BLn9d5SA5SaZtxT5xA/dJkMzBRicqD14+4JzvDc0jgLWy
w18tkLPz+ut9r8w69FZh6UBe1Lq8u7dlnO8JaOUuV/VQz0G438uokAdi1NybcoSJvBmkoDCaSmWd
+JoxmWGk0upbwnqzYl0Wbp9v3SABT6G8JD+xcKqjI8TwaRiCdjsZybRLYlURM2E2qlkVvl3/MA0b
PG3SKP+by5DqViaD96s/5M6D6yuWW0OkP+NJ9/820EReRyqWD5QB42xlumb5xany4dnIdBLa8OxO
6U5YngOa3rU58LSqXKEFre+pjtTHVpx7wCRy2A6W/9gWjg7EnEyQDi/9Lk1cYysUUcIrV1kjqfG9
tqvzsTzonaw2uR2nRyuzkRwWzqBxfrWSo/KQttiGina5UugpOaWRCSYFtYlKHVy3aW67c1KxYwwV
pyox7IWc4m3mV5A2lHM+ZMBayceGAzlYlNvcBLpiuXq/V4NKD6pK7M0oFEnaBDB+J5GXVIugyI1N
NxbwUPV66D7FkGxAZU/Np/Ox4pGZauLG3xg3VROTqAwYBQZj5ROZ7qVNDo5Axp8dtxcdvDRn3HtG
pBfrMPAqiDBmvxvkVN/lRp3ecCL0nkPO/jtc7MPvwGbK4STTrure0Xju0JCvXJfll9Bzxc807+xN
V8TdXaY77tZ0M9SAWhOg3hgqySvPBqv6lHkjtODEIhoV3DKkOc1wIN+1mKS46RqxG9neirDx7Ej0
3bRGXaB9qlovJddPU96ehPvpl6n36YH4TXMnrdT+rrI+eyGJON6mTHj7xNenpySU8qs+ufFNZ4Cq
y0NflBQb7PQ2Im/2k0mM6H1EaPNjWETdJtF95zB0yXCUOq+3ip3gIdPD7oDMBZq9OWoHHckaadqB
8+JpQ7Oauqn5lSbhtJKRpQerqaqcdSDJz3OLMt6OtV584caOrMPWUvE6L7zgmDFb70qbklhi5vRy
vef0amtjti2HXO7i2Aq/ZKOc8B+JAe/PYKWrUa96tob/EgshprVUbCvIPtC0yuAAEl6tQSQ/e0aL
yZtQcSZ0HZyPXcubwrX9R68gM2GF0U6JVe6l1U7B1SC6Jx4eFdafFYfr8d5PneQu9vUh29iDa+96
21JUWpwQ75TOa+kD+1Yn7P1ZSj19blO0dAYpaBvHN6Mvtt6ke+EEhJWg3L8zGj34lPVRtMty5df7
2iyyb1pNVthaMPggsdnUJexU7SV3mK8Ej7bU7eyarHVlHpD8kJheMATMLE/WaSadQ14jWtMjrdvz
dqtVpEUI0w3i99KOvWwapdJcWR554W1NvOvKzSpErn3WUuns3a9xx3wSxedyfm7Dp4xto7rFB9V9
60tnYAcloQ4VqBnGwQnWBQbab6Wt91ujJX/ACzRn3zt18D2TY3JruG24b2TRfS6jzNoEJFgd+sFp
Njpo/hVJ3lBKcrM+QqxKT5ptIsVwTW/cOnZi72TmT+vkjHY6V1SNHZm8zbqL+vTYh4O1Jmle7nvf
xPBQMLdo/vRi1E7wE6fWsC1MTWz5j5IoZhQkiJ8U/Up5G+G2ZI+zl3oAMEWtttY19TtM8/7QBEp8
Zf0xTzIvLdjjHbPIjhuOZ0Mbqm0g9dLc5ENMUpKbhOlj0vTDrsBhf0uVHSu37MyUYl3V/GJ82N9j
k3SLdMwY1nZXfq762ryRUUZUhW6iQjTUuPGlNX7m+uRAwk+6Z7fU0XMq+5axaz/CJ3JeG+p8m4ID
59ZNivJAwbF78FOrOsRSWuvcCsv9MNYemajmuFOZ0O7DUiODPWm0ezamxgE41ER8+VA/VF4pH6M4
1p5I862+NBGBGe3Q5LhSyscwTamkknGzYWmI9rqd1+dlvb2NidPdDXTJgw0Qiqqw7DaGZFlXdlTf
pn7l/QA1paKNEw7ZbWrk/l3TOS0Hp7jdDaPW/AavTRRd4ESP/+PsOrYc5bntE7EWCCRgikO5TOXQ
acLq7uoGISSiSE9/t3tUn35j1nUNayAZSUfhnB2EQ+jjDD/hPUHu/EtdlvInPHedCJ5RYjdBqmwv
M+E+M5s6z34uoI85kPzPBAVm2KIXQdy17IWKOt9VqcdvyqAp79KJOK+uU1kfiVsWr/0oYZkMB45x
32CneQh56T92hQMdEc/RP+F3S/76OiBHfPC4s5ukus3yxHtBsiC8CedpevdacGbZSLyPnqrpOzDn
zi7ommSPUpSCVkxF7uF8x36rpBP3tFfze4pkbIrCmupf8x769FWvur845iGACaxx8TPnbfXccwbq
EmaXvDBhA5U6yL53o1akSB2GcMqy4a9aFe7Og7n8EKV9opA4KisYWfmkRd7L8dRDhrf6Q9eI8EFJ
S99NwiM7UDet93qEfs0AwEsdzYC8IhU4MLmVrq+PUHvS0KktMh/AIxYMWw2PkXdQMEus9bK6FbVs
t1lL+ycULbJIwRMyv+GWjaRnQb44Nkxq1AiV28AtgxvYLMvN1BbOs+rH4h5KZO5NW7hY4nnp3oFx
AYd1FaQPnEyokADHcON3AX0SJBHv6Vh4gOuxpt+l3kB3YWP1WxzO7s/ec32cID6U8UYkig/NWIZP
Q2e7W0EsD+n6sZx2GL/wI8ly/xV56/FUjul2lBHnLteg8kfQ1wDHtw/tbwHvwFAqIH4XhoTcBi1z
bvuiywgmD4qaRKXpo+C2bKKiCUbUVhJnW/FRbS2Hei90gMbBjiCd/si1zx7CxrZPdvXDjnet3pWJ
lz6WGeUPFrP4fs61/2Fxt4yQyoY1NzYH79FurK0HgbUI4Mr8yceF86HHs/xPa09FCBQxXMThi93d
0gm5Yph8gMeYVM14n+Kq91zAIm+raks8t1ZIvG2GWxX2+A5ewP104/ouuyGJCm5cb6qfka7w3kgO
38VC0HmXe5W+mRoUlcZaErD1qYVru5NVf3Q1ek8cZu6bWmv2MkH/D4bXqcvp1ivDfAUCuvDONvmH
BNYkNE0IPN0LuWmnb6gNRlhMl9+rS40bL2J3cOw2g91nzBIIQpRH1Xz0+UqZeeG1bdLQWiSAJ2tE
2x3WIbb+jetHQbrV3Zp340KawCSilSWxoQUV1jF80Y5Blj364xq7d6npUxLuU2KmbirbSxoLeeDw
Acc+XiArubClho1k1Ty3XjhaAJ8x2zrqmb5Xkq8kkxYShO5pjj/9Zl7XKC1AO/AoLO8IreyvIinu
UCsoonBy3+okX/mEhTVjakkHEI4GdytrYiRptkASbFz2ADvvywtyadEYaSvkZ0O8DSEYxHHTHAhQ
Ttb3sgw2s53uLvew9PONvNVU9lDZyU7iEgrvRxdcgE40j4Pdr7HD/rEizmRpXCN9pS2Yzjc96hRd
EskdHlBik23lO/vubyBpievqtJYQwsye68iI3sRuYU/ZqjouWhhCV5HAA4la2I6K67iesDsy1pRV
wDnST5s4oNimGw11bxI5ZI7EGpx0YdWaPLSuDQYV1MiYJT7k3Es3PSreHPLS1lt78MfI50jmXDXz
JidNSuH61QDcQw6P5ql/LGCqLuSKwP3CsjJJaFJ3dj7ZSM/XyavyUCWmLeQar8O34yr733mw28Ca
HIudUujd1uJfmQdxGmvNV3JhUzJVksusya0CVjrHNtA7C5f0Fhj9y2P+j2V2Zo2aLHNlJ7ijI994
mzctUihIds/bbBT9EGVOT38ETcG+zGECDdWiaOTD3CmOF2Mx3UJBnvFd4gEdURDS4k47WB+jRBE/
A34N4j9AW2TtsCYYsbDxmIR14uT2KArtwnEEEiNiw7E5TMBXMHJd9ZIYwVoTUqHQHzjHBGpPd6mA
qVdlwbaj5ta4MtgL32By1mVKPCl0SY9zaW/K4VZBA731XTxBVu4iSx2cwH2fjpjEpgSOpi6Bk3oa
BeKjCJ/SqY4Ka2WMFhaiySMscj+AkPDoHRsfqYzcLQ68livH40KAmtKRPgczboZV8THPXtpSb4bw
cWrVytay9MON+Ozb1vWtgc3YvPpnEKifPWS6LkfQUtOn/38acynhMJ5qZNLSIfgKajncoOT2uqaN
w9bVrj+MVUeOeDdDFBomHLxxfl5ue2m4jWO2raH34dsEb0I9RFD+gMgxVs110m+2SSzr3S7FKx8L
BRl8GEJuK6QqeP+qkrUJXfr5RrRCC5e3I0S9j0gVRJJhjTvfW7YyNgtnnskogysoEDWJ9o641sNx
2YNg1Cz7t5B5x5Kqv41YtfBZWDwm8zFFdmLyAgcWCMlPYDw2iVy7fC9sBbZxQ559jnwhBM2PQNd2
e5SM5CHE8+jR6fEKlTyR+cqmtjATJgdynicRWlPmHEkQhBtwsfqN62TffCvcX7VSTXVUPlAlK1KT
I+qlmzF4Y/PDWK6df0vDZESvTitfV6whx7baNOxkXf8tr1lUl+y6LdmUQwU70Q+QspsAFVbhFn6g
O5XQPe627w1qIFfOgRHMpZISeSoEcxrITRfOkPn6COdkZYdbCgfjvoxc7pzX0M4+2urLVCOhdVD5
nsK2HBWklQ9YmgYjnLvCGqGBHhKorruokabbssn2jf6NB+oVH+GH+PvvNu0hXVEHIXg+SYf7U/oW
5uljVvyF6dem9ldtOs8Fw6kX4wBuXaX7BpTd28oSuBt7vXsMQ14fM9ev34WS5DmTkGCOJh+2acAC
DTsrz1BvUwrZHOThAQ0TAkrQc24PdyDAOLelgJqiBXT0pjmVsiIEgwfoW1/MwIb5NdKSXb21gVza
6EpXdwWkEIpID1V7B82R8iHvHbEJSkpfkMZmO3/op01BuuwLLjga+UwwjIeoFll3641CbOFI3NHI
GYg+AiPbY4RKddR+FugDyo/Ix2rpHWiZdV8YrOZXnknn1tdp0IytyskCiMc7OUEhRwA4KfZadSAj
Dt9KgBKbvlnJdyzNzWntfTqoHRf6UPAVquKmOdTIzuZgNgBGurKCz+3kp4849fqpdeT6SA9J6iqm
FX60q/Zjya64BpyaNvYodx7HACls0ONT+K/TaF6TQVgaEeN+0XEuEgZKQZyJH1CG2HqolHbe1///
tn361caeVMshSzV0i+PEg+QH57vKf2N0TUNz6acbe1I/zyFq6sV87PrYGsOtpb9kkG+8/NP/6UCY
j6LTbze2I8gzTpwHc3DLXQFrrBzk5T2DW8RO+hChpKKr4lCGSByLADebTZA09U7CsHFDYKL6oMMu
3FfZBOYitVYtwrCOzvwkk7NYu8Dc1/lgH+d0/lGIHJyQ2r6xUCNeWcALI2pSFgkQ3m7pYQuG0e2u
5a9g/myr9s/lEV2IDpOc6FA7ScvTdU366lC77k/aVn+va9oIa+h4ND7hLTlCsHWTZE+OXhuRpR99
GqlPIR2kqvOsHiOS2OMUQWcRFiFjuHIenTvxsMQCI6h1H7Rwojldm/zyC8D+7zAyvskDiFLlIJVf
HpqlKTXiWzc2Ux7gQEdNvKjN78GCiEaxRoVb2LZNvmZSMKBxYR90nOpfxeztKvI7aU7uWWxn8ZXJ
XRolI8xzIMOzAEiiY+C/NsEP0YZQaG02lOvby0O09BFGpCeuPDFiCJQPalH/pDbzDlzZdrKFrRZy
LbnQDmo9/vjrcncLM2ISObu5aoOuy+0jrMNjW1CY54wHJr5fbn1hwZr0TccCYj+QBR5FXh8p+sPx
Vhpe+tnGCe0BTA6dqNY5TiP196i4xLQdn7LGWhMoWurADGILNhVclvaRB/1h5vpkuhQ8csfZXx6Z
hWk2aZs0n+GsXc6Q2+vL+x63qah23NeyxWPOzX/5jFx3lTHZm6pjIswyxEQHHYpdVhX3fu7fzFPj
RlloHRmEUC5/0NKAGaE96bxXglrzEVYUMBGyabIPrdDf0UJ6N9d1YRzgWV4SMSddGpfFcLR872vR
Jz84u4YJiA3QtAaQ4eBImqUD3GurIxJvWzDP3gFEXtn73NPPPHNg+kZko4pc2nmdYPPzQJxJW6vf
c+AVd3nXgeExABxYRnMx5j/9dnRivIqrdwe3Y8i4NOkN+HdcRsgY6W0Ffatqk/Ul8gwA1x/GUoUh
dIIhAbeBFahzb8l0Av7SylCtkFb3KFzP/qoCkn2ZZzr/Sbku967uh2cwh8mROsAp5aTqYVNPALib
+2n4uDxhC4vcRNA3QwFcaeLWx6CZ4LUou3uRB0807Pb50P/13Wyln9Nj5szIMmNkO+L6GUAm9XEs
re+JBLSnb26zsXiSMtywavw2eP7KLC7saCaoHmBIAG+qpAHJjWxBiEojp1gTGV9q23irOcNYY1Og
zTGcNZwnAzvqHPjSX56Lhfg0MfWT9CTUGCA2AHrfzk3aH2Mx7G0Ofbr/f/uBHQTGhpmBhE6A31Sx
ACpM1Udfp7vMf7rc+LmROTV++qhPFx/L6XnasqKJeyLucpLD08r5fV3Tpy4/Na1DqOdAkB7uEy4s
Yf0vk7qK8B2Y8hQcGrwyhw0jWKUsCsaHOn2//IvPXUFOg2Fsg+PQ2wLai+xIevZFNmkRUQ2amAIw
zx6aNdnTpSE3LjqgRPi8BMcttpJiwzgIW8MJHnL5E5YaNwIWFW3lWx0qwi1s/qLMcv7qXO0ut33K
n5ibAYbHvNGUwNAW2oLeKUS4NrOgD56wbsD4u1PafYAE11aTdl+l7IpD6dSdEbR9JbzcqoF6qar7
AFbtqftXAOl6+VvOBe2p8dPG+mlxhgmQibYDJTF42aFo4m98YFys4UpVJFOhwqpoM9hlIGPqYkgU
YDEgI/Urv31hmZo3HA+k9AkSEfToAMEogXNx/tIWfJW1BbrUvhG4uW0rIu2mhHXIQ+nX0QgeaPBi
6+u2HN+8z0weaAawUIxBcOCRPfkfFOyvy9O69NONCJaUurPt5VBEyitUrSgQTcCU5VEAYsOewxji
cjf/ihvnQsGIYcn5mCsb9WuU/KHYJnHmg3bJ0xuPB+pm6BQ0+sNpiK2SEBA7HPFIHZkjj2fZ+fby
b1iIdPPSo3VZuh1C8thZ8iU/oSPL7u2qpk1RiiIDnUQw6NA79qgAuBk2FvDlK6v33JUCkWdqT3i6
H0M+AFYy8RT4ZDCpvfmJj9/Z9Eo5lFbh17HS00KMmwIUBe/GjgYe1MO8ZkSuHNxkuwYZGWbm15V5
A3Zah5+2kWIGJtGeiHcMKUSHbRmNQNyx9s1VL5enYukbTv//1AGgN1mrShxJYBHjofR1BhLVGdZ2
waW5MCKdKXt2aq+DClpOyn06Oe0+Q6X6UBReDS1FmNNuAULmtwXexR/XfZAR/YPO7EJ1+KDK2w2g
eMwnGPs4bC+3vvRBRvzTRiTTmKB4ZxXqfrK9WICXNY0CmGSY5lqAsepWOyudLc2NsQnwOrWKxIaw
vleMIcI/fch9fufk6TWJwFOoGIc5lC51Efr4miQpbnBLu7PbBhIBV+4g5o177AZnrMjJkbKEc2wY
7AE1P1yeh4WhMRmsKL8PzhAADlVDst/zp42eXkN6XQ0sMG/cARDcuMTPiLq52BGYJeSq385iRRlr
4QwxSax+N3eVLCA6WMubgrzo8A9KJG2+9uOXmjciegqS2qchfjzJb1HKe2aQi5hO3szy7bqx9/67
ZYxO1zAPeK24sfUNY+zLhFxyVNrtSh7t1M6Zs48aEVxmE5QSS9vB4QbhgcGHUEKQrd0xlxaOEcBg
GyTJZFd+7GfFo5zdJIJ38Uae+OGXR+dswh9BZbrFTFbQtmGRqZiN0L/x4S31gHLRDNdgHBKt54ZR
G7AwhjrXCLEMkr7LrAkei0KPd74v5SPr2nzXODByWDmmFhaE6bEw4RUzAjDuxeVU0giemr/Hyn7K
e//BFsiOXf7spU5O//90jjSyQOHRaWlcS3iTp4/j9MJlAH32b5fbX5o3Y6tKWQbpaxyAsW2dUvMf
g2i3Phz6Lre+8OtNLq9/Sj/iQeNBV5tFEno6AQAUgHxHFqErA7Swqk1FiwCZYZamoRd3dN5wZztU
a8fE0o83nhp0Zploavx4xrbS+14LKLr9Ktcq9kutGxMLzdpeCsjYxIr98pr3koDaVb8IuoJpWBoW
Y7eCMXmQ1knCYkhhoVos+yoCCmrllFj67cZORRVKaBk5jcwgI53cWVC81sHPmvYrW9XCqvSMrQrB
DA6Km+MawORGeO7GKR9SubZkziXhsJOYFHAMNdRe64nETgn2kVf9gtwZWMcwsNlDjCvfJLpbOZIW
rjUm8cAG28VqwNeLQxB9oJ4BkvcbBS+shw6Px3+29lodbGnAjDCuG17bAzakmILKXg/QNIId1dbT
s9xdjuSF9WQyEQJR5GOd4UtslcHk7TXjKxvQwmSYDIRqKtIMyX0W97Cevw3LGvSgSU67uaiBuod6
I0iZVKx8xcJ8mPh+0SbIltMSWGwUp/cJE1ACUsC/ThUKk4WfEx71aSAO2ZyFK6/m89/nm0Vh2/EH
ZyqkE7fFwdHqRnnpoWp+SalfRbUSj+cnxzfrwimdudNVAIA3HbdB0knum1mtVUEXlpbJVdBEMxvv
ST+urC5qS3ZIINfu0bW78oKSYmC65QTCbcSA2kXsIzC6oowa+6YCamlIIdxJrCj1HsO8AYF7DQ26
dJP4V474dKbmLvMSD2Z/MeFgwvm/+PyrghfqWN/b+Re3/W0HT4p/tevHEfevlr50eOxejqJ/SNkz
dzCT11CoEZQzBU+XinSbrJFfmONEAgQWOC2nB1Q6I2Z1t2OT3QBg82cM5mGb9ezNztJb7tC9bpqd
U/vXCSUGrrFreJ22wBurnTjhMJWePPUseHnrA5N0+XPPr8vApD709gi5C6FonDl2nHTuAUjn9+ua
PkX4pzmUod3RLPFRoa2aTT7mkV+tkU8WTjeT4zBAkyyrZefEBSxN8oBvrOaO9iKCvu/KneWfU9aZ
ZWAyHTpQjiuKrS7OPXe8z5pW3ECMGmqYXQJxAJD6N1PVWIcG9YMyqhunPFiwUX2Ekpx3cAY2btMG
mldgWTbZpsjB0wWYNwBEeBr+hjM8AWc/5PDnyOxXFTj2lxmFpl/MsaCqMJRd+q2pwzkmI8++u7Bf
euZgnI9RV5PhDvJtbA+UtPWQOr4FAYWE31eS5W9JziDxPaoAin/XzaBxxoeSzyVsVrvYCmtIsfE4
TL0/l5teoA8FJmOi83ykC7Ss4qKs+49EedY+hfjFYbT99jeY/fRhnAqqNhMvsyfo7Y19hHxT8gRw
+3AztBp0tcu/ZGHzNEknTu+1OdAjWP1tCTiQK77Ijr0GjruWsF7qwLiKFbYOPNUENAb9ZJNW40ap
edNZL5d//vnDKzAZHR1tQwBvJ8icKsu9b0XlQYwHkktPZU/798JrCtS1NSRBr+vO2I8sORW5A3hj
nBSd3iM/etsqiBWObHwC+PLBG+qV2/FCRcRkecCXOhxC6PzEQrvQ2UuhCvRAC0G2japaKNq3FIBN
D6R+v+yhKGLTPls7As7vLr4pz580OStnmtixBy+jTVORAynhnudM5e+xXcNRLnViDGSRl7U1iMaJ
RfJVA+WaF88eaukt+X15ohZWnemHNQsf6hsQNolxbn/hFplwfoWzXUGSjPrXhY5JZIEwhyraXFTx
lE1feApl9bnP8o2bpc5KDwvHk0lnAV7PrcXokdhy6UNBqw94Pq5pdZ+fgcA5jdyn8ymhYW0LLoe4
bsvfErqTUQk/RohSkG+DXT1fnoalDzCCX2QNam1+1kPkK33kU7mfQSW93PRShBi7s6Nna0hc2FXB
TWqvOfj3zL/LpnGjObIoA9+gch65bG24lhYU+e9wzWWflJmbQy5XlXeump465f1Kk2LtprM0HUbK
FygfW3Vp5cZJOoXAlNigp42yDHfB6Zwt5sbrtpcH7vwTwzdhlKpQGYSTZxYrCXPyniT3HeRrw7Df
cZpC8WrMfrCh+nW5s/Of5ZulVj/wOLEbuK/57NZt3yDlu7Ph/1yM1wli+ma5dRjbCsB0vPQrQKZJ
K29U/x72t9KvV176578Al5H/TrxkrGiphPLgPD+o8t6bypdMs4OTuCvzsRAjJlHIhgYX5FcBoGbJ
V+Y/lcNaPvj8RCOP8N9fPtklJMa8ksRTOeyLyfoFUQMoCA3BXQdBTHeufjBLrMzz0keczudPuwnK
VV7LdObFms/3HtxdImdsD5fX0D+a8JnLqMkOgo4KJNKhsR2nM6lfazIGT64rgqe8C8Z3mFDSbajn
5m9aVXTLWaii7qTs24nC4iieMEiG2JbnbP3OT3cDXLb3pSurPREkhI+hRM7P1+pgDS74qJUXPBM6
TEdIVg3bsauDG0j7QpgrbfW9LH1IkvVsTaP9/OXFD09L7tOgKSD9bVHQIQ440sEIP1E/wddXfw+Y
Gh7GKkF1qVPy5vIwnt/B4Krz394cy2ukA0HquArTQzF0WwL0DJ5t17V+WhifvmWSkGNxORSArEE+
0xo+Wml4L2Tz/brmjd2+EnVQMKdD2QcJvaqS27T/Jrs1A8qloTE2d/h+ygEehlOc1q2IIGf36I7e
b7g1yZXD6twmgnk2c8CWnwifDZZ75PUvpkWkfB9yJsU2JWtA6nOfcOrBCMC571GhxCkBp90ZFDGv
auCPxu29Kvy1XPm55XrqwliufWv3NuCb7lF1Iub+Q8BuCSDbsPOImmQl1pf6MBZpkjKsH5u6R+hm
lyDwCDFsfVWIl4lB8a/sQVvqe2sNabs0aMai7eampF3glHFTlUet9S7s2b01rG1cS7NuLNqCQP5H
QG8BWEpSb5IiTO9mOO7sMFfTzVSWxUpkL/VjLF/BgIeDgzk56hpJQ9izvU2B9dRmFr+zgRq4HIFL
M2NcUJhEChSi7+5xSOkEefbsFrYhH3bn3+ih/urnzf5yP0tzYpy3rNBTr2dw3tJK/yE22UiR/xz6
9udVzZtp4smqPFDR8N6tIHYeZBMyq/fc+bjc+LlTEBFipopVVgvwJUYV22N/FGV2sNJke7nphWEx
a3n1EIqS2hh+O+u+W6k9bXwxf0/aYa2YtNSBEd0wIa2TVrR27PbI8FQvXdtFub+SZ1tq/PT/T6cD
C92S5dQdYyd9IJBZhTzevlhNWi4sTTMBDF+KLJ/msowhZ6sPyAbYL1ChLO8c0Xpbl4fFPii5twaE
XIg2Mx2cA2ciRkKD4xwOHy0hdyQXHIgw97ufzFV0ebqXOjFC2iWat7U/Nkh8qn012WGUsSKGu8Vv
irTw5T6WVqsR0SCR1F3bAy4H0YQHR/RvijsrOuZL820EcRG0lJaQCzzyjEXQZ42EtKOZvl7+4Wcz
8ogzM20L4Tq8lpzeji2489SMiKPn6Zs0sD8ga7tpCufoz3qXhNOvqVjDDyzMiKlhE3KRp7AOmOOc
/hoI2UKFNGry4kDo+8pXnY4F85p7+qrT8v4UJAQ1vsKbsI1bMxTsQ6tPD3CRqd8gOK8fQOpqXtVs
OUdIz7o3dcjst1HNBDR2Yn+xLVU86dFeA0KfezqcfoqxGUCvtGlnJB/iLhs3FO4UnA3R0AwRxInv
neSPDle2taVRNTYGv+A5UeXgHN1+VuAQsx1zu/dkGr4mfrXm7brUySkAPg0s8Mo0Gz0wjzrNJ4rH
AAsf86GhN2BtyG2Hgka98jkL654YJz7El0nAAbKInYQMoAL028lNvxPaXXHLPs2LsS20rd+SGkoZ
R/BSoPeJ0vmHUpASTVUjf19ehgu7wv9kVOGmM2mt3GNT1h9NwOPKDl8uNx0uLHBjV7AasNKzSsK+
uRqLyBtO5TN7gwrMo98lz04ZwJel/+P24ulyfwvngplEZdKdyjaZ5pMztQ+nUaLHTRA8tm4Fbeyv
1/VhPLKpKixw4EV4HPxpm2gKDykeEfaXD2EE3cz95V4W1pWZahx8WtoKzu/H3JtvrVQVEW53X6E/
HWwud/BvBZ3ZfMxU4whv81EOFIZa42g726xCBi1viXrPkmyGGbWyvKhzta62CjlJPK5V9qgzx30a
YZooIr9soENKa3osoRsXh4miryFjtAEHX6gfvq/FYxomRb5hE6R+Fco/MYzCQYS4/PsXVq2pFTMQ
ZUnadzYMj/P7Iuu2rmhWYnqpaWPVgr7lUGb34AZPTD9y4eT7Nsv5CuB7oXUz+xPknTPAMA9WcJBh
v+20PzxAySBZiYCFnc9M8nqyqprWHru4hMRsMMkBUlHpfZo5by5Mf1bWzsIn/Ktif9pekz6UQ9uB
pA8SR/cwZR4DUDlfOyGWlr6xpYppdNpghMKkJuFtGiRvKLgc01m/X144/0Lo3MI3ttQG9oEWgeo4
sNylfagLmW05dEn2jvL/Ok3K95aonL1oNFzA8sK9zVTlHbwxsWBJUH8IjyfbNBQ5hHH65pmGlftW
Qo14Zcc8fw5TsxZji1KAjteMx7LqARxMObTw6zc5es/grWxziNtv1YDb5+WxWBhqM2EYnoyXWn8q
47J177qcfQyyOpR+tfIIWFiMpppQPfEe9BViH/EovkshAxN+ATwLZn9r5ZKl33/q+NNCdNKyhlTw
7B4DSJv8hJq6OrbQyDy6w6lQfnmMlj7i1PenPmBBX4CSMbSxtO5YXj7bzh0UVW4gALQSTQuHln2K
sk8dpC0vOCkYWMbTdNDsFQn8DbcDlJXk1u/7m+s+w4gq3c5KgC9NjhwsLjz3nCO+ClLMRX/0m2nl
bFyaDyO0KAdlZkjgoTm3/VPrtjd2qPZKiv3lb1jYd2zj/UICPSBxqqdj31Ncw0Xcls3uctNLk2Ds
+SqYsyx0Wjg3wH65FfQ3a+FXDdnlP3JixUZ7wfvljhbOXWpKCk0QQ5ZgSpYx+dF9G/fsuB9v9Q0A
L7g+/mJv3it7TJ/suyQmh9fiPntfE5I9Pzf0f0SGZm31k0K/lnyrw3ojAnjXrZmnnp8ZaorxcOKP
wi9bHac6/y4G+t2x1jTblpo2YlyHfqpSFymWBlIaM+MvAbtKhQz5cTNDDmiRnTsZwARtruUuc5y/
xVxBP93XK8vq/OYBN9//xnbe2FmQW3I4UvBUHvLEnV9sIaatmmb3azqxaWUPWerHiO6+n/zS4k0N
81cRhwWUvmE2Da3wvcqsleTB0voxYtuWriT2lGMemnbjSfmlcau3PCdrFKuFc5ma8jnhGMLqSyvc
Krz+W+LlUA/4S+GAxJP5oYYhvUVgJ8v0cYCxzoaBvjkGdONbfdTZFTiXMJjlYgNNq6s2G3gj/nfq
UiDQR5h3VXEqhmPD3JtkHldWxcJQmuBIp2g7twxxw4FF06Oi8slOrR3h7lUZT2rWe1MvRW1OzzpW
nco3vuO+T3IuQe1fWwrnN0tq0siFCuE+kUhE+wQA2B2SqofQTWBhlMFvJN1e3iiXBun0/8/HYgNL
xaIEYGpS+gMEybh258epK9aorwv7iiml08OM1iGehXt4Xu/doolofhWAFPuKSSsvkTWf67nRMaA1
v7EvxjK03lPXbTadFru6m57dtHtrlLMv5apL2dKAGQEKOfneqyR4E8Fc7iDleje18sC8tcvc0ngZ
h2+ep/CKxYMurmBw2YW+3lihvkbE+TRgxvHbj647D1On4yn/qgDdYf5v0q8E8vkkBDW55qkQsCNg
OPhENaACNxUV/4Wj3t6wcHZ+t16XPdoDG97duociWEbGlX7PQv7wUSYUoncgIJPNTRXXooWBwiPv
HmAqgewx9ChsZ+968wOvimOJpEFXPjrJdbk8aiIkJsvp4NFSwddwbPMoS6Kq3sxFv4NhSFTNcHYd
VpJTC/uASU3nfuAW2azKuB19+z2FC/i2p5b7W8kWasV5am0cVa9Jsywsb5OqPifIg7nar+J5iD3F
NyztoqCdVyZrqXXjoK4JsmrTqfVu/Jp75SZFti1cveIz7Fn/++SkJk9do34NLw0cbTie6U8LEron
O0v2Fw5H+ZbMMluZkKWvMLaAAjbqZJTYdwYSQjFUQXSCQ9wnWXnPLWwBpvgO7yt4odRcxbPV3trd
uBcuWakfLDVtbABuChnVsnBlHCLN1Kvye+/zK5CVCEOTgi64M7KswL6oAQ3ZD3OwtQmL8FRx7tIZ
7l+9b92Mc0h30I24hvxy6tNMEiYozg8QCYidwnJhH6//tjyHwmbvrkFJFpaUyUhP5NQpAtRLXHbA
R9TlvvDvuzE4JsyNrjqATUK6m2eod07OAGLASx2mURIeGF3TcVrIc7DTCv50utMZihbCbWVsqR9j
C9FTqjeeZ23y5t0n9CYgKxGxsK6YEde6gGJeU4TohzqbqSluA+auJPL+FZ/ORDUzLt3wshntDv59
cejpbqsdO9+EmevCp9EBO7yEVliU5O1479e+e4CgUrIfi9T7CnutDpp9A4vgfQ7LsDaVkXIk+Vvk
SQsRVrDYB+5NrwlP3e8hcdznSRXdHWy9NPTmpNpBSQluEFzAuwFeavuhH/OT/17xjiRsu5JHXJof
YydpS+rnSEbpOBHFBNBQtq9pu0m84bvfgtIlHDjWj9eoip+ixbha9LPL5TjN0AYBRahJoDTdHWRe
bi+v44VTyqS+BzX2c5lkOrZPsolNDFJBBEOVbVrcVyVZeYAtrDOTAD/BHkRbCp107fcu21d8Deaz
8OtN+rvfNTqHypiGSfHGtf/QUAOKUUQEebq1k3Xpt5+6/hSLYKpC3XjgQ5yH8AKpA/tL1867qwbf
ZMDzWTrV6Ey4CWtYXg5jnkcODKRg8Tj3EZz57oXib5e7ck5xZ8YjwI+m5PdQ2kM2VCmN9ZCLG94o
gB9DWF9+BYViuqtwHX6bleTbtOPW1vVVsv0/zq5jOW5ci34RqwgmgFuSHdRUtC155A3LHtkEcwLA
8PXvtFd6mGazqreWC2yki4uLE2bD5uGkLGPftiUPx1YWb9d/zF8DiP/+GKrfkSo5Segpt1MsDaae
1VxlR26kdoK6C08Pue/z15ZSNX+xiZf1+z51hBuhnG71qDo1fmRltNynJcvNkOcitXdLaqs7A1o0
H8If5iVo4Uv77jvcFyBowV1lY8IuLQZmUj2n861J2glIPbFbS1inebGVmxtn/KXs5Ny0FvMT3x+w
90cvHusZ4O0MsuwQnLzN6ZzpZVSloFc99kCew97VD/JlrEPJ042fvkbQ0wXZs0wIZXOF4A6YCcgt
SyD4ErK5/FkkRXvXyOHXMpTfalnAsjnpd4O3HGUDp+BpqZDu+93X6+vqUjg4r3EtLndlxnAf5nZc
tc2/biZgw1VFlhi9sGu6X53r3QJ6OX9Ii8k+gPRk6EUfG8ydgqrOYlrzb8YMljxkXl6u9+byYmOm
lvVZUMoCugleXwkMOUMrMZ5IXv64pW1oRWpRbcqLtLQLEovKLnALGp8FrGA2cqPLPxxue//fuGVl
SpwvJHHC1L73YujAHq7/7MsTTP9TSS2BWyqZsGF/BsfdoUmnF6PsujuotNpR31bqsfUKbyNKrexI
XbKPpSMeNooKSgWQoHDOskDqcRo3enIe6EsR8Dx2n46VRpmDImeEuJclgZRfKHy068IJGNTk2n4O
gN4OzNrfmJG1rmjJmJk1Psemd2KEeUjs2YB3kxOxNrbdpWwboUuX8ytzOD74RnkeqAYmRe0RwmmB
BPGwlnR308QzbcOJWhljbiTgm4ATyaQ4+pKdDAMGqnCEInILorqyvvRKCzyaaA+1tC6eIPHfzmM4
2/WdlLE994BZ/7zel5Xh0ksuNU0kGw0OkQEBuDCY07io7N0FF5XG2Jhv8jewX1hfumqu5fiEUgPH
PRzSq3BaavYimrw6Fh38oMNSJslzkUOCJ3Ck2fysW0a+pn7qPeTmgPlTbhNO1mKFYsR/DfzO8A+L
MyoeLsKqjo4gBNoI0iojwCPAk59H/wSR3vEejtx8h/o3PbaJK+9bWtOo9qzhmBULg3KXm7NvxIRY
rNFIGuSVgN1VLv5BamI9jEJCXWh26KHOFi9qHZCnaz/BXZ0BCyC58F5gE9uEwKvWT8000keRQ8xi
hNMB5gqk/cDrHXLMDT+F6kHiHHpPnBnBo7/Aq7SFPlK7zN9g/pMeqIWLoO2O4x0yL/suAXsJkEJU
PR8hh81Cz/b9UC6ZBQ9s03b+TSDgFPczvOq9ZZrfapu8OCL7lSgRw4yXHcypHCK7T+Vz4cEDNZX7
1MBDuFJZdprNPINXcIc97bPEv7Mnt4XTeJoPkYSGFsS/Fhvu26gEOdROomVq8y8zHvJOJvZqDniJ
gS5zk4pf3AClnqQ1+1ZZwLpElUrJ0exKb4cptRwMO4NrKqd5pIRjBg5Mx59FCjLmzhgaVcABFOnk
xgJbCSh6zaZoYCpt5kwigXPno6WMJHanpN97lpvfdPxR3aGNkGruzKQGaDIfw6KB6gOpNzfI2u+3
/j/8GkMOR/mWNvFkg+U3wigduL5sCKHqecvL9Tmh00KWrWrI7LUJ0PROcXCnXobCNH7CADqBXKi6
h5Hr1m5f64yWKLSUddAEsmXsyG6643AOehlmbkM8iS3fb4pZepkId3g6+g1K0J1lzAARexXwHtnw
vlT5/GCZtNiIjSuCj1SvDQklh7IdQPzzqN3e52XXH5q+5R9+NTXOzmZQXiCwMht3oEE4LzC0Lv7k
g5N/z4lPrY3DZiV/0atHeV37LsR68bg1wj6+6eZ9hVM6vG0kz6fCp4OfeYY/o+qGSm3eg7JVfQwS
ib7l2BGd+BY3ZWVF6MBL+Nlk0Kb22GliH8qCCnP1Bu3Mjb2/Njznj37qgQdsuWcseKBzp+wkvfzI
eL4x8itHo16QqqeJDsNStnEt5YuXJ1PgqXEOurPfJ8wgb5wCLRuiE1wW5QzF/amtw7wY/rGGZt/Q
5NFu3P31WV6ZAE+LL9lIBLFd4Ng8S0LJocwCWOuaD/VQThvl5r846AsnvF4X6i2Qn/1qseLJzHtI
FBVwIConUuJCxWl7J8a0fsaTerGbZKKOqh/pEZ9Pv8JFbgx5Y7ePjDDv4Bf+8tW1ZjhA+D15Sgdr
iHwl2QF2fuk3Bi+1LrAHA/YKIFcExjLXd6lgeRIwSF7UAUjrUC2ltti6PKykYP8p6ZgprMJBN4y5
9aGYF6iRBxA8CzLj5yC3rsMr60wXNrRw/qZQ+R9j4op8N9UTjKt8kn+Y5uT+IbXr31BgxRmgV9dg
MtRjWuQQu7l6nTv1ktbL8foK+1tIvTD/elGtlr4yKnMZ8JDVPRJbcHKW0ePwdrcMuDAVy3zszcJW
Ea8y8R3W9fJHixT6vrSN6gCYOblvB9m/2tbg3k2CVw8waDN2rAGxwq26zgzhedsfW8ZJWPTC+eku
Hd+zNiX/dlKIGA5m/SHJ6w6KnJ6QO/B8IDeU+OQ4KGPZg5/IDlkzzUenK3IQEnj7zEyev5mlsL4b
nZPtEy7YcfHTdlcXnnozl6W5S/lEA1kRN6I9H4/TXNR3jujGhyKdlmPKOicc7DI75WflXChN2W04
GSNLj4xxtXNpj5oxkDZzGcLvuH2sSuYsUdFUMr/zPV5/cOZDglCA4oFKm/lGJtx+r8/HpZowplrH
ovdtPcPJi7NTP9sxH+Dk5kVOP0Yk9Q9tlwZDvbGmVkLLfxDp2TQlTtFS2FQs/QmASxIxTy5Rw6wt
FO7aJ7SEwpqXc3VmnOMcxIv2rl4eMnPDzWPl8NBLniJJnH6BP26cpjn0LF1JXhWdq400ZWUS3HOH
/u9oGme7LagZ90D6zKP5YhUlzEPHLyPNDqJkf2Zz3piGtRCiXeC7qsu5QLxFklDBlBf8PxRuS/a9
5PPh+opa+4J2TPV8YdOUQ2jLGOUjKHQwEqvULh3dJnCBT9tYtytz7WonFRy2yoymloJzdw5KwHuR
7VKe3nbS6hqgZtMCoFa1yWnpv7Xwb4bXNYSzHgz/z/UhWltN2kIVhmGNNe/9E+/yKmrUEpKBt7vr
jf+NpBcirK6GOdlNblV9dq5SLyjNNybkk5WVuqhtZDSyXCd9nkaRhXVb+Pcjb5ZAtg1v4W1mu7uW
ZMUe8GTI3SdvLqr5yPHgJW6xOrCKzg6TwvPDjhtwQ5m7Go/RLOM7C9JAocuS7FSq3t1ZBm1fuMrH
B8dl7W5KdiqZ1GPJR3ffNl5W4wY9VRDsn1XkQazuK7EaPN7OHRwY5zFLXv1G0ffBsMmzRXp5X4zl
dOfDLuX7lCfpfW40cCps8uIPoJxGZLFmCKZJDhkC8tA9tKM7QfbQ4QuSL2O6q21zdiPRtsXOK2br
IHJmPC1N0pobA34RE4IYqvPCwfiyeG15xgl1gX3VFhGeb3dJNh/K7GAa7itNvhtedu/IbwNKCLgh
bOyBlZxDZ4sjVwaWvOmT02h2f+jSRTmIHZ5Tf8lhXODQLU3GlQ2tM8bnoci9ycJWgx32ri/tqCBQ
mPFeaVNH15fs2he0+DfUCxzZS8gNOKYMFrYEJvs5+FnI6Ub4XhspLeoZKcFFszeNE0tMiAfByoHU
x4ydSP3NyLa41Wu90AIfYGfCHhv0ovO/jighJnyGyv+9EOZGWFoJG7qgqORu5frpjOIra6BcKdzn
hPtbaK1LQ4T3Wv0MWrLSK8FJlDHotmB+1IHCc3BR+UBi4hW/H2/ow/kz2kyMtdf6VdHWKLr27wat
9q4pNt5zLg3PuWlt/BNZFrXR1cCb9Ugch2Sfk2Z/fYFeOm3OTWunDXhTZe/6eAl26wXOwFZqHjyb
jHXQyCbZgB6sfUMrvCjPM2linCWSHTfkqFyyun9Oqy05yrXR0c6c1qIzz+xExMNsHxbfiqS3xb5Z
aVo/cOA01fl+lUIBpYdbOxeqfmV+l2/cGC9tK4y9Hl1bt8Pj31CMsdunodM0O+nPQVbiUFJbFk1r
HTjviU/51wCbLtetOAAlY72jAlVzVWxq5q41fu7Xp8ZT1F+lwYsqFvNX228Cv7mlonEeGS1syqzy
Rccz4Dmo/A31QbzpwY9r2jKvWFmQzrlDn374PFIyDCYTsQ0NyYcRl5pv0BZIYoXHqo3b4NontC07
SEGVLc9KfCL9bqLYO2KrBVIUW2SitcHXNq7vJkU+EwBcAUS954n4xhr1cT0mrDWt7Ve8BIyJAfuz
ePRgqVlUYb8VbdZa1rZqkYrJyDu0nFZWYKRT0Hi3xRhdN6OfDArzRhjlFnjHgZJbbPb+KwUQ4fqQ
rEynrpyR9QBgwPEEK0YAymImr+WZYj8XWxTwlTNKl88gTj14jcqRiahqV3q/i8k8LE0KC5o8KGm3
kVat9ULbsF4DgQBINwGdo+SjMJyjaOz3ot9SNV9r/vzvn7aVaVaVNXeOinOIdYvMOhbiBP3H23aU
rqIhs6lYeAloUdI2KioJ7CZlQe4NvIdtnOBrv1/bs40ahtrulxRindlPnkOBzsx/zW3z9foaWgn3
umpyL+aEigYdGJLsyejhcw5x8wfbYSea32JghMCpyyOnRVLByLUVMbfvHaM+WJO3v/7r11aotnUz
SYbMstAy+K5f4e6675j6MqTLIcFhrupp2ZiES+/w6IGunUFtp01GuPPFyrL/8Dm766ZeBJadPfUD
hcFUBTSW701BzzYVRVfmXZfOmFp3sP0ELOQWB084ZvheIgQJRt5vIWz/Fvr1q+u5W9pBXMBmsxiX
fsDtZWxecjAOT6nAXTHyRZ98sbMBh4N8mcwMlywGMGMdtMY5S+oE/JVM3NpJmOCZdgoSz4VnDfTY
kOp3MvOgT1DWT7Pbd79S05RzmNsLHrKYIGcnbw4jYVa5N8ZvnYHbQMcOvsHTWS9z/EYq/6mc0y/X
19fKJOjsW+hS+Kxjo4q5YT07CbvrBH2BMkZ0vflLhSiMv67Rt9DcH8rFBI/RFG/cBj8nSR6rnkq8
Op+xik7+YSnQaq5/baUzuj7JMHu+N6OGGhNbzQFryCtkwvPAnLaAiisHqS6LvJhktvweH8icF1pD
VO39th9+/t6nEA4JpMyoYEMRL9Z9ln/I/H6YP643vRL+9CcwQs2e1aLvY7gENBC6HQqjDQYTuggQ
onDrh6QS5sZkr42Olhultmm7M50VGF8s6KbHxdhi+6+1rKVGDCyZtCNoua1/uP2/9tbRudauFl29
zuDm2GL1L1a74yp7sJV32y1DVxkx/DMmmmUqLpeJAxZfvEGj+eBmEKHIOrERtVcWvK5nzF1FW5XD
UauH8pdFzCc/TfdWusUUWRkeXV+E1GD6O1maIyOV2ZGOc3PfgTK48eMvol8RHHRxkcz2a0/1Etu1
kvRowLwCXjumE/Z9gUxjroYgWxJpBAYz+L6fCgLDT1WFpVfQAJaHBSS9l/F9BP0z6hj0VVhig/hn
mACOUihVR460myffKauNVGhtOM6z8GmX8qztHH/pVWwOTfOWF37+AMP1/p+bNupfUOmn1mue9UWX
peLkQ9IZkuhpemeMi4g4hceBW7TD7rbv2P/fCzLnWdVzHCbjDKydQ0Efz/y3uWjtyACV9cav6LGg
g5YvclIVo3Ir6O8K5eCsu7OcjXvH2lRoAWGsDSk6A0tnaH9n+S+/2np2XWtYiwgOMUc/haV2DGl6
JAEhvH83lvvKXtUlXaYFv3hpFwQEVr3mJhnC3Eu/5In7dn1eV365DmxfAGT/e12KHfOJqDTw6q07
79ovP3/x08rk8BrPu0GA4zPsOtyMcsCn+uoW1M45RdDWI9K+SbZmM8JIh+36KQts04pQVrptVLR1
yAhNATjAby9K+B4bD5PaogavHKz/wT43xDDmZYRUAiwsTGMOl7HbyfzLVG2dp2vjrq1F0RCkyMMw
xt5gB4rfk7Oi0ryRclxeLo6OfO6gFZn0EPoD4UUGfH4yxffrI375xuLoqOfenrvWK3GT6Ax1GngT
kt4KVP3VKnm0APR1/StrP19L7P0epQfbQ+GB5vTrkA+h1Vcv15v+e2v776XB0QWYmS3GNp8BaoQ9
fO7AEJCYMOXOnGjqBy+aJQGDtRY0Gr0atQJWQ2TQdCwvKtIuj/DcTo5+Cjq3BReoyFB+smtxl4qN
vh2+ggnbBxJssxAq624I81726LpzUwQwjCeBytpqn5ScIVKS8ZHmrX+w7C7b0Sp1orLykUlk5Nf1
fl5ewI6vbQ0zB/+cezjOXJdWYc35Xgj2zcXLU2jjen/jRGmRmjZOV56D6qlJvoJoitHc0ty5SOWh
vqNrQdDCNvwFuqSnsQ/4R5HCrzYsfg/vmRWUj8W73YRJFWwpo6wsOF3pAZX0BiZP+FgPQ4qKfE2W
jaeklWnQdR5ygK4G2ZRYbfkJb59B71ZBYpRBNano+kRfvts7utQDa3Ijl5ZdxnRIPwYF2RiZfoHO
Tx5mg7lL0+Ju6IyHpkw2NtDaUJ17+um86MvRUU2GvenM7053d3apud6RywHR0ZkIzWz3cnQRs1rW
+jsgdlTQ2sN0V8GjduMTa7Nx7tOn396NZd85nBVxVS4n5VZLLLpp+ONCxOwBFf12Y0rWhkg79BLF
F/jvTg14J8BdKf8ud4Yv1wdppQe6XE3tn02680HELqvtoPSHr0M7fBMLBKan9u76N1Z+vq5Y05cM
qGyWAHPl5s/ukPyEVtrGdvj7Pngp+mpDMw84VpXXqXhi/hwCNOzsQMk1QpeOygkgI1cCOJwnTQhk
odyJpaH7OcsZCG5JMe0qPvJDPgzy1XOG+p7mGYGBZMeChmcmDEBU+lJB1PDVdC0XavFgHGBUur2c
ZxbhsRIyDI2V7jM/61/TUg4nG6B9wP16lvOQT6T+48ja+rp0vdpDoYyqQOEt+6lO5man5GTtfBwe
oYtLnlV9N6mRVAdVejSCtIr5qCTp71r4Du2d2i5eyJCaf6o0Fd/HQqgnC20chhZawdK32BF5CwgH
ue0+8aHD8wX8DDaxhZerMo5OVGnBNMstINfjzPXEAVgz8QqTxDlyHNxMITFRBv0ovCaw/AFe9teX
zMqy1Jkr0kg9K/Fx1Z76sTi74uFduL+3lulnKrfsN1eWpU5bUYMqetUgJZtJ/isj/F/QIbdOm5W0
Rmer4HSevaZdyribJxlWRvOtXoqY1/TbKMWDPagbD0xdEMTkvlHRAWRYZ0qjETWhhpm35Xy65odo
OaT8MgAvyrGLBHk3k1/XJ3flhNH5oGet3gWehyKuvJn9Lu0h26vMhTL1UtLnVtpZ2OezAVM6j0cS
3m37659dOQ90rqhyMssrSlypjNbagSayT6kVpOOwsWTXEgydPKQgveVlJp6fEqGaNGwhjrYbKo89
TI6fH0VSN1FrkmyfMlk/wjuaPtUeSWDinVUvM2/TR4izJ6/X+3qRXIpsRxdDyMse0lcuxXu7Lbud
qkjxAEGANnTAlj3OteNFBqLxroU+ya4t7XI3ZgY5uiOwSzaR/Y+0AYCnGpNi45xZCSKudjspe0EW
8AJF3BdyCByBKoXnWUcb5sAh4UMRStZ9V83wsdH/v0rqFw4GnWtTdVZKIKx5fonqeQwSnHu/MFuW
Aeu65R8TRMK7DvCV72arstfJot5PVlLQj+wZ+tjRCC4APLcryGLapU13diba2ExkdwcmV/Ik/cKM
TNOm+3Isu58Wp+qBtZzussVxx8AzHf6UEAiNGZZf/SpV5bXh6MzuXeEC/ZOKJX/KxWzcOx0ne8Og
07MpG/o81/DpnKBZdIDU6jzgFcdgkQst5XdAb/tn0Wbubuia8S3xsuyV0zH7IFPFH+pesTAdOvOQ
zUvaBSUp83vIiC5fnbYG7kx27asn8E6cYlX8Zo0FliHvSfEFzxxTOFbLBBEfOJeQktpPYsnsIEet
LCAeyR9dmXohlykca1uJUlpdgwiP6nMWyqZ97JQ3vWX1SHaj6dF35dR493AasW+giB1JobyDqngX
0Y6If5bMdYOyZCR0O9MNZ0WbU26CpYtboAiHDILgBISFwICO98PIqfGbJq514J6XREbjifvRdJOg
GjH2Vd25R86ZGUKdih4MkRq/zMHlIdAzaWTlTimQ33PrjcnB2I9V3r5SyIYGs2vyMPUA/MHCt46p
SdJQFBAKgeAFf5XFUu68sZqfURF0gA0i9XNhw9w991VzsBu7ifrRTHZ9m6IqDmU5HthG4oblrJa4
tv0/favGQ5IUXeR5bX9fN/54oIpCabVvyn+WVKYfZWV1QZWPUPbgstiSblk5y3SA8Gjbdt+1Psp0
3MzuLbezH9zkFh88xBIdm0XAyrB6iaufbzVPuNX6QVtne7u+CU17/sC5V5/SaFjsDZ2qJrAha1jZ
P/HmN5s3EsSVREJHZZm1ZzdirkWcL00EkUng3M8qf3U0bknjrQ299f8/vps9B9LOiGyw1QQyKMv9
O+wodyNurhxaOhZYZVhbLbKvWLpmxBwXRsGgqkzuRpnx0lEMdQudDjGXMzRYYJcSE+Z6gT35Co8C
+bJbwOCMstY58Fb2O2i8+pHop7frwfnSiJ0/ej4jPk13Z8NtYWRgEsHF/sdQpR8E1ZLrTV8arnPT
WqEHzTaVs5gWFBuaX6YFpjvEFapnTyJbvv6FtR9/XmiffjxoyLQtM27F3K/HQBr0abaXb9fbvpQ1
nn/9uVef2q7JQvA0w0g8Gir0nDwaiyEF8xxGd6PXP+Evz9c/tDZM5859+lBKOjut8DGcMCRDrPKL
oPSqETzZ4ZY767kv2sVMABDMCIyYYuFmr3RO9n0y3ThM2o7z50wkLlkmaLZ9LFMXFNM7M5pQDg8p
GNi3jZBWiGoFZDfgA0JiarsCMPF2CNVQ4fjPYNh+/ROXQtN5hLSUiBpQZPKREeIx3aNHhqe5JrKT
sjmSpp5PfjOUt1mTuTpCcjC7xjQYNBmqKaFvI5XpIXGG5ASybfr9emcu2qmgNzpO0rWqVpQzLmrZ
aKZ3JgGYvuKO+l6kxQynkdYPzam37oreSe+mglchBN+qjZvKykjqSHR4HmcSwF7YqoAjUeAStAxu
iSyIf8kasvFCu7I3dRg6HBms2eozEvvU9Q59k8w7aJnwCExL1EqA4fhO8PD4e2M0z0tZz17Po6lF
gtRETRiKyhCHYKP7Fffu9rQQwDjwcDmcoAE5v5Lee5/9HobSagYQpZQU7jhl4dOXkjdgyF//ISuB
QgdhsrJIjXxhXewaKjJ9I0LBNwSz/Hrra2OqxYhCiKrviIIHuf3HMJCE4YnREl0gvZ92ssWOXTni
dNh6mQsT/scJbKPq/NnvCuMODpChBUU4F/T/qi8PTqbepyqpN8QB18ZMCx25N8wdvJZJzBCVdnnN
kkAlXYWcWsobP6GFjmqsWOW7SDrZfMzrFwVP7/TrTXOiYzSXWrp0aY0pVtLb0WLcI+GDGlDzc/Dq
HUAnW6DnlT2rgzWJOzGnlJkZD/Upa6pgHqaDOddRP2+8kK9Mg47W9ExrxtpNTdgPGV/NhEeVUb4P
pbexdi9e97FF/7refz5DC+EYbFngKYHiRQSvKPjTV9QLe5HMQWWWbWimVQEnNMu+RyEFDxml5+I+
Bae9IYAtd3MAF865bUHYWrwY59HB6wwpYlqIPhi8bmfnDTzFm/a2M/c/wM7ZqjwDaW6clyqEoNeu
cYb9YHlvsqofR2PYqqKcM5ALgU83RhN2Xaa1myDgqBp8druMRD7x6PraXltzWuIwKtkw10gW+Pym
4QCot9MOR+iJQDXxFknj86rQNr9fpEABNuYSD2URSYbzId9KSVaipa1t+g7K0pRlhRmPMJl0cxII
9YpTdzcNLMjyjWW9smt0ZKfTGXimRA0Ewi1dONr7BHpj9tYqXaGquTqIM7MhW+x0MIAnS9qfJIPA
Usi73khDT2V+bMg526MmTncG6oGHGsWUyGew8BwFNSAt4954TdCBniiJuamquRk37Ztvl2FPDoZ3
CwACS0DHFZqOkfO8QTYy4HqfkzIgzjd3i2W0sgh0TCHkxhYICdT45WOx7NzWg+SQrFhQ1m4fSujd
n7g3bdk5Xt4vjl4hH2fVQP6bzzGjThmMAwpD9dnDRnAoXedzvZFkXN7zjl4s97Os6BqReDBDVGaQ
SIfjUcPZyNvWFvT5o5/CdJ/npchGF0clKZCnvQsPNaj+xsxax0sODJx8hyG5wJPpDq7RBymtu2ra
slmn5719IRzq/HiRFu3sCg+6DtQ1fo+9TEqw4ZCLhtB9nHedM84/3AlKk/thQWmZs4o5keWkHHXf
CR7Btuw9FriCu/uRJPLUCi/fEcPO7JAm0A93qmUOptyoZcjG1gGmS8k0zAEkeYAuII8EL5s7FEfl
cc4Kb19Rh9zzTs4/pbUk/8A5dPlK6xZIZh9uqKpElpMao3/kOWMBYdYUCTpA55c4zfy9hvZMMGPA
jguUscKlarssLDIqv6nF71B3k9avpmY5XiDb9jQbTfsFkglL2E0Lv8Nr28QCZav+LkVde6fqhT0o
mi+R5fnGkVDDpYFXlUAOtJSG0szGoAQuYT9Obj7sXF7YEMgC2H5oOAJKn/D21BaT/XMpJE2jshwL
CQlNtfUweXnruLreAJvqtG1mscSLhAAqyPXAgBeQTViKPA9VN9zweH6ONdqZ0M+kJ27rTvHgZTzs
FLxoy0ptyB2u9EEHpVZcdk0u0HihEJarHzP/oClE5IBtv34eX974rg5IxQUth6QxMmW8hb6ydGqf
UUPfknpZa/zcq08bn9suJeMCopEoFIrSndWGrQFRjdt+upZw5Q2g0Q6KD7Gb9G4AwP0/YL7dXW/7
Ig8Bs6qDOz3TTttygPVKklGUZrJeLs9Q9lreiJMgdLntYoR1V7EXPE24O88cpqPJ8vrYA3AKzExP
IaipBNK/LLcfBmuyg2bs6ydhwOpPkZIdoVRnPTBQ5O+gQWhFGdh9gM8mtbERdFdOqb8586exnyHq
7fWlJ+NywHOEarzvKRH3SwnALaXtaUjxVHJ9rFbC+99M49OXKIpo5gSn29j00eHcF4+Fz+YQNbPo
tg9oCR2X/mh00zzHZaogikIgA9T3ifeeoyq+VQm63AlHf8RleJBMccWH4IPskOu8laZ/8Lt5Y6mu
tX6epE9D1LQsyydEz1OPgxXv3MfOhIW4d+P4aBHI8N1hNEZo5BrtN8ceon76WUq2kRmsRCAdBZs2
VtP0akxO3BLh5KZB6j4qlKctYyv3uDw4rk6W8a2kthcGL3rpqACKvNGYfBnNLQz4Wuva0FNYl5Vq
HtnJwcno9uDBPZrjvzctTJ0s04w2qRqGKqjbqn3p2jO0FxoRWg49Xv/A2uCfO/Vp3RTEs2vIS5MY
0qcBlFZPaZmEZpXjlfhw/Qtrw3MO3Z++kFZ9MizZjPg//iDtP4Zzwi7YWDprbdv/3zYRGYeyFH59
SZtjCyXEgJZi143m1k11bXi0y6SYgYFhJXFiSpk8ZIIMe9yNa8hut4DiQOxkQ1dgrSNaABrnKUfG
M5JY1e/U/Nc1TzOoD9cnYCVO62LJHbIqVDORpVQZ/+FSK24c667rUENEYYY3WxIel7vwH/Swhytx
l7XLEhMLkj+dT9LvEhzXQ1XVYgsxdAlgANqHDiReRtJ47YCLEc6WI+DzMYpYVrDIs/walFRZZ/ww
5LQxJyvVbkeXVB4skmceI11sGoT+mHEM+5BMlznfEX/onjh0A0OiuAghPLRzSr/YuXLaOl0vrzzn
P/gZEzYJBVLsk+mYyRePpcupowncNoEAOLJ8TDZC+3kb/vfy4Xjn73/anqqkbWeen7YNlIGDzia/
iplu5DgrS0LHp2BBQ6LehEiO05CDqLMsmHlxzne2vN9WBkmHZXdzXaV4nJ/iZnkoxIehhsCcH4uk
3xictfbPHfs0ODakVRM7d0jcKfXDU1X12FalsXOhXvdv1vpbJ+DKOOnYSWKSbswm1MPKvix2ZT0P
J9V2buwAkLu7HgTWPqFFymbo4GVgoCdN8wFoZATkTMCzbKP1tXHSwmSdiTo1mwrZR5edEkW/N2O6
T2s728FuxtyIY2td0GNkIeva6Rk99TQJRvIkgfVt6FZ6trIPdOT4Urrcw/3bP+XAcRKHv/hz/ev6
2F9+nHB0nLjMBofDMpudGu78j7MzabJUx5LwL5KZADFtgTvGPA8bLCMyUyAJEAgk4Ne33169vpaR
YZ2rqnpVdQkGTee4f97D+1D5+65BYgmP0ztI0+J3VVXNwYN+ZSs7INv/ftUvHte5iJyQ2Rs7N6ZH
5cS1L/pX5CHeUNM//f3nv3jl5wryiRveYlVfL6aoSFR1Rxr95oSQ2Xc+4a/+/tOF/zP22sGotos8
/wIV9aWYR8ACfeQK5OG4kn8b3udiwRaZVKnifYKYeXuISPd76pN8idMdbYHW/Ptz+uI2zgWDPiXw
GoNffdE2obdrSuTH1Wo2BW/4d2P7i1dxroJL43kV1K/KY4e89XJpgFVCfBsqh+PSfXMXf95DsNj/
vy+j6zU8LlAtHFuPbcgKXVx0Wa4PynZoSj7+25M6G9+LMrqefFwjXcdN09JDy9Vt65JvlvOvbuHs
DJOAyNB1Sb9cUKHpPVXI9EIUfX1vmknmKVv7PUS28uXv9/LFRuUcCi1pYoe+hcWlArPcT4K8jiA7
LvX6GtkpzcUU/h6779IwvrizczD0OgsFmyZRF2ndlhdAXq+ZmciyodUshowjpuZJgaf2b4dlFp3+
jP8MzGYUSoadwH6yDZq89vxrJOE8sSC4//uz++O+CxEZ5w9PJySgVoP0pysJxjkq7Egzn3m8qTQa
46TGv/MFuNOFQPDVzyiMsbGIVxF9M3H+aTidLn96p/+5P101oSbVwI9YgWEVRv8IWgYvm0L1D+2X
0wXOHmACIZyb0ogf4fbYucGIQtfxE1vsd52PP30QpwucTZ2pkxCo+kQc0doNt/0cTs/jGtaH0Fba
ZGIJAHdnSqzfTA5/WjpPlztNff95YICE1GXSW35EYfkGvOS9SPg/1JhOP3265H9/OvJsKAQi/RSr
3Q0HqLssY7o9qXZAPJ9zCP7+TTmOOLf/eylErAW+RRjycYQxWZs3X4WHtfxuGfhjV+x0J2cz6DSm
zq9WfNQrPK3juj6NLUmOKo6uNBW/KfoWtcDULSv3Du/igB4MJoym/M5K/r+9o/N9/un6Z7NrWVUl
qwbILw0DV1M/BKiuDGzaE/aTwGAivTZj3Y/EIZ0oHOujpe1O4Vi1tt41bSAOCILbKbQ4Wy+XiDje
BnF3JQZ9Xa3Ngzftbbq+xrX/T1bu5JwNrSRpEaXu1cdIDr9hRUesff/x98nli8F9roX0KmQbJICO
H8sEMS91etlQUzRj9AKH6ubvl/hi9J0rH+GtgxC6x5uOidpK+ayT6QAhMy1vafyPQ+5cAmkIfIcc
+vqjtyLwHWEdtf4uyOuPmgd8KecyY20hrfSGBI9o8PMkgoo2wTTV+IX23spAvjfjI3wdWTvrfFym
DWHTRaTkN3PjV+/nbC5ZqEqScRHyKCusyEO7ItEPYu2t5nN3LOu2/+YlfTFnnauR+6WE2c43/AjE
2i1oOkdbAenz9w/g9Lf+Yaidq2tSUo1sSAN5jNfKZFC2AwWEC2YmHv8t5Do5F9ZwtNerNhTqaBpf
gx08f3ALCEpidn+/BQ9tvj/fxbm2M/aGTppwDY7t4lVbOpnlZky43iNS26xZbwRsFjSUzadOTD/s
Me/bw1Su9Bk4HDscUxL0cTYisfw5jEm7R5OZgKg+VA9qJHE2+4l/ExKvRgK7KJ8Bf1d4VIEILw33
5WFoo/Jiamn1HIYKjZBp6JJLpIoilBhUffkyV/0a5KRS8W5A9RI+VtrqDUt1hbQS6ce5ZpNOC9PW
KSy/lU9zJalXgKYOvSXCbtVdq2Oz7Qc/yEcSoqsSliqDTI3vS4pOe4qd0xYi4xqIYmCr4bZYQr61
bTDu24jQA/EmtcfHwAoetiZziNDGdLoMQd6ZRR1bzcIHHxkKO0MWs22XMjkuDnE5c+THF7qZyIu/
UDnsRm/Un+PCyB4oxP4zRV+8QL6VgQ23NxsOmcGcjyHOuz4TwCPbUJICxacSqc9R7PK+7eIhV6Ku
frYOXrosQppKnTU1ZQ9dT3oEHc88m/g4FAtH/nHK4CY2foiYIzwvpN6zZPrpWO39mPg0NnmIrvMj
YsM0woWXX6BkpXjHoODfT844SCG1ZpmOgmoLz5jYSIVEhTBNlw8z1CisawcPh6/p+FnO3L6kYl7e
YZL0Hlo4k+5Z2LXb0uPx6wx7nCpiKkAxXtZkp8Fe/ozqxUdeVTsifqhbXH+T9v0ic66o20B4PxcI
g5Qgjk0uvVlln+YKnd6cTj7MLetMyTVy1bwgt/hoAPA6GSxVBzNlzVX0FAYGpo5gUQdvmd0P5enk
MlX+8owoxH7jLan9Reoq3XRRZAsGJWGhYmxpg3KIYXwPXZIBguuexziNLvBe2D1cIanOyjldgGUc
wjVHYnYbQwsrgqM3SH7Asw93Xuun972Zo9+w+8Bqw1R1EghG7ec6B+TWpJR8KDqltyQdG9xqT/g7
Y36zMyWDfyohjecBj2uGop1c/UObCl1IrhP2Afv86LbpaLyrBU1ymTVKpHEBIFgLj1ACi+iuBggo
JzJYpmzwa3twYZvcj6UL8X8Ok3xqR/2YlqAPLmOIzwMwAb1jbKlzrwGKq4pln3EaQdc0Jh7ga70q
8ZtlXG7QK64vZeMPD02axJdcKoS1gLJlMOYi6W1SHHhVZg0xL40cp9/hgD49spy0KECzTwDD84Hv
9nqlshbBBttKsOUYxxh0NXcWSkfvTZgWjUzb2L0ftu6V+9xAksamWwRW9VspdHNrGBYl2mKNmL0e
5PRkLbd9Gs5HQGuiK9+mwTHuGUxINoi2AHdP1wCKzAdgKGCDOoUrH9RovY3nK/3RYcOVKb+z9zZu
UWElTZN5Utgr/KXJG/Zs3bZemLmueA90dJt0OZsq4OJskQSY6CbWHb1uJBaBYem4k7qWOzYG05hX
ZkY0fGBdeqUHVRb4k8MXS72HXnNIl0sBDHoapFsywHg1Bau4SmXF29y4YLoeRk02VLhpYzu6YBzO
Q7n3BPzKIDpaQGRbMckN7evokEjp7ydddb8BfmQvhut1j1RL5TJjYUBGosUI3LKIwUQQOnwySdTs
I8AywgxmuGnny349TMvUXPqp9Xdx2IsNtqt9Eaq4OuAs5IooHNnLDI9o7rkqzuuqJCyLUygzHLJG
t/1I2mMSu+kyYAt9XEJB9nBwRW9Ku7bPkHLaZph55S4RkM/AnijjrZaGwkSX1JnTBAlvg563wUT8
55Xo+NamFfvBhrgRW7hsJeoaqTVvs/Ciuzb0xC3pTbtDDmj5Agvr8lKSJc4HJ8ALjAxmz4Cqy9Wl
IMgwJffJtPDtyKnelJ6B+zTu4LemS/0aYdhfIZExLkwU68s1bSkaYOBGtRHzb6q4UVg8Ts7tHhH1
YxPRy6En8bWvLfi9aSq9u5Eyvh9BPL1O6ngGYH4dDgQBWsXq4tcRzrkfEHcbl9kB56YsrYi8Sybn
z4hEnocisqSNCtwaK6Rx3UFYttzBvs7wNoNpO8QMdva2rAuEadpnbllz3/OmviNmRupcGoCMpT0P
YaGjxPuwTetf96Yu77Vshk9EzfUWoZu12at46T9aIPWvrBv4wW9wYo4C5yDQB1d/r1CgihANTDko
dnF3HXdd+M58EV54eHwfDZf1kViHLymYCeap0Dskc9hsKKfNNoILFd9/DAziKEokokAxD++f6LbY
A5c/59UObI/N1XRnyiS9LLHR/oGeb7NXcvJxhje198sfhubRqpBfw6Lf30DTG7wvIIy+EGghH03Z
hVBATjBh5V40eZtwPFFWgEylz3ENJmvEUGHpyZq+KASor0VNK+eKuo8FVAgBQkaUlFdlWEHn7Dj8
mbb2NxTW2MOEHF8oxPvxfVaEbTFHzhsfVJos5Ij1FV3b5H0/6KKlKNZh6e4/JiyRhRmXEdHjSJDL
BkiNdrMv4asq+/KqZytokMLrfybpSrbjHNS7dUwBYY0xnmzfVW+xR6vCwGX5VLXAlM221Ij2o/X1
gkIOLJCMXizCvfBonj7GAGEzNlb2p2fXftxWJpRILmroqxt6c8UmzEMetSvJVICIvryVteB5CSPL
e+e3wX6u/AZypM5bL+eFg4aSwojZICf4clz99AYKc4qBMPRdhqAFPy+n1MPBE5W4rAFf8o4lCNtF
kWfcyEqK30E0hReNVfZ6iOv+GskHAUIPT3mHhAIlfJBahrJI5yRZrpvarLsmrBli3aLhNgkDuaU1
Czco4cYHAObVI4M8cy9ZuWD3FdnqVoCJ02WGoLwDwJxfUA+I4szjMFZnBvutNDNBjIcVggx7pGUK
A21dirs6WuEVtZ1QXe76OL3qIfl6cBHcbEGArMp4GMkeBxScveTaNIVhkFPloPX7azGGTr9aJlua
SRN3GPe2T2/a0cfcB47nlIe6qtJMdjV9n5p0eiq92cttOnQ3KK4xeL1NSHiW1pXUm6T0kB40GsBg
pkZQnN79dTp5UGV0CJOG7DWrcjLVOdZSv1i9QOQOHKq8067fAeaZqhyxiGFbjK3q5i02ROEHGeb+
vVvBltTIspMZTI4yyQy4jbd1gvaNpVF4x/so/TH3qfo1l1VbVFj3KkQMe+sW+K/ldTLpguTUsdYv
aUwZplokU01A9jYBclPYFN60iZ/SPISc7rUVLnmYKGXHxAuDe24M4mN5ZPyN5bYqMMiiG5XEydWw
cNcWizD2BguVh82Ti+k1g8J33LheWDyOId3CimFvE7XqX2yiLcobnvZ+Icwyul5K28FUi0LlZeBH
7PReAikgUHT82bKA7vTq6WOwjvIlpVV7AWGOKGSVQG3YyOqY9HpsshSKo9PWGE0C7JrDvWHwtmcx
Qiu7ouOed0MCtCmyVKFV15GEpxtGcJD1GVrUwBtBaoc1JCC7bgBG1wFpO2YS3YZNPSTsacRnAtT/
EQoAuscKl74mIz4PLMSSbSfRTO+qj+YcyI9gN1jVIha0Hz6REEPbzZhIYA10ueZIwlw/6tVoDpC/
67Dsa5I+plbGS8aka99qQqIyWxbrXw0yVFdjuIgn1UbLpgo9/x68CnWUaIZMxSpshHzSwIMWTVTz
LyjoxXWA/OqNHuZ9EFY7GKMdzAerusHiZBAM0i0iX9JIbsQIAWS3EO9O+dMMHgF8DdmE7JINusrT
0bexuUiXeNxMMMzs4hXbjrpPKUR7pizYvMBRZqflViWS3taM2YNKHS+GCa6IthmSm9PUeTUtBpVF
outiRmrIZadCpLcojzcX3ijxuto4iHYLNk4Sw22KLyigQFBtQum5snn6DdKVf7E0bbOLuV4+wXzk
xxjfwx5KOX9bq7SF7Um7vZciiGs0SbqNjYBRgXhLIdY1+lFzGt8ZnO6Q5CsRJMnTUucI1pk28zxi
QCLss/chWQ3HKRcLRZJ8IOHOmHnX3casa34NncWhopV8gSHT9lsVBX1eDvXCC9JW5oM5rrM11q4u
mAraAmxN89QKBfi1TmifczlgkDK+zs9sadatbOr0s52S0zmRaXkvQtpeh11T9pf1apO9n676boak
Zz+M47jrV4Y9kUrmpt+VjiqIcghgNcDATxvdm3XPqOVLQWc+QhqIjJsBvJsPzAjjLoHq4pmTgeDG
ZPWL6HDJo4megBA1tu9T2VZkM4d0+dVpzu5Y0yqxc0vkYe88Y0+R93JoLsuFJzxb66a5xE16CNyJ
QgxNpUSMoY9os8EiQC1BrtBhxPDPPUbN3goV5v40ggvjlFiOC2bDQwDU0JjBIMiv69LH+QKvvkNk
oegzT4teFiJV/SMVFAmw/VLfy9iLf8TINEPCLEWkHf7g+yis/Z9DGi73o6J8301BdWGHKt7Oie9d
pyCvYdEl4xaZHPVUGL9GKUTjHz+DrIOdcaymW7Jy8obsBf6Td554jAmxJdSJrMT/sHM2HxZE2W4w
OQdBYeK664s6OHEcoBcmH6NPB+xyl7ZEfFsM6EGHwBh8sGmwejkJmlOqUTqv7xKiefDshK43XhQG
F0D0WBxuRhpgQanHaMxsH41bz9fTAdVMmukapI4y7RBP65XNweKgVWcwDy1+RgfsxFZHI3giGn7V
xyr4CGaE8GTaNe1FswTQN9U4wHNIwwoUw72LAEN9W4EP82o6xnatix3CIacqvhinZC04yp0BShtB
0+cSGKQbhDebW/zX8jboYqOBsBayyiSL9I96DRDMoiIMlYE1x9CXfBONBqf+cFZgxCzLsm9BO9tU
/hR+ojwQHHWH1LmtCIahGKDCumz8sdyUgLwU5YzqTNmkEaoNc2S32KEkce48n/3y4PzIlfXbbTAv
7W0bT/52dY18bZzHL12CPRuNuHqOWhz59TTxjw6E/81o4Rqxzi1HjTPmnAEyUBcm8cjr6qowL1EV
KkqOsLGpZqrPesrcL+YTvUVGlA0zknYvIJzSo4Urd85CX/CLfgLmnw2gE9smXl4SgyJdXsEx/ya6
YXwF5gGpezjYhFc6GtuCBrTFio56DWAR4ZFCcXlJnIpQU2JljrR7up3StPtoG+I6FGaaec1ifxTP
UTAuG981Q8aqaMyhop8LHKe7AkIP7CW5cWilRpxMuxUiout2lpjVOfZbs1tbPMWuO05e3D0ANSTf
Ji/xusyuE8fsjWYs0pxhdwp0eNHGEjVbtdQvWi9lMXdmeGFrslzwGR1bHO31bYSfeSfceS9rGEf7
MZX+pUcqVHrgWQvSjLg42Bqe1BsYNSBVXWksbk/ljQuk556+JOTMY09qdZ3PSKzZLQjUfQghbn2A
t4QW3A3roe2XZs9x+Nv1Y9PkGCmyCGa/vimdLnMHnsgNvNdYcbSj2yHt1TXcOshkmqO027tVmPdg
cermtMkrvKhEUNgKm/ZPE+rkCimoNAsXhtMiFDgbP5h1UY3YaHmgIuIwp3w8OCz9nhHDjoiOFqvE
F6JhhdjGASpoWdvTbuPXXfUQV1hitEbDJ8Id5jjFtBsw371iIW265m1bhhcrqiRbG5XRJsEKtB3c
BHzYBDvWOGh3FSg/rDYyauhTOUbYcc0c0PrhRGkE2yvYLOUcHciKtxJPE7mn2O90hXFjdY1Po6N5
r5v2AQ5GIABSF5J7f3bmBsGjSw449/Q01ZLspBzby4E201b7tQaXBcesjKYsPPJl4jTrZDW/t9gG
50A3tgI9JGyFV1vy6wXr/KtnPPuzAzrtoZ0bjUpPgjc3TO2hijDyM1EC+onhbxATV2EtleDds/FO
IvXrGiN4vYjT3my9qO6voN4KDkxyt21tWO6NcORwOhJewx6NypCdkxBTTIcdF4Asq4FIfelyP4rW
HdMV31BjCCppKr0dgyGOs7DuXTFGHvuELA3AxpVG6aOrRbSB8AP7PDO2twghja4UJYArpUMMkrUZ
CYrR2DFh6A1XvCo7VUBdPxRVIvTBqqC8C62sQW7As9kGicZdJX5L9wtZmQ/mD2a8yYJyHgkbb4By
qXa6ExqjJrRLIelpx5Bo/R6kKtgwlpoJnDhtLqPSeoelV/1GYO/2KiKir4ABxWmgDMr7QZn60XPT
dKVjn+7tauFmWQG6xCm171GVWCK1A3kjOUQh14dUL3QLW1GYNZgEL006OsTFy+EDBesxT0xcZXqm
3RFcsWjN56btUCppZ6ZB1okXvVu0h3jSQfe7MfXFcSoj25+oT90b5vn+plktOwB+NF2gRwrQfq3Y
Ne3X5gZ1ovJF0lFfRQnjBR+kX3ggmhYAjFksfYj7QgzotJNlG75ErsJ5vPXEhHwutu4SFpDf/hLT
jSMB/nMTW/kLi1oNOTtVCl3fE8N07ee7MVTjs+/CMWMOn/uiXHe1SM53Napz2x7/46LULNguDMXq
MIQbpEyHHykOAw91bOIC81QM0F1Zb5OEk6sExIHLAHaiome8fiFVpB9RzGGXekCMFYZVAxDq3Il5
61LYSGMp26AIMadfMZGiQhjRle5QdlAJoliJ/wkR2eQD96PZTWih8L+FHGOacgopw32fBOVj2XN7
MyPu4hEhMIofFAC20TaATeZVjFi28wDxCzhturL/nORobpFqONA8QMSczGYUzR8pd/7jhOo0zdIB
FE8/QIUGEbFV8JymtZ1xqqbP5YrgSqkRS4is1YeIlsCba4OCHFtJhBJt7Zkdmf1yoym2OUXDBnck
q99XsITNFGShJnEZWL3IZu+hvkJkg3mYlZp11vSy/SFmbqBeiKLgLkHkxX7kyHF2A5mPJSbDX3PV
yfdQ6Rnb5NY8ze1q4g0m5OmtRpN0nwpuIa2N1u9aVl+1Rc8a4KP2LYIbW4gSFv3QeMCypVjK0IWh
WdVq7NhD7/Xvzas/6e1ODcyzVjfyUeg4t4Qcmio1V+AoVNiez+o2JfV075dO3XUE4bkA08nLKGzS
/d8v+2XH7ExhtNhwQMOMN0cBgkMxrTLIg0DOBV2WsZCTZQn0XytKuXKocXZaQgLIj+/vphbMSUj6
1c4H1P2A6mIlsgXgkB3HqfBxar3+evFa89ZF0L/N9UB2vpG/Jz/1sS9DvkwXJfFF344H4MRNmWO1
QVmhBd76vk8FqnF8EuqnikfUIWRdzlkv6hXfg+nmTckrVN5l0DuRY8/nXaFiBc9njYN1jepGTX4T
2fDfEtudWy5MsiV9OTDk5HAnd8b2K9YcFI2so9UmatBC6gzOdNifJJe2DtiVmvxffhfY+9C6BEMM
RFmrjcyGwe+ewbNiWzJr9eQLr3nquhntJYZzDUltswsmVCz6moi7sQ7dpW+I21XdAIcgEAKIaYOX
MZ9blECZtG84+pVZn/ghwrf972KIvvhkz5EqU8URZFpX6Oexjhxs4lVF3WGZnCm1Gz9tvQKdlnb7
98/HO32ef2gbn8NVFmJAk6vR0w0C47McBwfzc5iRlDiWFfhurv/pRlR3sxXxqhdl2mMfYlF/eZiQ
5/Hwzd9w+lT/9DecnsR/9DZilSWmSV8dJ4lXzSLEZHbDoZPDHr0tnOdiWKknt1HAwwUm+kb490Uv
/py6YhLV8DKcxRFi6+GFrmjOyC5g3zzXL/rY55QVF3rogTBaHRUQpxerHcNtQlN3w9AyRscM2Nhv
2v7/G1Lxh4d3DqNYI8ZLjfrPEUEUOLfw4aRgSBNgwIHBsPedxPdDsBDkK9ZzcDzn8AoZaZ94lQPN
Vu4l+w7guRchxXRbVZahDBX/6zM+E1JVBvZfCLW6o2/KV9Scmxdo/t0/vsAz6RRIKOES1hGOKCvy
kT3XR/fUb6ZvNGBffR5nCwf0jB346x0/CiCwfT/Je/5dAMNXr4ydLRWDF8PTbMfumJAxek1mm9xT
DIIPxD04IORIhDlq7rGHrb29Q/J3Flt0llKcD4ta+Av2wWq87XxS76JZJIeYVPqblIKv5p6zxWTC
NhLEyak7apT+82qoX+pRpEj9ADN9ZjTn1ord30f9Fw/4HHIygjHD4TTFA07LrO6xe/83qGByTiyx
gL2qwaGAaRIJ+gvSY36sCQJxV9V+ZwH56o8//fP/zFgJml5LNNvogBXotoW7jMv1G8XwVz999ln7
QqURgFfdcR5DqCZhGXz5+wP/4t2e589NOHZWXIGJY1brPv2oYvBjKYYwMg8V6CoAQkhCgPL296t9
JUc6+8YB4YlLv4bUacV5g9hrhn9Z02/Qi1/pGs+BJWNf+9guD/qIABaAnQCqvnCyssl2aWm0Q9ul
Dg6o8nGEEWEzL/bYXpQXNRox/iFAL2jKRCDcNzPwn1TX2PidczO41o1poeg/UhT18xi16XGG0baZ
djaODl1SbWdM+t9c7IuXeA5RiaPa6jAS7ZHTfj8R775MNIALav0ZJpDCoiP+b5K4c56KWbTvATPP
j0u5HGnHd1S0iBv48KtvvvMvVshzUArRCKJUQ8mPTSMgfWjHuXzR/pzs6hW8Fg8MFfeN6u6LT/Gc
mrJ2Vdyj0c+PfnvLgfq2JldN/M1z+tOPJzQ4jy/xR5dSB4HB0fmsgAkJwjW+KUvxzZf+p6d0+vkz
WXg89EvqNNgTMzWvI4m2cd1eToY/BMl3xK8/HVxOlzh9av+ZyyIRdjyB2utoEYCzs4Hc9X59iHQD
jhFrC4/EA+QyMzrA3wVuffXMTjf7nytWg1YicEF5BCb7yhMzOmHVRgz0H5bu0w2dLvufn+dE1nU0
IFdzQGfJrOQNh4V/mNVOP3027zM5rNZMXnpMkpdlwDEksWBc7/7/U+bpx89mfsjJELsV0+TY1GqL
Lslb0PNtYuvvgO5/1NieLnC2p0mQIBDCfpsccdzyISeKxY1BlFjBSs8iMaijNyUaKBtWdhOUFxoK
MNOQXdRRbMRPGTJrNNPi3+71bHkAxV7EKKbAdtNXRdtqSMyq5bptmuUfL3C2k2kMZM+eDuKj7ReB
av5S5ixsHg3V33xlXwybc3+dgxYRPL4a/jpWIQEOEpF8dP5115VbWJ3vFlDO86VdHto2/fn3Z/ZH
iwre37m5bgJ82YOr/fT+vHJbj2aju2Bb9dGnYCh8roF4nhBY1dX149z9U+bh6apn80PpUQS1eVV0
hBqCQFjs5oOtB7X5+039aUE7/fr5XADsT8IbdHDHEsU8Uj1DA/XqCbqD8AEirXn5LrPli5n0PLPF
BF6HVD6FaS4sf5e0fE+X5gZspQsYf74jA3x1M2fTgxxdnHRtqi+CSAI+L+Ll00+8Jids8d4BQbFX
smuGl78/OXT2MaGdH/1Oz+5swhA9jZFY6PhFBWn+R+z4UO81Km9h7rispoOA2A9w+ECTIyJL2FMQ
NeaFaEiQQMSpL8Paa+6hZBUC3HinHljaIN/Lzbbeo6voPlKRiBe0NxKNygxwrolFkIlXNQx6Bq/3
ixGd3rs2SU1OEId9xU4GpmxC48xtQCaXKpvlc60+Q7+7NHSF81R66yvqvnivYTy8Jz0UP0E9609v
BX4uK8F9GlBlEcMz72S6FzQEk36p7OXUG9NhNaLms17QdraokeRDRL1t3FMkUc1Qp0QBykR04d6L
zwwkIyl8upFfV6d9obebyexm9F178lKFUVeU/qKLOJ7HQ0XC+7IJ3SlJQ+1Rn27dIawIMutoY0do
WdTPVqxAlHFCrmqII/KVJ0ipQt+3QMTNtBHz/GZcGUDZ4RB9YKErEGgVb8vJ6se1iRq7AWc7uMcj
XX/xVrC3oIqHO7fsbWLQq4X+DIrjQMfs59CJX1Xko5OxoqBfhLpBn2WNQg+zI0yDCJCNwufWmm4b
tutwZEvrthC6UfytoMQ+URCwdOY3BG8dEZQckmYDJ1kpbZzVbJxz5cIJ8hUVsk0IDdoNNLxQmktq
4kvg5REhs4w8i6uTI2hAlyQGVxcBGjpxrY/75zOMOoDvbGuZlHsJOv4xotbfM1dSgcmnBPAwFc0T
W5v4JZxsv+9VVAIa5PPkACsg2wdLggiDSsI/D38bHgJw/CkIWatZPjlijI86SaudCqFXC6TiT4RP
5VahHDbl1bKkZe47PoNFVRKXhVNIoE+Q6KF2Hm0eWVxpmiGyp7saYilgH0r4Rspa5dQoW4xpH378
D2dn0iQpq0bhX2SEghNbczZrHrq6e2P06IjgjPz6e7JX9XHLNKKWXR2hKQLCyznPmZmLkKMQop4I
IsfwVKBseiyxQq82Ysr1Q8j4fGgF6e7cyRP3ghTkCRsFCzoJHEQhlxXnrdBTp9m45ZXoHYhe0qpH
4rJNnq+P6ctE8dGINr7QjFM5u5x152Cm57l5QjjQJ5bbl7nC+OA2UO3oLEP8GyPWmy35HxK6pzDT
R86dzfUf/w+u9dGvN765Ceh0s0BF+ZwWaLQGUOuftRhd7OxJFpNhqB+qIhPbqXX6ZBMALsP2OLid
fhJPzBkO/xkk29RqyN/MTdMXEE8KZBAVHRFQxuMAOQq5APPp+o9daGmTDKhZO5OpDruzT8Z5I0ox
bhgyKK5f/KMtIRrbpC5l4cQwfhSi92ygo+omOU85v8/08FJ5kNAm47QZATS6frOFD5sZplNP8wAL
s+7OGhQjaHQRQ3LMs7s+XaODLizXTSiIzRFPYSOmIQ7t8dgkKQ4j225XpKjAf+4JjAU7PCa5P6PK
fJ7bIIyBLJcNNHCF/wqSi/iLabo8XL/R0pMY32dlBakV5KiWKQK1CQS8P5KguBNsDWuy9CqMD7Jw
cHzOeNOfR9btla42s/+7TRFKs7ZFWOq1xvzQE+S/8FFA70ZKL0p0/xWa3pWt5lLjGDNE0Oqgzga3
OWdz/+wmScxSd2OP4+P1tl9qG2NyaGfGrNlmTtyV87Ap8XnaeHONRYe8HXGw9LmuZLq487DjFTJc
Bdgs/imwyWOapw987P6UZF6ZSRfegenUhmRjpr4rgQMKpvZmDtP8Xqu0WRnNC9sK06atMh+hNqg+
w914qR9FY/B1YNXOHdxI1JAzVdk+tT/bWpd39W6nXGqkgl5IX8gGB5LXuQ+8GGEBm7paKSd/6P/F
RGiatLmGuFXBm3V2D8khP6pnEff3061zhOZ8E2zGjd6Q/Xzj76tjGzf39hGY06O/WzPFLr2qy9/f
PR/VdcASjS49enmEU0WXfYpfSU3b9ojFSo8zc0Ca8uEFBvF866jkqQEN0g+QBHN9xCz9emOwg006
1F1TQQ4bTlCwJ4+Nu8ZIWvhAmb5sNeSQ74Quizm1NwnU3wMOaDM4C3r3mwKRqWzblYdYmFVMV7U9
QOYowzEEgZfFAw0h+Kq7l0SnP6430sK0Ylqrm8mS5RRCMCSyjZx95DLez52MWuSzX7/BwgOYxuqS
dhI5UB6Q4UheY0nSgYXavIog+YTtHEPENFVbjVNOGadQPMnhlqTljmI5fv2nL2xHTU+1W/A+pflU
I4vlC2luZO6fE7vZMP2ivTXP7j/s7AeLPjNZZobIEmfUZRgnEMjg9D1B58m8W3h+kz8Oq7MXMC2r
RydJ2GYeAOMdCsvedUUd7ObCL+8bt2ihdmuaG1GDUoPT+HCOaFanBz1AX4So7BIFdat+A57DW+mT
Hx56o83/L3uCQH2apOAKV7VTw62Xj1h+1ogiilprysHYo7AxIu6r3LV2OD+7GS1zpO7lREWdzNqV
nrXwekwE5aXc59e1hnuQv/HmhkMGiRgeqWNlZSu3WBgdJoPStfx8gNVSnoPma49dmp13u5HGUGTu
r3expdFhzLCWDYymBf1s7LgoGGi1sy7nk/Yny9+mHXwuaJ40NhZUQqcnf/T/gmqzZV36SqxmZQJZ
egJjli0L17chsdbnJpnyjS+rU63pjqct315vooW51hQGoTqRz7aCjF135Nlqhn4LWO5XvH1vO1rp
01zpbQbry8qYX7qbscwKvcp1ksYPYlF4P7p0irXNzsEkoXmkHNWb5K907JWXv/CBMpUqCSsG6Ymu
P1dV/cUP+9tGjb+vN9rCWzFlKaUDA3iSF8O5bqFCbFT9m8DlJxWABtdvsDD4zGAfO3RR8gpaEpfJ
W8MfkHBxgm0IVqxyDxn5yk2WGugyLN+tP2B5b/vcLRHmm+d3jibxXDQrDbT0+y8N9+7SFztyQ0HN
OBcXpo8FMuYRp3TJG0rSYq9UMGyG3s5+XW+spUnepf+9W4/QwswbOhKrkT/23J5uMlJCAubCcgWD
IohfNCTFsaWWjqFfGvd50/5xJ7fZha6NtEaE1jC4NYrhKGsbKYX+AIgTwobpsUD8z62Hct131pH2
ljjYxF7/0Qtzn5nOM4K4kqY1xl0zyi0yUhF3725E+oWop+s3WOqjxobJKmaJ6qWPpYcCeD4lUHv3
P2FJn1cm74Wh7BpD2VNJZQVNZ8c5Dmi2lQf7rILxfVc4Ej7WLIHELgnLDZ+gRf/UE5kMEaevs5Tz
CXZk37vtIQ3sreQlTNf2+f8o4x+sFUyASB3abQ+BsBPXfHzqRf1CerXT4DTA9zf5ce+juhcWXoH8
VL8/pkRWb8KHRhDXHpDdObU7RKvkK/1j4fWZwimr7AUqi6kTo4D5m1T5/QDx+gZUu5XGXBihpsCl
g5rMQh0riCWfN3X74jdWRNm4GaqbBIv5z70xYxoQRcEh187sc5DBmDU9jHKOSHv43MUv09r7OSZF
CBFSX/FxD1uyAyosAfKAoPDPgIi4fouFQUrNiaVqFW1LvPuSs41b/R7JSdfltpUrY/TyUz/qceS/
j0BBYRnHrNMx750x7sG1iKq+ZysNtPSKjRkg7HtYHzXzYxripJkxcMJIhBOTKIR1bSo++Y6NeaAC
KMKhpUXjpLCsL6HXwvQJtcRpyDx6vP4aFsaCKStJiYeAitRTUKTdhDyDgvjQkrXj/g/1blhum1qS
hExVPTTOfM50nucbCM/rp8ICU7X0M13vuzpsfgqo6OF/dCsXTJJw9Ekk2gQZyaKdxBdRBuRP0sGf
pu2s/RvUJdaysnLnlTrF0smqfXnB73q69IehsuHYi3HkDrNrmEXwPQ8RvqP71tbgzSCCizeV2sKa
ezMG3ulTzW6C1qeiC9y2AEOTw1S0tYlkMToUkk4KVa50nsVHM2aIMSmzphx6Fzo7Mj4rr1W3rgjC
gz97Ejr9VG1Kf0iQwdqCaZDVKMGjjvPj+vMtjD5T44NTrAYuEg55XB0UEWlwcT30K6vPpT5rLK7q
vKrLqbnkWY71E+3aGrub+pYGzpfrP35hajJ1XUrngwXJdXGu5X1dkMOMQOcGkbVhku4+dwdjfq1b
twuD3EfQYlV+1UGYbHLB9gpOgmhOdLvSTs7CLPUvC+Rd59b9kCSSECcu+jYeK2tbAxOEpSnOJY/g
LNwnw4kM36lvb2BJ3M2I5+3L77OfvRUT7Iz0OzZ5K5uTpVdmzMYFHJEEogwVQ5VcfoOSgO7GMWk3
Zehmn4qkoGY6jiY2RASgEMRMVmDhCVQjxJ6FKw+w1JTGVNzwYiY9dSmigPrI8v8kJY3y8L7zfShA
5pVv4kIrmeE4FVb2sppYdQZZRtWbvsRhgosEqGY7iWYNDfnxTYgpkiKzai1XuQivsi78sDARu1HK
ZJvYLf9cxyOmWsrzIZXitd+ca1J1WTRmfP4pCt99FalwHwelMONboFnpjUMd9hvIDXBDKo3w9m3R
C5QhQ53iZMBKcG4D6/PgA2F72U3YcAWXTdCs/M6FgW5mBSlPwDPizSpW9fxIwaTg2RgVAWId55/X
B/rHjU3/jcx3I5DYKYhEozvFiYYRGNSA7hBqy9k1ovRW+v3CZuHft/fdLWAwJj7V6YS2nv86AkiU
KWtUbGOJwiMxerD6kQqWS6vT8+5zT3V52ne37FPYeSUR3dlNAms3Zvpb7rQTtnX1ymhbejHG/NiU
cxlmPp7CB8z8QXs8uJdjHmyLjF5kdzDeXn+Qhc/UP73cuwdJcgRqAcQKi1oWHOGH3dnM/uRrMWa8
uqqGzFEyP+MoKvSeLdkA2IevFVwt4UPajyuvYukJjIXo6NCgAfo5P4OSfe6k9wKFzsrScOnSxpSn
/WLKc48ooAT7G2gB4ywXK2uThbMu23i/fV9hZRIGNO48RQAtyeW4swAdQe4UCElMdnRn9QClwyJZ
/3VGS6wM+KX7GpsO8DEc5ENKEqdIO576WkY1kTsGNB4izqazpfpvdsEgn8GCZeUFLXw4bKMfFE2O
dz539tmrkfUkpgkaHyhvooJMuCkyXfbthYD3qf5sG72BqgwqXrRs3FfZ/ZTyXZ2ytZXy0oMY3WFQ
NYCCBA+SV5AK7aphN7ymu2zrbvkYpb8BVpN34kHdVbv0Xj9cf56P5wFiaqy1SrgGZbA92zM95XPg
3IL7rXYsm+Q2JTAmXr/Nxz2dmFpruNzdrkVB84x1in2CU7V+Bcpwzda39BCXBn03yQCSDq4KUoPi
qkDE14xSGNyDp1EW83505rWK42Xu/f/9Lvm/bBJl6WqA+PXsBAeR3jfZQ2O9fK55jFFDoZ7qkNeN
c29WvlU0f/aztUiEpV9tjI4gnSoovwInnv00R1Y3O7qkr7DrqlbO7D/utYQZI2LkMum9GTFBlgcs
zfxjzGUUJt8hm4voajrrUv8xhkZpB0liOYiFTnX5CJokZLJYQH+q8U21MZ10MBQKpxSknaOW/7HV
JxeCpqi4JAqEyRHpRn3O1Q2kGGKDvXpwYilxVr6vH8+3xFQQF07Pul4A2Nf2Fd3KcSBZhMIS8IN1
U+06yPXqTVP8SNtirxtavV1vsoV3biqLhzpts9KunHgkPlBBc/lSMJtEvRR35chfRE29T03uxJQW
Zz4bitFBEGwbvoK7CjbqtkE/85ofefe5/AOI8/47fWgvTHIdQPtdFcMI4MdF0JCi1N+66ZqpzftX
d/hg9jAFxTAclwEQi6gmWmm5Z8Dixr0jmj8B80BM0xCW3wGa6I4RR524PPi5XR47Z67BU0Y2MPIQ
OHgPEcVxLr4NXRNDA6s2QLq5uFbQ7oRK5292RaooB3h4Ww1AQG5og3gMAGq95ISjPj/O8aY2gtn9
dtQJ/eNym52QheahOOTk4R31YJ11QCna2j1QG6T3yU2eIU56ruC0Ahoc5AyugjfWFeGL48wIZ/Kn
3HvGdqHYK8akD+d2M99aE09vSNBTkKX8GnD6QiQHKM/SOO0z8RNVJ0TfVZiEOrfkGxDggM7Iw2pP
sDEHTBpOcQXR3cEvrWaXhrh4RLI5OAKMGbyCUJuifD7Yj0CXTLc9QiTj1innbcUqvhkvjlK7Z21U
NX1yBHmwPoalA6hCFloAN3j6L9Ym/sGDWiJqWQqUotV7L2PJ57Nl+/YBC4kRKRRk3AJjZEcTD/Dg
7lTfWPCr7hRJ1fOAiL2oBbHniVgQY4KMogNQKT2yV43NTyDcY72TQ18tfNBQhOOWiCUBZ6b0gE1R
VdO+gQpGD4WaitfWh4uibbAtdEsIngFfzIF8hjv2Z+/50xZVefnceEiPmjMxnEXvnTtvBLkPtLmT
QiTTTowaALbebreygTmqykl7x4rAeUQ0aPCTpj1K7z2w3WIU08mvOTgddjqcg2JWt0w56X6Wgcal
AG8IQvdXa3c9TkNA2AVwNUJGJGTAcPxtAJTWkcuyB4tb5KSg194HjP9O+9Y7oWZqPztu91JWZQ80
R0F+QZAA+A4TzfiNgCK+mQBYAiShQR+OytSjG1CY+F+wZOSmntV8Kpu224ayyrcQXAYPBRTOz7wP
FZC5nO1CqfQ3MGLFa9OI7i6d/BQogvkviEEtJNaquAdiJEEDqOy2C7pXv5E5jMtkxAsR/KyUQKqB
4zd7KLJkRJX4EnhtdscatLBTSn5KcMUT+CXgT1bc4xs5duVWhr56S4ppimea2wfsoikY2nA92sLP
9/7MvEhIcNMrX7QHSTT9SfjMb9ocTnC7n/kvCxitE5vViCVi1h4oVvu73LET2MAgWG0wfvyNQFLD
TesBNRhSiofkTbJBj5Zb1qCEC1z/P75Nti+GYHgAnRaSdTdlW0s6095xeXb0MvCha0wpQFZCuRhq
slEMHP9yUvWWtj741Anqn199wFIeqwYolwGx0ltZDunWUz5QKsqxh13jsQnYyh7Z5BU2BABiAebX
WVa+aZUNT0EK4uNjG1L7oWwLYLFCIWPV9vOB087FCWzxJ6E1CJNekWxTiuP9hPr50XcYCSMgOxJ8
VwMpTl6jxztW1wUH2sthX7mde1FGAtSlHZ7A4SBGFh6VLOvvDvwXOXLYS/mgNAeZrxsI0itqGB3u
gcAJ7yqXpd99x/qiOG8DzB0t9hoZppAdUFtsz5u5u9ENlH61i5tYfG5uUYMZQOHEkZFfowRRI/oC
tG8i9IPO0Auzytdbu0nDM6DUw46xrN0y6emI9nVw54BVdqdQwtmX2C3dZmCwnXsnaL6gVxdfEmrT
V/Sd6QkF3wnzqdV1oANPc8siu9JeNGs2H8qWWE84epRfoYy2Ye3Ixg1PBnlDVEWtbTKhTCl7OgXI
DpuRDC9DGqBgLX1MpEB1HZ3JYiicDxibnGTkpa1ykMozUDCtSqvv3dSSLTLP2p2VswTZf2XOsl0O
OCKGAlCwm57n5FhJBnZzVk2bvm+nI6OU3uu26bdgQ/G7HCqNI8AnGjlADGW3kLj8qGZIJG1a2PdT
XdEHnoEB1Go97DGC0U0FxoIMaiRp2lN/mC6MQ7CwOwTtjoj2PVE7k69A0HVbapf6tpJ5v3XywtkX
rA7viD2xJ8URNJNpUFPYgJ0b7AbOPRzV0BG3JP3VgZG3F0OT3aWYcTbS1XRb+J7YlDCCRSmzk3ii
ti6i3E7mfX4RH5WMYQ2E5VcF3CNiCx8YVCJPddlWz3YP1ZOoi3oHpHF5C7szf6lLlURcp/KlLEq/
jCb0nlMjbATTTMTeSwrgLVCB29y19YnOrv0dtXD/mIDADQanZHeQ99ZRiDPPCFGC822YAcwb+fmE
EBjt2gdUVZrHGmfmsaq0ePNAQ9lVtAwOUImGh3EOFf55iZZwZvck5rx7EbTEp0uK5GkEpO9nBlnh
AaKp4JH27XyoVFNgnNhsY9se2NJW458AxQKObRDdzYAy59nF5P2NOtb0UvXyt6qIA7IXACTdODXV
RqE8fjt0St25zOp+jK4E2bBNkcYzpOMe4VnzzTjrMkMTKzpHWGzjY14iHQITOHrRruRIWohAwGm2
ruNbX3HOWDwjeDz7MSPxcKsxLdyTtC++9R1oiQnJ6g2xNUFL2t0r2HIwKVg+tOGBI/FhSYr2picT
/TFoDTTjPDs4sBSZdarmy2KsRxj7c297UM9yr9hSVNwPChjoSKZE3yVSyD/2UIDq64UBnFQXrKwa
EdJgZ/nXtCvym8wrhifM2/oGUy8FI0R7T7ya65sGU9yxsiz2l87QTmxF05M4GLHoqovQ3Tod8j2K
2oZ7biyLr2NteXu7FtVJcGc8Dsg/PzuOzLaKatfBIRYFqRpBU3GRwbUeJeEES0XaphzTuQhP3lwB
rAx6/q+cDBdAbFE/wIHsrlR8FjZ6obFF6tzenTvW4eQvhyVkKqgA5dwaNhRYnZV61cI+2zR2tAi6
9r02YDHGYQy767BJ8F1qhdiFlmd9SppBTIOHF4IK3oyQZthDC4hjT24kt27SYth7PDuBZOehMEFX
9n5LT2RUDlA7DzGJYocmenrTgyEVpCUy1cvmlFh8RdC8sHc1PR5pK1iQD9KOe2uWsAN6x0yuOWWX
rn3pDO8qHwjkrIN8Luy4Ec0bIuQxhchwzee7dHFjXxQKMF/CoUHmnQ8K9QwCbQwLIj9c30MuXD00
ChOuwysXjO/h7LbW93Imv0YSrpQkloaCUZLwJ+h+ZeXDDwHCZQTw6UnK8s4GhfJTP/2fafRdq1tQ
NQb+hGiBxiP9ZlZqQpzG9O36xRd+fGC0SzPOoqw4ln9YCtd7t3Dq40xmxEy0wbjir17YvgdG+/AW
RlZUazDELISzeAMEwZOLmHP9TYT1k5b6z/VHWRpdxpQUcIfMNUjUMTZTm6ZVmxSBy+OAqClQQj91
C9OUQqUduH41OuBKNxvl/Oq4ilu2k/B1XL/BQjc1LSl+auNHdxSAeoklUjfcdGXwuW5q+lH4NOZa
8MY5p9Wbha9R1z52eu2AZ+Edm5GBTZ60YLKkSE3xkOyTaHymCqstwWksD4ijA5iwR8Xmehst3evS
ld+Nh5lXwF71KEKlU1KfGy88DIBM+y1g4YNrUxgNwzVh98dnceDI//dWzO5QrWEzZG7KZVuf50DO
Ex8MbyDlognYIzB5J6g0ESq4vf5wC53Y9KNg9VS7zPcKfOpx5O0rOkZaNW8zhGYgAZcrdfiFOp6Z
Jlgmdg4LeJrEOn0aBDzBnb3l+itPeQSixK4dvjnjSslw6W0Zox8UvqlBYg6Us/IvVV/6/gHJHxPe
VW59vd5kC1OYaUxB8lYbTJ3Fz9puTrXb/EQM1lYM/ueinYlpTJmDJC3s2XNi7QEabTfkbZh6vbL+
WGge05Ti1aLJGUGhDrhNGpFAHAIKv7+T73pXvVpsLQlzoZFMc0ptIeUeuwEnbgb9B8Sx57xXR1mK
tedYmLhMhwpRYIj6E6QpfkvFiaNme9ePKERcf8ULo8K0prRl7cDjiSPLS8gXSOZbp/hKp3wnrLXM
06X2MUa6rJnlsRpElZmFB8bD30nBs8jX/sp6eal9jDMXRpvC80LYGbHtBMOhOWSDPF1vnKUuZHzC
O6ckzqAdrA9SUBcaZJb9Be9+qzOc66ysEhbmQdP5gM0UyghEg1dSAZSQM6d/AOi2PNfjfI+whT2l
qd5ZSRp8bhb0jE95p8DRHbBRjWsPIOfp7+A1Wzv/0aOMcb3NFl63aXiQfm1NrsDB6owYwhElCin/
eOLH9Ysv9FbT8kCJ5QIqQULsKZojIg5fUW6pNtbY3KOi4u6u32ShQ5m2h7J1gXMYXSe+UA4spV8r
kEJWvrBLrXN5sHdfWFSh+rDz0jCWjY1UCPtpspChGKwoKRb6q0nUZF7YwUd4cUMWLmL4WmS+kz7E
XtU+iRbIa6eAW+x6Iy29CWNUh4WL2L8u0WfWHBny0Fz+M6/GCOW/lY661FLGsE5L0NtyON/ODQ4u
WPCdqLsiECuveOnXGwO7Lt0cpSkoWGAR+CJqmIUdFKM5VNBIApNrM/fSIxgfaGQvgRGdqvlcSGgi
CckfxewRlBDVymMs9VRjMHO4WTrOpBNPiQBmsfttFeGKiGGhhUybA0pzQw03H+Ylz70BHufrnCNC
Agl5OFb7e70LLfRW0+kgcuTZCkXas1vrTefjZFNK75mXwXOXAq+i6mJNLbjQTqaNAXXmwmEB78/D
LHFy0HpfCalX9pALym1iehjaglSgJglcHHmJCNRAzpgt3H43Z+wYiPHUTvYBIssvmZ6/E6e+DzL6
bWLlQ6/dRz+vH/vCeWaO/Xy9Uf/tCz44nzTJnnZrAz2Dc6u4HEP4xIPkEr9RTAfPt6a7sG7S+7mS
6SFxhTxbLsJRK0LJyU7p8CNIe/ZERwVflKb82QX1JaqtqnuFSQmn9EM94N+glzy7DZQt/TBDF21P
8t4lI7mhjvxNXXuCYF2QIWIe4/cAV/k3Uw3+DNCCqJmldfWokfSJwCWJt9xqcqgQFb9HC06RNQzJ
bYLdzBl1EOe2QrznqcAuB7Qe6ewdPdB8YzMwXy2KAx8d9jxG2a/6VoFUvq2Jdo6ZcoodJm5EqxT4
GsjKCc+FxRNYRqEi0wn+AyracMM6zIyayfSuVCx7SyYnOI6+EvspRepN7WJaLqZ+vBtY4K/MZks9
8PL39/O+VExSEG2BUuH3lMqT6yYri5SFWYaaE2XFQKf2IWdhgNK7N0Xw6KqVzQy5TCQfdSZjnpwa
BHRUrtech9g9yBs4fJsu8m6CI9+ku/pI7stTcu/mUXuHrdotvx9WZp+lZzJmToadGpQOpD7LEJmw
Oz5xAPmH1nF3pAynNd/90ksxps+MXxK1Ecx2tvX80xXz1wqBIyvfx4V1nekWwcGUz0ovIHGrre4G
UaoI2JjcedcLNu1QvEYoQReE27Sa+5frI3+hzUwHCUVgHMtCSGscVervU9NmAmd2ugfNf1zbEC5M
2aZZYbYbvw5DSqCwIMErUDT6vswDHjskzTaJaP0DsPXV0+ce6PJpejdmsiChwHzY+qzon1KCb+Wh
jBx+DglETOtC24ZBB14rjX3MdUD2de6hysNLtu78dYJbbHv9IRa+o8QY+KCX4WzxYufzJ3pilyqp
Z4voEhArL8c012+y0JFN9wK2uW4t6h4F3l7FfZ4/MD6uLCmXfr8xAwSiGJIcCS3nLq+fU2s+MmeK
PS1fsizkKz9/qecao93Tfh5guMtzjyTwuUN+eDJlP0lCv1xvnqXrm+PcrdoCadMsrgeB1PpczQhR
C2skxw3Tyky58AZMPwJoNwg/AQYyLlKvBNNy+tW44UqVd+Hnm9r7EdnOCIZmJPYZdL/ArFWvosHR
8YQEgJWfv3SLy3h/N9SaFIHhIAjiaEOJLB6HhqLEW+6Tfl4zMS7MHKb2fkosq2TctmNG02/JJawO
5tzfdQbhrdBvuXI/t/10Lk/47kk6DLOupm13bpj70KrWRQCrjCFGWlOALYAxyD/j7rs72GUpSJDO
fuyXkBgpyJuAhfEt5HqyXQ2TSwumVZuMsZ6qW2Kv6e8XPGrEFOBrv8y9uSlJjJdy39DJeVUqt2LI
DPhrCmRK1Fs2+xOUanrrcGLS2E6x0qRLfduYAnBO6OQloQ2EJMM2C74pJHleH5hLVzYGPoFwIrFw
9nweUOaI8rx4QXrxyrUXPsD/2vH9awKLn4R5355b3SJjt9hN5dmXQ9zZ1c6en6l4vf4MCx3bJJTM
XmkhdzmHUL7jOQQ+40vGcx2lQftXFvyew7lz/UYLM7HJKdEi0arzc8BZkbECHMpQ9ZFkBfx2a2uW
hVnAdHi6IRKm5sEBhaOEJhGSxeo0IElpizD47nNHJaabExeGlUonPiIjiv7O4Q5C0dTsbmuZ/7re
TEsPYUwAWTrnkIIMEDEhYynvGmRhexsHGcqfu/ylK7/rVjTDtCVZI8+yQDZdWcQS5FBQGY+fuzz9
7+UDoLG4qjwfoPxhR0MUJqAH/UILka/8/oVhYZosmnHS7pTDUoXk0EeZ1CcnsNQG9NJdlSFYAyKr
G0Xslbe91GWN8V11ZVgHtcKObupceHeTDLtNJBOBzwpBKN1fb7OFWcQ2Pu/a8gjnoS8uovvXUSY3
JUtX3FUfdybHdFVIC6a/EGX3s4+cj41wFWiVCEvOSm+tIPjxj3dMQwVPUWiXEwAZszWcPDodkDW0
0i5LP974qCc6azp3xryN8KuIWVsPhhpX/77e6B9Pewj2/W9HHW14Rm1pN2ek7w3bukq+AgD1REsk
QooR2vUy5Cv726UWMga0jQC5HB9yWAYqfnIR+VgG/fP1h1hqocst3w1myIWhWC2xdQajdwMFb58D
jmYfrl98qYWMoSw6kUJyiy3/hPhyJ/0eXo4mwucQVE0EWK8sz5duYnybgwCm5an3aBxm7gNiue6m
DlDpIfCh1saHLq0gNb3+OB+PZWgG/9tWLewnjq6aJC6CcTcBabXhXmhvtPSLyC3USjVt6S7GWB50
Y7eOxoBz5yNqdtHkIW4PuBteFLtPPYfpEnGxi6w9MtDY8sbgLrUQgex1YXLIiqI7sDkrPjWTO6Zn
ZGCIUQWHgsU9C797HDg8wLGD3FmZWhdGhekXQbJYKyUOb84Z2E9SIv/IW9luLF3ZGNl1SwNf9lZ7
Rrox0t3d0UHCdNquXH2Bb4NI7//2I2vs2lEFCL8UUj5IL8j3bliFm2zk6lQ1HB5ofMKbh5JC7QAX
c4L4z5QB5I8ksqivuwKxNN18KORaDX2hx5mmEYiXGA1dwPV5OeOQvh0QXjqFvI+dfKBnToo1mtbS
jYz5ABljBG42KB4gRcEx6+yNv0Tg9Dts3jNknrr1yrzz8RfeMfVYjuCaewgyO6PItOVOHxUwyJOh
jALrzOrqTmCPcn0oLfUUY0pwNT6YY4ET9mH6bpXkOFVrYp2ltjKmAdZXsLs1uPKM4OIJIhcG4+eY
POf5miZuYeo3JZBYAlWoVmcNenlZtFFrp4h1Zg49Al2hVqaAhTdhnu2GdZ2O7pjys/R+d3WFiFho
uSEl7WmyL+2bNvS211/Ev03g/9dpHfNU1y3AZKGgGJ7rROcHK82rQzqp+Q/sOLs0l/Q8AsIV1b6U
j5S62UOCUJYDJ6E6JgARHktNhpWfstAnTNWnHpx8yqqkPcugOENac8btV2buheY0Id4O0ZM1qMuS
w/a+pop8G+xARUo0X3FOtaUDryI+259b+ZliT5w++EWIPhKX7hxPVi02Vp/cppZ8vP7Klh7GmAZV
1tEEFgYn7nHoEHVFIzeB7H91XtYfqjF8qOEyyF+u32thNAWXd/VumeMivwJq8YrEHTKLXL7Lk99B
gbDR1l/ZVCwNJmNqyxGGbYN4Z8cSwnY2tl+ycTo7YvA+eX1jlROijB2Eg5jjQNSHtobXbPxiTckn
X7UxjTnK69qpTICYkeRkORe72CiQAZFW4/76C1gaFMZ0lqdJUbR5q2M/1HduUR5rRJ9cv/TCuzV1
k03vDINXhk7MS+9cTiUIIvIks68JXWmdpRtcOvC7zpOFPcqMXt+dldseRVL6EUnbUzpl3wYOntD1
p1hYxpoKyoyRFGfZ4PMnAXSAzptjjRGxYDjIfupwLa5t4S2YSkqvhI6yatBLi8L+MpPhGVv3lVUN
Q2N8MP/6xmgOaM8z7KFtoMHlWy6sJ9fGuSu+KXf/4+xKdiTVte0XIYENNkyB6LOvviaoWmxM3xp/
/VtRozzcJNBL3cGVUnUgsL237b1XgyiIRO1c2h7MOdvkW72rN+39fBsgrf/OSwK5v8CmKTlbc3Oa
FXRTJKwNhiZm7gcJUEylbHR6yd5uRtQQZGzS37fnam0YF8E+FdBntXOKYezJk+mh1JHQ+Paj/zUs
3hrHRaAnkLKpfVBjIZdSy4NPxv5cdbnOdn2ji7scXshFaIoAnhfgveRtlNOs/eBoM58cDVh1yE0V
4GLiOs6eeq5Jo9mv0OJudPNrasYept6+AEs2gy39ExSEemgnqzHNDjU8oaOyz+d39S+dpXa47GFu
C7KZfXaqEkSxXoZzPoRDnm0hJ1cy7hKZWdqA1OkJ24ddlfrSGzgmgXBR3QnLEk+3J2Ml8JfgTJhf
WkXHMc8CY+O3D+QKzHafTbYRM/96I29M9hKgOWpkEz1xfZ4qiCpZtaR7mfn9E6r38tiWThXbZTJ8
Bq0HwmhG1VkEolS798BCOurMC+KBz8WLA2/s2LZ7dP5pbnBhDCbcibLyyOpN3/K1obimrVc5EMpQ
dTMqeJWMMnjAknqB+M0lnYOzIVt6KytRtUR52kA2FIxlgMKm3bH0uIhKpN2NTWLt4Yv05Fuowfm6
ds8NzARR03qwqDzeXiVrj77+/dXQBIEuCxiAm0shdPOdjKx+4LxhW8idtZFfJJtMoquhZl1cckCq
VV4dqONcIIp2NMG4cRJb2Xu8Rc4hOit8h3QTJCnuC76npDiUPTy/gtAV08b+thKuS1BkZxyj0OLs
Lzp1W1hfut0TRNjIrhi9Le+2lYlYQiM7t2ngSyH6CyHJcAR9goRj1wQbRbi1D1hEABU2nOwtNl6C
/lBBaYwO6Y6CN3Z7Ea09/Tr7rxaRFrkwlHjqMvpzCoL5nHSxHBR5kFAl2agsrUzzEhvZKurmIML3
OJdytYcH1vzZA2ZpgDd9AF4FSO8ibPgw1hvftPK+Jb6gqtO8shUwZ1UPSyNOvldZ0ETKBN8Tp3ti
6fjr9tj98/N9I40uEQamJ1TMzCLncvJfwJZqwiyr88ijyRQyL9ExYJppTLPmIUXlK2TcOyhnPmCD
asJ88GJiafswS2H22EG7CNbm+xqMkqGF0V3tjmA2k3LY562yjgHaw5CeSYcYKAaYfQ0EVWWv0VGn
MvrFAtF25w2blkcrI7h0IPB45VvTnCVn18siACedGHyEe3vmf9DjIVFR+p9uD+HaWWop3V2h+BJQ
042XVhsNDCvMKq3KfJZV85IOjOyYa77VU/BcFBR6WOQ+wZEjhGfej9vvX1v+iwwEYn9eMuFD+6XO
4h4CF7nb7Sa91ThcywyL+01JSt0SSftLkuYvVLbfZb8pkbj27MXNxmOBC31JZJ3Wdw90ru/hMb91
xlnJ/UsI6sRam1tlDul83PrK7sMQoOE5g8TM+vj2wK8c25cI1I7owPZmpOUOnPmdycznwqaPraj3
Auo+MkgvaVU8FVa5UbRd+6JFFvVE40vowfeXGSf6eHQM/+hDWwFGttY3B5Idu9uftbKelojUEUq9
xrGs7jLk8USyKINuNKm2LOxWpnwJMK3a0ZIDS6EZ73+VYHmbrc7t2oOvf3+1CzRkggA1l9jBGvqt
FvPnpq4Pt0dkJZUsMZL1XCZQ3G+v21e2h2Hgw1AHj46YSAjpnCxOhmnjOLQ2w4tQhkii5DOpsaLa
6wZZxiz9Lb0X0+TvfMEimK3O8uuhFsOFzAZlI1yBkqcUUuND++H2UP3bN97YT/7tM6+mgcBVUtOr
R651HPdzlBzsnYiKHYVOQTzdmwsEpqO76a5+6B/yY/lMvqjHdJ9v7JorMBdniZscU9FXNLi+HSJF
eQhlHzXtLL2r9swPvTrkv29/5kqMLNGS1uwzz2d4jxs8NAOmCdid+PajV9bxEiTZp5wZt7Ouh708
rlxrl/XqnY9eHJQsj9NmzPCrjWV/TrIxrHi7kZvWGjNLECHkq4aCsDw5zQ58SKcM5PYwh2N7FQYA
LV8K8IbuK6nZCWorbQQOqtkTJIOvUzIm4w54hfGLtAfzCTAVsvG5K2FLFtE0lbXjW2k9nqtRzWFP
ghg+sw8NVZ+7Ch34rPCSjQSxdhldaiKrZkgAUGuTU+Z2wApB7eOF6ppAAs+DqEcCP9bnlDbu19LL
/6LUs+8Mi4bZPFHcH45OArFSDMD4ZdSk/Aj9bjtEIrBFBPR5EibMST7dXlsrO9Y/UNqr4HQaOUK9
R/ZnvzfTQ19m4qmdhBvBSljcFXxMT9RVHSzxGp09Ja67haZamYklmmoaoEHTzfZw7gsfMk+Vvwua
GUIkOVoJFBZ1/vC+hvY/JPqrD8RoGs4TvCiHOpwy0L12H7gkIWvgCbxFPl77muvovnrJnAtOofvT
nideAcBQwdx5huuaq8udpp4NhzexUQhae9OietokQSGMrrrz6Lj2TvrFN1F0L33Qv7RAssfSeP1G
5lyrnS0FlJ0xEBW8HNJLkniwa01N04nd5GXz36oh4DTNLGt/Gxd85x1Na/VUDK7zY9aCP4KB0mC3
YpMAL9PORsBEJqjRgCw9P9ZpMZ7MmI1paFL4pft+4/4aGDe/fBixlXGmsKOCM0I3SM0ryXMJp6tr
mw1u7bRnX6rqoctnb99m1pYG8Nr2sgTRDfClhpkcb879nEko/fhmAAmkB2bC8hOIdnUutZ4yNUIr
qzYB33e0l3A8asr27+0AXjkgLHGwneWVM7jvw9nkif2hKiSNFW+tBx80oWMxQFPh9ntW9rclDlZm
tSNGXGfPxLOsj2ysmwg3MzdEb87ayEUrU7UEwlKRsgGS2u0Z+EfxwysUXCkkgEC3P2Dt6fS/Maph
xI6lAEovVLfYvidl8EDTxt1IM2vTsNhZinbOA5UkDSRRanFoUH34AL0raHUQrcKC6vHbu75iCaks
WmD5cGRrzjS1WtCXIM/WpWSjQrsyREswJfcA2cvHPr348CEvEhVz68/tn+38u2S/cQq0r+vqVYpM
a0GmzMOzL9+t8KsXemER/uaxH02RF97fx99luG/C+6+XS3y/x/8eT6f9aX8fx/f3Hx9fQA8KTy/h
r8Phz+Hlz+nPGP7pd3dPh9MpPJw+nsLTnzs/jHaHPNw9nM+73e7T8Yj/+3b+EB3Ph4dzhOfE8eUY
4d/sonN0vNzH+/3X+Pn6z6Io/hrHx/jrUYRbDIrVxHAd41ffy6GvS/WEvIPGb/9deoH7nNQTkG0+
aGfDXLJHR9b+zuI5xOuyoolamzYfb4/22jwuljqd00TIxuagCvIDS7tIzXJjiayd6pZ4z3kynugy
xk9zGkCO0wr73Dra40/FwLIwzdG1XiY5PjW4JuLlhMtPtsd2DttyeFrJQ/+js10ad5xmmGrYs+2e
tDU7X2vHgqqiSNSv9w3fogZh474FV3XOT3YHLxzy2VNbSfSfkM7/RgHC87+rwrJl2pDWbc8wQKwh
46a+qwDVSki50hlOkZnj/Bm0K9Kj5aoqVmNtfxzcOf9YJZL91ZyPB15WsM+UGVCGaJwmWQQBQyfW
ntlJiLjgtDgdJ+3S57rK1F1jW+2PdjTw9JlNZeRVZUyQ0OXwRYjcgeATg0yGU9BNBwNPsKjikDXM
ZQfRD6En+ch6sE89A6khMwrwErCgkkNVWMGfoDJJlGfuhC2+dJQLzbUeGquwu1fQl0THzQ/K4DBT
N5hhAjckZWSIy+AENcFnNOLuhIY+sJI7QKvxLzJGhkeSdGjbzNTsWJGyB3Q7x49or9EYjn4JblRF
G9HKy7+241Q+so6Nkat9ses6003haNnppyLJUKGgPY21hsNG1vXtHbP4FmTx7biCXeF/Zw92TbnT
OXYLVVc048LAzt0dnLOUv7HHrjx/id2VUgsi6uyqE9fKpyRLVSTLZqs/9vYWZQfXI+WrjMQgnSYm
TCBQwS/afzHGRL51drMt67yVqqe9hPB6sMzK/LH2TjpoHobJOvA0P3VVAAxEAH+pMrKqNi4q+pS2
UNklCtysItkoY6wN3XJ7ARACck8osqEyEybtY5d+vp0M3j5w20s/ldl2JrcgdXtWtdUdMhrMR9ip
NI+c9+RhbOz83CdesLv9srUpWiTugqI1ChOW4lzDN+QyV1l/X6VDd7FThmZ8M7bvQ6vZywK1aCn1
OjHCS7u2/9RFFbswtw/BbNhYySsfsrz7cw2FzQzFXDD72K4qKI1ZDjfOlj+wvtnywV15SbA4c0E+
lGtcHPipBqJ0/Gk6HnbDQ/Xz9lys8LLsJUBZSzVWPWvU2QsG2w0TwHqmo9OIwg1Nhh0oavsegqaa
0d4JIbDu0TCTKYw2ST+4h1KqTbjS2hpcbEhpP4207Fh+zka/2oP1Ln/qYaRORJlud6kZIajk9NPh
9oe/vcPaS0CzZ/y6DzjyhF36Z9bXd7agzxb3Ni5kK/oG9hLIPM7KNmXd86u69IwNgdQTcBVCt19w
ZtJ3XirJiTLSvziFbmHrp6GmmRbufIJ+da9ALUmmuCi1FbuVRT9rF9SitCzSjZ+3sqj+Bwd93WlF
6dbnIGn40SSJcxZiNPc1pEtJaLog2YArrEzqUio/1XmaU+blZw2h2QpgVFwiLa0gFM64ih2BY2I9
QQr69qSu5MclSlrbY+HJnLXnclYAaTpVdxh4xTey71tLhgeQ/v3v1jLbBt8wuTkOu6kIiy77lOjp
15znf/7/v/76/EVelLOTu1CIz5FOyAFeB0/MTTbKlG8NzPXRiyTi+GluDUKn50L76h5nGHMIknZL
+mdtYBbV9daHX4DrVenZFuneNR9xmtlfOWrvG5ZFXmh7rsZsKiEerL7bUGJO7O59T17Sj10LsvhM
48mtgvGAhK/CZiHhrQDDgC/Zx3XG0rILmvTM0YANeB/BFX7P5/qp3JLMWxn0ZeEqHStpMl2kZx+C
Ih75NA4mtJTaGJq34vb6+6/f9eoYRRze1ekwZpA8RZkqaiZbTWHqZeRukr166WeD4fKFPW5U/FYW
6LLwUibgRTnJKM4z1+O9SUcAbZWztYeujdUicuuurlif+SmkTxw0Q5h8gp90EfEq2EgNaz9/EbpE
lX4uGyrPZSrv3KY8oHyxgSRdm4lF6GpHAmXQN/I8AfTile4e5QUQ0ry4486ODBt5eu0DFiHMOe6w
KOZKCG8Y8qGZc68PXWns0+0YXguHRQz7klm5R4wEDsD5y4xzyBPVhhImoVhU7XvAPFi0yyqoUZ0m
gs8Sds+QzW6/+Pzv7Z9/vbguL7TXB/v/jYbUyaoC6tfyXExgvCn7m9/BEzSrLl6bw7XC/ClwPpPq
+fbbVmZ8Wf1qHW430KZHss7oZ8gYdHDjSIFRnO5bH9VvE5gt5dKVaVmWwiwKzuE4YsC4/iI6deb0
I5kSqE5v3fWuA/TWwF0D8lUaSW0yDjQjEvKxw29eD3dA1IXe6HkhFSUJc90frYBvtUFXwnzp+pbx
TDkZg/1FmQ33Xl9OIPGw+6kBav/2zKy9YBHmwkEt1ZlsgWPTXs4z8Dwv87jVilh7+CLQBxNcTYxb
66TLb3M7gB79FMitoVmJ7/8pKPWqVmTAL1fSfhjUcMqHbqMovDbHi9iuZ1iaTFNjnZwMoAAaUHF2
FezWXQ5EyCx6756LSj5D+2GL7v32suXL+lLpKTZWvrRO4LbIuOmhv+lzQFxIpnXcdjDWfc90I/D/
u3rBIZ97lgUpKhViDh1N5EOpmdlXhSo3XvH2vPBluQIINOiDsUDA7WSCmUPepxH6xu/KunxZqhhd
pbjFK4nyR/NxzssxTjv/2F9VlXpabmSrtS9YhDjY0rzPsllA97EMu9GLvE1IwNsriy+rEqYMEi1c
Js8wt4xNifRbTBGsaPZ+Pd8r3/4EO5533BwwC8EistsgSNyEYgOnwovUUP5mYt7YPNYGaBHXWTs5
VTK48iyU9dQGdczQ/Lm9QNcCYbFrA2g+jPDblWfoAJ6Y+KNLtk/9OWTzljDM23sRDxbBPVBYl9cE
pw9K4ZiiHh2HgJr7QZKf0A6Ib3/FygAtr+Iw5S3K2sbYNx4Us+sf2XsX0PIS7uukk1mSICERdpe3
pgzJoL/ZHf/h+vLJMOuivOLl9le8nb75/1ypfeDFA4UM6ya72XjoLD3CZHljef67qP3vRsqX9+jK
d7PRGE3PUz7beWQnrh9Wnt1dSuFYv7OKDXDCkfoumSFO0duFh6o4na5Y0/l759cTaOeOuuQ+HNKm
zrcf+sI48SCdL6iuD3tRQbFItV21J3ZjPcCPVe1uj8rKCl3eyCV8lj2Ps+SEWbYv2tTlc8BE+mca
oFqeNyPdSHVvn9Bg1vXfVD0HwNEPbo6rnJN/k4WfRyOhz/bcPtkk+6EK81ShcHtNsO+ooCBhLA3t
phwn2upqLecx1E841u33zHqQudgIirXltMgarlTCtz2enDjNvhc5/d01+jKN3Yfb87L2+EXmyLtx
noFzSWDGqI9MDlNkRHnmfvn59vNXUvfSjkVNjmQOoA8nnpUHb4atmLD7n9xxz7Kq4QdVjweTbI3V
SgJZspKLukqhRjlZJ2nZaG4G1gf4dm2VH1ZGaknNdRVU7XpnTk6GfNY6DXMHzCh7I2ms/fJr2n11
Pg4yo4IGqNOTKVsbVcB+zB7p7Mj97VlY++3XqHz1+JY4OWSnjDgTFtNC753aiTLGNu6MK7HNr299
9fTeTTt0nbDz181pBOK9KyoI6eOSijC8/fvfrE4jypYcXGdwW5Y6+IBcZdXe1Q15STPRPDQzSipU
pVA4LQDXzW0uASer5Qdowszou9VbDjlrI7g4FzBTp8HcVdapKwnE465QQiDogpzHTuPMx9ufufaS
RaxXuWt3I4G0aeBhflS+K/IsKrt5YxTXFtki1vmg8r6pSHKq4VfIcggpEuudd27OFwcEORK4rA0W
8I/zCc4U8Fva0spe+dlLjq7paV07162jZ3AoSoIEBaeKbVky/6uTvbGj/o+zicVxnasVPTfu0D0l
paLHsmvtfTtS6xFeSNlDpV0r6mGKFQc+6ryNYH/QJPFEjGzjR5pAOMAuKnLyecYvCr59OVaGYBsb
zMqiWFLbLL+cCkPK5FSmL17+kTh3zlbgrj36+vdXgZu7oylcu05OBO5mWcQssLZSLwdzOOMy+HF7
Ua9Mn3f9+6uXNMFUFjxFUXhyJ+CtAyN++UY4n24/fSX3eIu47DtYn5aQtD/NBdwqG6t4rPMReJtk
+BPAce72S1Y+YcmvBjlM5CnBCmRE3ql02tWy3ojJlSlYsqr72u0b5LYEDNyH0qt3djNjqW0xw1ZG
Z0ms9q3aSviE3VdrP+K5QeMzgJyz2RXD59tDs/b7F7Pb2zYOP93191fVPqlkFqMF/tFSbRrefsHK
AWLpO5PZKBBBC0qec16rLraZkz1bfptBZtNqvqbzABwHbHaGz0bSrT7GyrAtOY2978NMhbkWZKat
S93K53JqD9Cb/Uls58/tz1oZt6W4CckIYTagxqeiseCPYf+2iP0895DQuf38lSW7lDTx6yLVXPD6
bHWtH9elc7JFuSVpuXLIXvIxg6EYKlF65blIOCifKCh9Z8UQ7Dp4HcaSuIC0NLCvyEsbuhwiK7eW
89paWOyPhUx0rlzcoIvhbiz2jAAMpVD//gUd9ajLtzaclblZ0s+rBoURnaJIzZspNILGXgMZdWer
BPcmqAyHmSX7XEPvvh40vd5RWpjG6OHkQ/+gwqWE5zH8yNJ4JtDXTWDw80Lb1MGpzRviwGmD2J1U
c1cVzH/0e5ylb6+VteV+neZXGVopoIcGiByc2TB2B5cG/qfeNRkPS29Gd0QrGP/cftNKFWHJWRdw
ixsKG6VNDpdapf5IcLQZlagE32V+E99+ycr0LR2FAE2wfDVUOOZUWdz6ZYgWf1iVX28/fSWwlkTh
Bh5opBdJcaZAY9z3ifDi1uvy/e2nr0XW4h4gK8CKpEXKsyvqsgq5cqoXi4FeQ411Ve1vf02mbGKS
kPoL6eZ0oy28Mi/udWW8WgF9C8hHlnfszF0oBcJyuD+AKdO+wHeaHVg9obAElNv7ltuSSuyMcCZr
mMPOODOdG6gRqKEJ7UbdCbZxjl6bo+vfX31OVicW3G2z+dJaprwfJjmFsjdioxG3Ei5LNBEkOIni
MJK/qOJg8/kwJX9AV4u8ZEvsee3nL9IcZDtUxeA9fCnaej8kfD8l7MPt9bX26MUVoEPtvS1zKIN1
k/0MqvtTBqLSxpazNi6LGwCK19p3Awc/e/okkfNtfpgGlLG3lFNW4npJaHXgaKyrnJcXDdYHgJEJ
t6LR+v2ugVlyWX2qYLPaWvzcSvoMy9pH5g8bMb0y5kv7FAzwpEhByFlbRRYGTdBAZYhvBNObyGts
Jku2al2rANIa4K/rfJjuVS7rKBXke1rjvATUod9dgMEd7gZhqTCHdfIBip1bOi0rM77ksqpqtmE9
DLlsPTMdejT4FmRix4ze+3a/Jbm79pLrsL4KZkB4k37oYbFGveInHJS/dHAoDqCmRPv+y/smn/73
FcwhrTRXk0joTAxh6qiDl03vizi6COZAtdM4sbq5IL22B23EFPs5f4/N03X2F/HM/F576A7b50Hx
B1v4QBlbZ3vkh9sDsxZyi5AGkbX1iqCXlyJ1IzDngHBWd1k2vi9PL9mqkwfjHzt39DmorG9Vg32t
Fn9v//KVjXRJUFUegxOS8Cb0zgWLOEv/GjC8wnxuXvzU02DzQGq3mKzYEtZGC2/ldLokrial0T6y
NiwkHBYxcAf77ik9mYFHxhz8fIue/u/m80bBglwD5VVAzFev1xlsQlwbeMt2SQXv8DEJVFQnZnpE
VR08kwpN9W6kPeTkggZXF9xfUl0XR+No/y6fBv3R5OUQ8pEWl5EZjon18+OYlPpHbWwDnLflnLph
ZNAjtrXaOfDQOwdSySKkRZt+TrknImDU7aO+mili1cGF1GXWrqcOi+EIzk9uKfqjTKR3qDlMI73y
Fyyd9N7L/fSJ9rn9yxnzF/AsaytyXBPsqTXVXwcxyCOA7HVkN8Fchaa1vDl22gxkP6fsjsx16b6a
cnOofRu6jIMz31H4ZMdpTbo4K6x2X4tieE51b57KoXUZWEOOtaP91N9bdk3vE7RMdrfX2Ep02Iu0
QUTr15zL6dx0f9r8K7cfQS/YyOtrz16kjSQZ/JS5U3mBNwnAXJ2UOPBBwQs+zmMjN1bsWpBcX/5q
JVUFF3PjI/7sge5BqpBhEugvRNteWMrkR+5BS6Mw846NZsv/YSWbL7GTEpUfCl+34VJZyRhOZJKR
70DhucpLD5r5W65O/4Qm3wqSxdzAfz4PiOzFpQAh89I4buCB5WvIHZvSdO+ZicVZD8eBYXB9Beqq
SndwgyP7mZIx6v1afwLNlWFDgPJ3E5jpaRot9sUBCLeKpsYX32niD0+m0/D1lW5CfuBELj/MwNLa
cepZdTxLRXHr8Pu4FsKJ27wsn8qqd3aqgucfLlnoQsmmT780Am4XQU+7fQf7gxD6yuxks8CJlWkq
3KYHay9V7X5WjKnfI63Knc8mpBUXWAcrBh2ueMj73n8SpelimmTTLney6ThWjdlnyq3jHOKJIKE7
wb4wOYlzbo332ShclNHzZl9q/a0DJiRycxLcc+7rsz/44gBvH/cE4fAyLlDAgxJupR8HaF6GHLSK
aM5NBmM0On6AqpGEMt+Ux5jYX1OaVPshkO8D2vAlXKWqcqOYX+oz1CTjLL0LuiEKsq2G88piXErf
92WrA8fPmgvhhXpoBPVhrKD22qnlxRfluHFhePsAyJYwFUmVzms3rS5O8CsQe9x033XiZktcSl5l
I8kKOP/oAbocFeJJ+yHV0D6d3gdGYktcStckfl9PsBKzhQ7zrj+LtginaUtCZiXNLfHIuY/1C/oZ
MlDgfQ3k/Dx69MuYtlvKYSszvNQlaABJUnBJFBdWtjFIGrAN09hUoOY8Obvbu8BaEl2ckfxqoGme
8uFS42gnIbl0H1D3r6v8z81c3ldtS8LMEU3s5JJsvPLtBcWXeOXuapeUkFxeiNc9GF89z3kV3/6a
tUdfDzevtgStVVKmqp8ujE1wIXwecJp435MXpY3ZSxTqVoW8TMH0zHSATjCb3ofg5kuYsrAyR9cd
VOi8+YLjAahWW7LJKyt0CUjubUGgoEjEBTSoZyXl0WvTO6urnm+Pytrjr/Pwarxt21WiabBAQWz/
PtE8HhrIXPPKfWf9fGl81FuCwFM4GC+Qa4E7ZQEnNX8IZyu4k2ATagm/DN0HW/Ow9jmLY4s996Tr
Mug/EK/+YtIU2zw5NoK878Kw1O8glt3Z6diKizU5w74YWoCo6qZ7Xx/73xX71VxYDtriaeFhLopv
rrQiOoPMboJYqM/vmuwlLlnWAJS18De6VO0vR7g7y7739LSRFOibIiy4DC7RyUJVvQfPkuRsu1aB
EwDYO0flDXCX1IK1D9qnzd8cIuD2aTKo94YQ1PfOiW7aFnKBtvVMp1l/9Sq74Kc+desPUESXX+fB
n75PlWtffMjKfyrdjH3NmrSIyx4k2QhiUyUgkQDlHRhtyV1qev1UAof0pJugPgubss81NsB9pyjO
/cBK7zvUTKNx7NjP1On8b34KgfqhlEEe4aLAX7RtQ7+qGBL4/EHUUIZuUVUPWvRZTJwsO8oWBL5A
CGvvekRdpCOzb8CUg3WdinbHKJzAw2zuxjsQi/NjUlUJCnXJfJwcbJa48jXiLtNT8ALBMLAaAl4f
5m4iu6Bzrb9qhAhMOEFG41c2k+ZR+LmVhi2Y/AfNve4ws6I8tcbudvnU8J/aBMljXvvevvYGX4YC
ThiXEdK1UKaY4ABRTaAfc1lAIQXqksUz961mn6gk/QS38gI8CmDeH00i6Y7Zjfe3CCr0GabSfdY6
wOezUgQhx5U1Zq3q946nqvM8VpCPhI7NL0C9ug/OOCRAd8Ep47s7E7pruonNd/ng+OWdnTTtk1/L
B89NWnQOIGHma1bdkdxlIeoFLVrcbhYXfUP3nFnFPf5WxvDWdSMGE6id3ztWlKVpHjUN6SMfDZ87
IMXA3DY1LyPGWx7ptjM7NTjdZ8ps71OfDd7RtGKOyxHGJrIdoJJIE1uiEghfQoBcp6j1HMykSP0Q
QEt2mi3qwX0DaHMBC0DIMGfmrmrq5KM7zcmxrhtz9hGMx7bTM9hwTB5Ahaaxn9Vg2Y6189PzNLxT
U9+N2sAKPphmDvYQq9aPlaDkJ3Ao/q/AyOkzr7A8LFjU/rJ4akczqohzhIuAH9WGzL/BXo8Sq+uj
gHil2TXSDe5GOBJ7uj8RYSCrOQUfirkMJ+N/53UqI0gfl7tWAarRMu/i5c0LSd1yX1e02nWsHiEn
De9tOshux4vM+dHj+rYTRT5+mnjj3492ikGFzfhRDz4/Zw3cd5ti5DsuGyAzvGo6Cj60cIcZig6I
h1EdcmXyezgs0H0CFsA+TdL6YxbgN8s8K4Hcop0dtRYQAjN6TA/SAospaFz1WDo1rsmspo/Uh9gU
LsdTWLDAGveg9NqxW1j894CKPIThOwhgFgL64Y07T2dSz+ZzOmKabEBTnjxYfRydUSaXDM3kyHIT
/mAczl9cA4ZdRyv72DKVoL4pgZOWUxfEiRMMR08Gw342cG0tW4xgbdd5bOoxjxnvOiwDm+1VXQD3
FDDAEaK6A9zd96t2ZwooL54BHnTpoaYpiQNFFAxn8J+KDuJDlo9FLVWZRCCg5ntbUnLguoduHJCv
MCSl4w/Js0rFJTX59y7NigtTZfUC883u0NiV+MLmoP6JsK6ioE2bKHA7qLzMKW9QSAAHmu2hpAxX
oxmu0JFtudVj3uQSTC5HJ2lYTah2ZzXGJuoGaZuIOSUvoqJR5fMI3Fu+Y56Cj1pAmBMDb6U/595Y
3I9QHvfCltrzi9917JBlpfUBegEEeDhi2x6gWQ4saTzP7b7lok2+WzrX56SGJlGkaGMep1b44EU5
c/CE0IC/jwtVRGQa9/+o+7LmyG0uy7/S4Xe6AQIEwY7++oFLrtqlKqnqhaHauAPct18/h7J7WqKV
ypmKeZkI22EpU1wvgIt7z5Kne/QT5c6aO/Q8xnKqIWwO1xdsskG2uBoGzE+gi832LreLpLsuydy5
KmwyGjSGSp7jBXdezZIh15+NnoI805fah7loobAtombpdZU93U6qB8BOjXa+mAkk6tfvrY+rFJF1
6O02lR4h98SuwyhBnqKSL6PIyzM56HKgd6oCa55LIcswaZy8Os5dfeHUkApxuq9GWNxTZF4Yt+dY
cyey6LX8C2ROuqblKKyMfXLLW3sTZfW5NsuJMuOa3ILaA6lSiTJjKhK5qVJ20RtQ7qiFiFG+afbG
bF3zcPgtfIpYUwdoi1qNHmHYV2X3AFAHpnGdW+caXe/vzoSzZJGvEi6gjdmik6ePBJpovyTSu0PL
zQrW6S14mJ1xTsL1/awUoqpvzxOlHYQNihwb8AiYTaiIddnXrugffidqxZoyICQtoiiaFdyOrKAa
mmFD69p2ZxN6YB+f4QRiQKy5/63d92WbwfUpGfvwEJt1gQJzXH4enJm4Ceafi6FRx6lFTQaSKxcq
Z9GunPs2KLIhus6giHKluuTcHvHUa1s1HfCaQDeIhuIYV8Z1ZWO1ozOMpWT7ybCMm49v2bROvbTV
vtqomwqSBBQOpFgA76dusC+Htgprrx1QrJuLfujRNUZBLc67evIAAnO+VGNo3rPMdiyXWH333Aot
lJuJSV3VCnu4SDbFHY+x6/JpNrHnwpGywMBH4dyty5rDwGqytSfLdAZQvoGhY2hiw8q4/JSLqQs9
7ihrHxHePJYwB2x94OhLDqRxUYbuOLQEyYTlNAFqMh0kn1iobjqDjrcWdRIvBi/UcM2cRn7ajOMT
fDAlCYy6kI/QTpqCshdhQNhouBSdyGcId8mvdAb0dWtUef1ZMqknj9rtdF9qq/UnaP2hrAghadWn
9q4pE37Z97k6Zioqr7sc0ApjLCrLM80uHf20ayHcgfZT5aradHDpmiyGtF1tPMZkNlK3VEa7bSyd
ewmPoMejRR5nELpR4S0xrBCPXLSfaDHRB6OSg0vMElsImd60dsl3JukcL9fS/MGglxNtKpUMGxss
2/uRE+jgpaTeQQkbmVMyHwZoOFwWuYxditbeAQVSZw9lSNQywHtzJTZiLmnLfpNUckTte7ZNf+7S
4qaGlLWvJZApoZEY2wJWBq7MLOOyterKr8mgv2T9HG/mKamvJ1bEm86mapM1xnNWxXoTCxZabtzD
swo+wxVUf2yz8RwgBqHS6USpCxI4uzFmjOUuYeVTRmsJAC5N7BsKZ0BQzOpRXne1CTOSMjaiqyke
TNvTtMSDQxIHB5m2ujKR1QOJOKqLJq4UdI44Jmivb3QeQxcGzsOzUZh7K4wwv2WTY0c/dNJYh8YE
whyspgrV8NTuuFc5KnyahtRw4afGPS555RkgfcDrwaHYpTgRuSIjd3D+YdpBYbx9MBtn2GWxaQcm
hDgPtaPp0ZwnvmmLrDnGic7vCYQMN1DLS/aIKu4Zjm52MatyLw55em0PY+SJsYeQl5o6FyJdJSTK
S/uSc9PcltpovSkx+PUoZKg2E759bM1o9ky4iF4OJUMeo0a+EwOpvd7J0ifgwamH5KkM2lHFLoTv
2a3C+wWB1ryuBoSp204NGJo5KQXs8pLmIh7DLKhFzb8XZc8vC9IRqH6glpY1tfjCLCvdTbVOF8kK
OrmyHtsrs4mNK2eCUtLGDovkWxoDfJAh9/xs2MMvrodsW8LR2hN1b3smH+hGhWN5mbTd+HmSTn6t
KbYgXjTM+t6AMwUaXrAfhI4jyvY7K5Q9CB0A57kl09IKGinLnZa03eQTa30yVZiJ8zz81KVhD9Gc
3BzQfDMoJhKHlj+oA/VPr3R4toMkZMX8Dju1B6002iwplG8qlzupfkDmOdfwJ+/BWBho21/kZJ6e
IofgZ4dz6lHpJFdGYeHnHHpaMFQ1U6SJfThMELVqHIWpMcrRvoCvF/328TR8YqpfMyqklUEMM0WL
y1guEx0bFsISfIA/jj6TYJw6w6rgmMyIxxCGRYdqbi1sMivimUV/6J3xk4zGc32E9xMysaaWoYtT
N3WFxC8vhjurnWFj0N59/IheWlf/TCrFmlwW571jtR3K++K2vkh2jSu8TePuoYv9Bdymyme388E+
GFsV3MeH3aLL+jiewW2duq1VwqwqwHl0L9RRtHBNBw+Sn8tgT6y+a57ZlNYN+CJovEwtuY/b8LaP
2WVeiF8fP7T3k1ixpoNhXJtLUaY8wsR8K7rcCym9S8s2qHPmFvXwxSHntAlPPaPl96+STCxBDlJY
PCNQ6Rt/qufIN3IuNx/fyPs7CrGmf02hSWwnJCX4d/mBUuYTh9225rSd9beqONfzP/W4VmXVHOJ0
FKZnA6B5fF/yQrmosz3WJqzs0+EuY+omyptznminXv0qvcuw2cPSPsdHiUXzC0x9zceo1rlfNVha
P35qp+5nldupQcQOkO7qiLnrTjrksjWcR2W226LOwDCt7kV0Trv+1PyyGiJQ/SrKJMqng4Md2GQj
QSujYOy+J/U5MbZTZ1h+/yrAaGPNhA/heADS+jBGxS4e811jpHc0V/7Hz+tElK0ZVpTkDusHKz2W
GbRBzdw3h0OMjvbMSshpfv74JC8tjXcmsjXJKqWFwaoiIcf6iT1VV/NDdhhS9Kvd7ml8bq4Pzhck
yOTrx2d7v20m7FWDvnYgB1HDteHYzIuqolNrZbhwy5WbKYvUgWZRFQwpkKJunvYG9OuNpD4Dezgx
I9ir0VSmqYm1trKRQahDItjOytLvH9/VibHzooT5OhYiBjtaZxCHJH5izjJMH5F/ub938NWoQUGa
DVU3i4OppodkUj+njmZuVP2eOJRYE63qvg9rs8/sQ8PtdkslE7uhYvpMF/xEDK95VgODnasRA0uW
2aLcgsGR3cSWgaKUnstjB8r9zyKxzxV6TkTXmrGjkBh16AiKgyhCOKp/n3SDbdIEt43YY0njjkbl
9fCU+/jFnAioNYknEmMs9YDGUQIovYtKdfzFhFLf88dHPzG/rEk82inaNE75eIj5j4nOUNZul8qj
6+hzrPJT17/8/lXUZokcnFKN2PXI7FfB2TMfz9mDnXoRq2EOTSrUKkmF9mmVenw2j6iH33bOjOZN
9gBEi2/3oTvIc9Jpp57Vami3tqyw8yLjoQNiyc6h2o12iQMnDBCRNx+/jlMPa7U8DhN0tZG8TwdB
BDL8JPHRbDrnDnOihyfW3JBJFqyzIjiH95x3QThPltf0deNX8civYG7X+E0F16lwTNVXCNGSzJfY
pTDXaoz4SkGCdFeo3sqxf4rqx3YM+T4MtTo2aZM+ddagfhi5/D2OkXip3LwKG2EMktgNzY+zQxIA
jsbAyJ32zGM+MV2saYMEdc64Nw11XIjpEToZ0OF16zj2Rk33ujxHuDiRiaz5g30chikk5TsY8NGN
sNQWpVVv7KIrGacHTvrPxIIW6W9FzppWZqmsJajqpMfGeqrYcQLB4+MDn1h11mSysofC7GQvRdo+
3StdfRpNZ9fL+MfHhz8R8Wsu2UyoGNMxQa844YDAyQeTNL8+PvQJ+LpYU8mkZTeymIQ8mEvfKgIe
1INQRB4oI2l2qO0kO5A5OncsUN/kagqDMhut3ccnPzFZrC06CStkX484cAEpJ1fF8MkA/vsmpRNx
i3Q+k+icirDl969GSU11XydWUR41ag9q1JAn6vdQEQty4GOVLA7JeAa/cCoMVqkuOhshTWZsROfe
gmPdXcXnTR7ff/ywTh18eYivbkN2bC5YKjEes6zzwgrKaiDl303zOVrc+yfg66wsnXMOfceqP8Zy
i/kEHAmUy7KHj6/+/RDm67zM6dDJz6y2PyZN6jJ1lRVnDvx+DPE17R1mMmURVzpf9n9Yl+s2im6a
OiS/9EzjW+hh5tvfuoN1cpbAm5KXLQwRS3KT6cgvYub93pFXAYoWWzO2fdseJdkp1roAqJ6Zl96f
w/k6C4Os98QHBxZ0UXbPS7I3yvuoB+whg9ss2qcfX/6JuFknXxaABtYYwluzRVfbePG/rN2enlNB
f3/48rVRdGvNttYE9n9x57imeUnTByMFGaLokEymrk7PgTlPPaxVpjRQxoGnb9pj10LbL9xXEfdh
pOLNgMGn/Exb5dTdmG9HcVtGZog+GzS2ZUT3RTklu6GPnA0xen2octY+oisuvSJ24uDj13PqjKt0
Ke17yNkXsKUb6vSipvKhY8lFZIGwm0Uo/goKeUNxrjN1YpivsyfNp94pE8whRlUCXC7cjJ+ptJ14
O+u1AtiRiYUGhp+lSHdJaFd7Yat7yLmiI9XHJNsgDzN+a8nga5osXGGSvrOr9gjVi8ibIfPv1mGf
HKSNyitVAogCq02f6KjOBd+JaWzNmc1sOG3xlELIAu5cV2Y+FTdR2cybXkWmW8GB7feiYb3cG1Vd
2cYY90ch/crthmAG1yRIrrPqzAlORMCanguThaHsYVhwRGy7Ha1cmv74OJBPRABffv9qAYSHCTBd
PWJLDsU+jax9klS7xKwAlS9p5Vdhd+ZEJya0NRk34jI1zFDBWw9Ou1Z7A/iLb1rbj+/iRCsZ0k5v
b6MmBV6ntroj0EMj8C503DFo51xkECXep7OhXKvF685kARPb0RE3VYbOmcFQdKoaOgS6R5/XZvqc
lsAJaR++9qm1LXglcAAXjqGsJzcLk21XjUEe4f1BvOlLaVQPRlFsKBovqBk6GNawNfv4YZx60qsp
1zTNiScMgxrWXR5hN2B9SLX/+NinAnE107I4HiEMhkhv9DeZPLPkt5I89H3evj/AA4eUs7A7Mvj5
Cf0JkkceHcIzT+TUVa9KTIBmQiWVAcze12lAjHFXo/f68QN5VwkfGo5r/q4pyqkxbdkdZw0CHgr/
4P5DUPfIKvjpol1fbuakbAJHm9NzmxkciwPITwGgBul+4ungmUnhuMQpuyBrC3ObwBrg28fXdmL6
Y6tAoLAtU9G0GJwW0CWwyc7KM4/mO07o74XDmgbaANc116OBQZ0f6sEX2ZkXdkIQkK8ZoLydqJO2
OHDnNUG5z+6iY/9AfeXnm3jTu8IfNnrvHJoHfiGP9VZ550ps7zrmLe9zFSuFWechgKrIjC7Ytdy2
e8BgN8NlHrvQv7ssj82m2Ec3w0V6VIF5hLJp4DzoMyVc+sIR/Wexmq+5o5kUcx73cX6MYigcemOI
rnlldZ9GO41gFUGRacRgDt2YYxU28HJ31AhqjKUup76hX4zIsKQneuhmy17xC0WcBFgMJJJw7kmK
xU1H8OyqN8wCSotlkbgCLj3uUHEJA6tQOW5vz4nXkLTE3nRmt2Ne9H7O49k3SBcC0NqjaR0CEMko
h/ZKZY3XUWH2nzW6Ub8cGkaXJbxBnpyF42VBy2MjhqT2be7YruVE/ZWho3yTAnrp9pLaD6SNeg+e
G4lbLBvWvEULaLTGfFMQMgbJPOgdXB/HT7qHkmIKXG+QAOD03epMGbkTnIgu06kUG7vOpstSF2Yg
eR19rwE8gBfDALEY6JDA9ymrSnVVojd6j72eQdzMYsZzaNT2hVkBDRhZBbRJWmk2rj138Q/IhDou
wAPGJwbjlqtMAJlhDFbkdWX4zSps+shiE04uYTzfQMpCglYKoM3M7ModaZ9C4iSfBqBuaQHcV9v7
sy7bC4PPQAtQkRtbSfrmbiIvu37eXhdiGB4ja1bxdop79oQkD+43xERMG1lxrKsY5USNCunYT+qx
VnW40TppryTPxdEGeNbDnOzs8zFiACcowFcaaPoFU9bZaDomyeSZgEWG7iRY50/KLIRb1hG+1tpV
H8A4ll1Ig9H7soT9pQuusnNgTfUYDZg+MC9FU3G0AM2DtvkAdO7HM9OJCXmtSxCTmlPI+DiHMf00
5nWQxtGZTOnE4reWJYDeJ0i8RuUcoG2XuhwFcp3ZsJX5PREOvhYmaFqSjAo4huOUDAqtY+spa5vk
DGrghGobX0sPpFnUTGaLbQUMVLkPMmn0PCdtGIQVLGzCAhqHUQi9o4kOsa+JsjfYk8PVM4cqoC64
cQPece2nCgsRacbi2FqteY3e3Tklv1MLyvI6XyWLVddXunHS/giGa4hcNN2qVEq407eVH4fpmVd4
IjjWJHduoB481/Azlg6cdpOrsPj0cdSdiI01ld2KRg1HTQ1NvBSDABzMb02CkE8a+8xyeCoNXZPY
Ncy9w6Gp2QGIuvwomZ53AvsZfzYkUOIK/GCaxmCdKtTIAPqSA+pNwHBet3k3bhmwXVsj+s000Fye
wquXBWBPHtJJY22e94n6nJeJG4kz+8YTgbDmOxdIAidQftLjWF4zpzw6ctwPOd2C330mCF7KsO+t
hKvkJTbsMdFLFAwYXw8AAyUXZVjQfRmWxk5CVjRyw9bm3522mT9h9SiwcaTpJrdy4sJQwMZ/6uZW
owjkY45M/GKyQBXWWbXLKaXwdB2SHego/TaxKg0YegUkUBxp7EvkvJuaudtAr9O8rcg0uEjdu41h
l8Tv+jp6dCxjOlT1VG0zIBMvJbQbr3ITHdekNGPPlqkKShYbQWlB3UjP0jmmtJe+XccUMDpKA6cP
c+DR8H+9kZo7FMDq2xiwsADMa+45QGqdqSKdKFOsfVpqiYzS6JBG9X6mAgDO7UvsusEkOLvROTFY
X2ayV1HWgmesIwNltoQ2MM0Vh7Kxz4TAy1W+EwJr+mMVd8AcOogy9G/71h06aql9AuuZewn7rNqF
iQuYKVHE6VPBnENbV7U7t8lj0aU7BjrMt4RkFFmS0cyHxJL1hk6Jvc1pyYA6a8+BsN7vBbI1D3qY
zaFv+dgeWT2Vfpk3RZCMRRoAT8l3GYDmj0Q7DjSV4k9mmzdndryn5rLVRizVhLTQDXKwLIfPo04e
eE8+TY51Zutw4rWuGcZ5Dfx6O6Jsl0Tgdz2G6cPHU/Cp466y6zyDI0ecZmgWNWpTRFNgRemZxfPE
nLSmD8MhwYTZGCYMtB/dEpQsUukAxtVbUZ0DLJ146GvWbFw0ou2MoT2q6aoHKI3DpFJ15PeSopdF
5dVQcjSSrUwtpVJgVFO2a6sfHz/0U09mNZVOYVxA2RZjFLjkAyut723XBXDq9jHT/BYMgr/YSb66
9q6KW7QXsRIAheCoS6PMPFJcG/Xo1cW5xuyp21jVCMIkg+pqzpJjO4t7MSU/Sz7us7C7YulvZndr
rixYRiIeGpYecZ4pyPKZBTzprTMT2okbWBNlR8DltVGr6pA4PAqKpqUepHf5Jy1t6/Ns0+rMSDgR
pmvGbGo0ozOBJnfkxRzIaJebOjDPiW6fuolVwVAMXPURpPSONFTMZXJ4cMT0mCWOb46YbD+O2FN3
sJz8VTj1YYHJTSBizXrTKumKMvJC5/bjg5+Yg9Y0JiDt4RFCSXts7TZ0eVk7LlZgtvv46KcufTnr
q0s3K8gAl7Juj46Y/QY6evCy6viZBPPUw1+NZNOAuVQhUUIvp409b2AlOsSgZWw+vvRTD2a1pmCe
iCJsv/FqBaRRxOBV56BEpx7KauhGyBfb2EQhvkkfSfwzhIdwe05uawm8d7KEtdzJ1DXmOI8Z5v2O
dMj1aBJ0cQk/PVRBfafVyS4a+sl/eUT//n38j+invvnruM1//Sd+/q5BKEyiuF39+F8PusA//7n8
zf/+ztu/+K/tT331XPxs1l968zc47t/n9Z/b5zc/BAqbvem2+1lPdz+bLm9fjo8rXL75f/rhv/18
OcrDVP781x/fdafa5WhRotUff3+0//GvP8xlNfv318f/+8PlBv71x32ioudS1z//8Tc/n5v2X39Q
wv8kDgqdEmw6E+BWhOzw869P2J+WQy2o+1iSEFvi5StdtzH+6E9uS3wZMj0SCAu5sP4a3f31ERUC
IgDO8l9hmqgA/ve1vXk7//O2/g0iqzc6UW3zrz9QCHsTHbgsm4FTYEtH2kJY/1igigxpflIbaiuL
mymzP/c1yDFNPG3L3gi0neUeM1IDTPA0D/gEjGPRRJ9MUix+6PGPqBY7ofNfCigsdwT7CA0laAuN
YgNXrtLrRX6hbQ4dsjwok4G4kVaekgA4OeC9sq7wGgssgIgg8Qa5FGRre28YeTBYDffHZGFRGdYu
LtQNrFGuJkMmEJqP0F8mvZdBEBcgw9kDMR3HYPw2ze2NaXf+clYB/lAeGsFstZc9V14jLa+yisCB
qq5BBYwAm3Ijcn2vHJC9w6jzOQScwq68iUd7Y8Dd1m7yrwIE6Az6CAB9A9wZ9pdi+tZWRcBSfWNI
vo3YHWqxfpKWN4sGGhGFp2NrN/I7qEv1rhmHDwRw7W0FexLX6HkOiSWxdxyo1JYGBKKSbpEogNe8
RTTfpLF2QCz6psm3DLdi0PyCZL0fszsC+RRRCA/nI1lxSW1jxw0OcoEGEpxcVXO9Fbx0l2+3bb7N
NTToImTWFBj16X7OtSttCC44YfM0aBCI42S+z6D1a1XtZQxckpFCubnAA51JGMjUdFtDgqltPBK8
DFyRNdDPFgjjCbnLuzswqgleaCyHzxW9DQkMQHFiB9JvorYWKZC7vNW+Pf+o4v5rHhdYDUPTZbW1
Q5vJw3jYQIHkqVaFN0z1PeRvPWjDBWAXo+NjeZDTuwILIXdFa4DQaO0KKAUA9txfVp36mqUgY2mU
aVMo8GvE2rTo9PfQAICbbFZFUIvDO7DHz5XMgq5Jv9mT8xC35PNL3OQcR8N3IA7gThpK3Il1qyyx
6Si2sGOSdzsIyW4t8C2Xu00V+dzWzkOuR7CLdFCZDCRzsa0aI5jM/lLZw1HqRzMpF1fVQz8GPUZA
L+19kcRg8YXHpgJhE4nNNp2sbQaqnaznYHC0G0p136eRiwprMNTlZSzyQHbJD64ix9XcCAY0MksT
RPnujk0dSqXxUaWN6dW13KccshJTwo+JsMHbm7AgTaCG+l1WIZxS+2sR8+mOo6mxF05xUYDDDZ5W
ZV8ofAbeO/rkk7aPBayA/Zkklp/rLt40vYo3NShy2Gdr5cOYgvlNV4WbSsRfIIBg+SXNhfvyYc0z
y0/gaRpDz2ZLnDreVHbZtO5MxhivYlJeUXZP0ej8bHsGgQCb3ygMHLehYxOkcFi7a0E5CZYLAsAy
3GuxREEhlDf06pdQqHcX0BI5Gg7GLpOF8m06KC+1LOXBGgwlpLZVW144yR61cb0ToY43EIAwtoky
oDDc2oVrjKEvVa93LE2sG2yG7fsEhKOAWcKXo7MpK+5nct6SsvTyOtmQTH8VaEwWLPNmcPHKPArg
InzIRweKDrkXoWFkmPOZTO79CdiUFuUCqleY0d/mRUZiIemFXMc2NDDm5V3vmG4svsEdC3yyEY8h
u8uhokCM+bPhnKNi01VF7q/5n1ncYSY1ObGWReh1WsYK0YO+nuktdfi2gIZLGQ7oPZRyE8eIUx3m
brxNGhYss+vY2Jt4psmuntvGM6B94U5jdWCEQRuk7UwvItkvAMZSH72Ch74LUHF+sMViszvbVwm4
rctRUjPFJujBCGF5HC3iUMlTSeAKKdCNRgEomKc8WJYhomBbRUp1bxO9QcPusEzLbS73bdK7MJj2
ORd7C+uS0YvnIm8u7N50OQbvMnDm1t4rGh3LPjqG/RQQJ/aTROyaqvdkF38f7E+y9wDYcmWu91kE
GYbxDjHmgl8F1cXuW8T4FkI3rsbqKlLh5QLDEE5lNjrlCSiNXFjbrhk/l4O+dwCktlJ+ZTLrKhrF
FYvsC2fR+ashsujMPfGrRHhGYUh3IMHsYA/booFljp8wbe37SqKwNUNm/Fcp5H7EdG0kRRCBhAtZ
OnfIv01Feb/ckIWF1eYH0FJHtymKi7ZRX2wNzqIT6NkCL7I+lOz2VTrzd8rwOkV4m1L/FSAQAyFC
UIwMRMrbAGlQyof7yaS3aVePbo9Z24ll7WkBGJE+Rzx82Q//T7L619mg++fgRJJa9hp8ShpAYaJZ
6q3Q9hW0VDDrZdSLh/gWUlAYg2W3rSqxMTgJFLirFd+M4bk7frmlf16ElAyFTMfkazac00DYBd61
GjI2hQtq845NNcjnIbKKLT7ANKRfXuiynFXj5z7PPTtlQW4Aed6K4Vs5CEgEYbEwTB+GHFhIIY5j
gyqA37FQbAf0vWHy7dIJ85Uw9rFBrkI538TNsFsShKoFbdAe9LPJnvoxBGxjEdORvtmDOZuwh9AE
QdPy6HjJW71L4x+cf0ND84ZYw9aG5mNqnDOMf+nurh+JY5k28lXIrSEU3kaBoiYKVDD/2ILg7mpK
9gyiOqPosLLNoFZAu4VFmyg/NvFjQ2toTRaeiS4gw0ZsxGqZHEew3ZfhM6Z8Z1fFRUNjgtBWWx1h
oht+tMZwx26AojzykVxBzeBuQovw41B+aTP88y6W1BkUfAYe/9u7WDjUGe8w13ajQv9YX2AvtDV5
8cWIRdDkPQCR/Tc6yGNuPQzWdEWEsSM1ctjWfIbuFWaBdMy3GgJnqObem3V7NfbIOWm/Nyv7csk9
1dD5TRyd63u/rVP/NSwcwaBKhJma2utqMiuNRA3WqLeQH/w2GdAsM2wP2HXXpAOEafohdyfMnO3E
d6Da+XRor6uqDAB1n91B0aUT9jK5lU3nSiQZZxaxl77kPx4s9g9YSYRNyJrgyfKKiTpq9Ba9CSSP
rU85JnMnLb/GI/q1dnbBqMIcbF8pzvepQbcRFhCK1LtLMJ/P7MoZ2CfRkE0JRDZXLm3uuqwIuNkh
DatujRmt3zr+TAu+zUgeYDHbi6hH77bexnYPwZ/O15rdclRaaBr6oO9/71m8s86B4t+doKC8zaG6
jBVb/qMALOYwYxAX2Vopu12yMZP0OzO86HOC7jykCFFz6xNIs2NFQeV1N0f1/cdRvELU/B0MNvYe
jEnkDWsGslWW2MhSXEI5Cq8kco/Z1KvHb0uWTZP4SJs8wFbkR2MAF95BtWHUT1ZqbeCb82vJskWU
B2cu6Z+7SE6wi7SFTS1GrLVwK0r9qg9nxKdFLma7ugsBYbVrseGlvoET7Q/w2EDKaa/s3A7OgjTf
eSc4O94GcyguAspJq2FdmaEx1RaiD4mnDW3x5pOlkEHaBurc/Bb7VGnWuxnXIqoIYoLiDDjrBc7z
NvzfXsBqdqzMCNIbFAtGBrDaXDRQb4AONvYueCvcNF6yGSXMxchsk6XNPusbtEG+QGHjMp6nXWeN
vhLXM8Yzhsy2rr8vs37ECneJa5lBxaaEgFUbe1NjX4V1EWjkSzLFVneA46iT/O3V8f+6inOZADPS
6F/t/w9lnKWrfbqM8xA/J/mz+vGmirP8yX9Xcaw/BYO2D2HExOhfJsC/qjiO/SfjSNvBBacEs98y
Gv+u4pjkT8QkfSmv2AxzI+Ly7yoOjoZQJQ4mSxNZDsby/00V5x8DABJBCH5uLtfHbBNHe5PEw2W9
dGbAzXZZmkw3FtzXLw0rk7FXdCNhPhAsRrRtQTTroAxGRgsKYr1VbIGGNND8bifJ/KFuZX1mvX3b
+UNJBmsssRlKWBSjUtirkriVlXGvFt5LBn3H8Ggm2Dv4At4Uo29ORXxRtqq8hLYtJPPqimU3yiTD
OWTw28qqjQ4BASefW1D0MAkE61aPxtaAVvfQtNpGRsEEKjZRA8yVyLMJbqQEt/8qat7JllfMpuV8
FjMlkciVKTFRvHv7KjLHmUxVxfaWw4W4C3qbPWVoAMQ+dOTI1yEphus8dBLI7ww9VOisDHsW6JLU
+e7MhSxzzus5CRfCbWTRCEwpTDyEtxdSAoBlQV/O2uYRHOb81B7NG06m6EfYhvTKySVH/SyNsgqK
UvP4lRjYaOUM3q1B16JhCKmYPgp9kVZ2ciYslkf+5sqECTt4Cfc0yyEU2f7bK4sqKHlqmfVbLp0h
3HDUd/iuTmsVnnkZ6/izhWmZqGlCAArFV5gFvD0RdRRDWazqthSdHhlEFeF005bSfJyrwfplwq7e
7VKIeQBRxIEEC1sV1meWxvX2yV7KtFiU4OHpoNL6olj/pu3hJCG0cPot8A6TdIH1TlFNGCfTH6qa
RRdkSM5Bbt8W/BGCy6QDFxPoWjmA5K239GAm1yaQbh227Xn5JR3yAigPe8xAX9XcOuJf2BXLmNXj
GQLDP+8VM5nAG0XpGlPkerxP/4u689iRHEm77BOxQS22JF2FztBZGyJSGWlGozLqp5/jf/2DQfUA
PZjNANOLArq6OivcgzT7xL3nVnrv9m0aTt6obYCYnc2Bo6yw40mrMaamoir2+f/wS/7fPy2/XBrr
wPZdTuJ/X3M0bQRRwLOHE5Sq8mySwdGpnNXyqwEB8csN2z7rFXqU7D+/X9f3+J8PcRBF14l+xH+S
5N/9awJkvzONcjyJjW13VkAn/gNWfkWsKEEZntBgREm2Tcjdj0k0uuHpP//7XY72f/wIMfOi8Hp1
UO/wfMNq/7ejBu12wYmHUgdP11WmOn46sNRvvLm178sxeO2WnmVY2+VexcRhBeN7E6NGq3KxBevt
AAAzdUKvyV25UjkPvbmI0UnOfbLWr6pUzuOwud3JLOqnRmV78BqvOpd7sxzccGT+X1RFGgz1mFtY
Bh7FthUD5Ewd3Fht0aHhGvf+XNKrMFKxgZ/BGa2srz2BJDpDRhX93v9xyaeFfrTfNqsXXYzDjCdK
ZoNlTFRnDZz81sT0ve2Iiqns1vKaXPqn31vnLvJg0JWKN2qUMn5Rdrgfwz4oH+uVD26L8kl4wePE
+3ipYpHcVGbWTJSsvvnLUcnnuGqfMIXQvVMdICUIJdeYNQOFJvTm27afRjRQEwvWSFuC9tSOiRdW
GGVSL5Ev8yrRtLqVPeewZpbPda+Gg80xmtfBVB3XiBvgaO1zU700eLD6LAYzirUrmoNOI6sNg2QA
bjv2UXmE5iXVliVNywE0w6pKbucxJiBli5EVNmkdq3pJUgc6KVe15M2CNCSbqpNZ1axq9w/TYPzk
KbaGbcMFJeMSQ1kdjCw8wqjf+XECdwjStei774o/sbuz/cVVoNRGGVv35EMgorzqWRvC0tGJDAd4
c7P6AJPMsVwnSiOp9Lf1yejZCYGClfx1iToJ6jJgWH8ikFWsb7WTxFcOht+qYxWuXPTuFM8SyJqH
ExZxv40C6fov3fi++7iRXv73jbw6kyYrHEaZ/2cUDn8shbQ/P6MT5g/Zk7X7LjYvdICJRf5kp44O
wJqiZuMQq4XhnJGFtJ28nhJ+agHOpsyN2/DXwZZA3kpwXMwqeYZUXuiYHy9pFpsfDOBav9apEWwi
HnaW910WzzgPAAhWMs6KcI2am9XpZ/+7F+pApYXrmS2v5rYFB8a1cedvAylGHaE18YPfTvzRi0X+
wLEf7GG4NQLx9k1jzzzLth5iQM2D6b73k4qRiPtev2Qe7xtfFOVCm6uyuWtwmx3DRooli64yvZz1
zbBdQCjXz2h4oJYmCVnUd9oKp+K4BDUyVgcXtfUikqKuvlX+5I/HbVC6+VlZzm8si5vIxmT3f8Hx
XZP7VQXdYxcGtNWLfxU/086OCVDoOopSYzTf1Ox1Iu99U/4ZDd8TEoOtEnnQ+h3bvWnYg+da7ozc
AafFLI1UPEcpJN7iU7utM6ahbG4HH+07Or7aOvTbDu+764PrWVSGtvmaRNXZALmGCIodcnbmwyUj
7zVE/Hcc7ADQcD/GDguIVkZPJJwFOelOQjyu7UweUU3kXHWO5MQ5ZgKyv7NotqxsEvXUkzZ0pbx2
4FIZH/cqXNaTLBIelDFpyyULg6oBQNcFAN0KPftPnt303VF5E9w7N7G3v/YWsueZRYolcqUWrq/O
m7iy2CC4WecvNszYoNw4zYPRThY4bFVyarSmjJlUEBW3Itq9ALhwUYic99I9DKwO+hNKFhPkzgrj
ttmRKrBFVffNGDXn2a7G5k7TKhwdKy6eVWJbxyRom0fHsUKWSvUiszFw9J+mNiWUwEQ9uog076Aw
wKzjrS1/zTE5uW9tVyTwEmUEHllUFmC4mWSTrBpHc24RioDYrUk3BQ+cFBmZL8kBEwIbna1GT5pa
UZGEWWtgWPelH/zYlub6HvVIq5NdbwdnKuAAMkG7hWHtpzqoLlHnDg+29JLT2u14FVxsFme0R4Az
1VpEB+2X3tvkuaDBA3f/xh2Kx99fmKHOY3+ct76oL7YqA4yp2BYae5fnJGysm5pldkaQanuc62W5
GNVvPyBMe0e/SapbTOniHtn/h+0oNkrJNExZ5cHCAIqxA+LS3fIya+WmBcL+JCubwh5P8TxO6Yhx
gq2qpOozFEUrx3LvEP9jzc2Fcw8hqCK6beWMsv3fE81Kapkw+lKe+2FDIX/wu72/lMEe58Euksva
I+rdUXT1uRn8EYSnVXA8GdI0DPk55SHeEuEfa+ElxUPlW/FLY/XBkxI7x7mvukM8Fz4IwCoKsXcJ
h9uzVvXTBhtJZFrK5BP0vSlv9rYWLLAB57E7B1t5R6CmN96vsUl+biaYfneUXAc44UjMNEiUQ2cZ
51j0jbpgG8V5aWQHlj2pt4tuHROy0J+XKq3iAIJwa3Xflkn2Z+4HQOJed1MkNuB8KC7yAfzsSMhV
jRa7ZbCxzDJ44juUudBklE6m5pKWVfNCAoo+7PYU3mxhZ//wguuKMyn59CnlgpUnUe08ec3Y/l46
dztsM9aN1PUGvz6oqtEuMeGLvCip9EtVLvVxqbryHrItKHZfKoimCgOOPdaQEFtzlygbkCrHVPw7
VL53MRgVOa7NiG12rc2jGibGockEzr5j3gN/od38rEL78qZqzzqLMeHdkKF6Aoy6V4fC+OW7vdjh
OWjW4YCnQ5wCQ43g715elubXsneEsfJ2PtqjXB/n2P0WhC1AxqJZTqtecSoWTN1tXew5lc7eHEKp
modqc0i+9Ru454u2f1IImruVgiefbE68rJgi9kzb7D3Cf70pIwMF68oQLtx+T8d4QuIvophorpFf
d9Z3s3r3t8A0aZOU7UPkKvW4tAvBb+0gEAGLABJxQ+aaOmx+3TMeoupPysK5ADm10n3TMydfRUfa
TPNxZIVt1bpM51mBj1bOh+8EzsHq11cQt291vbyOMSxdPbcoH+Qug9SUBcTWzd1v7LX3bgK7eKd1
/yPn5DA44he54wTYlu79NEXqDHuvOlTxdr/O5Vcg9paeR2rGDuKtWqwgnXd8NkG8v5Ec/RjLQud2
b/NCDt2DbHz33qwh2o9hPc9BUt+74fTqd1V5FIiCMmjRLL2RUDirmI8uUNE/kxq3lKrsAFUS3ZdV
mqyIZJlGg9scfPaqWxmOl6TsbP5+E2a+HPaHyoTLUSYQKMt5l+++jv+MxDpchrr+bgWBdTM2zPND
TaEVIYWb5/KjtpsvEPssAGG6Z9B1Tc6GfXlHcPyDI/ieU/1Je72dy3hScIInK6uS7YoAaYLj7tW/
y23+qOqZ+KZm2aATmvtdlv1BETHL0hdilaauOJaBf2wYJTKaEadhgGTHOVSd92r92WFDz0JGDOnE
+YdQdZSHOJLgiHuakK0Ycw+Abj7C2D2FFEBIaox4WGlPzq3tbOxlixc9dSwjq+S8tA6eN1YETUd5
6lskBhaTAbLaS/U7qaw+paSM2d4TntjY/v6pDBDTeDbRPdve9cwE4tu6Fd0thyfimTowKaBm+5Uz
8U1ufnEoJbCBWG11bidzzI5TwPlEdELYhalHrGDhdblVy0yHhZVvjmanNEZffTIE+S7JsVedDfzK
XdOhjX66yn0KYOcHGxKWNiYEy116pKKyeGc35RB/qoZ0bYPwCa7t2evso91FBKN0HK1VY7zTbpGw
C6NKpKvorIsXejcbRcnZCTt1sdjQp2YM38haPM+CS9/FqXreyh3WPszHJG/RH+dENCcXLGsP0WLD
GjMb1exua5+VLd7DFB/6nDZNuZ29PcIDaF5mSAIP7j7vN10P13eiEL2T+yyhEnrdkSyJd+j/26/Z
W4aLNdjeM9a1+nnBEnujJJQiJikKXcAqXsELNy+NxEMP95XNYCeHnxU7OVx4duingZj3j8AlttNo
5A/ab35sqxp6ro5AfOkmfNfcLI+rDSvLwe3GDj6ebzX+uHtpwjizd9c9AtBSuZjaXhND3I9pP4jP
LYiQPUY4MLphYYSxWS2JCzq6rmXts3IQigl3+HTRBj802umeMYORbF72J7/pTa5bLT+i2SZaxRDw
gKPb1w+MfxqCKqbj2Fveg+obkbmQMOLcLu3wsoIC3LJ6ittMDtT8tlPZPFqIjaY29+tkekxiOeQj
aoOBBpa0r8NSKkoAL4pqsnzdhP2pa/eGzD2H/l944YHWHBhM74kSbq4qi9TbRGOY+VSQeyczua9l
Ze79RfdH08H7GgmpycYBanXsJMPtWIrwYbUTn0QFaV7EYriOWFMakVrhpm+I4xE//ApNyTgl7IWZ
m61TZjWNAes1RCAEGIFmbbBvThpvbZhhz+GABscRXivKDttVVYnMVxJQ9doixqhn+q95XfVfda93
k9XcJ0We9A5xsgPorYmZLQkmNwEzSYL9etu9t+uxuLHUsPAgVl5FvNoSUfb6RJGpcmpfZ1vL5lRs
3tynRRlTxq1lRPsbmyU4ud0aPFnkbuSRV6oz1eNQZmXbLj5q5rh5LKa1e1L2iiJnK4OE3oGn+kAT
5a/5Ulh9PqEPHI7bHIJHVtSYshPmxh7C/nOb/R7O1iz6Y0KtxmacIUWQFV4X2elIMPildky8nFgh
uR2Lvm7h3xZvxyHo5zqNEhXdbaUtvmJnHr6SaZ1uVh0nByL8GDK5/ZZyfu3IPML4rjCWulDW8RUo
FogVZfqfcZN+XmyJSaGqVheaQPq1DbNgHtbBbl2GanAkaTlCSj6JvRw7a45/B76qbty10tfMol8s
fM0XHwv5VRivaEiETjIH+eP1UeUhj419JnwryHgQ7cfRcYInbY3RXcXA/jOuJab369XzSPFSXmjL
/ftFBS4/qWWdImbo34aAz5lC/eecVM1OHrXe6rFLyf3hwhy0BbjbcjBWrHVRv1dCrsfWXeV3JHsr
khl3PfZiJ4aWYY/7JN14v2edyjmJAAaMuwepcNrq4LOVxrnTBTEfM9T6Z2tl9662qfuig3z0mWl9
603DIjwc3Xxmsc837HTI+Hr/VbWtfEFFRETP5AVvqoq2V3uNm8MyqTpdRkJyGLSu2HPJtjG2q19g
Fto30AwliU96T6VN9BJyrgD4ds/kSB0CFwZBurcDCa+zW11wMgQ38FXivBzscMiBsw9ZWJQ0KPT7
gYcRuekItVxFmXcL7ml31gEJf8HPZY6fK7eLGdM4aImsraNvSZ462CZYkFumnn6COmMIK2afcyGZ
RUYv67IWHHF2/6MrBprcvpIhsY3z8i2wgJRpzpB0EfKrGoedJNw5zmIa1xTi06ZPyF1p1pOunNiz
7+FjuVMlRM1cYiccGz+tXNd+7QPY/XpHdJRMEcD9xDPFr6g05rHoUPJgP/kxDmTq5C5UyaOntXdI
pL0dMbxW51mGekUvv5VHh7QtvohtPrAPfu9Mdx6nYM5qpzk5SVCfm9FFYlmOyUfgqIOQJJhy4D6s
q3ey/YnMELj1a/00UPwsYvLRH41/be0+Zd7auLdMbRdo8xjHsZnz25K4tbJ2iQX6QDBsWSyx2pex
c5a9Xfww8cZxvEjnlVjRg9TVmuEc7JasjdHonPpqrRbKkC0yD4OwyQ7wbQZeZ6eZkfjWoRlHWlED
mt+vlWVny4DeJFM7TwKmQKblT5Wh5E7ddkySm030uiBN0R7ReAoPuWFrk+11QWNs6seytY3KDRkQ
+hZ7waQuFdSyP2Is5+Wmndii7nHAmBOAWZook+/DQB/YRLesXE26VOqD/K0qJ1XnrBPCaVff3Pqd
90M5ezmma9UjNM4nT9+VzKu2ldj11cq7aj1WQfRuSXVR+/Jp9jnETOr7mZoCc5eThWDgFgqNlp/s
rQofq+EaZdlBjkC1RXdyhPPj2WOZA0I5x7FEYFhuv7cxuffc4pZH/x2+2GleyruhJRLNspriWJi2
zcpAU0CvzwU5bFmE5KBwhxdPmyFlq/GltOxpVMIn3fJL81f/xezJxSnxXXpdYlEE1Ux5xiIEMhQG
dIAYlglfeih1+KPt4pNcJUlLiS9PZM48g9Z8HYOJE0vdL7G+c8mNZSqW7GTYbpdIiSIzTnUDqu8X
Mgz0YUU53bVxcqRBYsUmHZdSncQgcIsN4djcaL1ubw0HzsEe2G330yDoESjkbYFyQW7bpxVfc8L6
sDuKmNncsWlCs9wk3fKzckA84U+R9qGC9MqlHBd3UT2ENzJg9ucjp0sqBj2FzRfqjiR+RtTRnfNh
ZPKCqd89uYVw34UhWYGh8P2MMPx5ai15O3s2Fb7mbEEJrL66Kz863cvYCnMkfcDvapLuWeFDR9+x
aVTyg8F2u/2Bxtknb1shi5/Ym0eRU6ya8mEx9Bqpmhx/vh2Y0JKq0CZ84xuX4XZ0Ii1+SYtUDHR8
bTs9+U0VjV+1N4FHIIistm63zmdakSKAXMeTNUi+ABE4pZWNxIiEaa9tpMg2FTf0j3l9G8zy3JTW
kxNP74zws3aQztknHgIRUFnm3HL87AF0jG4OUVdG0dGeZPdJ8RMfhb28UyKqoxmYMs5t9BxZFjM7
3x7ua4tohlkET+Gy1d4JAPlsw6HqrbTQXHPpKCb9bRAU4evqO8lhchf7g/Etb5ybLH7mFGUoz0IX
w50MEL73XkRIROUJ+Syi5vr5SvcvwVfZpa1KWIWGdTQ+B+RmFJxQfnLj2sbyqOnFdLFLCWZkIebh
bGpmEjB3gTH5OvwY3S3cbidVlC6hytp/s6viNwPn+aGI1gj3MoKlrJ5ttz86Qkz4j2no6ZMiwRzX
Xj5ju1PpymH4HHnTdBTe2F26dQj4HdXiyHhGPux1ND9HzTA9y6UPjiZwec/d4eem5XQBW1F+Lzjv
2ShaFjCZSQ1jajqbsbStgvhk60SQGThCWxs2Rrs9I305GoWetG71A8RAL4X0HfAizPo8TUZ9Z628
n6LJGfNyX5ocNU+bE1nynfNxvQGeYZ81N1ZqbUJI3vZR3LnF7IYwLlguTGzIHhshkmxApHqTlA4j
hXpAQK3nrbrZk6k7ztoLLkXAbzktBSwhvUXhG7hk/x2FvTx2cdEfhpLC16k1RUdsmqx3GGKijecC
JLo7k25b5XPl7ionkA4ERlAuNx43XO56jX8kyI65RRexELI0SdipcMXYHGS1AhXxOrh91RzeBcWs
v6/VPr30/frVr+1IXl8RfJu8BDBUs4lXOPhAISf5XDdrfeeRNfIsa7L10qQjPGJAYXGC5uD9Wta1
vvGQrvNU8eiShMSoumKyu6zJfFPbVXOcKiH+mBDMfde03ZfF3ZeW7byS7Tr9nBmAfiu0dU8i4i3S
UiqwZFQUgy0kyecrreoIkl3l9ciaPtb0SiocbbTPrRt1qUON7OR47N+F0+8LQ1O0oHIMtlPNXYqx
fY/eR+w56dwrjOZbCUqwiVHqx0zh+dTV59ow+9goexhdJM7BqdVvXWrnUAVhefHN8rrtq33uwiH8
VlnJdnLHPfm1FG3/4SaddWsFTXFq6yBBChR6TCQYmnZdhOjUoiy8jQYv/GGFYv0WqcXOBGE6b2wV
gmNJ3hKOnJZcwrIm/K1yQyCH0/CcFGRWcwH6fwZse4iQ+y2TJvBzBPbLhfIozjWlynuwz93DBKEl
jbt6zcqk9U/lPFf52IXXBcOo3vpwVqnTDPMnCJf9RM5Hm3vaX7K4K/V9hEPkTjmDet7q/sWdw/I0
jaHMgkiGh9CTW2pR4P3VeFo+8ttenuOw914Xg1Ga/yWe32aWOH5mt64VPQxxUB36oWIAxhYq7dqZ
Bl2T/FJzre90Hp7b/gyhv6SMAWo0VXNQjXlY1QP9H41y7suSZqOFtJXqzR8IUfJm89NmaWRn1lCE
D0vXr8xpOqv7sXpWTYQBES1cUQ1z+VL/3HrXHVhnJu5zNxPpmye6c0hOlSsKrino5GWaGZmyyhOH
YFtGskF7gPf2TKoo8+FD4VIrBY6xLokK2wlgQlV9n90u8QAcisXC6C8qnS+QU4/12offgONuvFBR
zxQycu8rPre+LL0Ib0NhTYjR2og4rCaeTs3miDeuKSuHzlITVcXedQv6/p2NxvbsGL/JbSvhrtLg
3iQBOniZJus+8Hx5lOEUQAWspvjouVehvzYRt+n2Y3M3OuRolLzryX7X4RJOCZX1TkE97EcvNuRX
dVAi3MXfUxo0Yi7JZ72omjoq3gPajYJtadNNzovhS88UwZSPzJL9QyRn0naWpDr76EJTPyhZWtvY
uXiDo3wa9Mcay+onzo2oyraWAVm5dD6nZKTyJdj3iy5q8eS2CUECM1GxvZzPLOgYMDaFR4koJlB+
a5ivFEQZXTVT0TmpjhW07Ew6cv7shma6Dyvfvql3vZ4YKFiZS/uUJ5ZS5yqhh9sbRQ8nIgZccxF/
QwW1Z340V1jlyvIeHX2U1xgPPkxpI0yMQ3MdocbtZzSHCd/99JO6CtwGMvNPGRjjsOkdH+Nudx5o
L4M/stxGYi7DII8xFZ/RXPAQhlP8NTnkgultepdLFB2auAzbdOFJONWFN/LSxa91bDOKJffOg8l0
3LZVn6ot/MUii7xX2rwUzl93dfmQ7bNpJGFW+eoH4HPIE45PAxHnn5MR9JMshW9JN2JzPXLhsN2T
r6W3JmxTa6Zmuvb0H0diRWhrmlhTBfXFSJuig5TjltaELC60Hx55UK2bUe4M02Xdd/lWMybZ854c
PdrMsD87Y7E9bROqlnQrx7nnQ0hz8DsG1AenDFh+7B3wsWxWTXOZCt39tY5GM8ZBCVMdotG+n6th
l5SveiGimFEbnqcdRcS6LLxpTvmp/clcRmMiqsRJFI+V7ulDh2n7FjD4udhYl95Ja+ZDuvsy7gca
smpMWQCEqe6Fa+ehoMn/I6XANZ5McSBOS9w5XLJtMfvXiZafjTOBLQQblLcjSUa/aiKaGDz1yrvE
PEdttoS7Jl5t2riV1viPbYvtDbMgjsYpwKdXONdd9Yg6urL4paS9Je3PEUFccRjJCP9qlWaI3gr3
sQFL/K30dHEYxkS1t1uoRD6Kbn9OwgUoMaqwdUmdriSOiEbTTXVSRxywhi28V+E2Sz1AWOeVR/Qz
HIryp/KX7uCyGU9Z/H+VUflzixxm0Zso5VMUSDs1HlCW1BWTxZmIoriS1nqzDPFIk4Z/9ORui4sr
UyXXwOiiRYPrBd+JoY2fylET096VnX8zt7t/W9QWHRHchR+ebhjSaoFd0pIb7fw8jfcLJ4xK69Kf
bt1+cM+2YNVKEDVLCq8vidPb2/Aj6gm+pZhYBM4DU7w4fTS+ep6ynmyFPH9wSbQnSlSPWMfGaL+g
xx/zne+uTJXVTNhJrqOg1YCScFpSca34ymnaI/75lkPwAqi20Yzx6uR2iJ0yG+rFGUgzcMaPShZx
xzIl0o+NEYZJ/FaqLFTbIM6r0zYVb3ay3Dpds+P8iHMcTEw9mVye4orJycn3Pe2mHVtd77Ary/PT
3jXqndBaqipx3fbR10Tn4QqX7kN3xnkiSJOz0S8zCdpCMDpinlqsI+Eeg5Jg0XnyJ/lol9V2qJt4
zgsRY9QtoAAxI+leYlhRKrXiBk6a6XX8bU/EFXffxtatiZxhZuAaeC/TIqqTq/VAeV/ZUzbpSb+a
QjImjXwfsuC6rnlr6Ng4a0QXpdzICcm0BHxndTWGW4qWb2dKEfX9satsjB7WNq5vcxV5M40NlkDW
FH11E7levZ08lohsxhuSX8aCLWOq9eZmxtTJyzyzWSt7lyH1AKXJz0kD1peOw8bktmk99uw9SxHh
tpe28cPh6JVN7DzPkzv9sJqh+ibXMNpyOkNcwezWI1J2F696bCvqIaPa/WCxNUC5ZM0syoeicXFP
9uNeUg905UHuiLkIjPFO62r2Z0ub9Ux08jqmQS349kHNLQhvbPfUS6xbLo3Tcqy9cEll6/U5OiHe
slpao2JsQLou3rrqwcxIBey+Kk5GjXwuHAx4eMcPtSzBd53A1iCqaKENs0pxplTZb8tE46/x63IP
iXJcIU9XSTPyJjA1Ed7ufu7OJg+7693HFoM1HvsmU0tQPZAx2dGJcpcw9Jij/sAqZWLCRnmfmdB7
DrU2OeGL4j0qwvqoWA0ckQ2gN2md7Zu2r3GKi/dLV+HI7Hcs2Su1Ju9WQ7giT6dXxi8ydorzus3M
bzyUWN0+Hvtx+BmtpFOgvnkJQJC8dRS736THSs52vOnZ9WN29aUKI6pB3VvVaRf1st3Q8LKqsNop
XG+0YIt0oA9gwpfONWkWrIlmHw3G0FAUnJM1QJxEQjKylTqeiWWu+qhYnhen4u8EcR/5l6lpreVt
XYZNffz9d3S5Me5yjLKbN9L1+vkJVKmPUWul3GR+2Ndoh1xb8Udbs0GCapEjjWpRrck1kHoOfzt+
0XFmFCCZ+SI1Y3MyudBDOVUvSWgPeB/TVSUooeyNUzmdjN+vf/Fue/0Pq1xRBYWR1X2PXWUNh9LS
5fpm8bKYB4v10JoR5doFt91sOOkIeAqL27/1JHUiI/9sJiqCPFp71BizXZOekDmBbOYqZaEVclmQ
5jI/O1L1VJ5NEY+Z919CJHsN5+akRVciXLtK8w6NE6MgwxMx8CtI1m26WCyW+0fNneQ+Yj4t2aVN
0u2+T1bIpdWPfA1Ik4jmZJe88tji8mAyLhpU5ia0U/Lmxd0yBsHPloKcmYezJmcBWjVrRTJG/Pfo
wQM2yZqkG6fDsGMlhN/ouQ/FNNjPZcgNiTqsXC40CY2TdlEvfjr1uLzSTRIRxnF3WScll8MwhC4S
OUgUJ8809mdXucmzWcbqoYIMmBeULa9t1aqLH1DhzoBGHhyzVplVUl7HXVX/7lZfKWpYAIXp0lKO
a4GHrZrBhaAG8L+WKVA/Wirbt0lXtOiQa6+tZ8N6hL3Y7v9YMK0+FbhTH/3IF5R8m7xV0l0ewllv
rOvHFTAkafBF7EwYuHk9UpafzbmfrOeyVU+7FbLujxzZX+h3dia3YuzeXcf5HDXD4cpf+7t5ZCKM
I817HAuL83FzmAzJ4RPfQXGKZh2/Lt7s51Y0q9dtWcJ3lt3ugabTR5ESdeeKqvKvySUOtA6pXMbO
wafIyWnu3DFGw+SG1U1VWe29XmncqzZ5VmWEHZUM3Dxex+E7E9qvepo06c+1uqt5s7+XuvwWU9nd
Obb/aQqxi4NPjZeZHUK0r2wkUCvSuLBqo3zfKdKI72R6DfAorCXB6cizj8Fcu3fS1UNW2omxc6u1
1r/xSv/PDCv/QJX8/wQnuUIg/4Or5UtyAJjx659Ek+v/6W9fSxT8C8MWYnE4I6Fvo5f/n76WEF+L
57kRObOOh6HvmqL9374W3/mXzRgpRrDlhGigr5aX//a1eOG/sIA5yM+Bl2CQg3byf0En+S+i5f8S
WYdJ7PMTJHSZ+GhYC4UYaP5pTi+dTSB/RmLn43OM1DZefFaCd33DkH7sW8pnG3vDQRLlyr4PFUjc
L9HBXwpo2WXovnEYrgcRGXlIVt1djK1FiO9EMZUA/Lh+bpMrP/hnlsfIEvt5D3v7f1B3Hk1yK2cW
/UWpQMJjWyiUr/aO3CBIdhMeSPgEfv2ckiZGTy9GejHLWXDJ6jJA4jPn3vstx8/lZzLn7kZaSwVj
IYeQAOwuspK/VM6Z8u+Y9r98SA+djLRR/sN4G8ie//VDwvsY3ppruTdnyBmZ9eqVLxdTbu3FMSCX
AVAUIyJatm7sDtOuVDE1f11HGqH8L1IIMU8ZDetx9Nd5j7GB9xaka/KMMACxZ1XPFmM+J/V3toln
HRYj5mE2renRLwJcFkbH6eSWviMFOVn1xBxZuz/jGMgL7kuhkNfxBaCSyWJc84WYbMyrtPvpYux3
0FVi7Shr/R+6vFFLYpil3E2tIFib/KhhO9KR3ZJ7881K9psMXVnVX9r2s99DAwByHJJKdvtlJnCS
sRkDZfTMyKTxKrmoGdNkKeA46wFJ/gaiD0tNirthU46q/RWwInoumpsd7Cjb9BeHevABulVHHtm9
W4jrgG36kDgKNMoeCYGMi0lule14r2Ke+g+7nM18h5WZQq4n8h4wG3PhcNUeyNmcM95a2AuHMPA3
FwbKs8hbKv/qN7o+epTG0YSfA1FVSHssn85bdQvOE02RPyw+dgoxs5qbXXP+21eziOoxje/8OGef
aifmeHFGBjbmYIkt+hh9lUGsXkovE7t5JTq7iIviYW7KbFtgy7Frm8mC5Jn1t8HJsPFc9FR9aoq+
jzVO5JkFyy0LHBhqya32zR4rubMc1r5DnN+2VSuhDovh4/wpc2OX2c5tw9yp9pN+0blnyH2bNGM4
zbMdL9Q1JW6mFCMjtNzoTgK92Z0akfYu+H9v/dEcdpnK+h+DH2zV2N0FRhdJ217DusKWurZ0f3R9
o30clGlBeLR6C7wbOqVKPjmJoDu9pgCZkckurfEaq0XFwBiB2jGvS/nm+xjPOPCN+yaDzcxLo/pe
2IP32FPF/L5BDSWMxJI9K+JqV8YnC7VaZg9bJZfpwrLPH09ELS/fvGJYN8YKQ7fJaJPBx8kBjiwr
rnYVielHWNHjapu/BmuKL9g+48vtdD+J9lk2brXkoQWbENpTqjdSIKlzhf9l+cg1c2KXZdBEzsSA
xGEk5fRJe59MRaRWvrK4HfOH2QfNIlzcObeacW5yEymn8Qm6/Un1tmLbtH7CuB/ZTwLbq/HCEL3a
YXoSIr9iT2lSvC/t9D6bEhzT/NWVubm1jORLyOdWibsVyLMqVb1hZowVefbWDMtL53YkdlkvIkmf
i6x6MtP2kDOHD6xq6+fz3h2zq+VCscdsPqlNUmBRbqai9jjXupe67n6IfH7rqDU3Hjf75rYiLBLJ
XOnmn7lFqfYzteyXtDC/Lwynrq5wG5wMAT0yZ7AeGHt/LmnC8mzQ+k4N4lIs8MssRWTPRmqmdu6+
KgaKm9IW2FRIKpQJ0nzt2fCX/YsR1BEnUmjFdNErxok40PmXISspyfPuxV6Q4QegKBigw90Rtekc
jHbesObY8KWmWdilgwVrY/0qXUbIAsP160guw5E9S0HyVv1iF7GDd4bD7jzN21840dbbvEqKnZYO
tPdyL4fmQ+Sp/yUCOFHMjE75PGMEkNmR4QzNs3SmyKzL5B3Si2ZyCkKLrXtbpqeJJszO3+dmGPau
HKPGJVeu4MAsC4Pp1XdnwhNwsRIirvKv2myf8spSgPkc7wN2R/PNQCFjYcx617st6/y7NEtfcsum
Yi/qz7jg9XVrthtlxtfBGzf2AN6aj/OTB/8ApLi/de23ShCBZ3YqJyjT1ABnN+61Nq6e6jaLP1Gt
l+I6ufOEI4N65Mfd6s4/MJlXO0N7Kdux/mlYGXxjyrrp8Qg33TQiBZ5VebwehZ1d286JnEaGTua3
oRdoBHTtemdyUs1582iCrdDNAWKhyN4ynftIMvfDVOpqB/xWWWe954Mf0cs+jmkFqSsf5Qi0bvj5
qSPUGoFOcMGmEeFqPEHwKxZBiQY/zrP73BL33NTPoleYafBqiev24JVHiUBm09Qocny8BihMq2iY
HDDdHgtrpe7nabooMX5TRN3EqGJYvv8YrAzzKa3DOA28/WJk59XvBZKQfo9k8ioXDy+jzn1KxvFc
AvvB49AbiTfHqi+SSXyeMtJOq+kRaJmnGnHJhrdEfTrcLM6s44yz3oYlDe415lZ65aaMB/xK9GFw
Xs2BDom2l2WoHoPI6Vq9AZOMD4PsLrpyruSY5ntbfXF/pVvNgpDcX+2dY4C0EFfYIko54C+Bm8pL
i8sVfgj9Ql6iaWAo1gz6ZfVdcapd+wm2KdkElQ1ihdJls+a4cQRV+XdlAxeNqAIua4Onn8c1mgz+
IV9ZW/YNUKamoDhlRr3sJ53KTT8u0WD9wNck3y42EZ5OINwQqasXMtUozhlCIi9ZBNcLQ8Q+y+vd
xJjmWTBqvwky9Ppj8sanuKne5IDQ3aqsN5wItH9ZYv/Vb3pmxOVumsEGXO+EQQXbUSfqg3xXubdt
TK6vvnUZ2jdfgUNM5NVuepE9VMbtVia4plnubPyAcLp484T3ai9tuE6FD1uafzOrdObQSwnXwZh9
4+n6ZiuOAdhs9d89t3tYNQhSvahwgSZIwMHyVR48Obz5bRxw/eU/UL1wWJk+2LT6bCWKNs/D04hV
SounCyydp+zPqfZem6W0N8pR07ZX5c+baVQw3Pzh4DLCftBHAFTSEnIaPirJ5zExj0q4h7rNHvpC
Pad5+lr22TkWdgiXyji4ftCeU97V3fMI11DqfKvJRElizYi0flnaEbSFJQcXSLAHxjwVQJc8vtpT
7luA4bHzyjv+Fox8Z3HDsMrYFTMuAhgSfehUb4uM+UUx/M5jdQ2G9oRuZ49B3jedZ09KCD6WH0k8
t/ZxMjxZTakgPls7TFX2nYC9nj6X4bcrvFPiLWcJsd5XYHdq4IJfSJiC1DEObQr80K0yVEa6XZki
JjcuvamcEHnVpUd3sUWBtoaKC3Vjz8dMw0O3eXvJ/XHeTBxcbgu45VLhMxPvHsiI+dkxkwgX0Il9
orpxi3sd0Q2LtqJBP6PmMkNc+BV/0N2B0Z9vjFE2usAfDhvifMye2C5NW1Jw1cGIE94164mph2zF
sBo9DuoHlsf2zoai2YyrQfFvu8keh/pX7bTQpmW3G0eJSeEYyd4o934Tw3uaWI/Ar1gbo5fmIYOD
DU1q7Kha0o9Bqn1alidR1o92SiU2c5BscCnDjo35SKfTrbtY5SZRWB4Kqgo8DDPkTBbldpMlP4tY
ORu35ICU0oyCFmbd8403jDEf43W9StvBT91rAxz+SAtDWPOllbMV1fLYMPAn1sITmBHl6ANMvmDN
UZhvHY6kdKk/qj7LTrNF3c21dZbO0r9VVGyHJPGPcZYZ4dR1gNTAouy5w3FNf5NAc5uNdG+FGB+U
Z77Ztn8gfyGMk46TwyzC4XZRuoR0tOmMGjfw7jWbtaZJi+MiBrYsjoFBgctCkWWOqSlpDdMIQoOx
Hcsk7Gny0q2IgLVHhuJog5q4e0Q++JYP6cHgfMbDM3TcFm0T+87Ee0cI23K0TdY+NTV7eoJYel28
erjbhZbSUYHYi5JqeHPL5WqbM7P19QDX8e7iH1lVzoM5Boes1a+zhj/Kxb4ZHKCmc5L0+W7qF5vU
lJWcTX3OLOOr7ZmzJ6wkKcnOZjx8s3qqG1RSZ7JO5rB3QAXaltl97/Q/1BhHXsd7mFoYjbFbviM5
Y2qSrz94rz/8OfmweywcM+yQZEPiumkJ5pv19NOvykdrAQHrsQcRHJnb3HVuuIqTDJCnTOcSz8xO
gvlg7CfHwZaXzDBwSmwBwPWl7o06tNvkpYYf3Csn06QiF5u069rNbC9X0mbURoEbJExxqaHH0MUM
dEMMYW89QbyeOs/dShdSacxHOD+34NiB5uWgz1+sYsCYp4A/cazfklgYWU0XhFURg7oXaPQlYiez
t5rsrbO6p7JAAZdx5I63sXjfThtbDLu50NN+zJv0pcRMqt72gFbs492gOZBPDacHskyfWPkfgVf1
YGxjsWeuTcDRZAbH2pncx5ZqO+q015Vh3Eh9JDumhhbyqp0JTL0Hsba+QEXMd79JWUTL2VsPdZMc
vBSedKCF2OSaxZbURnyf9zZeCKJp2bTo3hDkbwfxL6d0rQ/SqlgHUl2wOlcqzh5opGRCumtL89pD
SYVlvXiIIX3HemEgSBfHYgptmpbWV0GDwZlxC9SgWOh+zy57Lo569tq05YQb26KNZqWk3jltJ+51
N5WfDXTHmU2IOAjp2xFJqfORxeR4QOAi7rzRxSJJ1wVbLPCGJ4Yn1g7giWqxaWv3IwONCJ3Chbiv
5AysD1C7qwPM+xYSsz8dzvpLYxCHshGBGb+6XTv9Mtd4OflDoT5c0yVGqlyhkY1y0aiSjKkIU89j
rzfL+mCS5fFMqJy/ywJhHUbE1p84DaPMQSdTiI0l5so/ZEaFt14StH4I9qd/D0Uq7lnLmxvTi8Eo
F7LlgrraL3a7dBx3nfsZj7Z+oJwYb3vV1L5LxJrRr+jeOeki47SC3X0ZChc1lHSHw2AG9tvcCvmj
sfjyAbW/1jq4WV2uQ8RWDRCr1cndYFnHMi3e/MxQm3bIjL3ueyXQIDdmZDVpcxUBOtEONR+NFWr6
vMd8dpQCfYzDopvqwhXPQ5Ij54/bYg4lPSXYRQ2pHKvRTPexZ3WvNybga16n6XvuauvYOdW066qF
StluxXUdoYuMeORRGM/DKQ1ks0sQn20Cevs9Iqn0R8mJDpXvLtRr61R6B4xEi4ei9/KjbJz+zOJa
75YZuWQ3O8BEUunD7MfxhvumeW+Tav4BWvvea657NtEJLdS+7iyHXMTEzX4aVs65qvogLWiSRpS0
thFjUFB0LO/0hNelZpH4y06b/Gw39jxvlEXRaHjS3uYm6uDcyuMH1xjXG9CpTlM/tdfWJtLdp8/n
beuX3K3dfSfRdnoJDoG969y1Fi1c00MLV6a+Q1DlcluL2Tv0aNbOjTs3u7Xv15/CFuVWkn300UxS
gzTn5WOL/8i33HQsnL4o7PlnPvWxrPCBnRba5JzgiIDj49AtGXqPwW1zI1zclF0kNkm0XJ5zp4uZ
8bwV29UOK4d6mzoduj1TTJvGy8yvKnPyb3QO/udIAOFuief40ii73bRJinf7YiYv8eyx+Swc794e
Zj9CF5lFyhrgEyZk+yupaIKTgUTIhE7yFNdVdm94Bae2dvpd1+n83Q6G+qHAMvneSwjLypif39uN
Nz8W/TxdUm9dvxeSJ52bjs5jKn34rkIuZ3u6yVyaZf3O88GmMvZrd1s0xMSjMBhqnqFldlWgnSYi
7qb+HHtFCUnNesFsoX5wAmWH7IjM15vEYJOagzrfxOQvZLjzlKHB63tcBxIRTqtQIX6MJoF8MQCp
0U9nmpTsGHjKvafPQBtdinVbOXYa+qSVvijo5EMaNzmIiIOVoQ7yw7j42FHl7diEgyEh7KalgKgS
RtTf8PbE46WHZoihMdHB+J5RvS9+vJ5RylqRdER89szhXs3Vs4vjzB73TE2NQ1FhZgxvurGyn1ev
n0ITsQyIm+PQEN+0SjZk6ke6ruMGF+Ds3DX18Kq0YUNUIM/NMbV9XkcfPYLpUkD68HoeuzfmBu4i
X2JhYEwRNIBa4D2O9yAM0T52dQNt2CXFRzFAJezqvPGuI/flrklbwNGKrIu7BtoqPZgo5dApDSl3
982xlUV9cq6KDiO7WXdiuC4NANFmaBc2dg7aHpbYXT28oMQqXrO47O3NEgTlfessBNbF2a0FtLgh
Ta9mbj3S+NG42zSifue7L5VakU56trdNc/BiD0XEfUl14uB513hhZ8melImAhtnvmhb9eUH94+ql
jby4KU8oZdQvuSp5tEivvk02m3usVXgoiC6Uk1nc1YRmP4GDynf8dceHurj5l8Y0sdcOvnA3uvm3
rKzwaCxIbXsuprXe49Pef5iVsH6JzHD3DSHQR4mC/6cuqvjXbCrz55gZ5rPyM3FyWStDIAYroJ0v
AsT4LmNZtWvLTL95Aas3+AVOZEYdHVf4LP3raI/0lFk7swNf2MR/98uk+dGD6v2MJVPMKI/L7jAF
CUnrC5Fg9Ho3biwtSoybK7HuBu312QOEZcBEycPyY9t5ADXRtIx0biVL06MdVBxRRtIrivosGSN6
YOvZN/W8n8XiPKTIaV5YPlAEtGDCl3rMzN3sUTiy0g5KxFayyw8dycpvblt40VBacrcyF0d0MLaa
A0Op6YT7JZEfjZ1it9HDcJjRxJzmPK9+d9Aj/CQ2v/Me9MD+Hg+F+c0W07jn265PNvpb7AdQrTBg
dJfqM5HwTMStxfezyu03QYFy72CfIjcZrx9WTeYf+ybnkJdKWa99y9h4F6A6elEle+o5zdomrNab
q22OuIhNXdiCDO5lLe0jgi6O+0U53XNbllPE5ggdKZLG5b5blbhmtat/JUT9Ma5am+dMqwbDEZ2Y
dyOmVg/k4pnYYHp9ESYVnkOqLJGu6ECQomjhO/LSikAcDaMcX81lEMdFcyJtfKaoHzjafSbTgnh8
bAKGxiAOKK/dixBmCJWHbqd+iJNE4T1hrCSHrrQT8uaMNx4SbWv22o0omLzHBuGEyrs5icJ5YsfT
XXBgN8+IWw1+UQmlyTXREISj7a2RM/jhBPtMRsUkupHW1XJ099KrVr026FccTOjn9bQOTOEgmzIR
yYIhlj9C12HdZYPBeLHHbC2dzF09NysEEvp6nKsZsnQOhe1asLxnJvxKUxefJ3dqzjSY3c7EHeZ5
DoQ8aRTbksGG5TwyNWsIo7EWeDcbm54AgUs54L6xxUoHorKvuCosRpKpar3npIkTan6RjS+4Mbvv
XSPc/chnenNmpz4Msw6rchmtLVZf6Y94TYW4NjOCzqsDhLXiQpN/QKbXURq03TYt2Tyh0s6CW4EB
BDxxhjhRl43m3mLQrd/GsXXvaTEkyZqmY1rbeF3WIlpVrHcEJjftvZ11zT0UCpytVdQFdgqi6b71
jZP/YlxV0srXaXom+nV4M3PhP44l4FvZq/rXmqv6d4XMZEcpMr7OleKeKAP729SPOD57GKg/9+CO
Bw3YSGC6ZAAL+SCuGNCU9z2b67vYbsSxd3JUG5md3jdOa11awJVNZ+CzVpSGumfKxJU1BOaPzM/N
el8OC0WeaTtDVCTT9MpYrC+AoZM+SurCChFr2hH9YbWDqU2PGafSuaDmeeX6+Oxrl8KA6dI+zoPh
SQzB8LL2E8MXjZz6seKoSbdytbgUUNvXjz4mJ5j6l/OWqDt+4aZDQdlX9SfLg3Y/1wuuFE4pl4hw
Mu6dvh0DY2N3c3UpUeShIBwfu5Hpl3Tm8mVAzx7hiWGe2AYi2x58q4zwEWhe02L0dhx23d4O/Hab
2QvaJ2dIEpz8fRP71IzHg5zaaHSZGjU3fIff1aIlU8OXN7PaHwZhPLiBXu8GwzN3MjVN0HV3vOKd
Q/Nkez3Yr1E61GptQzE1dw9xDIGXG+sLfpQvXR7rp8pTVYSSjkgx3iqibc1NtUsQwZJjjMswTcU8
j5vMqTpqa9DVDj2fL47ryiIUEwt0X42vnjoefuhavG5bkm/2vcr8/juHzHyx3WW9GgR1nlP6mktW
2+trYlqKBE9XfS/SzvzAFBDFG6u/n2XeyJc67j9RZDCcbdJ4pxipXEyb1Rl0llVOIb/EGo5TNZ2B
fqr7CWOsH1h4HVbL1yez472WRTOiy5/69sggWj+4tW8PIWzlrdpqM3SQaZdXl5gOa8UA5yF3DE4g
u1LnyvCQyIGwDhGPMfVL1O70yinEsIMWdU9rRXVlrudF+s3WsJKa8Z/1WZRLiQK/MlOWIoWFuXmn
l5shdTbsXOx9ig3FSvMmyA39cgHsgJ5Z0Om4XHa0t/O1W9Ho5jdrLkBM7Iw681x6ecdl4r5bducd
hDVZu6WQ8UM2t4rKN7PjfWsJMYSeY1R3Ix4wUJ7irsxa91fiGj/wlUzfgoa5VweN5lTYqzjIfLa0
XKzWi4BaCRfophjxqvBxRwOqhKXbuPzYjLyRY+YrRZevLAOAy3/DEgBDkWK9OcjnmPmMR8toOmi2
+kpyIrypEE8T0ZHnqWAeR/s7b9L41r+P8h4d5PJe56xRNIUXzDMf22NXukVQzlc9dnuvm91nbSZH
hR30hkX8Sie6ktKRb02vek3i7rUt11umwmIcKTJOiwW7NWGsji/8IB6T3L8vc3U3o6FjZnuxGuN7
XNdnvyXvxCyPWgZPua4f8xndSb5WfBUWGpEgfkzGznuT1lpiQTPh5uoLjfDAJa4XsGljzNp4p+xE
lSvAsOvhaXaRQk2OMHad0C80G7T1ePy6MxV16bnVL8RA7WnNFwBZ0+0miENKwZ9gsDeFZRJ4ocB8
ed/bTkVCBoWv2jELW05aWB3Uf6/eZ46+/Zo6isxj33oPsmIIk3SF2SGUk1GTmp8Q7pMCgoyR5SfC
ZYbZfWFBsC75S78gYGQUH+cX7eKTH+i5OhItz/bX96vv7Lbpqcu+27WWw+5ndFm8a/vOoLeEW1zU
IaBvG3G0NX/nSvMhjCb2Ns2KUGG2BKdkn5aPcBn2HS0pw94uWNC2uvF6N3EW7rVXocddp/d8RLqD
GDveruSC3w905kdTp/Gb0bpy584BC0MwapoGTOGwrjGxNNgEvj/vZF/zkILyU49JA619MEw2VV3b
FXxJDTu1GU439/M10qQZjnhfcjSHMpkHxsvG0L3iGL/Cea/FebH65UK3aEdqYSpa0yoT8JLO40fA
2vCzaFLmY0ubDN+NxWmeQPM1qyKJ3BYvpTOj4NrYOk6D9dGKwRW3RVpfDSHwKhhQkPKonl8R4HWX
Hu7mhyvGnhkfVUYQOnLoP1s16JPO3fSdLKP+rAG42PMumXMM2DHvseogSLoHwQCQzgDwVWkkAIOw
MFWIeIfn7ZqV5RgaVB0MWJZZPjN7m17HespvFsSVa0U9Sa2XRUvRRMmgzfiEiYJAI7wSsLBjfV+j
EmYH+wyJmaPm8Oyr588Fu/5CHAUZy2yVtHxiZdgyTqjXPTUpylaXpC6mj0l1io1MleFiScTABZGv
GQRwFhWF7b85qUfgBbvIhjumTpu3cnWL3dRwEE9tWz9KAkId9OaYoJhrIK8UjPaRwbVIN1bSoE0M
GoMCLTWWjmTTcnYjprcNUJANO1AGZrd1kQ6cDOW9lKXPgMpJk/yuoy89A7NnO5zn2EPR3WbLYPOA
RWbmxoX32+yK7GEtnZnVbqese2vkBgwnS4xcj2559mqZsS8a2vscJeg7S7fpJikRW7fIzJAnNp+P
fSJbfz5eNtvT4wR+bCLCawV09Ly81M7YvLp4hx0WYIoNoU3DbnWd+M6QMZZl6WNqNt+tOnt3Wpep
hJ/6SDKN6bmSa3MwqF0/7LUxH0qzGMg1LabvfSpMdHu5uKi6xwMTdzosw1VQPsAOZs8LeOkjvORP
M2NqFzHuUwyfCsewsdxA9olQL2fbJVwifySl5lNdF+5Daxfe1kND4eFR7QW/5pvyI1+aibU3Bqv1
whkmWkP8RoMAu+7k6VtFF7rjOLCOSWcbYZFUFrJEa03Zikr3GvRNCnmAWE+NFa2L6uRPJWJ8bCbH
uRjsDE5oOuu7pWr9I6tCoga8+mcaq+cyNhpkFfSLTFf5G+3tWkIiw+fHo4DjCxNku/OrqJPB775Y
15fcTE3sz7IvS7X9WXglsUN4Y13xS8rvmRr7L2zMwVP9cXxc2Opcs7Jg/BmvA7sNNmOb1CiCZ2JU
W3szennwgwaf9qml+0U1WLmP2qyZOWFc0OFcldNYev5SH9K58FF9+c4Xl/9N0TLYb31SJwea/JRR
kwh29KOHIM/Ww+hUeNFgFu7tJgGRbQU1y7VSScwKUtZBztAB5vtYKN/VwRBjHTi6j8Z022HS2CEe
rTIvzAornzclJgVJKEeT4V8pE+fIEEs+VLXfPIx5Ot4h7m2u+ZxaM/pRdvskhckjPT4bhrlgWFW2
/e/KyNL3UThLtuEbxFYpmIUfNWX1ujL5emcax+isbexLQkuJv51qo2aGCioTxiosOz1MMMrhPp/R
Wih0y6E/IH+KW1ttO+jlzWoW9WVam/hYBiUbSbPjlA089NlIC++sBae/lryU0KhqOW0KnNCgQCoW
FSaF3Ly2GKq0waOV2pgzBqX11Chi77Ez9sJZ+e2bN0ctSEIYq+HBjdGojUAKSMeMUIE0Rc3o2TiQ
uVPASA0S/laewGCvTFnGxdDYBVhedi7tqTy707CA9Wc5BMOtZcaeCQ8TW586PDPemS1CxqDJJV6q
OOPS1d1LT2V7OtvidV2t4X5x8PLTi1F9k3R5+6RZ248YUdi7mwn30666Wz2BKgswDamaRthep7J8
7VTzOvfVVtNH3PtL356MaiIdxVgF33FrX0170LsxG9vz0jdiz0oe0Q+S4Qdm/nxWaeGxuWVsZByZ
K8eoTQwCrQpD4YQBeLXvG7v/AVNuruzvg/gzTVLvIK12wE8Hn0lMN4r8GRtLVpbwh/OVLcZ8CAZZ
jVza3XwxE5MoFvQDJT5LQWZ9GgB3W0b812CqbOYtduJBPjCrUeZtby5QHZzGieJy6G9ypNlR+K6y
5nqREliA5Ajin7v4Z1Hp24FKsPxnA6vzgDoaYxCsIHDeQU3Z3uItNuCPX3iiihAj/ZfJWCBa5HTi
71jngvlaFKdoxLH0bNrvPcwKKUsJXjp4qadPRT+EAU1zJFkXXzW+Y/4Wyz3n08lS9vgO9dwdM7X8
bgL2ivDZbiOr7Y5t6RFmkFD0sCG3bY3EMrHZ1gtfziG3ifirsM8/eYqDwXpM2Q3LDWzc533TvPku
/8FDGjNlnXEcZYeRJMpwJiq1OWY52hOKETPYAaR0kQ1fQCyAZ1584o2SzdhB4f1FDMm/GnfzPnzH
xuUeT3eDnZ5n/MlSPMskSfHGjPllqpH1pekQZVaf/8PZ+P/Ecv/bZIF/AbXv1Vf9PHRfX8P1h/r/
kEFgYV79n2jtbP4TqX37D/+dQGCafyPcwnA8+Q+0Gkz4HwkEFDt/C7gxuTqQ31rsAv6H1Dbdv8Ge
Blw1oN38fDfA+r9JbdP4mwPV7Rp4N0nfuvHd/wdSW/5rAIgwpe3Zt4DLP6VDkXjrC0MbyIAu8l5f
/IfqYLLs2Ljn4VXs/vBt/C/e+nyOP1hu//Nv8CH+ePnbSUeqHLDaxX0c79K3DSae3/7zK//pDvvn
S9/+5B/uLByXMiFWXtq6eE+EuLw3l2Zn/Ex+238REcJd8m/e/Z9u3plh27CavXHp0ql4GLwFHiCh
A8/HDvNPD65wWwWdPpWzOCxm3x/HJYsPc2/oXYmNO8RKSzDbqJGtY7kTFuWtSXd6b9vGRUbTbfmQ
D5VzWNrOpZJtJWNSVe4wd/aj2TbxvDFzFY0zEsYEa6F9QETn1nNtL3JRq3BO9Dh3pWm6l5wY775k
zo9cBCWOMTS/Z5TooaccG0hprLYi46Dn4L5B8UzlF6J5cGIpFfGTTBRrgF7apSea5wOqGhXdlAcg
vIhNa7/wN8Uk2qNrEFaW6Kp8MErjFy7VZMhRiOTPZoa7ho93GggP0WvJLNE1N0n7ZTQjxzgzlD2m
qAnNqtkAevvWuccZcY9LUB2RdVHcxT2lduNV9MAFXjh6Fvth8PGpGHp5nVIXYKpbbDwmsvmMT7C6
FCzYNyJOrDBZ+oA/wZxqqCr/l1dgM+fYpRFWWJXj6CWSY2F49T6znPZMquccmvG8gNbi41PljN0b
i6dbGUvrCIH9rZLZdM1NiqQasdv+P1+rt6v9n3KBf16qt6CLP1yq8NjeOC5cqvY1O7hblDfW3twW
xl/Y6f89F+J/e/0/hSV4eKJg1szr46fLkMa95mOkH1CHbcR4CqZt/pTWZ1ytNqDBEBzJVqIryE41
3qLT03/+iH/KM/nnZ7zdQ3/4jLkYp7jTLfbu8iL4nN65Ww+3fYnufXRPZ9d9nLOjHxwTkLb//Df/
3df6J4lJENdO2ojSulTWPDMOmcxwWIo87EY+uWu2JvsEPUUilf1fJEOY/+5E+JPgA+1MCz+JY4Lf
ZlGQ9C+skqK1D7Zpm18Zvkf/xdl1LDeuLNkvQgS82cIDBD1FmQ1CUkvw3uPr54Av5g0blyAm7qYX
vVCxClVZWZnHpIm0SzMGLakwUiNBeOdYKKr55ZjZ5cgqqDIFHDBk1Ks/vQgAKQS2C6g+IXvviHyD
iLKyNn/7aPzf55jd90Jd8zGbVqODVwD0Y45ojsmsKkA2Nqg23J+GNp9/A3rhFqFmtwgP2BzvQyjF
CVvonV5Q24LtJI2e7pvQyRWvM0Db4vkEE1TB7mIlgBgD0MEvAnGoG7NMznl0eP5LFnYDNf3/3Qas
auTP40AMDgvJbrXpYCzm8PkX4Bqa1FnPx2CXZju7dChq8o6AAY3DyHimbvZgoDsQWFG5XbRtLUgM
yYGSWDA0U/Ak1zwZj3G9V3ZAuBnSsdDPsIWyBu1cKuLORi1fbjZrNy01BZMHQeBmPXY3fxFSXU1Y
4adRkC4i8TCW8TpPADyG0m32CxnYkYdZgo2GDWTN5OLr+YosZRG3n3M3bA/DWQhyhaPjBaCey9Dt
rGC6msE5mKt22QuIDuOGF8P9ynDT2X40y1moqxoiqSdirSManukrlAxonCIhmjK2p6+t5VJApWbB
DNpZsQ/2/ejwhms019RCOU9BP9R0z9BJMFtb1HMFGrlbVwPmWFmZ299eLP89s7fQereUINOBZMbX
owORbLCuPlHUgBxRKerQ1a4hT4YXqMBdoD/NBKg9g7INigje4Cy9srulpS00i24QKs5SgPdHJxUg
0dHEV4jT71B810WYWkJVXAkFq4WyQvZRedDULWKIckIlnROMwgfwLATFLsB34TqLDMF/LRlYfHAQ
k482UfouoZYtSgPYCtCbgVw/zDiR+kK7H760Zaszba0VlSWC2xw6VXYC6YMWWjA0NsXIKE1mE/m1
Ik9NODmrHQPuNRwaMEmuqFbIpHik8QvhxwFRchJiPN6JGvZMh4cdQE5D8C0MsVK5lju+NaIRR/QG
FnyHMPNsaDBvfAJ+DEKNB6JRj6IqorzFwIOEra2+6mCVLOhUYHnVtk55KG+0ct+dkO50/RZwQCV3
SYvLJooDOwDXeobYxmstNR99i2sOWogaU3OgUvvfPtVsi3xUn++VpbBLzlIKSQziuhkRdkUj2HC0
TG7jDWVGmyZQ0gNl1tr4KX6TTv/Cv0Ka40w71UrAX4ozk7/9fZwNmqFt4MSNA08caFR7OhkyjHJp
wcOSv2a0p1QeyPf2tFJDsSWZj54+Pp80txDib3n63QGB7gKqqkk5On3cbAGch+c5q0mTFnrjd0Yp
tgegLSwJ5Ve2vabAH0gEauIiCrgipDYuXlW8VdJp7DdpWX34sBFDxU7rhQvK+XITujpJFTpY6bDC
HgDzMApSixMA70psSABBe7Y18iICEBisDPBwRA8WMF24Rcy1wyKSS2CxKBSKhWg3eg7l2l5Zym70
XvYOyUMUF9izMyTy5SQzgZzUgBlzGhoJK0RFQHB/vkRLX+f2WrpbIhKtKrGtEUOaKgPWEgBFUERB
aetSSMHAfj55ryHxjqgh8baIAo7AgYAzOdwn/6F14xHv/WSH/4Tie+/hhRhCzvIBt0uCEkp/owMM
oZLAHLGDfyixMr1b2eRB+Cdnl3yE+xc4yIJ2grIgP/rQH80SKHuwhiD/EJZSix6iy8GZB+ipMoRY
leAzlB3DNwizBWw3YIFGYKGWAjRcFOiUywPP6DYtVIjh65N7aBODpZcoVQvth1HigdirqepEo4mM
LQRli+8I0p7dynQWAj45yyZGeMGItYe1QsIytJCnA654hPpC/72yG5YGmD1gezFuUrbEgRnsbifp
QN5rhEIoJeIDpf0SfwLdt9O162sKAI++zXRl32090NIoFtLag+N7RkO5HyLLa2RyxNvLRbULUpcS
EHC1imItW26ycA8+7fNpLs1ydm3Bd4LK4wGZT5EaKYrtaOpkxL7s13JpZprBo5nNkmkofU8+HnAB
SrTig9TE9+/K6lSLkvmrntjCJtQBLpd7TTRT+YC6pkKr35RSGyhDf0VfuLX/PJ/orTTzzx/CSbPD
xbd5LZGuMEB4b8t230OmU5kJDlPwkVyrYxvovAHoFOBIolwahA0cc3AJtwRplKhDQL0BhM7f5L31
zAqtK7tZqTHSj788J81OZeuVHtGy4eAAWo8e5EckXmvwv8bWGGEpD/cRr1cksDZ3RWdwuT02auBD
eGqQQdIiXKvqVa6y0VAahG2A8je3lixO3+fRcs3OV+EBOd2E+G6jjnhAfDZ6qyUq/coja1v5IktT
n50wWuLHSWkGm96ptNrpTtUWYCC0UjahmprSln8rDqEJ8VKlkWkDuosqI3s6tfLmmdxNH85wlgag
gEimAPrjgMevkm/UsFvI4KQA5VRwRnjaGFMCd5LKQNcWklZ+/h2bsFwATRQ9b9YSgUAvjmzwLgmc
WvJy9SUW0MVympVcgVlanen/70ICB9HOpIeXpeO6JNBE23pfczWcSDZgFrbtC+AxQBAzJewI4GvS
2p7Bw8RlAOLIIIMdxA+gqw0HhT69wrSKY+yKVwmQcdGBt+J2C25Bl0QgEh2qdOfD2Aj+ZSuxbOHE
cxLz9w9PhRT8iOmHlzqI8xpkLWVoYcnoncqjihimAhSjQHBLreVE8Swg4yxeNSBhrYAOZ+NtIANZ
ZKzssaWPPAusLVVxA9TCkfbAIbrke0MQ3xNweoVjQJpDRyoNsyszSU6hzJUD2DoAM1kF0KqFmDrU
AeS+1r3wY2xwu6CbyYEJg/Yr2uR4UbTqyBw7KIyTaNushOObs/mjYzeLxxEhTKCy6dgh94BYoU7h
mQw98q9ihwYvrPwYFSXFdEcKL8AzFBLMteznSzUzNf/fJxQ8Sv/+bkkeF6A5EJSTJWpjorMMvWyb
TlTAjyS0zKA7ZgDeqbjX6jXasWYIVVMZwJYE9Zo9bBIHMxn18I3aeLXWnweNPyfH5Nfd8cQhD1+Z
itLElR22kKhx4iyUJwxAmq6IXyoajDqqIDbpaJgpjI3fvI/U1PY1Tn2+KgtVK27uOs6iMhumDcYK
dhBhsTk1vuQONPKRChBKcgGiwWBlUEEPkeVdcoXYSKqwMvY0nQd7QZyFYGgIxBAww9C8zTmoBKi9
FprjVljJNhfKD5w4i78A5UK1FkQiRwKg99Kfwb15JX54FD+2EYEqy/MVXPxaszgboB8jAGdBTVUO
0BsTAQYeV5BGtz1AABptgSZRb5CL8gCqac/HZKZY82jpZsGTb2mQixKPdjgYFaLV+jbA7iLRB6P5
pXOFoTQ8RbWek4szKGPS+ydeG+K+fMGhhykPZNiuwArtchDzkdgGcu+wglKJUDG4PP99M6Wf/541
cRYjk7HxBY7CmvSN4esD1DwSra30UICiFVIioCoLQubPo/gSGVgXrn9FtSZXuh8P4mRmZ2XA91bH
jN8TINDs0rUqBjWtz6N1m4VLsOb6KqDxu/zWgPUP2x9pRL0zB5Juw6EeuQ/g5bWBelYF05bo6/lq
3MqMj0adBT24ZJPQjXMpp7MHKExktF5BANDz3rpGQyMaF9130x4CLrUyfgN7HNARDo0F2e8u0bOV
RGxqNT6c+iz8+UBtEz2PqWeQPgSHrLAhyU5JOlpHuZpDaQCvXW0gfukDqXORQoBK7amNDMd7ltLK
bdjqUvtL0gegwXgWSIkjFGKLxM5zsH3xTIShhgwarwdCJZw53ldWbiFLE2aRsCZcyPlM0QlctJdc
bT4pc3iHyHG6C1eO0kIQmrvt0h0JDjmw+o54pNRLL7N70HRXQ/lCtZATZjFOAOjTK6cYF1osxAmd
bBMbvd5aMGzcBkCI6rWMoh3iqzUcKA1skWRl0zFT+Hmw6eYO1W4JwLcUYeQBqIZdcIUB5ClX4Vxq
DCYQOtaoJ5/xgdpAAuFKbPlDZgQvvdJeJduV/R12v9rp3hblOys7r95sC+dPmMXKOpUGCeKQCMln
AmLGKK3seAVFWlxsb6SaWbhm9msZ5kIXmBNmQRJG2hmZTfEfiiEE0IGKdMqvkM2htHAbqM936FKk
E2aRTqRYAm4uGKRVIy2xJZ3WMiPWcz1VRWNUeZWX/dNg1RtWLRyIb25rg9xwh8H4iLX85fmPWJzp
LKzRXsm3JRgwDqPD4Un7EQzwDwzCWssSltI2YRbBOpps4mqK5xAFlad5VQavipdAyWVShYomsl9C
/+OvnMmlgCnMYpUXQ3RUmr6c737lIrikW5RwAqVS6VpBrs/AItiuibNvAM8DLLC/JUZDWvmit6bI
g4PDz2KOT0Rpl095onfNPrvTaHW/vSOY/Jn8zi6AVenjtTnHP88/3ULViuNn72PPBQC7ZDEarYgG
b19OUNxC4+LE4p9RpfQ9hGj28KqWaTVRK+0KXUxFXFnnhSuBnwWnUIKdlFRi7EhmtURBJNDWsiLm
ceEFRuYIS3fPu3qoQpGftmStQ+yNNUZdROmDlAuttBItOcVqpXg6WKYKZ0JtTgZyAkfmwMvlJ61m
uoukG5o5G7TI8GxVyZWPyyyEe577+2exTDDW4X+OK6mleu8011ZubUpG48GC76kcaqzRgNOvVVcw
t+T+N3PcPUy7nF6rDRMVCAuMGQPsStwSnelbni5YK1thOq2PNt4sXo1xVEbsdMhKHZBop9EaYzRz
LTJI9AthEbctd8GBfSuVeOsbvCEqgf58ZG7pY82CWB4HPoz3kE6S0m5yuAwVV1SLEFpKck/IKZiO
yTbPwIrTadz+e6ncEtmhg2sNyjRXuoNNtQbYAFD36RVGJPSxpxRUcAAYFQq9Iwi1gnl4orPhO0hF
HriyIWTbDiC9ipLZV2Y/CXfI4LuR4U/jQlM+Aq4Fmkxq0hy8GqCQvXfKCk1kIDgjP5/xrQX9aK1n
EROCvlCa4LDWjcLpIOoalI4Gkda8eNorqnRGb7A6qVN2tVk76Ut1A34WQyeogRCRGBL8QSuTfeNK
4TvDo0ClFR+XoK8DLiD/UOgGQ5pZE+XcKLRafem13ICjgOXL55XJT7Hl0eRn4TWHH1o2TC8Waj86
ncYbsIDcFwpkw2TaqlRgES3hWBzybbhdGXFhg3GzmBoRPYSDphFzD/J9wj4k7FE+MK7hV4DgqF71
SWHngcagRJrIAqWzct6XEv5bu+guDJFMDsb59J2BOtKSXWRnisUdNXjNaee1g7tUyuJmcdRvgpGn
cgxCGwQaSNsRWoffcQNzSW3EF4YJYXcgdq3Vh5CTUUs425ntqVXYRIHhGn2l4J3xzkDPI1LJA7ym
KxhkIZ3eid2hQV5er+35hc9+O/13ayG0HuRKepFyxm/ibbygsYUqUPkHz7FPUOXYfZ5AMFIeLObc
WexX8bry7ZeGnYVcSiLzupy+fakmp+F3VHMENX8K9cBaqw2utRAFUPiqr2226Q8/2N7cLI6GSY2K
H7C3zohb+8dlzk1xjNAHjOUj16g4W2g3yDWMYXxVuqxMcmnMWQSlIQwTxjALcYajtMejPKl0/08L
boHcgDRay8xHiYgYwbCB3wbBShF7adBZEOtAAZtkVIAd6z8o7ioFIL7DXGdlSlNcerSMs3hVwwdP
KFssI0fJCS/TW++U69GWPZNvcJ+lrs+HWdods1jU92AX8zGPAzrEAh7kBPS8fWiB11Cwk0Toc+Uu
bpI+XBluKd9iZ5HIFUDXh0s4RPauAjiqO5CLr8U23EMkCMigS2lWzmjDLVoOfiuTNnOb1tGyUusX
H3n78ykvZZjstBZ3BxFMgxH8OGyW7pdT3S0ehsxbeAhBgzQgDJH/MnZ+Knf+kT/9ywFnAQoS+zEP
JRuktDvpW3IvTSdjIB4eZZLM/dCv9DloID6h8H88N1ep9+fDLtUW2ek2uJunnwpwvxWxg/btOTvV
0xpXL/G+UxNr/JVs75wacK+jN5kWjTKPl2mxBzfffD76wuFgp/+/G7x2Ib7ixlDPEqBr3rUnv7g2
FbdyOJbe9ewsxhSdVNR9hm3EG7RdW4EGVrc8Ff5HFP39z89P0hy1UZtyxHzlLmMXiiHsLMaAKu4N
LVz5HKwlnCsdFiBKWGHhbQ+9skPyAeYSirRKtydf3VfBrkUlza+BxZ26zoT4PRA3I5rZAX5ksO1/
mSuk/nJb/IIEQfcKFjq98Y/JyhZfWvxZZMrC0QN9ET8VABQtugQrd8l0SB+EpBv07u6bEk0DAmeF
P8tzb26uxwIsg07eO+mqcE2hBuP5zllqpd4+wN0wIKEl0JKeIt93cKJ3EFbRaU4OLbDEXC29QAaA
v3Bbcc/K3guvxjKuFJRxdoDP4pGwzXQC/dVwpW2x9PS+vWTufswoET5bVNhpgwaAMPaXr5BKrEO9
UebVH0ap9r4W6MXKqVkAD3G37sndcMQQVCKkSnFs5EAL8PAYdV8HuVPn1QMshhTQzmWIsNuQdNHS
rbeyt5dSqFvV8m7YeKhYQhjwZRt7emjQMk2aQaBEOx+CnBvp1G4ag9rQ7/QFSiUHQmWP5Xe18T8g
xmDBfNzndY7T4axkJ9ty32vuhvVWjvoUIx/sudsD9+6XsVUL29+gxmao32JIv9SA/dCA24Ukic6Y
vzLK7c39aJhZuGrA0vNCkqKcmAdEzo9aWNwSW8ihapHw7ULkSAjFLdlbHJDrNaTlQuC1xRq1key9
bM81DZFWQCyhMQArPJMMsFkBIK6jLyGBXRTctkF7V6h6B2u8OnzJ0f2C3MKRAJiJgaDq6H9BBikB
sTjF88/t00Yt4CQIOQozFPVJqiPSuhTCkST9GaMJC/kYjjFD7yoJMg8QL6CH/fBRhpcSytY8bG47
yoArjDw2bS5DyAI6BEYYv0bFPgLTCUIAuju5QLMtyszQ+n9+bG8IzEdLOIvJOfTwqKaDDzb1zYLi
nqvEF7SXy3Nt042RwPFPGaFOtxKKFs/lLBonTQzvDKg0OiXx1UPDgug1wFygkAqjoErr0wPfm9U2
5mG0DRKH1RCxjC5MDJxFSOvPZzzdo48mPIuyZF0KXObiJzSTFE+EO0EXaHDyinRlgKVnMjPLAWH4
Bp+RAUta6q06aJEJaf1tbbZfhMZa3+FpepXGBr2BpfAa8Gmpn8bMMkIWbm9lCgF+gLWhvbzrN9Qm
PHs2pARsXq8NcEWGTboW6heS3DnRKfZjGA4IoCZ09HDhBtdivB6+nIHeDXAFDKcCRLgrfNagROgr
DIzWuwGYl38GEc7hNWPmXaMEeLjV5QcLcGjAo1wO+srz77vQs2Hn7Q+eriGwnyIqhqIFy2eO/qVT
2FRpbKRlsMGCYkIMCRrQaWQoY8gFa9OjSUYWfJQzSKFBmBbltESNSidAhZ2LJtN3O4OZHjPKbijA
71YtAIhqigEGRg6wHmH9zjKfCZYdbaoif3s+jcl15NE+vdXO70JokrIF20ATwIGyZbVl3gWTObf7
ED1AlUk++MwR0ByEZreDX+1yWnMGspiCpIMyvrhAzQOQCIWKlXM7BYMHZ4YW8P93v6VI6zBqXOwu
cfgsxUsDZd7ns1zITW4Pjrs/HIhZFvawlHLgqupSdonOJZVeW86qpBcuyLSk1J4PNL0SHs1gdlMk
IeqEdY8ZVAGoOtCXhc6GFgobCB4Zsb+t+t/n4yzF0xuk625G0GTh4fqHs4FmzT77LOzuxTvChehT
fBuv7Ue08kXoKVw9mtAskgJIDgs7DivHGrCWd2LLV2JVVEdFQrbBA06Dl1ErQ1xlk7/EJookr2tp
x1Ksuf2kuym26IhC9w5DlwcGmg/ASqMo7H0Ip9SEMtA38wnDNZddh/EvfbtZPKXKoA+5aaqdQuzx
0tVGtTd9PUblDco+RqC+Q3xB6bW19tTSeLNYConwoXMHjAcbdEuSL1C6c9aoZUtdp9ulcbd4rEg0
HKS3UOIHSGXYQYlADs0ezJW1Vsx0Jh9sjDltx4doKOha2IBx/MF0f7hjYXWk6rcr5ZOlXPd2td9N
IGCzuoN9OHp3emb3ZrlPbGisq6GOYt2m3dRapnZ76Odrvg1tzW4TFivZ3u0uezSz6Ua/G5mDLnkd
MoiI+CpvkMgnZeD0R9eIoPnImSOk8CgoisqxCY1PDvWqWKugu/PuwR6h0YYNdFwKiCegkztMFgWK
oAZ75rBy7BeyittZufttQhcWudth1Qtg1nVeQdr3B4K9xAnstY10pNV22xqJCnuZlQGXPvMsb4My
cykWFIl37XV0og9GrQM0xoXtaLhnYFQkCy0+flcbwXuyltcsPKVvIe9ujgPeGxE1DVlo7jEyp68N
SXEbvI1/GdTmhJ0igkqTS2OE2ELhsTvWVmIzr4AEqZEDgrCZm4NaKpwdf6aoEZCGcFkrRy+ey1mQ
EQLIrxVTWsgxUFO8ZMakEgTRlE0f2v7GX3mYLlykt9HvlpCMBpeQCjySo55WBsgRxZ35fEMsFTrm
PIFwJOg6DJD2wIAjfIeWe3RiKKXcu8x7MhiQEA8ztWmhd6xwsPMtzx57kqgjXirCS9tdaBM6H/Gu
2YNl2cD180jVxshq8In/gbg7bEkCVwfWyIbHaWVyk/j5+fnvXlr4OQOB9VxvGKZoC6sDFIM8I9Rp
C3hfQzz9yxGmI3S36EnI5Dm80aei1rebqCyTy5M3Q5qpLYQCqwZgkusqNXnpiUPOolRcdDFMnjt8
B/BYtfZN2OMpd6qtVI+s8ehf3XO9A5g0/8xWzuXCdUXOUhuYbsJciAynWkdhU6kMUxqAZn5W66AL
2f6cnwTpVRis4laB5AC21KuPNnO+JVUENfnPyhdaCGZzHlLoBmzKEojskysZjjokittEjnkDZrnw
0LACyaHPkOCkOxu3s84eYI6ANqlZrhzLpfHnb0IorZEFJGMdVKy63/jc2m6stGutlYW7gZyFFsoj
B+iTEqQz7vu9+9lakyP4gX/pTp7dQYnfgForOLzhqPBfzxd0Ia2ei5O4EAknRXh9OG0DVRdY3qBb
n1mQDYLS0b8qVrJz5gSMb2OfyLFkeLZ/xRufXbnlHy8WJDn/PqziwMHTtsTfdaF7V7eV3BI7H7rU
0drFuTTALBrkpJRLeS9CgwJ+Urv0Ih49VG8c6dgqrkPZhJFqyZ64uGtI18chn5Wm33EXfSo42wRD
JJEOpOnVqj8WTKFChg1WV3BVpaHch3Y+Bc7nLrv43CVtjs+3wOMtzd4oqXfDUvTYBty0jkA3veDA
bIvV9/8CRpiFXMpfUyJEjk56F0vo7YZreMiuDNqTEOkdP6P92jN+IY6yc8ZAXEqw24ENnuNbrAZ+
+0Z4663IpuH9XaB8DO80f1PscX+KHqxxVnbf41jKSrNAADGSsYEbPbJzC32X7AWOb2bzBaH0f/dR
ZpFgcKGiSnbIbwQJJTaSU8DXYb8aYeXP3zKxf2bI7BytX0HPseejYWqoDqUMicW2g76lDPw5NNhO
LrTF9YZSm3olBiwABWBr/vdGgHhtARcIXD0CsaW+uG0HAn4oe5Z/dBN05FEFdQBNXBntcUGEnYPu
hzoVWujxo0ON5x8gZSuJ08JBmQPqRbKvSopwEZ35Sq6HKwFjLO7KcbD0WsHU3wp/Dz7LHFOfJW0p
dZGA68XOgVfhwHEL7PqSHoQNMDQ2d0zVfA95TT6Tc4UE24XXA9UHwAzI/qu4qTSIi1lr+LVbbeXR
r5nlC+gyiZ0UTl0D4MhSnbRpI0Jh0r3km8ZBS0ZBYUuHL8eONzuzMQkV+Z/KAjnFvT8/BQsRWJyF
j8DlxJrq8IIsB5hoKGBYdy1UnnEmnv/9hUM8x9HD0KkKCgJ27BBZd4gdRFJk4uCenv/xBV0WVqT/
3vNN1ta4QPDXx/gjcPx608OQ+qMtri6twm8jBlQHJvNrbbWFYss/HHEHgoetJNHjSQSez6iJxzDM
5ZKyRl9BDzJAehmJKgkOlRJf/bVO7VIgEWclEKLmyaiauqZF9/XJlHpH6y2vF1YI/wvwfc2mfHU/
8Lx/vqYLfEd2jievCcFlMmikOqEzAvvYS3J2EnTIEKnlptN7Ob+gKYrKFn/of733/jPYV1CluVZr
r/fH+RJgLn9/096D0a0HWSin18lrc212ns3s0KpUOS1zQhsV128egLL0RKrxv8sK2TnUnK8kiRem
OsoEaOM2mS3o0THfBGhR1grxTm7qY2242soKT2XBB4d+jiGnYYgm5i2CJ6VfWx25/La+FEZ4Crbc
V++4Vub4ZmYBbojej+Ep4e7/wcx6XDeAONrfqytVHTOyAW5yMLRMCrrHjTXCNziWx0zxBy2BfFIx
/KtMnp0jyymIyEpUjGzLZ+CCpLVnN37vpSv9+nwdFy4LYXb486JxharCRnE7mNzArwSqHidw7oa1
xulSdJ6DxqExBYW0ksOHUtmX0aJfyEhODPfAvE7ZKSpIQKgPQI+Da4dzYYfTxzI+UjwdmpXTuJCw
znHk8KIrWlhasVCDD1sZYqnbrGpXrsKFKgVk8v7eC4nLhSzHYXpwIYPYu5VeSFrHm4i1GEmtJb0V
X9ziwBfXLlVHsOlyrTiJA+TkXzM4XsI+Jk1gjWH1gt24MLbsoBfdQmbVblHvwGuKc1oOmgRWb3Tw
hiRMGj1EIdnkJQyW4S/VruyyhRtmjj/P+DTA+wd51rivvRemPk1ysIEOY2oiXPkKS0n2HGfO50TH
UJCZdMirf2HMGkWwHs9iOd4iL1hpvywl2XPAeVbxjVA1NZLsRjg2DPtN+S802vWcmUhQZ/1lpQjq
8/C9Laj3CkbKUKGFZxX8jUFr5rJ9Lq1dqzfY54MANceYN6nIQZ0UqTEZbbgBVCoSKteXojkVw56H
hivhwwPpld3TYHgFIaTWjHIY9WzH5wYDAIMPGayxUtN4EqqpcTIBISXNcJ+wP3kY65DqC+GDDEda
SAlKcIzOSNkHaI14bSRYEhgBBahjrUqYVqx4MPijf0hwWCkY7bDxNhRQN+sCmWHtNNiWsPFuPBVs
B40GyVWsHZL9eB5eFu4hfhYp42qUuDxH55hUyjNv/7R2asOEzXj+1xcONj9rGQ0sPIMot0Qc5r7J
+t31Vg71Qj7Hz4IilAS9IvHw6cZkj0I8XMhg1SV7qxJVC/fHHAM+8jA+S1k8N7vQ4lw1eWltxqY0
ZOzQRF9LARYuSH4a/O693PRw/xFaFAlbHZonciTnFmUmVqi7Oqp10iFeOXILr5g5qJuHaRlVQpHf
GRmQVOJ3ofRl+Dw8/8ILXUG41/89CynzKhK7CBsIz789BcFmqNQhjUrM0gIqaYPyuYYdX5rpFbhl
u76WRnRZRV0thMU5pJsWy9pnMx+lTzi8KMji2CvcIZwAPP6pMSEpgTFqvgZYsfQuvD+f8gIulJ0D
tLMIquwih10dW63uGpUB881LsEk0UeUMUYcUj/g9OMK/3Cfc7PU0DCSqKimOaGf3e9GOtoAUsQfi
BDtaBS4Wh+H0fF4Lh3WOx/bLrA0TEZuejSE9DchUyF2e/+WloM/N4kBfVzUjegj6VNNsI6ZCJdUH
/sXdCwzUxLheYypBydyXnuS1YkQL2WVUjgCzJKnwRK2dnGXg+Pe78msWDh43ix4uNFehLo33VK12
WnVqtsn2B6Y+4D2JZrv1V9Ltpa05q7xEfpFnFY3PVlKRQ9Kwt+kzrS3guQePXHg9W2nVrxzCpRci
NwslHQvharTnJyUC1gZJxQbuR3ZgpAuKFrcyyAI8hJ1DsmFtQ0nChLBLLVqrjGkQT4u2sEpTgTg0
wBYqN6DRG945NsIXuPlZviQPeFJIK79goXEDX+O/Yw0QQAA6TNMEZgO8NDgQA3AANqqyFpMl/KEH
KQE7e5UNYtiSJdxlnQhGKgmubhP2X5VOgeZT242/cisuFbHmgOtyhGKu0GMlCbOS3dsnA6fGBp0N
2iODGu3XcFNL85mFjpEYY4mhEZzrSgNuI4eaQGAFh/K4BtNZeJ3M8dWc68JyRMAAvF3JyI6P/XYN
GL70p2cxo27hgxNm+NOM8MKw19bVmQiM8n3ur9SrFw4oOwsDBSM0AtFjgIEympMLTRUJiKwCDDaF
d1fu3gVkHjuHQvdjGhJ4X2HxEw3Cek326ceKiBqpDT3/aNhReGBUkBvyYGkL3Ynil5ZUqCEH0JVf
69Yt1TpuL6O7RAMerszYUfgNsF6CrBBse4TYAexRgN5dJHfkVVQz4gqvcjUEn656SwaTh6JAshX1
Fu12vH3yLeFAfOrPSgCeVvjBMZtjpQc3gDdFhx80nluV2GQ7WguOBmVwnAw+xUoBYmnp5xDp0ufh
idnhyVQPr1xmlcOGhKVNDT3Bkf8oxEFmGzPwM7zv1BD9S5+2M9EciI3QX8jPtJODaA0ruUBDYOew
aSIVBI+WUCPgOvrQeKUevAdwE5QE3mw5PWDg6sBsAwaOJ/CZt9rwCnW/hLLIGk+JbUKCgblxU39l
Ty4crDlSuskzX3IL/BhiSJWmBt2Jhsy5AF4npDj9FdDOQobOzCIPXqswyfAR4nLBHEe0u7hT4aPW
s3IVTH/m0Q6acpi7Ld2MEeS+c8whbcBGouAcDnVcn1vroC1kCDc9l7s/D+sgeAlOFw2Iz0bujHK7
YXatApazBpgLyh/PD8JCeL5RUO+GIaDoXycihmn15hPK0vJETyCdtYbWUm4+hwUDO9qycOhEFwCC
XAfvPCjxPrJ5VXhLPttX+k2A3AzknbwtpcQwc4SJj+pBYWWtObS0B2ZZSUDlcdq00/QAC4l6C7Ls
kp+oebjSnlkI4P8ABcOcDl6q0/TAyC92SAcUEa3nlWOylLTO4bDV6ME7kUCaL0YIDnJ3TXXxDOl3
TezkRh1tWPRdBpQwuWNsPt8PC4IK7Bz12oz+mGXTe5nuVBGBwaTMjJBjsE9DuUePhjbLUOXhmmZE
BzjHlrthZeQFjB17Kw7ebUV4oZJBRmPk/ht8u7hU4f3Co1useQa7j3VCCa9QxcBMpW10iSBzhdRL
W0tTFpg87C3lvBtdCjxpiKBcgXaV9wHXPXvUWcVFgDx7pqsO75ExbJstwKUqyDvpiTiOpQwV7G24
4fXMbGBzJPs/K99gys8fhJY5nNbzJdanGUSuTknVVG8347HS4eJmVPaa6Mvid57izt18S4qFjSMH
7F6yk95SuCoFSuvgKF5dtVAgl+y4OqexOkjGHNBPK8dlIWbOQbR0OlZkCBcjRwzoX6IGaE8cIDUM
69fnK7dw3G9b625SAyr+fsZj4aS9DzJm5axBHZcSmNu1eveXow46sCGLB1vq0J8oguNkvNbfjI56
We60h2IbvGCLaoEB1VuHLs04UGKbe6edYWXplh5YcwytUEAl+AYILqFx8Am1YNhWgH0A7+LPoFP6
HxE2cmsF+aX6whxPO1Rj4ZccOictQLTwmVRyoO7/kAcYNcMIGXWubyhlV6+d3dn8al124fV/i4J3
a9wLBOkO05as35JrARoH0tFvXoXFsFVr5CbSV2m1U/h/cMBu074bqc0Zaix6IB6aEwGRFFkwetys
6bZAmFt5ey9NZpZ9NOLQUmNQoxcrJo0p0vAMrKKiXLm2l96ht3fd3QzEAmZNIYX96H1CI4rQWgUa
bp7yQq2hNpbC8a1LejcC3F4Gv2kK0oHH9Ant1/DS/bJXQHlgUxAEoF6DS0gdBhsurSpMnYf/4ew8
diNXk3X7RATozZQ2mV5K+QkhlSR67/n0Z2nfO+iu09UFnNEGNlRKJfmbiC8ivuVWp78yc/4Qnf/e
Epur2f/vh9pIAvadvxmXMrC8CiOC3Dcyr3Pbv2yrP5wY/xQi/uVb9tKSFZs60qiEGL6JPYj5szlK
YCf/Zqbwhwjr9+5XIzO6eJV/SueRj2l3J7hrgr9tSSuPUDkdtpDZX7LJPy2K37thV2BC22Bw/Bnz
bUndqHsHbecYGOCP8avwIiwv6d+8Tf8Q+PyvBtbI0go1poG1Sl2FSdMmHMrP0fIXw1/6wv0/Hee/
O1urpWRqYgTBO5IS6V3PmtIplgwvoG5ORrsprcn+7x/0p/Pu9/7VKZGjWGrG7Zg42Uw/bp5BOHkp
Inekl7B0sf52FYw869auq1Dd3Gl6rbrEVf622/50Hf/ez2qYZl8Y2bQdp2g/1wfAg3aFr0vliQwK
YvoLv3nDS36fLmEZhesvjv0x/iqLY1OKf1k+/wgC/+FU/L3nNRqM0sKXH7va7oE5QVtqMnfeXkXD
S5RjtnhbhAObuZ3H5pwPb2sbETSojlS/lCBT29qZivZxXipHFZnchL/crMZ9VuwUnJmtJfa6sfVK
pXXKaIfSgXlrQUoW6JgNS+VBbhqvzN5nKlGVjEWgCKL8oTc+19H/P77i3wKeVFTSdsl5wsIh2svf
1QPdFXvDWf3i3O2ku/qhyu1b9viXT/vDrhd/U3ZSa66kaoL9MTrxTsQMdfao+/rxj3kW7nXJO1ov
Ft+4Wtt/2Sx/cA1Sf++4raXIlABQYZPM9Lf80PcoSVV1kWNsCovHXmdGI76qGsZa20OVaQEsXluv
cq9Iq6NubJe2fcCWBFABWwBDYl33YoVuhQTk8+JgsDmubqPW9iRVEBEW20g8dTyvoJH/+yP7pxj0
n5bfb7maaeTDZigzDKBowG6Ccsqm+pu2yzMDJeLBZPSl79mXSDSjvAZy8pkL56buPjEHt+Pi15a/
j7UUrPGXWTxXEoJWOKuC3am7IXsWssuIOzie0dYtyoMcVT/FyULL5kPJLtfx9u7pnIoKt5WedQo5
olZd1DpoGsEWRNiiX7icOOBsXTkR7LJ6WbriNAlBYXk9oIyVX4cjjqVUJ8MyHaPzdEZ45/ovJdI/
tCYBn/73aF1IjTYfNMyQRbQAyRXupV3lItg+tWFCw5rwl6Lmfz7Vld/7kDPA5GOrqevRpBNdxYja
jsFgxDWj2euDNb3+9zf9h2FVxfqRhf7l0k1ZUMWs4Ys9ufMJborl599dQPOmtpMD7t7epj64SaYz
BtnReJkkD6KVZtiyU8+NLR9zxEv/XvhBH/W7KXHGHjETH43pPOAYYv5lQf7hUgBV9+9/5ihJKmwI
NhQHcl59YMV+UC+bJ/5YEeUvhjMMDMIzZOJImfu3ROMP817K7y3MWqQPYrxkIpJwQ6N8f6duFBeY
9dMv6XNjunFz2aSHufk19r5410bOatqL+aJKi90P9bPMbCKjX7/GaHMVqlZi6gNsXVcnKdwS0U87
ZYn+l4z9DymJ8ntLdCYzDy0ohIhSDx18862MZ4I7ITYLktfHrxZT+3RKd69i+zdJ5E8r9LdTHGpy
s+QiH4kf333hx6G+669/S0//kOUpv3dCZ2vV59VPf//EZEJA9i2ftYYnHE4f6gMyOSb4OEge1oP2
YN1V39N9VzjbVcJ6PKgPf6ty/UE1VqwfWeBftseqK1Zd9D+b/U7fZ6+whoLsJIWSm++nQ3EpTygf
At5v5afKn/Lf96Qm/1PC+t/nL57///6xvanS1gEr95iU2YMqWnfi+tII+Uc1jXdAcgeDrpBEsqWc
rqINjwJpfFGk+1SL913au11fneo2dmVOwepuja5m6tfd3VTfMg2OXpU7LWUH0Ikg2i03XpZrhLcz
0PfPJBr3Q7yeO63cmTXV+ayB/pNhvCxjwJ33BEAdyaYVOWULhjLtDls0oMLMXlzE3ozDZ5F4SsSM
rDjcC5K12p2lYz9S+5Ysue2iuvADbFMOq/JYjO1ptm4tU5KKGNLT5g2VmTDzdpEib1hMR5DfufLc
IZr90azfxzQUtcmR+Lqa+ZplKi05MCdEOxo/ynrLnaJ4Xa3GqYzvuLd25tI7+Sa3LtdNPvjN8iyW
vjCgqddmlzlFjC1CPqW2vF4TtShtRWrOcQlF11xn+pzSufG3IfeGcdkTLJldCC5rT/X/LYqLA9zO
5ykrXCuvHuHvBo2qviZW4Sx9+ZEs82VYklCygrHB93SoxN0wWDaTAnKfHZu0w0hJZReuclbhoKSm
Fcz6GlS6Av642uA5YHElv+Z5UMr7LP6s+9FVcQASTdVOMpPTt7KNiRlXdWKUY2zE4a6d9bfeVM5W
Z2VBZ4x66Rmlnv2aSrn9GOu2xJalhRBRWQtPEDctoE7CUrkxdMVQiCF6lG1v2DzF1Z46g5+cZN1b
1cnWFA4vJuS9ysLiWuheEr2LX7S6es7Kt6EYpqOWa4G0aG495eauUNc3qV+LXa1o/UuS4EltqdX3
VrfBNvf4S3rZcIuSyzw+dvolAUkPYBo36hUninbawRIgojeq5Jp0Th5ZnhIHueRk0X6tShARJYhF
0xqp0IRdArD1Lm9XZrQ+I9WW06vCHG5yyOKwzHZDs1+6S08onOSRo4yNG2H3tNh45iWzLQ4u3rQs
3YRzWHdLIVjwqR7SozpCuHdG9Q5j8ULdkYhiAGcK99NyTHpaWsAtdw4CtuFB8lWcKH8StxOMjXKm
S7IT3U6yI2E9FGJ7ijANKamjYIV2Nbfk3gLYuDLJUTfnOb81rFvjZRVBjLVQPG+aOR7r7qtsvxb2
nNoBFZHfm4VFokz3/ZAEZq4+U65jtMogJREWN1Uz2v3EBJvP0SFLdxL2uNQ8VOp1ix7qWa5DoxIv
mI1cik46dXLntVC+wnWIn0fJ9GMdPXG7z6VzyUTYMr9teX3ga6wztUkB457+KWo3Z7KGwyrGeE1Y
+1mJrHCo5JuyqvcwbZUHM5r7XQkKV0hcQVmKg5YhSrB5m7IC2FRhZMXSUClgdXg9ZXZTi45aPCtt
4i5r9oBJ6bzyzhPQtK3h1+152rbWMaGjG4pXTqW3gKgfO79ctuepZbIb1NtkCcSi9hKfx9di1Xmo
5WWaYegK+EklE1J5ipUGaBghppA1eAJLRStSn/SMaUtAOvPDImV+Z2xurSlObfS8JLENpdatZE/8
GZLC9aU+VkIV4196Egx3QlURsYz2oEa5P79HhQq5HCsNSoBsBVmqWX4r9vVOSXDvsPTmtW3UayOv
0bGMb/N8GduvIetsyMPDGuTtg8lb11PUosGlYZ/dUeq1Y4yi0ysHXdilZhW51XjesHA10/YoJEVY
IvbHYl46XWo9RMCF3YnbUBH0mzz08AKEfM8DnoO2OKE8WbGHDWV3NDjZLiLStXGdBjxMGflJijsR
8Hvxxnixad0grojTB6x5zRZo13grrEBcd5BHGNPNdGcoHOmDf9luYTY4DUAS04atLtHKSEFAsScc
+fX0PMMvqo/iZsflfS1dUzyvKm8ggYlb35QOQ3QnbN9JyWxb9Usq8b2AGWJgVpuP8ePUJTshK0I9
KR6HrMWQNq/loC/3CYWOti8Dc0oMX2F8TbMgAC960HNfjYqM2X3u9GO3ODkOvFiUalxpGqfgj5Xj
IVYeOMnTFZzSimXRm0YpIdYOFvmVWs14NxiNo2m7RNwGp6obPiEehlNbGemHdOtSf9G8qGBITnfk
n/Is/ZZloBhGwBQVBtqL4Uh6arN4vLhXHaGmAyVlgCe+zprsbsYAgx6UonHqARSZMYfoFpbfxYYp
CvMS9w0sixx6QjjouTPUMOqyan5V+/GyDKAhIFIgfaxeVRxByeUydmWQ7CZvlPaN4gmJ1yrUjHG1
Gfhc03KSOR2wk+Gpvaf5uceONictmhlePFVbqOTkkuqXIjKir7prfc7Ex3IT7BolYNgbuif1lFi6
R6yjAq0/xqobJwzUteOdVp+byeux7FIRAgCjlmCxhtt2N9Hgkw33zDBWUQc5r/KAspiGN6bQBdTH
deU8qhZfZ2a7l0dnWBeA1e4ovpnZpwHZYyCN8dOv0eSQYAS15pyi4YWmWWgYUlhbiiPLviR5VvfQ
xY9avVd+jgpbn051daAaFZdnffU6zLZRqFW7Npym4Zx7FZZbuT3UJC3q6E5RKDMMNgbVsLMgf6Lx
vWzxgfqjyubYknfoW74pW0dLb09EeXB7Z5R8Qxq8sS05h7L1vlm1MOaNNrF4UclCiyYdjhm4o6rr
KEdRnnPUdvOsbdlnuHZ4sdhzxaz5RTfRjaTEy3T93XxLOi+tNhZt5ii6vIv74oAV1X76efgouuac
+yOE0HYDpVH7Ewd9w7tAuRmWZY/hhSO1o1ut54Iq/dQa125wrGFfJIMrL22wjlPltF171NABdEja
qtJe2uEoC7dIKQ69/A5AulojxtqH6aqkwpWRE6fFIBSXyYfRQFMS9roA/rTFYnKZJVtdnMzMTvPS
KhxPlQ6js+4Oo2zUjrWtRFbSTo5fRgPJaFQNgiqxJ9gjKEtkw1/LpfzYJi78zFDcrPRpXsYM2aoD
Ndb9VR1xYerdcVPsEfUf0VI8GQ37Nw+5BAyV6et626ur6csVaaWsB0k7X5b5hXqx3aq9I+Id2JWz
K8NgXGvVSbSjVWj0ZVfrwdpa8MR4cXCxpfqtmXufiUT4kdBk0QIsoQSfLCYvVWQEQvQuIhmgttmb
tbeMOyingRXLgE9/FjODQFGl2uZd1wVaGe0by/xelVhxp0y4llUYNeK7lMGvSnnV2tQGcjPzxFDm
HwfKTltg3mgk1zTTtowDDd8tUcjWva3rElgd/kjTU2m9yeLTsD2pK2Gd1xR3G7wVafBXwB34u0dh
gmcloYAj69n9LCtfE4NRjggIBd+3ka608tKmzameLNlWKiHUG1as0O2MyZfrQCyzX6rReok1YKH7
U1asN+DxwFm7SvfmQs9sxs4XOFPxoa3K+TjrPTDBakjCZF32E4bbNlOw91MtnfRhTXaKOL3W3OE7
hhatoO7epS3zqsz6WhYYq3XmTPpTphO+07KPzp5eQbsD5ZTKjzwjMZlKoIEzVilT6/YF7VvruCea
DdtIOFRStkuaKAAz+oR930FVhWCdCXGmKv1WLCyVYxh9GlB7w3wTV4MgjWWnQ2HntKRLoq7OXM4H
he7ivjtu2VtqvYoaR8XZyK3Eztnw1QTUE0RB7jWITL3We0LLUTIt+NNQ7j702wLemVEsO7XG5LgM
5q6LlEtjdEeNolvclIdtsbDrIhnoIr+IM7eWKh5fI+7UoaZQvq3HJS79dEsdbX0WVf2tWUjTpOpQ
SmwoFNdM+8r614QIaSgbcOpMAnitpnnb2F/kdHBExU/kj55ar6lUN0G6b3Ad6eZHmKjHUi2uyxAz
aWDymwAlnUc+Qe5X3N6LlaBNee67+nVVrF3d509VMj/J6DOLfG3H41IlX3AvYIZCjIMtNq0R9yL1
m1LAl8aOmocYoqjECrwNsETYC7mXN2dO2Lr25P6QU4SW/NUKyuJmkQ4Qa/zsXbXZD5a8kyqYb9z+
7cwqgSD+YIxt2KYcu63mrgKdodL7LD7oqztmTA6p0pdcjC/a/MkidMnHOD+cqCy9LsncKF/cqP2l
G+DGla968jajPa4Ecv2cHiVFtIXhSzcFW4JKXT0q5l2ZuqWBIzlSd41/w4KWqlSvipZdrUiC6STk
4co4SauvnHGUUOfalfWXLSn2q1k/tindA325k0WnFDG0Zoim0FzD2hvEicqvLHY5W4f8TTV4SE7K
GEbGkxt3Teqp6UPEWGr1kiiuifOFKBxNcVd+UGDsNCfGMrx6nZUXzQyJErYlyHuUDGmfzsCT+mRv
WL7WclOTphy0Zbxus3mKcZpg3kjsK1eg3DsMhLQYpk66M2EDNeR4phITDZ/LBhMLupnyEq1BBqyh
Y846LWNPzs5q+64zvmROGUBJUrvJF/VTjnKLCSactiH3W2Ov12dOz44bZsqOCr504p2MseTC/mkG
1xQhPcF4VE3XMt9ivGg6yNhyqFGDjN7Xx4TGhPbHf7iUfWN7Whjp6wtnQHSCMiKFDRuqPUeKr0Un
0wJQ5JDpNER8g+COxnlQSs6iQzHgdrtZZ5MoWM1bT8JICUF47HJXykfIRRzZRNl9GYcxGZdi5V5M
tiDnbGuRmtr9WiH6Dm6zxicc4oJ+IKNYhr0wJL4l4ZmZ/ggJKZCo1ouHrwgaa1qsfjvVnHG1nXbB
FAedVuAE+dipmNMEpeQZRcSX6A5ZEbt1phAbp64uLpe5NkItpt6uKp9ijItT2e242q/CrPpC4Uc4
LC4vEfMbXVWEq+gp+r4uvw2OnqUi7fAk5NIoC2U6K22TeWcqOeHYvhlqONFcX6/vfXNVmfqobOpL
A6QfToDCJvrOJ69Y7eoL0oPd1vpT2Ydych6EF+jegTDDezOZrseFjadvDi78W9M6SQWRUXSwuGqn
miG1rKnRyWot/fyxhiRbNozxLqnn+VVrxeVVjdoeqdIc1b0g1L4yL0FWDR76ROskSe7r0KGjgcxX
ZlY6q79N9lpcdRiyz+q+6Jb9HKeBbIGO0LfrJslMTOX+sE5hJXWfm66nJ0LgB0uMqx2tJg5WRw+D
0ty35fwdxyRuKj4EUZQYwZBU943J/FRkWvfiaun2oidkL2sE/Ve4q+XV6cFR871ccR0/zGJKgjiS
vgVT8uox+lzn+7w9b73TvCntL2qEI6Mf5DyjqxRO8UvHmSubOm8dfwI4YzjUz4IMBwcbN7zdzOCn
2GKSkamnJmXAzzMEaFmuNNtr5UmLP9Tvdcpfb6vSg9rbReMk6s94QsiOVWsvLfam5Gt97ESdD1QO
iWEtX/CnJBCsaPl1B/Egodg1LTD4EN6AZV3LGmvIb/1DuqhPyquw+sC9pUAaXUl3m94v0tuYnUat
d6gca9eBy1qLXcQKJll7DSPBIK/PHf+34OstqG12X5zGLKyw3pycKgtaHC+ti5IFOvBsmoorw2vh
uJEFx3uBQKd+1HFjiu6nVvbG0p7yX6nuR3SdS6F6UuhErDdsCj+MLLeLiJLnU8vUWr/LlENZNmGm
B0DgGXWdh49kdOU0jLIvIXmPtod4+DXlW9hIfoeNU+OS+lXIhHGHSbANybdvPau51MbGcUo7W4wG
lu8J5Lam9jPz3Zqyc6HhKazzY2wPDdBBA2dYrZwlY2nkYX5TmpgM9L7NPO6SNXPlCu+oLDnRTRy0
fXJUzaN+0ZojjpkmDjS0zTSu9UuYWrJsLzaeSpSJ6tJPobRBhM8p1eO31erk4Ycu2xMmCMy7i3AO
GKq0HksrbLSXRGIAsZjvdfWXgUFvhsAEpH7mMKte1A4mpqB7anssKzcRP3sZu9/qw6J/rvxupqtG
9V9htrz2cMiUNASOk1y+ojMNySVqwla7Vfmp0441TqG0gJc4hdLcJAoel97ahZIcEhBs9WcVeQXc
8qJ0DUS7wcMO1ZbRqrJl+BlDxBE+mXQ3+eZKikA0Lupj1ascs/4oILTAbh5PhCMNU2a/iPHcttlJ
eJk9l7VtfnCp9E/1l9b6cftQ6KGK/yice7A6A5MdWBoPijVdorK+g/xqKw0PE1C9eG9FAeDPxHzk
uxj1XXVTk6d4ueA1LGyPnUJkk6ROllbnZiCPJ6nWk5JWpjHQRb7cdoqeK2FjZBpikhaqmKzlDcrN
obCKwKgydjzeepYrJVdhr+IhXeEcfizb+knnliwIwuSEZLZ40uprvNp1eRcNLPmTTjpTqbwBWgJF
FftneKWrE5vXNb9Z20bYd6KyPnUX2tVswziu9bVSHtvorBHQ1lTBCl+J3EnelcUhZc56VBAPcx/d
KqvC/r7mHMScuZdZsuQ1t6byDf1t3PalgMYbtG99vpsZ/DXeFRA5IpcmY4PLG9/LSIJZhOko/arU
HeKmXdR7LfVxLwFBYhn++MUuEyxvUHdUQGcikO2aGo9N9TUW73rb36G304Wg9MdmcNScd/fC31pl
r4vS2W1HydC4p1nU4vX1lrhL0CKa+m4pX9f0vGGtEb/0VWyXyl0WBRX5eGwb1qO6uMhu1jnr0MGU
QKlCurMcg5NqIhFDBCrgnxjPUnvQaTvKk8NEKMs5ojtdz3o/Ztz7o046L3GmbIKLNERI0VUhERDJ
csp+BD7EWogWJqptnNlRvSwG2Sw/4q6L39X611y89J2jMlOEe4t1qerKwaJXRyuRDn2NjqJfaGKY
KqBGgZFdyZ0qmWtTL2xDeTIJKyKn3hyRjtj+rsWEseTy+M61q1Jfy8LR4yBWPjWrcDX9IY+dIguT
LhjVHUUOruHJcGZwDs0jvsFZgd+XcFqrWw+DvDmP2TXpn7UKAffQC7M3MTOQFW+LFSriNxFdK8SO
TpQiE8ckh3xjhC13hYUeHKdtoWLYFWue6EUkHrGTzgznSL0NdUz9hO+Hwwk4W83uP+d6x05pEjfr
AjPbdR3By0MPebOPvyL9oEf7jSbYxDWKYPpsM0I1rI8Y09e85GmBX7y4cn9hbphYsCfBkx8sFPej
Aj7aJEVBXBLZyylXYKCjkghZ2MaFW3RPuQ5FvqTgcchGgkYjFPr3zTQcPd2XGAX2tSMau4oWZ0gb
MtdpYJzzxVPlp+1LSZ9lUPQCye9zxJg857JeOWLJ24cf5caVa3BilSdaSQTts0dufVhVE23bLjGN
7zhHC4DCgy8wMAnFiYrA8rmo3nDAjXyVaAFCXnzgBjIirN/knaz/ypeX7lpzsSS7FMMTwrToSy+e
ZzqBkbIKjlrVUYbIpUdn0gnPkR3RP+y5D1e6JTXjNVZOvYrVTO7PCQ9peZTnAyuhaNEIHYVxvNa1
+rM40NqJ2OvK6nOK+GBcp8XFNkkhj5SeBOrdKkqy0OrutCCJ0Yxh2Eb7VUfnGVtpK1RfdfSchLB5
t5qXGq7WaOsmvgNPs1C79D3a2/r5owe+0vZriEdxuVtoKSL1b+pg7b0m88XZqQU36r1+CLGtFtM3
cwrzrHKXmUqYON4pU2RvhhnEMT7z/V21sMNIPzXIBnTpXbLmPp68rtm18757bIGA4jD/Te4Z0Qqp
Psd0K5pedBtpKH81vsfcTSSnFnGo38mWzZSPOe+m/UD9YPRk7ugvJdtLX6WKcz8ufHGkemP8Zg4v
i3SnPijYEMjTXf+irEHNX6R427ohVd5XsbQjBoFY5pDFR+nbpoiOQssW5glaZYRcyegyZAs8hyD/
kew4ei+x9i6lnJTeUB4Q6y35K4ndov9IiwClFbK4uTxKwqHv3HzZRWJAwqd/q7nhdK+Z+tmM74i8
oLbt7E0mpL7llckia356GpQ6KFHei3O0tGGnn6hj28V6VLl1hREV1m8U9MEFxOz7iAOAeSd+1/U9
qUSh79S4ttvloNVc0wt5a2jkv1rpU9Huf/R/HJQ42eTy+o+w9LPkVDs7pskO6xjL0eod9QG6uESE
oWT70LNQhGAtPha88pl/vDEgnd/Qm21qrUZ0E2/UTXqY1voStMujVtwy1lTS4MKNx+t8r4ZDc26U
wFjdaPFRS2gIAwaAe3VJdyO5DLsLY6CgE8NW8llvxvI2ci3Ex0HzjMgZ4yBqKhckbD3ftgTLg4PV
3pCK519j3Dr1i6reeO1i7xZYfOvB1PlI1TMjDx+bfsgisAagmXH5awlqhJa3tj5plGfSp1742jpH
ZuEYK3WPww+IQP3pY3OsuHSUxrOk2h3LT9wejNjLrlv3rKjoKxI3Idb7L5isCfmOKLpZvYl+KYHr
P+hUWgBgXncf4Gst7VBoQZbvCsmxiF1B5JjYcg2BaXJG+wWpL6cQuHmh3OVjwNbUSx+FW4DPh5xU
+KL1lLyvA5l6SW1KdqZkpxlniTY/+TS0O0v+NfM/t3Aywia3K+E5ah6b90qO9lH2SOXkJ+mxRpr0
O/yx+pf+pCLpd4viKMVdpx+kictcYmz50Yqel4SmkNrhJRCrSQTam+ZmlMQ4iXsiZ50K+WSL04/Z
e+rmNb3d/NfaiKiaB3UpD4tO0qb6M2srZwzVFh50hh3KL1WRXmuJ2dsCLW+hkMF0VScr3ByHtXIH
vTkZ/+96h9hQQ4Ba59lJoDTV9bsK/4DJFf3OaOUXAQHCFrTxp4Zdl07fUbXnGjJRnrUyRyWCVhP3
D53S7vs1CeWqdvSx2XVN9C1mzZs1mR+CnAYtpWU711NH7Xd6nvvlrHqG6cn6xMViV7Gvks1eaWSi
gdQ2JbdOPuXkQ6YbQT5EZkAKDmywU0KpOfzIcIkr6t+U7MtPS1B2qYJbNTN79aW9jW3sjev3OCku
HSg9Fxea807lN4uKJ23KGCxDmzj4nvmT5nWSv5l+RalFG9PvRd/LlE4Wc3ytVI9kvO0d1ZxPeYt5
8TAd1oFNXKKJyYzXIFLL6bm+t/rXWBP9bMYPrc392MjvkAD8fPzBd8n30/ST2CPULiBym+4nThbx
xecKWrrFi1uO12Y7oalF2/QqmbdUye7qKMz4aU0T7lXhhilnl3NN4BB/TZIT9+a8+ptFjHXUvuP5
a6bTOkYBsAnwsaAwXEk9zLQuKpABYugBDkftT9BLZXj4UR9WhO/hOse7atqvKLEUqyglKPGdVVG/
oM4TatJh05HcZa/JOQW3fb0iE4XbRjXuxC2cjo6p++pyqzCq7uxI92oGNCMoJsEk9mG9nutPg56r
3JiuiMuoFNN0Fca9cL8NR3AWzFBOxqtmxjxdt5CD0thZTUxvw5eOVUp9kW+LEpY5pnchkDs7B9vI
qTeNPgm32j2o1j3dLvgw004gyDeZpU+czDuaVXeJDxlRhkiAgF+LiQcZBaMYIykYfBM/iHjdfxTG
6zjvDDlccSoC17V8TvQElhTwLhNnuToSrZVeTpk4WjDqVpJdP13K7MnST+t8zqmyIvRqe3Wg3w5x
t/2BAC6tX4wpav8L1jhUT24EeYQoEsaGj9N6aaXb8G19Fqluj6mnR7+aBQErTW+LPr5K3Awr/3hM
nuvmvaATzJoP0z9g9Tn1KYoqgysw3jVMjnlsJ4lQ4jUneiSMLHz0O2WxrZ0FqSq6FHlQVDdrOnaT
JxQXkdrymB8g15uK+by+tKieXyK5Nrpn0HzW0ZdmOrlF0k+vci46PHdRO2+Lq/G8FwfLWd1ZVQJX
p3pKZ2hJUukl6WvTnsQPk58Zc28pP6P6acQKVc2vpIAUIakeqeppqzN3ULk/mRjspX1c9we1owaI
IxElxlIMt4lMAuUYqc9nLw/ETie9eMo3yum0s4w0BxS9r/J4i2esbxZ1PbTEcbLuWsNxky5F6ywz
bskBRhu+eoiMH8Sp6q3t6yJS53dU5Wv9aaego8byyD4U2lZago2f/CaXCSzoIimcGsWPkIFOH4tB
3+y1f5BITRpnUHbL5in31nXqntrnzHJYD4igiBVSTHFL+C6qN1zJmtK3XisCTemlQ2aJs51YWe5a
2TEdsqWrGHaTiK58Tf+Hs/NYkt1YtuwXwQwagWkCqXVl6QmsJAJay69/K19P+p4m7zHrEWnkIatS
IMLd99rbc+Rw/167vU3TKgg2OIFU8Vmxb/XM9ByLNUrR2eU6KDTe9GFttruyo6NxWZqh76vuE0vu
wSEs25xXCjLm/Bn00BL54/Cm3JNg2oMCpVGXbLFtVxGHhrodaZWKmYS8Y2hAxd7vGVQFvVwG3XEO
T8n0VkWvoVy66ruKRBeZL3birq3DqC5HG+1xnzKBd5F/2HihRvaTq6mfXabsw4qbJiAh8Vkw21fK
VzvmmPUlG91JD+8/yJqXiU+vkUMZisNkEXFl8+EA6ps/Y7DLYmWtol/LYKsOvEHxreurlZsl68pB
w0G4m88lLF2IAAqI3R/KgHMi9G0e7bL4iuUpYjIdhl4NRBLWG1Fn3sR2NhoGWX9ayqORDcBBA0w+
dk+ekNCheAd9zOUqnnNqCObaNrdUZS+dZFhOFjxOGjJ4MJJzmw6LUnOOHYo+wciKZ+jXLryxYhKt
O3QBpBbU271T094nD7IkEaBPrRoGiomJXm4Sm+U2gi48S1eSXhHlmYlJ+yLKD6Gt+V7SjDNSVIZj
XXykLt+JiIEL1amQxUkTupeLq9L497e6v5rtOeMHhukH/zcnBmMU19T8Dkpipl9iFTxfowHXHxXW
7EprNc4tMUc0u9TJAVQ4R0W20X51hvauXDEZqaYZHDLQTT+3X5SSN2VfchTOH4X72YTh/T/Z8/2P
oWLskDbhaDrU3ZGnmw/DKCG/sjeubKExTnTsRQ+inTnJe2MzQk1HMm1emINg0wEgQxh4VZtDLn8b
dPiJbrf/nc3G/19Q5Txbpw5pPaRHqzgTVSFeC0qiqH7t02RnCJgsGe90fvFQOHvWYu6zUbt1ZBIM
u9x8DJKLCcsYBs9qMzT+7Grnru2DZa3fq83iTabxOtsr45urMb8GdPM6Xkr3HLkPut6vxnTXzOhU
wTUPmSgZ1zbcFTrK4YOmbCyxnN3At/ufulhK1BXb2bLclWrXyreR8hTpPZX2l118moyYonZrmcgt
i7hm42TO5D0hSjV7aIf2FGf6Q0rw8oL1ZTLbWcQoZl9mDS7RTiqqc4bSOX8MDRepdG/kP/PMjfWn
PUZPiovWXs7WKtd69CfIR6MutlXHE952Fuea89W1TEq4gbVBEZsuER+BnHbs6XsMu92oPzlgxQUW
gqh6sZTw2jDUrmkwIkfpjxHqPuM0oXp5hLCbULSsLEOVq1K3Hhw7jG6GCSBUhdT0+VxsTTe8FQ5b
b0zA0eJLD5OlbhlbpYJmzOaXWb2PgDhyQtWF+z+lEiUXEMoM7mQgfaPp1i+Zyyo9RfQ7c+jxApCr
tjBzfdO5MvCq2Em8Tq36tWzNz7B2whVKKNTCJI8iACAxjZ7doRrVfX4OlFWbbkzNxd/m4zsYjOFZ
4X4PrMvUP9J+1vHeFXgnqsjPIZLyT8s2fYcNAvPCqmmnElLoBU4Yrw5/I+XBYLsPTShWGdcYruw2
QoTTABsSDY/Z2BqsCayKh1Qo+0pTBk8oxtIil0PnQXV90d46K/K1fDMZH5ZA/9LXacu3Qf+oR1r8
DJqizNFK0CzFXaAjvrcwPIcgo7msTrUsX2xbY+V2jxKlL4HZzV2sWeee4E3GBBNVrGCExdJjyuBN
ZKMVGG+mJKNSyn5bN9mhHzoTVStA7SKZV4p1Val8mBjmPEdkgRcojbmoK1NbypD323GRSTo9nnwE
nmOT15dMdz3BKaKM5clo3t1Y7DKCRqq+K1h9ZPmjC4dqGeW3pRycIttGYYc3rouY72drNThb/Spm
fYiLLctgD/yknA1BEixJAfkpNiicPapIR9uwvcHgthjDIz6liKpzyp4me6fUK93dFdY6HG+92Jts
M8UewNPWlu2Vr3W4atl0gZxlzszqY4V5pAEDpoFmact4NJj7a84T0alc8zkhTdH83oz1jvkK3WjR
eln9WLJuIqS7OSNvK87elA+2tWyImmh8N2LOhNAbcbN0dBbpvKEDcDFIYWkVYtnhaDCW4A+rgmVd
3eT4RsjLLbdhJbbdJFcdBEKn01hWz3JYVl23qVJjW5mtifZGyRTDHAI9c/4+Vw8F49ROfDmc2xS/
bf+Rti6BNcZbWX8zOAvq/NSG0UkrNqk+HGb3xxQMuzM6lFrfTVazmmzeh1LZCvlpmGw7UXzsZ6RF
7VKtKT03Vz9Ud83KR78uwV/cOvio84rNM3EARAKNN2qmrxT2R+RoM5UPiwGb7qXV1I0ey9sUJF5Q
CbbdmZ4VRJAQhQKH2zfTuqkd4j7HonO/+7pUl506CV/RwmipWcGPVsCj8lAbXcNCybIFG45VFhVk
llHwL5APZMlNPmcqSGfDKi0ndPcg2IaPAsjT0XTZKonjTVe5ezmOKHlsjYFiGhDkizFkNlZaoyeb
YsWorShMkLOe8Y3o83gfjxVzKXmpMLVVjEe6JD8qiHFGr21mSMSxK94GzV1FIjmD556SKL4Gd4Oi
wdypo7yf8a1kUDe2batLtcu7lV3eCbHTaO1VMxYPM2hnMdjuKr9Du3Du3iDJlw/k1u4Xs8g2Lqi/
RUFl0p3EeJMKKAXj1vLIV8hLQVZTsrXq0u4/+vndrDY6facBTlZD2kjKEzx6ih/aD41+Gh2XWqf0
2Wwd6NZCb/kVf5uS6L/APiQQCDWFcu5QpdsfiVLRwSi2P2YveZk8aWKyzxMyN7OElNb8Tm9rieGn
/dkpL7Z8Vmqm1Ds1L+4PXB6RO5nZn6XNF814hWlZdQl2NBWCWBrVbwnKn3i9eI3CcG1EiBUVU7hE
NV1vasWWfTusLPptdDiskRrHvYFw1P25z7+T4FP2jDt5hMX0A2QwUGFnMX78linFpGrL2l7N3arB
HaFeenPtBNdAOxlBKy8Jzk0DCvFmjfN3VPbDLm6eRbpuU/vHyiL2k/RrC1yMXX4rSPnCONsDgft9
irDit6WXtI+RrXs2+bDO4KXQuInRbto7eUdQNGzI6ML8imXUpowYLkV1nCTAE/Sq0DNU/sy3Zb2x
JST2kng7Z2IFAt+uxUC41L2ozdEnVJQ9ZeOmCubJVy5fsBMQrhoKRKXrLt8jkv0yjePVXNb5cJqH
bRTsdXFurNgLOWKS/rmvHxCdkJaHDCF15eZM3oBOXWy5nqJZq17lWkOhkX3y3ivynFCNm/V+VN67
wV1xaF8js1opw5NpmESvDngTDD9PFOtqUetlKThD33DSptfQFtamrWcyQCj/l0XQoZtqV/7/vS49
ICYKZB7aImkPEZ1Yls3HUGMrIXMKgyFQ28fIqtNZpPadYtLWmbpJi495IvFjNL161j1Ne2uDYueO
Ka8DF2zy4TiwU/yHzX0ciA6p/WYdAKzeLBxm8i1ejcJII59h+DzZWE6ZdKTzzmV/tT77WSkRSFha
mIlwgCug7Y2Vn0zYEKTQjYD2UbyW4aokH6ZggJ1Em76cBP3dthL9ZVQn3C19E5WEqiJo5ynCtdnS
flYEotjNxMzBWPX9r6wc8QAZUC16mXeXTjLR59gf0bVCqU2+quLzcBlUxQe1iyuvL81nBwwFg0dh
W5cyN9YRPpddjSsZ44qSb0TGHkSFwrubBA/sDEQ56oH074lOr2VJ7u80vyRzrwBvbLRWzbkAmY7U
UbvWw+PICqTSMcWi0uNzrixTAJGuIGDOMGgXHQVlQRW4HtN6o/cKSOvIDJBC7Nop4S3sU38aDXFo
x+ljVJgbGpZa+0KHHi4c96HS2Dnmjg9MXJP6pb53yo0e/hYu8eyRdjEoRM1ySLzCdS56g6qcnvXg
EUo9XSbxe8WmjvGlq7k0y+oWiKtBgDU8YacSwS+ex+QroPmqqxc5vGkcblI8tvbLaDHV1Z5Uhobx
nQh6iU3EYoOf4/O1ObkD3oFAVtXBmRCZAivVNk4k9Y8At2qGcBrOaHJFEPguxZXar4x7c9chnAdz
5TJJdbZDnZgf7VwtB73C0Bw8jlG/MQLHz5JRe1TFd9ApHteCVUXRM4gUCw1sgIzaKB2I4EH5rNUQ
B0r80TTZTzhLpmQv5dxsqzh4VhgvqN1jNDKSlTbATWOlyUY6o87jA9VbqH7G12/BOSQsR8MIEB5M
e5OqX5NkO58w4IqNrywSR4YX3SxU5GRqE2w5oG+c41bBgems8/zXyG0ExpZIolHr9uooNcKCv4rh
xe7wCTGTJ2KR+y5ZN1O2sZnihd1HQUp6Jx9xYoG7QyH2vN0cD8NTN4CGmmpOtxL7FhMVfUYdcsxo
01JGM0FnNjXcX01cr/Lqiiyb0sm74q1x1Icwd9+zMqOAZn5pT5kCW3APdwB6XGdZ/dzalHcM3GK7
PxJIHCsruPGwHdcOhigIZhNBRPh1TbdTx3dMnd0SC6kgbyBoZwbUi2WDf5exFbwy+OUAq35svfzs
+WThODQJOkrYXnIhyJgxifKgdCfBPhevob/wp+qFXEdoFiP0soEpJ2nJHbYureOcpJnLCuua8Vct
mZdt3247FQhkFnvWgy6wFY8aUEstvLSN1lEwsceY8YzyMoV8YpV2LJ0DI8hj3TP4FvZFC4sN+HQW
DvXryB7ZvCvwD0GrkfDstPx9jvpBszzNa5YGbJuaB8si2rD8HQIGecXovnZJjfQs6boVHM6ZbTKX
McsV5oSRjNMTWHu1bVJXbGa3YvwqzUMeM+2jFlL9sHCro9FBmgmtBjZWd4FOMRw3fhxbdHUh38JG
7alLcaI0Fmy6dFELzeBqDzYDJMc6KY64OUnlacGpmOqDTUVvCLlqBMNi4XGM7ROXegUBLGxeqgQ4
ZRg3hWmc2aaHdPeEDjnhsVgPw49eOfssdpem4BNG/+LnPTLdrbNhE/bVNuLX0hoY/v6p0IaVFb9z
8G+mIttHrrMJmjXNseyO1lMAs1OW7PaGWmkKzQuY7c5O74Fh72TwFtScjnxRgGtkNB/K0Fq1qNvm
ODKKFU8lEXHFwDoX+2KDemO3RnpWvWr+MSG12qDbVvm7yxIj4h/uldMAG5d/u92LYt465xsOTEYf
oYqQAsfW+ZHyMZDTbdouL5WJRs2a3GTyh7LHRBZDj6O5MeJPzIsRvwXDhfK0aJlhlTzFQBeKs1Jb
5aYX9caVxqomPt6b7lqMMYZbuvS1ISDgp2LTKy9DlaxtkmzdaK+PzyVmJL1nIZqpeiJq7jKHraW1
l/YKw8j7Qz9wsMcEtnRfrjXIjakH28Ry3iWLYfsqXY+OyVpxDG85xpsMIE9PbCgzwARb20fUQSbm
zaAJj01/G4ZoXU5Y/+xyZ2AhwBS4JFDx7oPvTN4ppUfsBLtyzAU9co99vmBaRpsUWuMugfawmNJl
8lbbn0p0U20ffxH42tukf+rll4Mur1WkunZvRT7jAY2Hr2ks8NaX+ZtWxJcyIsS2MdqLNjpPclbJ
L8hmr3SnvZLuS5eIuYa1cGKrMRWL6Srv70Mo+TUdLIg1nxOGFjWU30BJ3Md7Zsc8W5yehZOswwL8
PEHKPHblRQY3mhlZIArvs/Bum1xVXbxsrfjLYnA63CbliXo/qoJLbyFdjQQAqOEAbB209BuM5On/
d20CB24Nw1UFSZ0hbd2p37Q0J0JE6UIX+UmvJn+2st0kLf2BRVMwsUaLZzJqx6XoIHA1LeTsTrV1
aU1funA+c/3DSS+z6Ly0VgBc9AYkK3PDk7DGDwj2InGXfQDGp2Hc6WJnaxhOuu+Ke5VUBNmTVjPV
pxX2w7jt+H7kd0X8nvJAhTOWEz0v8RtGjqQ10RuXobNRxUqr2VIYQZnmJxbOrFq99hyeajLyTWHs
kwyRuRXBbkyMmxnLVWIZfuiOGDLWZbzWFAhTEPfO9PV6nccnRQQPmCLa6GsYnGs4vVrhN5ZfJH26
UdtSfF0+aNY1VoxLw7y9dsqTMqqebYpVYav2gzMmEFHSMVY0cwQ5ZcMKS+J7NOC+Gkhqy0RsfjhB
QupsX7FNMx3+T9mupMClWkKbIioFAa3CEtx1fF7WuJol7BHGyTF/EeIDAnA2vkpEAwP0ofdHhVqG
g6V8Fvb8SO+0tbl9cg2NxA3VU48ZSmk/xzk58V5PFYpHWPhRnmKxcICHpk0yTmspwpMCc1CN8dGK
y50eWnhlRmvVlbru4wNaplbF9EndVQHTg6iUz3WiLk3INpy2rI+HHC6aVZsNp7AJvBCZpZgn+Pw5
9g3h+GkxwNI1lfZRzq4tGbEQ9aq8NE7tdS4n64ZNDgywtzqQ28BWABvXmp+GDGvPxvDGAdxpL2La
mgEfmofdkqL/YZbEuECvP1Bol+GN74fpXuG6RbN1aZ0D8VjmNqrMbbZXY3FoqSi0iuGB2a4HEdx4
znKVWD3lpwCWN8bEq82OpyUtARTdEmQqLhVfM0TrRWHDG6zl2S5tBjLpGPbGsV/TwYeRX6HbVMOw
c0r7ge1Vpd9YxbVpbpNcG4ZvRsa+ZFKsGU9tVVBKhzQEyyINjEVVYU0rVirqqyFGL72nMNG1GPk5
HjsM5C9Y27aumq9DLdHXszZ/jfbDQI1WzhdX+c7GF2RxWvW7M5TlOAT0WmL2giJeIdumkwW/KXYV
BIRoNqrUPvumBDbOdiMDGT3fif47NGYw9OjL0VNm4gp3oEs+2HNbRMeRMHA2uolPOdO0Bca8N1Hy
Z2qKbjzje2GaMi0nLvTprPCA96qFJUFbRN34inWodb8j41ezN3PTXDLrjKKJXDzhO1aqk6xz38CZ
H1v1MZ0vtZmuWZq6rNGQjOxa529O/DzV3Id4zsU+HWDaa7Bx41STUZXUgmHlXbdYFQ4WqshP7zQi
Oq1F8QqN1szOsVZ+DaJzU/zDdo0d5g4rdVGJR18scRJJ8umadsO+IS+L5BKpd2LloI7zdgUErdvC
C/veL+aTaef8YZS5AGEk4o5VKkaMAKlYE/N0M5WHTD/o1Dnqup13ZMcy4F/M5CE5I8bW+fkugIXL
otzi1I2YTlpbBkemuW77c9V5GeOu8GaGyyqn2IbSNn+q+3IpBiQieVKgPOAlIJbkAah8kRifgj4a
VQHOSukRYGucusqpkyAp7I9NgPJcmnPd4DNCJYjOKJuKxTULYVEFmRc1+WqYhkPZIHIco27fTG+T
6ce25enJvo2vzXi0AUf16FyqCl9NmbyVmbl1hODd+3LLS63kO9tB7a1d6Ewskson5ceW9pyxH4Zt
5knLJpX+3Ipd4brs1cPARatbtOjbo/Wsmr9WlsN32bsonJ/i6sPVugz/CpaHatB8XKr+pLdgEMla
iQFlxT68v6Luk3adTx5uiik1FsDODJZ5Wz6pfXeIkGU6hwDpeq/0IXYxZSnr8DGM79+K6Gq50a7i
ndYDbYX64hl1t22No1Ani2RUStk4bFiXl2zUtjlhOqbIexRh8YphAxAAYWDFHrNlrG+DhMDk3gIu
mebcn/pPyzIYG3WMCcJyTT4Wc9WaCcDQkVjueLo7bTV1mvxqMInmzA9FnJLQIqnG8r5lymL34bgK
RMuysor2txq79VwwiEhqXJ5MoLqxeYrqgqe9CVVWxFlkrZitrl9CRbOf7vl9qm/T5/thb3VbV2OA
ELrMFEwXflOM4KJYobCmKNNLNZ9BPBPtNakLb25ILICLr9Cg3xyu+DG8VYhBFgYKt14Fcf1htpfa
xjQx4QsbxuwnbzA9T01ArdpB+GvVs8PO3jrrKMOG9ksa+qGutJ24Z0KU2aUkw8guRLQp+mvNABlt
bdaSRcgwTCAgOxrXItaZ0bJWlf3NkiPyjuJxGww/IVZlV9LIyeDq9pRLuZjKc14Dq+Gz7+lAWeBq
4fEbtHNw7yJLJBFDfUs165UIJKXotlkavxkhvtw8mx4cdgrcmJ5uKEFbk9lXfxlSACgNd8Oy4Vmr
uwdBbA/4fiS/pnarR8pS1ZfC6baoLOuSwKcyzW6S3CzqpxlkjYxBSnU2NED5TeZ7mJyzzA/BtKFD
ownKYbpEpJsvqLfJEQABlopzyebZM4bAi5ulbJovvS3XPEt+38h9RwdlJIpnoUI6KRJ2Fax1JkRy
vJkTBZp9E0xf/SaYZs/JUkptUrKUrP/N7l+4aMX6srVhHwB3quA2mGw1FNW6vJcXTN+q8h3rbzes
RISrjT1VNrNyXisWhEpfAROJArWaXKPCOauwfDF9hpYQ6mzjQw7qcaSUwPqGj1FGqT/nOff43Jyc
Qbl7I69MeYr4sapWGHDx5F8iRNGJLu4JbpQcAZVXPYY6/jGGDaswexTdMpgeNLJZlC2PJdbW0l3V
yvvQAtjEq87yxvod/jtkQa760AQ7OTxO2rYPNkmo+GN0CeJDCoPq+qN+S6vVNHzn2dLNPyLUefs9
shCpnlvU1OhNclYMz2q6dFhGNRx1Bp1KTkxNTl87N/T52WXMmJwL7Q57RofQobA5Jxwabn+1LT8f
T3r/nJs30dtnJbTeS+7OVJyohX21PyFRNmr3VMld574YFM0l8/C0D4pl49rBWXSDpzd8aBFej07H
DEbTUrGiZOics1sRethA2xepY+6Nu7m2qgTRn8jjXk3WeaY1VKLNybVAfOaYI2rOmDVmxrmtobKM
Ytp0ikCRKppd4BQcC92kr3tALK/CfqVlL5X6lcbTusJTMpWsua3nmSCcPuIPWfvJCLZaXG/rstqk
Cq6pVFlrmAEEyTDZQd73woxLOX9L4YkgPqtF6zJqtnelptKBaFDUTDe3LuJ/w3ivHN5kwib4XKeA
sdE4tDX5Wre+oIoHC97XFgXRhC2vyt7JnztIlWa6wBscy2vv5By/01qQlTNm69Y+G/pZN7aC0RBK
pOocUlr2ZjoKS1tYVVXvTEcGfiytVzQKgkeQu2tJlBQCo+QT7zXzK9TFJsbrlcwo2wkkPmqH7A0e
cWNh63izCMpS489MQL9KJJpJN9eMcUuTolbMu9pIjpnR3CIT9FdJn5Qw2gcwGpYSnqwmMhaixIzW
xhtXyI0+Y4wgaW0sJp/IjR4hML+SAbQw6ucyxtcwLAvlEHRER0+Z5ZV3G1KCWnzt+Kr2HK7G3bFs
Jxx0VWVDeduGwetsH5hyI9EXi4CuUeojpoGoyRZdpb4qVfCmxMjDKFS2TeqBtL5tLus6XWoA+m6z
HaOVHVGuyOk3jON97kKyY1iggrIKhnXTnfDM153bLR1wNqnly8C+yjA6tjA6lsq04l6fpzhxc9vd
aTXhTo+6Q5ycAxOUMOBFYWsrP8YbzxJwC5dhozyHeu27KARtKgE3riG/EXh3bFX+PKPx5tN35YKD
KEgzhL/0E8YokR0cpoc1oGkXgRZBBy4MdMEszZeNWT0ERX62U3lhf/J2zMSl7I7xQLhS1/0A1MTK
RijnMLF8ojdetUDug8xWvURiUqDKR450F8yyjkkA6xSPgMX/PZZKu+d6/UMo1Z/LdpMwnzPHHbDd
LFTvc37B+Ly4RydehwXewb9EJ/5zLLXx55LdMol7S9UtSD5zJZXHsn1og+e/vIB/zvKm9/rPVK3K
lOqUGrq2V9WhvIOien2cdBmDJFqoRNpUVm9dMmCRtWqLil6ivf50oUBeMmcJhfCX3+Ofg265tv7z
90haPa97F0pnHk/3GN0UXztS4Gr24bzwK+nLKvVYOI72GSjHmLmD+pcf7fzbW/BHFHLdGvZsO9wM
o0nALhledhioGPPGJTM9qOlbwppONBxstlmX7ntjO2hbu/sYWwIPGr5gSrVuXTyLuEKi9rVK9WWs
uN/cYo3c8PwyoMt5N+1FxezBbK66NXn6RKXm8qKqBzm95BzDzYdRaZsIDkR1MZvHof0hhyfuUExQ
WDM9gdMsKEdWUHSb2FJ2qdmA2ZMAP3dUtBjo+WIbePKzhR0+spnEqUk6q3iyP9Qee2W+qbp6oyXt
LpcKTJLJslaqwu+U/kCvdjr/bExx4Bmouf/9I/2XrZnGn8tUB5k1fSgrYy+HRoEIT9vAINkyV96i
QsVZHjF5+B50qBGzd2gzbV1l5moRx2O2KUZDxxy/6iS9D/HTcmuT/khWT97k+3YAz60Svb6ODhWL
XgTN4+DaMUr8oDHLcwG0sCRFCIPpjM+0E03wlwfeuD8X//TAm//5Pe3LJC2yXJ3ZMikPZz/bBZdi
HS0+/edmk7QLdQ03oy5eFA/fICDwYjcsbp0vFkzevXD9G3pfGKyOKqD38m9v8789On9kDkqh6I3i
hMYh1PsNAVwqAItSvZKf/1o7+qJ0DWav4ZK55F3hA9kFiY3iAfuVQbNBNiXSTNpScu46tLieenpT
keb/GTcvEQ1HRlyrdankxdXSjQPG3oVEyk9IaAPprKqln2B4L8OXWj6l1n78tab7D3BII5s3Wf4Q
G88KEZDlElQnPKuSSK47+3DSB4F766UHPsztHWZes1vCcl7ZQ710bozcZ/k0WSuV7I+ELNSjQpXW
+Q51LfI6z8kufGs1cHdYJ5yXy9nEUL7KB+b5a9IXH+5eUYbQv4MDyIOv0mNtjXo0vsjXKy9D92Fw
2XAh843Pkn2KmjWXZwTlsSTEQNlBm9ZiXAwktPWLgKCrnKEOo7Lh2XlBm7aMg8HdTBHc9Rt0Gdx8
zbC1CUXqktM9giwzHkeSgmHk9O+m5MmmsQ9gJViqNgODDJ+WCWwtu1WUzSf8l1ybUuoLVbV5esNL
WocYnsznVDcvUXwMC4Af95zBVpK2EDP3apbttG10E0j1JvRTF/ywqacdz8ZYLa3qc873+KWQ4Z9r
DGY2W0tKTh1SorD8aIzn9FvCOaFVt9qMOmLFxU0v+0vd5Z964vgujZxGHZPlNK6E8BF8Me0Ty/Vo
j6J6ORKDQAdNWboQ8acesCd9LFcSAZkN2GW4yYKPRj3ldAfMIkpTEMxLrpdOVAvM1iZJOUqNExfz
jPRgwBXn/FbJsAadhTmcY0JaSipfgw1wxsuE0wE7Wtw81dOuy/c6+EQNyA0gWMV42qOYS8HqfgWJ
dIGKl9McPEv/tWdGHGwBxKDhjJfOPGbZlYgbLdy6Nvk/0ZL6d2DPe4PJLsH2F741evQqpHxO8k2u
em75lLTXMtd9rQ8fFIrZrO/xc7PnLBee7LDNNIZcj0WygOwu4Tu7rLj99+fZ+Ofwf+PPrdCdpsex
Ss7a0e5ssocc6spiVRAhBRTuseqYISOjKLV8VyB5LFEcp4jEgukcGtF95oRG1UQ/eZfdynRam+BX
GUK/ZLOWYD9SCENT191mqBlJ4boZ6pIBBEFVTsTOZ/svq3j/OV3a+DPovVXqPHSiiHPu11wqJxuz
RnkEDP/LdoH7WfsPZ/D/E+4OARdqjKx55Tpkxmfa/K0a+pdyTv2jGgrcprDTpkiPlr4oTjQd9H6k
EXSU8r/To0mzYfnBS/iXDVD/9jb9UfMoBQmD0cTrSGhrnutH5QGV6J6dWvx//oA/KptR1ENukr1x
hEKaYfZO9pv+CBs/f1h/yUr+twJY/eM+TCpFE0bMjwg/xq/8K/k1f5ur8kBH02pr8dUetb/9JP1f
PvU/rrlMix3dgDg/Dr9saeOeQ1KEY37QTSLCvXonf7q/BAf/W719/w3+r4DbjnTXlM1Q+iFIGHJH
Cpco5zaEUEFo4H9/ysW/fIfFHyG6uXovUlJlPCAT4VoiELAmKA5ElthaK4wXAnI1C9MV1Msxh+Uo
k4MSfQWkpCvBDFY2+ll/miGWlZ+kYg4eJduwQXyqlZXIdzLhlNWYTpew8A1Tx6z3rcz1DSDe6O46
qPJ1gBRJH0jeX9KIB5l+adpNxr3P3M7jTq21Y0NsmdEwrE2ity4/FaDk5Hq4KVeG9l6zr7MbV67y
XMovLVGv9YwEGWd+L2EFNVKh3RjJQOnYqfdcmdeezd9tdgL8GEsWMozvZUSEOrsZOuSbyd0pLswR
FfdhyL/G+UmvkY1kdqpHzDR0oii2MaJZlJaO998/gv89UP/hGBF/BApzF/fif6g7s+W4cWxdv8qO
vmdtziBO7O4LKVMppZSWZHm+YciyzHkGx6c/H93V3RLLVJ6ddyeioiIsWyAJAgvgwr++X44lhQEw
vSh2hP+rdY9RQ5YEzXtHOYSLbiTkc39KjXvNvmUI7ir4w6ip+rA+Qyo5WNSvJ2TMU//QV+KnZlMl
k6m5pO+xZOzoJCXJAnWYdoT3lK+A2bkOKYuhQi9pkcG79TnVAJXgW5h9SHJlNA2H/ode26v0oHn7
LttL10Ck9yFFt5EisUyb+3K8HOPmruM4IZUc+Jat2qUc+505YXjvRPKp8J3zwvvR+Nc+olGdIrFM
PXCiuC3VcJ8M/XfL7y7tYTy3oLAMKdB5M3hnT9+G/MpSBzFNRzbLxsqXlZgD34uJpCtSLo7bcIik
dqEGypDq6y+aHXy0A0qW9n4GWRjsQXfki2MlnooZyv3icmw5+hERjX6tgtJ9EHXS3HISSeFIVhQS
3n6eA4tJxQaZXQIozxPO3dtDaQ3FLhbrhq5NOqFptK61puYUd/Lzi2R0H7SWjWGOOjAXQ0DJ5K2j
K3Kgz1mlbzutQdfbkzZpyXIXJE+lHnnHwsvaJmIRlgdb+rqZyALSVM9ZGAKec/3RfwRvHXPWAHPF
syg19C4di+zUBg1miTD82Xko76Pusf+o8S3AoeH3/h1vDzrQbrrW0EYx4xGys6PA4wQqz3e3hvFx
KeJHkqLQbM0z+Vn9TNIb1Ow87nOKEzzZG1a0zzWeIWwFntg7asg7xjP3Gf2S1myTfQOxgFJqzO92
SNZVDpHtrPpGBXWtn2V3QDE9e5s091BRpjBAkHhNzj4/Ylzgrg2ZxaJijkZVTFCkbqDDX1iXyZ5z
kBsknGchttXa2QcPzzH73N1j3noeXkjUl2capmflhYv/k8t3XbLxz9hZXpLIm39rk51TbbmBy3Ju
kwp6tLZU0+3Sc8oab6mfeJfu2OzegFlGlbvj9PEq3bWX7XW49S6o4Toy71a3kIsFzPUCv3YLngr7
5nNq/XfmTr+nBhbQNDbj/QZe09a9opvPhjN7AyT1/Pnrx2CTXLAPuaa8vDqykBorX8u/Ui4vZmQ0
tclA+DZxiuOYc0PZyvncRe4ZMt1ziAJn0UX48cgcnB/uN+FcLMJ5TQYgSeZr+QftIb/CD+FufILs
fZ5vT0zE/RpFLx5HKpQntTmKG1+iTq+Sd56JDDAfEvPIm1v5lHcXEUzpXeUNSS9uDG2uuWyx2Kni
AjC7diHT6qjXzEp0cBfhKrdkDed9IonB8WrZtxt7/Mjyg85BXPQudgnNtce2Wh7b7azMMnex0W2L
vqv8FLV918KuB4mpVfuMTC80O6gt/aY0sTrJjwyEld2bO//8xUuyOMq105QjOnJDu0l/tCgwd491
3cq2zV3E1cB2yzGxLVx6AnHfVdQCQmV8ewCvpZbcRSwSIvMKN2xJgdYFqKSk5gg/CaWrzincgK89
uJOz1QV1uiVynltj4Gg5cqBb4RoQbjMnZPOIkSx0bQtYQVspMheFDM6GSW8RJpvQSEZUmJjkwGTX
tejabUz9KvVC/boFVbEZFHUzHSXkUK5y76ttAofE4tdH3RZNUtx4mQFY1Pdhb6W6/NFCtz1Py4Ga
gdQuACbAwHu7J9b2DdZyc+z2vtPaRnYY72NUkRgCPGflhckpwizvP0d6xcn129daGS2/QuiL0SL8
sGxzjUsVcWhceXl9gYbX2gyzpPXtK6zN6UUw5vC4npBpYpfRQBICUU5EPAfGcGY6R1axtY8wd9Ff
Ue241CdxidBKol2N0BCoeehsO4FuzzGEvu0H0RzMrvRvo7Bu92lGgR582pjKsHLaxITpI5/+K/3p
LqJwOGac1gt3YBRWbFOjvYcObIyqI69rpTOdxY5Scy031odgvNGqA2YQ5nDhScA3x1xGfr+EOIvw
23S+XQwWvgZRWpNoB2XbHDpT3540EJxF1NVVlKUVkt4b1wOAY+vyWwPd1Wz672kXH5s6K6HdmTvu
xXimUjaczEnnIiP7/jZG8J4V3T7ObBJE4bUnp9vJGsUZwPaNaaOhefvZVuKiswi6FWCcqvLNgcK9
j232tYiPZDDmnv/Nou4s4q0nODCuK9oNjH2SzwRABOUGBaLh1p02p937Iu66kWqrvJjvXeM43buI
kvzI1F/rlcXUr8FoiDqj5RnxppKHXj9ihLU2DRYTvsX6NPM1g4bTDXTk0dggigb493aHrMxhZzGH
66YPAs2kdUeEZzh1+CZM+93bba+8UHsxgdERDUE837mkPFWnyGkuqM/fe/Y5Os+3L7HSOb8MhF5M
gTDzg6lLUd/YJjXqFifdLpSIJz60325/ZTdjL+ZxlPdTAK23OLio2gN98s8MIcwru4MEiI2fx0Al
9soUAUBhgix9+6pz67+ZCfZiYocp2rDJzotDG7Xfi8RyyNNb2S5JIUEUSUt5Bvjfty+1YtRp2YvZ
7LZtQZHQFB8oGUre6R+njCrqc+1++GidHUvirr2lec68eEtlFHklhqnxQVkFnxx5FYG7rbzvsUCu
WlLof8wseG3ELaZ3OkTSsPwGYiz6e0qC0uiTGK61kfq55ksXlkeSDytz3V7M9SrTUttGknrodC/6
WPHir31Z+Jdvv5KVKWkvJnwYxIEMyjo+2MFFF32Iu1u9PDIj15pezHYOu5Xm22l80MCJZmIA7but
6iMr6spcsRbTvRfsT42OXsk+AXTPKf4CymZAPzyfYMoei7NrV5lf/Yux5Fhxh4J07nsO3bpd/YMT
mRhjCf9sgAfy/PYrWJsVv/btL64yeobqxpSrxOC46k3c4d4A6OGMor1W2/tUOVRHItja8yzmehKp
BAdlroT2GPE+eVQKfb1mC56+xk3iyAOtvHhr/vmL55EY5PpJAYJylJ+79GuaNpA6nt7urLW2F7Nb
ZY70hyjLoCzcdRTmgvAOVXSke1ZmtLWY0dSKNZaJ8v1gH+DJt9TCkQC/06utXRyJgCuT+ZeH6Yuu
sVXbdV3OFVr1CWQapYRHbn2lX8zFfBjz0ivDXqOqYhqAAD81FJeqIxFoZdSYi1mQa3UfI8lJDrG5
AZahg6+AOzfXMmwqYHzHvIBX+sZcLH92Wo65J6bkUAB308xbK716e8ysrAi/dCQvOh3tmV27UZtQ
kJgxXEg8CptDARSmTm5+evsaa59K5mLQWwYZHC+OkkMfxDDH3bwbbw0tbxEHE46MkOzkFMy8Z1nE
W6R6/VZOuXXJjuV7ojzt0gi6/khsXOvI+ecvnlc6ftjmbpkemuFWs28wQzoyyNa+n83FBGnCMfWq
NEsPJbwJybkBpQNU2Z+1T/6XhmJbHMyOyU/WHsJ8/RDlZLShl1XpIUaVXolPqjkSQdZGw2LFa418
mkJXJgdv0nY2LJmaXHmEG4A4tqau7KjMxcLXpnatlTlXaDWsBRSQljtf+6lqsKxWvHl7vK08xS8P
zRfveAwiJEkOJ+Exddqt/ZD4CBjQXhTTMf/2lRfwy7H7xRUStxhdYwg5LjKzT2mjkBhrX9+++ZUO
+pXVfdF0GFuarKckPUxP3Qfje/nT/0Ld7Nttr9323GEv2laW6lKKwdODGl0HWJz5uba1IzmItfte
zHEFS+af8oMW+QHekZ/ci/D+7dtea3p+nBe3PejoFKs4YGbhfcGxJYpI0wZpM8Uu3nBgkv1UnthD
i0ksysxtA0UPUZ6Ds1cLWeLtZ1hZPo3FlM0rTNvA5TFiFPKe6/xCv5P5dfl4bB1aa38xc2XbOLkX
MOYx/zQ+cEY/u3HXlCafcdz59iMYa8NnMXe7sohCfVaYtM5Z9q55LO+09ywY1jfrPPjqXZ77WzTE
b19r5VL6ortiTXd1z9eTg5YjUhNbaWlHWl57Cn3RU2Hvm2M6L6WhBgmnCHBsaxy+6iDMoYJsdGq4
Izwq8ozEb0/t3EZTotx6btO+U01h74pUFXsCpb99+1FX3py+6FXbbQpllUZyqPCTRZ/2JfjozOKx
M+oM3r7CyiYa/sfrCdToPRXsmBoe8idqvlEbpt5Z+tl8Evf+Fz4J3r7K71+ZufQJl1UhdKwV0oMI
SbOSxS7q+sgDrDU9B4YXASAs9R7NO/evk2TPBNamsX/krn+/NzSXft56Zo019T/Mm4lhlmtU+Ftd
OUCM7KvN2x2zdolFZCx0ASZi6pJDB9WLennQHi4Z/WPfYWvNz532onOyNh/x1WXfkWUcj12P0a4P
jyRdfh94TbmIhpluKawlabq/B92NsU69GR6zh7e7ZWXDZMrFHB+qyNG8HqkN3o3Dh+4OzcvsCn2r
vjW33bfm+5HLzPPorzkcUy7me1pFYDASHgKfNzxkxtlD4gycmbGLOAzDvNk6Mkp/P5FNuZjIQ+RL
P0K3ekB7AIvLUUAHd71/Fj2VxxbwtZm8LH2YTaxtqHfsDkJsbjFeoeKHUL8V9QVya1j/3rHjw5U5
t6x/qNqswX6ZbqswJfS1y5ag//YbWRmwy+qHWDeGya9I+HcaSDfslbWvBcCstxtfu+3FFsfqtXaS
VEDfqBKDCVZA33j/q+X/fhr+T/Bc3P1zyDT/+B/+/FSAV4uCUC3++I8PRcZ//zP/zr//zevf+Mch
eqqLpviplv/q1S/R8J8X3jyqx1d/oHo2UuN9+1yP75+bNlW/LsAtzv/y//Uv/+v5VysfxvL57397
Ktqc8rT3z0FU5H/786+ufvz9b9Qjv+jduf0///LdY8bvfcDojArTqFGPf/2158dG/f1vrvuH60nX
9Fzd0IVtznvu/nn+G8f8w3Z0YQhputTL/HKuz4tahX//m23+IaR0XWE5niU9e76Lpmjnv7KcPwxm
kCctx7FdREF/+9fTv3pB/3lh/4W49q6IctVwM69mPq1bwrNsaRk2eDLyjvOEfREhOz+w8tSBe2GW
dXPR25AqQ0MaM4Le2fVV2B45IHg99v55Pc/ReTLXgG+xFBSYbiNzCe10myUVOSSMxqaNpwX+McHC
Igr8eSHP8KRuAaEU+mJlMePKKzTP9DgaHoA1xVXbpLvKjjC2CyAukjPTUHW70A8LMEWub+zTRFol
xQecuR2ZcK9nM/diGy7H2XSv7Tl09WKPYduRZ9oOlpvYGCeXXmUEH9zYw29ynAjsL4bfny/45Qt9
HWF/XcvjRQoKawXFUUvN2QDuogJ6JrftMGiE80q/Uw5gXNXJ7LOh6vA6D6foTjO7Yx/GixTGPy/N
iNV5Qgt61zJLH+th4hhuJ2GnGf0N1aPhPWtkfXD7grUEdi4HQp7hgn33u+Y2pJ93KSWcH5rBQaap
l64PL77IPr7dIb8+H/6zuP15W55OwZRlGbr5a7P7YogbZR53mu3IrVNU5YWXhOIyt0aqR0cTBIkP
HWWwMDeyamAZGpRvWAlafo1plrsZbR9Ppbfv5y8zzjY8SAg2/eRJxsJi45DjCds7aq7fn0a2sXFS
uWhg4xo9b5/1/VURBFN65Jp/mXXzNZnrGHAx4XVvMRlUlo2uOeFUVQwYDqcpggI3h2j19pP9Zei5
nqWLOdTpwhSMwdexBKhw42kRjtwiLGvrXWt0KgRrlrQ5ZbBa9jRoWSKvOjMX5WWRZBhqvn1999dm
/eWrJqhIiA0MP2lbwjIWzxlr1I3X2IlelIPuWvjsJTC8zyxh6ia+DU372Jme/m2YUDpUuHp8tBPd
qG/kKCuMJJqyeEQymT6nwVxhk4aZg8mRHrXTBc5cBhynqAE95LsWu+ws0kLzNjfd9LaPYWBA+LTH
D2mQ6dXH0VPuvQn+HjdPOzB/2rkc1K3WZK1OUSxyjo8xteslhnpDRZLYy9vRgRUx1nziCJVSpqSF
SVMD4zA9SpqrjhSZXRtmeQ6WW95EpCPVVmsTeHSuMwHuMhUmEnESRXTxCJ2/ch1sk3JTt/pdYTYh
1DWtqKCPN5XjurcVKdNPViEicH/DXKk7NFklv2ewFGHi4nWDied5XWoCeWqYY4xX6AkFLk0DKHFT
GiY8Ser3DPsnH6H2+NDVYCcuJ71Jm7uwMqaf2ViaBWyPLHyq9GDQLqzQsXW8wlKOVr0+Ql+No50y
zpiVHPH0ozK/9bZg95n74fQtMlWjUZnU4stFIEFdXvel+prYUiqiRsYn1DDo8dd+0gZ7U9j6TPU1
hYV0y5gLlk0IkB7mZ3yunvVlFSisvQiGZ1llRfJaj6xaYZMiY0R/mgTkEk8mmJ9J0xt704BbzXau
39naZemYGvRwsx0PSvQ2LoANFu8lX1yAg33hUCjul+llKiyXXSAkKhTYjYL0blkVBpIYAoDUH4uG
NKFfuN3PupAh2ADCorvXM6cYBMqYFFCRSGrrq2lhc8RTu314Fzp6gTlpWmf4FRl+jEYt7EL9+yRr
yUdqXxf5w1hGvnHtiMaQh0KYMhI7Xs8QgwKkPPZzS+8Nu8BRKfWbet94cFMLYgN+8lFFdmXqcSEw
QL4RhDjH4ci13JKs62yiZKb682rwGXXKVnwQeLGg0qhwes6T2sT2MVXUomSfpAOUHBiaM3OA1R5P
DE1SjzI0HSIP4ZklDz6NEvihpIRoWzSlCneTk7qIPpsU59NmsLD8BbENI6W24+iDIebaqHEs+k0r
bSfZVI4VgCCNpAtG13PjnV8NONKA4VaU+lGqUOM4NCTpxlBp9Q5QFwd5UR62V4RSjWexZQUMpUpt
BeZpSh8jq3HHHe7SdXwxDeDWKCsIkZ+ZRoy1tAsb8szV1fgc87/HxLeot2WLYJhfGK6uuhnDPDeu
FSaIBXp5iXnF1Ispxd00bbpvkZWbDPBO9MH3IQ9wVnfiwcdJ2wAVtuuwj/8qhZGkW3ZBg7aTwxTG
pIVKF29FuwQWEAQFbg+T1esD0mNoI3Mcw/GBemsf6zDLmjZ61nPoNohgMC+pRQXg56SYRSYix944
blXpQsGfMdN5JTAraiigQPDbUim9TX169jxPgDVB6gB87nYebgdV2mORBV4Dy6w00r0vUxBF71Kz
pbqiLCMMclK4Rd0GDK1PwQCAxh+pb5tXfcTZDsuXbdwUU1h/C+PEsnbp5GH+4lhK+6kVXUDxbz3i
01IFsVRnjVYHALgCgzrKPra6mzRhf0B5iaj0y6nCXHYTZYHjxhyLBw4l3mMEj+yclwaV0nSq5CF3
A+2xyVzvFuArpijaZIA3TorCBDEeyVht6sKOPnnGhHG4b3pzIPOTsnhIwUMhJg59H8jY5CkohYYR
j3h4pIqaBujWHyaMI5wbc7Jmawmldf4GjguVPGVUUiNo+WWZXjRoF4edl3eyvelsxxt2Gg6/7ZlM
YCVsmzxNP+ddao6bbKw7vjyCXuzS0dKeCcsSXLofaAgeQ9P6IRO2x+dslUl8GJHCsTTQrQ7rUlkB
iMttK98Shg11HeXQOi/rYYKMj96isa4mkYXFnqKB2uG8yyTcnIkptJNdrzm1oDY1xzLFbE3NxOWp
zCeMPgorvLFKPLmh3OTl+8miZHnmJYj72pWUv+Rgttobt6ncQ+n1HgwF20daXvO/B5ASLb5AIOoV
pM48/qk5JeW5UA2xSBGl413zdV97Bz2yxaTBp6pqA2hCl6ryesDxGsu4aOigzZQQ/TJVImRsuhEg
qz6h4W/TFipWRPRD9p36EDNjD7pk15eRhVcMdZBnsZvziIkfy6t80qGkKNRRNwX7DSAKTRHpOOSG
zXgrRFnq16NfOdFnpaV1cVPZqCDeFVMSwihMpVZvemQwE+wAjOpz85Z6p362RydOUvwSGVmCR7zV
Sxy9ahV32KlYIXw5ldk1iAl/oDic3gxi4VHLqlrjCyuF6nBEkMK9JqdXIkxJ9VQN+7qPwvaL5ZgO
JfZJZykyKoPp7ZLEyK4AkNaYtPSVGp9G0Yj81nADahBUqVHlYIuq6KmKbHMdGJpRRu1tGae6v+kZ
tp/rknXvvOqtHPq/iFK8c4a4f6jrKRg/qtDJh0OXVL52l5tRcyegOFGdWhnUYhaZ5hy02k8xDiZT
jWtymEXBg9S0ACj0lFU3deHi1G0ONQVDU1em8Z6ioKB58s2+wmc5HcLmS11SQAKz0c77O7eymztf
YHv/tTUi/3Nka2l8mUKMbTY+Z5gOdVsuhbNWyJT/XIDDAFST6EF04YGLY2sYue+VMdDPQwsI+UJP
jABKGB6At2MtcV9ppjIgfJUy4GyjUtCYjXpMv4Slj4eMYzTEFN/3oS862GOABGdPRNGy6/k4SE86
+tyik5DMRlHKJzuKu49D0uXuttGkd8fMN7/DWgkxMtKaEGdmd/xB2fF0L8sYyyrNt+qHuArRbUzR
VL2LfVeU18EQD+mz3RXBeyXdKcABJKX8vG9nEwW9Y0HibD7UvoOsYM/XJiJlF8KTG1/7XLkIv6NM
1Q+NE+qH2PUoeVKazZmHUZu1AtClIOWFZorTaGolPhsKPczuI70DptA5Men+Lmw+ddWIzZdKPZzs
hJU4WI7b0qE8xtPr6soZWdu33SigVsSZ1DGcjogFSNxrBNnIIPAAEYGOoy4+NZq36Qh1PfamhBkc
xzEQxvPGj9LLJIZdvAnIROB5Z6KfINZb4ac0yXm7iJj6D1prYZtGnVry0/ACA0OjMQOg0HnTl7h1
oRI7LHlgB1SI6Iw3xA0Feqx/dCNRPxbFaMECUKbxBewzVsEinMLvfKqV6hBM7M463Jx6Ud9Lp4BH
1eV+gtFbNbjqM+Oh8X4kNlLMr7peme0Ve0dQHdva7wI2qjFUp3iTNXbsXLmDL3sMBYR0xssodcLi
ka1R8S6POeyjZNGCXZnZqSUf4Mm54bWFy4UBe2CUOsXWWe77u8lDhktAS02nRtvOPluyRuaB/uyY
pZdCjhI+Xa1S3cS0FL172Hb9N21KIsrp+7b9qEVVn72TbFcBt5o1tPzMwnYvHAfwwrU2Jh/xTB0s
MBEWXijWaKfeucP+tdi6pDDCrTBSl5K5UWGbohvwtVwfiPuFA1+44p9nJfWTmj3Ady5r/1l3OA7E
bLORNyMdKGH+DXp7VjsCxJCe+9nl6CRxsgNqA9euzTILm5/IEZuptq1vQd1oX1lsbAVe00/hRIV8
hpwnZdR9E3bcUbblzChpr4nkOFflQ+LKgoHVxLLzEHBAKmp1IdyxCTd5EYsW3wU83YJKQ1wZFDMy
WcKHuM8VCq/dmMaNDUV27HD+8VNW5QRLTgMggFTBptQr8aQzTiAMl8xykLGKMzVTpgMLVDAJ98xk
NfvhRIW8sX0h/fO8dizMxYqpZV9ZRiZwp7IR97Duk/JylMqDGCcM9VnmZeRdKDni9uZbUe2eWxmj
qeijbtoGbWE8qyLnbL/IdZxXCtzM40sTdP+IdlNN+l5pmv2VbJ9lX/rM43ehCsVPx4x5AiC8I2zA
WBp3rVPOtLYkYnxMdunetF6ZzLzUIA6vRpQeP41mdsdrMP7lskElo51lD+ZnJcXQ42ejtT1Ai65J
N5FBUewl1jwZ5HRptXzA90bvHiIVQl/PlDfQ94ndmEBi9IYqUI/I0G07uyr5XFJTh4tKH86mbTp1
GIM0wVFOiENt4orQsObgujtDGFp0YUIL1bYR38T6WYBN8meyIKG31QaH79e0CBhMVR119sYnNf1o
xcYM9Z4ANexU3nZfuzjB6jfvu+l7PsSd3DBKwa2OYwxhomrMyZvJa6G1G5VO8s+q87a5NHOzSn9k
jhvkT3rqDemV69S6cxnCA9Iuw9g18SYO2Fhf5A547ltCk9udO/wAgqpKuj+rL/5XiezVLPWrzPZt
+Zw/qPr5WR0ey/8f8tkOhzz//a+M8V/y2Z+iZ5U/Zq8y4PNv/DOVbejyD9uVhkOGhQQPweZfqWwS
a3+QQ3ZJY0p9Tj+S/PkzlW1af5Dp0g3+I8tpGML8dyrb+8PmZ1LapiAA2zTyv8llv85yIQC3Bflw
0uyv805QycZiSoth78PTHcWjNlqXL/rgN0nVlZaX1R1D5Bp1Wqb9PlT9EzH7SauCIzUya00vEu9l
PGh+oeXDXsViOosq431iZd2Rk9u1xheZOA4WiJFpDPTXCbPNUGR4UfrWxWmdMic4X+RTZaklXm+G
/d4R7Q0MHniiKZ+apzW+yOAhJcASuOXOKT3DjSnRqLGQR+v+1vpl/vmLWx/4zGG/0HSYqKaCDw0J
oXo0xYn3vsjsBlEYK4+XuK8CbL1dFuNrmYz95rSeYRa9vPfRHyPXn9x2n3jl3vPSbUhx5NtNv07g
/nsCzfP9ZdN9wqe0n4zdPjUBYV12HHc1u8kkNf2oqMqkJHzEZpcdcadd2/lcxfD2dVdex1JEbo6q
ZlH11X6o2cR2poX6oh1P6y97GRVS30hHH+NOt4uiuyzLqkPt2EdSzit3vpSRl0nrOZGZt3tgewe/
1ot9kgTDEWnBWuOL0OA5qd66Lbb2WjbI93Eath807LFP6vNlLc3gTfGQj0OL6VT/zOfixiiaHyc1
vTzmMs2sTJvMwvHQKKV/70x5ehWZU9Afqb1a6ZdlRYPXdjUfNGG7t0hF7KQqqh1iz2OHdWutL3pd
MhBFrEo6RmkHiKjbZug+nNYxi3CMd2GbcwoMF0+IEUedrs7v7AnK9mnNLwJyo3HG3JLjBpdWxu/Z
PtkAw/FHOq31RUQOyJ2GOujiPYBTTlTIwG1Sf7o/rfH5ZbwIyGU5BXxEc+u1tCR0bd8ov3NYnTy+
3fzcA/85F/p3YLMXETkU1OCXOgHGDDS0LFra+3vkbNn7apIjOQon0q/evtLK6FnWYgz6ZInGaYg2
cRhfG16uX2RjfOxwd631xRuOPIUBU2/BSuQ7CAP3OIpuh0gA+j7t7hfvuB89PAt0Ik7e4DOC80V3
pqr26bTGF++YQxZBGilT+9Jy5VdNM8YvqLTNI2vXWtcsXrGSXRyNCa+4DFtywLLmMBX839u3Pk/Q
34yfZdmFmVbwiQPR7OPa6X9WqWNe5+Uk7rQRZzDg6j4sOJlbzmk9ZS6WeD00ayjJqt5XmjxYHMec
tXX68e1HWeknc7HG2wGGwpMY630aVxeuP3AqMpw2epa6dRUD/ks0fD6nvPmMGmOrqeaIcnrlrpdy
9aIsix5ng3pPDumQqXQX1/ZpC+FSp+6EZTL6jqH2Vmn+6JMRDl9/2l0vcQG9W1aNZ7OU6F1wFQ7h
TzDZJ6mwOdRfbGvqyAxy1bOtSbEERzn0wTbLh9OGyEKm0rc9Zqqlp/ayC29ivbsas2B3WtOLxRU9
UE7bmCFTHjBBrdW+OvV4TPm3MkiWBUChkEVXosfcqxZVNCx/Ts96s/x82q0vYm9r+OmgcGHYy3o3
+mCEiuT8tJYXUZd00ZDo+AHtNfzek6ZHYCBOnJJzV71YV3NDWGZIAdY+T8Vti4d1gd35aXe9CLgD
yQEtLifuWmkAiHX3QzhgHHRS40sJySRUorUpVo4GEDPUh2dI0E/rkl+orBddEkmyTYab1/tAFBh7
KHj50Yl7pKXupKzHQSsoh90PIUrpvkjgHHMYsT2tUxYvszRNN6wGOsVy8FbEF7WNzROD4OJldgjk
6izH08Mpc7FxhfZDiunnabe9WM0cV2C+7TK8Dcv6Fo4FvLn6tEX/l2z6xbssegQVuFHXe/oGdNWz
hPB32k0vwmtpeQ6WzfR1iI9OYT2RLDjtLS4ZpF4jODMoWdxFHvwI2xCfkP6YkHseCb/ZpywBpCMg
3bi1inpvDrgnqax99g37tCi1RJB6NqVLFXn6vcDFQQljmyApOamz9UVoxYzKIKOY1vui1++62v3i
Z1F75LbnNn7XJYvgWnpUSKJDJLeAkEE/a6s0gQCZZtUzkh4HF/vYq0/6Xget8DrYekmGW3ng1Hsp
ApVs9FTKCxX6w0nVI7N28HX7Y061oW7QfjcOB6cxvwnTeX/aG1jMfxkkYzk0vNympCpFlvBMONkw
TptMy0qlAE9INSiDpULmV64H/bBrTkufLiuV+knascxY4KYRaZOXcSSFvq48MnjW5tMiChTxMOF1
ChRs5FQRE0TUH+lJYQCN9+uXmUnHCCYUGvtydp7nHL1Gm3esmvj39y2WdUZshNqGIr2a/KB33gwP
bLI2pwyUX+n9lxuKhtPLRNa0XGMkVJUOto9HqsTX7nkRBAK907zB8OlrF19r5YoPRcq5+tu3Pc/2
v0YBzhhe97beWXrgDj1GNEYFDV+UViXf5y6cj09+64iPb19l5RGWVMG+qHvkK02197IJ3GpEfHc7
+8gjrDQu55+/WOtkTZGJG9PzHGtfJsDXKs/fnHTfSymyGabs8IWs9nFXbbohv+zYhJ7WtPn6rpOG
oKtMr9rrzY8GUUQcfzqt4cV3rI6FoV5g07u3mwx9T3IZIVI7sasX095u8TXJC0FX5yFOaR002iQ+
bf+JTPp1j+Q2GjOs0Fn/uym+rND9bMYiNk9aSvG8e916KyPp25L+9nIBfw+z3Ck57VUua5KoFBj6
EBPk/eBhglXhMz74J2XNxF9MVhCWottn7qvc2anUujH4zjppnCwl7wln4P1QunTI4G7i5kFimHta
y/brrjb6oMUfjq5uenNTet5FHmsnrTtU5rxuehYxW3pEf1jZiOoA7YY4th+a7+43kdBbTEidGjWi
n4NpZZpsBpNYGBgn3vViSlZ2niYKDT2ZFOu8NdObsQtPHCCLGYkrSJXHrlXttSk239tWi6+fhdvh
SW9yiYM2OJwTpmcTSyw8MoxafGjksRyQ+H1/L+twxNCEU9CS9RQd6p0Lu+WgaBwMq4SnLeSPDt01
Mjrdxpv9tIeZb+TFOlFPfkilRcZcco1NbzfffTTRJ7a9WKMTH9lvMfY1NtRTvJ18vBinOj4to0Cd
zus7r1oD7rgXVft+GPf4A16lQIVO65TFXB3jXxodmi7a4V7PzQfq1/9XFW3/OlsQYjFXsxqMV5vg
2Kumau+mCP4z7eK0u16O+trWHU0m+JJPsX0uo6TZiAzA2kmtL6HBtSEq38rKau9MvjgfhDOe6fFp
iT6xrO+z22kYRMgopBZoFiqVZ+6QnUQ+8MQSE8zHfmJ2E0soyH9lbia9ro2dTIviGGhwJUj+hQuc
YbcXU5i059PlvMJOr8ST7rReXwxyzW+EO8WMRNFByR2TO1V1p4WxJQPYb0tcCmVc/V/OzqTJblTb
wr9IEWoAialOk9JJ93a6myiqyrYQahESSPr1b5373qCSa7+MYFARFR5gmcOGzWbtb2Fa1KPcZrTe
vIQI/dOEOItchzG3ElbsNx2EZ85A4h36934TEj+P+g3tzXEd9vPNUt2damjs4ZfaxcM/fsM7h5KE
GAOKwh1Sib6JPmyCboU+MvrTb3QnQrO44r2QCjmRjH/KWXwNssyvBpq6oqP9gPHYGnXq1urqLxbM
b3Sz+o7tpImN6GDyQrEKu5n/jFp0eMSrF4cLbcnOAQSzYzYShh90DMIqvvCNT3DvRX+A8VsxLkpW
LZkdYo6NCwrcGP2k/YPR0m+5uLzYJki6PRoRQ0zbN3eLbKKYl1YkdZGxY6K6WkQ1sowAUCGa3Vbz
UmrOf59kUCc8QVdmASxVcCvvoMR9H6lFyWuWBFgv/b39EhL/g36WZknlJaPTQs4i0dp4/sOcCIba
IOmyblS3xqpf6ECCiXCq/MRUqatJCqScF6PvjyML+rSHKSoFKCR+R6Argsl4YDkE94C+q/3zkGSf
kZ599doZXBGMTOKtNxNKR3w8wl8G5jYQVo+wFfMb3glgc2jIodWKND6VpyVE9tgvxk9mkLogWXTA
VqodMC1Qb78z1fRNACrj+eFOChlCxiSGCYsFAs5irYanY4n9Kkhu3zmDrE8teCK5bWia2kT9uGT6
g99038/FfyXVS3A0MKseMN0JfEqqGn1oZvWskbjqlME0XRLM9+wRPSITkphez56zHT//bj3V6FNI
cdtrQvo1Num17Va/qHdFe3wduiOILLL1mhSG2v60D+IlHNMf8g1XtNeh0g0RVor0Ma7fzX31WreZ
X5XelezBnlSPpkHkHL2B38mq0CkZhX97rRMXo4E8hgxodUXU8/F7x1W/niKIpvaT3/DO0QprJEjd
B5Qclq1631RAJMHx1W9oJy4bgIHn6J6XEtAr0JeboHWX+IkVgGJ4vgxJVDFiQFK4adjLo3WC/uzZ
4VnRSJzYVLCxRwNSCK/YtP1QJdvrYWo914pzrq7HEoHYh6G3ublNFZJ1XfvtKK6kqMtmw1DBnW4w
1f0cb/JDbBLPoZ2UN7B7YpcKQZ+tErbe+vMAhFTut0ychHfTHZoYV0Q9NfMP7AGvVD/45dIuglbH
6InkM2J+2ZoHFtSPfTb5XaRdAu3Y6CzdFhQB2dGifxHQQvuSLeYfdipXdLIdepEyaqdbKJcfoK68
qQ8/wl+Wxk5MopkHrmkHPptwczvq4A1U5X6/o4ubDZZFoGSJiIwG8z6FyRbnQeG1RGInHrMJDX2w
EUEZcA2fBAlfHcwzHl1+7MhNmBymn25oFH9SIWwR6njyzHpc1d2yxVa29wMN3SvXfcbgi0XXsd+k
ODFJwZzpZTvjzjJmwWU9Iv41SK32SzZd5V1UUbTEzDgXKKkeNsvfCryIen24q7zrEwWBcq2m2xbU
30wWfhyCzkuvnLrKO0M3k3CYPN9iOMPmcgCOsza78It5V0JEJrSIGgELcRuA97kOMECcNPNb466I
CPkDOqklnW5sHT5mC/+0iO2b34Q7Z6XA1iQajWu/BQvxBDzUeWfzSzbhf9itXAZSusYyqy2W4XSY
Jie8XXMGiIzflzunZRp0Zhzu9dtgExfdxuc+izx/zPh5AiHRx7QHMwpyVNsd7jEGAPEQKii/D3eC
01aLXVq6q1vVgjVPN/5OKe1ZavkPoOxfV4dBr1RXNbbDdU3QedLCuLUJ/UQ5qSsmYuhsPcIVv+em
t2tN5NNc649ek+JqiUzbgm7RIItgBKbYcco+AjHupdpIXS0RQCqM0RU3HmkBbu5sf1xIuLzkUvCH
Re7KiYA0EJUBZebWIG5sKP6hYPK/sI/fj97fPJ+5ODkbVrI7BHRhKyySP2MHWz9s0VjfKmS3cNGq
q+mlms6f/hXOMcq3GO22E5luVaUe0t18kpH0e7IInUC1vVhYfy9vB0A/5ItY63OwqcQvmly1j+jQ
/F7h3LgJRV/RMClT5ju0E6iQQCRB16HvbRsTmatJ/GhML/y2LxcyXG3g/y7phuRi7oCGMO/2mntt
X//LK/v3HkCkIguB2Ac99EEuQAY5BTv1KnswV+xzgNUQZCMmJezkq+yY33RCel0K2b2Z999lD1S2
Azoofi/WSNj8wlN+jD3bJJmLFa7ZvkJmjl13XVZ5Tjv17qDcTyvHXMHPHIIvtYcSbQ5pgure+CEO
g798NkbmCnGSfQ0SxbChE5iy5SlwMSeN92Ov6GGuFgfelsAgi/shmpDr3C5PJqVPfh/uHKK4eydJ
zILpBkujj2ZKS2XVZ7+h3cCMY9D8BoiTKtBDBiBAWj8jhwxd5c/XoMzwTnkQPD11PWSPmQ2j63B3
ufb6cFeNw4OJ27Cz0w1olAeo8H8uQfrFb2inRLvNPQNqB/uJXADNG5pTIDevrQrs1+dz0i0KPZVL
jQLtko7w0GgikKqU3zJxxThROLbbEmN9m7D7lvTrK1ITr3OfuWKceQewfgeC8MaT/syn/oM5Kq97
Cqijz6ckVlIBZYrbG56du78TQBsv8Qg6nd9v6ZyYUaUtR58v7rQgFl37VL3Z54X6nQ6uJAe96DHp
DTL+On7PY/FAdOc5shOWKVzfI6A3cOtUky1AJQTGbqTx2W9SnMjkgDm184SFwtn6MJjjcYvUg9fQ
riIHwBkl5xQL5aDySuPwPW+5112ZuYKcY9gZtM7Qa3D4wm5bex24X00P4N3na7AfKbC/BhtsKqfp
uhz6eGjn3njdOVnKno9egzI08gHPG/NGX0VTcJu6+pPfdNPnQzdcQCqooNagd6oQaR525tdex1In
LqvQyBSMNXy1AKyHo/wmOr+j0lXe4Awe4mPDIqkZK1Bmf6xCvy3QVfKjMaAepgA/5N4s33oeTeeu
IbXnZztByaMMIKsB4X6I8DQm3SsSvqSjvC+0/76dAMH8/HdEubBDsxfegQ/FGfneQ2L6vRuBjiuW
tQoZkEs6fLeHJHnJ7+R+lv3mL3RfZ7U9hhS1ivYG/GolgBys61dbPXNwRWMFfYvpxg9otqjg2cHG
zm8zdl9tY9XH0d7MyGPGRX4l7NiH/GiV9IszVxeFF4QK4DP8+Bkn71Qdvx6j0e/LXVUUPLMhM6z4
dBvGrD9Byvi9o5P2245dVRSsEpf4iPCikIIw3g3dmyTdvd5BwGx/vq5w/K2APOG7tZ7PoU5VzpPB
Ty+Ci//zwdOlWUHcxHwva/NrMMnTokDy/f83tvsYv1mfriSqFgJIT0FAyQxB9hvY/MEkkn2pdut3
ULne6Ohq6WO+pRPS9SHJyTL+JY18qXT0h3BmTsKOIkmz7xHq/30aY4kn3fJzasZ4ONUVYHqnulXB
u2ocPXc95mxMTTXPcjSQSiVSf4n2+HW6Ll6lXuaimZZ1mGoODNrt4BNai/q5y8Ft9esvYq5Samzm
ptJYlbfBsuSXCEMYic9AMb6wiO5H1W8Wkeu+HYFuOKco3t92uu5PYbXJb8ncC7+wdeVSSafYnAJf
dzssG8s4CmQ+wlnn3f8fAH/6didyt2DausPgBRP0uAGvaryHtbG2fvUBVy11tGhJWwhuT8JsaO6i
74LE+G05rlqKo5hhWYTyI5645QACtTJzzsTxwgn/n4eu3/2oTkYPfFwth4aPN7suUYuR2/3NAuFF
c942Y3Sepev4CYVm9WEWUfg0yAU2Coz06Y8MwMRHsSSpvA7twh8Bcg+eMtB3t5wib3gPk9TxW5t1
sHZSTbj9WAIK2C8Oel29AmvYPJpAYSwzmequMwfD0O+ndnaLQemJ9NEx3I5EPc5qgrUF9ysxuWKm
ZrOG2M7wEnnhT8EBoB+Df7y+2jXF7vg4zLzF0CR+DcH6fPgdta6GCeyqxTQzxq237pSBw74A4ez3
yU5MmSpqmMaFsAQ0Nnt/P60+4nrVf/cb3TkOh3Hdec0w+qzkeduBv2x++I183yP+VYWM6nbuTD1h
qsM+36rHrPfre2eugqmSduKsGsFl1pcg7E4pCJF+3+ws6ljAMAdsZ17SZIIvVfbKQpbmN7Rz3IGc
TNU6YuiIy2uijzMKy37HnStfElND0GeDxTfQtT7VNZ6Rs6O3F68PdxVMdNdNHceKl219ROfQwMl4
AEPcb/B7pv+vRSKr9RhYisFJMOcpvTL+kgnbH44iF41Uiy7RGxrIynRIzjRTuZWf/L7ZCUh6zDHt
ogG/ZCtPYF7k3Ho9xjJXuCTlZjPYbrAyJbQDjV7LUwQCsd/idpVLZKmCLu1lCpFxqM/ZKkR+CDBP
/WbFOeEgFgdlns+slJQ2jyml4jIcqnnhAP3Tr+kE5gZaLOvSiZV8SdrX8dhVn5TafJe4E5tcBTHR
G6NlZu/E6+iqZOwZPc4dWc6d3Q5jaBmF5hyP3xv4rHhNuCtganiWWXijsHKZp3ysfqjDMwN19Uuk
WmG2VHUYeeHTuSbRBxlN2dXvs52qFXBfXTtXhJbSmrfVsb3W1u8NmbkCpj05JEyuKC1DBReBRVU9
3EeYZ9rvapjqgTWEHpaWPU0+7ot8N2v6wW9O3KMyQ4sIzG5oidyknKP6NhO/vNaVMFkjpwwyCYrN
e2+KSK9rUXXCT57HXA3THKcygtKFlthXxDUNwuW8jL3wkvwylx2mdwkHjh6hYzjaJFN6o4ufsgvO
Uc+PHWshWqRwCignC4OlgMNR22+jcgVMNVEyOpqdlnuU9ZdMruEFdlx+QmXmapimNOBVC98mbFR3
55wRZhUhsiy/A8LVMAUonuoYDnwl+pZejav8Mh7E73RwFUwLEUToHlGv10z+hetVak9Wy0D77Squ
xmAXsE0y27GVfAwLoePT0vV+iZsrMDiqAMz/attKpgARszv/hN5Cvz3c5YkMx3y3MFi3cqOTuExt
ra5LlY5+1SKXD9UuVoEmGuH3nCbxkOCmWMxL5LnQnT3rEBlrQhHQsgHUSlbDciID89xYIieZyDoD
7UWMwcdawcMPcreTJYZ5rnMnmeCKjTKKMlraWgLjQuBbAl1KU0u/dhnmgqLQjZriXXAmZX9MZ3PM
pzjmfgmzq+9CeT1T4diFpa6qUxRVZWJjz4XOn2+KO5TnFo0nYdkAbK/g6SVi7pcFueoueGlv3aDr
sFSB+jjF3SfVB17qIuaKu/pBdO0kzFHGffwZ+A+w51rrt1BcaReD7/SSHtleAtdtYFzAv9h0e+91
5rvSrrafzaF6cZQVGkZjFIAa80m3vR9kgLn0pqGVW5zIFLvWyl6zob9oHvrdUlzlEvohOTBlcivX
MM3XpbsMovLaxqmLKWLcRhoHpy2HCUUxvDy2+byTrz4zTl3l0sjwXBQ23JZoiIYKiL4eV7/Weeoq
l6oYHnOHDtYSRe1zqkXZpsRrE4ck6XlUrrDB0o0Rpmz0nhMS5wH1KtZSV7Q0Ajq3pbDRKCXbLjKr
rqb66TfTztkgyT6JcSUrVoi1HxhNaZFNMMb0G905HOAh12+JCNfSRCo9C9AKLon1IwnAIvD5dKPD
P4lh2bSWnaXnnkavYe3jlQNR1/acSbI12VibckrWN3odz1CieW2C1FUtmUTVhKrRlKrXXQ7LiDLo
sl9e0+1qlpTdVLeDDF8KmpZ2Ds71zLz2QOrigzJuMpClsQI3WMXl3bAPVxEugd98u7IlukkYD4fR
CuFZYi4B5zSv+RKd/abFicteSSCCw20tmyH4cEh7bVr2t9/Q9PkaTEE92Ggo1zIK2rKKh/fwkPzs
N7QTmTusetqGLmsJ1NS7Kuaf48FPjw//8OdfDZSnWXGFWMup7R46uxepJ/SEupIlLWFaZQN8dRfD
BXVI48e6S//xmxGn9hN1skIn2LSWMftah/YSDY1X0kMz55I5LN1CoTDEyGiJP/r1QdGXMD/3Rfbf
z0kwxXk+1/HQEXhyWFiQjdPOL2k/p83FVHP8rcajMMtTuJD51Zmoq2DaFhuGI1+xmSfNYwxsJvwC
/XZyV8EkV8IFqAdLyWGjV6GnIJxf8r2+L+jfzZATntWRTHs8kqXcpa2edDg1r6o+9SO24Px6Pv+M
qRSHULCUSS/CHOzg9DHZxt3vyHdFTKkwcpW0wY473AEK/NzWjd+O64qYkpBkNgHHu7QLe0i4fgVy
49UrkFwV04h3StDYA10emufpXBVTm3pdeqhLOjxaPIIlViwl+56ZS/J/tlswzKp/ju/+dzX827z+
T2vECdCUwWBt6uBSH5kArl6y3NbqyWsyXFUPTyV2P5Q3yjVIQWuRBRg/L6lM/vDZrqwHlmkmFB1m
o0mX6tEiioqASe13arq6nn5jk4VNkS5nSZ9gWN/nA9erX8C7yh6YWqkQSvmlrAPos9a5eZpgeep1
f0Vb9/OghM4g4UBv6TLj/VWmaSE36lWKpK6wR4hUNrAVXsoj6j7KeD7TbvMrFlBX0xNs8JqGYfJS
9ib+Fcno+7hGfvVCyCmfTwlbsjmD1bAu4/En3dpzy5uz3wJ3jk3arSquFkx2NR4nyBmuYJv4nZuu
esfuezzN9wVd99oWbG3nC80W/cLmmv7+YHDVOzwYojUFlQFHp0xuForlv9TUU3hqt40ilyXQdZQn
CvhjvzXvihat3qycQLEt+wBOwPM4h2fW+eG9qSsWCuFZDh36pEtRh0c+Zas6wYHKS4dBXa1QvygS
ZKbTJZzH4R/N5HROh37wu7O4XKU2WLaezVibcFMKX3VRihRg9iQHU1crJNBtLmI9zyWPYM8n+v4r
TOn9+GTUVQvRIQatPVZzOfIUnq7vm5p99AorF61Ub2ohaPaZS9ho5pYnP1ox+pU/qLMXLKLZ5kFi
6HlE/xN24pzZ9aVGxT+cSa5I1nbR2BwTmcsoAginC18tevQ7kFw1UJIlmTXrOJfZDg/PtMqH3u9F
nLpqIAuTYVjY9nPZjNX1mH7GYeW3h7l6oHDLwMMOAZWM4uQMcsApWzzvWcTJbNnRxCIAi6mc2yFf
+ZZn0+CXZ7lII/got2hPOlTZj3X9NbNb8+4I6/hvr7VN7mvnX1oPPoqsgjGWKmvAWGhX5f3mmRK5
iqBs2cWwwum9tJlYzu2+yhNc2TfPFehEzriOAYCwGF1F8qEd1wIyaq8HIHiRPp8TMPzqmtddj7Mu
Xs5wSxoKsUJy6zfjToI73fvNkmOoywhqIKRy77PJ70GPuqqgxva0qcJNQqoSQVlbDZ393Ouj92MS
UxdthO2kqrTA+Gax0Vkd7fc16DwriK42iIgsAQs/oIXR/LbsSZ6CHOg15YkTnaLpj9mQJi3GYD3b
eIO9QQe4kd/gToa7A0ayBhNhBYEh9QHlEYv8YtPVBoVLQ5RqGlMoWCxfM1EfD8ueGb9kMUmer3KI
I+e0prUp2oC9CoS4cDP5FbFdsNGY6YguKGIXsHy0eTjz13HV+D0UUtdRq7NWx5B2mqKZ908z7Ejg
eM49837XUosHPaoS+j4paw0LuTQrQff2/HJXHJTA9orYja8Fr0FmzWLLTvh+vyKCqw/qK2GCbksx
eFV9BMPmS2X9ckIXbzT306D3ITFF0E2nSIpzalK/wHTFQZFQeyBsvOJWKM4mzqAP+ssrKl1h0DpH
vSFsN0VI5bcu6K+2nT3nwzkycUjusxitKajaHifTXPnhhwGkrjJowjNeLIQyhZF9deV1EOWGjLHf
hdlVBsFfJJJ44jDFvKVnFcqn6lBPftPtHJmmb1FXUaspliV6Hdc1KL5x5Pe8jlbP5zsV0mPTwU4e
C5CqN5ynI6rNs99W5UqD0iFsRiVaU1h9nPAXPSSp8Vsnri5Iz2FLmxY/5tGHQZ7G4yWgh2cp9b9k
QUZWkwo7U4wazxx7e7ALiPI/vH5NVxgEmwdDV/QjF+OmHo6e5Zgkv1PHlb+E2TKiTo6hU9qeOt2c
ptrPwoS6YKNqjnaVthh6244rN3fIBvf8KZ2zcl5VCMI4IgeOrks+DvIpC2fpl0BETiar0BZF520w
xSDDE03Wy8A8cypX8yJpWJsI/xXcVr/weHUSiv30WyNOUDaEy2NYEDjJQa5jOJo8Q7Xdb0pcptHQ
73qWUpiiH+XHuP17DFIvWT51RS9qGHmsR0x2Em44E+hDrRa/xN4VvYTgwo7SYrIbDeBNJx7Q1+N3
2XE1LyMBDSzCUzL82IecwVqDga/h9Tu6kpc5QqS0vTRF3RznNi2XafQ73F21SxebMTZBsBabgLX4
KnI4Fvs9a7jKwlDNuwoH7H713bq2ydDtfHh6mFBXW8hrydqoxndzPv/dHfSj6XbpOdvOOZl2YQCd
PMYWyas1yk7hcXiO7MRjF4mDhbgoFOu053v1c8q++CwQ4sp/llowumxYINDTnKHkzm2nvA4DeBI9
P9jDiYlZD9laqI0ywEAgyFtaHXiOfi82/6u0IbKW1es93dZRtJ4hTvlCTLd5TTdxFUD3C3ZqZ3y6
TvaHadsf7OiHoiOuBChK43hLYYBW4IVX5eMdHcNrv6AkLrlIN2mF4kayFjNp+WntD/V+41a/kE39
56z97xde4qKL+HLgujSGughRNA2LcBdz8EZMfK1ONDJd9bGTkczwCjlb8QBmwwzjG2rN/DDzbZQP
Xdg3JA93vrVvxLEp28AZsyN+pUXismdoh/PK2E4XU1SBORdFv+BL5nVZJy58xrQBrXq4EBbH1H8j
tJaoFPvZTBFXxWHGhIg0bnWR6aZouqzJI+UnCyOujOM4etVm0IEXm5niXCmz56BaZn5hkjn73RjW
zXZEzX3G2zaHc869Qfbwo38QV8yxGjXqRWHOV8RiXkfVeFoy+str33PlHKusDEjV+PSKiq/hYstk
Dl547iLYgX4TJa56w8TNIQyp8N1xfSZbUvDUr+OLuOqNpV96yzSWShyN5ARzn+h0wO3Qa0pcHV5l
KEMCsuki6pJHKrczyHBeyQJxdXiZCbNZco2huY1zS4OyBarB8yRwzsamr6lpAquLNlwvm8RfAGKz
H2aOuFI8Vier6KtZF/Uw9Gdq9v5i+Zx45avEVeNVVRr20MzdL5GpwtWjJ7ZGT/lSed1siKvHk7IX
bRQO+Hr8smUjlXjFF8v87jbEBYmt3NYw3UUQKfMEDtrrdpVexQziopBCO3W0wRIpqmX8Nm71O/wG
L2zl9A/hef/zfyUOxrK4zrIOVSlOhkfQhYbbypM9RF+pTr97hZIrJ4rQCBcuIcWWPqRZbgf9T2Um
v5I0+S9BUQPj126Ksd6pfIj1t23I/CLJ1RPhdA/QQIqRQ77XJ5mEpxAWJ36HhasoqpcpmoYDg4tU
va5Uh6cX5fVqTlwqEtvacaTomi4YmYJzz9q3QV35FR6IqyvqGYnn0Ca66O4aAvR9f++b1jOLdYVF
S2KPuZmILnbZvCZzf5qXzi+EXFVRpcCWSZMIa7BuGhRKRXUCys3PhJC4siIxJ+MxRpiVbFqKQSRn
3Om9HuiIKypiYyD7AKKigjfdQ8WGU9YzL70SLMefx344bg3bgW2DQ1iAPgqTi8bvbYG4miK66awD
nAPLZItyKDYy5lXrJq6gKGazaucAAxtYQL0Oat7kWjI/vBFxkUCSr1mYxKsu0qq39XmZ1FDnk5jQ
d+e1FbrSohh0zwxcwvuvOZ0muj4liV8PL/kvXRGd1N4oJCzd1sfnWGyFXbnw265cmY+a0wkezEhZ
+o482IXngod+C9wV+QRRhxanDkMnXXpDCeUsJj+vSuIqfCrARQ6TGCzwgIvXbdVjzjs8jXr9lq7C
5y7bBt4zHAqS1NFNBKu49tmS+QWnK/E5esLnSCmM3ogmzMdOj/1p62vlx6cgrtKHBvsgaTcNRTX0
Xa5wn5j22u/Ed6U+/RLPqmqVLtb5yKHdemwb8eQ3684tS0jNtYp6VcAFc71aQY9TEMI5wG90J3ve
UR9c5o5vRcNRAKfjOyYXv2PZlREdSUDndjq2wmxBcwaZar5sY+iZ9rtKImh9tWDzvhVjl32uUfbN
B7r5nZ2ulqhqYWwQxWov4OinAYEy8YPmrR+BhbhyojkmM15cq63o033pc2g6kv7E1W5/ev2krqZI
DCOwjBt+0gCfvFp5YeoljcjvpZzEFRSNbbQ2m8FPiodX84vj5yWXerDzP6MiHchaAIrLz8GR9vri
929Jnp/YxxZOe8rDrWDLh0AHAD35/gqxM/LQ1wRSzq2g7Zova5cv1M+fgLgSo2AnoJNnmCVh9VuZ
Rg+Rp0EOccFD6X4E/dJEW4ErBoCH49HlzexZFHEVRjWpQH/X81ZUpGmfUDsK1nyf4+SlCkMU/udm
+5viiCsykr1CY3/Lp2JAny/5BI9icTPMBPSVWNCX/wFos2j6pOu2gSnvfrR6/GtjNtmBHq2mzvR5
g1evQeWoJI7HDbY1QOpsRy3mj1HPqHqM5m5tbrNR+/JG73XDL22Idt9yAcprPg9dTNdyX5jNXhMY
OkSXoUrq/mxoDcpDXlFefyUBjbNTd2ALOHeVGuezpgw+mwkPOlssDYpR70i8BvTaLiGpH9gG3dQ7
O2XkdNB92y54qbyZPiafkUStf5NwXF7Tz9P74SI+oNwkdJ1dNdTO/6z42/YThWsIK8DAA90oycLs
V4D3SCBxsG3U6O9v0vqa7CMZP0YyNr+ODTg1oFZ7lcAfBfYR5bgltP8RDQdevWjQ9WMhZCqPz3IS
3XZdMhbs1xRtp3OJFqYueww0N+o17emQfAcWfV+LBFYLzSlji3zS9U7rU0UhSTyt0Th1ZV/ben7T
g7C5f2KwHm3O7YgGv1Nb84Gd4ExAq+sSHZW+3W3JxTkc2p28xQtzY3NexQH/e8ekzyWN9QpvzI4n
8ksjtyosA0uz9LwxsfTXjPVxfeIJ3gcuLN2Ct5YeglyAItizEyFrxd7uTTN8sLGU46UW60Dej6Ar
4GuWYbjjyMYsPKlad1m+LXJoryGIN8nbVsRzd1LgyuN96jAgmoqhR/tN2loI/i1Z6+DEh3RczscG
FfoptEsE0rqqGJBNERnHh4xDYJcrwo/PVkOulcskm4KTDdua5Me+pu0VwOmQX3q91vKUbfP6Ze26
CAxMEdr1IaEsSH8eIFglRVJNUf2QRPBAz9cpgfFPAHzTeqpUYG9pWKWAd0MyU58ONcV/4a/RAOym
nbnhoj+xHKzESX9dZabbHGXdlBcN1aEBiChGJX0jiKJ8GRK2vls52SuR67g2Ry77MdnPdKuC4bq2
2d6cdA2OMFxwjqM6jcOIvmmbpJm+zFMM2Szpwqo5xZlo62tXabKdI4jp/7Ky3kwehOMIX45BrtU5
C1tuPqmVpF9QOKjEebKUz3lf2co+aPxxV6xZshx50ymSvcXTAdM5sMh2fKj6DP+vxJZSkQdMdTCw
bwH42c7zuor9a7RzAR0f2Pdy/Jk2fObnsOnX5FUHbOTP+Gi28CHIgu2fGRYq3/e6jT9F2dAy1Cya
YP5Q1e0RAjDD7PFIhQWj+CTJPEWXpYoZeWf7nYbXte67odzXKh4fhE1blWu6mrfKrN1wRWwl62mk
8/TDNgSVvwoI7bWAkVAgH4Ld1F84Qwv3tIZEAfc49+mTpWNwaw3+JG9AdUm/LFPWd9MFXMlubC9W
G9K9b1jVDb/wmhexC7AycbZCS1wl7LYtCajK+WBqKoZTi2ehKclZmDT7Cf/YfX4zAThgHlRA4uzV
ZKf7GgjSGttSPdX4uXAvrD6ija2JPrZr0AxwL9VVpPJJ1aiiMdlPT0MUhs2PTCV9/UPDhUKdw7lC
it00HesfG+C7t3Jg0dG9PWbJPndbGySnNjSWXudRrPoNdtNgO5FmHdkVL6dpnAO/2PZPaB9J+FM9
RtUtm/Cuj5boSte3iW3sV7fGPdS7JB3s62EYkC7EvdFfgHhdYb8mVvlr6czybhRbleb9hIgKTvqI
2/6jXI+gOkcHcowchDabnBvkS+ohnLAmwoCJ7M3Gqzp8aINV1ReJVC04qSytk0uKLrP6rLMmGHOR
ahpcZBDYv9iQDaoc2+OcHNg7cov3zvv0foi5wVmTIYEUFclFtQPFO789an2ZGv2+DWZ+XLAlpPjC
uq2wOw9ZRcLr0lVhVAYou47ROUGHy2e1U9TLIvY/zH1db+O4tuVfafS7+pAUJUrAPedBH7ZjO47z
UalUXohUpSJKoihK1Pevn5XunpnTjXuBufdpgEahg8S2LJGbe6+99loufuupL06R3863Ye9V7TEW
ZePvA3hcsB3HJhhucQAem9WmHaQgx6W8jeewxFRJxbfbKDTdGbAWTncfvBGWrsLIatfWYlbJyoEY
J9ig8SsUO9dLrLgWKWSQv7Gqi9+DuCu+M0usubei3LASSqpoGpIyypaO1jgQIZYJ6bVVQrOQwQ6r
1uV3PkW7idfj0RjS5QDQVQYdG5O3g9yXy3LgpGqzQKF15IS/731Kkpiud7JZ+sSXW5PEEIdLFCSe
sC6re6QRY6IxiZuOizcnGzQJ6lhsmRThmMhWtOeKsduF1lkg+hc5e9OOkarMRhgiZbArP2+iXwHl
1ZGXDbB3y2QzxalqvSlOKHT09ksB/StEZy1u40g/jWs/Ip4v34WUww565TwLp3p+ElPRZl0FeWso
C/RdGsMEcMSyjQqEn2BZjlC0YwlMmJ5qjgrCQ4TH0Wa+rJGHeFh0ccLxcFNwKGjC6XpLV7mn1XIb
Tz3JIXu/wEi1Uekg6jJdHbnocPyG2xjmHZQbDwCyvisut9z35wy0Vpk1a/UBP5Iy90Z0lCM4niEB
WPROLWq/NrJLi5gMKbEjjpWRXkkT3Y2rOPoWXMEyAMUHw8ImEcW4b3gXny3Xt4Va5iwM13ttelvv
ysX7xmFdldRFfRqm7ZYWsk0kdV/auY6OLoz6vJjDj7qcLrJGuzg1uIeBbgfshHZJOxKdUXJunycA
JMyXqUUIMt5Ay4TJHtmWH/hup/ywTqJFTSnTyku57R4KIcWBDRL64S255xgigbqSTn3FbFKPfVJZ
gtcIgymECbzfXAe8vgFYERYJnTFjUgN0TnqjgyuM6wVOmiLDF5Im22DuqRIrNndlkoYfc1gMRRZP
JXsqW39cs27SaDpSVtXVmQY0AHYwjXS9wG1IZDMxUu1lpFWd4vtRlgZeU9CdADK1HEnr09uQeKpN
uMQsarL0bfSjXQOT2cr3optIF+FX2zTBkvjrsLzAMDIku7jviq+z1rNDzoe50GPMeLRgZfbQMJa2
3L7EHJ3QPIIwaNqshn2FPUzbJ31V9l+F7eRHL9H5OTXNiLsz1thT2E6dgPN0WW04QACUXUJv0etD
b2JpjkKSiO16JgkY14038NzSvuFZpI0E28nMxcUFhRv32uf1a7MN9SdjXXEDIrLCsmLWrTP6S2s8
ZnLQuFaOcRl978cl/eEEXOa+qJboMWEWYCsw0rl7IbrpRiRVUakPZWHNczus3H5rBzF/DCFYS0kf
+mDy98iI0buaDeUZBLRZdJ1U07Y5GzV06mqz6vog4ND0SCgv6ty2CguyGyOMc8pygJeqGkV/N8yz
3JCa9EMNH6plNFfbWVmlzWh8isBSkSEBwhq4XezMRpO+lmuXYuiZ3nWQxa8fO8hNuLveEdLtLBmd
2lW0QG4Y+5g6TueFYRoY38IMu8n6VcZbQg5Imlm8ZigFz5B5c+A/U3qErIcTJ6iZM+Rjwbb1uUac
+UqYvy3vwVqA7tlOnTfsewsN6wxzwZW8r2FT6t90fsQL3Ioq9JNpokqlRLAGcSWUSzLjeepDAE1q
aBUvNYbvAllV9t4zi6nuKA1NmQVIeWkytFBAuqJugV04dxuPcuTWV2gtlphqIhGO0m1a1y0bhQpP
1cIDdYyoHMCvCcWoQAN0UZFM1dY9LmPUv/EOonh7DR69l4YV/NNTXqv5o/UixRKF2eAvZvUgw2m6
UMsD9O6RlYQLhiiyaUDunnht1J+GqvXyGgf5Gx/94Ml1Xn0MRYyCojLLEaGQqkvgD3xK6npa+DFW
suIoASbIZ/Nt+6inwD2jqotEom1f+GnPyIEVUuVePTdDNnlRx/c+95YlbSdOl/uBVsOa+q2eMsS6
6GUb6wKq2rAnNthj1rx4RERL3mjkAucOkXe7q5GuJiPcF3dFaFrynQzO31IUO5XZD95at/kWU/kA
fkdc5pvnTfQoFs7jk7Tj+gQLSvUBnsckU9e1ptx3SLcq9JPmjmYb1+dhamZ2p+vPxMiMBRx3oJXY
vses4uFVSL7ldjVOpOj+HRZIei6Jg/lmmxQevw36LUaFCOMYAyuTYnUA2rjPszHkkqSqrGvkYzDW
vu9K6z3U/aRwEg21uI9moca7LXC2v850bb6b2SwMc8Wt8pJVMRxPzvk9FHftxi6BUdO1dLWFEfxc
vqhqXbqXgobtlPoFxsz8OPK8DBsASgFSu88Iv3Z9jGgfDX26bHNf7ud6Y8cpGsoKQm0bX1LXohYm
0G7SL0jqdJgYziq4quNCHrc4rn4GSs33gMv9L6UI5jZX26BuHJxwkSQN4aqxIUOPHEswf7JqoVNe
iEEdFDp1iVo2Vu2IGZfiVE9ukZeyJ/JLNwV3MM3mScswvMvUoHIBM3o/nUtQ+PLQX8r65Kw/QyRM
+wMk5eSKKRdpY5UPC5fVZaz8zduTqSZnFvXz12L2vVvjCT5kfqhbQAgYSRKHrUddkdPO9/vbwjH1
famMqhOCTHbO+4CO0SmkjTisca3BpmJTB84FDZXNbdB5z2tNeQIQQaQmCvR+9Jvuk2bzw07kwkcL
zwsvCjfkFFp4mRHUl3tZdK5KJrnF9/Gst7c2aOWRznK61AqVYBIvDa1uI5zh63fY0K5Tvq04A/eD
mexhoVvxas24tnk3C4PTRi122pmCEnsHTA5F+cSQHsKGVL6jhtaPtRvAtC238NBF0/TYI1jesNUv
whNZhrK+AsZvfsqoibvUqnXIWLc0Rz8okN/UfX8ZYgldR4gBI4zZmPsvHXhbPGEQCNzybtnay2Cr
QeZFMIs7CnvV4VDIAWVps5LgB3b2J1hDxOo99N2iRxS0sT0bvdhDwEb+4sDHbJBfxdOcN7Ttsapw
KFZJ7cr4JoSMKk/WSrReusTdxE6yDmScdcJ8Hgm6fKRle6kn7md1vR2rbe2SKrDkAXaM29kSmHfe
Mj9anjacFV2u5YwR8x5CCHlHWxHe2HFZ2NHIUTwpB9sy3HTV1Cmcdegr7hr3j6Vfm42A2t8x4xB1
3LpkxdxN15ALxNGSeu5eqaiA9bBq4lOr558gfYbbm8N8+0/DJqj5AsSrk1qta7p4EILdz3JdSbIS
TB8aMZzItuQB17TMm0YttwWrDkvRXNfG8RngBBM3OPxBOYMYHjFB6mEe6n2VET1M6+YeS8rGOsXE
EQw3qKauu+FNBF35yPHtwdvMSJNRc/YG7nz9bWKjzw+kwZmUTn6wdLtqxSBUreGPIFc237px6pF+
1a23HwPgHencz5s6EmhLj6fVoSmb8p4xe/ZqEuHmz4o81QWZ3CUOeCx2DCzQ7hE06dalzbw249NQ
tuUHmgxDm+EIngDDtIXFu2yY3oHa4RhUZ2/B/Wf+El6Dtmn1ru02GP/ysV+DQwAGKUtkDNXyZC4p
v6si1gbphMB+S1o5v6lSN2IvagsCGqJQBZVtaBPSrCrK1u6gW+S+cbWgywvTO0SbATobddpyipMP
/m7Yy3ZULDxYYab6plyxx28wi2IfRR3T4GT7UmNR87bMJsNNlTQ40FSCVN7Gx9UfWZugzzMiwSXN
qL5Gn7a0Gc4MWKAEK+zHdrxuuMv6von1TvjGlZe2aCWqHjaFNh8HNX0fIMdFUjox9BknFY1RSrsy
eoQYWiXTzguD8kx8IBpPKALi9cYf/ZU+sQIGxu9CgaV/maN6GI8ByDhs302F7q9R01j/51aYWu0h
8Cc/pmGk5YmiWt+wc+s+uKMlAIJM9WXpXQu2QSIkoQqNCOx0F/U4RCnGe7NxbVBOLwr2Cs8wMxJQ
ghlYcPGBbrIm8RB1+JUFhhyJqcSUzaJr/GQkuBmnCsMx/r5icVfveIM7+Dw3tWP5UiwrzyYBb460
nofGvIzDiuiGFle33NkFIGUyBr7RiYxqUqRQTx9kBsXT6bHxS1jbtdKEoOzMqKcTnCLqazhWrt+N
0gN0MA6jRbYbOmovNXzfWCZnIcrHxRDPppivJHNq+20ZrmKsurwxI+pG1CBNvZNRSeMPwEjBnBuh
gw5tK2TaiQMgZR9Ab50sJCPxghsdkZDVSdGOatpJASDzpaOF4jQBfoHpDuwy37vrWg+RtnEqgoiO
Z+JyTQRv3HSukWWpJQknxuRb4cexSmLC6z4ZYBz1pmr8P1KkKpiTptnwPaCr378B9Q5hWo9m6JAW
VY8n1Bix9YcZH6CzdiGY2quQTIdvpIURzEHbwAUP8dzMMg8LLPKEraK9Ek2G+kfUe1B9sroqqqxa
iRKgFDDMfLis4Wbhry7YvPiHP7UWyMPUjVUO6q+H+qmpB56K1pE4WZCLr/8zGtzfh4MHX9VVKVt7
cDDUPJi4j+4AlvH/YTvm7wPCPbW0JU1vD9FAlkybuk02o/60xvjHXzSN3L/+Az//gMRXXxZq+NuP
/3pqG/z3H5+v+T9/89dX/Gv/s728NT/d3//oL6/B+/75udnb8PaXH3IzlMN6P/7s14efbtTD7+8P
1aXPv/x//eUvP39/l6fV/vznrz/a0Qyf74aQaH7981c37//8lWIYD42/f/z7J/z568+v8M9f79yA
sahfbgbsEvvLP37Jh7Zvh/GXG6ffzPt/8lY/39yA9+XRb1HMBA04xu8J/WQpzD//+E34G9S1QCcK
AiZ8gAS//mLaflD//JUHv0FSRKBVQXxORfzJw3ItIiR+xX/jwG1F7PsxBExDDBT970v+U4rqj+f0
n0tThb/Tlv9vbwpvE6AkxGcRgr4VZ3+f5LVrY/rW0+EXpH/vZtKwBSIAavpK1bftFrOchdWH6oy8
qSNx2Wiz7aRqzgPAhKSk0y0CBn+feVeYpNxincJs9X6WrLt3cNK7NGu03IilHx5kxcye+zq4I1UT
3MG6BXDT1pwd/IEToReXbeNa5EUcr6dxkz808e8FANasMd1Lo2i9Y2LgmSDF+0rLAumFjJI4so/N
Wty4KvpGJ//eWl4eEBBtPpupSRuI6yZB498Xuvo+tvpVNihN16is0PyInvpWuIRSzySg03eJ1BvA
FAIYEjJPrzg9nllXfGGqeW0LyGAIG0ED2HtTFO2SUX/AQw4JGOGXcit2zPOhqdIOwAeZ+7r2FiEI
GPwLWhffSxo9uZUfcKJ5CYH6Z7q48CK5dySj8HJYz/kJ0vATUOfP85RFmewg4oPhggA512b2ZJjs
blS4uopCYm5ZyLMscJlwInwaQ1Qo1MNIuvFxszqjP6AWS7IhJs8IA+t+nRxK/ZUOQPDwz8yrd4H5
1gTjOybBlI29k6wIU/RjoqwPzNWhC52sA9GAXlr1XviEJEtpxgOfnHydbSBfikqo3QgpxquetLpO
GjBm0aLQorZJ2kXPWTwi7XF9gcp42KCR03E0Yrra5hTe1mlV4vPFRuz3MGjpy2ixAtD625Aoabvr
tt5lAHDfPc3vY+GhWsCXFlA+SL1WfRhPfZR+8VHamSGvM+d2XaKstrhFBVBpNIhHeUOW1TuUk7fk
WCZlOsQFORSzfRA1hs6cpcFhRY8qGcHTxqrlcB6GM0qGvaASjFXcwlxpRfPM8AxjX11SsPV5ihQy
FqAIyUSn/gbFen2MDIHfqiv9r3oFtIyj61UW0u03Mj/DC2VNhZtUFlBx77iEOKgM/H1BwovnpuAC
ImT3w3goGCzo4gBr+D06fTYngt7XbfU+V8tz1eG6a3RWby3wlC/N2FUJPDO8pAAEnEJ54ynEwZqP
2isPIsS7wE/vanr/HlJTi0sWdDYT7g8uizEulJhCPsmu+g7CzqMZ8fTbCvegti5Of7/nxropQQC7
96iZki4aqgQc6tNc2yuZp9sp1Gda0jbbNgMppQo7SbQiSGuDxe4GrM5gCfactSqpWizd4HO+Hp2I
4hw30U1sCBZ3a66dL8r7rQovDE8z6Vf74i1MJ94UAnRsg0M7ADsDRHNAtfXaue25EKv+LCCe5YB1
ss5mhONeNGTlYM66N3xXFmO5t6XBsuMo1NEtwo4oI/fkSC3yCL3GJzsgvlSf+RomaXLt9aC24rv3
ZLwtIn3eLK5XQHnfMXttJ6wnAuGlbsN3IhCrS5QCtczNZDvQYpgzwYYJ7bLqw7PjbQcf+cxnRQNJ
czalFZFoTPYekNCwk6+/x7/WYe6YA3nO0aOHUALBKtJye/bClaVkkG0OLMmlYafQTqF4xh0ILSkn
2CohuhWO8XviAZNlUdjeQSCLp9EmFjQJ0X8oI9/LiUccNMWgaYA2WZC2PV2woibAdEkkcUtait8X
7aBvtgGIehMjeIiufzG0f/mUiUjEiJC/xh2aJqt5FL3tEn/h7gGgRpA2QbgLyMJyr2yiDDH1uUaK
lxgXPaEC8BOCiwHU3b+MCieFlW88VB9NMEO+SqP2F3Ya8t/f2/iszkAWuZlQA8l6K/J+JBCN2+rv
66RJBgqcy1yB+VvM5dmdmo1KhtnfG7U+Ayr+YK4U6YY21BEF9G1HvTadC2xZbYIybZU+d2t97hq8
HsfeJXbzrS/lkm89jqWIV6+G9y/92LDjECmaEG97ti7E2PaEhciCCPDbPHYqNWEY9/BR9iqUjMIz
a+qqrb+NxxprjaCanTH1gl5BdPGtfz/N2HeksI9xY147r/pSdSjfCoW1UHdozMF1EhWgBIUBqEeZ
Bhu6NbUOLxTKAgeNueNHv7YiZ0Nl0djEs2Q4DpbRvaBtVh/hFvhuMaICCHlg6Tx6awpKv3/UmAI5
FIwvOWx66BMG7VAnzn6QDhu/n/06RvPNgzdVFOeYhnDwwrB4tjJ8grQ/3NK0xT3+1MBwg/oAVeBx
4+0VauivCy4rXQv8MQRCvxcA+KB+YM5Vtz57Q3iZ2q5DmTOJQwkPhcTneKBD0b80m4bHSYU7MUTe
T1QidaYLcWNi/Yp18GIWLGrBxVPcxD+kp95JJJacsQ3Ru5wJmg2bfJCLuep6fQbd/0U6FMx2qfpb
33TAdxwkbuLQ+4mTxiU1imwPmle7roFJqW6aV+rJ42pDnc6qePeKz1vfhohAUAlPSsO8ZF7cyzLb
KikLXCPFbZ5WGd94Yn1e2lkea5jY5O3SVPdeXeAohchYCPOJJzR767znPS4hqN+hyfixLgVQvuK9
HhFlgO6PB8/q9rBaGaD7g6uLZpx1c6nQ3kaXZA9yFMs7IErYn3iwOLAUVsvMswbIQ6Y9dMhK7Lbe
w7OjM85AmPHhCsfy++R7xwbSsGnceE9jgFA+jnGUAC7A1YC/kowYeEnghgxEpJmTYkY0MGsUJQQk
6mTuP++gQoU+DUWI9Q0uQ5/yQK63/UT5M1W4G8WAoBvMQMLQISi/Bz5O3sHTV2uA1RJC097HV48r
YPi+twDQHjtgbfh8axjCUS2fFCf3A5gZSbz1Flqy2BgbtGv3vd5Qy0G/Mem1Unc6Bmz+GSnT0S3P
JTrKb/0U4sto9/KZ37mycWlZz2ZfbWjaEuRWaWSQ1FiGkMPKLt6JsiVZ6xBnJZEm8ZAI5kzrs2vo
W7vWQVZN7WvTluMOefN+mAeWT6Z4L2uH5YdwVdeI/gQsAnQrkTn6YA8fgjXsgawIfwdYmOUKReHe
A1UlqSb8wyyWpuCLTir0nHNv6qfL3NkBHT1yTyqx8wtGz6XArgEqmIRGriAg2us04/pWohWoS20N
JGvCYeAQI0uF2w2Ww/e+QdjRDQ7eZQjQYFnxymhAOAN27RIt1OPksXG39lioNeRY4e+B7x36xXtr
69dijtd0+kyxlW7C28EH1xwhq84U6u5ULs2cKRk9gTyIdBqdAVDG6E3R2z4Npv32HSrOE4g9q/e9
wChgxi1AXOdho2sJTsTvwbCEglVeSHZsVPABJHbOq5avKZKe58nK4QBwy+1j6dd5ib5zFgc63k0D
VjBD2/hUGJxvn4EF0vZoPC8FNKpW8bQ55MvLpgAZlyHPSragWd3jJIItHW5jHfpHotTwx1zif6tQ
vS1/9K1rP4a/l6F/qVz/y7/6/7BYZZ9s9P+6VP2K+vKX5M3U/16V/v6aP2pSH+WlAMtJhKhMSRR/
Tvj+UZP6/LcoIiSI0AIJBGefIjJ/1qQ+Q03K0FAWLPRp5H9OIPxZk/r0N4R6SuIwIjDKEigy/zs1
6e/zqP9Wk7LPqveztqU8FLBv//twc4iul1VlNKU0ro+T5M/DJ9HLlgs6SDAxOoQdtLimWdAkaPV2
Avn0CuHwdmeAvacLiuc+iaYCbCMSnkfS8z0yriIBp3m7tiFfDsvncGDCF8b3AShf/kDW00RGsiub
EBiY7iTW71LmDDhdBrC1zUcj0VwFuy0JuH/qV42+CuvaYOerwbvMm3j2EJwRI0pvN0yomOXa0js2
UPO19lZ6bUffu2db2F/HuSTwNJ+bczANNeols05+CoqF+jqxTpx6EYRJ7YH8GazV3VRRWEJFWbiw
B4PSe+1ntHTD2aal37+EDf7MxAPAtkHd0QqtIiXOKgD9UTd7zIjdcFiFvEnKbgNvAeJs3mTYvYIN
9b3vzbFlY65FfJqlPbdi2ZUIXqIIr+gkXxuwIJLA38ACo0+fvq1eaPdwYp/F1UTVo+pRQ4i+SZgR
FwSnvChp0q00R9F3qvVynaOXqhSZX8oUaP0+WuJz6JbzNHcZMnibYPDptRvAj3GsuR9c8RivcBgW
QfU6LN1DMDRfw2g7q1qc1kl+q9vt6+z0jaTDfm3dlwBVTzEiAoP3sxb9Dh7xyNuKQqAk+eYwtbqg
jR54EtzMdv3k6CQz+ebrc9H9XNBKbrvqXHftAwPjLrFNcRJtvFtANU7BYTiBVIErKaNbRZuPzkd3
G8Js8Jq+2L4/oNt8xzp8YoRCSKzVoYgqGL4g2ZiQClV3GFgiEb0biyAH+fetqc07oMvMG+49Vt0B
VMnX7VTPOLMpekLX0bjM63fb9m0yN5FanmE3EiSD32fT6j02hL3Zlh1q/w6BFUcr7/dxrPcwcPg8
AYcXT3s7jEvtkDR/CeRT6+851w89BbVjXPYjA33PSytVXkuvuPFivu8Z4M2ZXfwhuAzIYJmJdl37
vLmv0ow3vO9fNyEz2wQHbmtQUsPbddqOouEwliyuStb7hei71aMs4S0+CW7fWYcEt/D1jVe/OvSY
pQU319apIOgBrWuToH+YTNG+Awcq5lFxiRZ6bKx6DdgbVtAJ5f6OTuRbzb5V0QNVeE7dwUiJTto0
f5Sevod14aOZ/Azim3u4xCdA7uG6+mK8jiUmDE488nJM5p39OT5Wwn4pxyBzg00XcetwKEX1uOvp
QzxOXylObT7fRv7tGJxYGNtkFus+XpfzqOpTHz5HXnUkhd754ObytUBZ4+9ZOeTOFa+x1lsSGHm/
6vlRfG49FcVPmGfuxgfe/WyA9PvVrm9oZoJqt6BGDHDizdEN8rFdRNzZb6tdaOPbNgScBK+01qSo
8pO2VKgdTQI4Kod5ZRL6zV3g9S8atjYrk1+E8XJnP9tQzZZSL76fbHDywvup6HAb2L6Nixs2F/m8
7Q2mTlZwo13g8gBcUR5cHca6MnCFIeED2KibLn5MvkaE/6BRVaS2nPMNAGCCGm3pboOwLfGdi/3g
7IzK7cCLI7S3+eQ9u4EnI/KQpKiWKOl5/IXE5OrHfQoNGNTvrjRpXw4OmpF6t9Dva7Tul3DLCnTK
tn6P4TUUviHarNMzTDYKRAX5oUCCiQmIuUNbn+KqhgVEJRLIaJ1AXXm3xCeI47JJozE4EMaP/Tbt
QjU/hjqa4W+M1jpYNuisWB1/jQBfIODb11iq/sxVZW8xXtqBwUdOAFLvfG9DffgJOs5edVq9CWQz
id0KIQe152X1rsCHlVSf0UPSSeQw3S0bdR+EZYD6mWJxiEODlyY2FCBzUvYNzdLHIdBvkKG7OK3V
qYNCSD4MhmDKgk7nwaIoC1feXGDMUz0EjWNX+ELSCyMvssoDJzWIlCyboZVVlF9UEZYZBBs11m5H
91Epdi6+nePyTWuQZWvbbEdGZ7RiQKwX6/3QOLuv1vaL12zgqti9rpvhZPZeHQV3YIXfgHaDqqso
0O/oZZAxOZ9iTeJDvIDT1XboCxflV8R8DdLWI5PAX8MSsiXtiVXRS6emLy0HlqF68aUvO5l9MpZq
Ua/Z2I3nxlzLBm00Vkqe+gGdUtcsx4m17/M0/dhG/0n108lUc5eim4fJcHLHPYdyhRKwKoAR2F5A
wssr4YuH3bEczZRhmyeuACG41WxL0WgsMh1PKCkNNsg89l/70e9SgJpgF4FRTEj1lYTLcOP5VXED
fttttb0Jpl5mUKUIA7mt2jdNlEQNOLCm8t5JzXIQK5PS2/ax6WbYXvjrDhOy4OQF+mLsinyjK5JQ
o5aetheoYH14KAyghBq7ZKhq0Mj9QoIthDbauPAzJf65hlMwJgJe61nex1ZdJhO/zHx+m2N2Beq+
8/nwrpabjj0U7UwyFXsg1kzt09xxFDuEeJkfTOQ4K+TMrCXgo7QhZh5s2Jy9yqNJVcPIyVtmH+Fb
P/q6AEo2d2UK2fTLp8Pbnrug28HhbUs1EaC2xFruWk3H2wG9uHxZh2fTgTKAFpM8N5WCFi0XxbkE
ul+GOL9BDrUvcIjDAc+76Sf3BrGLDFbDMvZhhsZalEDUfzgiwXg34SyRRW3nUAQyhVB0DUC6mW6M
DOqzchj7acKV7EtOh13Uj+CVuCECo8ECr+wPDE0pdFpxlyOBJGkDDTmMwLCOudvPoQGZD0QjMr7Y
5VtX8nMRYPIAHeirL+YGdB5yRHoRIE5FT94Q3znd3ywIIz6ZD70DI2/5xN7/F3lntly3kWXtF2o4
ACSGxO2ZwFmkZUu2bhCiZGGeZzx9f6DtLh4QdRB0RUf8f7QvKlSigonM3Jm5h7XWNtQHP352csfa
1YHfHnVzfJB9+RFmRUzCIyepHStPceb5R1Gkv6hxdjNq4AcCr9p3ZRecCpF9LIfgbsoijYutoT4b
VcWNZYKMyZqomvaNIuyHQtbDfSOH5FFW8+1ZEr0QHjnIx2lj9gQAhVUTN4VqPkl/lNd9UPzWKIp/
EuFVrUY0dJKAyB1bHyeoNkVEnnHoW1oh+94R3AjwgbJJ3TJNajcoxeessO1jVys//ivNHaEpnRjw
/+yPSkf/GaCVO6k05q5UaEWlWJi1keyGYrzXK/05rFPAuPr3Fv/SKLy9Hmb/axHWh+KP7GNT/fFH
c/+1WMZi/w9GWZr9wmz/93HWXyXB2zb7WgdhRVHw7z+Ga2XBP3/d32VB6yf6qEmYE6plQM+F6Pp3
WdD8iTq4KnS6w/H6zLTDv8uCxk9UC4SwbX6OdtYsRPB3WVD8ZPFLNKlBKQfEhyLqO0Iwio8QAl+F
YI7uiLm2yImRtk1ot+Dhlrm0dEWLKlzt6Oe4AdNXapZytMzomaJoQa4kpDTXlsVzg92fYnhFBxKk
9ILUi+JrrNbjsSmz6USe0HyA5jMBq6bWkYF8uTcoA0L+mT4ZgqwyMvPtqa0aMmlBRX459Ue3Gzgo
E8CCo6l6xu3o9PmdNg48TxmpzYnGS7g0xtNYT9ap1+Kvws5G0Acho4ACOqUdydTUKoJDTivgg61E
CfRTijVT3deHviL7GVO1Al5EX6iiIPsy5cEtlQd50BwIU+NcA/RJ59bkkp0pDB9kTFBly+RZG8WT
zNK7sIq+p1P4HNqV2M1/4XjqJyMgN6bUULzy6fc6IS1Wx+XH1knuFFWSoY+mEAYdVYVOyb8EknJn
l6PLMJlFceopdR0nw4oPdkGqFzzID116N0AUPC5fZYL/FD8HY+vs6yD/6Nvd/VDMZbSQymXY4VBy
D83ptejZnvOVAf24XRnw/UWlRr+UJJGvwzQMPshmaoDk5tN465nN6AJNoghB+velfgggi/T0YEs3
ddgkGEfa3VBYD21cUkq0BnDKX9SG0eokg5BBIcjo55RjzyrMf5VbyZd+rD5mo3/rTU1x1DP+sWlm
tEoviZJEp3x7KSJJ+tUjQtPcByMZpCoN7CMUVRyvwPqlzSj+WSQ86yr5AmehONnJONxw5Yfs/aCa
1CchU+Tt0By7ipR47ZWklkKVZB7boztkpAc1IHsIZWdfxUTjFFvjcf7GNvniOFD3HF9LgOrljy9V
njAK2hMdZIsvReRQg9KoCJST0O5EBsewl6bxMM6mM4j6nj5/ys4BdH8H6rW9sy16cu8An8GCq+1U
/zkhgf2Mn1M+hROvWW8SQLTyMDniKi/D50Ij72kO+cfAaoYHIEBfaq/66BkRj1yUfaz52qgkZ6mm
j1rdAITrh+BUV0p8jPT02W7j72PEA0GcFxxCQ6DGK2rcpzwxTsZcSXYCUoVpoNzMITpBNeSZmarY
ZPF3wGRUCrQnksCZa9KM4YScEejDmHxiPcbAtVQKMLluJnswQuanNoxI/Xt2O+y8mOxkNCaPemVe
NYPiH4Sffax42ykbgSMetaduBtr3bYLZhdkPs7CUHWyJZA94CiO01MwNFWM8eSm1sToCG+uk/X0U
Bl8mi3q14pOPTSKWdijsLtsDMEJLrOlz2qeP/p01meQ9PNM6Nv5035vYzGCyn2pI8jZBCJC1aLS7
YgiHD6FeZ+5UE/Y4MVkbsEH+MXcqfR/5RIM9jZn3aswvMAU+IGjxifCbIl8WlL/hMhf7drT8Q6FS
yC1zP/je5KCDkK+/8ZTwhydJGc1lBc2GZGOQofa70nwkb/EsdFVc0wnXOCQ1RXvHZwFamdQHFJjM
felQTZ5LTqykdTQc9T4BO3CVA/vCNxspN5v6hMMUfO/C/h7s0Q+8i+5TEpFZ1kFS7ekiLXdhyKfV
TpASODaZ2/o66IokCkAdVL/F0n8GZ/5Vql1yUEQZumDHSLt78Gs0wAE7I6bAC75P38uRTLFE4Mvt
IAUc81Aqu0iSYC9Gs7xpkdcl55AVH6QkAyQHr/ytpb52pOlNdpd2WfVc5KRuupCqlgfs9MVuzIby
JYcN1KPkinOqSQfqWo1XqoaRkQUOrxRJ9cwIQ6pTRvun7sL/8USvNgsB/nsH5OErYKTXSd6Xf/+X
h2FZPzmm1BzVmRFEcm4i+JeHMf9EdXjVdZV0rtRQA/jLw1DUn0i+atJxpOpIgfcx90b/y8eYf2gK
XAMSxiZADfQ8rfd4GfrsRPzLyZCS3wQwSjd1fiFaU0vFckuHqBSWufdoQ1JA0ybqdnX9TMg1XhVS
vxIxpbvGjGHKRH16KGz1LpT970ZDns8wpwOkDVAVPZ6tidLjJOK9VSjJSdrG51ZB9ERtyIy+LO//
gpX9/+bszri0f29o+/b562s7m//1n2YGh+AnDRo3qX/cWe642Zr+tDNFGligprPBUrUtnpZ/VRN0
8ZNuW6TYHA0TINIBe/eXmWnOTxKEGx4o2X+LfPp7bGwWufqXiZlIHltAOjBjDXt3+G38/JUAXl42
0OybpnPrWo4nqJy8FIE+HV4txuOfv+91h0eO0ptRHKEbgv9R8cFZndejRBE0R5tQ2LUM5xv9QpyD
B2l271exuqEXtDUSy/Z6pELJ7aJHm81Vig6cQJnHe10LokOoiK3+eGzOclKmMIEgqkDeHYpB50NJ
iVxtouutm+e891puKtz94OR3MTe92zlO4YIdgaKG7trvs04kFvQ/FrayqCtbBzZRn1cVqshL+er1
VDW98pxEQVbAanV0+xWHbJYn8o2tWxvF0AlxnBmFqaqLrdP6VCoTjBw3roU8RVELryZwxJ/3BgXE
dZzlyraZr0dZbFtdBLWGYlLraoWi3EZ+Htx40DQOQsuT90/IsgTGaAnuaHVZPMsEiTNpe41LtzHn
Q2I09kfdQVju3Ztj2ZYNx0HgrBCnnhtHa/cw6QujcQvZEKDlA2lxp96SpAYBuzTBmWlOooytAUA7
m+jr09voske2pnEBoVS0xzKaXQFn9xoJBfvGd6S9hxXoHNIQ7Pz75yd1k+gcODqR+Lyhr0YmR2PD
5mkat23HFuChAaQUOb3j5VHemgVyPjpXJwG/BKOz0KMCA5mHZaoXbuahgk+LCuVOQ7UPUsRUbcDN
14bSuAwN9owTrS2G8hxzVOtiKFzUteybSW9turBZ1UNpm9n15Vm9PVK2Y6tYn8qzThJjMVTXKXDB
KiV3EamBFakZ2n2YkwX+z0ZZZChECbWiQXPCteE9XuVGbN5CJdqay9qyvZ7L4hIE/BCAUg4ZRaj2
IatRrYTqEJ2USd+SmVodSlPpomqTvrGXTRfCNBrT0vcZavLHKzOAkesoaNBEKIm/+45gh14NNZ+7
V9bdeUGDaAU75I30haJ31uRaof7H5Q3ams/i8Fpk64GuOrlbRKl0A4hnu6BXtENdd1saS/Mlff7K
Mx9JGUfF3eVKWswHc/dGSOO5G9Vm5foN9ctQRWonlOk3bsPkn5ieIzi5mgVtdUnhCHxlihqEMNzE
pt6vNLOIiWLH794kkBgz+gEHyjD0peZb2Sl0Q03tzI2D5lM7dLDJHaM/vXOTBCIBvBdAQTiH+Ejn
lpA3ESUc0N5uI7uOXhxB8x1IAxUFWuS+r3knvtjLWA7xhg3IxFi2aQsmCi5OriUukkPx70ClgRt7
ZrQlFazNb8+ZNTCOrsKbwPG0cMkWT3puajINsiZxVRkHD4rlhHcZ6ZsjPVLSu6nK2g+UpId7hUIK
VOpY/xA70vzcttkUUV+V+a4WwXRvt0qAwzFEt7wA9cdMjMWG4N4bq52/k0W3JLxMi8vyfO09vQ1N
pFkg0vqt86VqPPMB7nLpKr5hH9Soe5+s98v6wySB5GEJ1aQ4tdhrQw+Bgvp24uoaXF4VkRlKRsN7
rVZoPGU2WCDH4L9l4jie5mqQWiYuuRdgEmnZHT2zazeW7uUNWezx/GSqBolCfER7zl+/usGSshUq
HLgY7SUl+FokAbJPliLgTwK7LACBRwX4x75C6XpKh9+ECBy3NC31F54mdAD0uvgoNV+/o1ho36WC
haB+0lFdRbBngqag56e+IA9IYaYrni6fuXlfz79d13XgVcCbVEMVc2D++tt14K45r2Lsxskod2nb
5FdkMeXGyZ7vvOUoggALEV0Hbs/yOUEjSW1l2cauh7DI72NBQSvvR/80dlZ4i3RHdef14x/2FDQf
L0/vpfHVm5FNlf3RVIvLePFmigLEggSh6tpwVGe+SiQ+mtNofs2LChhA39o2LZYsMTyNkRqDAizG
Mt6D2/fhMUuHY+c1tfMlHmT5hZYt47CPzVr1t5q5vj1+xBb4dxRLLALQpdZ1a6ZaP/hh7E4W6g99
En1BjUrssiYd9+MktnrSr+0H6RObnAvuORC7811PaHziVOpEh9fWE/s0MxsgAAQFe6sJPdeKC+NL
G8eWW4xW9uvlHVkzOAwBLxZf3QK7dz40unDRWCM/5YIAz49N0FggNbG/y6PMgf7S4gg7YK3hrUsq
R4uYANEXqw+rJHJLOJsZDCNthPiZDj/XNRoZdliJm3HUgl+nAHnufPKNa8jlHvzYrBmudc1w3vtM
C52wkbyEqWGLYBfPpx3mk4asH6CGOlXhQfdKD0IFcujlaa8srmA/cd4tk0dt2WOpmsZhahHwd9sA
vpGvp7CcIkj9/9koiy3UQm9sC54Ltx/t9BjzngO9i5WNO2Pt6ApiRvwAnRygsWz05+VGKdvRQJ+p
Sz+A2hAfAyDzYBEDs0R8U4VudAjGDNYHyinak+7pym8wepzsJCNLvQ4dVAz4o6N/1zlUP4oBHN27
HxidrIRBXokLVBDOnO9qk4cKKk9AwaK2H6/SSU6PRiKi4+X1fuO8YjucFEzZIC2A/ZyPEpeT5kch
9bowTnv45hSYFIfcAJ57t7G1b90VnaQqGrsqKVdVX7YiCejio8eyCVyyKz+GyP5Qh0a0Qzb7V0qT
JzQAni9P7aVV3vn9LHTcf5NklSA7tpRBDwBOTXTpC1ylKWM3bUOAbqHnN4eSEP6Dpk29q1RWcztE
KuRh089ORS6CR7bS/Hz5U96u8nwTQiBXLXbSevnSV6+4BuIFqZEwcAtUrX6xZKQdAjk0OxFa6cZl
8Pa2Px9qYTb5hG5K1DGUjlt9sp00vkLvBIwaEit3Vlsa/+F4ywNr1J1aeoynjih0Wnkh4CLE4F3A
LO0sRxcbR3c2yMWmCn327Sxpzg/MYrwIX6dx1DxwReBpVyXEes6rDa97742ddq9kVUwT4CI7oBkn
f08iT/txeS/XzIolpq8LT6m0LH2+KF9tZiBipaw17Ngv4SZUfZt/smFm71vPE7AIw+BY2mniJqMR
3zjIjh5bVP3iXdFtpB/WjEqokirGS35qTlWffceQ27Q8r5DN6zVlV3Hs9m2HJptvwTG7POfVoSiD
ENqQKCX8PB/KG7pK8ykSulVFD9BpBBEVj6i4Jjqd6y4PtWa/6KfC0Bacl7fdkHJgl21i+24JS+JG
BAMSMpXpHaMxnJWRkmjDnt4+awBJCKIoy3A1sannU4sprDslRFs3noL8NoM09EO1s2wjK/X27mMU
ZkOWGRUNbdmzpxyioqlL1XfRN+k+F4mi71pfaHC9u2CPdDKk3AotxstLuTo1LHTOKQsdvsL51Hxy
L7iaoFwToRYfp7ztnwJN9BsXwIo7JISl4t+TdAMts/S6FEUOAwQv353oEvsEy3H85mtGfTNGwnvQ
+9K+qUc7OBqZXpBTirJ9l9nDoy0kUh95ttWSYq7bvbkgMBz44zppN/yz81kH4BmEHqUsNUH4hxgP
7lMWTAovKNI3gG/Fz4itgXw3R1H+kUeaOKpAmq9iZNvuC/ogXwsUVrbevrWtsARtMXSNABh3/Pyj
UlXrlVApfbcqHPGHqmYduB362m0cnpfs5vJ2RGcBpVWcQdzBxThjL8baagIfTLxtPed64RyTqipu
nXRC+Ka18uvRqYJrx6+VY5EWxdM0zDLKl+1u/Sug1qA7htiE9rJFr25IbIHugbainMQYTb+hJG/s
oxzlmSZI6j0MT0kKGB5XM0XRwxTaMHVDJ//t8kesrDgpBw3aAmB77GCxEp3NlVWAmD/BlYmfFKma
R+nEW+1s5t+yWG8KeFytNrVkDG7hes/HLrCyXjn5UwNzdKjvwyA9ZaiQcn85Hy9PaW0woG/wXgHN
yTeNv+C/iSnuGuU0gJY9EZLaR/wJ89FMMnnLrR//fHm8tSWk6oF3bBvUz5cef+CgzNAmLZMTznQA
f9bvFWiA72okMT8pZBapnJrGvIbqy/XyyljarMdxaivlhN53AoAmwhf0hq10jVzZKKhchL/8x/Oy
eMH8BC3ZZiKQiGAO3zdF39yWzei4iBAbzzZdA69qKTvXKzz7dHkVV65+5vevkRcmQnklmKqS+XWV
GT2Ckk2PTj3fOqoPji0v+1sAbeH7F3UuJllkVAVxobkYNIwg2kdkvk9akA6uSlvEq0jpa/fy1Fbc
AoyRwgcTZAf1+eevtg4uo9ab1eCckOlHEaWafKggjg7TQ9vqvrs2FO8Y2TwbEyGGOB+qo1V40geV
cwqCTv4K1nm67X1jupEqpN7Ls3qBYywONU6OOWNG5vhw2WpDb+hnMtE+5WRVYjgNVh6kR82DQpWh
2v1NaH12miKEO6xIJhPNUDv/W2608B0mNXZtWH2HkYf3sYYLB+Qe0WM0pLgN93U3FfdBZsrD2Lb9
RjfAl9r78qstokUTfU7CuaXAjUpk49komp+Qfi4eDGRsPXfSREXrUZm2aYoBoGEDD0Qdfw6TCU1P
Rw3CbwDe4p91FPgeg9HW4Slo6lSh8qwLyGtGLrL92Put/3h5jVe2E74+gadhc5XJZSGjzWM/cqhw
nqAtVu3B1hWaQeRK7jwgWmgd/8FglATJf82QYXVhpmoPRq1qBnmiF+vwgdeivtb1AWWFYdrqybg6
r1dDLV6dMnZaS9FaeVK6TDs6BcSbEQGCo11VWx1xt4ZaeHcj9GvPzht5CmI0QLK4Uq9sqjV3ZdD2
Gw/6ykMATZbCNFVVjQB2cfjgPZndMFby1JgNfYoCOUGus7c8t/VRaMOMEiOw76XvgnS0MUYVa0f6
vt05Wa2gv5il+8vGsBI/vlB+/x5lsWyQhiZ1SEp5El1ZfirpeeyiMmfcwQVGAKgRBZ2eqhDoZGul
KObSmHXjPVidJk6gOd+clPIWAWxvJxo68zUmUtGEQjXFiExjb25Mc3UUXC+6CWig7pcR2zQ5sRbG
BTYPDNnl/6FHhyLyhu+/PgoJV9x+auBodJ09AHKMRq9L4VbS6tjfRR5S5RpCFhtFkFVLJ9SeayBz
qDZ/xatnpiWNQ8TJZRHSl+IhAGz7qVek6daFt5V02xpq/vmrofIqlZVvcajKuElvNfxstzH6aR8N
RXq4bIgrfgHuDrR0EsiSGtJiKMP2oNq1HCqr65LTZMPh63r0d0ZRd65Qh2LfqWn6/hdbgkSb32wi
thcpttfz060umLFGtAVQfdQ8mqi+QQknPDh9Yx//wfwgts9MDgpYS8yHl9VNnHURu9Z3JqSmMLxJ
gK9d0a4QRTXUe2+7LCg+Xx50xUWGakItFMO3CX0X92/XonLWxZZ9irq+OM4lsePQ+Iq5szV/QAAz
FuHGu7s+og2GDwwqOL7Z8XxlMUXl2J0cOQJFFFsPad+Lky6V4mgmrX1vo2f7/usDQd452T/Xncyl
I9vF5lSodCE5IduXHdoQDVYz77dUFVdmhUlqMG1IoIKKW/iPBpfhqHaMoqlxd+x9VR7EYFrAkDTl
lxKJoI0XZi2JwICcBQE8Fk9yMWCUp5AYWOQTj2uUUqPU6yfdD7P8ZLWZ/L1NuCsNWGuPfl1YpyKc
S2s9wgq3Wezr1wq+y8YXrdwEDtV1kl0zvAyEwvm+CrUFra4LGwqpF9Lioa32quqVJwNi+j/YUlx0
chWQmrBe/XwoA7RmFevSPhVxFSK0ZAJh9zu5kS5cuasJBNCzoO6h8ZotHj5LgZdZ87ifGhvzBPue
HkIE9d//7jiI9YBEnTF5mMn5XPx2qiM04pmLTeo3stuvU9X9RcX7tyjDtanMdDJ6SXEC3iBGYrtT
C/qy2idoHfThGGkQVZnGFk5pdRSdG5qwnmB62VeWJlF6SDcIuK1OVe0dPafpswzajW1ZszNgKVSP
0bqc8ejnCwbLMamsoIYEXY/yqlfowYlyVEoTh82mimtDAbkCJTSX8YxlPI90cCL6MbBPlZ1ZBwse
9lEhEjllgWq8/52ZazzEntSeQS4snJw40Dp7op3LCehCcZiSJr0qNDs9+Aok18tX/lo+nrFQcSHf
BeBm2eBO0yIA1+A9TlplXoexEkMwVtB0CH6zFYhFim//mjmSpheZyp1R61/6pny+/A1rK0v2h0oa
QAeQWYtN9PqQLqoUBbm92uyUm0i6pLGRHavS6TfchhX/dXaF0Fe1uZ15d87txRwkairqaJ3qQldu
/Rzx5MLXCZ48Tbs3Q50uQH1WHpFf7Z5kWfv/4K6i3jBTNikXSmdxi/hOE9OPTqNXlEwMONYoF3fc
lRuX79sMooN58vSQ5LLImC/BvbniZGPYldaJkNCgRQjtxXlR7faejhj5oag961ghavJr2xvdCdXO
+tGIoMxtfMabG4Cv4L4ELgOCiaTbYlunUtOHeGitUyPV9NawwuTG6tR3uiwGhQegKxqlDhsbXnrq
PqTPQpZd59qyzO9r/Ol9g77+Z1/T/Z8zUmNbSeKlsb4MSHrc0agbwbBdWFBh+jE1bagC6HXUxyiG
E281nQqxst5q8Dlbw+ucBJk7nDCYN6BGORbLGrYTKNC96NFHDdsYf5A7/I4aanFIacJ0FVvSR/yy
Hr6+7yy+jCl5hnFcGHh5FgN7zCq9Yz2NpNIPk49EpBrkkqYtw7hx9cwrdT49G+fdmSu6ADKJthZn
UUaKLzKrpKE5jkKiMbU2V40DYWtDe5jM2SBFLM8+CSnqGuAVyOpR2l4ePj3Mx7Tr2tIdMlG7+YAU
eedHtOhqw3g4akEP/4xb6HrgSbmlDBwYGxNeHoiXDyAHoHMaOJXLJ7F0okR6VlK6Y1PbaPNz90Iu
HdJw4+C9tRs45CTPZ2bWDFpaHDzZosEFm6pwHRn62R4Zvu7bYHUzLJ4WLohgtAK95PG9+cx5epgr
MH/i2Tn9d76fhqeDMqNs4MKa/pJIGe2rovxl0hA2umyjK+tINgNSkECZDDjEwnBEIXul1MbcHfD2
rtPSynejr4xXl0dZHnQmAJcAyCV1ckKhJXdh8nvVKrqKfpeW2n/uhadcU6/IaOepxJvusv7mLAC9
m8W82TCLnOli7bLSE06bBalboGeIeudYhOWTMTd+RGFPevU+62k7d4yDAYmyvps53Rr7+mGu15EH
9/qJpqJV0u1H1RvTQ9AjWlYUosj3TVLYN2od05ctDvLi2cxtdCnpZg/QT0m95nayahqGOZPVWvuU
it530jjhLz0CKtcj3bGOnapXH+Jo5m4rmqiNE9r7Wer28N99IBhJlyNuOYlPalPTxrI20RymF7dz
GD1NfCkFISygZ5EeC6tUv4Zen/wxNwMeD3aD/tZeVo76TI8XRMGapPWuaDU7lUe9yNOJvkY2uWHd
8OlEllV2eLy8wW/NiDVHIB0jgl9BZf7cXpGQrBxvpA1SgLrtzrBr+tlZ+hbR5u0tR/spmC9EIFyn
+hJOq+ajGgJRRafDb6ODo9EtgKqb2xuav68VFEXePykCB/JzlOTJZs+G9iqgRgy1iDMiP1fJYbVT
CaBjaTxsYYRXJkVwgvQ8ncJg7i2h7SxdNKH6mLutFX+20glZk9i4qpsUCTVF79593iUni8wV6R48
4iVoBfF/28RTy91qUKcn0eQjOgjqe/G2c8AlZhgsniEGYc/m8mrlUDEyO40mOG5ZJMZdn2jDJ5Gr
5cb+vL1VGIVYXdV41UG/Lu6uZMzGKmkMOAiT6p2gRpHi1jrDHVJRbzwDK/YNo5HLhLeOws/S/4pU
s6Qtl5q7XYEUkQowkAJ+O53ebXAojcxgO9KxMKEWE1JIbpsJ7Vzdou+1vV5MDUwEZasMuGZwVDtA
4c4oO2sJi3WGnKu3cDIacZXyt2CstWM7OtaRJknxvrJLbyOuXFs70ovO/FRTBVcXxpC0WhqXKA+7
bUQlCymiYFZL+AeHFUMgmwB7cabaLG6goUWdPuuTzEUQQz1mdQKg38rt95vcXLfBz+IeIku02CEg
uH6lhWJu6dulVwQdKS3fuhgkKu3xLhvDm8iDQ0QgSfWBPCT5tWUZrUiaEB1FnmZyqDQnjCToZfGZ
yvFzFSQ/0qSjf0H2MR+d2yKs3lm1fRkbIgykETCC1tK96isv6Uk25K7T0kQ80mhOE9jZ1hRXDjC/
HtoIaCfea3Nxwepci7U3t8F28hqkcMMFG9V0MZbV1rX31l+VuHFkGgQkAHjR889fXUjOVFoKLInc
BRATnLyyNRGcE61Lj7roQUy+vs8BftBvr/d/LhOj3vB/Vo4A7hxDA6kmtbakaJg8WkXZhrlr5yh/
VIpuniiQNhsWs3KwsUieYEC6Gv7hYpIwEFPV7KAvBY1ZP0aTAvp77rVAHI7TsMtiBGAu2+hb7xjw
B9lmndCYnJEpzpc11hAt7biH3aQey1sLfRi0BHPjvtKiKdjhBuk74A5ltXEbrx4NsrMO1z59VN5A
88zBrzNagnOFDRNFqzZUfvWrjP4QlW58G+beobh74rEJs+pGxz3/1AL/2fiIlbkDcMdpJjjgpC6D
19BIe61VndTV6A9xEw1Rcm+opL9rs4FYGundPVCBLfDBiiEB3ptfB/ohcGwWJwYmfFP1BR5QBaTs
aowRPbcVv3m/uZrc1qSRCCZhzizu0pDbWpqpnroq+o1PU1A0iNF26vGy8cyh03nMSi8eUuyzrbKP
S3MNbDtrs6RPXa9swg/5VOgfIH9mhwEl64NXQMZEMxit7rL1D5dHXrl36AJEfIABQTXW54P06jZo
aIsbiapM3bTQy51KdLqLxZifJl3tNwLlNyBAblJYIIgxYKjUSpZ1IP4WVFFfpK5iWd+IM+5Mpblv
QucQ0UmNthZXCBM7eBTyuoSdHivRsRT+VVXkny/PecVySFOTAiUxOcPDFulwPaNfUMOjBb264gZM
0Ydq6Gr4fsuBu0uKZQ5frTcZUBHBKUrolOOWhhbiLQuTVqn1Fgh45aJjMYk4ZvAziZ3lRTdUpVan
IJuNNp92WZYo1wpgtABRxZ0tlffWydnCmV6HpeJd8A4vlk54g9Y2hR27YYVuUlJm1e9G108Plzdo
5T6ZIyiByNwsnWEsXIvU9vtQaHHsmk48fAkQfEe4mH7POd3mb5ISnd+o87UthuhLyXpxCrm5Z7gs
ggzAgheTCyaHTkiwOVyAqnm/U9o4cVN4PFd2YjVuFPn90aOp/BN9qLQDTAXK0EqVnPrasPaKKZO9
T8Dqml5pb7ggbwpxLDtPGfoQc64DV2Cxy6OS8GIHOFe5QFQtUjybqDtDLdRw7mgu8uB5YXhC2faD
TXesKOsf0lLqNOgcvl/emJWT42gAsqEe41m+KY9HVWZ0ZglrTbEa7aatnfI0jm23cRuujoL8AXW+
OaO2RLbQsmVozUyJXKMEHZcIq7rxGvPb5amsXHykd+etBiM9Z5LPL746S2RhjFbkelNXHIYgQA0Y
3d1d67QbI60cUeo7GDIlSw7P0uMRA6DcKRojF/U9pLfRY7uubZ/dw/OfPk+ISu8vT+1N8QVzgUSF
Wj6Zev6wLEfUWR8nXQgXTk6hf2OKgT4Mqa+EH/vGN93CGZDoGsLqUNNue4dMdoCofB7tJytMNyx3
bStf1Bzn6rEgqXa+yrOnNGheGrko7lXHKU+VvQLOcwPIv7aXBlBfMLEU4N9IOUk78BOaqkfwcXP/
1KZdifoabWRGI1M3rqa3E4LEiJc1v9QEwGJxR6hjYPS2BwQEZpZyTSf757o31OuNDZx/y/lNxCjE
AZgmGE4Qj+fLNqplFDW6gMccFdPnrnKs3xEwVPZSU6qngoZ091pqSN6TSr+xM9U7aDJ+b7UQt4pv
IIklZg6vWB4Q4qFEHyOTK9Cix9ygdxPqeKhKNoa95TuvLSrKohTQQCwRHC/u+7aPW7V20AHQSys4
0pGETk3yH0QeANhwdSQUfKhKSwC8UwgzKx36AQSxJ67MtO8eEghgG7a4NhecG8ifoPLglywcKsOP
WdKph2pU5L+oHah/D9XBDVfqrcEjb/JqkPkBfeW1BfqIhvLIIDEqiTsaEMb0ILOCPYXdLSrO6lBE
NdSMSDVay6Jx5k9tbldd4na+Sh8v+oqdPECOuxZ1541Zvb0omRVQEjyL+bpYXhYTUJJRtRI2qCqy
m7poaM0W5Km6T9q5p2GS0Q3n8kF762gwIm8M2QX8e9By5+sYeVXoVBEjmmUt7m3y/ntz7O1DJdEp
nCVETl1Ew/HLg66u6Iz+m7Nn5B4XV0gcRyTWHNpTW6gt3tDEDB14aAQ8CuNWyWbFGKFBYPDcieZM
Azqfnxz6bsoyJ3bHEL3LJNWtr3FJB8aNZVwbBgUakkCMA/luMSO7TnNVrQTDmHr/oNd5/XuT+enG
rbiyWZwoXjWcXYt4c2H0eLk8MBAe3ChP/H1QlNp1GarasIf8q933XWgdusqWG1Cy1VFNHhewoSDP
Z0Hk10cN7l5rjfR2c304VCfUzMu91gzRg+XF6in3jeiTNdHz6bKJrC4o6UgyhDY5tmV2n3SoPmdJ
YrcpaPEQOo23K216HPyDUagXzv4PfsJyaiylodV5E7v9VPoo7dJ+fpebXb5xI85v/OIx06h3/c8w
83l4dVmNTWAZA2p0rtnQroT2CYUNpjf9hvpJfHLC2nKTyAGJTwNMeSMaz9iwzpUd5PWy5461ZOAx
0vPxaWs+ekHpRe6UGc1DhxTVfjD8kiZ6rX7oaqO6VtB9/nR5bVdcduqI5vx+U5SlWcTiHQjrMY2K
skRxwUSq9MhD49B2s7IJzWrxo5ey+tZVqo2mN7w2XY2Gq0BRdNeCi3evprG3YVErlw4VqRcsJKra
5KDPFyHl7tQHpYhcCNg94vJRcsxGTT2UgQg2zumK8SI0MetvYLxEK4v1TiUN7pOBIAHDbnZRUMbH
LGq3ymxrE7LnZIkBFBAt0MWEjFCtVA9+oOvFAbzjaaIHvRrJe2H2W2Wp1QnNJVv4G4QMS9Csnaue
VpoMFZTOF9+S2Y0aBlvkoDUrBRpB8YY3UMP1O9+gdgggSkia5ghJp8ZoKIdjgZA1zURGZU97Dusa
POJWpLA2M1KWKNiQEyZ5sFjEyEvzluaoERR4r9+RY+t/Hmiz+Ovls7DyrlOb4pGd8fUAXeaveHUB
IMDlocNMAGSbYf8h9v3qMYs8VDha2kftG0+YGzfO2rQwCYQa8PfIvMw30usBx7JoOpotupGWS9dU
jPqkjOqWft5K6nXWqadbGA3uZqjoYvUSRU07I+4i10m6nv5x/XDdp1p4J4o2fvR9iMU4Msl13jTh
17qeyP8E6ZRvXOIr54ClRQkMHacXRbDzuUIoA4o7+dwzcjI+0Tc03JUq8gqV121B/leWlcNmcgKY
9OylnQ/V9u1/c3Ze3XEjZ97/Kj5zvfAih3PWvgDQ3WzmpEDd4FAUBRRyLIRPvz/IftfTTUr9ai7s
47GGKhZQeOoJ/zBOboG0e1mp5bMnTE5n55Xhr0/Le6uQjTHJwSRuBZMerpLqIwBjBMF3g6J9wVAV
k+oGPv2vF3nvqQH2oDTm7MP4OF4EXb04KxOxm7JYCWgzrXrwNm5dutGf2M+7SzEPsJ0VHf4G+lQs
Y2m3tZPstER5auIpCsWo3ypKGv2Fk0B/dcW8I6fmHjeRuf1qOTvIp1TIwgfV3KkbYxLY3kQnaQTv
viMKbVpBKxLvuOtoogsC/V9HqcXEdAB+ULk1ldjd/PolvZM4IJEEKNZhCExIXH+LP3/GrSULPMLQ
3Y91xA1A9Udi69SZ3W0gG0ybcbadGUdOx1sw7YV5AJ5DsU7wXN4EL2ofxnHrmAGQLrYUh78Emv1O
H3d8X+g9VjdCph2MEBH5YKAd/CLK6Hfbxut6wM3XVh98Caw0Djbt9VqLMFOZ7qTjFFtPHXESRHT6
xPl/8wJJIEkrUf9c5blQTTpcxcSyjiIEuXzNG1/wbsEASWsj/9fv78fvepD5ravAH6ANRd+L2+tw
FXVqaWkKtOAVegm1P4sOgIKCKFuedMa9K7zs2h7TKNTNVtk5KcazftHqxZWjI4YXd11WBJ4mB5wz
YpxJce7EE3aEPAKccJtbihK2IrGCpBkWJXCMZr5VZmGfSOTefL7rHoAGcHNRr1EBHO6hQP+w1fFk
35lJj6p/05QmWbKLN7Y/kdCeCBY/KrLDR2bQsPuBBOfuQjz9cDlTmFkKHhv9EF1HiSCem3TjRrTs
zlV6J9F554yV6ectNmhjNDXf2mWOr71qxI3amSsFy23NPYdaXH5LbEPZVbM+FRhbWdWVKB15nWRm
vBmGSFxVy+iALh1KX8JbDUpjMfd9n7q7UqotZmOmsW8i5RnI7ynW99uzxxZXFDHZ8Q/5vMMtCk0t
MQ4mpBfVas+SrS4QZi1OfEdH+u6EJWSbUW8m30D1jGd6dMTt1MBlA0XlXaQLzx8WfavW+n3S9KCy
vY/doF/A9rpFLw6b+sLcUhXvPRNf6ahsg6Scb6dSYjFOp31UR9Vvx3bb5IOB+wd238Z0ovXx9pnQ
kaJjZAFHImU+JixBT/YUk8nX1izlLP2yMjHGhQagnDhfb6MZ66wFAGgGKIjH/LY4Q9gBsru7LaLF
eBBOWn6taEMXDI7z4n4BDXhiwfc2tnIOmLQBTcKh9fBlZ50ztQNXwzbypLL3UuouY0ry3034SL7W
0btHf4qJgX301Vgefq2g1uBr1O24N4dehKse3F/ZC8AFEvS1G3BcB9hG1S8YdiLU3c/JVaw2I/6d
mThRPr0NOFQ1cJzocpBt8Z0cPjGr63NTgKXfxhp8qrDWczXzkw5fdczo2lNAifdWQyKGLwTIEM23
9cD86Y5NXL3CRRmSRN/UTWjjTCvd6rUEm3Hi4b1z8tbckbYewl/rPP1wod6I+yrpXHuLU+p8MTY5
Bb/hUOlIa/zQ4O7zl9ZjSLVC71a23OF6wsTGtSGn22IP338ZB8Qn7QJhpB4xys1YadaJe2J9LYeB
ey1EV9tisgRgxEfhZsnKXkPryt66eq9fRImVbuhQTdtfX6nvvi4SLyCSgBfZ2+GuoJd7SHqtuzIA
ziTAMc46Y8bkaLZPEfTfe2HcfITpFeSFvMPhUsbsIsdn4HGl0Gs+X5bGuJETAN3l0mrT+sShf/v0
Vkk9lNiYK69ovKO3hYt7VRmRMLatPtvYPra8qFExNr/79NYhFEwdWq+0Qo6BcVVqLRPL6Fu38b4u
dqYFFqiPbasO+Ymu4Xv7WfXIyMW5xoExHj68vpE58UfXt62n5ADzLQx74jz67bDHfsB9kobzmsBx
HK4yY0w4xrGhM4RNU19kg/ZB6bTh8befGrEOERg6kTR5j9XoPWQZkyoa9W09IwmISorYprWlPnQ6
rr+/XuqdxwaqAFUs5pZcg8fwgsVEILhyJ50sv9l30rQuhsI5JY737iK8HMD32pqBHEWiqYlUZHtZ
xM7LmdmC456LUTk103rbAFzzjnXcS+OR0dZx772UObqnRaFtF7dsH9ukB5HB1dInd4pJGXGrRWPX
+ZlaZ1C2orJW/RqGcbxv4zwX9CXHpGIia8lTgfHt9jmP5P3r5UI39DgwqnHRjwIux9aM7ew1B2/I
9FttTsxJ30YPmvSk/PR9aGO/YcV4xVzgQVeqPGSmea47I70e55cyaerAKvL2xJf97nIwG5nLrvre
x1huNdVh1hSxuuWDWfZlbepbYaNXFMsi8Se1OKVV+uYh8uTWdINMiudIv+7wy5ORMFuzNK2tKW3P
B81ebtTF/G1wD6ugFAHzBbIbFcjRKrW6IMo2uNa2m8U3U/ZO0HazCYO+f1EUqzhR6b63J1oikKds
XBxhpxzuaapF2jWtam2n2szx6ozqTYwP34lI/+ZNsScmRAgBgBpe2/GHqzQw90StmObWS+x4N3nM
HEy5jPuudkBMmskpacofD+ngYl45qKQ2K5MdryD36GIe60kxJB3IrQkoc94szaBhjN0WuEOocpgw
nNXmb0xBlAQj3KqB2Din2nnjdtniF/kU01swhTaF2MGh2iR71ZM7aXXl92p0Msv3JgdqfIvx+AXX
SIPT66xl8mHCDO2D0yHCuZHaWrKVlibxTUdz+sQD/SGL+2aDZDkcw9VpSD2KZ2JgCjYgkrpNm4jB
bL3IPsI0BMfCYGlMCDqmWeNG2SQ6ou7dkuu4tbbx+BEHDisN8f41P8iidj7kQJo0PBDHXtvklYYh
rqU2Ve8PYw/oOh/r+dTccE3Lj39zakGw6hA+4Ccd3fpDyptLtcbcEvOmTyW4CgzEMZE1aviBaCW5
lxNknhNdibeBmQNhIPuH9D2FFjCLwxM4TDjEOTElX7wk+XU1S+/CQ27jws1deZY0+Eb4mV1h0RfX
SskzsN0tvdXq2qzS6Ks07OFEpfrOd0evCMgZlDqGC8dKAzGSDtJMIeZ7ZYLVI9JLvprP3e/mCux6
NUEgF1lz8OP5Ah3IHl+ZHiGM3pwvzbG2aQw6+u/HEEYXyHyjSETSfUz79nLPLNwZO8hhMdJwxoIj
sFVxil3+TgwBHbaGxdWsBLD14RtM6SGpYnKN7dR1sRsgp6aAnFXUh36ajcsxc83738xL1jkCERG5
fAcC1DFAZcqcWcsN0lOFqawPsoOvuvfaEw/vnc/B1XUAoysFgIvzKACPpTmozaDqW3MV8/Y01tmg
r6aF0Ui6gnU4kinAPPqPv97cGgCPvkJ0DjgbKtRjavWjp2nzupDYnMmHtCn2h3nKH9NxcjZaPbv0
B6NhU7mRehe58/dfL7z+xW8XXidP8Dp4tkcVRqM5SJUbkiRZH7pNL4vhOkOOfj8PtnbiG3vbiqTx
Turq0h4nVFKJHh4ZUXsFu1+07Uo68ts56usAvbWOXU+1koUR/cuXxEytECy2u2HiP2zs1EnNwFyq
foOAXHsOEGYJ+7aYgZw37XkeJzi9OFh/Y8lSb72hEhcNn4afzDpGPXPeqidC1zuRghsT9C3RAiTE
MZfMQ4pL5dVoW89q7TNlytIgYgAV/vq1vLsKWiGQClfEz7HISleYKt2oXtsqdnvTdpFz20epduLQ
rWf56N3DiCP4QnjnAjhGOFQdjeFJHbStUBZCrZBfvbrQ0RaT+7mjC/EXtkS26zBdpc9xjPguhZEM
UVdr2x7bE1/tDWefLdhR/XqVH3Ta402RaFApEQBXK6XDQ1biBNTmU61u1dIqrQCueftU9bAKArpK
7lclK5KPVaKnIpgMRNvoy05jt80lDV8/TgcVvqOrdd8bY4pqv0Xk89VwuuV5jFqZ+ZObCXMDz6EV
gdKa+OS24KfFDnU7bqzcHJYaeW3PfraK2vNC05gRMeO/oDFXhiYF5UVklL5IzfJLMUbuN5yK01eN
6v5Rmu74YeoVYQJ/MswnjBqyyYcvb30y4w5eANyWXvNVqHigVnUXKGBuxuoUFAjb3ruZVN0AAxPG
TJA2q4dcjNlT3DZTHBhmoUs0s6qlDbTancqVCZP3Pr/4bG3+y60cJ3G7UsNeN09t344B//pq5ZZf
T7yaN8cNTCyxlVcPKpY59OGb8dy8XgCRqVuN+mGjT3ntT4qosYOaTqk0vaU5cMqQj4AQwyfqvgk1
qjW0Wbc0yzahzGsCKtplT0Oi5MItCtHupzaVSpAZSTqE+RDbH7Eaqb/q1VhcDKKMhmDOR7rNZlZW
L7/9FCjGuDnps6AMevwUpqmp0wo+EtTpRg88mI4hg1jN1+vm1CDjbWxH1mi1/QCrRHw/Lia0uou9
1kqWbRtp4wZtXHOLDfkI9lKeeuBvr02WWlsTXGJrTnf01Q1qr/RuZc1obEZU1FoT1XfaYs7Qu81Y
uUWcC9OdeDYQq/r143wbKMlCEGxj6EryzeT18FBZvZUnkTnN23n0lvOsir571qieSArePkjkLJiX
YFIA/RGzvsNFbByBpKvnLELDmcy0H5AArdyOlqZ1ioT4dkM/UuP1Pl5lzI43NNAXGbW0nreikm0Q
D6Z3k4xJ/u13HxuJISIIyHcxFEAP93BHmpBzZczltG2leYXahJ35XkcU+O23g3QLRR+ONzgaoJR5
uEw6D4qsNXXcquAtmY4BCyrV+ZRG2tt7jOEpKF/wZSS+ONAeruIufYcjWzVuPXj4V0WaFLdt4eXn
WmQZ26ZyjROA+neql3UazrBoBbvzbR2d9gXb68Wy4nE7mmi1WzK5KFpZ+JoxfVQgq/hu2ZhBgwyP
by3OQ1ykd6ndXw7t7+rYWw4coBXbZqwZyZvfo+3lQhWp9zDF0vFsrBHdLVGT+O2XyCrQm5jjsWOq
28PHm+mATmJj7LegC8Ect04X5jESoL8+kW++MSI1iQgNAqovuo5HLYLKmXI8IiUiUdEor9IcHVBi
hrXrJ5EHv17qzSeG9j3zD+77VUeBycvhhvqpr+NF5sW26Z0uaJNS3HaTGE98Yv+aqx2mIsQm1FrQ
QIe+yBT+cJ16Kft20rxuG1Vj5p01Xj8rm8LUlmxjRPP0xbQaREDUKjYq3+49+6MUbqoSPEcb9Yym
i6IwqaZcC6VVpLqPILdi+qLH2N3XtFFLNpNXW/qGYmEyN4k1NY+Tt1RJMEZiShEaQRbnDHdRWvhN
4U3NNs47lCkspMo3ZR7NxtkyJnUWTB3TJ58sMW99xmFpHIiIOcB1XRR4Jc1L7qRBYenx52aWrhLU
rkzc0Ctr9xIMcGye2XEDlN9pK8+vs1F/VIehiX0kOxWqliiN5UbabZFtorgQdzYqIAXj7tjtgx/e
D2E0qLGKfz21pI/+Uvtat1qUh4Y227WfRXrxubHb/BHeTn4n3dj+hp+98gAimJFco9Tag9No2qfB
GLCwr+rSKAKs/prSb7rKsiFl6OOVmWs6bA1r8m5KvsLI9zIntYJ55tRtu6TJER13lKW6LJAQA9Oy
VBDbpFCGGMSDS/emqV1PXNOsKVS0CB35wFWnaz7OGOqHRrq5CLLakBmiQ0tR+IuwisgXBkJHu8au
kwI6px6lIVgM7d4cW2Fsxlzv6rMiaYePhpUYz3TOeuSRVtEW0dry2laUJPfdGBuBD5GouwuRLPqy
aUxvTFaGaGXsejZbBq6a2WHqToXrm1ZsfvfayLZoqlkzuF4ziQ18BGftRo6kZX4mRvWjiexKu6Vu
ib0NJ6W9yytFVrhuaBisaYve0yW2E6/3nTlVzroG9IeP6KsSkRku81PWZQ0PzVW425NBmfHbqzsa
N9KrufeFYJSfV1ZSB7hsVwx44uWrjJs5od/lUtmNS9Zd0iVejG3dSeNRSi8fqNbUpCc/iEcvsPVJ
tzHgG5LvpVGZl7o1ilvQGgi5KLkrbnNq1ns3bvI8yD2nlGHfuEwu1VSrX9plxN9scHKC4KB0URVw
z45YDgyGPK+SzPqaAcQCTsAAhP0U3mJu4jSev9dtZj3oo7QdLBd0mpNzb89jODq0AwLMlJm8YI2V
kM5U7rCcgWzsiiDqY/VW2goyFTYgqUAvEpq205hEk1+47gTYMBX1d72yoi/wjZun0oVh7Heja9x1
TP2MQPdoNSHDo7VXnX3jyPiyEXX0ONaN8t3Npy4LGjl0ZYAas/M6mlP7hD+1ru1aLzfnrS6NorjI
bbPv/VGk7QsERavEwTJxk60+JJnwW1em1yWkhjRwzNl9rptGvgrazHc8nQiRH47OFKhoIr9WXjI4
AXITSumPeOs+Y0oxPM7zqNa7ChF1/l/Hk31oFJpRBQPq7pG/1Fn6yAyFEK0CKdD8EmGNr51HP3Qz
Y2BrhcMccS6y3Io+82MCKO0w2n4Wj2kSCKtxNmCtbap3S3Hue7TOh72VZq5vaF1/mxs1gn14CDsc
xi5ZXR2ExzvoSiepfQMGwIU36lGzj3ALkFs+JO/Gjk0X+8BpBo5kalUb+52tg+MQiGE6PvOB8ZGq
CSF3XuGYUmppxoVb2fO9UaRqMKYGxPxRnc3zZvE0Dq2WuON5p481zHYaJX2A3nJc+GxwxEXSsbsL
xbLFXWT3UxlmZW7htCRV8yFKouLOTprO5hVWGiZ/dq+dWUw+byvPhvznMC2mEkMvrNl0JiYkiteX
YI4HcbkgU/zY4JazbG2ntprzEh/KJuiERH577rzFC4TMksvV14mzYY72tK3qwpHbZeqrcieHtC7p
6JdueZahHgtSTxTA7Keq+5wzyuyCBCDHzo1ikzhbl9gtFN1oXbpDiyRDrjfatQqw1A7GIkVYsOkQ
+itwRN3hcUvwLLHaFOfYmMc9DkTJqO0sWxIqG/SdHtsszV8SXRnjnSXcKd72Mi3FLh8XlZYJJbCx
E9boUc7WCREpjUX9hQUmZjcJlQz0c097wBonkz4vSH5rrKb9Yo5GK/3JVOYsSHIn/2zYva3s2kE6
6hkW0HriW7zJjJcjaj2YvGKyfGOI3MqH4tx/LlyhIleSqshalY65fMa/HgvEpej1O1fP8r0xgLPy
xdhUk28YqHBsUicW3VlEHFZDPR4cxYfXSC6HMwAQx8lWnlBAKeq949SKineAmee+npb5ay6G1qRR
IOIngEbtRYWWcwTEVWuZ59QOZfu81PNt5C2KxCuqLAjfbWRNvpOmyCekilnyqhH73+dTZPkVzYPd
0DhqsMSkkEPS3cpRsdTtQumX+jpugB2JUi15BKi+YAoYrwa2YHGGW1NMceoDso2fOksphsBqJbwj
ZvPpuTpY9beKNjz9HmuwUj81VQpyymalDvO0pGiO5rnR/Li2KxHOs6NcDgWSv7RfreTJMHv7apmb
UeyIlsYU1orOVZZoKQ9KmoUd9G2jZfuoSadba0i7p6KK8iowKkfMBFQLVXQ6GXUULsDjMr8aR0uG
fDS5t4kL2T8vzGF3yM3PLhMhkZ01LfdHmDrUtM+ZldnLRmRjrO2TUkm+OKo069BILD0Ney22/Xoq
tDVzrLadqJFOM42s0YJyrotLnmVK20ZUXRWIRYnrQO9d9XrJYZ1/NeepqoMh6+3HurWM18SzIbrb
XT6qm7x38Yoo2ezgpxo3ta+6LSGir+zuJmvb5rVvuO12CIwClDW6aKYXROjtXuNxcLmaVGY3ZaTO
n6gTile5aDqJQdPO5mMmlfGlb78l+VZLi+UbLu3u05QvJblczZRoinpAcTroLddXpGM3Ie/NAgeC
a+xdM7j9Sz/k8lOF+FzuN1D3P4rJkd9oZ5DY1bZWj/6sdyR2Jsqh+cOamdwlw6wkO5knyMJ6WONJ
HyIVNLjW6ocxQAhnSoJlWqA2qp6Qj22rO59q1+o/Z67ohmtkPsoXBAAyO3A7zWn9IlLaa2fqxHer
L/XPumHWlK9mFH0nuHE/d7pJlxaL5SL2+XvK+8EstQ+ZWjgPsplV8IeFkgwBEKi8CSdCnRLyNebe
ngTKnjZZpU17e+E4QV5YT08GOwvFoQTiuBv3zh3WelnuT0mdQKJGnfBOrXIjDkelL5/qKLNeM+T0
SJ9T6X1QLD0xUPKwitcu8pSbsp3Lq3TUpo2QWjZvSq0tVlMTMTwXRdW8zE0PE7aIonp5HCECa+fO
NNafUtLqs8ro0qfJM8xLJ840B1tTBP98GTGoZDPZjEBAWWUfeHKZPJfIJH1MKkXkEMoqpb6mftOU
UKrMNEKH4F/7tLq5ndJMWM6u1jRGHYisxBYlV68LGhxdkd6ooz1XHzpB9Ai61jCXMJtUoOaEhP4u
mZq2DkrPmXu/4Mxel22r3s25YuM/o47EOfKwcvZrhifUrAlOyr47pN7sZx4CqD6wBCs+0z3MHzGF
nFrhA3Gph03Wu/FHbKW9bxVTd1DLzpQsfg/2+CFrbLyyeltVvhT4FC1k03lyP+pcqb4QdLCn1owW
X0+YfPhTFVeVr0S8V77LMi7PrV6bEoxkpHFdMD/Qd509iO9TXw505PQsCr10KhwottNafqSG1gfY
yNRD0CK4q5yPuNQJFFrc5DF1cmkSCGdl+ojP9yzPPLoD86age4Rpqmo3QHRwIubO8XTFYuhhD/XW
jhZRnjXwqS71tu/nMDNSJkxL7mXbSOhVh5SnYX1fvdhJTMfStfbVUE3fALo79XlhGnHrd4oT0dLV
4yLIoHl9NoyKTyrrHW6Uqh2m7kbH2bs4i9sh94J2tEQWatMyfSyNfniOgIDHQTbIpAv0sa+fhSfa
OAAh7ryU6YI58lCWi43eL+8vEJjdW76p9O2nXgUuAFS1cJ/zakDwFDlI+tRFYcWXWDM0ykbtbS3d
GF2dYP/INW34E7ScOMztVI1DZYklj2cRq0JqnC3FTuoFjDHdkanAvQhdn52NAwOxxh4Y1MRpZYzX
iMiU463sHPuD4qAjFehzsbRhbY76Mxi80Xh0arp+PO5JOWv0uX+k8x+bgSqM/MFVRu5ees82M9bI
pSmO/jTKotD4ZmD9tNkDK5aNetZ0uaE/5ZgODddK19VugLRZeZXMcVPtvWxOrgtyCxvvgtIsfSrW
/gmprv621ZzY8qelstLAU0hgAyIBrOLF0ocoKO0eQaRcB4Hju82ckuqnefaASltu+IMsPRx2u6Eb
fRux9jIoXK8bdz2nwt0JD7+cwI0TGj56aXjzBdkUjixOrbn7vKlVQMMlusxBnjrtQ65lw/cyI4KG
YzY396NqWnfFkFEopDGV5EUadTmxBvIXfn911SeXSq20E9iHtpaYzRYZyvpi4sOckrFqfRS7zGcU
JLokzGyrvp0mvIrOFNKGXZaBYNlUUo2+zBkvJGxJB7PA7Rv1rh4aEk1jVKt0IweptOujcYY7xluV
F/bZ0He+u3iN4aelwYPrDT2uyUHVaiDnmThvtJDBD4FRtrSLTBCfzhPZ9hUZS1x/chS1F/sMfuWT
qyJOEi5L3C5h4ZWRBD8wI0hLxtXv+oHhCuLjEU69/exMrwUSJ+edtKhz5YIBnw+FF8EutW6KiKjm
FpIRYRVfdVDrb92ktu90xSXEa01cqJvZbSLdlzYZN1OaNHNoqYjEY60hqwMvcb3a15dRfXFliySj
Xk/9tybFFu8MIm+0rabFi0K77MqXoTNaNfwvI5FVjRfhuM3W2rnKdJLNRpnUUwY0b0e9TMxRQ0PK
jtaQdkw9p6llFh39Opp2OTMcyc1jpy9TJKn8lSdYemDiTwHx3zTXEOdS3ZVhCNOK+etRHzYfcHLs
VYsWXplmgVakSuiA6gsQwf5tOqOzLsPIAgE9sLjH29OXzloiq5+3Ji40viBz2i3AdU50C9+08H6s
Aj0GUgtz6x8d2j9BpvO0KMfBbJg31Mqy4Tpf/EWrfluYa12F/6y26cBVjhGkceGMjtaXM2OTyfYt
Cuut6HFvXDrl34rZ/31g3dD983/455eqnlt8d/ujf/znTf1aPvTt62t/9Vz/z/qj//evHv7gP6/E
C9531ff++N86+CH+/n+vHz73zwf/sMF3t5/vhtd2vn+FP9X/WCB+rdZ/8//3D//2+uNveZzr13/8
8QJTtF//tlhU5R///qP9t3/8gePMKo7z339e4d9/fP1c8JMPdfvc5/Pf9l3+XH7r3vnZ1+eu/8cf
CD/+fZUOga9EoxhwKo3o8fVff6L9HUQIsn8GAFngc6xXViTa6w/9fYW68UN8aquwLZ9GVw3rH9l/
Rx+EbxEiJc0W6BHGH//vd7z9Vxv3Xy+Ip/Lvf/5bORS3lSj7jr94/Yb+0+1VAH7BtF778YddXgpg
Q87m4OyN9ryzypdIt8NCjz6UmoaLdhWYdXXujTdD7IV/ekrvrHg49vjPgkdt5aIC1qp3+rRfVCNs
pLfTgawQwsVHMddff73G0SD1P4sczVTUWGPopMbzPhvux8UM8TMIR/qpcRxv5PQV+3UapPpFa/Dh
iTZAmN83I/vEDn98xu89U/3wmeZ2oc2wsJQ9UItdVWRhzjVUtYuPzlro1Ld4WwdsGMm4JFCm4rI8
ZRZ+JN/0n30f4WEMTxFe2cBDApK3c6td34o94sH+SpgYVHlLa+LCoeXaKhTIIOROPO6fHaKjAJ2Z
TdxY2BzsZ0BHN8N1ftN/SpKg/MjRPAXEOLyA/m9rxwKuipbofbdU0b6UBrmaF5J07ub2JvYm1Pm9
EF7aqfe3npJ33t8x7lrQNPSacYKLbbu7ZfbWfgQZmu5bMQ1cy4Ait+wuC4nywqNldHA4T4GRf/YC
j/Ef9qJQlmhjv6fpv5PqbT86O6uNz0Sn+lZGt6PjiZoX9IzDBJzQr9/fOgp7b79H41TXm5RKdZZ+
n+lAyEePkf60U9B+ZmAdmlOEwBnYsfGUPNRPN3kUc6Slkv/0rruvP9cP4hU3zXEKctuPPrVXEQOI
k+dyPfbvbewo1mRIhrpGZjR7T3GAsDwWGqnk7P04PgsRLTbIkQa6FsYH9WSA+5dI2nvLHkUfiypn
BnFT7Xs6oIH4qH0ur6rkKnkQ+BMmt+VePx8H9PeWQIbyJbLPUSa6Lq9kdzZdwAt+idILxmORfi4v
s2trCLqP6a2lPMtLxVd8YmVsXDXP1XV1nw8bI8w2zc6yrpSNF3Tblv/7Lk33/ZVba5/yhob+J2Uj
/RfXb/QwnUK3O+uN887E+Agkz1N/L+8790rbILp/yVDL2XX7dDOfWXvlIpr32KSGyMJHWwBr59Wm
B/IfzvvyrC23UfeSXLXX3Zkozvuz9tq7t/kbc1q302Nxr2yHm+a2gR8q7szoa/rJuIx3GPE2Z/FF
dUavWtssm7T5hj4xE6E2lF9Nk4BxTT0swmnX7krYvBfD2Snt4J+euaOYrKELGufMe/ZQVHyn90Ig
2WdOHzW+DZPCqdxQizCfkLrv8r+FOp/4tn7g+d87DEchWTHGpqG/oe+pnfyaDgI64mFr6X6kf0ki
4VdyrRe+CNrJEWFF9vUtM5zdTPeU2vfEb/EDEPneb3Ecoe2J4KnLaO+aFyoDW7XwgmF2w9FLz7uF
7oYLU7jLP5HwXkRFY2wqKz5foEZTuoaWGaU+2Dd1gxIOBfhIM5vxQRfqQsVcEyfU3RBLDy2l5j4V
YRt7GQM5XZ6PuFRuC1NsGqQCuROHsNHzG5rSYNyRvvCZ1l0W49D51ggQoZMpE58gzeNPjHw4bPOH
lB7pJJgH4ZlkBHKYn0SZ3HQ099KVDJPH5u2kWVdzaYVumjdbg0aL2yzhXPop5PfrBAVcBUe0QiQP
cAfPYq2zaBEVZ5iHIzyZmhTxwrouK/3GK8egr7/G7hetPwGc/lkacow9SCEX52ZTR/tInKXNZwrw
ry4d+UkMtw6IomTZ9HZ9P7tXLsLLtNF94vCJS+wnMf0H5P9PJcaQAAq3sjLaa1HzNTG0sHSNUBik
AJETiti5qDiKfWvsfn2F/HSrR6ASs3UnYatFtG/KHVuzItrYHPL11vSr6j6Rs98JuNMz4T0+A3dz
Yp8/S2B/+Cf/aaOLMenFFCvRHlfj2zIbGOi6fp4bYYJ8o5fWF+ZyIa27srr/izs9ur1Mo5CdAYHx
vNyDkjzPu/aD0idn60tNq3iTKVeyzW8tjZva1i+W+Nzb/3rln2RAx7TeWSmHrKNBeS5d74IBW6gK
edF5CpnAfAFf6Uca9OulfvpUj64wOq25i2SBvscl5DaJ1HPXejRTulVx98G1SzIj0KDgT/Uk35xY
co3E74So46IYy6i2XJmKewmMQBGLH433LiTiIsk2vaZdCKJhNDs3Eamtxa+Szc6pIA2C8SeLH0Vp
s5ttIxekfJO8gMx8FuX11uVySKueLvPkRT6WGx8h99Ppz/rLMskuity7KVoaOu11uUwXSz7SRYue
aqO6NPSgS7Idg0sfnxn0Ss90WL3dNjPOm25bVRfzQijaZe3/cnceSZJjSZq+Sl0A2eBkMwtwGHcW
bAPxYOAwcGKrucZcb04yHzyisjK8MjImW2REplsiU8Td3MwAvKdP6a+/+jBQpMCkabdJx4kyR7gS
ksh4BuQZ6ToDQtuHKTsL1xF9T6T/0s1wO+mNBqR7hWHpzUe1vDQ4iVRDJirrUW2GiRguRnjrQvAh
4uLBxG/YQhboOHQCkJh4vxbvFPkEWjRW32nq/Sg/WsvbRv06qG+q+kGagkKBPOTrNIRGH019REeX
KAVVEYoQtC/bTfep3y0BzHICDS9JlGiRljJtx8+pCtHM1MRSaQuNfGCGKoHIlC+OUQthrijUmsbH
XO4OyjXnsW4nKSn2Fr2ao6WE0OR5ibw4Sjb5xWgBSHHTqT0taxHdcuVB7xjqvIKEvZ1U862iP02U
i7N1DcsEG8pxHxp1n5d0NZMGTc3ls0QB0TDXB6tMoZJXzK9CLd2vvfkEixvV9Ugp9UdLqY/Abj4N
Vro3suVeUmfS0CkYct1joJBLm4+dkn2WLMGT1v4TI4p9Cy+n6kkZ5/Uz6SHmSWQpgxbWYL0xsChX
nyqYc29t7WQ5iyHAFGznpngQ0+Ixb41ozW2t/JJmra324AHaD338NYOmfPRLyy2nlWYwZT6mo+nl
WheIV+3mlfVMlVEP24SgbrGc5Va7WkF1UZGjhLmflXy7rC1gj57KcwPjS7JS1961Wbk3G/NOSruw
HhYPJIlrtZlH8eJGslRI5XDqgVsv9TmfJjeXaCSVxCiGDsQ2AthBtqU5E1M+DsVbZSsH3UCtk30z
cZXyexhsPzX11Uno0rRulJPVMSqb/rgNDaGfOGN20XJaM/OLKi8PY3Ok2O9cRQ7Ntehmx6j047SG
spjt5kS9Lxb1OK76w5wYH83bYt+KwS1EOUzL0l817TDQU7Ve2kLAb9TuJnE+yGZhU1eIZnEMaOAL
wHaEQnyNNFV2YsMM9fRSrdSVNG1PLnmfj4WXyu+FJub8LndpoiaUiOw4n+DvKLJnFaxbsqXi+tFW
xHdoVrswDAd8nQRI/j+p5V45YtJqkdCVxxGC+ogheSEjAt1S6LwMVBrNDsHtawWt0xDjUum3HZim
v77uS0Pcn2jX18yoRkyritErU2QCMYuT+EjV8etUTf41F0/KqCHPpaP29Oo1p14D8F89QNLqJjh8
ov5AiZOyt+kYSes2pe6IjeiIw+ga9eBNVQsfSpgz0DCRgA4pN7dkxFrBIDm1fuzr96KIt/MZyirP
ijV/llRsZLFRyweUGZ1pG1JA884or/Zs3SXTpanvC4NJ8SbI98eKKd1/vQQv6OA/W4JXGM1bOt2K
aUqKSElrW673cbkr5cdafI+FAeqa2+YyeqYmAN1YnGW99JbmgAVi8g3z3MlGLpFYg4/K7RpoXwNB
CPxjBzw3qNJ17y4tfpW/fRl68Wc3+tqXktT0pmpFF1WrEqUYYQaeumIyB3X3blDvRevUQQNuZI1T
yHedLB3MuoqoXB3kePCrmR7frGYfL5l8pNYzI2TyvhTbXduwzGnnlBTkRpXCwztlQNw+jnRUt2Uc
9CKF6dZwl5wuT1Lr8Ju5elz7KUe8n1L3pomUnROnFrxey2x6P4ESqHZ7fawSL7NuzjYqSlQ+ldXX
LQQgke9kQ+r1S+EUiWFLQKcHqI/MTnRi9FQzPAvzBymZnVk+NJrmyOABBmV15UK05e6uGKIyjeT8
rMLiq98K0mdIobA4Up0drm+XZvCvsumbVuJmAD5a0Hdr3vs1X9/JlNDiEjCG7ljD+3oQ7cp4VLHe
6vLRQOmOdJP8tVi9at35PTH1mqZTMOpEKXqJuPlg5lJwrW9iUMr6ZR2uQVL0dl9E2vAw5m8SYH3t
8r5N77RqcpKZUFofvdtoOuXQP6pj4pvlPk/cvsicLn8JsnZQMj1o7eIubeokXXdU4sIbCwG6X5o8
rDjIi+5sFfUhp2qG6rMrXY4qLbbpsHFTc3WVlfQB2c55KBxGanvtdAtVCrI5MMtbWe0KywgLuXXz
Cruq1fQ2X708SzypZnqoatgy7shfr9MLOcKfSfVrvznuaN/p4y7SyvdxLzuU3Y8Y770IqEhl6kpp
Lqc2s+7kUf3cCNnjKAapIR5lNq5IypPStdGkt3dSB2f64OercL7p19Luiqc+Vd8CsIx0IF3jILuC
CnLSohBbb0H0lBCTvNf77jAny94UriG0KPTHPlO6dCxsKRAjd1mFwMxFL0UaaSA+C2V7bmY9SprZ
TdvOaccxlNYPKlQH1IptwGgemLljY4zRmjVhNsRBVW3l6jiggc+bOj0Q09HN37Rz7ulbxHx9iPPG
njqNKrGtMzPwJhYwu5ru0plE/r9SHi9xz58t86uc1zWBHM5S8nSXtbprWgAgmv5uJIFpUqNbh/NC
dzR9ykEDKqPtracKvAc+l11Kw6VdreDXacWXGsKf3cqrIOK2TrFKCkCIzNzqUV7KXlzP/XqVSGeu
Jfmv8aNSlofSmB9xvyPl9jBEkJ/vNUZAsiG21Q53nc1cT+cG9xCA57dr+XQbcjvVSSvM1cdqvEWk
9XeyZTtxiQ9qDve36zXfKSAlZCuctWgofkFL8bMI9zX/rdGATxrmUofUTCU3lr5TyGg1OpAtYKfu
lOv7ekje0N+xvy57mNPc2zD+qlHppxd/FZ8UzCzeBnlRpiEhvEqy29bm/tpYz5U67tMWGPM67ZU1
8bZtZJzrvmNbBVX7xeH9WTz4uqOzhDBIkLvEiPLKOHdNvFdaDex7cYlzcvxXspVb7mrWLrdr/uav
FcafZzD+jYIVKB9tksuqRRLZ/ZpikWletrh+y5wAJHHnVLRhf/vri/1kgSkzExj+IY0gZuIA6Y+l
RLnePunoZi0u/Ub7LKfWXjMfKzr9rprhqml3EbR1b6S3/UYf+NdX//PIHorpHy8+wTIFTYasRfpM
Sq7Sg9t4WnXNzXnMHiJnuf1l7n1TA/9+JmkI+/FSzGBY09tAnNiuZ2lWAN9XT2BX99vKCiOo1K99
azqLBBuQ2isuQ1+xA7im+S9JFP48KU91+sc7qKnDDopyM6MCa1nJqpuviiMV5MpZz5Y1HgYpkEuT
RpDaL7itv17jn2SAaQf68bplOUndDIo86gFXFMa77ey28ZtehlC7vu0lll6vBXdpikt7/eV6/2xr
X+lAK6NniEl6VrSM49UhD9jXb8yVxEBO/g0Elk2jepnjcjLDakx2taneLcm7OR4+jEp+SchHK53q
JvGvils/O1VbAuQPcl62SjZqI7F1U8rP8ZSA3tb2magFRbzi9It7QJl7Ws9+Fe/8eWmQ9M2P12vp
meyuU2NFs5x/NCk9VszigfZu01emknpyprnX69uMYPg/uc+vIqxeS4DjM703opkzyGDUkTXQtfO7
ODHdVO4v80qyuHnXGoEo/Iqz/Ser+prNtkpHbZkFS8Bjn/YJcPicatnICd7Uolkbe5FipYTV/cUz
/mRVXzPSjJpcll2hClFC6m9TGFfO6cLoqC0VKMMaEKsK51dyNe07Dfx3qMXlm454he149ev/eLxW
/PcavfED4uO/EsaD8WegKNCEP0d5HJ/L5/X5H/uxy8r//T//V19svwXd+vz5+R//8Y/w+eO1es7+
DAPy+3d/R4GooEBoHt84VKD6A/HxOwpE1X6DhBtOGZLfNKoZ6MXvKBBV+U3XRIZHgOSB6UDTObTf
USD8SdG3dvStpZMeZuaP/A0UyI/iCxMK4F8mcFgQXNDwytyPHw8rEwa6Uq7F7kmPqSm24r5Sdbfp
dRcQo8uH/aJqmJ2x/qo+8srqfrvw1gIKwzszPekr//HC28TodhiU4amhpbAzQOOq6hPkvp7ASFFb
lCpPmHuwjrfpCNRgsrNJKW3GnALcVjQH+FMw14Xbq/2O5gZfTqsP+W31UjxzRszf5x34d1rlAQJH
c9tc5utH2umCtaodPQHVWBaPzB+nf9jX2+qgXm9eX+mP+TodrQ1ya5F/K5ZrpNc4e7clUHL9vTHA
Cgbu6lEcRMNWWrEjXZ1/TNUmEPvyZDGwc1WzZxCJYzR15mNSEYx2zXvcwydVxY1rB7fMss9pHTOH
LbnTu+V+0kfyWehKJ+/ME3TUjxmIpe0r+6GLpplb6YU5KjrzPFu0L9VynPpwwBD4qe4ysFhF729K
ZxkZoYlhHSBy9QicD8x3+rQyMj6q5zpkLNrnNB1zvyhQUsbcvLPi2GuU2wfm8Wh2n4ITExfBl2+T
Bwnnk0hdZaGtg5izE5xB1U9jSwhTd0CAAVaCP5PsLdYwyn7XYFNhNz5IpuDpJHfUbPVKffyFCX9x
Ef7lvLyIy0aMB6UykMCNjOVHcWn7thoXBlk9iWZPX6K2T7Xet9qVOqN2t8bMYFP0+QxLxuOkJ/vU
Kj21q52iNE4ZWU7aZx6awfDbdaEHLOvfQR31htHXLj2JATDRkDSKm99iL5UmeEXU0KiY2Dc0QRZb
0YpFs6EdPtV6e7nGy5uqj8kPs+25fqAs9E6KR6wNncYEm21dOwK9YgwrKTxm/nnEJm5HzyAO1njP
kD72zFS8LDEzu0xpXiqxwymYi7T8YBC103h2aPsZ+guh+sC4SacaaT+VjNEd1+Z9qXW721ScDFkL
RyW5s/TqUsnGIS+Xc6Is56ZtH6wkdstS2LeF+pTSUAuT/dPUJb40lM4aVxeDY7LAGVXInW+oy3FK
PgEUc/WquiQN95rWtCkWbishIdLgK2UVmfW4Q0APwGp/QWEMiRQb93pjYTtE+RGDw3vxamMnGlGA
Rur9Uydaj41uPeZi6RGt+uvYvevEunFmaTlni+Y1Q34cZvJw3fU+ngJA/Q5tSOd8bYOuzQ+ZaW2t
yT5sFXBTyMdGK+25bi56LDyq6+hmpXFoblQdFN0VS3JLgrTsu7aNtEULVGM6VksdrdrkDMbsMUfq
bYwm7OPKSRU1qDlvubHuMzj/6S9i7jHjBZfcVbr8Y5yWBxoxSTCkOUHa/Ia+UbcZFe6ISkxWeXo/
usUw+NY2izpBWcFxssLYBLjZaYdqA4Sx9M2FvGi4auOxsSZnaXTOcOEZaKErfXYDOfZEmc6VQoqB
TFplLFj9myekvZ9L87Gy5KBumEc4SJXTdmANxhwvyzql7RtVn87x3ITX4jMsQfZNg1JuobeQHh/6
jxRZ2LEJu5H+XtLAF3p1p61HKGoUNH8sXP5gRL/7En+EHb6QePzbhlO8Z0anBMnua+ao3NBpkKRD
+Im1Po4DKoXxgsmqOb1KTwMxijVrIa1+dyVM241h0XDZMDNzZPogy4hwUH54r+aVZ6kZU7XLa9jA
N3tTOr9TVRrgVKefi5NZje5yHd/2JtgbRXmCU+/Tdkpkzm2C2u/0iX4xmnWu5qmzrF94oltI9foZ
FaC+YD/BaQKy/FFbqbQkQv50G57S3IC7mmvO8uiu3QwjD33Vf72ir3Am33QjhCIAfiHI0CCz/vFq
IOQVoZkxpep12GnV1Tdsw1XgqjKS/dBqT7Ex79dJO3SAOxdGSIoMO7SlKU43CtFf1HJfKJn/+Oiw
QG4PbEJVoImq8tovVmh1MpR5mp9obKbw30aCRfC+GdW21ikO6k7T4GWUatAZajg1TTgPmkMu2K84
T2IxuvpVP+WDchpKLOoS7+jyPVzT9t1S15e8TvbwVLjyVEdXazzK0/WiydYl07q3TOfYT61G9UZ+
qoTpXh94zHod31YjM8ppsOlK5dC1cGTnyeeqahlOR1iwjkex1FylyL6A4X+U9eVM49mePli3MuuH
YqWRs03Wzl6NtncYU/QGSnEa7OPmfVIpdypvoM0bPS8Lj/BTHRYl3TdlNf9ikzeJ+XFZdVk1Qalv
dEQMQn8VxDdSrGZpyrLqghIS1AZKGX/bur/l5v/Uh/8v6+lDGGbIW0b6557+w5e6eC7Gf/ry/+Fm
z9d1HPDu78b68/P1jwDv37/uu3Mvq7/hnG/85AZ+NPL+u3MvK7+9HEZYk6A9edFz3517WfsNv1s0
LMDdMATCyva7c8+fAINBtC+Tj2L0lv63nHs86R/E5luFAvKQ1xUK7TbTk8EYwmMewS+360/kt0PF
bqhf2+ZR3m2/qifzpHsGGWq/d4xw3UkPnWJL5/guO01+7NVHsq9h7C1+5eXnOch2ssP4111+KJ7L
iOmwimVTwWsi4t597iXu4uuO5MdO4cqu7um7KSq8KVQdSPF2iysHjVvcxzsZ8OKyT53VacN233uq
A1pxD3gnEsLVubmkisMuWr3BFwO62gNG97mrJ/jXUN81D8lOcSW3OPVBttj0ertN1PiNj/Y4JSdY
ISRfcYdQdYXjVnrJbPNQHI2wPTHy9KwH7Wk9pq4eqe5tV56yaAobvwoZF+yrnhCOO3N3vYsvwql8
KHbW6XqswnZDOnqZI/Gc1GM84agFhgOojmo51AvH9FySy9+ar+ziKb6MQAmWj8AjI0qeXs7XKn5v
f4m83o39x8y2HCnQ3cyTvfir7rCufhPqL7ehelLIN7htoLgUbOxr1PueeIkPyy4LrgFuo9PzZGNQ
u6k/+21085Sg248u5Aqh/r7bU6bwFQdyrl1xMLzZN4IikoL5UocTn5rvq7vUvwXWHVx2fQQo9W52
DacIqh11wSKYHBRnsLqTkzmxne/SXb4zfeWrtCsuxWf5k/VhCK/cR+/SE/voJM7swnHgTJ626w+z
r5+vkerH9uQxVDQU/cpNw/Fg3MXn9bC6rQu7nas4cJy4+jm/Fw/V59sbUth4GsnkyLLdTk53Et3O
007KyTr2UfHQPNVeGy1fRX9wtIixOXxJdkn3UyCHeaCBWR08ySv8/Kge6TYNYgqno9vQMftgXIyo
42rQDgSKU/i34lLvMpfsapC54ls1bHbyfn5L7sal9MjNmt7wiZ5x/omhel/tlWgMrdxeJcc8qffS
BUkMYo+B7F7LORF57fO4L5+kS/aR88M78zswHkHW2/pODQQ/OxcP+TE/yLvyoB+ve/M+PxqcgO6Q
R+mu3qn7/heMX0yV+clRf5Vcna+jfKVTUzquzuxRsl38waWR2+lDGv3shnvo3K9fh4ApSJzKMmqi
m6t6oDWcwRUeqcHYvVc9pxcG/DmiLbiDP3uyIzqF/YaBGP5oz47sUMg37SyU3C7ihPlFyHxzxvR9
yjzDQ4ocmIIdyVV8wy88k/1WkPJhryY7Zh47lNadwc4cECTBEl7vtD2gDY/WjCAJsiD7AttFaey0
3um/3D5WT1M47KmTPZl0eIZZsJ6bECfQKa7OtL9nZo8jvFHdjteGMH6f+npU7tWocGL3+mS+T45y
JJ2S7GAiS0f9jEBGSSQ/3u61e8Pr/WlnHCsjTKJplxzK/e0EOb2vnrVAuV5M3h3biZPb0nEJNEdC
vJftPPiTY9oSr3+ly9Z5fl/anwBEezNnYbU1t/fEHTQj9uevOZ+fXc4k740dgK0O08FcvsnrI203
H/JwCnIUq3lqwwGgteZPoGdsyZ29kTdnfq3aa2ghj8I+eYvEuY3zrNtilDlw4trbzX1Ghx/UgE05
Cvv6cPMnd/TA2Hjj3rqUDgQmXnG6+YNveuY95dwyAPyO6MkBLKVu5tKa4jHG0dHsOhLO6267bnlc
PyYwkdhJbSdcMveufupxBKI2vHpqkISit7gM03JktztBKeKWju517uyoDh2WnugoduYX/mzPdgdw
fMTU9J5g05ttf02wCJOL1rcXt440Fwx+altRzrvaULxvQ5heHo33iUvzqJ296/h23LFIwAIJiHHO
o4FCceN7IwKkY8uBEDZ8SbprnhJ3dP5g+P8kOoG4/EdP618mc3v9D2ny2cgKAgVTPLYeTBGYMhAQ
gWAPbhtWBEzsSefCTOjS1esmLOXoGIeUnSBoZHFmXhXcBxAL/uhp/JixGm9aW/PpVrY/107tjDYE
RE4cTKyk4TZBuVvDcQ+DAEdu8rcjO3K1xf1gBnow+ZhmsP+5T74eq9h7nV/O9iY2m5HkD27icYcY
14lP64Hkd5G5i1FUnW+iymOv5AiLH8ZdGW1f2Ic6MiY61WnxW35KUZoQufBv9DqK5AGNBTaMnC8v
FM+bPPchiXp+B1wRFfcqX9SCLIRBwJO5TB7NzsLDbl/eelKUIyyD++1BchwFEikog9Q13dK9IZV5
xKeO1Hgcw27fjDydjPhAasIjFycWDSMOOTOSq2P7IYh5zh/5ftZVtjsn9nRPDCCOYz0lt/Iy/ukO
XsWO72O5kSnhUj7Fnum13NL6lW1xGpcD+BHAevIAdVD61O9bZEcNbi5oF4d59o4eQbrrgFpDdy5+
zXYy2961fGDwEm0QsmMGtJHhqyDoruhN7srBWZ2tK2P727ZmwJbYzMRPsB1k/DCMGoI82wDeOY0c
uog8lL+J8tWz+JzkXrlIzTPAvKUdJLt0YzeOtsfZXKXBH/driCZg95hTF7BAvEOwN9G7htvi1dHt
nXmcdyvL0XPX8C37+BNBHDSHNOp37Saorh4I522nDXcNa3SAgQAnfheUXuc8gMPnGVYErna+kgmx
LW43RSvQif+yFpoNnMsvWZVtkQduHrZjpEfGcECEJXM7VEfDOZT3Q6CHejhgleE08KxQ2KOD9sJl
DvtwRY63a6l4edsZSdzcS18EE05l7EzHBjVBpztCRH8cV5M9g5O3iUR9QDeF5SbJaBcREUtRHrHX
BQNLjN/hwMXs9N7t3e1dGoHNWN2UXpNr2CfoIANTbyDfajCQZ0PyRKxy+5EKUdT5ZEp4JQ3mUOAU
b5KancyA3htfCDs/jJ15b0WAcIPtOAy8BfStraCBJw9sspvi6qKiHSFMo+GTihq2DpuuKoORJZUR
6e1RRztza1ZUQQw610CqZNZy9VjRgCN1Zz7Nd+oJncZeV650rNxtvRtuRnWKEPfX5dvswp3ZEQVj
go/kM2PMroNyWw8n4z0rz39FI5jBzL7MJ4j30CUmQgkeNxo5CTG6iPFjzoSh4FzgRouBedQ+6Rxf
ODYCExPTOavbPDP2DbV25TOQ4L2ZOY4VbgA0KBiXnL1hmhnrrSAphi+zU2WE/+rgtoWxW7swWfOc
wJlQBKZnuVcXZ85hKDsyysK64k550W3ii4QvvoTG2izPdlpXR9rUkMhWc1IdBf+TsX88QnfoAQ9i
R1LWtHWYsuZCO+tByJyyjLg7m9XjVqZDim8B35INY9x9+vl62pa63WncaMkyoD35e+NZuORmAP8X
LnZzroIWRyV1FfRTG9z2N/1Yn6u79csSbo4C9N0ekz7DLkRzcNTjQOJt1smCaG9PVOKVnOPimOxK
Gk98KrrudVf7wKt2ye4alOuBHrf0TEL42B/7Lyne8upDTWEXDk4Q2LSn0iekCrkXHxpAh+yhj4DZ
qTsHTJm2M7q7oCOwKWHgdTd+Ft7woHBu8XNyQgqGHjodXtHmdgnEJ62Tbv98SH4+C05CzGA5jbf5
LY3HBvnrcTwtB93JfTDTNGJZwYCjtoR0TvR8vUxXWebFkRI71qkJlQDqPlz2whGjZq+d4kctsQd+
EB+Mp1Z/WjtPP+CIeSlZG7sKTEIJLYAEkijAhl36SB+Gpz9CMcp8wH0cXZ9YXwRFdeUzkxmDei9f
ZnhdGjt7UiMZD075oH42H9VLFrA8vDd/SLgd/X32BejjXr9UAUAXvyoYWGQnXpI4yZ3gCR5DBwNM
JG7m5odKN1vzkkDwWp6zwlNMeBlOSn6Gs8EZXTrthhBqM1sLeMGGt8q+4Js+188ABKFdKQ7ZIYEn
whl9JZj9xsPNC+kCV9uw7uwssj5omp3ysXfyQyy6GnLCD9dH3ozPt20vUGWfXl+NLgEk2WQNr9EW
h1kv+2bxheRrn9VlL3zAPUUAhf4Qh71r2smjkthyBNfzLUj9q1O7+Xto4d1PC5sYf4Lbz1+8Z1Ji
KIXONm2Tk8g9Go7hqTYs2EhX7zbI7sBvq7u5oeSybfXFayThzCVID1cAqIm5CC9Fl0ZsqK0DXl2F
wR6+9qjVoXXgSZwzbkf+VEVZ1HnpiSnEy9fV77yYy23eLU1sC+FXyxVKvh+mZO7x5S5si/RqKNzJ
vu7TbsVtDPjJeW8nn8v78rQmgepfMW6bW4cThFqDc8FpQgLRo+Eh7aj1xM+9yiWny7Ug3+Y90AMF
2Bw2Dtl1ngdHwdBy8852aBqu3uB2b0535m/O9ibct93NefqaB5s/uy3XFoIMNiE0F1kx0Y0jvmUW
KF857cCa2h0me7spFIqdo4BkFjpHIeGdEwjIvCZhd/hm7KKB/gc6gSe9eXXCPncwagSjNcrOBSyM
GTW352DRCUOD2hu42dG9cSONE6PkN3cQ3D+uLoM6/fbxivK3ojKgDfKlTRJQDu/E/DrLWeMB1NDa
IUePbcR6YZQoULy5+bTcoZRNbC9EKYEZNkQbGNJgy78MQbqpYW9bZUIAlDJuwQHumuvXHo9R8Bsu
xEw7bAuOi80HuGEcKT+NxF12yqPNx6ZYkPmyTQSiugsPQ/+a13wh1MbCbOEipBy/SnPKW7L6X4nO
f7nf2+t/cL8B+WbVem2kI04qnmYFMzCJJey69xk/xaMLZsWG1FBQYskNLgw1J3EFQSfn20RTtbhP
FqaObj8clZubhOVl87eWSNrsQpCi4MhPkUvCM7Vv5/gpPsbH7mCdu0j2pgi0BhkOC4+1d8gx4VTP
O42cUf+mfFy9JByiGH9vdnQ0NsXlLVETVrv+WPrTnlYL/qcguhmN47DXo00jjr75MG1hG3c4vV3e
LvbFwAhVQf90s+tzf8wf+i+bGZAeN/tWkbwpPC2U7CsmoL8z9ov9aeJwV9iDTVVZtsY/cdPzWDsV
cU5dLaTufOPPVMhRwSVvZjwP5SL8zM2umG63F9CGkmvu9K8Sji/5I7eBaQu9WbN4JJZI0m0m5UZg
OeOicn2HzInDuFwukbvQmBLVbEYJ4k1/dlETvGfz0eK7xd+8G41EA16zLb+5uZtvsKXvZK/xexTZ
thDY0kAIdP/q3l4eBw4EnMIWNcWO9JgRmGS9a3Tb1fCM6hx3+0oqa0KjwxOKJ40mX5y8DkYSRFTs
H3h01ACVXG96I9zdOGiKt3jKLiPU17DaU4hhDlb0peJxOIizmD6Hr2QGC/5P529+JABDPMTNxyZa
4BkUInttOFuX5ii+ze8qEL4irl5+nDnemxIBu5U4ToUTBlUsjdSIYOduMjnzc0eotV/3if9EIdoZ
o86mlIuOKO8W3Ul33aZAwi20JbjmzM7sI465zQE8by7iiP+zuXgQH9NvndrNrvSAOjqbY7iwcGOE
aUWXQBTEraMRcMvI5ODUNcphC0pgiEWlbpoLPXaIP5Wn5DK7CzppSzlUqBmquvizv4iWtZ+d1leY
sqpotKJMTeMYf5HO6s662qQhNn/vSby/PUDOTh+CD8sbTqqJatxcS8mvL8J5Jss8vNei7EG7XPdk
1e5un8oDr3+lqu0rITbeM3dglf30HJM/3ryH+AJK7mHaN3spUHa3r1fym3QfODePmX9scxZBm2wP
BwJo3BhC42jCJSaI87twPZf4Gvql2xtPtx35PbePMJpesbsiItmhOvSEmMf3GEdUvyueChTezfNg
EYzki/x+2MHAyKeu6NSZHO5IkrMlNaGHTP69MxN3/kSfaxu1PhQNe+tcRuh3tDjpczJvylk+9Xsj
IvT2tgA/D6zwZQv+VtHmvxk2CywSxUwqGT+v2LiUqq+gsB6fiy99mlXPP5Zovn/+e4lGkX4zDSaE
wmElM/Jhg1J9Z+HZ/gL+SobyjzZTgEi/468U47eNpB7aHg0QFtgs6jrf8Vfbnxg8Bu27xNgjhS/8
O/irV4wxjAEAC7pNUmIEBQgxeH9+tHuyCAO6oJXXu6T6ShvhInb0N/QMFELnlbUHIbBzhZzagOs8
JclRx90vatWvkVj/dgev8JppPBSK1XEHtK1DIrhAV0wgCIZhPq6RBubHbO+y8UOlD85GT2AJn/++
CP/f1R3/mwk68vNXQh48357/Ab1W1vxRul8+9E2yla32qDO8hOEDoMheSozfJJu/MOoBzqltThaE
URta9HvxEZlnTJhlWgaT0Ji4tgHv/inZ0m/btJttFhFjvaCn+lv8UspmA/7lyTGig+szXgU2Le4Q
sOVWm/yDR1f3g27ETUI3klaS4RxpmzpNxDgW9ftYMZadECt16SQghXt4RJKZl+BU7MLuOk6LK6Wt
kjg9SdljP8nFXmvhRvRh9ZhoQ1NuvT0uS37ulfXqg1lKSMdD/Xd1Gzgh3eu4CMK5h1syiktGXtHg
k2l5UPcAs2L4ZfHm5DGhgAVRtV2ut/7q/7+S6b/kUNvMwO+Uav9/sKNBcvhXQnvJhk/PWVf/s5j+
g+huH/0muoJE4RzpoMfDotb9Dfv6TXYFhO83piHBnCbKskoHxr/UskBRHdiQzrhnxNP8Njrlu/QK
1M6pqUuqxYcYrkqj/9/AxW54in8Jr8YkG0QNtC6mxJA3xMWPwqtbQ9tMkP+etOXKDIwR1pAuSex6
gQY1EYT8V57Uj4dlux4zlmA02cr+Ev1NnMo/HpZOrZZM+j/sncdy3Uq2bf/l9XECJoEEutiGnqIT
KaqDkCM8Ej6R+Po79jm3XolbfOJV9W7Ei6hWKQ5zw6VZa84xo8y9thDbxoQpvLh+f0U04nbV7mfb
qRQ5I2NxYiU3df3JIsEi7gGVvqMud183EfkZaIgC0pTRHCPOCg9r5c8/Q63M8npQ6rr1YMmT4BAn
DTp9p14yJDFfhrqhYJVnONNFJk/73n9JB33fsMxBjZrAqkicZypqTmpPP0g1UCcgP+TOFcnpWNhq
n6qaqlvvkSEw4u8Z0zk/W5/doOVAlGv1XlPUOTQ/Xz1GfBaoq/0Q2J1ElHS0usKiz0jR6NyrmuZ9
tploXpNv9s2nXZ/T93PPJxq+1bmgSTjuexyJw21O/fgmas8g6iJQ8ukR/FDnFJ76/mRovwzhbnV3
PfpOHLX+dVeW8XClrozCj0kqLL5OFLtxI+MUP9EuPQN97VGHoqkcxbD9kUEFzd797pdxae0Djm7X
uIvb5jR7cj5XZmMkTeRzx1zhZ9fdmUKyCabmMbAoAqtvDWjv4BRyn1x2frNNThVNKKKRq200byP7
xKlPpvAEJVydbadps3JM5hDg7wFtGQqGYpNxruMMcjfdIAgNgKbcth/ls/ccUVZKY3kTHUAIm5Ti
2fBEqEGEhJCaaxFbl4cW09d0F6Wxha33Sd1aT3SE7WhjB/ul3ifWDlDCgjXchbt6tXobGuoQYGn9
iW19wd73M4BcnzZDFRs/Lms4bvApOSbQGKeuL++7cONNcfJjkHtKVCEQ4ov0K0/Nvx+4quLUyE0H
dvbBiwNqsYLKctHF2VX+tKbbxJwi7ET3GX3Qj/vkKrqcLpJrI2P/QV2M++py+YRiWVyhzR3TLYiJ
9OsKTJeKAmfBs+Sugn+PfiNDdXlF+2BB8H0zc+jVtHYCmOcfoufqxLpcn+uv9G79k5rG0kKZiiPb
iX4pAArcIgHdRJfRWbbjhIGqYdN+Nqgslsd0w2GAbumhEVTyTQH+2pX4GWusN5v2pXiJlrh4AW9d
2GdzuPHPyZbYqwtNLRAuwQ3qBrXlhj43J/4mP0ND3hYUFpxN+b08U58MJ4q78BJdx9W802fRj/ka
KfptnccAP6vr9Qufbb+DodzNMTVJuAa75rZBtbaJ0EdSq8UXLGDtbgIbDd4/k9ofnU3+Zxu7/3WL
oPPbRfCs//KKKAoI9F8LX4B7g2XLx9jhElFFSNG/TiNC/GWj6jjAQpGOsggw9/5rzxb9hdmDyDjX
J6n51ap3WPT+DpIjs+yf/+xPVr3X0z9pZBKHvotYDTIp/sNjq2CzonEuOtfd1eXUJufz4OYXWTE4
yekSzh7Vb6Vaeeo26Wi/l4v3eqb+Z2hcG6zrqEZZxo9m6qZb87wUib0TU15sraYwD1rM9LdnG3bD
T1uSm3/m/581yMeXSQY7rprDJoGQeTfwj1a5uR4cH9E9HUNd6/0weKAq+mW/Vmnw5HRje52lhb78
D8Z0GMsLXNeDAfx6ZfWtcllULSnDC+NhrFi6HzCk0ierLa3rsmvvgj4U74z5ehMjvcN1oksEpS2E
d5DkHo05jdIeBEAl0aYAL9g/AOMxHnorq1mq+7pP1e3vr/KtEYUbsXdg44+4++gpajOsfZUpCuy6
Ky88uysuArm6e7vz9KNtDdM7G5Y3xiN2KMQTwhED8frReENVDOHqdNTZPVwfkNjJ+squ+yDNz9hd
6nd2aW+8NxFUGZtzv6BEcRz51g/RkOeLSxWphImhFvy0VnWV15PFqu6femF2//vbyU73p+3L3w8Q
4CabXbYx1Cfk0dHcmCUNK1Oabe4GH4HlRedkAdTv3MO3BgmoPthsQqmSREf30LUWKidDb7ZrcmBA
DBpxbLwqYJ2/v5hf757knZCIXsm6jUjUff02dmULJ8FzzDbVPXx1Itbm/ANJs266n6wIoT/OjQxJ
VjGQhrP9s7GZVkUYSAdxPDUbCjqvxybYoW66DMz7PBtrM6ft+NHJZhukJdFZad7QLWq40e/MM8d3
9jAqQQ3kSXIG5vEdberXck0kRZt1my9NUm9FkAS08EMnXfe/v7xfBmImY+7mzA1Kmgs9urWjFfQq
kz5B0yDuY51lza1b2907pr23RgErHnDuCg6lqsPH+NOBHnyPriw/sxHGA8YoITyEWz/NnOAPPzPJ
cYszCJB0vujDQK/HIfKlJbYhWbf+FJTfodKjOvGd+oMd1NNFwyJG4nE6pu88rL9XmH+fFSRvheP5
B5OZx7JsB8dp3+GUVOlQlPM2QKpMCTvEfTNQfXe90wGLmC6iXdJOJ7b33mty/GEcMNw8P8JOBIcV
vpHX1ysmM1gY+dDJSi8liZ4UGLJpUVaHzUzcm1A5sg4D5eH3L83xiksEJw4ch2hJzn0BB7/Xw8om
mjVHX3ubhL0J8Mt5a0JSUGI60LwNmS/vpJD+8vowHv4UVyB8P+RpH61Gteq1TWqVvU37ziHOQ6nT
JCqLdz6FX67KFwTSS9jpNkp6qgivr0o3UOCmtA63xtf++VKV02ON+/5G935y94c3kKE8XhkmFpv9
0rElmzxtpZcVipeXRQiR+mjhDJVpzj35yErxzvv5y+1jtENpAI8cezTnOBJhEks95oAktoO0y7N+
DOl/ZUv/zpH5rdsHfp57iJ0oAjX/+va1eZH51hpyckxaolxspb6JYmiGuHLfZV+8PRYVdD43vFJ/
FyN+mk/GRS6Y9AJJnBDgpo5Uviu8FjkOR1Bcv39Ub968QyGfuFZSW//uOv80VCqJNQlWbp6bwgcN
S4GmUtbDn06Qh0fE94Rtg/xLirKvb547+JGeSAPcEm2nHuamLc7rtGjeeUTHex5MXq9GOXpEQe11
0Eh57SA/IRMuuFnGm2B1HcIzS2I4P/7+3h03CA6uMgakHgZyx7P98OiT6i2RYG/k5vUUhz62bZFD
7FMe0SrkjjgFzkf+1eXYPtjnWNFw6c0TJgZ3QvhR+ns7nct3bKOHEV9N1YdfxBaMHs3h1fkb+PHT
48zKVkpT8+bIYa73luP0l7Vy5H7g89/09vTd1r37+PvbcFh1fhnTx6qK+zgkXfvwNv805lQ3qyKl
TW4Xz0WAp30O3ZVVn1Rysh5JxL1Lk0lfjRUczt8P/OZnQpOIfbk8FESPlsOsB4Fq1T6Wvm72Th1C
k3f5NK+bKrflOweGwxT86zX+e6ijKTps1irXK9c4ZXq5zDIqdxOCq6zx0RN49Wk42Ot9l1vuXnlK
vfNQ3/xGKdsGHHUD8AZHg6to8CBq8FAhoZFpFMG2MEPUbP+Tu/l/Rznut2HlCzI9S7ldvXm5EFOG
XicKKaK14j0+3JsXdJiymRFouHhHF1St2urYNPHgSMI7aaRUn6Wa3jsjvPleBj5HBE7s7GKO9n7W
lKd+WnDbFj9oziNvledzotOnJZLii3L85pyjvH8SHvDBv7+Vb48c+ixLAXMEcSSvvogsbGxdwx7b
Vrp0DLo4MF+BnVt7f1LZ+dKJfhsE+bo/RGR9+/3Qb93aQ4eJsBv3QME4OrOsud1ammTBbeXl8n5t
hDrPsVW/M/O99eX9PMrRrSWpUtveQBmV1OaCGqciJN0Z+j0ZV9M7FKr3Luho6RjrqMb+z5fXSOi7
RVfgSxkn8c4e4q2lg7bKwZMc0TgMDv/+0xwmG3tQrcsFma4hTsMV84H66GwdOedFvIaw7n7/nN68
gz8NeLR02F5PiFPuIsUOqupbA8RmWyZV/jjoydv8fqi37iCVq5AiQMCxwT16WF2YimmJWBbnvve+
yX42Z71e3gO7v3VBFFJQBtis8uKAbPn5DnaDyDpgQyiHRLRsOOkmF24b1XvF09v9/oLeHMpFuCAO
PTI6ta+H6jM7zVpVYKdqDkLZ2lLfJTCI0ynJxtvfD/XmvaNqA5mKvewv70UlirXnPACIyxOIKtsO
vLDll++8DG+P4rNkC0F0xjFOL4zKwIMoB3Qraf2944XtpVF6OvtPruXfoxzNSqYcOMJYPCHTF8zy
6Yw82lP1fzQKDB4qiYLT8PF7kIQk3ZG+vVXdStKjWdzYKYv8nVfgrTuGSzjwQ6qGNPiPVpByTlax
1lwLh2QRR4Q1Mrd77xVm3njRqLey6kYUphEUHI0yuNDBCt06cKwLQGk9pJJlR2IjzREoldE73+mv
o/FVsOnnFfi7YHE0B62+KKcy8VHTt37jbrI+bBV5OsDYL+FeD807W5pfbyFMHgrwiCTQ8vCoXn9F
jguk27YBqlt9jTnZSFqAafge2u6Ni/IdHPqeT2LXoXb+epQhnEDWUHHcqrGr0IPJ1qO/1afgZ7uw
LMs/fi8gQHmUKKijgdI4rtPDX2ZLUbpYieC4fae2ZQQSh0W/V4n5+3e/3hAGBzYLMCY4TZSwjvae
reM6pvVDf7vOptRfk6YLOrlzyFAkaCsyoyGbZiCs+EkYKcCrzZ7uN3Pt9jDh3YSzBGcB/uWOereb
7xVcl45Q7dKOYpWEEe4syiEN7UNbZliYhnmtNjPQvvcyKn59PMGBxUEf2Gbh++XsnPZFqcbe47ww
8c3uaRjP6WbyRJfvl/LdnIjjVfbQbA6op0IEwJFPr+f1y8ATWzn3+NgufMpWsa6t8nnqMlVtHWsV
GLAST7TvrOzHV8iYEYII4BuOZNDj4tU0kHJXNSLaRsMahRet9jyHKpJnFdtyajAw/tkkizzioOjx
AgIhOU8fn3T9KF+6qDzQwvtMUohAR/HcB7P7ziz76508qOzE4eVDZ/dLaqIVNj1xDFmytSrZFdug
auUPUxf4Dfyk/eyXk/OHnA0PHUYUHv7HGk9NIjr6kCkCa8rELmbiUfen7dCghNdD+M7tOzTUeAl+
/rI4zvHnhcN4lDq9Yzr70OuhoQGkdtqtwFNUIMe7U0n4Z3+Xk0mp92lnL+CdYVt9yooKJvHklh+q
vg4/pPMh0tvKVtKvpYkgWKYqG++7oky+rDCJYUlbI95CX6hPa5leRKnz0KRKnDquTPBpFImHarmO
kmunZmceBLW+YaNbScjJi3kkaWLctfla3LuhPdxZbtQ1hABkfXpBIH3bXmhA5duFvVV2aqaFHl3p
OAbpRw+pagzy+sEfJ31CvKk4syumv10uC/8J3iXuw6Qz15bb/WhdC3pPOK34ypLM+V4X5MRoZyg+
OyYaLtpBVjiEHJZVS/XZgzfl9V6SXbtN+CVkBiX4OH3ztYRnk8eTMOP9ElUkz0WzaVxw5o0DjKCz
JDoCLUgoMmmY4tIsdZDu7LUOh7hdZ8DvVUjWeD6K9TTQdXjRjRauzMqT1SazSDzq/HG9rgeSaKU/
9RtrHvA+mr6z8co2trny5kntjRAl+uMyqdfYE7Vd7MQAFSK3kuHKAIkh1beEOS+TeXksBBWR0nX9
TekP2ETbIpr2VpZ5BCbMLtwnpD91nE05TmrFwjin7nhaZOx3H8eWDPON5fiHO9WkqbzOCq1RSGhr
hROWUoncJ0ENxpVsCl8+eV6l/VhFnf2olZCfdKYhPynLieptGzrqS1U0IG1K5J4v1eg0FwOPeHqw
0BqNiFX8MFQ0uRTdxTQOwgHp55xNrf5RrzJzbgZA5/gHCKT+II0TJef82YHi5FoKCgZL4JKmUhk6
Y4UeK+eq8yYX+2TVt6dJWol+11Vji6tSpSZ268QJLlK7LuZzhxTq9kPHpANno/Zz+/s8QeLdN1En
n0ovs857d1zz3RSm9ZO7FHdOZtTWqAlLlnFlfeDlkSRQq6LFIzQy3W6WWUXfVmcsb0w74ZefqgxD
DyEkV9pyk4VU4F5shF0RP9pD8AGQZbeB3lL07BDsNHlKNkCja4WDCHg5SeNFoH1kImCDfTXvc+lk
oEZKYSChtGtW75s8Qn+v1tKOS7UMwO67ob0eBwbbQEXKffj5YV5ti8CF0a5Yd81V0ealV98pjjHU
WpY0KZePHsQ7viPdqoGIrBB0EtQik92xQMLyc129+jtJ3lFxF/hrzZetQz9M821KaI36EHWFBRRl
HKx82nA73HGz+OmADWkMWz+OSGsQxNv3w2OnQ9Q3kvSL9DPMscY7lWlTyn1QoHQ7V+E4fLACQ+qQ
w7w0RKDbjZ3R7WzJPc7tnHbJLIcVBZIiVA190Djzh93E4BYLh0LugjA11pYQXuRFedmRrZsDwNkL
vtVpq+2mwBBmwvYmJJZU7LOlWm/SaA0ROAVzQ4tpMRy1vC4NvtdJP3gbSwZRtm2YxhyUTiNKrLDT
hDe3qcmbnWdPut2GtuWGu2wo10crtUi3sIi/9nYyJ18s1tWSfciJciEErW/aL4LQkQ/+khBERzKp
ZbbKGQSWMOS1l5mz5oCotS6JcxuC5aKNTPQp7Vn9tv3gruF2NcWCr4rXOiKRutB4rftk/aqL0vY2
bRPOz/PqlvJEFIACmc6G9EswZBpdlEptOq3EANkIw/KC3+uU2VNAVKcNYFJra0d338r3xhPLifal
lZGvbXvYXxbyuON+tbsxTr3OQHlf52bTpzSo4kh65bxr7cGDtZV6tbtgTAuBa+XBUqAd044Orljb
qdHyDtTOeeGUQ3jq+POAkAzSGjCKSC56K8TiPmVpR7TO6OXLuluChBSmtZnNi41EIkOw1JbLfs7S
4DIqc1ar2SfvbueFi3Pjdq2Bm9OvQ8YEm8mXySmja3ZNnjjNIBI/B8G44gsee5LQ2qWIilPRDrPa
TKphClGFcH60Op+xDNU+GE3J3nMzRQYsZdK0Odoq6YxPazRCUgzztWxPR1aN27LNXdYGtU7Rpl/J
USeYTEbkq3RJeJnQsvlulUoGce1oLeKiGwcccNDh2hNHGQ8qwCSDb7xfCMVClmBiEleHK2g9M/eb
Fb0BaJ5REPZDpLh3m6miIHyos2qbNAq1fAf3yPQTBobQ86mSPQnWosmKbZMuWm4IORdVTG8oMhvb
hVMXh6JgKzrwInz2+IsuqoKk0hvk0d64y/rBerZ74X3WVU4BeK5r71Mh6tLnjg5leeLQVgbaJ3u4
Td1yeJnIAomIJHejS8cv0mqbt33yo7PEAnPC10rGhNH4JGcEpD3vS2ocLgES+fQhdGC0xVJZlDEo
2g1gP4yAyJ1QlAUnkaWLtyVEuvw45muFt7v2SnyQJB1Oe1/o5euaME9fB242fUzWMp/2UZnpz0KC
Ii3HynZjYH28H2OT1j+siWlx045jFt2qQK/YwHMLLh1ZSzWOZ4Lu1cYj8S+MlZ2xtM1WxwOM6kh7
WzOXEqs6IMt55zUF0XNGrbnaT9xsTJ2l4RK1k7Z2XCyVvcY9nfNvfrh43kUnlTxoLRsYQY1Hgvx5
ZpsMtz3BZ2rD15Xnm2qxppAcIqbYTTV72cAkkHoF+SSOIlowKV1CyCwrYveQpxEHicg3p6S+23vV
q9ohn1z30yc3YZI/m9vSAV01aB/s9mQK8i+FO5TXxIXQpo8VCFGzy5tZ48hLK6+7XTt/LbEwDSor
vko3z9X3keyGhMqjzKfqhDUw9IaPeTh4zfq5yW2NB3k2sPib20GjEwZU44994uySpdctJ3nL6am2
lC7c0HiY6r459VNHFAVgas8LXlRgBXzzEG7n/HteZW75STqNW5HwONXMk5I9CZCr5JCAs8heNfu2
Dgy+wCbvk60/lgOUg7Qe2w+JWxHBgComOMzwBbLhQVQ/mK7HdCe7vp02bZatJLTUVKHiOeoUUI9c
Zz9g7SVwfd2lu7drVEx74a/+SUOjodpn9DeJTJ74f2DzS0S8dHVYU2ceauwx75FL07IPuuqFW0R7
U6f9s+BvW7swa60TgLuzPrHqcVTbsGdPGsNSLcNdUi/6tipGEVwsurQ+zQ6L5F6k0sHRuzar3um6
7J1o3xX+0tNOSsd75dXFtEMuVphNbYXTvK8INTy3085pzibVLuvHvp/Jx2TJaMOnSll9FbdK5l9m
VIDrAXbP4rdG8xoRc1b33kZPFEc3ejXh/VKNTbfhDvotmXBLmezTJZuyjecmIcibvHFwCbtzdJd2
BpIZeYA+aXnWfIFeBhQhLcfs2ZSe91wUjcoeirYpuxMChYoP2TIwa/VdPp73RmsUzSjAQZ1F5NFv
aqo0z7IiTHHjUq4ADuI4quB+h6LZ26IPbxozVC9OWaO9rYdhsuNZrj47Z8/V7lYUcrmrZNt8ZVZ0
H+rGMYC63KRPT1avKGBQErROv3UN9IYEgOzloK8QRMq503djDQrWVBZS3Uxa056aYmxhe4SieokU
yz60xd7GzFiO880iSqJKSQhJfhRuMHJ0aQN27p1Zyx9LyGq2gw7ZXxIqY7BjWy4LsxqrgSNc4vTn
TZOxKyS/Ubb7ilVhb5WUi7YeCcBIfiOvBdTGiQfh82oSdpKyLXSceC2W/L7BCp8MzTdHpGJTpOZF
eqo8H2EKfVhbvd5O7nRT9zZIJZuos5DWGVsbKJIpSUiJGm4yvvOHVi/5S5L77nSWBVODqXrq9kGd
9Vi8m9ABSD2uw4mh7L+nl2LtizJ12Rh3a/11qubuqbDE/cL555Dow6Yo9qccX3a3OAT2zR2UAHtY
t3ZP0DAhKS6y6ikN7C3bcI4wM4x4JyuSu1qHNo71oiM5KrGI1gsBTZjFeRB2ulyuZY9Jfjykkmay
27smih4j+o4XkU0uyyCbxcSTra2HNm+s51qUzb1uJzBnbi8eelfPt3NYuyCvovxzk9UUf/zV0gCf
Cg6th8dFbt4arucZ23qQynC0U96eJzis+r6Gtb1JIE9fC78G99IRX6Ms+5A1VT+sS3PqTG2NRGVc
L905mDe654uGZGCgZdjo39nxTJs5LMRT3lUQylRdfFpZPXbWWEYboYnk85MlvAosKiS8k+4hczXh
slRp7gfJWph1kzjXJh/PMgrXgJvty3GtLmQDPEYacAuED+G7I2GoyajwRUE1xaUm7RDBgvtkc7I+
lWopT5Ra3OcVQxaFv6p4bJpywaqU2vLDmq3zvl/Ci8UkzUdjBQ2/vYTFZYKeQMbo3KIJ82LmoTvT
c/4pqkV27dkW+nCBHL/NAT8tlW89ZbbXXZrebx5CX4x3UBtMsJ9FUnFQ1e7ByWDGnW2KK2+dvb1X
yueZU2a8GvuM7pJ66iequWvVFDt3tMLYzN1wwdkzN3Rb7eg57woJXnxJ8k02RJj+6z48XaGlbo1W
wC8wml1UQ72+hCEQ0rKr2EmXbr6NOD2v2v4ctIF1Bzs6OXXTESpCnuWneUsVIs6svNg4S3qjRn+4
EZWTP+R5MOBan8qrbFmsM8oRCxr/ljlsNj8mBBp71h0nJvZz+kQZqt61UznGSTiU35IyXc8V3cbL
yldfGvZdHCg8GRctqTzDbHLyEZr8i5XW6gGhr3veWP2w6xIKDbEJCA+cQ7tCE9vNZEopPBaJsCov
9ik27QvO8gDRCwiPzXy7Rn10IWaErhsRQABZ14YXuCkJtsuCGVA+/dhzu2msc0xl5zMZNWciUOXF
VPqPIvGsmzV0lrgZBBAVO8MtIdZFPQVZK69l4N6lTSB/1IVgTQhS70aWycsohqeJa/jCqUP1mxpn
6OelijLyCsMCF0FZDPfuWo/n1Zr3p56tb6pm8vhumExj0wEXxhLo3aDCYMslRv2czzkmnJWD7zIl
udl4HgcQ1iPPyTZ1i/Y55nyvQNKLOvnkeKaE2GVTHtsYgNAHNuMYQKsSznpatR1Ldb6UI7vzvF/6
k94eZgB5pNTeERgHMDcJnbs5VSSQ8vP9fhM1FBPI/JxKE4uusmBOUXK4W7TPjjUkeeAiUNRr41YL
71MLunjFZB+4X9Fg1/uMdMZkXwolrc06BcX1kkYNOEIKFAmRz6lOtx1PC4IUUwQu+urA0ha6Db85
TLEln14A8T+a3OqkmhcAYBL8PYfKobSZQKYmAFonmgTbfEaRJ4ssLDo571CHNUfbYi/qjPowsb8O
VKyqL7D9t97kELsXasw1PjcPl8VisQJnc0iOnp3Nahu0lbyxkjwAHrVaEq9L6Jlnq3ANCdZFQDhy
ZaXek7JSR8W0JEjV7Qp3JFDU9vWVEp00m8Kpo++9soavwTiON9Vc6yFOLJFiXmHW/tZYeVhuWdNq
b0+wT8eLiboOBksh3WGXB0p8bFqLqQ0VJX418kuBGOfsK9urieqJ2ZSjLtv9zHEo2pLL1RW7YgiG
+2YmVCSOkGHAcxDlmG1FKd3P1LQmThx1L4E46RGEfpqPPnUwEhgoPzlp6N+ORiRX4+BgsGzoNSXx
khf6OvJbx2JOTyfqTEHXfpSjoVzcrEPyRNzhAoSlN3m6FWzBXqa+9CGw1HP7RZVzV58tmFVRduvE
lVeWdzgrGzmGgEFUotAPi5KFxmWNdjF1KQnWJem653YOuYbaUCyNZgpGMTMtd89NW7gKoXJrEF1L
2+JCc8rwam6q8G7t5gjPVJGUAUWd3ixbuXAE30qRW/YZ+Xkp+ZZer/fFUtKgMP1YANSYZqbIvEHI
v0XjsciTqAkJunGrnshcZQ/QbBP/2fNrN9v5VVqUO031FULeXBkgO3Cl11N22eO4q5i3H4POS36k
BSvPxgRdcxfm+ZBdumzmcMseGjSUeqrwe0tHct6lcrR5BdMsuVPJHEJict11pdaHSGdn5V6ybgRH
rY/VnFDA5gU8hCWGaYA7ybNVi79wBLqp03JeYjGKnq/TNV5J/nE0X62q5zAWzQN1ozasZRfndmMt
rBnkyhK6SwIDqSCSCGEVWlP6UhTkI++mqnaHM4da21Vj0na6t1cl2hNL8UlxEunQv+7IiXAhgnBw
aSmMqLneRr7NAmJ7s+9v8xWyPoDyKMcKlmjrQkpa3gV9G6h3q8Ei7PRFY28NqhCMd03xhZTmotl0
eWY+uIthApwCe8LhuzYN6DPhj9dTJpt8m3mVxRuZ1c7DPMlUnoyTwZeGkk8UcdWiyd2INMlMPPcc
x87J5uLBb7tMt2MQQ96eWH3GdhEfRxo/5W3fDU13Rdq8Ajafkcuzsn2raP6GpEC8dKbi0LNGtcrj
pG7tIE7rlqRU6tiT+UjEtgU2iLmOMm0gS843NKxv1FTZbIi7asGqFbm6wxoJS3gXBbpKrjrjSyem
GuqjskmCQ7JeWw7I1RHPuwiy2kFPHVuAFdidKaZI3ciReTQWs7+Gm3oF13FjSqd3rmzT1DbPdiTt
d617AhfT0iunkwC5NcdQ3XGfEi+tJanYUQONjmqr9WSoCsL30OwO975CfNYQodu59uNSWBnk9mWh
D3ARGVks59Qv5/FmGFpyQJjy3fneH0LOU6S9ehZPsq7z4hBelPTdA8HNoubNsbS+TYxnpy89WcHW
eYYWrD0PFx9JHxNL19+TfuIiSGuLLPqqMq8FB9TgZpnqjZMLyz/xaQg1ZwO73KhiAgpIa+bLy7vr
nFKfquOozWZHbeya5pETL+2klb0ZV9WC+CVPJngZB7F8DZKRZkpEhcM324iCgt3vpyiwS49Cte9m
j1S6bM1UVlurBZMqSgJ8dRwCLUrkFYGgwcdoKcnhWAdLRnd55VL5cfJ8Zks0icyk9ISFx0GAnZQT
nQtdWMEH6uYVkLtMDJg8O6cI2WwX1uqX15ZhH9XvPA4I1p02lTNcKpdS0Sa1Oouzo69nUsXWyCwB
G72GLhPohmFYhlg2ftGdtJmSZmfL3pLnOkksq40947UJnuKKOsxj3S16OpHdMrPdtljLGcXNM5J6
sfBYy0cEx0UGu7mox9ra9CZS+mRIfBXd1MVIjGeiojy9CDjdgwubZlFuPToEOY39uS+I6aRgU55a
VT+2d3SlEnfvN6WPQTFwFQ34iAza8LxMENKu8TQ0YfOhHZXsvjQOTa57Q3xt7bPeLVbbnvzdvfz/
xsT/4xzMA/9vbsrZ0H/5Ub3y5B/+g//GSfh/EdzgHjgpBEIha0FB9W+cBJMgWHoHqQtVH6RI/7Im
en/BixAIR5CnYqU7OMb/25DvRn+R7ET3gqwP+uGg7v/EmviPqOGnjumBJ4GZJjj8KX4KKoujtnpW
D7mUY0+JdCkKoomr9VOf1P1tuLjrp0RNCWeeZB5+GOm1j41rmWqfalfLW5llPTEcKnCynSlrSpn4
3PN9l1kDMMCk9q+dMWIZKqP6YS7QFsbp4K/tbqFD9miX/Ymkbdhsx9lD0OBjUgQe6I0DigVldWpP
QQiWlZAGwfPoqcW+TAtPQyDjYFlslzK3nH0ekvQrHDWcVbJwr9amnyjG0Su0tlrURbaZ8V1QAbFU
94MUxmGM/Xppm4tRCCuLEVSI6OS/2DuTJbmRK12/Spv2KMM8LHrRgZhyzmQOJHMD4+gAHA7AMQNP
fz+A1S0ypVu02ksLmazEYkRkItzP+UcDJIsaUEu51aPtJLa4GImGKXBeR90NFx896AmCWQuet+ub
o+P03RyLLOoXgp2tkPiWEgZxXUk55SvpW/3ZMapeUlSYh8jJx1x/nvy+IH1yKj3KrqrCAqcVMJ37
AaH+pfSHjj1wbqWOqdlLTBIcgYrjRIVckRRsrQdlXQwPutEJhvspG0+5X2AHXMok6mMKEduMKdjE
cG2OJawg6MpLW5eBOtVzNL+ySgVjDOTMSp8tnAt2qLxrp5vG8hiZo1PdJE7/CTq0G89mkqdc6sqj
TNdwwyDd+3kW1XFrlghL8sbBZT0GTpE9dECaXyMjWN4pB9huB/OTnIXQNim3ThZeV2iq4WwrRqm4
n7qaZoM5Ca+GpisJHFQCZKNOsqhhIshbNpTMn4murzzYnEkOisyzkecutoOGz2Ux0TLBN3xU8J2+
YndpsugbfrqKfL5G2GQw5qL6OgyVR+z8LI1X1kvEDUVQzaeg6RAkF0EoafThNI2d0jK+RF3aksMI
AkfsOeiAe2oXL/xQD259OeZDTmzoPApnlwc5HSk9NU63bW6OPJk9NcUxIhBIEzOxjO/z7FbXfTdZ
88nV6TyxnZRJfXIZaQHWslZDLuWod00CE0ur+1L6wDU3KOLHq8zthFBrANFcfpCm7sM9nmCdXCIE
WQi+90oSCOolSPwTC3I/QW+mAGG2tYD+wk5PlwN0bv4ud6aKui6IHINvTpcS82uWRXq2bW4rciJr
t8zPliGhzZsxFBNfIFD2OPey6B26p1Kdx9KeF3iixa7La0eGov2KLp243S7zzpm2y0+4TytiDUG0
aKKotbXENI8Ss8iTcFtmU3atOyipXRqMzQmnc3RcEFTF0RCp3zhC3shyOLOwPHGXc3iaFraaN2eW
qiLHMpBrxEw0ZDWPKeUL0bzs+AZaP2wh/7nU/oHI7C8vteaT/uVKW//4jyvNDf/wSdVa1feY7LAI
o1/780oL/6A4yacZJfRN/oSHPud/r7TgD7RiqzwaSb2DaRQN0D+vNDRrHvcjBmB/FQj9nSvNN98+
Hlj+cBxiGQp5i1iYuTx/VhMHcBtFMpglJ4uREQ/atP5ZlF5F2HQJHJlkxTmpONP3ItAQ0jW0Tnr2
gOTSZ5gmljdzSr30IbC0kk8oqVgvKzRTcJn8WOxYsPETGNm2WNpVZ0b5MWA3Eydm2EkcIxYn/xJv
hwou/aV1UsKJ28bRr71W7vwuqWq+uJ6RR8VlXkrDfXHnom0ZrzFfQkH7ygpPKVqKj+akEnQMsjfp
HWgMNp5kW1v6bYVptnVGNOtqwx7EmgOPnt+HTVtkcEC65CzYliJRrwtSui1LybQs9B5sS1SzLVTR
ulvlZOgQz+/4fXUazLlj/xoGfMU3Xh+48gHYiCXN3ha2WVMvSSxulYEm77Grj8R5bkue2ha+3GZG
3vXbIjhuS2E0z9ZTtq2Kw7Y22lL2t8aPZbKXLJbOtmQ2677ZFvNzIb0KlcC6iYb1NNzRoDzM+7KX
TrmT29oarhusu+6yRevm9EFsK661rbvJtvrqbQ1mExxA4L3MSo/ttioLnHjszda2RIvUXYwDkI1+
drVVcC2ua/awbdxy277rbRMvtq282zZ0Z9vW575IpoPetnhGIzb6QQds98G66HNluPLobfv/tGEB
QvTgAoxBvLRbCsp6i7Yxif4UbZ1feCuk0IjJIHN3QxqEs6IO9Q8EwmiTd1zM4BKYXsAowhWuSCRZ
RwdnQzHayunSa80i/y7dcI5ghTymcJ5f1AxTeNC90ZH8HEXgI42aLBzTErnEAWIADIUL56MwTWqM
NoQl2dAWbnWQF5A+NmZ7Q2TmYcJTWsoQIEWtoA2qBxzYZTAJosk3XMdJ6mXa99ZCLo65YT/jCgPN
ox/cOBs2FG04kbNhRjC3FTn5Y4sKwFZpcVek86qCWMGmnk2FPOQNg0LXvKpePaW707ThVMJdMat2
w6/mDctC9Nqoi3qFuBBCgHY5K/AVZj0Yu7fhYWqFxvwNJYO0rp+X1AM7SzYcrRi68TbPm4iAdKsg
TKZdQTewM/A3CFmwOCNdcbk6zOcEMHiVObsbducOtfMaWQKXYLKhe9WG9KFnaR9NNjRySDcssPiB
C24YYb7hhWM/EmcjNxxR/cAUV3gx2pBGJ4Tti9sNgew3NBLBAshkv4KUiY1GZJ82Huibntzuvsz6
7rNcoU0wVlBO0xzGG0YqsM9ylOCg9YaJeqhl3ssNKRVyRU3boJ4/+pkGSxXMXsT2pL5/X2xo6+gn
AUqsJULHZW6IrCxy0FnUXyC15Yba+huC621oLlADyG6+obyRW4P4Tiv4m/UjM2O2YcLsBODDTiSm
cs/Oz8A8u2QVnFHrEJhTcZZ/cYsVatYb7JwlQ4HAb4Ojq7pV/OA3mJrIOnlbbOB1geshOWYGEkYB
RfdZb0C3XjHvYIO/w6W3r+YNFF9WfNxNAqDyYYPNvXxW1d7BH1TFaGvIZilXlL2wofayIuzetRsI
LxwiTE4AlIDzJFqunPqK2fdJjh5kRoY5xPhwgfW9Bf3bvljRfm8D/suNBLA3QsDdyAGKUXnmHLjx
Czskyklnay9snt6V3FSZrSgwTxhkyAF7RuLjXARU2KSLnd/ixRqu+XWJw9yZD9IT410aUFQia8jw
Qsh3k+9eFbnW94ydpC612d2ssDyFxlXVpI8J4lFuBCol5vo+GTWJ961BRUg43Dsz6KGpL32JqB7g
sjZVzPlfnRVgECiyT4UO5acPoBOXbmNepIJ5MGoVYV5O+8IdR3lNQYVMGebPch5fanaTg8mb8M00
lgzrX4U5kZ9lvxBfcZFkKZ4OElNGkQDQJMlJRt5nFBZP4Gp+jLWI30hi1+fBX2p4dHmzrIYt2Ron
ZLOfK18+t4HqY6PvLrXdut9qazrOANA3HX7Ay4n1jkYU9I4fXEGNmZ8OlDENLWlhY/qk+RssDBIC
3i5MRZzkSHPhTXjeKfXs9TltnFsYKGvXIPBSJrmzHf0AQIHog4R9Z88DxV2Z8hMENVIcAAFJyLKn
8CEqffu8LNLnXkkN1IDmpwCBDiL8il2prfRRZMVVMlaXHUqj2CEt3G0J0M3UQ9HJa2OYO2OHj15+
7RvvRhoqv1qEmh6CkhvF1xPNwJVEtTvd5n3WP6kBSshSM01zc/48Nll5w6992IXgpteJbPF+cBbR
lU6unqGBf6TpPqTAv6fB82fvRDX1yS6N4Gy48lmrgp6UgJsXnQrMad5fESoH+ayis3blTRIl7mML
IQ4LrqwHq7epE/Gch6nR0U6FY/nq2ZAgodLhfWJwnSy+OYMhclWzXN92IQmosYwgSfYeaoXHYazL
715ArpsbVtZJDulMI63p33TGVN2ZTfvVzoVzoY1yX82AbrvZkIiXPLuN4pRsn7ay7lo7twle5gg+
m7OoHv16LHZyAj1QbVnuoKay+1xM5JFldjHcVjolET9Vktu1qwWitvFe1lTxOmn61Ezpe7PujAeL
UTXGo0wpXVa/T/qBlohRfCmK7hV2mJFmdY08GsKsnnzDc46Jls7XwEqec1MtzwVehB2pJcwvC0zU
PA670c0GdneEpkhnYp0W8iy4LbA128iA3K+9AUYSoFBkkD1kkTAeA8SolAsU/t6bEahYeXJd22QS
TB1FImnAzJpV11KP3i1yGsQlznTTogPcoUqOqGVBqXLRudGFIX0yzbm7qrJcLmYDtXPRIoxCEH8M
raC4731BUp5TvEvG5cNsp9+z3hgeDGOcn2yI0FfRUVKMqsLL4WczjwQpPnxZ2ydduW1JHpyJEfXA
gWoT8tLSu/05MefavLcte5A3NgxOCGfWycn7rpHrTrBJMnOd/Zjojt9R77btu4ZGbfNyDitCcmMM
tjZaDi+TDQPAOPgrKVPZS71f3KkD7OVXEQyIC6VE4PJlCIE+s4OXpwNS6Uj75iRvUUb0DnSrzpS6
BH/uCY0obIWqexeGCI8e8tTp9CN6S2P66CklglWPxATlXPqUoWcID1WKKPupUYRsIpr1FX8trRWQ
NOU9PetF2N4PMrJl/inRjdCKEuMh+W5GaZAROhdUvKUWgfOrS3QAeXRts8CI+RY01uD606l3av9d
Ho00sJiNLI5+jfiV/X7AXHPbGLnhPOcYEj84jl2bh9JOLfN9naWu8WeV7H8WWhZats3/P0p7WTVf
3wTIrf/CnyhtBODKtwImgxgeMrbYTv8PpYWL8PGkkn1irpWj/1xpSZ1DV4scEfgWr9+aR/fPlZas
FIwuNl97DClEvP+N2FR7y077GaVlnicgiNdnfQH7eBvqMUxZBDLad3EE43L2bNVf50vFOQiNEwVn
9sOCAidh5hdui/DqaARqj7Zlbpgj3e5KLMF40VrOC85y1DBUaD/YuvvYV9newfJ9Ww7Z/GyowHmy
jSYqY5J+x1Pt5PSGgRdeT2S+AbHU3T3xMFTveMpvL53RimiPmTiPD7bhq+YY1VDnlzS+dWtshaNQ
hBIXl9Fqx8l+wzHfd30c+mWW4Hyg8v5b4a1SE9QnLplHDplqVHmKNDSgRqF1DtQU222963JFitu+
csU0wVXjAkEfX8K60MZ6NerB11d1kJIgWs85FUBAUjsn8SA2zUYp9GpCcGQ243gRVqVNOCOa6p3V
LSURY0yg3CtO1h9KmVndKp8dF/8W9DWlrJFbjlKrnvHqXWI0NUqV3AyJFE/m7KLtJnoYxyWzTI3Y
nBEfR3GQiYvGqaMnp+0Tc4TR8qnfjh34nitPErFsWIb6qNU0BdeFrstbrSe8fAKZ/92EbjnOZ6JA
QlNZBFRG+dTfFlHN34s6IIB5KyPvk9OLhs+AUax4Mn14R0CG7ejrckq4ybAQfT8VMbAnM+qxNZLE
3zelmb3vLZ36V35vKZPGTpOr8zLrfcvY55ml230K5fg+c/yJvgpCCfQuR0fmxcaihXNV+MAWceVF
yB4d2bYUpPemRM1QzNzvi93YQJ4tOU+sZYOU+1qaso2nvHKMj3KMOAqdzgwpfMiSqYrH1kdXChPr
0QPW15pJrVYiXsYZefCYebBio1T4OerMK+i5NJYvnZ2TpDZNi0WfauKaH9G6ZOKgYHrNR7spKMCB
aUleunAQnwoXGRsyLCRwOy6ViPUiT+VjL0YP/D+cgZOJE4GpNFG0VHFq5iEC8brqr0J/4uo2+j64
81zqpvdrwNNdKwIsDfChkKAW4i7ahVKVXSRj6H4PXEf5O3sFtjHBVmDcG97tVrVkRjHc4Bp+EESc
PSs6FxtOnsoRyHzB7InK1xWUck1udCP5+VBJB4V4IRsnQy645G6zQ1s5PzVeQztSNsr+c5jVHaN/
4wZf06DtI0DtyfxA8Nv87NSVTUsCyd0lXnOQq760MDJU2Yys09WVktd2ibjvpp9TJzoROgkFgguw
LK8E2fjdTq8sSb8RJsNGnnSa2AmWJNFBqriedeMOghSFlXOxYGKto1GvVExluwO9JXIeoGhCs6PQ
ocFVwE/Fr6vjgiTTPrgbvdNuVE/pIwratyF4mrTVi9GspNASDEuNRByuyFxZIx+97K1vllBJrAPZ
MStLdOp5xmZBa81KPLme2QcPSx1MBaYFuKmgEe23Pioj58g4MH3IGiXfhejYUQ5OjnUm8hDNaloN
EyYE/qLgqIOAJiDkD+cBIRmBDbMFrmP3GDKak5fQTH1ckqmVR8e+5jJnB+xXdVHnh0c0vGpnDoEr
Dv9hUbv54ut//2Ot3f6L+/lOvbmd1z/+43b2oj9Wq76NbXmNFt0ywX7czutF+SfAbPsAzHAmYGR4
wteb+v9uY8v/w/dQmW4BX+RL/L3beIsG+ukyJrmJiBQ6LzCZBoQuOiv+/FPeR9bhd1I59m3LCNfk
faJnqaIUeIj20TRb95BsRncxDOGgb4gEjcAt+4mRHlUk9iuj5orYGcBQ32sjwaxiGnVym9vVQAeK
6hFyrdPjqhi3IjAcUma+hG3H4Gh0K+SGIjwt19tEcs1B7T4a5TC8mLOmXDMj2GLeBY1duns3qlGm
+6Y2H7rOSD+Uy+JhoUnDdSmlMGPaocCqkSgRXULxsNV4xRUjRcp60jbTR4WloNnbUwN1JaMAc2Sm
dWMdPc/wi0PXWVV/tKvcuyQyK09OSjO0oL6vl4WwqmZVds6tJQ9RvSh3B6mcyWMrs8x5ilChXU2d
BAtw8YDwv6ccqVUmYCp3ndCehfe9R/pK9JS7czmOjEsuM1vu5Zg6j4PFh4yrmRDInRU0vwlLetsb
ssVxEY2PT8u0aEt5my1ZJBaic7K32FYi8sOpV2CDSEalxrOfFP5DXlR0BXmcXywmwa3Zmp0f+0WG
PNkag/DMX1z+JmSNIfJXS7MFMRIS4UuAI7H5G9vx09NmFbVQ6RjBJAOB31qGP5GOMYbYV6fu0sZ/
dfzpW3f/4zn+Ocb337weOgVi3fGfh2S6vfHZ434ZCnvRvN7ULseeJo2PCYvaXnVV+8XiIv4hG6Fj
QXyr/s3rvWFr8IbzJTJ5NRKXebm3gSx93cqQ3DcKbQUfTRpivCQBMKcNLyl+89HeplZsL7XmfeHl
pyDG44T4+YvbQhf6lumEe2PGFoj6rvqSjfXyuzygf3kZjh+oLP7bJqJ/rbL55WWysavyRWQBlQa4
JUkq1UeQs2D3178nQsp+fTJImLSRf0SoQQhr4vO8+ThynNwxW0Y37hJCHqKDP3kGDR9idOZLlBSZ
fkala3ofC5e5k6QstmxR5jbVlTlW2QThfeO5065wvYFTKJXTdDeNUE+o50Y3+ZgDo6HZsCvs4Cg4
axsQ1lYjPfajKcozNI3xLcKuq24i4RjDuZ8W/707Ip8/LF3PAyQ5JMEVSxf8ZoclFifX0nlEFI3h
uKiPqeVqYyQ9n/Ddo+/lwPtU12PKOiJpKx5Hx+CM6AaYoH1eEAd0yto2cR9KQ8Pg48jzTaA7kEqF
aGUQ1FkmPWwW3FpvIN0HtRpCDxEFIr9VopZ6M7IoY/JiIX3QFKP0ZnEsLVVVsVX6g7q1Fs7Wfef3
eUnFdiuD5Konm44nUSlpHoRpdflxCLKablIfxXByrQbTB4lAy1rcJqNZ+8++SgbqQVHReZ8ZqkoC
GFlh9CkN27a8Mqsy+QAwZrR7+omy/sNE+sSXBeXGgyclXtBdq62su18gBvMXFaV58+DMuh+ezAgH
zTnMZJXdLLKsh11blKpYjRojIP4+JyHbOrptMvfnbqkHjftkyuWLyGY3f6ftTtfUuTVpdrv0pWET
Bzz182do0pK30oU6uhuYeshKVWGTHnnFsAJTww+6XzLX+zzLosDXLeZxh5HcG/DA5W39FXOuRCaR
dyLs6XSYI2e3+Oj1PBDBxjCe0df400WhTAgoq+OOOk61DgaEEY7qntu0r9zHgeSB6QWdpygPrQhp
CRhVQQ6fFRrzcFfopRQraK+L5AOWAce/tAJ0FTuMJ1b5yu8Ck9857cbAQrdOAIn9yRZ9YHQnwGGl
vyw1hm6cUh0YflyGUYYJNMwjym/7SmaseBCZQO4mIpKWG5Jf+4DDFcuCQS+rcJz84NQ6HPcqVaO6
hJIJTiKdE9oUolRQRFeNnFR88m7laFHj7DrDcCgL5d0jtCiXtDzqBh7iDOJYfZxtnsz90kt6CPou
Kqc9chJAsaIVCbX0sidJIB/nuouRUCTdZdgxcR+K2luig2sa2bjzkxC165yIa7PESHqYHC9jbeAD
R4cubC1cMqNL12ke1C4s0QTJbSQlGXw9sFa6V6CG8jSVs5GxB9coVco0xYzj18hEr0lugcA2Q2uY
z6lde1d5l9kUbWIuf82qQNAe12Dc3COLzuuj1lngX/hKpzT+4CQwL0EJHKQ9sCwrHB2WN7YcInE3
IJvyntJ0so1z5fTmgE/CLG/bwQtqTqW6onlVJeLJHfi8MbJPrpiQ2wbI1upzRy03s9vUhUEKQuQo
3vLi8yvmnRcBr7NSq3SZLeXtZORERagJriM6T9wenEPuwq50Qkbp20JfIkfRQCf7viwKcSzCjMUX
AVOt3FM2loklfhPKZL09oZ21IIUYKy/kwiHz503QDwdJVyJTJWZkytlM0CbLxL0lSU3LQ18HUf0y
KWNcLmwA1uxkGsJ+7Zywiq7LSg/dtZaEPp10OZlhbHWEBZBNgdH/+a8vkjcXsLvqNQCrQsviXqQs
4Y2apiwTkWZNniJULt27aDJpie0TOkwXy/jNBbxFiP40Om+v5QRci+t1D6r25spipqw5HlCVmc1Q
HtmHFSajEVO8XXkvMwE472qktPwzW9wmoWEeqgmTciPT+u9l4KxvhM6vdZVAqWJTjvTrHU18R+t0
q4rdJmPJP3PhiM8upyIqPWKTouuwSdzf5T7969PAMGB5RFmFlIfRLfbra+ZJabmG69Kpq8d535Wc
scVU/c0UK5dnjhihTf0SeGwqb9QvA3BWWg9YPKpxzbkm9Ps0RIj+/vqh+dfP4pIHzU+OyYPJ1Hkz
4+iK6adQGcKMFFKyaV37YjTa4Mtfv8o6a/78uDhr3wELmxV6PJy83q8/Mae1R4CuIt/3uggOXqTd
2KsL6xhVEffEKmMjTyb78a39D0L+D/TEP/3895+6T//1DfleN99+Ut/++x+Pn/qv2X/9T/Ppc/bp
Z+nX9q/9uYmjZuY/IN4hUqc1gfUnnJxUfmZ5758I+v9Kv+w/LOaPAIcbw7fnRHzr/8TJ2czJQfPY
2qlnMUlz+zswORKzX58XLhjweZd9G3X02u3y5ngRcyAwDLgEEGmrMk4J0spvGQEp4b5sAnLLPYsv
fLMsZmwbtjnuLKebXxbmT+tiyMlDgPJWxXf8Y/OjEBE+MNvt8nMf2vnJTpdWoudHHZsFI743SDt9
rqF74jafdbVjMxJfvVLoi7A1nsuF4bMJzfIKrrYzMQgmzfss12Rll5nxNSEL+R0ub+s4elMe84P+
yOyax3gQEW6F/chQo0unvagbKT5NduF/nIWkrDILinehNSPvSjopL6RwkXx40TXvO4L3s0Lu+gbE
8TugHXhl0QzjXvele+8RYoRmtXXjOnHGB8+BQItlL4IMW1A1nFp36B0yBFKXfOCuK0kb6vB8A5Qr
wrq0WtyrpAVnu5SywNgQpk3+mInUHojSmeZ6H7SJ7G5YIrJTxff2JqeCBXKyDLwPJoDJ9GwT9VRe
LEmOCZhJ/luS+gV++gL1QxoSuQ5fp4tnfCVZu58pbXMeUfQiADljO0rkF6kryX1PtFZfqBdShGba
uZIxUb4+heECaz0s4SzINKiRpqYQ9EOvh+9jOnGI5TvbDOsWWY2nehS736yoMnrCVDyoDGq8W2FT
Ip8lfdUYe9UQnmjeoIEOpYrFwmh6mxk9OVj4NpGegUMK2++ldGPbKiPrBkQUJfAy9A1q995NKFEv
ScseRyZY+sG6/IYQgra5GDW2l3jw8iq8DpfWJjzEH4bkQCCX/z4hZMjYtX6oh71ekIbtxjGMPvXk
NFi7ypPRVdAMXnddoyNZ0BE3aN2PZJYq8zgQzZ/xyNv0+vSOXdyQpOIO73xXDTxayiFFzvPS+eAt
icKu3jdD9D6KZPgUalnd+th/+qOZdvIh8Ckkemfl7EYXY1I37QsmR/8lWaL8a2qWjnunq6F+nWZZ
ZicQbGaxKStErKcoolS9Ut59SI4CHW61ocBw0U+mz+0YyPk09CHinjEoxy8+WgcRS+ZZ7ihE2V9a
vc7SQW136RWSimWMrRpQOO48o40uiUFePnQMWaiarFZcLfaI8MVgni52wZTZ2aEpjaWn3AhhDGG/
w3QeaoCtJXS96OgEc/NQq95+9jzG732S6flj2cN37UlBSiuqMHt5HDBK4wIOO+vSIi+JERO8Dn3Y
4DzpbE7aeEBq+pyvcpyDh57mIrO8xsQCWgsWTjFqrLkCp9gnMxwbmrodxKS7NMCxd5nmUrdnNDMp
SVeFQ/wCPU/1HfyXqffTYsjlqUxrYLdq5lkkZUVb7h0ut77bmbMTfG2msvBjoxhmgSK+qZ/6Ihfd
RQ2CjbS1Vyl9SxBPinIpn9gsiwQ4tmL07IeO9pIRTZuffqqlcs+VNaZ3s0d+5HEouwCVg5MjDS8j
12jj0bL5pSTW2F6hz+PrnweZ+21hMbiv7cm+jLwRqLMSOv8ehGTiHMeiQjLZRfZMW96SmvgBjSKr
Lok/qMmFMxt/PyHXOStCHNYoMVG+sNHZH1Cgoncnc6F6D1DjfSQWtcM71/gYVpH8jXpXewnt0WMQ
SMKn8Gt2AKdCpAdn8h0Mahnqylm7vbiSjIpE0Qp9x/oRvTc4WOvdCMYTHtPOVRdVUEfUB2oLtb5a
V8idGqOI7NBcL0WFF3cgJFPT/wBXkZVFGc8JJuJj0KEpJaEudbIr1HoiuLB1VKFTNDIXlrUF1Cnp
I2wdXK+PthUMHzKC5JMjUEW6xEaiTFruspXNwmgf+kszxgaqPP+6rvwcxlUw6RBgCe03viotokNm
a8fP4t7G3hoOe5VXdQ5nRKi6kdT3wWg70h126Nv0gOJq1PxEW74iI6kIt5BhRYkb3ixNng3d2IiT
MW4YqcH+bvUhKb19Dhk8bbxpuXGo2vF0Iy9yz9A5IgW6ma7RoOELJgHf4u89pGJYfQ4zeo8dhw76
Rhs584wQQ6JMOpEnQjAa9GqfBMNekOTW9wc8oc54pbwUecQuc6Q/yXvDXZIQHs+NlMYLjefCA67p
d80oJn3t5vw6jbK0XolQmuXjHBigEV7YzyiziQl5zHQUVLGf9igHR+XNfmwmqmseciL0+mviPoPx
nHvAR2dvatvvhVe2T9QuddOhA+gVvMFafUPXwa5HFF7bxWhT9RxXpKa+AhykyxMWSVXGAsfouBvI
OKGEsEUmeIduL6uvhGs3cLKTCbsnanAqxEMATvwKClqA49Bo7e6k12anfMc3sPX3rQoH78NAshbc
2tz4S3fXLT2hFliSESjVOZbzY2AxOAOC6XIhJCvnMHbstPMvnGX21XVq9uJiRnY4Xo+qN70D4dwY
Tk9mmRXuLXDbZN8vZqkciqybVB71VPrg0uhwnb2dDfarWENZdgUGkQjEJ8zb29GP5Dkc5/Cu4xNF
L6A1VciRgobttkAp714W5sD9JBtpDOix2ZzKu05acA7haHp3ZhlgTVr6joiQfJ3fv9BdJ6o4VP34
sdCGIFEBwc2tNxjzo1cnJNSlLocmJvQUe7hrY3W0dpbd269W1qT1euS41Svm8uxDYXUZtY6rshiT
LQjihaKGNXvAWlo+WrNpey8GyOBskhIpC/uScyNyD4X2yT+MhRU1392KD/VShaqMDlWuhhRqsdMe
9EAftslVUwSuecoRiS1HYi7gE7sEllrFGd+IjE4e7WrnUrhm/gWPlV8foJABglKexfl+oKFVvPbY
x19z0FUMBLnPG83hJvidFhQ4HCoG3uxidobWexKl4dUKS7HXqSOTIVYmNfXTse5SK7nuMbYu76xw
EQjiZ2jnw6KrKEDzEGn7FclP396r2Svv0dsHr3nhmvoA+Wg7p554MAcDrl03B/Ad0L8RAA1FG7FK
E/iVpbLhtc9xE3I6tIV3nMOoH5A0EsARr9FeuNJNMdNMmjvFh4Rn26S6VTXeaZJekV7ktvDA7Pya
i8BfglwFO1TRfERHGz2QUhs15IIJj4zQzJjdI1NXemNNo/2+LGiLtlE1PIUVknNCYSzHO3QaCDpu
/YEZvLO4gM2KabhNZ3JX0J2CCevCdfR+llHz3kSWV8du2vdkDYxeYBwKxJTyTnp1J+/ItiHcoZdl
dF4yAo4uZ1KWYtL3JkKG4WouE8isTwmRskMMVxO+6rUwZK94aPxHgkWV3JsJLoYdfW89ahbGex8Z
4DnpDcHTjBrtO4K26bnuB+s0rInJZ3Rj9buFr+p8dOaWRzQLkJz4fIQLYQ/FYUgy8yEB1bvLAKy+
L00+kgOhvOqOiq1U79bxEeGEYXo8+o7bxSTv8dAYFIiRzUqMEOdElUURnqURGb9vlIsIYOMS4R/R
J7lXS+oCwoBgO+lXJaHWjuggEtIWXGTrcaBUG5Gf4PgfKkPmVxUGSgxe6E26WGKII8xHmtMnr9Ez
HaSBRlPcMTKmO6stfMVonTTBdejTJ2tYCdB41TZwbmh6TPJOqj64Z1CPPgF5VyQzdLO368icRYmJ
EYAFIneJMGTQHZ7ShUjQ84LV7N4fek6fmfihM5RSzzdg9dMfcJVOn6WZR9WFgmAvdhRyOSRV0ylT
oSsfeySxE4KUw4h+h7DPidP9NzDFGwABxpifMDnBFHgg7iLc+1cAQbpk3XoA+zHFAnxhJNPE98kb
eS/sBbxn7DvBtG8bgh5/Q2uxCP8MXdgBHVaeD5PIaQmotrLRP3NNFSmJlS5JUJloyxp3cvHEY14m
5b4oiJ1JFdWG8cCYfO9kCK6xttvjbz77G4hmfQdI0yy2d8v1SVFf//+fiEPuak1mIOd0rczkFh+8
SzHf3H7/CSL4N/TdW0hv+6DOasZbmxtMnF+/vsxSrJvQSKySNy3kewW6Vf+PvTNpjlvJrvBfcXjj
FV4ASIwRDi+AqmKRxVEkRYobBCWRmKfEjF/vD5TazSrKZPPtHOHo16/VIYlZQCUSmfee853K76zY
RTIxlIrnYoalUTOP3AU2cqwqWm2J2Y8o/NyQuhdVv+o3/2tD8e11E+nI6d8xcZvZxG7tf6A2Ucog
M+LSnydhbDSLE3wRTOHV+9f9p1GEqZIQIHhi1cNRUvC0PQ5oEIeQ6I45Gxnsc4KPUqkOarPcXMpr
kNOonIBYJ0Ri/1rM0eHkmJCADci6MVjFgXpzcKmn2wTLWfnBnH17TTaCJVKgQFbjOT+MSxcORYI2
GAp2ZS6PyER3cK0GVd98MDOXp+5VWY+rcjC3Q/WgrEel8jDira/Ujncez0YQFH2yKSHJVl4wSeLg
RVWsU3qXwQf13uVGHQxJgolQ0Y/gZuPIu38jXc12eb+iv0d/2DzLGJqTGUX9To0660adh/wH75zR
VxXm6Qfz8c13yKXS2ba5WFO1eUz2hy4ttXKtyaCUkGYDKzVdWqpFDS5isssT/eH9eXkYuLgseaaF
6JRcATIG9MOJqVdxlceawwanB8fJCW3kxZBk03Rr9jg38I+bNo6OyPwKnzggAFvawXlcpfH9+x/k
zZfM52Dx0+Ad6i7hgQd3fGrUBDaJmftJ6ywbk2LmHKGhuA99tU6hauB9/3Bm/WG9pyoIb44gRPQS
hzMrDmgXpQi+Ob+Z5te8pC2o+XHimshhC7UPj9zQmaEppdIN8w/Cht58z6YqCN2D28+s5vE5WHe0
RC7H4CgHcUrrWDXnqFzFitM8YzTkHPOpu0veqqmpzGhEzxbDHWZVTI3VqaMBbSzjiLrrut5OycSw
vmVNmqwAufOye3/Ag7VhGZBXCAseNV+u8HDAyk3aSEcw7JfgF7ddYvar7ONV9WDSoL3WbZu39VIR
VgXL3v6zYgLwjioXInOb5tVauomGCaCJbL8c9GSL1P+j19fBhPk14DIckxUD5eGSZ+Vhj/CqAu6P
7fIh49R6ByBiTdHEXHUhpSBcRDyo79/Lg5nCoPjZOHZoiDbYIRyuCI1pyyGZlo68MvwMqML4btn9
zHRr/OBL+8NA2NLQuvAPK/uhUT6aYq3SZRL6E4+FR9OT+HpMR6SIpNPnhyJKAjO2YECX2Iz9b25Q
h0mNOQl4Y1DB1louKmN7unKXX71/+96otLh/NBB5uZsUXJf93f5YWYBapBHQiirBFWkgxx1qnkPb
nyXAfpOTYLbDK0x3wfmMnXr2NHNu8aSM+Rwc9UZmZWeoA8ADvf+x3t5sY2krkhwDkYAmycHzX7Rw
u5Mmpko8c7YLsHlgkeqStbv86vNDCWYO52Re1W9uNiilaIQeHfla3d/a3XDb590tptvbzw/DFpJ3
l6aRtXx4RcDTjQqRUOi3WmJy/syyNX5rIpNamf2Nm0c4Ifq2BYXDJNr/SuMOQWcPdAJ1OCy5KJ6D
czRxYBCXX71/VW8fecMihxXqDfI2WqUHQ1FlyVJJUgGI2CDZUnDm+R77bj4GoptsaXGEZyaiyh/v
j3pwHuCZZxPOy8FayD1czMHK1iPpCTD/hj4rnIsgiQPn+WB23YXbtMzTKBruYE92x5lDRwdFTv7B
fvUPs9NmfoJgQJLGi+NgdnJiJo8A3h/v/77SL2010x/KbNkb5FbOB3r/at+OxqXS6EZN5wKJODx7
5HlWdahG4QnLxViiUPu22tt/YS14OxDdPpudFRo43oKLHvj1IUdL6ALjIqTaOY8vTwK9s7/1JFgW
D/fLppgUhcO7B71mjC2zo9VhEckQ8x19rceup3PFrz576yx2x0vCEZfzdgsztK0TCq3i1jXJyfJs
52p88neebSaCgRRD42xos0Hbv3GZaXIWrmmVOkZU7ii6/syFUeySqP35/vW82ThAlnLYB7L35rTE
aWh/IBMGh0xayh2JoRFGAF5t9fHV/GEQINuORWwKaKw3g7R2PsWE+gWEzBTFtWFGzTNPlLH59KWQ
CMXSDpuLBunh7iQfyppm0IjPsBfhFe+XApdw99HJ8u2Utpf7pSMWwU5Fl2r/hrG/jWMjagNPL+GN
rAyurT/CaMH22U0bdvDvX9QfhzOWbavNVgRJ6f5wAcK3wKYtxHAD9A2yt4/riYIBEdLj+vNDoX1h
J8mRlvy9gzkHfXvS6A8oeCjSYFxlblzu1JTjc1kv9O33B3szJSgCgEjDpCFUZMWHJz7Epy7sCaR+
SQCcQKEStFbJqF19chR2jQZ6CE7LzAecUft3TwHy3RsMgw2X6dZQdl1Vk/PpG8co3DSqf8vrmHfW
/ihdlfSKJVMQsRydh223aPQ4K+f2F/aSRv3JKGyOa0htFsMEG362jgdP7NiJxrFI76CpkcZfQRsj
X8AF/WXSelruiRV+MsJ+GW+JWXPYysCgO1xc1SRxarrqrvdSV1YsvV+NrpNsP/1NMQ5eTGaDKt7s
mQKONpDaYTJHYEunnZqPHAedYKyn8LMzjy+Kgo3D/ozqjXkYQoYYVFZGjFBaz+supcOmt6WXOLkr
PxjoJfPuVVVDLFNi2ZkRPoPAhn/vz4smHAYQ1Ty72bJ29246nsVBoH/PESScVo0AzT0QdHRRkeJF
V9AQhOWFU4LEgxwAEjkiiCDYLdirkt2hKjt1wliKxIEMLa3N47UGfe+8a3vzASaPUPw0yppzW8vn
r5ELdP2I8uN0axltWe3qoKMbZdcJJ88Bxu8VXW3qfi2dBeFFYIrD47QRbrCliXlXB4MgxR0cw7fG
xNay0ZdT1u2I6vWcwjr4bDo4Ze+bGMBuh7lywvOmzQMD2a4qLusQgMaqQdNw6pLltMS9hMGCmhMW
dWXMBE9zP5Lkw1pOokIorRHe+lQ6523caA+JrbDdIS+A8u9nZxgaShijOhU0XqyHzw3pZA0yT8gg
XcgetkmVgu7Th/P4zRHZdV7epbQYKbeSj7n/nePar3DV8noAoUA5SWRjcF64HXvIQSF7bqrmD0pn
hwspVhgOWuiqVDboODQOBizlkFEiwkQI1LB5HiHlHWVFH35gvfnDKCykVDmpkFGzPiwjJw6oLhPF
h4dXj604cBRk/Up+/f5XdPiy41pI/XWpALIQUJI7WK4JSda7JlJJsQMiuEPDjv+yyQJOALn14UHj
D5fECY0HlK0/G+HD7UKagHAty07xukHBhJrzWgjpXv5aBD4lV7wpc/75z+Xv/IBuIBFetS9+83/+
v7P4hyyb8rl9908dPZWLFrA5/EN7P7n5r5ffxt6zSAj3/g+ZV8gJr7onOX15arrs16f4/Sf/1d/8
LUq8mSpEiT/KrmiXn0aQRLGnStT1V9/9WzEjd+HxzZ//DbDTUR0ulReb8yZr9WLz+u32N/+ibQIl
ajHc/6bU/UPFCMCOaibZ6By6OeAvG6XfKkbBz2OrgX+Jsg653GT9fsLtT7ng4BnX2TBDZHVo3nCK
4oMuM+tV66bpcKwmrQJ/QyhYo0e9qT1sJla9Lqsoc4k2XIzUs6BARjGVMHU/SwxT+ZYRPETf/cWE
raZGyPJAYttIC6+ihQmvkjRKdGot6V8EjEifhER6rzJUIrFThN6atMMxOZA2ZE4zxUs84cUwSezh
L1ZxgXA/XDqwDR5yuFWxtRNDlNylMlAsbOpRBoqlViuw7sjRBASaEtf/CJAcpkgdryetrYsfVl7w
7iRroDVT7auuRS1MIo0Mr+46trHVo5AqJxsMLMQniZ8gisz4mb7/wgpxwWLCLBPtuM1hqTRfxl9U
kSQyxaqWGNGhUr+wR4TWLSASmK1jeta5o1QvHRqe3xN2PhACEIMJvE/dWCTt1zrLu+LYKkb8/lNr
4xiGvoKHMcPw7tQAhxx0LF6Oa+wBsct0kyVWcwGG1jMQE/polMOtjS3zR6NYX8tAnLdh7/XU2U/1
rD0iJ5nULPFE1sxVDckk9rEF4Yrq0IwWtaZ6U+vSlkjKMwV3FWiyRlLJbeTp4nRdmyV6k9xVToFS
n6q2To6m2U87c6q+Q80/dTJxRNPXIy77a1SyAV0yi6U0lFO0AqtwduNrq+VzdAtItdkAGyIQzPVp
yXm01BXf6Iq7Pne+ycU5VWGNH04pkzVrnhx/qt1NPCjZuJKlfUM23qYWanqBOAHsitUdt7F71Nhk
FVdMV58+A+WoiUK/NnznpFGs41Guu9xAWdMM217rjrGlnjj8wNZLk7Y8ppzuuaWjH5lue4dUkNxD
gROBtbmMdXYONJi9iBc84jRR74AGrE1lup0GSc4LE/nEDQLfKSPD8EuJXCCztCuyhRpzG/aDvgE+
CF0nnBGyBum27UiHGfoJ9w39aehndRFtiD65R7OMkCeYHxJiwI5Jg9g2hBISe2GZx6oRICmZdfeo
r5XHpO55hBTnskwIAqrVGwJwriZojyDnQwKEomFXzJjCtVZeG/VDKNst2NZgM2dIu5JmFXBbMRt6
9Ii6eV0KYdyUIeGQ60pF2bvSBlKtwQwTp5BX29gksNaYpWfbQbHp5Xge2+QouEwduGzleS8Wy1Lr
rqLE5fKjcgvc6UtfE5pTxe1qmNviiNb0rZYNGxW9gpcSgnYmWmJ6yk7siCeCdaG0Nw2KaZw86ETh
p4I5WuAiC9nBtK7IR5GPKD+tL+MsTLZoTpArx/j+T9uy3/VxfdZBnk9WUGqKHxNUcr8ryA3IRIgu
VI8DHj6pp5tCWNadOYT9VaIP2aUtuhZ6eXTj9n1tQmsKluXMKNEqO0tuhgZE7m4KqjLe0AaI8LQN
k1/15KLJdN1bOM+KpzhdW7B9SxQ+ZS62yWC1T+lEJQr7IJMjmYCnTeq5sCY4flHk6ie6rJTpqLJ3
aZydwCI+o7I49bRqHKI01+QSIHorjECr1thPgKeUSnWcUb4umM3JcAp5xSEWgPY95IARrWpBpI1q
DCS+xCD3z02nsLbYaS34bpZrhldTya0de2eF6+kmtVljNXDRUdtSmiIZxyFK71Q1gxPMSfeTXWTK
91zU5FNZjied8jjR0KbHjkqogBYU4gckaja2Q+HgcZLume5o53HJOpkSiUprvVQuDSs6kXF1HpOK
swu5NV2VGRdZT2xtCsSS5Y4brPYQRhU1GVG8dQS8CO2ZlFCXAGiuTvT1kxzy4FlG9kPmKmvAVb3n
ijT3SG4FeDAGd0E/nfEKUGBSQb3SCxTMauDWx0kvzkvMX6nPGgRmtQE/8VgGSnERFuTJaGQGrKSB
ZbRILnGKnk9pKBG8orfd9DYYb6XTWkCTiNLaFO403I/Qw/IKINok4yoddloynyFQF2ueF37LGtU7
Df+ZT5ZNBLwrrM0dlYDMW/huHJbLa7sNVg4pyCglMaqaqe8q2L6ciNTYRj0SRmWe449ERhu0zcqy
ImfYVnUiPWtQ0IeQoDT1pLM3vE3CsqGVOtnXgYi+mcFwb5ulfTq5X0mX25YEr499vewhm9OZ9WhK
5mNE3t09uSeqZ7vdcSFPzfl4dEnxzOqLtCbOjeQUuOkmuIuy/hpKFT4PWVr+4gNfR3q1Q/Q1+l38
Y5zCzkui0DzDJ2p8ERBnfor+KQNOLkzBHVSaJr2MefjxZ165LaGc2njUBukpxxMsVlV9EdM987Lc
Uh/MhgO8W5xmkfhiOY9Va/an8IIQ6cqtnIOLum7OSP5qtsrEQmyVdbahvVh+d8PuosI7MUTaGTK+
kynJrlL9WFVG9Fek7BBRHJKBK4rNKMtVpA5nJOOehpPW+UC2b6fJRGGuXNQtT1tYyONcD58qknLC
Y5jWha+bZMaiq92wlTl1lOdKu+oWYXeTbdg53PXuTAHHSqD9sBa7VeouRYkjI4+zeDXU6Y+KdbCs
bnTx3SFOsY8MTyY/URzTZi8vyjDfqOPgq/IsQHE5GsB+i/CG6hqPmUZWAgowwp+bRoPxGW+tFhLX
da7Iu7o7jukF0ABkySWOfX5yLLIaKmRgtrLqxnoDD3ObF925NZ8bzsMMgL2LYh89v9dbtm8755wP
z3hkL9mE+lmOJJbUr3pGiNcNLPOTV8dkyDeEZ8f9SaOP21arYdj8yKR54cTiMsrLdUp+MPEvTKOK
zcc3UznNhYEztlY19gtEDvfuWd71a5cdWGavQAdTUlvrxk+p8v7U9fiyQ84JlOhkRFFMbqu1lgG8
NaVZO0p96mbV6AXh0Pdkr7rl1Qxz3ogMbJz6JtLZnIzuRYVNvEnzbWdd1uR3wQotyW2KEv0MqRgS
5QF3HuKY6iohmRQsOVttfzBRPFtYv1eLdx2ifH48iyNzKuiyCNjGzUqrmC3ISKsy7E+GLgNxGMCJ
dMyLAXAo0EMtaPmyq/LECufmaq4V/Zg81OIEpUi8Dad8XDso0OumOSuTlme/aO+htopj1KnoKS0b
AzVW2Vhe6UP8JZcXdpSU2z6HxtbV84XuNDtN9ju9XUvhTCsdGBA01txmiSzTLybkqq+jcPstRTDH
x3WCkjaB+FbC+5nSS9cdj0P+Cow/dzXk+TWCbsOfTLPb9gXhvNFEgHIqdxIygDdU06mjRte1IN/V
NBDmRoJXy1FJzkrrG0O15r++mRb3RjFEJzDhmN1YSNCGWL0OcGo0fEePHiPdOrbt5K4MI/aOg7gO
pmgdsQMTNek0dnNsmNmNzsiFjKWnWEhedeerEXcrd4LJPuvnRntVQxADzp+tqk5A1LH9DgPskmyP
hPlUi1XEfiE3BjBtchzZSsIbw88rZ0tm6rSZw3bdJzWT1/Ddgckaj9uMTEQcPC1Iww6eHk6eIN9U
inov4KiiP18FU3VNsMJ5MmIdV2xx26jybvlblsy+Qti7jhPlwTXTM7tvvyia+twq/e1AyDbvedDQ
LgEALSHglJFc5WIeiuuK/Os6Szb5WJ+pmXaiiBziGLlqkYrge9SvNaO5HfEUifJ7k/F42VCUMAbv
1MxiBlgPWjN+c9EtO9I+Czt1bc0FiP6RTYgeHhVxdTuWwbnRmduuRI+ZdG7uVbIwST1Xxe1gY0ux
LCVYm4458XdJuDRBqShkvfhmlGbHemysbWwAqtIhBQ0ra1rlIfTgBM8OiPENJ4YYv8x4hGTooe1j
uYtIad1KG3r+MK2zKV53LVwskcEZO3EL8Y0S5S5lnrQjwCtMU+CyVD4owtFMuhu8RCchvAIlr8hV
J+2PIMv1RHTp7FgT4XtTsy0q9VGHTTPqZEBiF3FYGROCvQ3QYEufpDVO4BeusL892o1y4wb2TZj1
hBdpHogBVIrW+N1Md/A9Xc+oJLxmjZzwyL2wkn5cgdCl2z/vElf1wtk0T5QBUao11oVnmNUWsyAr
kMBGhUs/1WHW4Acb1CPM52tdzzf2UNkkEw0b256+xHZ8rDUG3dCCUGnikNilsMKs66Z8yFJrXfFW
H+itc5RZ2QtnwcxO4eOcRPNFSbyIbdzTmV+L9jkslXU3F1fx1APF6YiVkCd22K5G7pFRXKh4EPKC
AFuOUtBd2FGF6tWsW1vT7LcGb7Y0JP0ibVdqntAklWeKpXxt2gsiO69rMzprQtS04eNgh/qKGPVN
aFlnadSvknb4WvaC8MuMN8ecKukNzQDeDaODDEmvLvoG9VMQK8+WIEqzwrqvWxidm3DaWdpoZiso
2BOBsFOd/UhD18DlYJts8dS0jIIjYtqJyAgBGNzZXUp3xjFGA63lXAY/wLcqmYeyf5y/KGOvtn6l
hVZwZAoU5Jw9tOE5Qd1XeDaZfydxhdHEC7TYeowqmT+4apMbHHra/DkiKSJalWh+T8nFdqdr+PS2
II5pmuqzCKDzsWipQK2AQRSwuVyzRpisKgmNxDzVLjjnYWObTK2x/MQSEvVp0MpHgCEJW7yI86pv
ByFtxxRmCSVFfE0uRN0wHHhh5dEDodHYLhtDkmFuTj2Wj47Sg+dmejp6mBkU1aeo3oakZHf2Wi2D
cWNbUi381CRcZQ0389yySIPETCGI5YvUB1G7IY60XOVAAtgG/emokBO3xjhBFDg7ZEiwBhFfZKLA
nScRukz5EwrMkyqXAZQYvPk7rEUZW6seG+FKQfx1C7PPZt2mJXxuxj1Yp05ANObdN8l74OAWAGOZ
BRhnRNdYm7SPw9PZGcZ2FZBJf84HG25CpatOB10R6HE4v1/nts2siVEK3CRjld6AXTBvZzcYnhVT
G6ChqtLNfOhPC7hCU/NhCcfiWDGMKu9WUIoJsAkjY/emlwbG+pmq+LyqayTgfthjfFzZrBi2b/Sc
Jb26ldaXALbEDeA5KBM0GUmX0ipzUE6ThvQsH+igaW0aqxgkTx1xZ2sxF/AKTSs2B8+mxnphvFDy
4CfbFw4paz24qrLbsa2EqDdrC10vfSHtGS/UvfaFwBfGWnKttfSd2A8sjL4qLjFcNPguHmMywL5q
Lzy/7IXtN/zi/C3IPxqT0P+gTUICHGACEgYOHbB/IQUujhXFn14Igi9Fw09VV/+10ulF9VRct/Lp
qT17rP4v1E8tJOn/Oy7121P+tF9vXf78bxe48ZcpgK2hZTlwgRvaXw4dLyTvvwur/J3f9dNXgR8a
hnDqrksr8wWRpH+mXPpLfLHXBUPDw5nX4WfSG4EVtV8trdp+JMSP8khJyYCE8iSS1SVRzRCtq7B1
eaiyDM5G4oV1o8SnuhnmZNvZ+Xxhz3YGH5xd3dJE0pX6SBdFTfx6MrfVCiOIrq3svMght/TCBuMc
Tnf4Re1vTpnOMV6/tLxzCAIyvY5OnFbxIJcKWUtdWLYOr3exzOxAOgYFFknCcB3Swp8mfkgEJ+hW
s8Iy3YRZTRnWj4G+Kc9p1hm55BmNNLJ3CSIB+eNBA9I5eSmx3sSsxGDnKInBTSF1OmEnR3BidNqq
nTKcZUPM6j1nqs4bNZsSqoVidppLU40t4zicKPiCyJ4lMKRqwv376ADmjH0nskRID9COnYimn5KS
M2enpu5PuGwj/SgZ4D6dRl3bBryV1ZhHEPuG+RiQtqTeEFBtjirAdzELFjCT6Npol8ikxKct8DM/
TGMzylsJsErzKznmLFfgVshqdCMkVyvXJXww9+3JEtM5Fj09unLnwH0Yc8K6jql099HZGJeWRTi0
aYlErgSVwMDchFxCovvJL3YLyt6F5JK/YF2CEKboRv4GvpSDw8ygdFbJML92Jy0xQIQGZE0i1fOI
20Dk/gzscuIVgp+w0w28qFUU3Sq/DOZIhlvs5qHIC5sTHi1L0UJwfXGkly/2dIxBGI9NpIjssnIM
N/kWq5iMnykTK/o1oM/iaI5tSbIr1uXbAOr4Y2FbwIPYP1NPLdpAoZiCOb7OOlJBwALJ/MyOBpW3
w2Kihy8jxTZ0seSeFEOuhdsmgjvql7OR4s1zs6sBKceqNdz6quo61nILKz1pFgN1UYBa7XGr98Oa
0JLuVq8G975V8+o7R+sLimP2nRomChygVBhXpZD5D90JqXwboiNnWlc7ec85I5YXY2Jk95U6qtd1
yOav4Gj0bQ718CwMdcrCZoUv2q9Nt5TUGYvNECvXoupnj8pktpvizGo9YzLbB6gH1VWGZOJBNyQF
KZ1XMAm23WICzmaxcQbO562CkDsf9HiXFqoCzBYdAo6a4wDvDvHPHHycUbDrzM3n2ZDlmtezCSRI
vemzliNup1unmD/4ERgEv5C39oVsX6pHmTE+cx6Wu4mQ2zVILsPn4UiRNqpdet3kDUQwdzQBW6l6
vRyRUwDE66xIVWtnlxmm1RThYHpSm7Ht7uJYcwWp9kPrbHqXGOTzTNVGuFF4wfJ75kEy/ERY5rp+
TmaJet73eVavcjNUrG9hssSNJtNIU4Cqh8leO5qxCC11ZOV8HgMaOzCcY/vCVVrbWuvtUEdeOafR
cyosag1KYFVfqIq6l/jh5HdHS1t7abbbEWrXVm/5SXF565JUbHEeVHo+hKSbf489vCjWUu01da2n
Laj1Ek6YftkMbYRfLdHaxldDVb8fNCqqa8RdmHrx3SNNTGWS2qRIl3HxmJPmIE9w/5TJVqnwNa4R
DXECzOcoFBisXSKc74RVOyOBqH2p+9CLE8JqKgdJSTDKZm49GdRW9mSTPpZcGlVdVRvC/qRUtzPS
wfmapK9Woe1T69lOFmgAilXjCMp8ou+pqb16w/3By/Snhi12mwUQCCmD9vD+i4STGBZguwuoIYHM
9As7UctVVcn2x98YBxoUUlCE4Ng09scxB22cbQHvE3ly/b2Khum7JqPef3+UQ53r0us20dPQ6Xax
QVnL779qIs4IPTMLRcWyzRJbkSeU1Mus+NJgdPFqom7PwBYXX94f9NB+IpZRF6kkGlfaly+AmNej
ZkPhOnxDi/il0P124ZyCvKd2YNhzskbGFh9xGCUvoazdmg18RQxHpRr21/c/x58a/bauIRRHHYNk
7+AWo3exUduijAmL8M5RkxCWf8oB2Znkp+URhAyhrLWQMb14XfZvs8O6GZcaZco2LNwbGBvaZm4m
7fSz10MRaeFx0pbE1nLoUyDLMekp0EFOd3keGlenJxsWwenUjtWnnwK8HgJ/AncOecmhkn+ezCQk
kyHwTBmgDJ20n9Ggh5tPXw9CGTx6dNNxLL10wF9NTtprags51vXIRmbzExocnlqCvC/1NGunz1+R
RdVyebItjKAvmLZXgyVNZPWhq7oeG4Z7RaWbNIdp/ME8eDvjUAww4Y3F74QK6EAmU5m1ABAxuN4s
kjLyOLe26S7tC5p4RdlAdXn/Br5dq5bhFp4YigTOWmy0Xz9n1kR7j4fQ9cj7AMUrAQAGyvyRLP9A
iLAIzDR0yDSWjUU0cyhpIg7PHYzCcL2IhGocyVEKQp6HWyp9d1IW6s/3L+oPw3EssOAWL0JUELT7
F2W3Dt70xsJ+nijx3VgbyBIyV9/Jzi3PBTGbHygd3y6RgFpR5pBlyGoMInN/vHAeErWmB0qJncIa
CeOP+Okqz+q188miAKX3+Qcjvp0ljAihemHdqhh0D7SVYUykFFVi26v1Eji6XY8erwjXlyqIhfdv
5h8vblk0BAHERCIuM+jVrDeNoiFEawTT34yUtNJh2CDJ7W5sR5abUEviW7sZxEdguD9dIJOfpwAT
HEqZg4VXWlnICgKfEa1cf0SNq1nrVVpvmiprjt6/wLePAGIuVnf+vQg6zYN7aYcsgGx6IT30YbeL
ITmyz2z6D3Sjh3NyeaFh8UWWyv/wJBxsCgqwmhQx4J3IrI++L4yMI1fLi3U7Zf1FbirB5v2r+uN4
NrmaBkaRZQHe/9oSoKqTk6C+de0Eto8h06MuNqb7nmWl8ww7zD+4jW/nCXsDHOr4i3lxIznaHzDu
ZqVHsOF42kCOlF6QzeHpkZ3eGHhGYJ6SN+5PVj2oH6zKfxyXVUVdrhP2/sGFtmOvyamjo1cPuXGT
LaHxRUYfqpBm+2PS1P5aKellvH93384ZglQWhzNy90XJfzA9jdgFM9PgRmhj2cNYyFTxXQfFsnp/
mLdPAUpGZMZIGTEy2kvQzOtnL2Pv9WJZgVNLvwfS8E/WoPIocTEP/I2R+EoouDAYVM39kfpElVMt
NbQPqtZ84zgtCZmcG2NrUor9yHf2dm6yN6YQgqQRAzcCuf3BRiuUHSQdBguyIz2bAVPBfBxC0RxR
wvi0IhQ96OJwhQ+NvPlQ3JzYpQxmnOjUVnrCOsaAHoVZuh/cv5cF6XX1aNHr6SzKXNEio7YPbiBQ
jjGLCtvxpmAeglVnDbRbu0nvppWllIWLFsDhnia4/e8VwqcoqapN0XkLnrraTDwepq8HkQEzOixU
+4OJ9Ha+8umWLQWqdRMe1sGnMzlpBo3gqu3KqklV79TNZBHL+P4kevsoovO3sYmyN2JeHirwnWoI
IqfLSXlDtXxK5kh5GaoiXWlOU11Pdlvfx+BtPyn757W77JmJTgKGulzf/mQaFJucNdzaYEF6Mm/N
iVAQN4s+WN2W5Xnv60UszSDYCnnCdKir+6MYHH3bZOhIlNVoieG+oy3pxyjz65UMdFM5j+okN06x
Q8EujkWVPr1/a988MprgPw57Nfy3iJsPvkAbaQCBIRXj00447cKZsoUhtXELhZkIh7kF3fb+iMtP
PLhibFCL+YVN9JLEvH/FYIaQZLHMezUYpuLWIOsYZFHZhcbxjJrJ/eD9+GaGangbOfgsFmPGXVS5
r5c6vSIT17Bhfmstans3oJVSgk3/4Gt8M0OXUVhR2cQDwnhJAHk9CvlNuGsjYYIgS5uNKEgPNFMD
DFqpa2QS5dXPGlzfB4/F28Osxnpg8twtidLYOQ7f/XMbYO+hGZi66I7grN3Hlva1cO1zJ2puzLz/
bgSRb9jQcEqr+2j0Zfe5/0Xy6IOrQAMMHFUcPiBtO7eDNmUm7ShTrhUDo1QUJh2UH3O8tGrKaHbd
Jld10w1HsMiaLcHSQ238fH86HXy/7B814CULNYPz/LIR2v9+E40gQVeA0EnI+fSqFscotfCPnOp/
GgV7LAuBgBuBZ2t/FGA101zFCGFNDDl+XEcV+q1U++CWHsyixQlGUMKyA2CLiiH+YDGIC31gIUL4
7KKdgf4PpeixbWKHkMq4k53qyQgv+QYuhVN/wOU4eCqXoWEMLLsdduIcE5eP9no3roeVE82g3UUS
Kl94aaDuwLAy6htFomf+3GGU0XitqWwhMf9rC0RmfzSL6lhYjFbrtwvMLOWuIy4k3pOUWXtwktX7
U+RlJr6aqQxn0O/hQUGiJljnDha5UZsDCWqg91XhKCVLQe8WwOplYw9HPYLD9gQIoauvGk1a0w0a
bgJ36Ss6CiLVTKnPDenOCVwpmiLWo1QDzV4ZPfbUla2H2k1vlXkkPacaXesqY7/TH5t2NZgnSapV
7sYKNChUXstOubwn19VIHl8u7/97gP/Obu7VN/3GQ+GVxWMsn/ZcFMvf+NUFVCznLw4olB+IJeQX
YuEw/LJRLL9lLJsqjSeZtwPb7X/2ARezBPMfkggIB9ZVHvV/0KD1v1SwQNClobdQBYAZ8wkfxf7D
DnyLggVkGYJYONRQxjp44iQH0QUep62avkawM+lL6NwgdsBE62M7Kdt1Dp7m6NUN+kMJWSwlin8+
Ci+j8jjYKi5NE7LHYa2pnPREnRykeBVqyTsYx6Vvp4QhrVxiJ05hSpcXwZzmazrfPum49Vc+uHot
0XwdN8Rw74Ccs4FX5/tgMDpf1ikgWnb2wQ9MeYjDO1TxANMyAKKDKci174lQIXCqW8+F2v4w9NS6
7bqwolUmR/dbmoHGCHPDeqKU40QrOnjdqm017WxMHetsmCxrMy3E2wlV/IYvBIXOUA7BN7vR5uv/
f4x+JZsRyvlqlrx5jM7LfyPb7D+af8sei5+vH6aXv/frYRImLXGTAi+b8KUsuhz7f1uSjL9wTPPi
BfXBJh0Gwf88SkL7i0M76GECDJylssm7+R+WpJdGPA8YDDhed5x4P/Uovbye/jmtOXiQ0A3dhSIB
/gSgZweVuawfOkU30SUj7D1OEKsRlx1W5XfSwxC2ky1cBPElW+jbLnBOqOmf2HN3VkGMNdKdRvYt
InL1m11ptq9YjReJ8SmkzTfl4anhQ6uYVwQSbbT4sWn1ByXQJh+AG1ruKasWr4akpN6cFiaS8JCw
MN2oH3XjSNe3ybWbXCCZlNVqMLyp2gTO2oJpeOJWK9n8N3tn1htHlm3nv9Lo9xBiHh7uBW5MOWdy
nl4CHMSY5zkM/3d/IVWpVYK7DRl+8PV1lYoqkEwymYw4Z5+91/rWRjP3JFNfYE9gpEDlheHpOHET
bWrVg6A6hl7QObKEKJd0NR+Mq90aqOcY9iFwtqfKE1W0kldWeo2QMi5vguQQk3wC9C1wV8kATgkk
A+kZIZ6l7rLb7DZxEze7BOFnfa+IN/VJI5EU6rhoKym163LM/MzXHoXAxTeTv5iYEm7pM+apfSdI
jlg6NXLk+Gsk3RS3KOHv6uxcCg+M6CAJL3YIvcMWFJxfwNKrU51sxMbcLBDohQnYfexURMRE+eLu
sumIj2ur99cgOMF71z1RqZKdFRm0eowTm9YtOtnBstM/ze/Ci/Ayv4vf/ha//b2+jV67z+9vo1f5
vfuU3//8d/hMXlFQbNT34VN919jE7XHlF+rzeWj9YPatTU3aJKnTqoUoGPmj0iu2ss+q/CU7J60v
0iaXy+dathfDJRdVfspeVVClPUned6Sl3EziLu0Qw29sySl30eJhIhuhdzV4xC9Q2SXNHyPCsm29
vJAFOS0XXXEU+ZqvZUgb3q6OzvJiNluDQeTCZJtAct4Umh8JHgjL58kxB4ueng2pdNnXPJq/09vJ
gUTfW7b1MjjqxW48Ps98LVUPybbxssmbbVIxHL9oFTLo2VNEwmUcw3D0iTQTd77i54wCp0aP1rkY
fEZbvZuvIiKyfau9yuODUewneVscAsWttlGPuLcdbD27CYX3sL3k+lHeZb0fbnh4GT1M082kvGjF
/koX/UR44lINVaoi1XBQ3cMDp+Jiem7OpT8JoRtGhp2vAvVhRwrrXDqxemi0xlamq6jfKsNGXDA+
u7VAfLfilJpPvlZ9miLgujhAnCok9PKkBKfqiOZw8tGFdkfz+kVjhGFJrho51qXp9lGEjZWb2pnl
u1a4IjHJydfxV0Os7BVT8/EzuovPJ9d3zWxvfvo1gXXCeXw9CcSx2gwsCFhSnWXxMcQBjBxUpz2L
XtQyuvcs5Yj+OLsTLkPk8RVlqPWh187ehDumC/aZfEzzzyB+NCPZTmcPo9voqN3rhCS3RUOiispG
xllBWqtNSrJbsWXWceE0segai7C1okPWJdh23pBK4n3YN8kx7Y4FRosqPVr0eQJUBjw3q/OqK/GV
U1+MZOCBZOL6Jq8/U+hHIKfybPIM6vebhRIbn7tLvkplssBcZHWftOK2+ABtIXM0dLoBZDlCx85y
JC4p0D4fFyQ/PDV+o4k97RDtK0xIHcl4SQPQR8ZXaxQeiRrLtG1WQRY+wKY3shUdexdJj6qp8ZNu
CtFPi4dCfBAzrxoO89l8lRMmNBF2AQEC1X7MDsrqzzE9Olp24ffZlTjfoZZRK38Ij/3JeMS/FEl2
eZ1fo93lD7xYQmn5n+LSn9rTt3fzvu8fEVleMVcUNhFLIWqFP/5ordN+LU+AlNtxx8K4HJbHGUV7
CH5cXOfbrons1javavWsBRgE37jsldgVJuTZOSqOszZnXEmPZP2Eqhv33FNkx3bgJwnSsjPxTSoW
gvRujEZwwnAXAsZReRZGsWuTzgYoBeEAH9e8D3AtVLtGu8+9gHB34ueYsiRLjzA70J9akXWVM1B1
w6ta0GlGXb6Kt0NemzfTDvjOLlLvxZId6NjYzKxNiXOmt9F/WNVTNup+5hYIOY0Kl4ltverH5K0f
nZqgYxVhLDkK4UPJnkgyiFVsOWIZWG0jfzkTRYC2lmpvkp+KRnVhECPHFNA/TF5McZej8DHlxZtT
+arDPpGjSBLqV1q6XrHXuGnj7lHVJq9SMcB0mi8bi5eUgZ+N1WeoZU6VsMTSfUzIpsUD5KbyfSCl
b+zmzzCkLZoHE6iA2EEh53LEvYKg7gU9wlqVjIQFNDPqlXBwQsLbzF5yelXatYXuCVlF7jOehZlo
biFz87LxxvFzDI9m+5gK4wYaXLoGdfuJdSUofe5FkhrbiEBcdY6vY61QPQFD0xQvTLcsDPBSi+XC
uuTTrRRONkZrL5VVTyxql5KDWRs5l/Y4kF3OwEOYXjRpOKeJdEQWfTGy6SHP9A8cpMdQvUTF/8YJ
7z+bfhN44L8qOo/x1/eo+1q03df4LzrOb4/7XnRaX2hLrvQQTaR6XEvIP4tO6wvHMApLxocGKCqa
Mj+KTtX48g1LS7ucvi1nO2rfP4pOPkSZCH6Jpj20p98sOr/1tn+qOVeyyYqMQsLC9wFF80tPqKdK
0MWG1aCS84bG/Nwelk69lGmSks/asU1qmXKONLixnUoEh4KqxlVoq7qiCNXVgCPr1oXan5ayVbFJ
44HuwjcCo57MHGY9mQYq8DPtYukE3aQBPf4uPQ6QsoU4bR5TBgHUB6a8SytuejOp5o48nWTEI0oN
z7YSIH0P8/Iz0rLKVcuhdac8CxyyYpZ7IS+LmMaLsasS1jkYWRQfaNB80rPVywzbyzaHvGXLjK4E
gQXHFPGvwdwfbEVBI9MVGJQtqYg2CMaNGxUZ4femzW91Nf4rciPoS2icXv658nlTck77223/9gEB
rYnfu5+PbH88+sehDYnMKrOio8Hd+IMhQT+cFgY8OrhqfzmwKV8Y/euc7+iNIBWhwfHnvQNDgtuJ
CQWuML7Wb/Q96Fj+pQexHtaoAsCHcSvCvSJN5K/dv7iqBY1hhOjUAaEVda6roAyShi263w1m5mMN
Oy6G9EhMwVWjEhEW9t5cGicGfqpXdu2BJJptXgLyWfKLIOj7clDPtMoP5pg+xFV0FqPlHsQOYIna
2Ge0n4em3UrktViF/DbDiGhU8aZUU26l1CrIINI+cgQWhDflpBV86iYmALvNx02W4dEqk+TNSFP9
azUM3BfyIkv3E0ibjabVxRlasrYfTKNzxkRSdlO0Ro9kev/QpRjIiTuaXsQ5wIiDbc8h6Na8jgr9
LW1fwxTyUdgkVOSVjlE0Ji0u0SQXnkW+D61x8AuSCC8kiUVbNWmRoVWMIlcViLlDZZw5zWqRIOzo
NhS18h1EPQkiYSeRfymq5y7pNR81aNG7zTeLRVTjqUoLU9uSlwHPgPJh7i3T0UM6NBVqVWfWGiSQ
YnXVkCmjJBPbXd71TqYLFJFNVrqN2EvPhLJ6Tckn0Tzdp3kbXlt5tevqkgMj9Qhjayco04015Jx0
+wNZFA761F00VlsjPbRjejCTYmcq5IDlmJa6XWkqaLYL+sylbWrLOY5BNsycUpIgepjDgU8oz5FK
nWY1pI9lVfumhYZfyD0rk/48VQvcAqzu5hOSc3+xwIOoBHllm5ZDhGDcGjlACeakelFgQMttFfFo
YulHKRIGbLj9Fbjy4rmCmcFhazC6FlN7WL23yqKRW8vZTlKrdifJRfqgrJrVrAjOeZXuIOg3/lSI
LxOZh/erkxCflLidgiS51MAMhHKvBclXdTjgTPW523wjQVcoyKBuwU7dDghVuYLfm7TNrjgUaNu2
j/fJoDkprm9sRIPg4sYF9jDMfirhMlSk4oMLQXAWA+8iTyv1ZfjnhzzLLllgoMeW6Re0tXacGjnf
KSqwjVjEkmvULYKXLryoC8CJMI0wv1njE0NVw/m2FP3Wqv2frlJhiA9fnVXony+6d33x9rddu3bI
2p/XW+nHY78vuZr2hYYy9KZV3LlOjml5fV92+QhTyG9DD7rLxK7+o2SR9S/r5BdRr4EYgynlP/pk
64fAYNJyZg4toabTf2fpXWdhP1UsgEh1xF3rhkD9g5zsl/mSJOfcHhpbtYEBLyVchGZq9JQo6Vve
R82G5IvJz+r/hTRUWqcrv35XBL7qN+khDrRfvivviHUsn5orVXAiOtPQaLBl+2SO8/2gxue5KTlp
6comybOrUIOmDQgfUX0T3Scssy4bCYbVIvkDl/lb1+r/m96pP67Kf9n1/Y+3/m+nvuUkwgYKFGv3
8W9//8fjflzNiCCoEqB8Iuu11nrgx9VMiDw6GyiWkB/RSfwowGXtywr8Yxr+ba6+Vgt/FhHrh/gy
MMfYqbjnGLv8RiHxa9OXy9lAN4EwhMAGZrIGz+7nmSV1bDkKeHPcugv3CqGM9EYDPN7KQsNDljyN
cDtv1KJbC1elsOhgflB6485JfRCsqa8t0rydQn1XLNwPrWb+gRn+/1fY3wmO/lfL5bGfvuZvRDWG
f7m81gd9v7L0LwwTEPIw8AbmCQ7kR3m6Es642iz+AbS/HtN+XFma+IURj6Wyrv646P482nEiJFgV
lSATZeYNrLu/cWVR8/51zVoV81zxhH+sKcKo135Zs+ZKwyKCJMWWKVFoD0+z1+VglHAoNO+4QCxn
qsZ8GyW5dA0kCKst8GovEZPcjaQ8wfe55F7L1JmCCIQU+TQmk7TsTWuXbrNIREorVQhfKuxe41x/
rYzgoWzU52XKnahWyG+HKcZGc4d1lr51lBW2FFWdLTeI0bvi2EWatSe/8cYQzA8VjILdYk7ZTUtt
2PjCgG2Yk+7IciYcCmsG2BUFb6Rgjs8dmkba0VF8O40x5CL0GvREROPUSYFi6/qMuyck3GnI5d7D
gp7yc7aVPRct8WShBE6hzNWLGIjWNtDHiZbk2Dph1CZuC9LJUOZ7swhewnzo9qmcXnMvwhITeZaO
pQ31JtHmdN8LFu232NCJZZNemLtfy1EybYiNoYidsr3VZYmNzcmbpODwLXo1wFTuF2X+psWjQsPJ
ap2iCWsOClZgj62++OICroJfTo1zZGidhQQ+p8yZa2ASfR07XbaHEfBUokfdfpry8NBigKxa2PGT
0chvJW1qOAGNoW1VDvOHKFnorokldvbRuC9E+s2FkM+nbMbdUMli4iR0Lx1JaBp7zuBBmjR6oXey
ezb1GVyF5HYmuQbxPI+uJRc3kTppNgHxrVsVoD/lWD5lJOfwRBvJbmIOH/UEyEermgdllg07qIlD
C6A3k+PLqCaZM1vF4u6Ivfag9+UdJgETvsC0YMkfHqqq6ygR55M2wooZq6k/yySJ2k03AwiJaQ9g
3JfWcLRtTOgwaIU8tIkifezG0nQZqt62EoreuR1OnQqDA0lN6YlNztVbzX5VKL62PoPEzIgyC2h0
S0et7lQ7IdnNqevovAxB5raQXcU51L2+Tnj1qtKvVPG5J0yJRoMAQi/KWXsVOtwk74Yh7QrSad8a
vOcMfpaLEBb3SOD8tNRhOEwCGZbaI/F9JFcGjC9mzYQ7MRAiW1YThwfwTszI+uZurMStqTBaIBL9
IxxpOZbF+Ki3QE+SEhhUhLzchnMKNa7pIcmFd1U0BbekSw7bOEwUT4miDS4l3Z1VUFytuaUVVeBd
q3TAzwZ4Qn5KyY/LrvCsTG3stpranVigaTXj5rk1MoKPTETJMxjSbdLPgMW6YS8OPUmvnbLDbW5u
rVnZVFpB1jnX16PYNW+dLiJgBFPjlusvIYwU9O9CPfvY9V/EPnw3h/p+UBgLIWuFioEN02l5TtD2
FmsDWkynF8/zzIbsXK1wu0XlhS5bIGK9ZO0GuVqYJYbVvi3kxS3oBXCaQaipTBFAHSl+YU2InAjn
O1ljsuhKevrYmE3mE2CKq7gdb4lgfo7j0cN/t7gmDuONoDSZG0TMlghwBybCNHSjtiXxJ4z/HCuv
gUzQNDN9U+jOWkPTmBBshzDV0DaLStlqcR/7dUXDKWRn51VL1RvgMNqdURQ0xMMxc/slgx0N1E52
JWk+5EiP2kRuuNX02EuyCCRF2hYeCbnXtAUPcgHqBTMGHfNXdVymmzrMdjh2ZPIjjQawxEK/exHp
wsvd2QrntyYY043QLToZqkHwEYWxwpLBf7FxT/hq75CTy+UXBh2sheW+L4y3IcgZOOHfrkGu2ECa
FT8I6sdstFIXKM62QH3n5bX4BsVX2ZC9WTttlgR+kHB3Nt1kk+U8H+D6au44MtTriPFDjQiVMYiN
r+mq6xIztJamMpwmefooZ1riScxpdGzLnRLGhmcEo2n//kntv2J/7Vv7iZ19FdviGoAh/i+7bf/t
xrv1bh4897//7fErzeqG1tuv6Nb/6Zf80YJDLSQSIo+cSMFSwynzRxtuxRavB0JmHTrd5B91jqJ8
UyeBn/rW2qbO/VFB04bDkUbzDgfSt5Pib0mQvjuIfjqbra24X1+Ln0vopuu5pfNGckJo13ajQack
W8iLy2rZxl2sEhQ8RJtSG05aJlwn6vDAbIbkIYYwmprsRQWqVtMXG7hg534gMRxVdm+1Z0KlsxfT
nAJnECAB5ojCAaiE8oa23KPSkFYcZwlpzBKNNrOZKSlSi/s7XojJDZ/JBy78GSDJUcgCJmATG1+W
38DiwawJm+C67+bUMYZS3VUSEgyrY9Yzj4U7WlaEE8aKGZ8NZVPfNDJbazSxpLD0TJsZUICdGdLk
SDASy8kgnJtZYm6qvjUUj2kSVVdqzKhdM9EJE3hyV6rKa9TE5yLXb8TIGGxNbBylNnFZJ9G5VIzz
UsYPnRVfJ4J0RCd7imJ508CnJfG67Y8aknwy1ZXRpUO/OJoMGK0xrI0q9rJXtOJJqfJPjPUBmNtE
ctRJPub9cpwXcXIVFa1pPpi9PYri1zbKXttAP4fRRF/fFAQ+LqQYqRvNnzrKsKQ1dwBTeggJc3gs
KoZy0sDEtk0PFJupExTWbRpku9IyL70cLpu8K6evTVt/MuFonUgLV/nyvOsk9nLStscCDl8w7QI4
kzQw8UcnaNFtOrfeSAgxgb+f/dyg3a76ju5ajhPfaKqLvmDf6jMGskkC9k2JRAagbdi1O3kWZ0YU
gnouGkQSKC+bDTxGw+4B6pBING3LVjJuR+nNKOYEYl0b78novY1CGYasWeSVrXUN9H1+x325JI+k
79znkbEhdYJXuddBMRVTeTVj/z52zTheLSt2AwmasF+K9rltI2uTV1xxRvY+FGR9YtgG5CoHnqoN
xp7uI+FkgHcOrTTDmReLjTBM9y1AIQfruqnCSELMIQNsSkSmPtnWMvJLmrR3SDw9DtmMSyAiNp+A
Avx4bTMqBDCTgme3vQJ+NPKGKrbZk3clYphmfqkpytK+Rn+gO+1cXHeFtGmwdww5wPpQdgrxeaBP
ayWTpzW5JwSUqwAyAmaSdaJxc1hXk5ltjOZKjKbN2O0TAsWtc9oTpavjE1QgrGmnYoq9wIQ/JgjS
hUAK2QZv6IlG4xTDsGnuf39f+addlfXk/P4nAfz/Dk43y+4/b/v9R/b2WvyV083nf1/aZYlposHi
DiCbgyrtjD+Xdsn6wkAQazKqThCCuA1/LO0qYxScemT04CnGsffz0s64k82IAQuhk4jl+NBvHGHZ
In5uunEC5suvaj3My3i/f7U91H0d10A7wHkl0XCdFh1HI2NIBK8Eq1h8ryX4ZYFGv/q+X/yt6PMr
qAld+29/R2f/67ejcYmbn8EOKaB4IX5pxdRannA+SSOna0r1abG6+E0E7FTDgOrLkylwqvBHs8Av
V+by+IYWhpowC2VgqwlcFViVGS6QuNeSy0RsX+Zxpuwt14I1cq32qi65RJDHUBkUKz+0asdUIS+q
cTf0YlE4sQWqmzpZNJ9Skr/JHgC/MoG6lDnthqQIE4BOyveDFjWsIRIzl+tUb8ora8Qi0Sogr2iK
xwb6l47UcVdAj/DUBFW4GxG2QGhezNx0WjUZgbLEVaXZYlPIFjTYQH6xFMGonXk2oocWFxcqOSmz
gHgV+QRSTxNWvY7QKTkFtiEYjplWwzlkmvJIUE9+KMcquQkLo0m2iTKrg5MBdmFePNZ94IgcFgRb
6Ov6ahiQmntSN0vD14S4c93rUJW/wOvXLtTxq1aRfeDJbHthtoeGrL6VSTZigFuK+kGE6BBvJ7kq
iagQreBopF2Ru8XMexyzEupnWbWCx9iamPIwtgPDrhViO9rjQmgeVOlFfFVFzrcYLyXzUZ6HSbFn
KLtvOcFGo1+qM9tlD/ASeaBokvE8hZZ0PQoh/GO101oNdZPUXyejohMcNfZ5B2sjNlFlGeogbsZJ
7+Gxjo154KqtxLUksO4Yu5NITS4BEK4QsApCNMHQX6IJmygMG1l9FXJyiZ1sSZTQ09M5asBLzvXV
PHbDW9KMENB7a+EMXcb9pMFZQWmNdtmU71WR0wlGlQkoSl0v0QblNRnu5TjO9101MilCHwLVVVf1
4TIEUQYAbMhR8gVRqbkgcpg/ASCcNgqy/q/klZeFp4I/Qd3CJXM0G0h0jtyY+gfcmoSjYTaLd0UI
H8kVo2Y9GNGlELeS2LToUrKhf1LHdauS50hObPJlO9nLUmN8YbOfajuYdKW1m7KhTRnWEFMhu884
qAL8/Pkun1s12+lqNhO3CUX0M5V1DqF6J4OOTEAxPmhBnN9n4oLkpi4TuDilVUFvigKgd6k5k2cy
UUahz9Hn+jaMTRMebJj3pd/zHVIQLFhtHSFeGwnNYOqfdUzsH4bEMBXtbCIsnHhwBV68FUsRwalq
ulQIVruWjJNFUz67APU2sEkrCx1BNdDyyVU3la4eR+hZGTqrCmekuYqcUZyhvtMzSuJdBzOxI0yY
VHoPJT0MTg0aB5otmC58f3K5cwiFVGkK4XiOEjTKRE8jFcmdBx94C7Kye60IaQQfKoal4QFRzl7G
uWMGIfdVwOGQHyj01CVUvo6KlncnJBRA6KeqacvNEkmxtreEBVUbUqbRk6eiKXwtrjtghquurh9y
UTl1c4szvgSmTWHZRD3kl3ZBkKjqmf6y6ELDK5zGBa22bChuQohSoGuabLjSrEyTvKU2ZQRGqWLk
7v/Bffjnbfjf/9PN69hc/sWW3a+qiL+ONXjA9z1bMr5IeOTRFJHAjb/6x3TOghiHjw35OHYG8Bhr
KNIfYDjV+sLhjDhbBh6rvP2neYaqE9Rh4mTCQ2nICM+V39myV1v7X7dROhbfhioSpr51FvOrLyoJ
Y6gjy0RqhjUE+7bPHStDXDoaTwHiWV8x6r2FbhwVqULXK55UuDXTixHTtxjkTF93j+jO0uZ+RmIa
pfdjUnpCzfaEom2M7maZ4xp5FZsAkTZejxUQr+mOlVKWZvLkx/FdOyvAxdRuN0iD13Bj6iVEX4nl
HRUe7HCT/stT12rlUbHemqbfz7JpF2QY2OrUpK7KCleGqQtemdl6tZ90RNBUJ6cC2o7Wmtc1so9C
fRSk1u6sNYPV2NU5EnFWp0sEXtgNgDHLgVw744Tw0hA8oTmNAlKnRXDzlCNnNj+TqgQoGPJALSF3
F4DXgZhV2+BpmIUtavTInpLei1HBN+FLWSDoH/dS9dJ1FjRH80kHpkUPq1ee++Kj4jxQTI+D0Msu
Gkdla0CMHVq0qa2O/rYX74nf2BTteN+n6vuCRw6FcHpfLnsZ6WFspZZvItElc8RWkqJ0BGU6WKmw
NQaEJZLl92oa7keZ7cZKEHKMN8oUQCsvpgcDfUJr3hnWxagbfk7NdPpccqZyujRJpMAnz/tNWkBH
Tozouk50v4nELbLTTS3nR3F6iYbEus7ATzyUlVnfSZDNT2JQPnQd7PWmeyE30xNH81HqaACL6yZf
7Tt4fWVzm0QoDDg20fwnEyWPutDVw5VQ35TbDOyYYb0tpnBK2+XQAc50K8wG7TLuNVldlavKjk3R
Hsw6fmj61oGQkHMOFBvPTKKbYplvRzWp35a6H7+a1SPLv61N82tD3m4YmFfQ364aeSTM5Xr1AQsB
COQsIIp3Ct08pyTJKwoiGwLiUV4yu23UO1SA7cPUF/dzlrb2BPNwC/Q58esE4l8nIsftsdxOiuRY
iuIaBdlcxT3jIm+UTsTRXst6ddADAV70UqJxVh2CKc6BJNp0wl10F9s80a4riylMyUs613aa7tVM
tts0Q3Ksb8Yy361EQMLlaAsHgPEU0g/ESN1OQon+t7dRXNybbJOa8ZGEuVOWh5TDYZtHpa1gFtUO
mtz784DGlBQwy2rv5Mi6jbP3JTyEc3IPV59PReKU9p48qK4+vCz5m9Ve67RZlAgxeLnpcY1E0kSt
emAEBtQayDdelMModG9SsOIY6wlE+nUg834FyW3d0FYgr2VhcjULDE3q+J7wxKuGs/McmmdxUf1F
BquqO8psSTRKagT4+8wssqMF/be2qrtaD68r9EBTBhF/kEHDSVuGMzpBrWZtywl2MBm+iV0p01Zo
iSeAknzQzORKSpuTUvefYxy/5E0fecucPJXhYmyiSPRqMhksGYl0L8S1WzAYepeWOnxaqsq8HrOS
llJQQDhm3fAKRbqL1GHYU6+1FzQMvd8gnLTpk3FrEdm+5p4wobGaK7nVbhulvCFk/ZRazSbJkuIz
hfjykBkjDpN1pFfLwR1hEHy+wJwBU0p7k4axr7XRPhTb7RAJpz4V3QZHS2O0L8tAs6fLOU9r8puU
Ndss6A7NLNwGjHgcI3lW89FJwqLzJhixfsGJB7/CLHlhb46uKuBLqEMvrF+DqYdPD9a8HORLoXyO
MNvHRJ+eevUAiNMhk3YA19mF3qCH0ccYjMB3NEnAhUI5zKQaQ4EY0KlRjKagEbaILyOwzyNstsCJ
CrP0EAx2npGKBN8UXKa1aZCj02qC2xLtAMzPTUKVPkDQwW9X6qdcNpHsN7DYLZj7Qr2I70NtkmJU
ZpgelhqCuGZ4df0oG/VTYuD0DoKnJt8T8mHe1PEHoU3cz5nhpADRZ26yZDtwc8AkLHRXMC6xuFc7
XFLWplPeSzJ4Qm4NRHDE5cxZuSPb/EVP8sgNzGCbhco+bXENcBlWJZes8kp1SLOk8BQGlchw7ZTx
QLBW6ZO6gkRJ8qa5b0jRRpyfMBaQICQ8i3RwjJrpFsDodKMt1H2ZUVKrmuONhPkqGZsj6XzHKk9u
Ik2/5XhPK0bMwD9WuXkmneaFcREupX5CSJ65HKU4Tt3G8pEzDA0mHAx7WVzcxbwm1e85j2M3HAuY
2abbt0dVvQVaygUmOvDeX1DtuTKqQ6FLN2E5wQq3EPOirC135Ce14VPQ1S9Cy01d7/Gsw0iu7Z4s
hkEyPAjHbsQEIxXCcz10G6MUTtqUPcfGtNPr+zxrnsxqnm1WwQNCafyUoTJ7AD4wIgecdys98yOr
M0i3IId7tSREQ7PyHKQR5uZwBIN+LfO9d+pq+s5DAOjVtDi5cS7CcWNElkOI2zlTTUJr+C3P1oc6
N35Yyy6nA9NONBLLI4ICGMQcpqTegYymwqfMQMjkkI047KyixZ2SAQmq1PS5FMq7YCzeVHT7E/BW
tIWBm+P3yLmC0Wb4JbE9t30h+VFqfshTqrtyqH50uvXYSbTExrDbq9z5dtji6FvyBmOoLAlg31XA
nATqou00HRHGkpA9T7rAgjctipcj2FTH7IlYyWk3kRHh1LKJ30NYaErzw4jDXT2BM7UsvOhC7KPQ
8hKjeSJkAcdbcC3Vi+TXXeUjn+SUE9OQrUhM2qgsVVG3+AQuMrCkFbAoh4opJTkRvZI4ZV+BF0cD
qg87I1d58SuwvUu8TLbIYD1eSM8wpUNZYmVJdjgryTLA+r+pDV6dGjtYke5BuW45A66HvENc4BXk
qyoxGVCD7KRt4NNc3Sw58ThTfClJW+lF4etAslllGYQqxNdSXt9WSn49C/2FSJobIWKirgT5s6Km
OEf027TunkXxE4z6pi8/ycbajwRPhK+h1jtweHej2DuTMG6NOsPvhTyX20akrCtOUXViSBnIDDkf
yAqis4zQENtvtdfmx4JsrVqct2mytZA6FlJB+gFNFYvJNu3q8ZV2O+3MyceYGPPAYQrBfmL4MFR3
ErW7BKZ/UU7bUYrYLvKXZC3wOrGQH5tMc+VAc0rFtCGw4jmc5q1MwjaYeuMgLRkjAQDEQn9L7Lbu
xWQBlEHyKZrcSn16CNXxGCMmtY1mOCfRDo3LgZgPl4G8eOaYjcdGfW/6GrqqqFLJlFvYnr5IbwGR
5bbKUArLVezWWkEHubzWU5nybXorqno7Ln3B0VhAhcoIOdZ3WZhBPFomX9PL+3X2TGT6jdSeZMwA
SyRf9/Gnwfx3kYj+KcU9rNw99PIrEBexu+QmATDklCpG/1CH0OX1zgviQLKVFfiujT4kigd1aHYx
pdNZyOKKBjtJb23Kwqmsk35FjVIvHPKJOIa5Bk4E7ZTfRWKWpt/Ro85b8PWnPp9EFh3lUw+W+3Lk
RwC1gZqjN26sRAm2OgHFJPfJV2VNL2vIr5EnvOmmiBJ34ncCx/5APsZNVlgv09x5iyQA65UuzGZ2
Y/mhlbUbaBwcctrx+4zIKJndttWSW+aqhcpcljAsuWx3SkpO2CIrtlGahGa0e6lpHjqVAZQ1P5Jb
9pAaqCVi6cA+4YwydU0pHmpFdGM5OoGp28prhqC09CQT1bJTqQOZbg2pF7qRIxNW/YhAGBZimfis
JDrUuohZCQPmohNzw+grL/u7pF22lsBAvovvZl5y0L5um6+t96U4/g/yzmNJciTLsl+EEnAFtmYG
Y27EOdtAPMLDwRUcUOjXz7Gs6Zmq6pluqeXIrHKRkRnuZiD67rv33IlCQPwtJXHOaXgJKsVZdzTT
aM71LncJUJmJt2ny4avPmALm0fzN0bX78CXPf3A+5iXB4s7DY4KxXNjDOvY7fDa8dD3qiqXb4VK2
F9T59k7Axtkn9rJrG8vZB7jfDmWebLIhfip9ndyXyqBdru+al06z2lrhxpnF1VhUcVU6VyvfIrbn
Tmh7ISlDrU0SJM0uZv11W8tvfBluxUgFI4++Jkql8aaCOr43bEa9ybEJAA8YLWLnoPEZ7cXoPdM0
cAmCFqtDHXBF0jMfbDtjtogMw/e1paZjirGvnsYoEKnxBqaJtYcU8afhh/e5aXTkazmxW3ZxXXKh
t/Zc9IeSZQqBRtxFuPqipq6PRRg/is4xYfM0l5T141pKed9NMQh9woq5F7FJtze+2zhRmxUGnnL5
Zfl5fp/lSf9tebrfByWgFGCo6znj6NY6jqbpNzd2QW30J4RGucbizckgw7OSjSHwZV5klEuCaTaN
oze5zzbNbxtwhfW6ZNLypNwIZX/hOXG2NYWI+ww9djPTKrTSPS4eMXXOgfPPrrEInzV0GC0mcnEf
6oAvCd8M3h5fX2mIOYDWfuhN0mUc/24dgoQRvoUGZuDqERBJQu/CLXdQnqT2r2KkAPJ2s9gjYfKK
0+OA/WHb1Zm/pmQmvSqp+x0Na2M0DHxtsZb+uvGqfrtAFCd8vFTMRP1n00FI7qxH7BD7pRenur01
t8grTqOeqrmf1qVZ0Rz3cyh+5K3vSRZ/uslbZX38Bbllb1e/g/A1ma1Xx+qfutJ99lSVHqn2+Y0Q
++V1/Wdd9R/CGB8hU+Voe/YVEkoZdRpLW8KtYFL2EqYcmRU2Druh9QZ3fvZdMcTfpX6dbYLYSlbT
5PgrRGKfRALg3SLn4+UgkY/6rTO9ZFsDLl21S4mq0FwMw0CM1Q92o9K9U342NHqsEnOqIbsP11og
jXvENjb+2J912acXkSODEhNcVwFEywRziWm+9rxCCHgSEGYkzMZfqcJnJ6RueND4ilBovrPBwsDi
eCtl+lTL8hJ7/aWxi41Xcphq9PeE6w4UtE02wopXbZFiQ+V1rXwObcuM9cXcmGW+Yyp/LJtpOxSA
0BexfEEaPIounk4iSH7oIbKtJL8r2+lemtN3OPisA92coV+wINHyPdCCqrGUJTc1J04rI9kF711e
8QGZARaqJiSSIpK1oEo6tz6zfKByLd572l85txeJTSsr7qcywlfAsJpQG6CPBC93Xe9x5VtHaVG4
OI94UMYXMskGCX2xi5XYToG1Kax5k2Xs9enI8ThKrkKeVIW/7G++FpGgD42O/aZzcqrUlu1dq2fM
RiWehwOdrBylxJfjVPzp8UjZ8EswNIfRQdJQMbj7cCzaFc1/p4Qj6jLF1r3TOJchqNaDY7zStzut
aTpk1+nlgQn7bZ72Sd/QAF4vKUdRdZjKhZ1Emg/DGyei8RS29m+Xd91g6I013zJsOBNZoyTeZVqo
QWUSV9YhdZbsMovb4cRwUtLHugnUg5iTMtnMnj8/5IBkb2rGk9OCiMhNZ3kfGvs4NySOFMaM1TCl
8laa+av1vShU37lyN0U1PKeZukyZ86eW7sATc24vidMYmEPdbnlJMEwScUVXtzctb143GtmH031Y
dtTFIMzvc6M3H9tYYnrsh3Vu9k9y4RvU3CTRMGMKUo66ToBhJtmvvYlPEIr7teSbNyBTzTU5XzPb
FpVf78yBzhe2kP7GHW6fuS43wdyuE3CnaZm+xl5NOw+yzDh7Hh6FOL1MGui5xYiM2fC9KYND1yzu
Vro98nQzu0e/rx+7schO44IZVmTQ8ym7wEOgjtrhpQyEVLE1yYvntqPblb4W2iHntNgYTRGoDVLQ
KqvUb3JHkUcQ4B6j3FbcVAopXCaR/TyIDXylrQWNm07QpGhpaOWyH6bEv/CQL94CG2EvZxbgef0x
LgMuspnzy+BX+C0IT4+QmS+j16uXpcqWL6M0k59CInaOl7Yy9lmb/HbsIdslDYTgsfBYfYFtwnaa
QX7oVgVBsql8hYOJ/SVeJw12lmD0nkZo9SaFvoXw/d3kHHrl/jgZ2kexGFHlZQ+qllsn19spxqG5
Clt9TsfmzXDMA119jzM3MdzX9LHHs7lKYu9nIGpxO6M4/ozp4ZTmdzSLbWpScK7X76iXeQ6c3w7B
fHYyESVLj6GcqOlqnbMY5297bnmLtvVh6oq7TFTl3tbxY07Iu7WtnamQphYY/lgPufTL2+eSltlj
V5nnSoRqayYTMfrWyd7K+KPP1ckeHsPqsfXlvtbdIY795Iow5XsJOme5a3J8q0K0Fh2CC1n63JMR
vo1NA/nD7dU5i381ztNCKns9eZesc96XJuq8dxtZDklPESYPpvySKUJLvJWMITU2hsRvAQiXo4h+
R/M4QnDaWxYKCNv2o6h5+5UWs4DVPk0xtSh4GD6MWyeWLHx68zigo9IDNwkeM1ax+eBT4OFh6/fD
yO/sbG0NlUBYae9y77lPxMbjWTbwioV/Gckkuytr6xhQSJpkCEC9me8Tc1mzSlzRb4yKYFNEwtSz
ELUHYLGs8NC+EerqVl4cwBEhyp7ysmkMdoly+OiNa48oveBwbICG8eJZPHxGcFR9TNGu0DyOKAtJ
NnTazu/StX4Mkfzc7ip/aki1tDujM9+HkgcwLO7HRvL7Eo7By9TJAzrosRfegUq1FdWC63zaTeFb
wbWjYvNhrOrPgk3mepriyG7KQzjwOJ6Hp/r2qDCeayyftfbWMx88jLPzNLm71rw9nMOdVL9Z+X32
IW0s8buPKDFO23kJ/uRMOAbiZzFWG3oS1v5i7nwxHgs1bNMqkiOp+KdU/bGrrzJ4hzG8itNvHtl3
YTdF1miv/eKjz15QNMwq2zVI7QTQ8JTPl770tn3PyGBZFzc0YBUAjfBkf1clP03NW8Wqzh3o0Dox
dwGIk3jBuJ627kZ6Dgc2b02/zipu8oB68TfhF1uGXD5ANzna6WdqOwdZVgdjui8tFOTCH/dd5e4z
Enet59978ilwvkrwJ6xYI7oeHolCs1Rwjd1oT7R+dMW1z2iRY2ZjZ+pEll8S2exoqEChbo3xwdfz
r4qG09riLaj65p7o9SZvkwccXkfNE6+V2aEMNIuJKpXHzrTfGugefvvWThfJFiSeXy0n2zbJj2KX
0BZYmGkvv86Dtwqr13pRfLjAGnxd3WtjNI+AzQ+GeiwmVhGq93e+GtgJB0c3m04mXaaqTjaT857p
4ZA183Npf5bzcuPA0iPi7nJKbHyVbrDQJ96HmwV72dDgPITiZfTgvnB+PrlFtsva8q4ernGIqdzK
UvQmY0+ie2XViikxpPmSDsT4DkfIWirKi+xlm4M80cW8hpLHSz8gj3DfEtrSUIMKTHrus6T1K7Dt
6oxlNxk+R/u4IPYOBzoHmb1vBbMEJMwjOx6rOzFHudZd1ZzJ4KxyxMn0WASwxvTBSI6S03GaRwUH
xSyS8rXU19Kvtp75afAKz09UcKpE7HPODzQZU2N0nrOoNBdeIDHXDpglyhMLWpHBqZZcMrex0DXq
faa/Y0fBPFMPJeGzVr0FdIewn6cFtz+jL9fzTXbWpIoZIWdna8rkHk9yVFrE1Jx9Smytg55UsMGq
oU7lLscklLUsmDYAHg+i9a63vsP4jcc/RT4yMts7T9555dnn8Gns6wGpaOtk1qpu/ij56vRvuNAy
m/dfIx7bij9q1bTCIodgMysnf2tQq7KifqyzcqxmLDom7Pmta0eB3i14q3GSrAMCuHV36Wyu2wTn
2fzh5A+63yyS8h6BYJ43Jyl3QTaukYfxpvt0ULnC3rqh3rjK+gWD9ikVMll11f3NxMSigvVHADEx
FHcGBVSbpALDC8/jDLsd7H4o3og4ONSQj/uC8YvjU1TU+kA6csWmAKJijn1mXFFGhDOuMkVE94bY
Lyw0sEPSpZ5iR3Md+t+9lJdPaa1aM6gOAOkYz2hPtJBsy/FEaqbeS6O5Dmn8Nfv1p2Mw3g7jG5D+
9i2fSnnEisWh0Cqa8xJ2H4V61yYZDrPvf9dlduoqLAIjfm1/XGdjE8GaG8xgWxlXwrarm0QeLsuu
EwaPY4AOyzU2+aWXT7N8zHpoX0YTjW2dvbiueV2Ee1paemRUv1P2Qr8pW9ub6PtcsIpode9FlJlE
FbSoquFPLl+zjKrwdbFe2/zi2DH9XcNKG21Uc5UuTrmNMX06073V/54d45DV3cEOvvBQPebosHZ2
H+P7CEQXCb3sEm+IOCrMBdyp8rCMURq/23S7e0/o3JeucjiBDxp6hJ3gVUWG6tvhSZd5usaF9BF6
MyW8H8HUnBrf2YQNe7Y2zlaiDXigVIe81Gdzcb5l8stFPsaOX0chDaBQowTWfSEvKAYOalSj1oU7
nSgWfQQolGHe8faV1xdXGXfFh69jghyLfc8dNkQ5m5IIk02AJhFSFDy53FSCPVA/fhRartNCQ6dy
HpIKv4/pZ3/ivmU6s8/hlOhjRhHiUCT7ticzHiq5x/vabPKc67m10KcRRDfGIvaTMG7kJoDtTWf8
qo3wIjWbXMN0L2URBndBNkzPk3a/KATuWf6oRwt9SIXdzzi0B5KD9EIWycDiC80/RKAkxsFWRKkH
cgHm1+AZ/r7XY3D0O4ZKPdAj9bWwal+BOFWIRYgsyeRXBxEuZ/yeLTbcxN/QyY7ZOEjbB8OLH/XI
/DF66UtoJxCuAnSONG5M7qo+2ZMlcx4qaxuHTsoB+zqnt+5cY55XVeZ8hSmNbgsNbwydyr22PJWI
dC/zvsa7xbPLzOI3RsOQSyik7hQSwC6YQ+NIHaXlRRiCii0V5IBAYIQ1Qr0lim+jnV0Vud3bPAd7
I/W+iCFvC99lle3ar4mpGcLsbV/OBHhAmE3tgR3xluatLQ7uAzmo0xCaF0GghEIMohG2UsdcY40d
Q0B2RWduSm1QpsqVdC/85c6iUBlrqgSUJAuPCu1GLLhd87J8w5Lj0pyKTrLre/dWD27nYmRQcmyD
pwqt2MXY0NXap8iXRcrfu8mXfDf7ZdQ3zkDRrudH7HGcu9HldyKAgQyKZEVvSxxkHomNpt71pnz0
HFs+1hYr0nDBxdwkdrtzaP+MCj+zX0TfnIu5ciKGTWhRYu5WVsN0MzX4sasasUKn5vDUortEaPrW
/VyadKaqxR/2ji7ZVo+q0rgm7Gx5aAF7pivKH60t6IZ0j480WFWOhQu7+T0Go1VcZGw74bpMaudj
rkT7M91k3sS2QDJQvbkhFtL96AwEU5jo8Q/3IGVlsTNeyY2JyCk69JUqZx2Mh+9c8d/hZVjABcAS
43/BPsadVqwoVMQy83tqFmJZaWnfd754nUJEMrchsYR5Y5uOVPmydGc1XTcj9nBtRC5OxlUvZ2tj
NiZYQJ2F77ADOOqWw4y53/6TytYd9tKfvVNLV8dXl7D2TnA8/OEcO1erpeVwb94auWfYZvFQEaDU
LVqbn46cPrTcz6YrT76B7FTHe74LUjdMHEfZdn+GyWquXpgyO7KQ5K2rxLrhBYXaY0wup7vZPKRA
H3nGz+PFKhfvfZIhjC+r70Pa8hRkPdc0JooA4DQYJMOiLK+prGCm2TWpgfIbpzcwQsJGi0m4XMo/
nSuKp3GIaS2TqmeFoutNNutPegWpaq90+SfMKX3Y9EhFLGOnBm5xlcn8oR8TQcSYA9wNNcCXHDLf
TUHB8aCy6Qeb7Q9Ljva1NWP7Y2C0OTSFV53tWQNo7Dz7UjFCcM5pOFfVvGDsjZNbFg7T1l0hgQNe
M0uayLivrfqU50AuvDkNdk2Lt9sNJOiMsGOlEheND3vtjKnPYJeo3OC78SBxsNM2u42Pv+WKVTH8
hQnf2uXaEDjSO+9Mi6+5JWpqHNGoOUrxPr1CblVvYiJ6YXe2f48jvt/6eNiQKxvPv+s6J7wEhSM2
UzPghXEYLJzQQJNQ7dwyVPjTr3JOvG6XGTR453Fprjunk+ax6wPen4CTH60BpBZHNFFHcchClxls
2dSZUaPNFdg2E2foz5hCyNzV9ZLcj0jAVHRZ033hK36/gZr499wS8zYch/TsWeyDE6eAa+RnTHNI
7bvCSTxMh435FsSx7rZtRS24W5XB51QMYMXMotLthreY8WgXGH+EML5phAfCmS/xd9XdnKaStROE
HSvKsFNJRIo4JEqGbtKV0AmGXAR8LZlHNbR3r+K24q0pLSz3DYVedChaDIs1NBu3jJ17JB4gkb3f
lNbFL4rRWOVxDH8JvX9dYCOJDCPILe5Zuz6hbqCA5960oRqBAF5N4mPJgwfRJMtOxXN+Z3b5FNW0
La4T4Yt9UHcDnbkqe2iYMlpbVJec4yS2jzn+yZpumYmUJsG5qbN7RcP1Li0kQZjO3I7CYZUba3Ti
xrbX2dQk73MhgAXO3ttMheTVHaS6t+2BDpvcdiJ+rVvVcxzvkZGGu7aIrffbo3DrhUxSdiOXl9mc
+BK4Jh6TwvZ2S9fw36qMq8jtzIPr1suzP/roLqqyOBVio8lQKB7Mzh4f0Koag+U75mLIUxPZzHTO
O3h5hutRfDpULym7hDiYXaAz1XwXF8twDOa+5Y5IjI0KrOCPS0sqe+pg2NYNe1/uIdYqLTPPyuKw
/53P6XJGkiPFzs68D5pdqCd2yUOBIFMqLS+iDhmi8p5D/lBU7iHtCnMPEZ1LmBTyEuKd6cPgQEsn
mn+ACbw222PLtP3Q3KherC3drdWq5ews/RIZQ8k9lneUaUKxfVSx9M92MI/XZfIUNKO2eA3qHM2p
CW13xKhAiNdhT4L7NzNjzjtTca8GlW3Tmx472OnjUnUOqK45xi/ukT43Elvsy1S9ZgR1Hzw/HE+T
K+I3rLUmmlvxTlyZemqjtzZaqXrf1RWpJ3feWhN82phT40voje90fQRRM9/k0Xopx9dgdgjX1m0C
T6n1BwQlLYZm37VYqj1V2Oc8d9n9J7W55fjDJqlc2Lm4rCo1K9IrbG6MWRVCELvkO1XMzqVvfQK8
hf5E60GiqWf1K44dc+3CSurVTFOB8sE3YMTV02pgl070GIRS1MAvYxY3Y/bFVY0xg0LYSMylJMJM
rlsSP0Uj6mk9gTBaoeeVq8FiiNHxp50UFjC/ycc2FDYq3uCcL76I396iTVgLnAqQFqH0mwOjVTPO
7wTXydBW8R+ZWMFpQfhrcddstGPg5cnLjRmSezXN2TxygRb7EOP3r6oIMWeylrxi4yDd33RiV+rU
Z89j2cbFtFN+77rYA4cD5dklyj+YIAVbhN2EAXoZYmDBC9N51rclbqc4exywNnLEDKY6yhs72w+c
P1b8tcFbWQK1avHWLeSQJ76WJLDEtOn7W+QNYVBd7WIcEI7wsV2EWVr33SzVIbfjHMvniGfaFX3+
1jAj4PpqM3tDJbv6mas2u7q37pzan1Cni1vcjBJ6dcT/yk4n5f8HJtXTk3UKgqa9hx4e/+qV4KOj
ZILxCGL+9zLUmrLgEtKxNpciEonBrsAhlcy3mHziwfCuBk/yrY0MdbSnKauxx3jpg7HQ/Amlcbib
R4TyOR2svVZT/0FTAATZ0OM07ZTNY0jA5YySVUc0sHKKTtVHyfzAnVgbaIYDNo/nMVbkCalHPYdx
PEHD0iHRe9uAQwpZZD2aeP90rbpoWRAuqEfAHUtQXm863eJjreaguxJk2KuctFrDK+ngB9I62uB6
MCMpeW77Rm6yfFmuqsbQ02XiMWZDuVXCyT/SgJgGnlc93I3GSDmQ8qPOSPVnG6vmuR9CDFo5hIFS
qOHV7LmoViozO2S6QdzBYsOiOD84foJo2GNHMJfuUra5A3rPHq/KjNlQZ4UIXzp/bPa1X0I5o64z
Muqxf6DzmRcDBZu8hUTFk3TQ9Cx0sBlYnS3BRUtsV9wzxil1LPcXLIXsnDo2aADg8yzaJWIe6U1r
FdNB96Bz8vzO5EORTRo/l2sleEQUXm698TD5NbJXPLAYDlcuAgMUTmPZykzl53jJuUfiJOdemD09
f/nhEj4EybmMWX6kd6F3HwMFOCZd2H+3yuXtFJ/aQu9QtFfChwVPpl9vhXV7m2uDSBxqpTsSw1d3
3oTvsBtWpuViqq3uXEn8buhCj3Ey1oqbPrhVRg8GagMHFO83Wwn3gzdHvMOtWBIKqIX3OwQv8DpW
Mt2XyBnsz1nSAwvoTIODfe5vRAMoZFOWsl6ZbguTMUh3ldXtSQu9moiA4zrQVnIfOMdAGHdjLNH3
upn1cd3pQylKlJoELSZj7WkvzcdIMaxR6FMcjK9Gzb9xUv42Gy3fW/78+/b//x/j3faNAvR/Twc8
ff36p2jAX3/879kAw3f+ZluCThIYiLYJ1PV/pQP++leUv5h/Z9//PQPwH73x4m8w50kNuL5tEit3
8PT/TygNaQMfnCnBAbqHhE+q79+JB9wC4f8Q6QNcStOOCPiJicgEtnP7i/4xq23ljS90jOqsh9DY
QbHdO3TxbXyAMSRN5999Yh1ikcMEF7z+6w7/pSsjRpxzKSf7TCfLtjQc9+wNH//+tfb/XIjE/C+D
n/tafo/d17+y3v4jR2IEDjQ3gG2E4fgHcRGuur/n+oEG/825fee0m+LO/ddrhbobNEJYaBQXUYH1
v68V+2+3KmQSKCbkLLIo/1aw/z9dKx5XMvtI3ln8fFyf/8IvcgNnLCna9rdqmUFWo7K4nvTuBjPn
3dC7xIMVdTY+69MgW8n2LZ5b/6iTyj5MyugiCIgb3hHOtrKyx3+43/5PWdF/htCRbIHxAtEOYBcB
HAEp758v40z0sz24U7LTsxV/4PKO4btXRSLXjeMUu2buE+jlXo+SVmsTDViFkrUfm8yDGRvLk85Y
MbbO2D8b6YSHoYeei83aqveNNet7m/qQ04zpNbvPa03yoYcLMwHaqexfmZ9jXhuRXf9Q5BV2UZ52
JMBjppeT4brd4b/+Vf8FUPbXr+rfOrIcvgFSbMEtpPsPpUp92jlVmqh4m5qG/6zkOMwIUYjEuH3E
3gdJ8JRZhj4EBq2dnTFmH5XHYnHVL/ioGDxFdjYGO79msWftgjgMvgO++DX9KdF/85P+c1z4r5/0
dhDn6vzrH//aNJsGrT2ZYZbuyLiq+7wShBm8MOpSLgvPd+Yrs1jwolJF1UU3uVcdNsEh16LeFDV4
1nU82uowxHV25+tl3v43P93tav176vhGpeOnw8nvUu7BCRN0sXlDgv3j5+jXyi8DlXvbpulZbw4g
+7EhBuvZKqt9lRXTK2dMDq0tmSn6lU9eP/93BdfAQf7zD0HPIVmvW2OmcIJ/uaVkX9No3CXOVvS+
UZKqT7CsJ1XQRLlbvCcYATdo+cuN/dJtUq+nO8Gscc4kL3rssk3RSeuuaLUd9WI2T4Y37sx2nqF7
wjbok6l+nDHte7cg5N6vy2LrS8++dzJv3inXojsj/1z6zmJ+MPPXGio9HCKQpD2wElzb066cQe1g
zXtOMQudSeSQyFpsBijfGrNn6EKpwVBj40GcavHFDs9KkRdpRonR0Oq1P01yQ39j+lKZ+H3Nzjxl
dqHZeE8udQMsriVVFDcaa0e6iZKBwQQ44QVvY0x9AOr54PBjeC5BsonSq3Ayo9DKn4Uo0MYNMN/4
K9zfs1+BBbEKrHS3rUNvDT57+8QEVaUVXEjGHtj4pdejmaRz9Qc9yVq3VuFRjMjnOw/UxYsm5wQ/
hWSPzHxYOKIC9gOc1n6GfudejApvWdIEy26wxzgi6JkdUo9x18Bz8HWLT+Qodowueti2OCWOY2HX
K8rY81WNFedAtuWiZIH9UwFSlcOU7zhc+4+WB9utmVgELT5IFFy28oROl/4BV0ZENming2U0T443
AKPvpndpO902ANyzM8dFv4uybqKKlfy1bMMOUfE2saEfhJ8DdUZBAKtiMad2PY2e81zP4DeCYHrO
ZtVgXg5IQ+ezEfwk5c3BqozQv2CrUuuwR/EVtiQyYmjU1aXgs196bEiJnfbl2ujs6sknbMwK0PJ3
HhbCnVLD00LKalsImF8Wg8fKIzw8rJJwfMYqG26S0lrG9RLcjsJVbURhxpeo7Drdthb7i3imAsbq
F28dmrJEfwo+Fk3koKznjzINjT8GVq11pfr03nPqT5XiAPdrPmRdmHPk5368g4Pw28AyzCgUHlQ5
d9d4IcPUoj0hTHksuxzjFpNZ13kyRR6riaj0hzbSuew3GRdS1Sv7btLGQ9rmDyXWvPuih2TGLIS5
VHMeQtneumM8fBeld+9Zsd7NcMqqJpm3+GGCP4YWv41pyNbTTDiKaIi3zbOqWI9hxjdmZ5z1a7zL
cRqzxLd7+05hkvpxuqW/8Kyh15xltv0xa/IttVX4WyuuwYkRDRjW+GjAFYBDOHRz50VGE/7hVd0z
dCa0+YzxfG0WNl5Fng3PS9lR+1637n3reJS4aCsK85K8XefBU8kw5UNaA5aCUSIjNGUJ9VlJFf5y
qtY95FPqv3N2dT9BtNF/EbrZKa56E9ZIWQC6yYgb7xlAH2s71BdlBdWuhAZ0DVr5e2mWt6Tv8S47
oXfqGf33tvDirdHU7mvn6P4pTeOjjkt9rKsqfsDepU9DNbO1Cv29paebprugsHSEF/ZFeEMbY9Mj
Ct7U6fhTcI9+2qZvsJ8r7epK43CyBwwqtuwOEtJm+QGdo9xYic53A1oyg2mumrdR5s4hrwjreKV7
RJMff6C/zpfa7bqIohepWZqWNCEl1AXeh31vrEHPvpPcPkH2EsDeeIyxYm5XsDvaY3oTpKrCKe6W
3igugU78t4zKOElkEcxLHQP+Cdzsow/zdcFw/mgQpLy4SVLu9VRiV6hmebQEJhTBMu15lgBleO5a
j709QEqwe9RMP+UIRf0vpc0WhrWNl2RXPPRYhkX2VoOuyDaWMZHyqcipg1AiFY/yTKrLlRYBNd36
u1oMHSylGx0gC+Saa6Jaw0WkYcpISh+LU/nQZn21aUWVHhjy83dY49mLWUjzp2FCP4d29avQIf09
XkikJzZwbrNVwwUQ2gdrzn9Cv30aS5YSVji+679OVHBoJJaeqj2TP5SHQtJrXzuNOLfCwmuF9/qa
+9VDpYfX3EWSh3PyxGsqPTqOsqK5G9WhDMOtadcNK9H5lPv9VSyeE824PUgoYKLva2DWWdcdRFOR
YHRba19kWty5rHXjyXyQ440YHiC31f6MobTrBuNh8ujcxWIarx0FE92EjghKLf4lWddt0j7mddf6
5T5ZqJsap+ata5P6y2rb5iWzsblm7q1oxJlw4Y6ut8uEjeO3dPM76btqTTDC2fsA27hB8U6ocEoP
btqKB3fAEpDqttxWJV1KdoU5sgw6FyUvb8t1C2oJrlQx7Q05FXc0Y3ovSyjJ0VbiW9nGuRuylzG/
gaWW+L6dJlxwRZn/LG41nqXrV+ec5d0e2UuuxRDPmJ5V5v2RPRAlkYwzGa822XQNgHNZLaBLLGne
qzxs+ghHTlVv7NZM9EoYTS4O/RQrwhzJwOMLVqE9ks0GQHCaEoisW2OUfXDXscmhRylIfLlqpwW3
aRFPLH2GSdXwPcdelfj2WLeS7s5imOY7DchxMxuZtFfeiF9uBZ8gZCtAhug32y6zPLdTPiNNVQ4p
CyvAg/5dOSJvNpnXmjRgcwFh0kD0dHcotUPx1EhRnay4HHk+hSQWJ98bhstA5ZW/T9oeUknFHjY5
mARXfZIBTjc/jHJpgUdkit+tEb1zp0PLOlvunPyMpCCzdZim85Ndc766cJkjUNJ+vetVKk9e2KsL
uiefh70QicBNHju4upP85rX2qVvS9tK/uVZpvaC/FjsipbATJRJOtOAAEVkVfpnF4Ow7gcdB5oEg
gDhpVoRD0hCokR7VhasbQ3glWDFhKEnRsfRCTniC/d6w4BIUnVmVIuRoTup/kHdeO5Iza3Z9lXkB
AvTmNpPpK8ubrrohyjW9jQgGyaefxaOjwRlBI2B0J+j277+7qzPJiM/svbYTD3aLgCKbBaOopQ0A
YUkpi5egdCvjvgZss1mUz2Iry9EmASfbccqYl0WZzhU2rXVT6Zasw3ygVZF2UHbxGIztvMuyFXAW
DYW4YrJfbduyS85GbSZQV4PexCchmlPHYvbJGd3+bCs1eBvbHINNBjrjOIAP+eIToE5TDfBaZyz8
x7Zvk3OWj9RmC9EHksnsHmfB+NUJOz8rNsoMr2FmsAVKnLe2M50Pam2HYMdx+cKVvuySICUOHadf
8Os0EklYkAv3Kaj105BAPlVt81r3KNeSKH8DrjizmWfkZhe3peG9iSULV4YlBes4orj17AnwiHgc
cQrftM0sbxYdLFuV93ojGxOTgO33zWPCKQs7x15Wn7kmDPjYsaDbWnAg48KoRiBX0E+8rWy94ozP
PSl2bgC646bD7IKkM8kkyRDKMq5ZIoX9kC9Rhv8gH8ofjfZ2gxLZ/8Ek0l/McFRxYwHWH0B//cmw
g7W+IIZvATECRqF7NlroNnmV9uduJIHFhTRxZ4ygTKhbg20xd/CDimVWmJWGaTz4Ts/OoejcDDXQ
MrOZsO3mU2stvsJIzH8yt/JPbtCLG1EO809VFO9TOYpzay02gpwWmWMuhuzDz1sa4GVA52Yu0v5k
11qfZrtPr5ItHcTX8SXtB+/FEcOy1yq9imbq/lgjxQFLbtOJ/U61n0hz/YQ+ujJfGlz8OMr8jCzl
fPBZozV+NsGlsavip+7qe7Myilve3/raTXYBqY0fP2VxhfXesGqHzw+V0vPsh3/ZiPgM0uV57MZD
XZbm2ZxMFH3RMDnXkhJ5l3m9vOutuma/4XpV7DKsQAXYsDdB9hh2Pzl88k1Xu3FL0DybdZQ9mzJs
9EdU1VgsQvngkNfAqrVEfGcWTfJWslzEjdKE8gCLpsPEo+q7ue2OkFApRwKu1CzoWSoXVULMDbY9
pMD1TciAd4pCI+6d1EKaiDrY7Yxf6DzTXSmKE/cupxyu9L/5ZE1y0wVjGB2V76JcHwxk6NsJYvJR
uiIlohE8qLUN5rI/sMxYxKlzO3HlM//bmPncbKPZOzpkpm4bFkqD4cK3q6utFk52MrxIEnlWP2iZ
V9BjwrcURtEWzTDFpDN8pgK3hVHwfjEET56TqXogcojI1DpoQBAsPSwMlIl/0py3clNFLDVVH9Vs
76uJnXy7HEYBpXFGPE+/yN+HYnZbdBodqk+PKlSYnVIOYEiv1F+xkwIvkC7sBpwiHoWXsfILMmZI
qzw/L4LitdJZAQGbkpPie7xpyUM+UtKVF3dgY9TLST/7HgGUk7wZrL56mhmbbuyqnllP+DRzxdA2
Lx2rmDibgnHcQKdA4V25hvMkpzJ/03gmMAq4JuboCXXjJXPRXdk9p3k0W97tVLj2Nq0mZydsJ33n
xsnQdo5wGDtky20+muQf+cGnqYbXrvIxRZdJwbYOG1StI73zcO9QsopTWhVPLmGD70k29t4B/056
igan+JbUym/ZFOp97uv0lcLWuLSRsjCSj/pTLWK4W0hNik0n58LlJyvRRyHTdHeicSgfltb+NnWK
r8SaO3SHKHAQH3AZnFxwlDe+Y9oxARCrodIufv8xPvlvUej/v1wFMCb6rzcBm1ZA9vs3Aj3+7fg7
LL9pO+ZrLtvvf6QhrKCff2KDQPNZEaUUaQeQgNZB/j+nvRa4ega5TDEdeEKu4/F7/ic3yCOIzGOT
4JAZzeRqnan9czEABZChmR2EYN/B8/13afUuwQ7/Mh8LmPU6bAccm8mUB+3PW0eu/zJnhIuC+290
iy2mYAFGb6IDgGxShVfLpPbFGt+xQJ1UWm4WsnPwfQ3UHdTR6WqWAh5a7AtG3GiAhdKfqdTWi8ig
BYJbWBr81vUwFLuJ+xcn4uhZKaQLCUTQs6s+PEEa0Cq2xyliSCBqBGqTn4jh1jOnBqiLmM2/CMk0
u7DRT6adGqsKWXxpVK+GJ1hIej4sUm7pVdCZMEs9B7Y00Woh6H2NSEN7G9KsvBkiRUdhVaH3pHXG
PZt45ervZvCDBbNTWGm8AHJzm9rW0cpHu0CQH7Gch/wwXGVUI5OubTFcwhGNLeiayt+lgRouuVtF
T2YdWdd8BmJObCB/rNOE461WCc4VZno9Xq+xI33RGWu0OgrNlixNBnlNUgJmSofLOiYBbOcDA9vm
pfaIgFrmHNJOD84Pl1nRP3LUyr8ia+rkUrl87nFfGogYozqP8tjR1RDCRBGRc1xcYSY35VDmI5FM
ZrKzerOKVtMwpXrQRfmHpo8mx1RCDoK/66E5ltpDjD1W6dUohP9hDDU4MgUG57stTQYdbke1NTZl
f5EekD9I93lwTJOCna0T1hljpyrJXgJElCTYBs2Eqsssy9s6rOWtsIUJKIVpEP76LOEpy0KpOaQR
Kd34ZYe4YlAJJIqVNGcPBtG4RccgE0L4cKz9wBtwXi4gYpeyUT4wdTd/QTyOXID3onspgjr9arDh
IZ2kmAvJA6uXtzoc0FrWaVcbu2B2//FXm4wJKzyqSBoZEd8zgiC+s+3o/5F1s0XfIxSzk4vvK5A2
S7sqJMPEty7s59fqZMhzb9MVRQYInxiAJ6TA/Gh9oIj/naPiVA1zW5y6uVdfFROI28Bfyq98MuXt
5DOQ3dRjalGDVrgelOcnTzIaUuCyjcCCiM4Gf1s1WE59tg2FecCXfpXxhiE+kI1hApENAOa3S6c/
RLq6KZaJcmzr0u1Z2yUU2ZNBHsZCMPAcfufFaLyFTMiRTCg8CnaLN1JNpiu3bmGPXG42Lx0T4no+
NNnaF9RBMVoxd67vQCsonAVfhG+9ej1r9A1Fo3wO7XUNMrh0RjH28wDWcJ3hf0M63RaxZzbdAFvQ
SFcq5jSRnkv64g8XICbtCAzefVlGzVs+VfZ3lNTDL/Lj3qJkq/ng5vIBmaj+g+Bf/6lMu3xk2uzM
lBlmg+OfMkEf2rHEw2kzaHtMRoKSMEVY7KEsb0IDOFkzrg6HfjvCPG5K9MRW0jxof0Y0otPFpGf2
N4Oz2uqEXL4zEZRQg02qdH5OVMS4KBrwYB482ywZmZtI03XPUnQVvBJQQT94N913GdHG7ew5Yb6B
9Crwtq4zRPFU1YlLXynnl6GwsAcVYZktMftcDJDhrNB4CMNqvqq5tr7SEooFEM3JHHeTqxRooKQJ
xY61fxNevCSyXkFILECrhZ8zPwyi7LV2YHRs/KQEEwDZ2sfAqiZeNLtHxFhgpfnmnjCaGGICpGGW
zd3FiFD4bnkJ6C1sH+49YaXW9CZagPeIb3JCWOUMA3nT6SlHEdpm6zgWf6i3NaYCzigybFnfkiPZ
4OEOC3sza60epggBJNxL4T+ufeKvmMpVd7UsVsFGxVm9anJtLsBmkn6Wo1Usz/Aas2kbdElhYF0n
bmfTmAvqv7BDTbuNusjjTKcqPI6JI8ZtP/mQJGvOqFdWbJjjswBY7rGhjHwyqpJxJyglrGBGaJq3
PFiks/nkunVMuMBqxYEQzF6tNLX+zmytKZ3SGmQEEQRVdR7mxTBe/Mjgf4dj6kbbwOilRdZxIMML
4qCUHUFnRcZOcWl/RDoAm2npfMUgBYEMmI0Y9q3pl4xEW77TODKAXQAO8qcv1TTVm6/cVh3bNgku
CXMC7NW5UN8yy1mAUeGvHh56XJYPd8jQG7RuRkaYdw4tu4zZnWQf/1KR/G92pf95Vbre60QwhnT6
xDEGTmADJfzXe93FVMFJjjQqkoW4r400O3FvB7CVgETZRePF1Rg1lxnT1/9FOsB/SXH+f5oeuX6I
/4eq8Lf6hFj3n8pAfsP/KAMd4PvgH0329Kv84l/isGzkAAF8fzaA/4h2c/gm/1kGej6/ZFveWiai
38Ca+h9loGfBibZBkPJqoSRw/f9WHJZNxfef60BkJogO+FuoOYnZCv/XOpCJE8KkxCZpLYHZCgCn
ivbW1CNCVAv3vehCoCcBKCFlxYMywpNXpXej7snAQDRVXfoqDw6N23z0sGIZFeP/XFoPK/psnKKF
S9jusJbZ/EMYIDK+TdV8hKpQPQUGyKoKmMVKmTr3ZU2JWQDFEyaXMKwYfAeQiWNvTsUZtfphHuVq
+lwHKsqlOSMd7uRbkHciZx9VeKnhCXeMNSWa4XodR2eBVz9MwAqPsNHfO1c8UL1k8ajoZBOS6RkX
vHqlduMhycybIGEnkTqp2JuBxL83vOcM8e/7tcXj1tbEj8AgmMEdRV74UXmSgOyQgO82+Ku4/Xbe
aMKvKRB6hU7/VGWSzVoUXe2K6UuYze8B/+TOtT7JRyIWHm8RSoY/hVdp0NFjfWujYd82ZgaQplRO
xdmTZawZGnVodQK1hfWKwX1j+1uQXMWrFbKumJe6/ZldMB+60MMx89zgEI7LjdUZWVwbNfu4AGe6
TfwV3lLCQcB9zs/okeZzCufwVNeGCje+jk6Gr6jioEd1ZKDDYotgTb70pfsTMYq/yEC0+2gYUHt0
UI2SJfr0jOUOVtfIcLy094yNqViXsifGejDxP3kt4j0mV3D9HUAkw/3kjOXVCNqPrnUigP5OFZ3m
vpUM54tgO3HlMUFUJ6dCmJwYaiSJIddxV5YMD6CPU63ml3ywPqKsN3adATAUdCj8HkZmjEDjxcgM
GDxwLChPhw/LrBZYZH11zHSPmbX3YDJQrWqYbiOcA/+zwCy+8nxmy7hhdRm7Vc/UhCJgYgnjdeJG
49DpLf8GdvM5beo3n7RvniI8idj/4QwVg/UyidV57eHjq1mUz0yH6tQ9jiwqYbYgBbYGazmCK+h3
poc7AqY+XmLG7R5POhx43jhXvMqp8sJNFEB0qnLdXzIjGZ87tZwS3hQYWiBo+NTxTgxcdAub7QXR
Z6HswzhoPj08ACFMliONa3gnnNT5LgwePbbnxVakSuDIUd3eJYkZ6EU/s2m0DXljmZNzFl7v9kyE
+2DX4jvb1atdSaIugL6wWmo0QD9nzNlCOP5DJQXC+Sjzf3Q530a13MGyOLS508ZNxa3YEfYTm15h
QtuiTYI8VL+4LT6GGs3iH0lo2H3ddT0eX28+a+Cx22RE2ayJSSPGWgWYyRX0h8WT073r5TeBsNXT
kqY2MFkD/kMkCgABYsUJyKMsFMDJyImtdmYx3BuwF/oQv/SoKu+sgLdTr2CmqbQ+oKXJNmAdyKMd
C0TbwWfg98FlHHvzGOQlpdI8TNdhUABQ5yAEduRSvClrwD/lsyzObYFWfiw4WTIboaieyLLN/Ref
d3oRGX2fHR6isk5O6Uj8e4MIxw+jR0jfI9vOwNiiEm/iyauDPXgXjspiSm9yYeBQRp1z7jGZ0R+m
TKTaLsFRknEOkOmb3LeEEgdIWCnuoE7kvgF/LPrbQRdgI80OOi8/vMF3rgsrdxDg/tUM8FMKnHX8
vSNJD2ECgIU90MCmsfE27qjU3Qjo4wYggzxmUw4WqsfuIQmNBS7a32ahV72gBw+3hhViIE8kaBqj
0+chCpBPwXc6OI6goSGg77DuKvDTQqjZjUT+Ulq70Geyyt25hQMZb4SLjUysbVej/Fjtq0RAcUNL
zcaizKy7Oqrf51mdsmV5Ljnx0yE4T525K+ASWdG4c1XAZTSvsbtbJBtoA5j1j6zElS++fPr+dbUX
RWyv2ZMo176tpvA+jfKz5+FxHhUvY/tQl+Gw62fMBZ3FEa4AFTlSgWA07uT4pt3syaNNxvf34KpB
frczXWAVGkAr+bdNEdGiQUsxCCEVhhb9AK2DosMpulNhfY1FeEUtw0YAqh8c8T7PHoLMMe+itnVu
KD6hdlft3G4dW8l4nkB+RlOL/5YT97lLw5+2JkCOucUL+Et98PpoBBhBvMCm0TY8CK8fL6M1pvjz
yd6QJmPgUBEL5hWlHXt9l8M1MuudPZGynkiXDSAvj/GGnhrrRzkkd0DiXdiH/ORi8piCo9KeG3m1
Mzo+RBw6PRKrll+ZPFbg1UOvRqGiszjQffjYtWH6afil9eqHmBM2+PvlwSXebcXfojGbHKs8R03S
XxfHtP5IDO6TnJ2vjByZbSoK/2soMboJlfHQRJqL35mwjglpe0duG85jhB3RCdvtfOybqmdP3kS3
c2B2d0IUHBRZick+8v3mUHZ1z+O2/jfGPr/tgEswRwk/qAhoJztY/74svD+QKedT7bNs5yhgi+/Z
78jaWQGk5BjMWcZ7WQ3qYcBTtMN9HJcQf74XJEQVh9LAID5T9U1mCWYlHPZ7gIFPLdgqFk7yK2nY
3y0NxMiatJuNPS7WKcXIsMfvM+wM36+/WEBFVx6sj5b5y4avCI0Mobrmqc8rzA+DFz5mtQpuKzC8
21ks/hEH2W0SZu91YssTkdTvjVev1KuBd0ExZx9ozzS6kWddTOZJllF1VDgdiPie2re6Zk9O/kXE
l571V0OPDjKqfEmo9nVIipsZoSLhEgOLbOzzGfg1T1C66xq53KRM5w56wfmggAEVESRs3NImQiKl
/Y1L5tm2YPBRwO47EptBjxN5m5JxUU2STAqPKh+T9r3B9bx3u3A6J5L2LA4FrEaRsSdHGZUeVeRV
O9sJH0oZZPtB1OVBwcvddVGE179q8oOydP3KOhcjv+TOGjWQx3wcklj0XX2IyI2DBku1NlwFyzQe
QUPF2vXQNyLmWCTDJxZRge099W1NNN34VJXmJkcvIiVID8HIkfXUfWolEDBDkBkIbIFbAAvaZeb8
vCyl96bWjIc5nw9R1RbfIYYlJgKqIQAvG+9bEd75c4vfrvSwZda5/CqWRN8uwjL0VjOh3Hndqr3I
0ns5jOVbgNXsxcHye+d3kBbYdMJj62BUDHnaPld8ijdRShx47jGWaseAjco446a3NcGQXkR6uwXr
RrKq/ymTEGBhaOydxbXIG8JPXST1d0pggWSas0GzsQ9KfTsQehet5Bhf4/r3QevxkHpd9xhMy8ll
owOO7OQrJ6MGYLFAhB38zLNdhH/yaXrTXgcHyYRs5VHKTenB9EeHN5NKN5xXhxYc3jlDpVSTq14A
rprhLW/GXj1oBaEB4dDZy6OzNZtQ2XQSo1AbD8uiHsPOx+xR7YU2yFf6NlUQ48K+lA0aRH6Y4aM2
wg9EtfAIoN+NYfsyhvXfcLaRbRDl2PC2Njq8hRCnt4swrs1IbkYoz6iXd1kLS6Rpn5ALcVPAoe4W
C2in/ZjqtP4ddeXHpHRN514p76YrlQlHwC8uApjprdDImqvQjYsc5BguckqlNKA0CjJxNVKfqCXT
vwtS890QXL1TjboM0QffFmcdP1JeHdvUfSOUBtqAxSm24PfjLoZGaLUHfKEmYNkZ5iLMugn6dQeC
xGTBXWYijUsCMa9MHZzj2OXWfQc/79gEHR69JdsrcDcGpugSoyeHY2rKB+m5t+nEGAhjn33A9oKc
JG/0AaBI+ljjZf7UM+GLS1kAoDXVr5PBh2AQuxKHUxVbg4IRmwT6bi6jGY1Yzwpx8Zy7unZvnZDJ
DtYWpmCF9RnkVbeneMp+izzHMjmZxRdaDUSNIwdYwLszjm/EaTcvEfR8QO1gIbMDwQErygTwRw43
osQ9zlhxusWT/sNSsNs5ziABKnCVOib+Q6aw9W7w/N/MwsI0jyBwzc7b694JrnNbhejNu35lnifO
OW/a30SJIF7m2b5GTvoiWOHlicv+WomvosC7CSwD5k43Yxe2yqsti/QzKsIuIwlHFMsW+Rc+fitE
Bsik8JPRkcABNOT7MVx2pUNIJWWnvR3LCjiiCPY6qFkRcO/Vx3lwj8QVXPFO6CeQQg9+iJ8waPqH
1lujxbI/QSWvjKAmlKT5Fx6wHhNUviNz4GgQUcf9lm0MU+XngSv4Cs2qO3Ee5ZfMYRIUChSsZm36
JA5UN4mgaov6ZkFaArkEH6bzlgyTGdesHz+b3pHvg8uYVkJ+dYy4GEH1UqzuWrDCWee91rVkj0lR
7GrnWDHYb9QQHQcuIIR7vNUoEsaNCtsLcpgXgmuM8xTOD3aVf/luAmOmDsuDP3afY4tzS3m/oVd+
SvQE225yAggKtrn3PEpo0XEWgZnYoJXiZoPLdsNQjIDLsro3OCiThIRKGyGMZXyOtQF2Ztx72vWP
uU2kQ22AU/KrTzmNDGXRXJ1CV1PJGryAaeqBclwwROYaISu2GCSm3hDufQdousAOBWoEdEZnmVsW
Wt8qH04OwO4Lqu/i1l2qaRcFpWIKrOiq7eEpKulmvESgKwm6j1An0TEkggbFYYPOVgK+7guLwzVa
7h2jfvGsBk+727HMwQvJv+fs5P0rUz3y1owREKV2GWjn9HEXtIB0VNT3TcwqABYRryfCsaEALmzW
FMq1iwbeql4CYQnqL9s4SVGhH6qC5sYIvD4eBHM3GdS83QrVEhqMBbLZmKEYzVeCWWV5MPdrO7vP
O6x1vZW3GBqpOaTXsCXnnv+NwDcc0VKTLIAs4Kb2/BcgK90RqUX9lbTW8IyN1d71S978DsyRz6M7
N/tgcst4tpN6W2MwiCNMoLFjOwmHjlPuW+jRf3r8bO9It9Qna0hGlIjNCluxmwkrNjFgMvcMUcsN
ovsUESBJTGNmtkeBXO0QTFw7rc66sxnO7T6pnHK31MvyVWadcegNn5ADtCz4Jiqje+SrwXRaRR1B
Wzm6ndmfxq1SPcShZgyeXFUw4/ZJJcA87zxKBzUTaompPqJEo41SU8M3Mw8wEj1174x9d08DHqL4
ARhsAjBH7ZxBWZrLaluGpETNBbZEwpKpQNp2YZ7epbtmGeZ9Ffj5KcwN8xlwZX5Fdgpg3AjKawFT
mdE9CJ2kEOciSeH5D0Y9/ulHvgY5RfPJNVvzNJsegQxYyNGteBJSMuK5jldHc7I2ExRu1dgAjgMu
7FFP7k4GRcEnOEs6Zib+X0h1ugMlTAPz2syOAaSmR5UtfxyzvqZa9bdm1YU7py15MFOEYrqV1k+f
oFvdWAXXPxIJ9A1lg8Jk206ieprQa3Sl8Y9k3fSpEs4KYkclEEdp8k4uAJprANA6JlHCWNt5fvTM
IBapaQmPXgRDFygBwe1MxiL44/TdzkNYA3lAigMNzjVijLxJcY6veIXCfk8gAx9TX44cUB0fG7pY
tyZ0PE/Mr8SbiU3i07lQbzI6c5f8U3bVU5bM7wZMfQy2FmOiEY0quFxEIvPZgJ8VmyJwKEVH9B5Z
j+pzrsPgOAYFPIbSYAsEdCpEQ2y406nXVRpt9Ar2TgjCiS1hpfE0M7SQoxniiVDVm6MsREvs/fjE
rOUy8GxfEsbzd2XqTo85qSlvYWXeDX0HX1p0Cedyv7CpDoXpxzJt8p3hdYnYdBCXtLmMPITLfOsF
pUdP12QPbdvXZ3OBD+mmhgNA3+ZK9KKCzZ2Wv8xmEpDd03J2jcw+JsoY0Jjpi184xsEEv3g3w89H
47ntm3CPmQmY3TQlz13T/m0p01gRUCdsC03+9RARwzMsdgEFFAQxg0IgO6YwToNFzxs4KyrGF06/
tcnF3k4kP0PStWgkcWObGhk/ZMtcb3MZapJ4on0y+GR99ERhwNLtzYB6uyTFgfRJjMxGNz2xUUtv
yJyz94ocyROxH3DE6UPefejklXSW49BkA3oYmAeUvve+ad2WWVA9d56gX+pyJiedDk++V1F4ToED
PKF3LrabcHsiIztLOcODrPL5rp0pJGlC7YPdyTouSFPelO5wVMaCX0O3wd5DDBtb9fiJsfInwRlb
ZTkVbmNucJ+8W5VjHLvI522aSFnpM4uRhEhg4BUj9MeqRMCFkPdjsr0tWR4GCutkOae6jREnuMTD
FIv14E7tCvxf9vDZSCjqo+jgWCFWG6t/iHLJhFneQb28mkt3pyMq4dkkDKwnptBlyoIx2ObY6tTO
r9UrjzS9Y+Y91GyBNklk/qExO0eaIjyAzIHc4NCypvnL+IJxsPHU1EFK3dqnPwkYwRytwb7JXKjR
y2BvNCf4m2VGZzm6j6bXsU9zy7+r8WLH4ByJZMY+04UMGfsLTKnemb4IqyVOWpeP0KRWwEJCvvkA
Pl/aSAO2RYVCdcTL7lvZe8ckRXfuoxHi16nPrQElxOCDjKoIIki7ZzayxYJskyTvY5LOxAXj6kBb
TyyhLy2fTXBQn51hYCnt3YTZSpYplLHt1fyEO0Hu5nT+4w4epECz+WsNAlu9mRzyjti7arbBA+jw
oBk+H/Oi6S8Te9nd2GVnyMfqOotaH1HNrtnaaXMpo+A98HXyYzPb1DDoAVH0z6lfYY3JK8e66Fp8
0Zpb4KWYEwgMK4AgyGLvvRkbwoKW2h1z9x51Kb/Mfh/1vWN4zXwjlFkOjGsLOEtKI1hzApnfmfnC
kTPMliOucjbbvcDVBpuOZTIzOESg/ZrLl9Vf2PyJaWtr1qrkCinH3s6sLxHiz0uwjqBHmF4gFxZy
tDyDrkAnXrJFO979+DJybzGtGOU5CQsA3cCnwndrdERHeIrVfsMbi8K4t4f8SxbNRN58qslItrKZ
cTURjx1Rna9gxWq2stOHTCFB86y8mayMYTtxwp1Dw3n02PxSJmU3HBmM2Vh235i0Jk9N0Kdbd3LM
Q2mUJu+qjG7TVNRPuimzy4LWRG4MMAs7I0vMeExGxYTYhdjVlIW1V5CHiCCgzSMtNrsQv1dwGRb+
iYzT2MsK0EuQuB+QAl+8ANNJ5lVMVJbzYuJ9AONzmIMfSTIG+/yWWdj8q/KifuuABdxINznzRw1n
h0T1fQfVYuPPwE+jGaJ2skBuWwaOsyjrwi36TzJdhP4ACPEgrbE4LV3d7tJZp48QhmKPLdXGMziF
jGYpXxLMAXBB2e4mbLps6i8OV10cFg/tfACJE7H1eSxp9KzUQglZjDFSrxmPK3RuXE3OrqqZbRcy
CWMPoY7V+4zcsgdrMqPvcRTTp5iRu+YL1x/bem9kV0OsGuKLNLY14fZoQBL1UKv5nk01p4azliql
fzvLQe/cVvMS67bSVHL2wcmX7IQ+9IXu5oVn1N4OQLZax3xfU4ghgj+rcDkNTfTQZNr5y8yr5xvz
4AObPS9Q1pTVThk1T0XiDc/hPJHMZJo/qQZDWI2g+DfaKY4tGda7KgF9MgXdLUCtX3fhMgZj6twN
7HNcH5K8hvzB5H4Bd7QhH26ryNn8YN7e7KypmXm0SxW3FCMbYaNN8FXGjqa0vKNCwY3wedpmLpAQ
qN5Im+QpEQmLoYiemdMe6OaI8WYse+vVmpwQ8W2mTn0b+vdYiNS2Tmq198eUAJ01mDqchnLvToH/
J0JCzQljJn9VWRlc4bXxp6ii+nFxZ/QtqCGax7JX1R/2aE28UMzSHjdXMeV/F/QrfWV8Q39FkJB2
2J8wN44UW2nZWSeULIA3EnXocH6HPOdc8KRXGRv8N6fKztmelE3bH5OWhloufXRgCPAcWawAXGwZ
mzYPf7gI8Zd04GeIe67CpLkWjjeDGW4ArJlieHIB3lzXL1MGEEm9AVOW7KtH0zTXdNTFBR/MgFJX
CewkoyIrDsY5cT3LXV10zaETQsTBCDQVSv1J+KTStnX5jbboxZ+as86WTWWU7DU9BtsZnjBJ4MG+
r4fXkO3QruRzp3Yu+j0yIFatvXEfuLieeTfc+s6e6pGeOz8SEzBvALfPpEqF+oPy/EHm+CDyvl5e
Uazz/zsFQnDttY8N8m1KkxKtb8iSA7djdqMDmT32c4FIgzXVg2k74DllG5ABER174tP2OGOtbZWb
BrOfpaue8bj0cU1+TjzVkXEKZVQ8EZ0l9jyGSq688WmLTHLe4zruYk5BJza1T16L30usU/Y3d6d9
6EFRgSJjkbmSlgs4dclB9vmTExr+xakRlPhDedOh293oLqO6rcRruqyzOHIHhN//2pY8WYj+93Od
dy9DFl7JSHDisKWaAR9tA5xqE/JTPPtT+ciohikkoCi1bu3UbL/xfngo6tDyQg/BWBXQGMrObE9z
EjW3oZ97F3KLh7gzyf6s08eEH/ycimg7I0vnKQVnGZtlIug1G/cSERXKlU1QUFe8ScjBbLUwpbmO
vLaT4Z57v9dHoMhAY2TzTI8IGFjbzwYRRZvOa+8bSwBwh0eGaVN424DWaqNm1lYZBEJ3QMfjOAmT
3lrt6JcaognshIbJmL4Rx+XIWoiGfvBbaMud0ZiHgQlw6Rs/hkpJBeZPY7NZQOMtepbezdD/A+fr
sh/up6vbs8clGeZVKvUrtYQS1dCwi4oGoW3/4ESaKQKYy9qVI+6zZdpOQ3aOEr2TItmNAttxzQB5
2/b2c5/V20YWl773I7BceM8f8AMSce9X7W6xB3ycJulYpQYvaOXYITlekwGnrqxTEKkqiQOfpwzL
Dmc+Qcuj4YiTHCs6NfXv3J3HstzKuaVfpaPnUCSQsBF9e1Aou6u253acILhp4JEAEv7p+wOl7ktz
Lk9oeHsghY4kshwSyFz/Wt+6DwY3v0q1uhBpuYkbN71OwdwxGS3ps6/hi+3HsWQQ7NlPA6OTYzwa
2W3U4CODg4iQa+SEN+dK+lfdhMIccFia0vmNwNwhZpWe+IZuAZBh8ge1zxFFhqlVBjB/mQHajGyO
o47sg5lk/Zc5Ixegp7h7yIOlZgc7OPMuUxP6qRV1O6dS9FaNZjZtSMd9dFAHz6YekK87d6/JhUxc
MsjcEv8VexFftfajrxKQ5MNUH+1OuZjkqrU2oM9umtTs2C9hRAW9mSGI01YkGpRgCqPjY12ad/hi
23M/8/giF11sg7RYUV/0NtObaHfvkMLsY5C5b+N6u8sjKlMAgDO+IJAOk4D8i60KWLSmFZ8jr70y
l8rAhYhamftvGtYO7wqPJZZZsK1RT10Ld1pY+fJ6XIodTPFjnLRfNKwyDVywm5oD+cYHD+pXPpxR
28LEwtjQsMRT5r6mC5qMtAo/0Fr2Szj2mn5qWn7M16JGXfabR4OwwyaduT4NzWkNLbhzF3T4bD9a
SK2Ndeiwb7qDedOtBn66yVRoBeMLy/VqBOa5+BDn59o6Ideirg07MQ/bcqh2GeuoavJdDUhwIi3B
8mcqjBev6vKZngWJrJCyL625Uy+kDhvwGTWxoNQw373MDC1WSuYzKowF1yeZdgmJlTQ7t0XeedI1
IDDguQVDWPnyxOEAscG4SmA0MIguUfoZF0bFwWTbeVqUbd6SSuy4ZkpAxMoj4NYbHbjrguIGVNO7
gaPzIc+L6YaY084a6/6YOcyK0Jj4DoV4WkbjkKipuosNYspm73O7sv3k1gJtvK0DaqAx1cxbq+vh
3EUIUzka47U5Wh89L8UUQtD5xNqw8wvt0M0ddDo77KCDn7qm5xygeKLBW36fXIcZrVC3C45g0Lzu
yHPcfgISz80rTYpXnha4BSqF6zuLgkPSUg+nmRDWTVJA764XXIDiq1/Z823q1eAIJ91zlEznrU3Z
C/q1574sZc8CLpjyIazTaXlwFUS1zONALt8kBxa61Q6BRf0Qp43KR46QY73tG0oqUKHDnNvizlHm
MfKaLZwSvg4//cIpZtc26uBhCD7Gqb6Cntjs/HxatnHa42zXEY11rozyjUQkeyV8cpKpxYh63GYK
IzFhxCA0QWHAk79TIGuxOHydm2CfUP4yDm7CrTZdwkXIa2+sEKTsXanx/uJCcQ5WY1XU16XDteva
e0cg88Op90zDvNec8Tjr+A850H3DBhJaTEi0WA5DqJeQtaGFcwAK7vgljNuaY8ObJNkPzTBq/UMP
HAufu06tG7yQvAvkrFr0Ww8TV/1NcshjoEhd/XEYhA6NebaxcMNHcxLGAFOQqnUc/MRc/KxjpvmW
yWMtkyt6uvDjS2AUj8FIl30fOQ2oXggLSDWc1ABDsJMB+S6Lc8x5X2VU2mfuHWbYWy9tHhYjfYZ2
cph0fPBb9y61vQcrLdeK78SgtYU4dGwGj7HVMLwiPLAzMwidqZMs58puQAEKfq/N5CTim2f6GbZw
w2tfTEVNgaCHPAgd6WdPlcmz7DAkSZztGUv3Aa52JPClkTfA+4Dtxt69orc+gm9a1j3yjMlTLxBD
TL8XBZIA1VwqdhJHoEh7jSL4ZFoBMOuBFUmitFncD8Ha56USmMjtEIsnYstZtuXU7wRbXpzl7JA0
f3CKnJUu3HrvdIu6z/0yvmI3SZV8IFdFiw6jcDDN+GtCfRagWH8zt8tWdYUFSiyni7Kxy523qpxU
ENAGOLMhwm9242ivCLUwbz3VchOtWao4zrcqiB7Bwa63WNmFMJXjk5fE7XUC3AS8NMzoCfxfmc5w
QNzuBX82JwSJWUm1ZXw/FzyafUYQGfB6zF1fBZUVy2il8PN9iEK6QfFfJKTjgKyz72ZGaOlaQEdz
PrDbJyI43RAsuc+44CCytVd1oW7EBA8yV0+rGrrX+NlONhGZUI7ghYVkVBDA3gXokwZP8zS1BPeM
mxZGCRYkBAeKWDTj9PYBmxnDzWU3ob1vVBHvyZPf+iAzFncdFNNFv1WmfDCNeYdISkxOFB/oUa4P
wlGUY0QLM2N6Hj2I3ABKGwQvDvAtz3Dks5Jc8g2UmeRgJEEP6ISLZZuo+b3EV72FVx2EjdNDMEjQ
2bKuuQwe+9WqWejb03ijR29WD+wn3bPXi56nT2VcwAg7h8L6vqRoiK3txqJPLCO+HkxU/HCY60Rz
SP0J7lEkSJskA0UEJC7YncVMxAeMzqon3FKYPVZ4mYJApXNnP6fTFfuS5lzXCn4QJB5qzkpvk8qi
fIvhU4Qe1UaXKmXH19Tjaw3I55jZgnRypMEXxFQG9Eu7HBjd+TcwJ78OTBaolIrHHfH09A5sAfc0
7s8UT4idDqLPZdWzp0tiuOZaH40hGPflsO5cbXZlyDXRJRDjR8aw+ohZk8cnmZKtIYdgW1UipifR
RahfxviuR52lAs90tsT0mzBStrjBTNeGrlVPHzS7lite6ykFgLNdMKIetFMLenarJqIewwYGkXF/
IAso9kTp8g/s9KdwRkiGFCiDuzZJ2/tGUdk3A27kV43s97gV4xl3/XINAZTIkQsGcBf4kXOy3Zqt
UdBDmTb7HiNACSarcKwzx6HxurYgd20m3C60zsxet/VdkqLoYPN9CRTyywi0ieN0FvkfnMG6Yxu5
+FvAMTTBTmnHxBTCplG/zkkLCz/H4VZsYU2LrcGImNkFA9GtwbsHd+tQowsj+ZuqraT5WEdQnMMC
n+83izQiNzU8XZskmCUVuY6NOTdJJvKaUiv2R6RL2y4Z0n0HlwB2ARepTzusjO/g2yz3tVUh0pBh
YzOmgFomhD2SeuXgQ4Vmu5GykSH3DVSJWzTu1LbZ1bL29qzndksc4HPtzMRpFxCrbYnrnlYedm12
kumj49Kts/h3VkXlrMd5hWx3cN+7pt5ibRWEQBmW7ey0gqGa26MZcJrEHWKg9m2DfDpH0vpQq6BY
+99TKrLzy2gH9b05UJhN+cMn6Ci3lHbITUaulyyR1VwR3TSOIHRZr4pMrxUjoiU2fzNZ4TfQoxAD
upQaH6U2kW/eyWyaj4NSO1l5t5WPEO8Nrwl7WmpPdpJWJN0NZ8Gvk2bNJxXELxmPcZEkeosacIlc
GDV9sRMWKh97wx0AcVI15mDke3AxCjyqK+OrJqbFwpuclEPObJwXwDrbrEvsA7sgn2agUZ7jzOE1
JybmTJCGj5ae97US0bJZRm9vJhM77ZgtUMBA8IpaVOehoWCDvTkQmk/ay3pcDqTbnxcCHtdjFWWf
OqJW22SGJbptZUTxnqSztWNzm2AgaaMLDVLdKxuwe+k31HviCoHzH+vhkHNy2WSlyniy9dlXF4jW
Drn7QUl74gg83yaW+KocIKS1cRLZcBGZorB1umnqIdRji53PvhiqfYwq550SRx7Rlc25sQ0kfZt+
ZOynzKifXItB8QZz9g20G7qVmrzFqltmh6x0dvUw8dDGN0+Aq/enwv9UtB5jAtlR9NAuFTx5gmxv
U8fOLolTokCtNdAXaxQnOVbOjrT8dKcq87YHRjLSZZE4F3dEiN5wuI/fEho2Nnah3GcCecsmn6ri
hGoCWSqV7Id5Jnpjd1smwnoq84KNfZJi/WngktJ+TIHOYEZ7aRjWG6Lrg2AydOUVLA8OCMaXsncM
PO2pCp7KmsskVzPBr9rPjgA+yOqVcnlNUgvZgwHyV+wU6tou5+xDim+WIYVhnCqr4fuozU+DY32u
A3a/Phz5W3qz3oCi2NccV+YXAWrhiIW6vacHTh80npZ3lzPCqa+b5laI2r4bU9c6kxDKLpov95a7
MpOMtijQs/klgY6NJy/L83fQqLiCsWkEE1kfyEglqbe2vxCJB4tElH8Xl+12domut60ZUFATiJds
8t6zZOjOw4j67Ba4uik7M28yZw6o1bLvyy7Ox2PeFPJjXOkJhIZKHlmvITNTQNepK064oy/AiL7R
W3uCltSdwVxFWEyGbD4WfQ1o1rGnr2OFHywt5gqRad6rqG+3Tj9/Mbyh2+m0VvdBX1MEmUMF6Rez
uPeGGalR+CAqVEFHTdXM7mOm+IthzlNaKxTV217+gnHT+Uh4PaeFmj4u3fn9F48bHB4PZ+npGV6r
socEkUovZn2AFmPd1CMbV1Nm7yo2GCuMNpUfif6qizTqjghQ5V4ZvffICcyiJioGLJzx7aRp/TEb
GDiCUGHZ+NQ/1uX8pAxCfQHyUBg4zskyfHWDHmSf0di4Ha9rf86WNy/BnskoOdD4F6tHD+JZRgOK
Ox/16H5M+iC4lOvQw5+qiu5vF25IDFF7GfhRK9CJG8+LuX+nw1flSpKeVkl0VqEJL5Ww9rJba0l7
6P8HGXXpFuTAsh+1wHVfJoV3hI2B/DJJXcFdHMqjHAaH6ToZL4gb3htnD+bHnXsyZX/uGkC2zE/t
/ugKJzrDcrMPXmdQccpBFvXDjE5zSUi0N2kUa4Ls7JCcIRJBQMtPKCrOR++gK98DwGuBTUvIQEw8
gdws8e+ipTPxndDCw6pYGEot0QerYNtR+QF89wSjJVsG2EyLn4UjoeuDYNP1CVcg3kgLAdhDaGfv
Z86XBgPVzmkTnoSx+TJQa3eQVoC/d0Rp5N5NPTu6CZsjtxWPJeP8MDbiAOiFqx8KHVzBslAhFONr
5SWf0wXSL+PJ7MJ4lAMeEPNdhn0CTHjFmUd6rXuEwb3sanwS4TDln8mCPNcpZ2Ey1xjnmv6kCd4e
OwO0+7Q45l5p8PemPz9PiXGLHRthGpZzn1oQ55V4G8j/Qd2muyAVq524CU5uVd1Uhf0YBKbG4KSr
7QowILlL21Y6OMTiZHyooGnuhkY9WDyq70ed60NJQ/rOTOi5k4arxMbHG0VRVzE+WVV9j//ACTNU
RHy060x2RpEV2QyUTOY3TBV2Y0Pva/P9Aqkqh2Qnd/lUz3C4EnZrloUKRVk0E/PO99eSPz2CbILo
KTjCpq27DXogFKYpuhOuzvTIfptbj7v4zwSsKEWuGyQ9ZTTHhtbeMHBz8F0RKOfEMJyj02bOJem4
Lv2YrAEe3O57hZisPmOo8Y4poc4YYF84qPxaGKm46XvDDJPGjvheqFEuef7sA+KKoXLY1eATYcbb
9dxzMOVOssm3MTlHrlTOua4Gbp6Z9d1oNfJW+9juZTyvgcpu6p8xko/HdqinC9uvlhmb8XkZklUf
MiU9kvVtrcE/mHNWoi2t+624nGgUkOOFHsD55nsm7d8iOvx3A+7KP9MY+iL+1KY/8RfWP/HP4J3l
/8MVWB5YdN9zcj7xun/Sdi0L2K5nQuK1bFDLZPP+X/DOtsE5O5zxhWUHjCFsEL3/l79A8E4CNYTf
6/u+65n/VvDOt37lL8B94Go1eY+8kC2+8xl+4C/YYxoBC+AiGuM4ux3k6uk32KET4FXiwOYIS9TM
s4f10SsLFGZB7XaYy54Aeyo4hbt+45rMyZ38prXTSIczvinQ8ktpRmFG68araRtrBW+rCGJQHm1p
Ribd4oX55FiKLd/UYsCnIuZhkWz0efTGNgCX75OSJDH9+95wPANAneUC12kVY+/KKvCGyyDGhGTy
67Alm56zZI4uXbTwsgy582jT1sxvT55TePMmX7G59Gf0+crb8fIGK/hYvQwl3Tiec2vJ8jZxulcD
evs0+teGw3waTTsoNWbifL9Omx0iXxZ838gqd0k9HSPQvpYGC5dNuPgzOeyKafXZ+5zP8NjJ7m4K
hHx3rOc2UIxeRULfBLolfvUQtOeObOUREetT03ngwMYt6KJz3QSMVif2TK6Ck7MW0/Mnew9oDuBc
XRV8DRxzJhpnNM7L9d92GLJa2iZ9AdhArl32wDCixAhr8speL1/Jjuznqjx1flCbewNEWecvxynl
WWIgsViNaXydgSCF5lQ+p0hNXd7ep656j/HibNwaDZieihN0wdCFzgSpmALTD/bS7NPeTnAyJvd6
EXs65k9OPdzTUhLy9b627nNGSkMZb7Ev95lWmJOsbSEpX+zca8xffEkTvmVFeY4c41ef2/ne0dSn
+bF4TLyHNJmfBmu1kyeHmGoojBeIB8wOtnjp8P/kAe5f6g7zjntyvksdTH8RhI5NY50VkMZytu/s
KNitMSxAiTuFA6+wRsah7oMrirM3msQLVtkj6Pnm0gobaBky6d2mHsYkTTDN5Lzk7JfsWRTF3nSJ
zROfSnvriSHtWXf2IQ4KjIHGR1d516rOk0PefGY0eevQIRizQUr51VJP3wFR202t88BA61tvY1CZ
9LPNbt9muLb10ew9o9iZdn2LgLHV2DwzoEET9gW7DLzdbEkARDcMhdeU14PPnMLgBDhED9FohLmu
YkabxR3g2vwpGbGET+RFiqiAFjgwNMWW7ol6Zwnjyo3S5q1trnsmMhscVQ7JqfbZ4P9mGZgD56i/
LVUSTsUMds7+UJTgh4Sf3cbYhCxytbMB6a+aBelCUYM6aKh3KEe6i0wX0kBR7s00PTtNFKKS6V2E
lEGCkgl84Z2cpDriNrq2opqzNb4meJE3I/rJEKfXUKyPoi6uwHNMm7Fz77x6OrV4jZWYeeRGZBfY
YTIM0mEw5jfkYU7WwDHadb5Nmd4yqIBBN2wso6SVBA9i0d5Y7tjc5kYX3MkFM5umUaa8mpj8gCqz
tsOcPObusjZo1ffEUs4SuCkeiVEcDcZycVt8dduG9HAUrjGHDlh9gO2G2Xf+NovW3rQ98Ud7LXZ3
BT6DHvzqHB0TKFNLwXyZQZrC403C8FDF2KQ45EGzuh1xTXSJtbXwLk8FroSUhpQeKDPW4vwxA1NZ
dlx/kfXk0G8U5e2hiPjofnzlmSUjEb1JDRhZpN/SM2rL3VTGN/O0XEuVXEQ/kVdGrQJxSIPOKQGN
pW37aNG4BU+9xF4xULTGjYEtPwv328rnpeCKnGB3NNm9kn8MzfKerU+1YXCKXKoSanLHsx3Nt5Zu
rtyKFsMEr54pzv6MTcxZyVbZiZknP0/uHnFJw2iYG2zI3UwgU2Bwp4hFCpwgvnLeGdujAvl8pIDT
huu21wIA4ZSlV55hXguzwb218kPzr23u1i+1pNAyj+K9hbuAGc8lEtlHe42HAlQv0SMae3kkUnkN
sTaE1z6tvTRIsleY+rmcqia0e2df2C4ld+29KOS3xVd7Z3ZKYF3DdJxdNktsnWC17XyHyrC82wel
QiVIxovXuycJch3vAlOBESKgyWcjMX2IDO+q8/p7ZTeX9XY0RcnWyRvrNNlfjSigTRr9W8LWRHYW
VcrJ8g6g0LAHSESeVW9ar9nU65R2Mb5N0TXjiyubjHvvZxdGEwzXKdHsHX52Od2M9FJxJMpvp2hG
dKENeeFcAGjibgR0EtvAg9TykNavZVNPn72EhjD16LfEGSCqRrm4bjoDHnRU4hwNzHL2r7xJTdwQ
J0VKiqAvtz2vGwcO/ipSXzrUoVfYefULZuGejruWFhWShzJAVMxGEkBK82gJXLP9gl7SPk9LULzg
tqIPmbAnJWIo/RraEAgLhhn6pZ1L532ueOkNCYmZA1ymwV3KjLFik3esRlyTDq59rGP12JrGhibg
hVKrxEJID8rBDMvSW4toi0S/B61nPMpew9rzMCpfpJrJ82cRrErKIkhd7gsOY0OY1sFISV+Xjbtp
EvlXbXtrPXY9tRfiw0D7ifTzJQxi5u5S1Kzwiyrs8iuD4fGzJ1uR3ASu7xKimxuk6ABF9NCQXSaw
Aca0PyQ+Qe291zIaOWJbwy9fzUwUyfLZUXue9CxfO7fj07JDwqnYMF3azJMNvSrllIDWMA6luhRl
D2ARL6KrT6rzcv/arEoHnNSSm/dF35LWjHJcAFBUDB8TMu0DTACZ3xoch6CMXBagxe5hnLoSVAg3
W5IYSB8RwTDOh1gVhGHvJmx40dYgZMHdgEQKYQRzmN1N1+Y4/H3fWxd7Xht9mCyRKAnq4n7ZZf00
l5g3VjOsTwT+6A2LRbhIjznIoSAqILZm2ZiGk1l67o7RjxpvxilBYg3M2q3Czu86ffAGnUW3dQnc
+jVPna4IJZvahVljz0FGDzFW53owO3WXOwsH4VKDhwHMKBPuIp3LXBr1onqla2jqsGs1ethyBdg8
h1Hp0cyH3E12S6rIEJBIRCTWQrHHKXpD0HsXMOMMbct2liODkynbDQFYrNBUxJ5QghdC4qwfMe5H
VPpvpi3d8nb0BVYDfnwA2is3DeHH7HQfksc3rpB0nP4WsV0+RfAysV3VLSDiGlopz9qRvwozImTp
XWxHrBjXN9KYZoF0VUoqprWHRjOWeitKmqmoRmNGiSg/9e7W8FGMNp6Kqjuu2aW+woIzE3ghZ3TV
MZc1OKspBCYGlF19lsucvQBDqokO8XBpjw5+kxdyisMlaujk2lhB0V+V4Jfp8RISB7gX8y0jT2ti
LsuEYMzUBZ2DVkbWpRZdOoVdi0pzAuvVg17PFw93iTvBnkIesT+2VWbHO3jmgvIwMQMeKioywzIb
3HM/1ZhURyN3LyMLM9sKwOP9hkMFgR/D7HMCQ8OEoBdbLQ4f5tuEaJwU6TEM2Pby35DmrLfN5HW0
SvujhbyStP4aSZGU1YMV0x/n3iN/HNTRSOMb2EbyEFmUe1sePlSjRTbuXgi9qDhbLh30SDdyMah4
qqF4OC4W9aXUzfDeSxRu3MA9mEOpI+eSosx91U1MmnRwuVrIJA5Rv7VRv7VpPTYBf7lZJswIRJaI
x9yR/EpJQXEDPGoHRC6dCRdmReOLjW+KbuluwmOvM7XV2Wi9OwjkJdvAcUVIjGaKkzPWZ0AcusCC
CSb0UKoyTSmcc4z72SoXMmGxit8c7znmCgmT0u6/dAzvnRsHau59PrQSNSvGcL7x3Tj4bGNFt9n8
dvMt2fKuDBPwXeQjTaoGiszj6WwUPZN0vmD30att+VmqjjiRNTod+BIx1p99AFDtLgJtKw9lxJh3
M4oIyBxTaSpKyaosJN5LhHic2F7IRon7bYDX+rOqffnNiUb5hbw9gyWjmeRHa5QOFd+25+O/nF1i
33aeAOdMhWmXjGp98xuDO+R7WQ9opciKOdv1RVHPV5OXYZPgNAyAllx5D1SjkJahyk9/nvRKX/PG
np+va1w679GZ+JGka/FIEgHnJMrdSfD4WAk6rygeZNs0ZYiWjCtO0cHahAn9Q1xNHuThDRZA7A1W
uSpuAGUbHsmLacN5lYRPcDTFLhiHfNzPteen1EtExrQdpWruE3wB5E76LPnYuG3whdYExVrIIExt
nNlvGfLFUGQ20h2HjOLcZHooKDK65/zcfzLmEQNgzUJOdz3xaiZh3LM9iMiROmFLaoF9RzBAtxQT
0vXu+A7MQ68kmbthTrbYu0UgT29MwrlEFJmU3dbKdbBpuIhjYVECG98E8LXs8N9XbP7/5Cm5KC7/
NU/p1AJUqr78yFNa/8A/ZR3D+UcQwMYMeBQ4Lkk7G8XnXy1KpgC56Xu+MGHYCIhL/ynsOM4/gJo7
ksOT6fFHPf7Uv4Qdx/yHbeEUCFy5yjrr//S//xe4KkgC/8Jt6V/++X9UfYkTp+r0f/zPXxpfYDm5
oIwsk6XmUVW0voUf8Vsmz0caElqINZb15poOPSg1onW2lMbBgW2+/eGb+Qval7k2H/1Qc/P99Xjn
K7pJQIryVpnpBxkpt/wFryavp9H08dpHC7WDVgyTJ7CqfceaPaCvK56pzGSDXBWvLRNiXAi2OtW6
mq+6ccJ7UGN7LHpza/QWQ71iBdv8+Y3y/f76Pp112Ow6iF5IbOv39sP7DNA3lyqD5AM+/mNDUvAq
kU3Aja1prv78Sr//AtCsApdX8wIQq987eX54JbPXAEw1wj7g5IZN2uQeyFGR8Mx89dGbIBn8+fV+
/wU8l0zqyi0HzurYv/ziiANpyT4YXTsfCX1ki005PZEtMJvzdT9WLd4Kw/+b3/0vPiRUUV7NNE1I
FvIXyhsozFIXNtS7SoKYMYqS+Yrmid8SKoURbXz782f8Ra0EM4ZHiEvEYmF5KKMCXfTHn6/TlBgV
ac7BDgoGGhj9SU+JmfMAV6LSr5ll4hDjAuKU4AHTI57Ruo8N5NUvnmDYxhG4Zm4bzy1RATpf1Kqt
CAQrPsMybSmmMJ50YLafk7ESH5vUgVhYw2d/ZNxsNsc/f5i/+u64QKTH9UjTllgv1R8ukDZFunSS
ugknMoKXqm3zA9Uwy6WMc7WjcNvd/fn1fr/0fVReDB9cICvS95cl6mTwRsWKfndE2pxhFXngLzKx
axvd/POR8dPd6Me7z/oz/Hw38Km7krbruIJ/yV9+JuZck69LVcMNyeCABkF29H2ygH/+QCYU4p9f
hlssLQuSPXwA/UD8cvVRO2hYRcvL0Es3AfTE62ZiZXmfBmnucsrOoQFE07ZKnGXnFKo79LVa4FZE
7j+HGv/l5/1t7SHUc2nZLD6Yh4785auNPbdFkCsxJwGS3PiER8KaiRNdzLQTa+rcIZEH5unPH39d
0D99ybyotCwGC1LCV3R+KfXyxnZo0tZg1FfILJSsfkpIDTgRDLYJvjA1HARiUpECufrzK//VF285
eIYcxwsYUvi/fF5zLtfwGJ83sZmQCRPRAzgt0zCjtC6tQYZiDJhGZyT9zv0AG93PgDL5kTX9zf3n
r754rjGxDkss07TXK+SHNWT2kdHlKqvDvMSjQSblUmZsgxKMqWEcBwb5Lr/9m3X7+/du+64rbG63
gqmJL39+TbfyhawabJdMFmpwgFYTLtCTrnDFoaJ4ilO1kguYr7j6m1/8L753B0Y2T3OH394UzH5+
+rgdylMzJq6ivcHLwqBs63PXm8lBVnH6zJaSZH3OEY8zW7JLXWqH4p59d99a8eHPV8Bv9xKfNxKs
2xV2Omx+fnkjE5jZErznWnxM2wpODXL1A+JsNvrl3zzXfruX8FKS+RSvwrjs+5Tsx5+4GElld44H
Sq3y82PDln7nSAzGf/5Av78KVxHLCaMVfSo8sX/+ZmczSex+wtdMHUx7wMqbPkwGabo/v8rvXxvR
Y+DDNmV8bA1/3ZV1ILyYDkHCYjIFRSyBRYS7miKrobL+5gP9vjJ4pjhYljzaOgM2lD9/oChrhqTH
FkGPWiL6HblaY9+lvrsrM3eAv8LMLyxinV//+RP+vjh4oAVUgJqWw73QXx96PyzItGkNXVm4gbWH
xYxqGnme6Mm8DOZItLWzSEkrxvTEdf9mbdA0z1/90/3Q47Em2Oz6pmCb8H3x/PDSi+N2khwr7CfD
01dUN68Btcbq79JU1GR+QWodFMbWVa2fgBHJQr4OrgrO9MNzrhc27R83NmRGkg+UtSF/+xWOMctw
0ysji92ZSY7LpqMJqvkrFA7nteltBg6IWMl1osuY9HZu2RqSAejhnKQkQSyq9p5Zf92IC9tPJpRD
3yeHxTj4uspbgIJe1VlXCN3xPa4amBwakzSeVD9BKWfeiisIkEX2MPVkvWs9iE8NRCR2JWbRwnoM
2pTgzayDh45IsbWTHT1sOxwrChcVlmV/M9ld8xxwiGh3DKiAz5l0SuwbnifJxm05dW+WLGqco93X
xuconZxnduxQkNlKNcRUFtrp0FsVsHGw614jbCq1UUJ3sOAElD9orpeUbvs3AHs1YOVUNO8RQPgn
G1jfwmwwDjg6w1wjrAQcbjv1zgQ9a4zEZyjcFpQGcoV3jZVICrJmPTGlUAicRCwmlNMygoW+iRFJ
uKe7rWDmhQ2UQIrpmAjf4FOanVknDV6GekyuvcqzntoSp/MaRYDrgjOT+kmnkvlMUfpIdGuGcnlt
WJgqN5BeEujbReynx36oDQ9/PphRuIEkSTaB9vqn0WIgGyb4XOpN36X2mx6ZxeD8EDNzbl0PpKz0
AEUK076G9Kk0x5cpyHbJgJi3R0VD5k4JHQCjTZp6LWzSfBMWclrInZxcTlwttr3XsqNeNUNoJCbk
ezHAslpiGzdMN2UkyW71GRFpiHmOZlQ5ukiQqDqjkvxn4vYvQV0v47YNWuOtICdA8nuKYVHIql8I
Jnu5pP6u70FHimx6aRFgMGX7QcNkZhbjG5IhV1EbZNMnr3a8esMErblLHD27NWJPjWBLsjcG3WU3
y82cUAS8Ex2kky0ycXFIesKOSE/UJ4R2kk5EVTpoz0Kh4N7VYNwhv6favMMNBZsoH7oMgnqUzDE9
6ul4nY5F/m0gWoYx3RyKF/zy4527iB4UHnZ4nxlcHt8AamPENnNFI8uAbS3oLrLG29EzzadFGA1h
Qd+qTwlQmRzWoKCCdhghmQUuWMLt2Hnu+1gNpB1bnyg0LAvT2TDY4ZIFcqf1Zqak8Is39CbidEOo
cYeCZN2Zo0J4F8Qh4p1fJHOzTdD/iUT6zXTqY6K2q4DrVCsuyUDhRCVE4PLZcHVd7SxQo0ZY4Lgz
Bf1a8Bd2HbWAwXbxllbtnFy6PdY60zgnnW9WWyYTZBgnEOWIbknqwKEYKtZ6gqZzASjIHHIgHagh
9SJvhl1ZMD3tY2F02xLbbczkwIDQWBmFQ2ypq+f3TDoj1lOjSe86Yx2tdr0mVZXqEqna9ZULrXDI
W8ByRVttK2WNO69o8ECSOwy+YIPjzUZJanxYU2P3JQZVcRhqjL4ksMtjLUT0sK5q+7AG4gGg6WF4
o7AhoBGLpbQx41SRpnMNAL1VjV8PR3sZfA38DkZ922NpbyaTXvkE4BrzDcAuXHujhXSg41g9prid
1qm/AhEjZ0tf8qJzyJX2AojG7Lbuiu7nnkDCGORBqxP1hK+EcHEmhPOFoEr3seNErA7joB1i3ixs
ShtFQqMWrn6SmN7MDC3LVf/gVmkFBairpn6PdEePXOEjOYfjOInhlOgmus3tlMnWUOPiCx0vEc2G
YAc3aTMhsE/sRXbQ+GP5Yo2t/6GeGVkfnNnqPwaL1+D67UbSePAJbMz0yqLFCdB0uystIogbKheb
6//D3rktx4mt2fpVdqzrpgKYwISLvknITKXOkiVL9g1h2TLnw+QMT98frtrdVkotbffljo6KWCtW
uWqRwGQe/n+Mb3RzIwGVLm2GiQaGI99j/TUe5uq7k5oo0wiWJR2uNiTRk8RSDqR6jtp8xpE5vtJd
RZCrTn+WODdUpD8WW2tSzHy1+bUnayTy49aDsNgp0WP5j+bSNzRDv8BHlw9UtPEC7AbHboW/Bla4
P3mdY3mLQdY2gpDsmA7RHQ0HBlVk/oBCRD8OzmDzCyd735J0+3WJpb6gfDOmDPXA2Oun5GGQ+ZB3
sZfh0ErHR06AGXxcudi46xr8JmUti+okHBLSFRLE6bnP36Udq7xmApjnEjln1KH9fXCxTm7DmY9h
kyknNIOElh0RykhKR77zIpIHF74srXeiPEE46DC/FWFzSAnUhGpBGRWKSOTgAETDdCnJe0RCuqVI
lgDpl3SP8eUteNRbLC8aHIYqu1IZHddANUkOn2gOw/uZ6ktLTJZCduvaIn9g6YIQ44x2va0phGA3
qsPlif4ecElG6Pyp6HXF0yjooQJ4HhABL05Fk1pVuoXtoMs9QrsA4XabociUQBdTOIpGlkwOtGvx
gcoik0/k8GZrNtkI8iq0RiZ3I24WFCC1aZ5XTmw2fpuvt0BlpPmsLGxeqJFlBjs5DmlyetrMRxkN
nbvp2gqkk7PUfE9WTm/CmqX4WQzwE30zBtdEFWUpSFgEh/ZFd0yNZNG8cr8bXoR7HqF//XUwegXn
OpqtW2tZHZ0ERaXn7LAaEJOkY3yXSurPDgClQOpsozY6iY8/o8Gt5AYte002dLNU1w3n6XhjCVHb
AXHP4Xni9uKHWMZum5dL9RUiBU3hmMwHmgGiuc4BUFxo1UQ8NXm/X7BOT9duQiAFnaSwWyGHerf1
SInZFWnDIqMDmoS+Vh0S6FAr1Rp+oxIlnYMIAfRzVSfLF9uOLXLvgGOZEqMvlVIS6bYlzsIvY0vr
08fi3QcFnBTnwhKl1Z5A0BgfRgInaojmQsfvLs3ZN1K3fxjYKn2bekKN6Zos2V1YlSbzqsly42MR
Iy2MmGJ1rmyZPlp2SM0C1l67w1WAw74DjZFsCCjN500fJXxYekYHr6llHeGeogIVuOs/47P0zj/D
voCMUBgC5nYKOZmKBoL/TwsMahGoYl4eFM1JelCTPV+mdD8g3WUYFf2eIUS3HGpYcztZmFg34FPl
nRrrgdyvqXVWelNso/8BX9V6O/LoaGhRGQu/ATbA94wm985BmAi60uhNzEFp1d4X8VreCdvGfmTQ
yjsSU+pT1rlIop7DBRegWENQz6ZQeYGlJ47cqLxKFE1wF9GJbqpuDUmt63CbouUjyY2Q4/hUR2d4
UK0+JXsNX2wCNN40H0l8YUF0oEIJX0F6l6v5OT43Y100G2ln5hNlgrrHkIijdEsyXvqk3KkFdNTM
gp2UYyOKSQqVnFmzPmE6yXPvVu/x8J9Y7Rpaa+p2+6kL+RcB+sfjvbHY6UmvD5BeWysFFY2x5JZz
j/ejLoC3GrKbl4CcRH0iWiTJ2ITVkryiVtNDstwGOmAsBDhKRa6Z0UnijTSDkgrsby4LhOvIIMSV
ilus+CGIN2wBI2K7wB2i8T4p1wb4FM/s1rq0h01jshFQyIE97bpJIzZqjjLLA5kxTEnYPbIfVqaz
7aMfWN/M5CiQoAfV9pQm9awjBRyAabMjSLz9BCdh8IdiDBUKHctFNOTVy3WKKi9ndyDrHzpAJg4g
hklmbZi0y7ypo8E4gJVz1oj3dj9lrrklKLrMfOweAF8pRPBm6Otfoz5jjx6SG0xZdmrh/elmO19p
NMXQkpqUZW4s28BbEC7xiEsBivEzmlG6K7HWyA0IdyxKNGGpnU/gVhDNWCNhBfZYxeNJlRFy0Fq0
rPEl5TQcZK/6L00jQQzog84zDZlMn1FhEgRlwUUiNylbUGZLoMjbqjASB3xLH8sggki18kJLCH6d
mZWMJWAS3wY2Q2hHQzJnIefXqPVhH/Ltgb2QF6lqM7GTw8qsXXBGoOXRIQGQLzqtLKC1EEfjXr9B
CDvbG5zClQBGRTL0Jp+72QpGpboLKWaUVhENe6w97bDJBOs9e3P+afSt9ggSCNvhswPpBEgGNpyS
nXHBK5yapTlJMygJO75eHOxJnavTwRmmu9Wrf45kN8Ptx4b/kBkEdW8GV8iDAp4KZSyHrNUPE+wv
GiMPg6Hje+r5MtEIdGr6GpooDk1qW2q3wJ7EJJjW5q61VddwimOl3taQ7m4gyeN17ZxMkpHpaMNm
qmi6UvHq4UciAuEYZBdMOb7GtgBPfTpMt0DDmNiWxDKuo2qxnzujY4evQsJKG1EUPz3Rtd+zGLvq
Zdou9Re7TPtV7kIvFdNH0jU++a51cdO3hXjsERFJ9JyxpZFeYHQgCxrkzfByWz6cqNL7bBuz5MZY
RVJdBWFbLw9t11jTGV1VGlJtOolLIy8BQKGNYCLOsQSeLM3MkW5i1DuYVyS2g5YtL3qnBIXw6EIs
w320oAjWkJJ91mYTciTv3rgiOAshFUDXIch7eK9Brbf2KT0/x/JNUs658dKLz702qkhWJyuaTaXL
fLwZCXy9IwHNAdVCUuR3lRvexZSWGGHrCimvUo0DPTat8y+jbKabMQq1Z5aFENvbqOvaQQz4UXw4
7cTTV2xcL5ZonVLGEJ3Wlm0SOJw2Q6gEvbB296aS7RdPlnAS9blMDp1opx9oHsS8dzFTOUG7qlWC
pTaoK3jCjp6sXui8sKosfYfNkfAntQI4h9wYM8y+WOpNpMOS87IC1oHaCr0dvylC7Ov2xMNRPdQQ
ExNTchJbiuY7kMjs28JHDLFQA3IOJYmnjWYouQR9Zf1Mm9l6xunfnLmJlMMJezcOcxNKts/mIm08
HxHTBXSHMPTrGMfZzF4BSs3cQhgoVRmjGE0AioD9sn5aJEItgWhrvoiFjoqAJTRa2n4u8WwFroko
PxjahrSLhmrrpqkiVGe9UbCLnAAkHyo10a2PWpxCuyFFXOdXCSiDPYssDJ1uzNCmxAuENCRhjXY2
4SnlDqM4ZRpKBg7OSLaShd1c/b0zIRuRkAVZORPZ8nXquu68TWbtqwJI+xWFAMVAa6pIjIpp64vT
SCnBBoFFtPO1sW7UaZb2c7Tj8Fh/a+DfgA5oFlAQdVdFud/XiE8uLWK3P0FZk/MWmgbgXxoCOoI+
10J6p+tT7FvG0nyytUoWe7sbrceWr3g6FJ2ynudkXG6V5ZqR7+U4YzlNRQBEq9RAh1ihZ6QKoziB
EGKHPzRjEuZvZ5V7L3S78PaJZYFNE1XPnBLzGeCJMoycwQn6KjuMgoBvr8wSHjMwg4NoTAdhlhWj
E+3KXjxJJ6V5YVZr8rOkBowcGn3kaUvoXu2XqOzw+la5pJkdgo7An+wZ5GOMq3qsTVPaOrlHgm2f
OujAGvSEl7TAUCmi6JvtveqW9nMoSTklK4gStZ7VSFjn3CmtXaGo06yY2+ZHMrPRRLhoO+mmmPT+
plgi4mucKMse6ftwMk3GzhMr34waYFiZOkWQvs7UKT5itpKgizhfbuzWwFU1s9iMAX/qdleYjuyn
xKBZs6m7WWMxLPv0AbRHCS17wWAcOEUIVj2KZnRUDSkj2d6g3PeT3pl7vrC1h/bvJcUTS9x03hqF
EwdrYRLXqj6unGWVhviA+I9tpNvIsIHqwPJhXgoR7KD7u1ZNzs4mSk1XnVJLSdGFirlFQs6B0kfB
7SznGrwacvMGagqgbGAIrOFouKQ30+AZ2aeJeyt3Y69ZvjGQLN50BMxBXHB7vGdiiMetM5vDE+tv
j4JWmvEF/ovIPmDSleUhrXL0j7QSoJvF0VrHSR3CmyDdT4//ZhcIOctO4+VSS7yuB7Xcjm7UXf4b
CZXz4hQjzd4cw0egs2ifAJCMit37Nes3CscMCEFv2TYd03TWqv1vhWMc8W24jKtGKNMsigU9jGRN
9LhyK4uIFHvi7A08gs2RtwcL337Q4DDWRt1R4dpFSmjrdLXJS5NHNXOL8GE8rSkRUlaXT2wE5nEz
pnmzbyyVbnUtDw+GqdC2UhoOknIySTHw5j9tTUjp0r3UaWlZtA1+5XP99hA0220x3Ns11oTePE1U
b1CrFvZlbk/l1fvP+1WvZb2US5MAGhAN6ePmkdk3jtZYzHAo/NwzFGLgh+K+/qAh8OZVPFQwQq4K
DLE2SH67odaOW0NJtvskYoO86yrYplXWfKDyeH0VdqMehwrL5cUxN728iiuGEDMROx2FLn1XitDk
tsIand77z+xV50jSBlufmJCWQwbKUce1jPOQYMqu8if+IVh13AgBANQJV5Xx+5d61Tla+yjEYdPd
tGm9mUedozkLKX2otYWtO9HpsrSjrxEufWaAuCMmp/O2vSQT/v2LvuobcVFBrdqgn0z77diGJgqY
3QYrAsVuTnL9wC59TJWzb+zySYXGHECrhdiZyfyDPtkv2cPR18dDpWEkoPoaSBZevkFdC9faIl+f
wGwEU4e433hDZ7U7mNX8YNS6ONcmk1qZk0Jpqpv+rKJHoxOAhUZ1wZb1wZMw3noUhEYZfIW2xLC3
/vlvA9duC7o3DY8CXzQRbRPW1imaCj/sydcYp+UZy+dwXmiCEKoFiveidcNhsJr8xLMQRWcxxznH
cuUZkePqSVdLeOuEOYUEVKAfzJyvRj85fr++LbzlNOBXedzvP5VoZFA/XV/50pymu9yDNzMLPTt5
f2y8dRU4DHxhru3pdBZfXsUOp7YmyKQi9dV0LwDOPa6Ahpv/wUWksd7FmkIoj7r6Q893hfaZo4yA
ITcS9X49LJX70Wh79R3zxFykS7gHLE8iWnl5L0iQm6FA+0t/tLcuxeotHJhgztlsa5uWlsDG8FYu
TAt1vtcJT1uwFilO/ing8zQtTwrbTM7cdtLu8RS6395/CMZbjxqNqGnyNVq6KY9eqAk6h9iLtPLr
wv6pE133BVzDrTMu1ZlAOXuat+RILYjVU+S4sr9wiQbcGrKHAB/hXCENj/IpMMSH93/XetkX3yhP
zfNQXSCWQvOjH0ldCNCeLWruEFRqo9hFFWEE7QBi3SvgJC5qeI7yEu/Z7P14/7pvvC1rHRKrZJN6
p3s0N3AUcU3XYFBkxIJTLXPZRIbUXkcdH/r7l3q9C2BEGPaq/LRhHtNDezkyqPIO2qIITIXSQHu1
hrJTkKK8LXL6yB35S6tRzrus2lJe2t6Cb8VbtA++Z3Md5UcP2kLZ45GcxqpJJ/3lj8hJkenZpRIl
Y5mhjwjT3OaofTZSbxvOt7gqjXnyTjFrFN9Ay3f3GU7cjXRgWhJQXP/M26bF2Bqb10WT028yC+V8
ikn73cSCw3Vg1AZ9PQTiDyRCE/DZ4Of1HaV/pEd9Y8BgcTNtD1YFupHjF1cghBrDui95cdH0xY4S
opvZQ29t4ituAWFrDwaNlgvNo4P7/ntcX9PRE7SlsW4I0EPa4liiE1t6V+uUVfzCsPqnEYjQXkcH
e4t2R79VM+zG96/3xhdLrquDlsRGRoge7OUbK+m9mjiLC6i1yrhF2tZfzaUlPliU3vgQJM9TsCsA
Z2sczwvIOpLU8Hh1wDLVJ70UihkrSiCX1cYHu0PjjTEoAY/x8hAQoqs+GoMTcUPMMCShNZ0R+8SS
5xxG5v4MaBF9LPiABOvoBpV98ggVqS77hvguIwnP2amEZ+ag/vgJ00TWEbkZvzZe1tHKQIktynqM
4r6lGeneatF21ag9Pvj0Xo8bhDood9lDMg2gEXr5Hj0zoq2tNWhD8il5KBvOdAMscBIjhHYJy7ra
vD9uXr9RrocNmYlGoEM3j6ZUC8Y6Ei+uZ5llsmstmhGU48NdDE31jwcPl5IeunD+i6F6dGvYn/Jc
YTb1Zd83B3sVJYG/ng52QnH1/bt6/TVwDc9EXb8qIw39aOx48NLJj2DEDACOdnbhWPt4MLQPrvLm
u/IcFkkTZZXlHN2QC5Ekm0ZuKKTLyGuym7OSSpDfkW0DUAs39ft39ea7+u1665//tiOUk8Ir3Sju
qumXT8pxhw3i8nQXT8VHyt23LiVY61hoBXQb52g6abwWS7nBrUV1424sSxq4BvPmDLyy9cEB7a1L
sdDZHDs9kl+c9Sn/dleROdaTQewVfdPOOsAxDoF8FcZlpXda8P4DNF6/MSTxnCpcW1JbsvT1zPPb
tQq7pH3cISwoDdN4Uk6FONZK3evaMUUK/rWBBo/biuVsodfdEsmzbvevnRgre2rXCp+zgrHfoTen
QdLVGMTQkH/wSb4evOuPZFAZ6Njwjx1NNHrHvrHumWSdKQMmboThLqLQvHv/Wbx+7K7JRtox2VCh
YT1WOlK6R689gN0EhkTSZljkB6WcJbAyW31wqfWpvlwLMb8QrciGmj0vpZWXT71KeifHjZDTpF3K
LKCvIj9PLj3I2ehIttFzaUT+4M4f7WLfeNsWjTrWRddCJusdXTf0wFlYbKYJfx2dcFMSI0GV3+hO
4KIRmy2qW15+e8pQXy7Bsg1ncyarPcw8MiwkOnHAoUNyP8El1u1B3hmKCOk/fQnonx2HX0l9glrz
0S+MvG6qsV2ieAAF/knTo+qi16kixBEBr+9f6vVL8DiYMaaQ/vMS5Fr9+m3oqyLTOdAnmZ9rnvfV
NDNCH+he42jTLQ2aYEOhfY4/Kie9HsveumNnJWOW1CkrvbxqWtOwUTUiZSxr7b07ivnWbRan+eDm
XpXuVlWwIDBTl4w049h/UtuhXcE4Rv5O4fV0maApiJ76J4ozF3pLV9NPHMhlOmjUazdeTrP8/af7
xn1SlmG7jHlb5xS8/vlvTzcDveaZhZH67KU9oMc9ecrAED+9f5XX36zHdpIS0HoQwZO9/vlvV2Gi
RI3WdikFcDHcdvNwgyeieLRz1pv3r/TW/XgYUgy8PKzUztFEOSv42qM2IPzQPXJ76mJ4krpX371/
FeOtG/KwLqDcp9xjyqPhsVQ1Jp28T/1Ja/otlCCaJ1nn4oyfw5T4J9hwDlj+wCLJb6WRQB5zxu9G
1oU7TA0m0TQg6JBpwr7GYfI/GFQMq/UU5lrrCeLl00bWQqV3bGnlJnF71aKf8kswiAFHhjW3D2Ln
xnRCfN9Ojv4Ok8QH13/1DngujBqmZrxOvImjyYEZsiEBESxZmg4AXTQvu5AQHD64yuuzPvtrNkmU
IlYPB7vOl7eZ4b1uWZXJvUPTMCPJjuN9OhLcB/SSGr+TZYQ8py6SGQOx2raIl2+WEcPfRJe31Yi/
2DZaLu9BDhjBr+HxR4yw/z8dp+tA/+8dp/SUq/IlSGz9F/4TJMZaphMmiXeRWvNqwfwHJGb8JdeS
Evtdtg1rKfo/QWK299fqT2UUU1dg57P6Mv+v31T+ZesMAY8SIzM1TcY/8ZsejSY2LBzZ3PX69FAw
HXjHH41J0sB6SAxKylZncmkf68hp9xoCmvNumb3TxCjKs3XR2FNRkXsBGQR7M3JTCKmLhMkJOfO0
LMkX+u0RXv+93fjdi/ZyM/Drh7nU2fhh7DE5Ghz9MBmmWjrmlh5wBFFnZdcT1o2ekh/KZ+bbGhLO
9y/48vNdL8i0JjlZSRtbklyNwb9P1pY+Nkk7kZmCK7z39cZtThuhdZ/fv8rLCge7c91m2mT3bHN4
e10wX1RLIi9q5mBxJ7GfwkUQnaES0no0Yd6nwlQPYW6tZr+6/2A1Ojqhr9fm7OPgUaB5s97p0R2G
ruDcI6doKxYn+xqRzE1Qdb1wXLAR7Da5KPfEf4yIr1MQBK1bYjKIe3NfWLpzydziXHWidL+8/0CO
1pS/fxWbN2oulAjZWomXz12Sm+iJMAqDcBLazubVnCD8bIlQ0ErkS4C4wW+NV7S22rN6hk0c4/o5
cZxBf8hKYGIcym+QJaAcaYSkH/3Bz1tn7f/aDP/z8yj+CvqfmC+Pq9juItHQN2VIMd9zYax5RAWl
VvNtqvrpRM6ZgaBUA4bmUNjYG0ZKC5aoun04OdVZ3QKfff/3vNwW/vo5a8EIhAV2HbaHR0/LWaB7
xKvg0UY6RHYyuMhtt4pEHaNyvpIzkO8IMPxoaTs6iP19WWkwE7mSFY4B8fIlobTMMeipZLvWXIn/
G0TQz1NOBrQghKdpZmDYJSSHuAaE3djuuNcUrxR2A2JH02v3M6DBLcaY+lQDcnev0xD54E298WQY
3uue2Wa2oA718idOLaInMyfKKsSLfNN04ZqQZQ5gQcKJcszQ+rIpvA9ex/GkARySc5JpM1OtVuDj
/p7Z16L3wiTdVjIkUkLAuV6wrH5QW3vjKtY6FxocuinHHLvfS/quXkJ/bztlbYj/p0sBR/SiuP3D
sYX5C/Y1PQSaQ1jgjzaRZcLUkaUpqFaHpPHKjK1DSQuKgAe2VvulB1qUaoVz/f5Vf3WbXnxhXJY1
kFuj/CMoHr58cZ1VejaVEiuoikULT7TY1n5axhSXuxXjtCtGYkVIQ8xtPRi1ZgZ7UlYon5tlhDII
AZZwOI31kjAOr+k+ZZpiQ1QJNFarA8v2W9skx6Cx5vq2wWmkNtJapts0taPzddt+lY6pcaMob4EH
7+hjgBkJ2/NoEcbkp7095xsko+EF+LNq2vdMEftWT83qksdor8HmMR9gKeodHt4BOw7xfr8isnok
T7HRfY7rybnUtWIsd0MMi4lxkqJ1l+xU/cyCYuBnSVaNG7OX+acWlwu4XENFZlCOfT2QEzc45c2E
+P+kRsDp7oVB1KmfLUP+tbMp6G89MeefJ89MQp+AW20Ilo7Fw8fIgQbUsFpH7RvFgcPp1aGtSegA
Hao+51aKzKRoyvbvTeD/o6eameLX21ytn3wYnCPXBfC3M0+Olo5qtmkH0iyIN0vycI851Nk6ak2M
XvLhkgiXcvv+GFq/7VdDCG+myfbfddzjEswYhlEvIkTpBei57WIWBJuWcM+JEXT+dJphFtSZBLlD
/qK4/PL+gJ1n7KQ8LsUHcWbMdP3COM58ogusU4b4vENfmX+w6X81t61TL1gSHTI9G/8VOfvioUbR
EE5L5gRG5XUX2Twhsidv14IeFuiS7YrTNfqfP1NKbhb7QjaG9PeP5tPKQouFX4AbTRJrR+Mbo1Di
ljsBuPTk/dd3vNdjzLC4siNx1poA+6KXt8dmDoXrUDFmliiB8Ugo4hjVCLXSESXL1LQfXO/1cmbQ
/6Noz4pusc22j1bRXNqq6rERBoWDgc8rXO8nOTCe8B1ranYYSPtxr1eNgRMSouKtHsqJKJfMFtJf
arfaO6uOMABErV+DkcOlSh1+PrQlZq0PPqc3Rra79lPYL1LcRd348tEQdV6P2pp1iFDSO+/71VdI
yLTv1LDv338Lb12KrSnqW8NhMhZHI3sgeBRzA/prI0a8PaIrPaSa5qLHM6YPXsAb45lqyPq1rgIO
WtYv72qOzZb0JKKzMJyF52iQYQ+yfa1JzU7A2XfIVmAz/1k9/tfUBG4B/ghqBIKQjhsaleclWEIX
GfQyK6n3WAl1vHb1bkzm/v1n+XpEc5hA80MhwjMo/RxV7+JpkTkWUwc1s2sFKYnVW7X0zd5K6Q9T
D8k/8G+vw+DlBEjtAa0FUjSgLkI/GtBhLLICMaUTVI6yd602d+ceC+sHI+Stu0JwB/Z6ndlpq718
bSpB74dYxQ4SByY9Idj9XhRxfykcj3Zwpj7C1PB/+fq+mBUcpj7el8nG9+UV88zzOJKVegCKiFif
NJmgxJaGNdCExhBD7n0l4CS2c1yftpOCaNuDocWi0BpwZV23TnE6ul6zbYGs5MHkOMUdRmpA16QD
hgSkIXH0q3Zi9zCoTpx4S7eQrQXObENGeP49Cat5TwTi+LMtkuoqwjpl7pTsWbBzEY9gjEfWVYyl
dhRtUZQll4ifm69TqrNb0aQFCKomBmNT2m3+RaXQhDaWHq0pe3rTP8fVCjvBYYaNaBTm+BRW7Lrg
61Wy43SdqjPOa/p3q6kn+KiOUdy3fa/uM972zyxuw0vIHEjHh2EhHs5tiHTaJEorSTxQsiCosDWs
dGPrU/VkV1YXnnoyB3+XYnK4trVkzVDCixHu2izBdDAXcXNpac0ETpewCTT02ZJzDuwSCWUX7fDG
Q8/0bHYKB0scOcU3p+5UsZ0wOt1xZBgeEBmDo87y0YjO+5zkFxx48/QUDg2g2bZ2LQSDIJ9B8ONU
fsBrXda7bhEc6RBRF/kugxS5+ORSL9k+maTNjmkimYX4r4YJaWry4juwf+0WOxRhZ5UKV8/z6v3e
4C4gvw61FH+HnaD9fXUS/HTMYeS+siTqd0Q9R7dkIIW1b+KcukLLWH9mx9aRdQzScc0zWEqX1EBF
uI8qNDJNxkwTEXlGuM5x/uNxhi/Qdtpm6CbARY4odXmeL1PYH3q4k/d5hcQXP7VTQqUm4eu0M7Ey
QOd1vVsP8oi3VxRDz3Q8DCCrEc3Nfu15aK69BC4shNkyPOMNTobPppMcqxkVfUlMsgZFnHfLPwga
iSS/NBT9Ze9i3MEj2Mi7VC+1OsDr4roXYDyqA3Hk8Q+zMr1sT0hreFi6EQhClqrykIgStf8g9Ohm
cBbzjguR5j61TfV5nMrllnGdYGaJ6+FZVch39hnZjZjMChY5yHahunKa5EMt38tuwDovs3lYq9cu
hQQX29LLjxx4gZEDqjIDFesIv0unCliCzQscyOOWLQfgZH0cAxmODVWKj/qZr8siXB56CPgJUEQc
cI8KqiXEBGUS6hQQHB+XG6LTVNDkq3lvRoZadHa9662V7409MqjbxrvyrEpembzwwLX78byG+vnB
LvP1WryKijnNskNhF2YfLfvAf91RKwwnUC6HCmT62bXmYlsnnSm/eX+pelUC5PGvpXxuflX2yuMt
BlQ30VuyE4Szi/IMNjwhmZ3qdiYxKZ9mZ2q/xbYsccvhijMa3FicOyp/xuDK5xzGyANmJioUZbv3
f9jrTQItGkRNnHoRN79qQyY5bl8jLSXhHsTM6f3ojRAaCdGt3LrbhJlTfkZCOW7fv+qRsHQdjTBe
kHGi61oRLMeLnO71zZINoxPkiJBO64QJPyLzhbQV8PWLYFlxtExey6STB+KJYDuHetJ+1QhieWy7
UH0wEiiEHa+B1I6hEtKoEsYqMzvaHeNRm/CViYgdxNCfQgBf7B2YbZIGlAhhFuBkS8w93Of+kiwI
jiJmzfDBpadjSWEM/xhmyqewY0p5mDJsoH7xK8tbLLalb1XD/tIP7aypD5yUmetKL5xOo9r1+qBB
T1n7dSTsz1mv6yemkwGpKw01eJuiNZoTM40jLBYkIlXE7xoso6HJJOmPs+08xHZUOj6wZgMXYGYK
Usy7PrnEEBqvYYMG7obCzcj/pIIGmXRuLRYWo+0wt8Qk7WIMbcZ7aN0CR5RWa8QvWGN0MCB6PIpa
YLIhf4DQpUYVLhReGzzCdxVVFom/c6+7pzkFKta1RHMN9LVyQhBo7UQizStb1O29s4wkcxuLUFc9
867ww84xCHZMZxzxyeQ0d62kgrDtTdQNJ6NrakvAyfoCx7pTXoMqg8EyTVIQ9BLr+WfVR4QlTzCo
9jTJqXMRdUdgjsJPJMgu6OBkTGCrbV/0ioiJqrN/pJVLjjHrYl48wwvVuzuymHVxv3ixbdLdhcS9
Mu9gvUHalf0pC3d7WDB/Xq7K2uFcydSzyPQIFwBS+VRZh3TsVLOfY8Kld/hxGuOGvnG/0+B9KXhS
hD+RD+g2sFXQh+ITytv4amVGOHhc0vFOjyY8VU5M74G3Ga2u9r6BnFoltaEwhoUkOzVCb7/HYTje
sFBH38ECWGQ+QYl+YtO7kovB7JgoSokfRKjCQlli8fvCWbKnZpU2gJxjXMThwZ3HBKBQi7k0sLCS
722PYN9NkrXQr0cVd3dt66xT/zTn+26u3HY7loW8q9QogbM1+bSrE2zifiUFiBS9DbNs22lTr++W
kmGKHzarxSZGM3GVzolLAK+dFjMO0S6G92x2LYCfudWJ6/BgAEP9L2aK8ogEd1UdVV8VrcN5Y01p
d9pQZEqJRhptdnraUD+TyFTFJ7VV96OPDwY7Dnxw2CbAv7F/qJxUuHRpvDUuNnJNPFTrJeWstSfl
ZMWgHFByQMiY53Bfk45FTsGCfSVgPE71+dSGOnDEkrFId0R7csY1zrUk0kQGzYI84qTCe/EY2dN4
ohWeG22T0Jv0gHh48biUs/Ol73oYnV0frl7GjBZDMLcYYzcdAZv6eoDVsDrN+kwi2VxOX0eNUmIg
pnx6XLQFLFrkMeg2tJmrvWqmdZMTuY9apU3ksLSZVwZoN4HQDHWr3/ewJUDoML5Op8VKn23ZajdR
i/N6U+fJ8ATYkWgmYi70L5nytDuUyuAy2GBqJLkJKCcJ1ZpPHWmZIPudIf+Spa7zOJhef2cbafaT
BOPhoolqcABaW4OGKKx2uTe9OnrKO0m+DGQopDdp1lmwzJoYMj2fXF8Qow4meJsrg04oNTg1+5yx
uwYC8wRdIQxnaRMhMgGXXNtPW9PCMRaY4QoeEn1uXMGtD6FMYO4tiBpPxNehiDPp55maT91hhEDT
23izDpqmyO3u8fnTn0JN9h3/PmGmY9aRMymxpA67hUPmdTip8XEqSoe4UFh09xmx0qetUgZo6JxY
Qpb2JbowhhDyopFJY/ZVPrp5UI+tiX0rK6SiWzML+4SFhtb2WI2YyFEd6smh7iUhN9lQJJdF2agR
CebqrBNu7hrbxiG3LSgNJ7yp66r6DDINTUXiYXPcmubQ/sCCztTmRql2NTBhRluqAORKdjxYfGZN
StS4NmX657HTPOBEfKANMVPkd/mJacWfdeDHSD0XHHZ+NdXzvkoAHiNTyWhqRW6VZVfS6konIFBt
mveL50U/xayInRirXnvgTRP8WZkCBqmKR3bcNgR0AnwHI1md0Ib3CAW12wAaSmHLuilVghwYWrz1
st65H8KS5Svqq/xHYiw6lmuNDL4OzPSNwiMSB0ZfludqTjDCwvmwbChi1hSiZYZ5FEwKLUZAgloD
GcWtpqfIMas1j8QuH0NDLU9NrIXDSVyVLKgdKUsl8ctEkkzgOug84W3RiVaAbkC60BDg9wV44Hbr
Rq2veuOxaFCynMSlWFHksF+Inw2T0QK4qoXUgAvaB38XCv+3Bf8verK/beSCb923//Ncdkk3X34r
nv/9XxcVPOXnpvnW/Q5+/vUv/UN+dsy/fpUzKZLQiMcpwp76H/Izf7QSBKkLsQ+m87ESScuK7Np/
/5fh/EWjnQoVAEDbgxj9n414/gRaM4oP/qaNEFI3/6gR/7K2gj7bW3vPIFH5i/91rODE+9s6k0km
b++I9j4d6uVLnNFwQBlLanvDAaAavfaCJVt7mpbJuU4ry2o2TLzN916WWEx7NV96oVXcauai9iLS
obD8eqT/O7r+tUqz/nuBh788f4+PBB78C38PLMP9C38Tdkg4ph4j6L/GlWH+xZBCxcF7lR4+OXb2
/wwrqOF0C9EASAYPfOQ1Xu4fgYfl/mXTNkHZg5R3bbWKPxlXjOvjGhrUZSSj2BA5RDFSXxVbo8zV
HMdbiQuV+4kU8Ctwxd4J9sj7tNTaA+4GYk5SHawDG3m/6eU3lQlyzObmoSl15SdKZAdkiGnQuE+6
ld0kNIJXa9sI+sqn4BpR1CKQZqix62uddbFUdnlpW96ZLNLSbzyOJNpc7jGiHxa24tYgaiz601n+
Hxydx3KsShZFv4gISGxOKaC8kUp+QujeK+G95+vfqjfriDavRUHmMXuvzWS/jjUAUHiqzTR3ZcVd
X50VwBtpXJ2lWXxZhfq3msKd0be/nSKRVOkHtbafYzEGg+HH+Vssf6r5OMq3flV3ZniIJpiuyUnj
jm30S5eqi9sYUCNQE4TLVkI3aXTzr6z/IAbHnHNWYT+5IWbTIiluvZw5qjPf4dZLWJON5X7JZp8i
Go3CsSN7xTaWTbre1/xM3jFDsnByTeVvmqmvq7XuJ7leCGxz56bYKfJlYgzHMuyatp9raW5wB7k1
dddaQLOOD9FcnRdj01rJFtCdgQtveIuKmu2l+wBGyeQM80L0h0ZdN70D+Kczf5RIeekbtWOACRZN
6V7a6BsPKkEyWBDuIRQgYt93WjMHCxMV9rc3kpB8k/Aqp1VJXKp3qxqREoKD41x16XbN5r9pO2+L
sS3ccYbxMBOipE7XeGlhUzmBk43/sjaYs29AlLqbETazUOuWSuIJsSUp7Ynk9J0cFa7eq9EDWQL3
gAvTUNOniH9sTF+U6Qd9vLWEXDCuZLy1qadb3h8INHXLkYSlgSyuPJbxPh6q05hpFOuYRsywfWY0
urG1G5nPfmzrHnELt8ga762TDW5jLttOL80HKmbgdSW4GaYOtqblKaqco07sCSwXxy2dNVB7kBOY
l4J6Up87k6e7Qgigueg3gmmGsWq/mvpjaL1NyNd4XsiO64ptBNyss7G0jIRaWdq+B1OamrAAUhqM
ZhGvXUh2Ne3TVIhNsYCiWfeyH12zL48wf9LN2FVXazlDDPxN7fnSydwrW7BGfbUNgUaa2WdRt95I
zFjnFMdk6FyjPJJxRhHnNaL3BvN7GfLXNpK7CExBzg7VVMdbB3fJrZxTR1/vAM22ugSLz79YWwND
y997MdzDpIQTzlibZHhFby99WhCIbj5BCQLPlu9zQ9lN+nReKvWvzM1PVDW8Bx9y3dFreyFZdXCK
90b11lftcSw9gCKHB7AI/cVxFDNUG4nfVjVu5IXsnCx8CsfiN45Mfha8zRtj0jTe74F6ybwM69h/
26L9K9uKrLjHr9EH9IWw7cFxzAqoCyT7B2dJP6m33qXD56GY+m8n1R9NqLRKzihxtHFAhInPYPwo
yN0b2shLo+KGQshXZ+dpJqImKMwVLzzhTAHQ3jssmk9pZqsXNZl9VRYmCcrq7OMKC/YSLYu3OEoU
zHF+ZSGPUnRsXwEwbQDOnFU136mMYcvycyUM0DQ/suyWTcmuCdlWNTqYw79auEDxKlYCDVd3ruM/
mtNcYjCmgnaOUTBZbMR8VwD92AirobFe88GcnzlJJ0+zl5NW8k23sWO5TgVUyCZWO7ebexUrp4TM
zz0Hu7FtltcBWtNqiJFlo01dWjTuWBn3zBauvSaJb/TQiBxAXa4advcFAFQB1+Gp6MprOlvR3gHs
F1hRve7CFiBQpSlWsMZ8kxhAUzqV5CsT3RGyqD9U4dUZ4TYq2cmpjOXFLNT3Nl9uyEKOqW1etLLb
hMZxUCKIOWPyA070mYmEQT9h/bQhxlcoLA77mDTeyUXQyedOemiNgvA3c76Ng6l86r1klm7FDmBQ
EzZit0AWHtu0CSzIzfbCZ2Qo4QmVf3tJmoaWb4TRWxv5yTbDZhf2C7CsmpnWBQRKck6KULiZHHwn
0S1X1ZVxLxzws2qtvwJiK/ZpqFp7h47orrTm4NntHHNiq+cQPOBHP+Cgsqw5eaNWnwKTRdITL0aK
5jNKTvBA5mNksO2POqPaWTmpXqVTN34eESOF+X31msUKuQzTbNNo69luZdCszAAWMKvKQAKmTtKj
Jv6a6gTeDFSOW5hGDj1hhXfKQN1vGcv4UVxXe20FUSqqf3Uf3TWFsDD4BMEingGPEaEHHt4TbT34
LefVjYuXb2aUVnlpdaMP9Lgf/yA5RrGXG4u2xynApYyEjNNWlBeYbSvjhbG5YoODuWq9KOZc7+fU
5nRkxrOZ6cket14kvoxSVb3YEZ6c9OKQ1f28zR2PJ13TezchgWhZtu/t0vCtgcYyXrLPfo7VIE4d
4CQyfs8jgKHY76O5HvagCu9JtpRng0z4vz27CrdWpvQQshdxq8J0NmzFam8BlOUaDf3lkOTadgKF
F/DwqQYs8adI0wawmMZbazV5oFTdzTQUEpXLPNwYNXxWsy56qDCP/zV9UGGYtcW1LMW3TqLB1iTQ
hGC6eFc0zgtrtqupOtNGr8zmNKjUB/YbQk25BY6ob9p0JgW2Wv6IlPztJZoxbUP22qids+wInjR2
0FWbjdKcl3mr0jQm62/UJ5rHKoZ4Oqt9X8vy32hFT9hyVD92Cs4BkZ+Ru7/qSbfvouUcF9rTqtiB
rpe73hxeRFt4Gng8LMp/Zzv7qhpKNQV/JI89SfIt1oKt5QzAEoPQOLFCRAXyKJXMQ9KZW5m1m5hO
OdUmBFQkeHbxYS2chInWQArlQ87UnCszO8i5uEaSLNXp2nTmrizxJ9b1NtQtH5gsbBxKtc7QfCXj
+zC0+sKzp364K0YqD3Ve2p8AfcbjOq4RtKGYjyBWR+YkChl0XUHIHqhoZrkA5iVDJtUI9+AqnG0W
iTloy3H2+phkekygBpjevlkxD6+TzH1j7WowM91o7iKbnSRpAEnKKEeTh6bW7eMD4PEnU6gbYzWs
jiwTM/w2vbqtavLG0U5zLyKsyoNuRHBEErC6taJcBqIgvGwce9PXO4EdbuVWKmWzHkcYZM9aLNPt
MK3mbogz7TS2VfrFkKB5rqqOUEJlpUbqQCjeDeZI0Lct4E1gmHUDcM88Xk0BrK2pTXWX5nPz3hrI
GY1JtzJXHRNoeUpZwtmtl5d0XRBESnM4dEZv/hYabviqn/onqSrfJjg4EHNN2l+cHmXaHFVUMwWD
i0vKtCkYnDJ5YfGh7nX+dHeMVfsJDLvtpSOUnlyz6x2oTaYnykg2bSge2ZOx7lkTEeKTNhWHlnD3
DGS1vgScH7q+Y26+m8EiH0aZfIiumw326Kr5ruUi2ayjFnudPaQ38MuMsxg56gMHNQmzae2Er9Y4
yL2hlCs/KtbwqA0pUpizbbSiU45lBrl7TaX+rqdF+FHoXX7Q9Qk2f1GsFIpod79Xhmiu0mhYMQy7
G7aTXQznuVTSD6alzn7WTJbGYioYnZZ5Pf5bod/t5hF+kRL3X5DiVQ5EXfFsZTDOonKeE2luTYbp
YJgSr7WcoGmFhyXr0ETjAzI6F1ueJNzUSDkjG4QjPb8ZNNnTMl0EE3NepXGej1Ttncccj+3qooDN
zsIv3ZiCnI6dgVd5SlTtJGOuwcXJ9+pQvQC5fdXzFfY3yTnGzPFUvXC5HnQiSVV4pd7MHt1nQPip
DJrGxkgLGHzWfqNWqz+l3U1A2tw0ON1tE3wnGbU6tpHwnIvqXGvxXrJ0U9aKceNU+9KK3qqMrLUi
vHbIDCn/VKInqzg+EOgg3UyMhdvDut8UkfG+Tqrwh1Hw8O12Q8LTHzlbhFET5OtaS5Ic0sWoX4Ro
VFdjZPuy5gkh2RjQXAsXyYZoPhEAEGu9Om1f13yVz1lGVnMZrThlc+tQIPofEjsKwhCha0NkkFtn
vPgPTLCLGK3251o5RLYRiFo+L9pXlbD0qAkPHNttyDCDG8W3EXDK2IA0pvh11J8EegMrpaoEYu8O
yrydofNhU/stSV1rAILDwYamFrMLTM+N9s4+ovkntfEfkPsH17cvvThX2yBnmbzRTFWZ+MoegbgW
D4COYMqO6jqMHiozRnF2NngDRSn3hlLgLYgO2HkukdLhZFCHWx1PmpvYprPNYRyySIi3tdJCkzJQ
mjB5RF5SdrOfYy6nbUFUGnBb2OdsNLPtKqJkZya6/q62HBFdbKF90LLOCgxk2ZecQahP9lJzjfVk
9KGtJaBqI+fYDQ9/EvDPIiApEG+rmhs7eMXxQUny8nVWFOkbOJhvOeE/ZBHr9rsO2GFrqW277VkD
KpDVZ/neEFRxsxiav6aIeO+2OYgdbsg+GFh8JBuHAMR3QaLnOR6b9JyXiryXuRKTn50brNkcVs6o
7pq9pibF+0T268uD0fE923n/Z6TeOPTroBxUpK1dMDRa/0r4wXAdsjI9KGC1vwCvwTgfs3HcGmXL
FsCUhbzIyeo/elOE9wwC6rM2JFxMIwN2Qi/DpHgZ9EX/Wi0jzjx8ZxpiD9GEni6Jax9S6NNClPaL
iZkucMpsvmRmrR5XLaEhs3lRLbvQ7qFoHnLTVjmX4E33RWs3F2JYTYJ1rJqjP831HhnR2lgnLoH1
CL+fHs4x2/K9z7g3NXNZNiMR0XdAK/EHNM629XSyDd4HafYiQDQswDTn5FtHqeEjvq98xUxRV6CT
m6OkJRy5b8XzrMG3pasdTE+QLsujGbmonU5u2A7Eb3lqGH5jldFNijH+HVAyaW4XGXCfw2odeLXs
GK212ZBgEQotWAebPhF6/XLEXccdITMHpdPIIq8qffJsdD+dylPMW5vIea89PJXdimCCnSs8qMk1
euulUNob927nwq1p2fViURuMu1rENDNZ6OVEXe60mRR1Ss6Y+IFV+0eEr+XqbegxCko27CeKn2VI
+suYp/skLEa/pF33BxPyUqgAU5TZRxWKfCvsOJik4ac6Z7idJU+EX0s3xhBg1tlnWc0mjbr4aIvi
Uj9UVkS+Ri8OFCRXNZG2j2VLBICNsLsu1/GYo9wu4t+VkQlGTjD66vsQh3s55P5kaIMruodxRawI
b8PQ63P9AOible+08t/Lp1Ml8mAE9EgeZeLqdeHRmj6aySfHzvCVsnXbWeEgPZyZ1vqaIgNacmYP
jJUc8LfVEL+oSc+oQK8qMn3XvWpXO7NtgeOjcaL10+qzqH96cV0rKi82cm6eFrTaZG5qmWWyDwZ2
oUzMNWz8UiBDpTwmTYDLJ+cbYv/ZqdFPqpVBWtg/9Zzkr2WhnLt5an37EVUki9DYaaKj6hY0WVla
X2mv9jzKfwqBhZhmQ8WPuj7IovnbEtaNQ44zH8c8f+0/yOu+Wn+ECmRjLIssH8Zpg2COdNjm0aml
wNidPDO3xDbwf59NCReV8sZCz0cHRXcq6yNiiOGoZpYWPGT1XWhJv3Ui8lKzYoQuz+TQDPntWhbn
zknPgyhNPxtLu0ZZ/VeJ5eRhJicuQ8kWjMxY8YuyMrbcQjAl8zLz26oYgjhmpNIsNdCcqmjgh0J+
KETVPUUwu92mczhagGFq3QtypFM4OFSZWfXWEiUqa+eb2B62VWWZbDU1O4/ZTg72fWAV7IpsPWut
6sZQQOJUnqNQ1QEG9OQRpezj6xDNf6fXDF/kQvyJesLLYV04syc/KrujgSYMxUsl/VIKMsoAOpP8
dlKZCvlQftPvaE15Ca2mel+r+VebejNYH92o2uapz+b3wlbyIIlSYbLxnbN8PRmRdRo6pWSMpmnX
obRgx076fIVdYG+nCsV6vBwrmNpDAs7vcQGSDsAlY8uzxXuA8e4u27p606cVgmvOUBf1xsRjgEQ5
j2nrqnHNpiqfzZPC/Omu6zybiPCpTd/1lzZbt1YSPRUlJb4+ireFBhxZibzoIuJ5lcWqMp/pyOJB
zVOMGW9L9Io+KN9KolyPFpAp0J/xvlurwEGO5bfxfNMIRn4pGDYmDgauqCAGw8hje1uR4xsAY0u3
iHhyol0q50mJIeZO0U2sxoH/J2/cieeH1q6wnW9JBsoOcgJHYcrdGEYJqBE22Bo63bkuVR8G6q0J
4ejBKCRfJ0u27GvRvqNW8hfDOUoqoKacly8uK41aP/FH5kKnIdOYpQqVPBEykG9jotVXSoMzAdFH
6/FdjJOhe86UPmWSiPgujH60Mc58FHJ/YasLF1mIc59zwoqRQT4xTOOQbEmciAixe0L2mlF7VMMD
uz06iClXcajN2jwtBKdcK0Uku04j4jyZBgY0S/lgDuobLq5bbqFGTGrrDXnldlrQjgu7rm9cPNuy
UeVOQ45w7U30ASVnsG2mV80q7o6JLGPU/7Eh+v9W4hcJSTjhFYUVQGlDVHvzatpztosMTtSlD1S2
ngUgsn5o3nTrK2EBdY1mVb/Gwz4KK88WT2PMrlz9VhjK3Z3KfDQ8UEc1wNUunZhxX8SSbZ1+HV/K
EJws5sXhmpa6Ajs627dIjc5mPJC0lDqfg9NQKCZkGjAcY9rOwcsKFunWBHIql8iJ4BbwlyJ1SFXw
2zLk3xxEnB3jOiTd+DoKcz6kStXAv6fpskdfjApj04akjMpAt80HkVq6pORdcgoVRrRYWzIZ7lVN
OU8Rgli2F7VDskHy+sjgg7+CnKZVUt80e+CtNMgMYd9xknQEQMWmaxQ2PiHYmQ+u97blzM1SBI+h
4TQbQfevF7sWnPWMJinqPrKmL0mbqcxjWXWDFyaDsSsNGTNBoOyq+q6DB12Y5Aku3INp/RsrjTdX
WYOWUY03Wb2mgSWATjPyVswDe3IWE6atBl1f/BWRfcya8sTcTt9nQ/bRLpF6HAerPWTZtC+KqN6l
amG7Q0gQklvUucfqArTZ0Gk/jpr320kMp/zx2BGHRPTVkMaTvPe1BcCw0HmW7R+phSn7nZA9eGlO
p8nhJU9C+0DmThsUjjF6Otlzh0Lr/g74Pl/S0PqJS8hGkXEYmCdPcakEwNi5kSI5QfAduCTLXtW8
OSu6P41jfmc1CUyZHPWX2pleeA1uQwEGtdajH6ofcSLB6qBPlnmcTeUYjWmxUSPmwRJVkI+bCr7I
HBLHkaGWJwg9HpRpH9V6uRErDWVV6OcsnW90DVcrit6VAXR/YcBHXqN026SCFHX2UW1DLZAX8Qkb
8YE8coCYAsk4xPaCHBdaW5QiG32d/aKAWjxX0tX1czwc7GJnZy9ldmZ7f6VtBTttBwhGLO5+Kw9s
YpNwoG1KWyEToUU4WtANM0gMnLo9Ex11HQ3taVAYcpIo5vftqlDcyCsk3dldSZQNZP6jkFhd8OJD
w1KQTRTZg1O909X+Nvfp3ewhsyEtvWpApNupWjaGWC5DxvaoUf+FVsJJnyRoZZM+2qT8B672QEZY
ZhEmjiCL70xfiCr4Ulv1l1J7ZyvOQ/GOEmxx7rJJT7RV1z4c/pVGop+czpDonIvaF5E5XRclOqKn
zlwiEd77yMSQVldc3JdCyZ9k1LuMDjfJKg+KvuzK3ki9FYOnBV+OBbX0ePz4zibi2prlaXTUK4by
06S+kkRGeUfcSjFti6xzPDOP/KLt7vysLoUSpMyRIqkL5W15rB9rnLYjhPioaLOrUa3HYcGbza8Z
RQzICNwBYBcidI5RzeADJgJCMBXOq31kyneba9MFGnexWxVpy816TOo15Z0ocsufRXyFrrB4js7H
P6TVesXlbiPBr0IvG2xzz4zlQzbVUzXyt8yz3JcDq6lo26wkisXAEgtTfhIH4A6805OesfUc/o2o
Gkla81ozyK2LlBAPrfiBVT43YQMtLw5yusZ64LvXPnOBvbCw/sRrcRzsrUPn2BM3k6OurXgKS3u2
SuVszMOBRfHGURWyzuxrkoTHKnQaruM0pQxMNgXCBb9l/nbHHdhvjUo4Xtw0j3hxzBC5ut4lG98X
bOfmnYA14BhwdV/0akqJekA7w4KInIQjDfPBIKiRdg1ihWMNX1NXmZsB8YGLB2zysIg9pTQjzLCN
zhMNOnhtVfbEskTYtZ0fWXJOEm4H8lusJB1VMbc4HB83bVqsIYW2EcbChjh1gHLQEQH5A2BUpJ4c
hysSfsordZEUhXlHI6Q8ZUN7UPLoqU2heDjGNVby7NDGxRYAGikTsj8K4cQHaShTQDjjO3Tw69Jm
ey1q0Uzls+0z27Nd8rSHTdrlIw9qPpI4ZL8SrfKrqsxbF5whj8jAmApd3m2OQ1T0PROwMje2OErr
oyL6XWrkXjWuz4UgJo+25WkkUOQp7mN2a1Lhb6oTKishlVMdd0GR9de1EXjUUwqeFeHiXyTBV9V8
LqtwR9YaMQs5TV3LljivAtGJLTELz05bu6KXNHf/OmJVqPF3vZNxzHCO7ZM0DRBkbWEJBgmzuCZq
2HxbgUQpVmkteUwYY1EcauPGro59WXux8WJl3ZUUsVMUN5dEKN4MFNzWp/rxqxmf+BE6Hy2fsemH
TCCjtkhxsyIaGyL+4I+vA38dgKYgsV7iaNlk7ZuRLwEq4QuRRUHU7lNyE+YTcM+tEf2V9OQk/wAl
f6gG0Pa2wjXzX9gSXL3wfDJJalryYfVzoPd/YyNQ9foDMeh3uCg3dXqoD3QvGh9pe4yHgJa0/SnP
BET+bwjKm5reM+VMRpMOxtvvgediCnZz67MoiE0liADGqsT9mhxQZHm1jdOnIWDopcblx2afsV5m
aPbG4nXerw59N6EClvqc5nZ0b6OuuZUF08IaIum+axW5RewhNkJvkz/QdIwtcXw5yxwOpU3bEdLA
9h43TMOcgc1kojrHzAmNh76APxUk07muB4Is9XLa9iMpU1VRGm9lIujk5o5zP0Uh7cnWwM4d11cI
7dqnafMpm/XSM9XNo9/OsKO9mnFep4ZavQ9aPy4UrziN29Spn0nmtDZENrzqLOFHNzWc5UA0DAFq
gthHyoKXmeJ+E5W5p2sdWz7zo5HhjtSue9oqr3aP+IwR6ycOJ78mecOzcw5TqPJPnWo4XFpvrNGr
bbVg2AmnkshC2oUyUTbQcbHF8CYfiKtuvCzM/4rUurHJe4PHtRdx/Isfh1aDGIMeRmEPkpnS5bl3
nIMMmffWs3mVEChYVOpXglOYOCEH9GvWYnX4wWmfeMS6MSvWvYI+ZjTZEWL7IHtL5UOZ0Nyy3TBE
NUHL6J+WCTuVUxW3dup3q9QvUW5ciWr6UoT5rE/KIdV7SPztNjVxjgAPyfgVV2UXZektJ4qX+jC6
z2p6KPT+w+CW5dhducmNGJFlrgTMTSdXGvG9mfVbocLvV5hWV7q+mWaWkQPrGy07h2FFDpo9/DGz
31YblI1Kkb+hW0VYwuhXJ8PJpSP97dH08jg53En8QtNQI4jkXywzRWpOeGmsxBdDH56cvmcZs4Zb
fc6+BpmlRPjUP0MY/9HVijKbWFNM5iXhwcoOWH/vTjF8A0Xb6kYTYKA9SIt1EIAt1tzRkXTSNwrE
i66RCkbG1m1WCRmIlwsQJXcJTWJIi+KU6lyrle7w4bURs4LHcawRkoZ+MpyWxS2Rae9Ic1FdKAQf
9cqFFY8HzZgfi8bQrUvpqbChtrVJ6xL2X0tdXNOwowZw4rsaW8qmITTCGsPnAQynmouv0lj2Rj9c
+zINImYWeI5+haGoQSTkyyMNZOoahr72g+GgesbQbJ3S0QFulEvQF7Pur6kg4hM3sQsl5jJTMfaF
fhuLbm+lRUuOTfSNj9VxVUv5IhAR01mn/aYavsUydQ6sxBEKO8MtnrUr8umLUKMr7FnP6nrCFbtr
ObaBYi/PtvwjhwBX/oU1IqlFfeYTnJ7QyEgvnx6RhAhv1XEHHuPHZE2q4crQuPpUUggFSAJFOxPX
6xodo5ZC7OEnbDAiPC/D3bH3+DZ22Jue5uIuMsXre+shDjAj1mdmi3GipX0Ls30k52MD+cSPJ0HM
SUxqBTm3D1hP7jdaeE0TInOJ/FjdldzVTUWHy2SZIlftO1Tyjb1NbTLrkNweSUSN8XvViHQK65+y
Fic0IXdzSHxl1Qq3GkbdVZna9Z3OoiZdYFUyPycOhzilqCdYdjkgaf4Xtf2hjI1n9uxkI1lnZh0H
2tbF1Rf2nfSZbmVBCI7GAmJQs3h2WT0IIFuC1si5SlvNS3vAMg+qI/6MseaVYzNJOZaTsjeeBkf9
Z6Tknhr6a1MXf0K7OC5y/Bny5p+ihFt1CCPPQmOwEUP7t3fSJ8UkHYZr9dkxqbpHa5/UpFqJ6CTT
jvUUHreBPLD4V8Ux5Bv2Dwk7r2Q/XUhNUzZ9NouLVonjrNbXeFrVTUEsUD3KYiMrztEBjDbxN3Cy
ZwyRdZp/UOzu1ab9zof4Y+pCfUsHeZwn7W0Zm9+SBS+RTIXCGFx5Ufm0NQZRfM7Epa7ANCpOyUg4
m8GxvhkjA6RIjMGHrnLjGj4IZ7k5DiZQMi0ekg071wKW/RMmCWh/65CtpCPbj4zKU1oWV0Z3NgEY
ZDHIqT4pBIo+4jAgEmrLbzKwz2qpWPvJGbxcZWObd7UXKdGp7Wos5UzO3E70C4dctXLeK3unGVUC
f/iHNNp8SGAEgZRmeItQRQtqS14RyaqnMIvjDY8HP6qVbyqh/Fn7HoVU/DIo9lZLxmJjj2ns65kT
H5P4QRivWZRFQq94FbVjye5h0+LV2fQt/KGQz5SbASsMWp9ta43GJhTJr5nK+2IMzKdTweiu2Mpo
/OqtwXOMU1mzhVlannGcJp5Nlm9J+KRBqxAHtbGErlEj1bDMN0wlHntTk0FHN/rLqCTuUsbfxGy+
mngxjiXkDA8atvlHV9Rfkjg5TrXvaaLVKur6UySkJOIjYiERPRZTf/pOfFZoIk2WqWlvbhRQPaiL
SBUdP1aJcmLKKZ10UZwQ/KNtSPak89z4pY6KRJvGVumWIjmvSXGsBWuJHBkEplR3ia9Dd5bxBblQ
H2ap31vWPhX1ISI7rGnGZyfP671a81WZWvhi9hZ6iQFxzKIhb5TTwdLnDzNtYI3MAgt/r97XenEj
WRy1ebxg4n3B5LglEiOwYxAHDMXcqbCUba9Q20T6Z1g9tWQps7NbA6zRBCUMrLSK+LlhPM1UzjVi
+aShcOyj+T2y8q9mjfVtP6X3Tsn+jigQQ/tHp2Lo2PtOJjGhVPmi3yrTts72i0m6X8IiNsvPjy8i
rYIcnyHUsEEMgRyeE0YCk58Z3tLS2qrsOerUxQ0V6Avaw4WxUV8k4lCaRJQ6U3aKbSRijuq/xnKj
Xc3H0r0omTo/NYTYvSRNHD63Kn9obXTqQSx98oPnf90Vg04al03qah6P5X1FD/mrxw6Xi8ALlnEJ
FVMSX5LCnBZPEJXO9nXp3zEcTxfUtVhBiHlBZDCkx0Xpnf2yNnrgxGV3Wqh+ToWZxX/CMm65zWld
9bC1aJhmNShCtd0pkCLdiTXpx2RF34DNISWl33bDOkn0Vce6BXucq9jCRx9Yn8Z4bc85hr6LrRfq
XuvGN3BdWJ1CBqG+rpRvdp0RwyvEoB+03InYaWb/2qjdcNyS2KMEq/ZI7ra8uNSuVRe/E5KOqM16
6xK0plpSNo/W6WaXQnhKydEGnqV+aVJLeRoks0/9u6KmgPpBBuigntM6uzWZ6UYDkB5mEDtGScqW
JXPhN0TC7JKxvzWJ/YygLXmerNqDYICOSpTzoUVATcxuF7t2PlwqS/tIkv5Yib/poBJaTN/BcgY3
2NSzok+zbbZgj2BNhbPyw1HPUyjxjJ80Kwps1i6Rdavsccee3G2o6WztR5lYL8bKLh0UkiyaLz39
g8+EMfIb3+2GkbBEP7R+US0vwaAw8IvI835AKLhjlvVbtx/Wa1pd06os0kqmmkLRPpBEihcmvUTp
wxrJHneJEBCK5L2VYf/oWRpOFbLX0s7HJ8YPXaLQUm6VQ5/AwScSzxD7qihuzcMFhH/U13M1/CCt
qAj0ipqa4KiZ2BJvXqv3uCSiOTlWyfKUPuZJE6+EH5MNe1g6SV87E0nejvd8kKdwdKQb9RixCDKb
92JNIz+328+2sL85OxAAt9mfUFWcN8aDcaCvkqK/xhgqJzUYy8cyAEVbVmc0/4Zue5ijfS17FCxt
Ym0ah3s1ny3bzXOcRGZ8jrI1GGftfe3bY9cj1y3NbbJECJdT+U8KDklmLMqnreFdXzB9nlOL1EtH
WY/Kf+yd2W7cSrqlX6XQ9zQ4D8DBueCQkzI1pgbrhtBkzvPMpz8fvXdVSWmX1O6rRqNRwEYZssUk
MyIY8f9rfasY1niK1okAk0GIYNhG8dizyZKx4GGdtw3Lfw1l2oAt0lew/oeqC/dG+xY1Imodlf2R
qk2zQ175E+9bJs+AJK4YHwib9Yoc1avJ+5x+eWIPVlHCcGBXlpFmG7/UZYMYXbYOg8Hmv+MPGiJS
W2OHnZZ165D3R9k1TWOWksH0IqUMz5HX2azOeFtx3Al+V3iBFRynNig8k0jGN+JlML9RdHPxw+/Q
ABzqSLyjzR06+DQGRNhahtM+bTI+Bb3aP3dfXJRv+U1bv721h6fyvxbjxktBEz4Kwva/P/6x+evP
wVuxeGU+/MH76Zu56t7q6fqtIY3uv//rL7zT8jf/d3/4t/vmOJW4b16KLm+X30YyeP7RgAO56DNr
xbZJ3/5R/PjH4el3/+5v6476DVO2QfAK/nQQOHgs/mXdUb+ZIBWB84kKalhJFbnaPz0W6jdO9SA0
TTwZS8bCvz0WmvpNXOIlSKVTcZaDvPkTj8VHfoGmAs0Bx4+Hw4SuKGunXJm6GAqZ6p3AsIn9Tes/
jTVKTguZIeYwJNcGRWkTubSH3k77wh6ufXR3/Lw4aARGHwxFbkXEl/IeDSXKgpXJA4cw8BqZ65N/
uErqJiQaO4JBjnBJlh1hJLOzbEp/21Riioa/Qzpvs9YRX0e2EzvCHC25qSQhpfWkyRxN7SwqiEl6
RmIipFlNfOinLHBDwt7FsyV4hUq+IXWOkfiX1E7Hl2EQitH1xQJrQSOiiK219p6zWzTZZpy1m4yz
Dg69fiCQsSF6bhX1PSIwIZKZW+Qjsgmrp73vs8nIpix6bGeVPS19Y0oJTTCMd7qirgBraU+CmEeg
OBTelU5KygS9PV4/kHyM4sfUStoBwaal/h/Mvf830bYmuIv/7HxaPdXF2z+YpE/5a/N+Yi//7J/G
um8EmdD8xspkwoYm0edfs9P4BiydVpzFTxeEFZa7vycnljuFzSaGJELRGD9LNMnfBihd4kdMZDDK
Erl6mKv+ZHL+TG75NxoJ2xP4DJxUgBwMJBHQ6T5OkLjIQ0ntclJ3jai5amJL2qp1cCQAi/5wP6Em
gfvqFUBdHhWpQ+Bq5bUT09LaRXGCjaAeXLPUwxtzMtGBSc2rORjtnoNkcjVKxhcwxIXrcfphFeTG
5IlIENLlExYJBqypahYQmdHN3bWUR9M5yOqvogt/orxOL8PTZz21WLlAVn98JoNZ0gAk7N0ZfYmU
zRwpqVMWtXkslWVRKNSSQl9sbWW5xAIxcNC4DtFUj3ZrxIiuIog1HtyrbBWHirlRNNaUNCSrD/d/
R2OB3ICO3dfEVhv//LlYZe15XMELKSes67asxvNVSE6925ErfIO0lD2raglES8d+tgCZMnFRh/d+
ezvR1wMwERbZG/wu6KpyVfaPVpKBXH03sC//uvv3wOHfDBQGi6wDokRLxGvh5Nm3Q4o9GP6PUwmi
rcXttMprI71tAqM/1yG5T64GBmbd0H0LHZ8d0iYK5Ey0obEO12mP7ddhNqCNb5PzVgBa5eV6KWOW
w7uPnUXL3Am35hef+ied5eNXqS0Ee8p1Cugva5l879d/FeX4zBUkZ6DzTe8kHyovj/QehkJKoUSf
r6S4a1ZKXaBQjlL5ItWMyZEs6thDQR/YjtApnxXkKL9y+q7Rao3zcEYZnALecDHrNVJKUTeiY9vK
PRZtsUTmnw5zTO9hMua//Mv/kR758+Oe3g74er4JBUQxI/Tj7Yiq1Jgk2ktOjWT3ps199LZwzl9a
oJHQfyIt3Ily6d9G2lL6JL6a3GD4vCsj7gKef1CBBBgUcbqD6NHe+ZzhI6djR9+gkmjCa5gFIzTN
rhvhh06SPU79BCuTbSgnM2WMH0nm02tO5EsjTpawR6SCXkW21EnJj7QT0CVPMWYeWDgaSRhDThmH
hPDUBetcXs1D23q+UOIQMARsgzjCw6NBZ+wBbihmMD3MrjmJl0+dyIdHboYoYyY7BCxEEI6kprOL
DilpbSbJbF6btITiMKYhd1Bk9eT2M3IhwgeFy8Eyyosim+CGWa0UXX0+E5a1/GQVwppqKbrI/5ZF
grX5/ZgSqqyuOT9IqGmC+k3r82RjxDwWJTVhio4BEnxvkBGXgNc0PUgVxPp2nXodD1BaHUHgOyGN
iGzD/jIyYgO1JHrEY9UHqORTKNQX1AvBB+hKS//VHIL4YLEDwAEx+5CNB6mcDp1fYA3N68Guy4gv
Cj9BT+GyI4Zb6vcQWtmWaGm32CYglDlISlIPDCfvsVzosG0WsF0QibGKNEF4yMlsDzk3JvENdRXF
tEef9HhFjKFiNH1QJNzUEiSuDsK0N1ANSKVK/cH04b+gqAfAIiKKShqZMk6QNQejKzR9JadyeT4L
sDfAEIW7Yhg4BUZ02hIXF061DzP+AkkDkXIZyfoFRO0RzHreIbtMruSuogaEd22FTSBY5aVv3Ovw
YXAjFRoGQBPemWtEAk1Ivx2cKgB0k0nmHQ6YpdClpNfybKFx+eKr/803T4qipcNcQv8in7wYoF4l
WN5bmc4vYyuCbrpP8DeeV/C71jMGB4hXafNczKH4BcHwBEO1vKc18mbIHuG1ZyHHOlnIMvTlPjYS
2WnkskDrVY7fY7a9Z7UmnzUULpZ2QbXWNLTuIkfY1MKmKEddSBpcpXpWyVAZGjH/AvAsn+6v+Vi6
hKCMacCdK6ckLmlUi5ENqsThOVK8UDX6dVw2te3T8qGUPcwrBWsouF0krFov0K8idfU2KPwWLhCn
Th0b6hrxtUJNLjNXUtSu9VYlU56kZWQR6UgiYK68sIeiXEho8RfvB21BaZ4sqLAT2VGwobI4JJ3M
5an7WRTl/eBj5NnreQww3JfkKd/4iXSTzoqEtl80I5SLbbUps5JOQSexKJKpNOnAOMaM6mRCqg4G
pZgBHpijek73svC9qOstt9RLac9Ux0RdVyZCTUEKjUPsj5Gbm6QUKdAvr7U0HWGToIBc1E4qKwj+
pEA6E/QJdQz9d/PMAoEdo/QuiTUz43lTJywfqtJMD3JLFyn1Y4AakSTTsZLDvqfyOivXakKZ16i1
ERTXpO/J5rmt9AyzKeI7V5oa3fV/Luj9FFJu/HyunJDrf45YgphYIkVOX+ymTiim8cwbYgJc5xg4
hY4+MObNXOF0VKyoW2czvnYj5+7wGMNxMKdsPXQjbiROkluaJgxjwfS9MGvrvS6QePb5p1N+88Ub
4AXA3xucSTVjGdjvQMxN0E9KF4psDPosua8qMpsFgRofKMNVHuv6KiVmYo2kTvK6kP4/aqnvVZ8M
Owsp5FqeI/qEHKIdjCVIMFCfbtuur5Ddm7QDg3glmaF6i8ZPA+LaGl6Ayh7nRCx4FprB7/Bx4/MW
IuI6Mzrkc0L1VZrbr49f1XReT7LEtU1DW4oC729QQAxjZtXADUqJDGdTMgHS+NLieqYQN7bWvs4S
A4UiVXJRdZXU7q0x8nS95w46ZE1Bp7+KvGK+mnPSL+9PPhnZHLzUAI2Y4umRozQzPxd1NC9SrsaX
qpH3HjCFzpGMfpsQo7FBfop80XyASepxOtmNwO2+oOctx5oP855zGOgFkIqgSaiNnMz7KIrbsYKF
65Tl8IKOVt/0Vi+tMjmYv1gifx1pXAruBIcJGQ0Kp6yPX8SI21dIxRSPXTASv4tB6I4bwyVpGPG6
GA3lkZcp5cc218pL6sHNI8yu4A7wa1CT+oCsuddQAVLFQRFvWKn0jAhgQbEi5axSFSPCPCH6mbN0
XoiWKLsKUDzxWkcCe4VzOj6KVVz6TlLUT2TgoHTBvVLtDPqmpqcq8Rc0/gU8c/poTYpNUP+pKjFb
TwYeZ80e3EUF1oq9h0t1mdwqmE77AWv7La1m1euLqbqeRlnZUpuNkfkP6kXRq0bmggxTssUScIPx
VKvtOOvBwfvItl/82ppuork+E7u6OC5odjbaZV9ooFnN+okih3nHi1tbEaiJ401KE3a8Wo8APeij
xVTSdLjmKtUZ1RQTax/VN9id2ic57ua3ggby96DQzYd0SMwzRZCN54H3EHvdUk8OuOVIdpPaQUTX
oCG9bUJqznOb4nKusAjQKz/qbTc+kP2XpwRm3XLC66U1mqdirUrxBR0K3yO7XY7+Gsf/nznzv5as
nf9ceVlHz/SP26f6fdVl+Sd/V120b0iXF2qQChmSubfMur9xRvyITSxgIpQIBhuphQb9d9lF0b+x
zWJlUkziIqm6sHT9XXZZfsTZV0cwCH6IUuof1UQl8NMfpwnKeRj54vIJdSJJYdd/XBb8OQjJYCx+
IIIJt/O2PGbX0sNSI2gdQt5KV/dek122Q/W1lzaLZGA9rDlonFln05u271/bLavFeX5Mt8JF+hq/
Sq62SY/AHoyX4a4FPvrUeKIDn8WpPGsjO+U22LARPJu3/evC25NtUHY7pGBX1U5/Ci/VH9EGAc1e
frJCt0s3EqCvu/rY7pudsKKecdG66QofoZNukzv5qtwPnn8Vb5VVcY0azEsvJ6+6QpJR0IE+Zl60
UTHorPKL4mq4pazJT5qreW+ux313126ra+FCeZF3qoMhat3u9TVqg1W1xqa0STxxZ6xCR/8RXxY7
PuW5cmZs/DvQTWgAX8wfNIYCdJxYNzYdxGhUEbqdNq65q3Y+F23t+sJaaRvxNhgvql1pXT53h2iX
8WuD8/By2lkX0x2PcM89/JC9fAUE2I52sDg9ROsXhm3Y5QpYzJH21JoP6DTOkZa9l3nlXtwp+9Dt
HQz95+bR3+Urclsc1W1t9i9vub8i+C180DbFTlpZK07Jm+7gI9NE+XfmPxqbZK3CxnHHK7QcrWb7
KzqaDZ5PEIluQkmEvx8eqtSG3yedIegezpDbOrqTr8Yzhc817smSQYL6vb2Zche/9cAm9GHeZ5vo
qjyr1gkyt2210Vzdibkv0pN4LPE23BqrbFOsgzOaxMfmUTjPDuYlV7iHFI4v1Qu3bDxNHjts6TWY
iWtlUzV2/BoAMr9PzvqLYW3+mA7Y+Pp765r2471y1t7UF8A5JKT9va2KGIuQFNjCRjyPVpInuuWa
d/qqezJ3067NHdfC23kmXQg3jM/eicL8IkK2uJLs4sC/dyNHtoOVfkanVUSpZUdrxIrfG1uyqytO
ypUdtrZyzkMjhlp3xw2kSNTL0nEk3jdfCdmKnhht4RWK+8zOnjV3dKt16JIvGBwuM8dWneI6XnHE
Xhmb9HXVHnGU6ndy7nLAHkwe0yPnKrDgHhHhTuPJHgoVg09RPWaH+SxftRcQWYMMZLXNfGMYic64
HQ1gABdLQw8f9HJOtutuJekP3eKqa3/wHrEn60fqn2kAKTRnVDajcmjty5dmZSCd9vJN5aqu37it
6Ci3/dV0o91mHK1zu8xounJwstMJEqmD18AN7fE29UzJ2dSFN4/OJDugAMV0n2Fw4U03claB4NfT
7dst6L1pI76MKiBChq7o+WuAaNNTtZvvc5Hy5Q5krkv+ELSJl+LYXY5kR+Wejq1p3FVbEgCMp3QX
XWjH6gfn8w2kCv/cYFlqV9Mu36trsBrim3ZbeXLjNhfdTenm+PqUVXMBIMjGfTEftDsM9A6NCBdt
f8JqtEInkxsUd3ixLoVL1RXIXokNWwmBNToDNujkoM9HFf1Nv1aO9Y4ZbOu3ouxgJeuLK3CoBgQh
CEumYceH4lJ9NbEgeeOqaRx5V0VIsrZGekifohthq68R6eZY6tfjD1rfDhqfeyRgFjQHO7kSPOb0
NqQgi2pWeeL5ig8EwsvqvY7txsneyvoe+ZrqJusSUu6A4mKj6p5sHpTUy58HwY70jYHrLfLt+oyT
avOdKpWdecN15Zg0QV09PFPwY80erEcGBGgCrOZkYi2g26R4RAQuEeY+YDF98aN0payUmw4VRng5
wpfvd7KX3GE0kL6rZ8jk89sq22b33X00w3Sig7wpqT3S9V2Lh9rUnUdDX2MiaO4Q+ej6XZusLPF+
Ua5u0GaJLXJhj6RHkbb4A55ODUWT7iA9sZ541tMNKn1zM9wMN8YdY8rJGdzn7bXYO01pU7Gqd+1V
4t4YWwnZuz1jMjFX0/AamvvAugoEd7hv7sUrERPqavHXCyvyzNeoPTdK5+a3wqV53WxecT/Adhfd
BXd/ENQn4yBCx+geKmzAKGNWmj8cpOCaEJULKlmjZuePRnfbZdBq0XTJOjRbOFoAuZxpDRoos41t
5KKjdRFUeJOHi8HhaI0n1w6P/J6H1AmvQoyxxbBickiuEO5qr8OUil3wObP5tW7s9Thxwy3LBpoB
DnL3SoQla11RIpZAR0w2hR7I8ZnqsryBFjJ6V7hLdTv7ThdNb4G/H6IHMX+QLur2UQq2Rut0wb75
obTIcssXrb61LrTkrNtl1l4V127lofS5ALTTj85t73nDS9Z4egxtwInBotnqfTC/9gcphelJ2y9g
nfTKA1ZU1naHYT8arKsJP7jqVi3Y16nHqovM+pIXFgbVl0VBaOZ3KqE0+AruBTccDnnnJjeghdG6
WViTER3Z8a7bDm7pVM/mtXluUJhz20OFsxGc/TP/aQ/pjobjheZkbvUMw23LpfhS0SJ66R4nBDUe
YVNudV4u6mO47Z7Lyh7OumflctioZ5qKmdpGfwyXcY8WunoYtEtpo7udK6+4VwAz6PbGNf8Hm5RI
NWPB6qP4gHu1YaxSlo462xg2mkluxLoqt3G082c6IjBh7gdUh6/dlnQfcDSG4OXZzqdDOq4KY70L
dwwyRnN/gJsF/aDbRO6TuQlHWypWIDAGfee3l2KxQ74xtu6riJT07+rCH+3KjwVZGdlH1cFPJcG/
JQnrt2LBczanf+mDcOH/DqWCxf75k904kouXtw9bcf7+X1txmbBOqpckzsp4jCQyX/65E5esb2TA
GHBDl126TJLSvzbiKuGfKooBKp0K6Zs/9+j/3IijaVj24EsEG5nfhCP9Uf/zYx2I8ohJkxVstSGT
6KZSKPm4DTf9Ruw4agooBX2G0ajPF5ZYhRthtFpPnuvuXDWG/gqftu8OviKBygIS8+5hXf5Vdnjf
W/t4Yv7rM/AYTEsDkkljczkqvKtFjXrEqRfBp0M5UtoUs1idG5JQn9EPNN3PL/Xx1PHXpRBiiDIt
aR6rvjyO95ciukPrRUuguoMeArQj6h8wCcjoP7/Oz4zqfxdYuJAlmuLS2l5iK3W+xY8XIlVjwNm2
2MgFeVpxqJ62ZFtUbOraXj+HbINvEV4ZJp0qj0zeThNyy21ldNOLpk3xoR8D4TYQU11xFb0ueaHS
3jkmEyqqzdDntMAqvSuEVev3DQ0Vo4dvXsQDNdnJ7+gjzqUvXagZvQFf45N4YyopjRdU7fBq5Lrh
QREIYHLGS4U0NI1ItOVp1CZv7FMZRNYw0xMrgyRQbAy3wBG7AdAPcvu5VHeyIhdfBZr/8sXQal5y
NgxJohANUPfj8xoVmRx5aA/Am8YXvRoByFAu333+rZwcOpljSwmKES/RvdIY+CdXwfk2yJGQBI4R
NNJGCNThbPJHlZ0kPFDsqLUnCdq0gOerwYPTEl2pAhLBqM5kexTz7mKIzVchC3hEn3+y0ykgy8T8
UipG7mvACrZYCt6Py1om9Ckt+WBzg0XPh07IFrIbm02YxsLx82udNC2Wp8DgJ8aLEzhzzjrtpYzZ
yK1hrgIn10e3UpaYYPfFOdsERVq9BImK6jpX++zekCHP4VYIZ5zHUD48iNjdUTVbs8RCMPXf83Sa
FTavoh+x483Y4ae1ulhJsAI8mf4so4mQEzaPYtOEli2WJUaPz+9meTLvJ9pyM0B0RYOgMNlST+u8
3ZzHRBHlDBwxu51rXI6RCu2pa9VDKVuvn1/sN1+TpRokTrH20kq1ThpgApVZeiI0kVVyFQ4gG9V1
xjO4yAVf2X9+qZ/g3ZMbs/iKkLkQwUxg6UkdMcx9dJGd4COVBpnuZWkJJmBJY8AtR6TMpsQ2zR4h
Q7ppT7h632atti7pVJoGYueS/oKYBmK1Uiek8kiIoWLh2Q315zrw58hh+gMbiPHMw8lsJ5yNUArL
814wxt6JRzIFXVGu5SeVHz0poFDZ/omLTzbo0nwXGgU5y1nTklnZqrpv4cuX9athnrTnUcO8CFlG
KHdFTmnfzoKGNarVi5mzaBRC1WN4hJs+hOj+RV/jpwTm9KktL05Gg8ryqy3F93cLfGJaRDQhS0CQ
XuCrleQyg+ovjxxzzLHXbvMirR8CDLqSTRKJztGdgD6voul5QYE1fkWGTOu+VTGQscAaGTaCen5I
rCo9GFgPEAHHQyKv0n6YXscZsqONdyl5+vy7X1K/Twe1xWKIAIoAPMNQT97KbVonfYoD2ilAwGVw
J/OeoiwwhsBC1SrmxDvaGsrFdatVrQuXj92dP1lY9TIFUFsOLBnEmY4YwuxuScVRyEblZUPO/UK7
+PzDnq7cTMAPn/Vk6fKhj6v6sqbGiQK4NCYXQWuM2Pv8Kiddk2XRktn2gJ1G/KUgjjz5Ypt6Ikw1
xcg1QNZ6ThXyGGqcMxfZGFfHoFZMQitM/wrHenouSwotSkEhk4JcEq27/Pyz/Prt8FFM8n8Mgi/Z
h7HXez/GSuJfAr8qAki5uGGbsumulXrQMZnXZNEBMSAIMjf1+ovL/rrSsd2jp83La2ncLcrZ95c1
KpT9HUIoWwhnsDhNXO2pxRNpNuV0V0UyHJzP7/N3FwQxjuAJ7R7JwiePfJyhLyNtQPlNZoybT4W+
aXV01sXYoI1pjeyLF9OvI0mGh24iV2WFtWiUfLzBllEDJgRmwZBWOKwkXLcNTvw/Hq9cRVv0BJD8
mV0ncysdLatOB+4qrC110wxi7ZI+Znyxp/3tvVDZ1okToMl7uv8bzJx4IIt7oXM/OZqQVK4gcqnP
v6HfXYVsVLbtyDHo3p+8IzIfnWyvRsTqVYR0qChkPK0N0i/m3m+vghyaFRwRmXT6xLSAiHcTPotj
lIvzW2uVdDPQ7rn+/GaWafNx6aYlyrfC9pGu2S/qElEeI03P+GKGZBhWhTIqq5K/uk7o0W+ZTtOd
FauUVJNc+eIGOTP9cmmJiUVmOrswNH4nI6+EslSRgcMJpOKXQwMvjm2FwRorbO4Vs0UJEmyWMy8Y
j059aVLrGEeaT1BMVHwx6Zbhd/IU0Ksj8VzOiiYmoo+TQKPhGYUq6mUedvkUVAUVVGgDG0udxi9a
sz87zR+vpRIjxxRHuKJI9H0+XgvEUg30PPOJcJqtO2a7BaAhBiXhFCXSeNSUTd2su3yQD1qdYPQx
09jfZ4AwSKEJuvAuxoknbZsIWTh9xQ4JKNtuTVhlYFNTIqU6qEjTHMEdAbAS57baTz2FEykBkt2w
vYVpWIt961iVqAVrleSc4IvZ/uvjVNmp0Yyl0WWy5V2++Xf7AbT24TD5Mo6YXuxXeUAglxC03WZW
9OyLyfjrcsmugQ0bB3kRvb148s1JbZeOqkTrSchK8Q3DeLsX2iBxW9n6AbW3/WKr8+udaYheRFLo
2JwodNY/3hnpB5mCpBD424QcNkYRxb6ljSUaKpJofPEYf/P65aYMhd4fcgrpl6jVrDd81DQLZF4m
DacUDRIszabcQaX2V/6ci6shVYy7LDXl666x6q2oQOdJJC3Z/ukqgS9exu7xUwFNAt/H21Z6M+rV
ijFroM28l4OhIQ20NjFW19Cd7Y68MygJouZhcda+2JP/+siX5Vymd8kpVVTpgX4YTMmkSllG2r0N
6V8l5oEzfBPVlRMK9EE+v83TNXeZj4gzrKU3yhnt9F3Y+RB+GyFm0x13LwhFBNc35OAPh5DKvaiS
xvdKKxYpysmyh6atlCpkO05szMk5vDrcWyN4+V7Rii8u9fMc9n6tQa+O0oSrwFwmuNJcnu27iRgn
WkGMJvGCBFSB2BAQ1a4nX6Hy1E8jaERdIUB7M4ujNm+NJLR8vspcmGCyjhKA9di06KPA6AaVnzQI
1so6r/ZVm5CmEQ5jb1yx2lBWzrVUE9GSCNF9DwAvsAlvGorLyMTWuY5Rld//6ffEbeFiIIxSQkb1
y22piL6zWWC32eBjWUCs8GCIIvj8Kr97eqrFcV1HTIb02Tp5elNI0aZLMaZpuKO/o/qNY9snBDSm
yRHI38t+pkEoQsu5qeEh17akFKlk821ID0mQIo7tVRUMmBWxQdD82EsjYM5JXY1ImJOQjLYR5wMN
KAoG4wWQ7BrlbSETfyuOii/ZVlqL5RfLpbS8XU5GxCJOpxTDyszr5OSeUEzCW43jGhBIfJTIk3hq
hqWfPUXGTgUx6IEDla/HMouOPjzavS6XyhdinV9nGfOM+cX1FU5aP1e9d4Oyy1KjT32ldAa/T1eR
D56YEN3gizv9zVXYBC47GlXiQqdLVtC3cTyQUOVIVahg7Ja1be/3ovf5GJGWzd7H56kaMvJc/CyL
s+3U6wXahQ27NEKiA2ZyT8az9QMSM3KyyjePXaQQA9mJYeclkS66UaOOh2EwRbz4mnmIjWl6lNqp
uvnjD7W8DHlpIMETiRQ4OSuFUmbNca4RUC1fQ4B2SA7BSspe8qtM3N8MJ9YxXk4aW3qG6U9Xy7vv
EhJbnwUCLCeyOrRuj1sDzqmea9QU8WAYpHmHfUDekKHmk1fKnR67egdM9lLsAvn4+W3/8o2z0VjE
X8riLKK8v/z83WcRlTor46ihN9f60V7n5e9Sp+1Xn19FOt0xc7ogewwFp0Epm4LeycMtReBGPmxT
Z4RsvSqRza+orNSvwsJjFygH2aWmk+MoTeKhGoeBVp5qCnDfZOFGmxJtPRZyD2gfBuxZmFvhLoXn
t25GU7tR9emr7NxlPn8Yn8un1WhnsFuh3KmfbFiiAkd1LkJnGyJYIKx0go1FvXKJTfqqKPjrXKBy
Rj2VwwR7FoRMJ2flsSGDdDJkiIADnhdq4H2UO7NgBqrb11itg7Stmw2GQRjrbSOFt4PVRqI3LnZQ
VApidIdOSgWeWQrdF5uI34wNVMHYMXltMFwX+dX7sSHHs1T4cYTfuslj2ubDePDj+outPUrO06eN
6ph3u65bLAgsOyfv9i7rpDYIYJvMctzQyvFnHPOiWPaxJ+eduB1JfRWIDIqbCqYzn8BWeaF8j9u8
TewkMYTvWTSJt21XyPdqrsc3WTLV3mjl6W3aLRA30n2ip3IqSdel4EqUpFITZiCnIXQ+Ntx6ZI9c
4aj6jRBcRmM/v4ojhxiH3eUYnGmkEBxkvr3HJJKEH5lSIwml1QC72TJ9/45MVwQZckkqcSO11gt7
a5OIkV4F7oOQEhAV9BFYS6YVGhAg2U3RBbGy+HnRZe582iTwmmQsTDAFNOEtkqvhZo5b1fdUMZhl
e6g0HOEKfowHkqODGVlGmD9WWkPfVoQdAHRUTKmDy3pt9CupmrSXCvFpSyYQVn03psaor3JtAiuY
FBbMjrYwR9FpNFou+7EX02hrZpP2qIXDsNTqQnrSNDRw6Qe62IP9JSqU1soyJwc5UPJ124CL2sSV
BWhAQs5MCGXYkYsx1+Z83+T5JKxBvZXXnVLUt7VRzZe+TsyMwxGV7Ubhd8l5MkbtncKrpXR7ML1v
mGbaRxM6z55sjnBwArEzQ1fP5vxFHPXck/HSwlkKMJDDoCp0PCSWRpe5KgrhDYZfhWwtyuc7AQEv
NOk+EORto8ktzXtZR0cbqCatciZRkDg6gQQCSWqD8Vxo8wh9y7euNCKEBs+cJJnQC7/rnnJFpILM
gFQgysEAe8q0vJzINpjnQw4cdF4D8W7PqTLlD6EyK486QOrcIeZYIsckgAB0KelCEaKFAlKxGtWJ
AyN8hMVcD4k5Whd1RkTbOMqAYETLx0Q8dcDErawiemHOFXYVIjTe+rwj1RYIZpJiLhQm0k1czUAS
bcdmBcCz9hvuWNRnS/LkguB5t1As4j2zpjPecCUKvQNLcciozyb1aPt6p0OGUKEPX6T5gJ5HzxtJ
3fRmruso/AUCVLSqBtk30S1AoBFLnH+HCSehbALNdroZHD5E+EI5z0arXp5ePuM6lYDSx5o4G6CB
I2AWKqpfsAkWLC8B9fq4GjO/PYL372nmZHH4UNRlazjDPPePmZ/WpqMbI2jJTjd8OBl4a/Y+SMPb
Xm7huHW9OAkOcdfkPFmJ2jVOlSWowkCe5B3MiDKGw0DzQAcaJFED6Ufdqs8ogJe34EURj0u9rDAp
Z7m8SgHTA7Kaoult7E0otWUD7x13W39MsrxuEF+wPefjZPn3liQRKOOj0ewD0yQ0TSKbZStFmvE9
DcLuYSxNBR0RezORzkbcMrOlFgGZMVvJsRMnXT1LJr0F6Ens3b4fSui6adLRXYhimJggKVW6FW0j
osySxm78jmUKTJlR9hMLkSqWtmjUnborS3qdO7B1JA5Vic+MTeU+R5NuKuijsKzAnTH9YjuUArE6
TGFLObNyCwaPKZo9G/BalSV3ceSuWyGBBp6NKSlRJHXCnQ4rpa9dmguE+KVji25niK2Jw3mXSW5E
6tTakgIJnWdcDiyK5hS+jkE1B15OT36FrdDY6TncSFmhjEhkjF8+cx5CqQJ3WL1Mg74EHK6zbjsJ
6LCXYIGdOUopkCwV5ossXAaadJDjHFJZoIWKU0EAJ0sqkMaJzmce+wTIGCHUoLBlh9+afVZuRDGL
brFyAoDR8qxWYagqCdnnjTAkJNm1KDNxSeCqxISPTnEKOfC5apvAilGtmsx5chaUiIiPrnmNOJkU
OHYGpbabjHCWzVglKNAqRcuvjbma3kgNQvVltK3yoLZTWKEcUnh5DE1kxU4zylbmER3SgAut597N
MsLobE56dL3aOeoTd0FUzpe5WYfPnZGaw16zeO1tWlNsIGm2A52fyOK4iYw+BhQFTaZAZNqbRD53
JDPNmJlvRlng8AnZNrDQ69C3kiby4ARz3cdddTOLsbYKK+lQRIvQ3u/PjBqKZZWJzFOoaEbwLJTG
cwadKg/oI+FrcjOmO5IxWK4qzIekO+aRAbY3P5o9Y4Z+JfKxi6gqv6e4gTlVErGWvIlRvGL/vNV6
cXlBXmAgPPfZpnctmYAmsL2MsWxqACuBi63p4t3EVXbf8HpXy+YM7UZ8U8TR+TD1Z5qePoPRgsxd
HGbpe9EdkyDDY/kicZzLJGOr8huaKVqlbehFmbLi1WoAETMTN1Jhr3WNTlyQwgkwbLkNO8h95TEA
IgZKlHp26YsXOF1xJ4b/Q9mZ7baNbFH0iwhwLvJVoiTL8WwnjvNCJHHCeShWcfz6u5ina9mw0LjA
RQOdDkWyWMM5e69tpf1DXAsfxoIXThd0IIhjMvmz6A+E6VkQZpVZ3SWxmCJTykMm1FM/IFTF2GH1
VXMdjyXTbspbEuLencqjNjil+gDvdNc9s9d4gh5F1ZGA9B9mLboLcwYcPy8//NTbSQWy30axHHQP
ELW+gj0iWmWYN4W2H4I2uc99cfSKr0GCK7bqop6D4KZirfvCKNO7dvxbyOQSyutTXIUDTUr91WqT
azclYyafRpBsS3pUE42lJBsfK0Xu2GBY5PmIY2c6X2OV/7S6eiu17UXl0B6oku7jNQW9Kes9TZzv
E1k8VkppLqVnYzbmow0aJgRovm0Dj6o2QUXcpk/moH3QTfrooOglJs2JjCHJCbZYdhLGLT/jzq88
8JfjsyG/OziaEiP/nevyVcVjtZlUzVc+Xa351yHOxyCsbrGfk+RlWMc8sZwfQcaLn6BOOsY4XVop
it94/jIioCUrMRpt87VhAO1kubwSZD7Ssx+9+XZMvOeS72mzQowX37xIek8+jFYQkL5t+GiBY3vc
mUHz6rJvmaGIiTo5eFJ6mMhIMGx192IbqiF1pbgrs+6CRLUNiYvm1lz6X3z4t00AoL0Beb/rBVOc
bKaHvgP3GkOBhW2OoDczSG7fWFXHLmkS3XZo6utRt+ZVZ8ZreIAMnlOGjns0R+8ardVFMKsLM0Zl
DGv7qhhoPYvgSnou2E4CfzalY9z4OQLm2GcD0mTTRcx25pCq4rXOsQwTnf4nt6unMbBeRIfnWqmf
w+CjG4SJKMzjmEycYT3tEohRN018VVQe7BFI9z/sMLFeK7tMZiIJxAyHiz0IIFV8POyy8UDfh0FL
TAQwRYdNpFNDiNQKHxDkFxke4frazcoGncUWm4yF/blrVLZJVZkRkGrr5Xu+VIRPQpDN6miIWxzS
XTpA/woI1NjNkoJX6axri7Kxl26JobJRjtuTIHk1b8ZhS7qmedB5Ag1laQ0rcpWVAbdcQxQqPguY
rL5jAHhqfNZpbw7rWy/PESWa5LW7G01uzJprM5D7irAmQZZLnA71fvLdEwaRI8FZBlZzlJi0xW6Y
dMflZUNAk6Cvx1+gg/4nZ4b6Xtrp9OD645ATTJLSD4Dy2Y1QZYo2Jly9JTtddkHwmgKL+KFdOA+b
yWnkvRj4vCL8RkG27YKCAC6tDaLMWmcGQknFCJX9JIEcOAts23Ym9nVbpBpaaSYWAtKauGjkVpVl
zFmnkxLWJsvLQ4A5YWElBGRjhGq3FNloberCwUDcI4PVWNDhgm8td2Ij4k1W97uldsIfqQL/ISSl
hnQt10cKCx2W6bKdmwKY8tBa4DHHlp1phR7p7xy7TsVz6sDbJbIcXIIOQ9FHzuh4OQvJyAZ3tAty
DlPKYcMXKRa0YbM1OA9Oif7jRjLFFkg1eyV2tKsS8iw6kgUdc1Qk8xq99zevpUHnRvbJsztQJtl4
oiR0NDSsducXugPkjDm+mVWieTM9gUZe3Etue1H455St8msRVCsyIddGB7xfLBB/8oSgMdsCZ3Yg
Qsj+tdDWJKtgspavZR5A/aFIEX8jj6b+5cHrIULVq62f2P9D/rEHmelSMb8uZsdCvT0sFVsyp0Qo
lMm11ZfWfZjv2WgOyWUjq5W63hNDyOCUCBWwoOI4C4UOLigiEU6U+GH2UIwWRntZNs+iaIcbCg3c
Nrw9ni+dSWOt/lLY2qjGDJDJ28aqlVtoVnlNLdhjFLH9g4kbPizkW1b1oB/YuuEvrwK6fCawVBm3
yRHrXfY9mWoHwXOeiQFAq480Gtde/8t0k+aOrDGHj9otie6x8+rbWJTE9eXl2u9Fd4NXu4z5Ejdl
Ugff8xDRDkbFAPNGWbfjUTlWue6OTHJ9tZ/hfgDajYcpj7N7I1Eo1Md4ppOb+X1+G/tE0GEnn33n
wlu6gVTPKoC13NXjL84YBE0HDozNfTsUzbUlZMqRvjLSXy3/wXe/cHAWmjKw0SHjS+23bUXSdy4V
PiKCAUJ9Z8Vl/XMJS9p/Q2/YPxs/bq5RPvT42hEEYd5h0/3bYNN8D85p4VRAplZwqGCdl5yVgBFs
uz5rSbvI7X/MBo5he730lth0LkgpQjmbNQELsY3atQt+zoukRcV4R2OzayMxLv1vyi2mjoLKCR/9
ZKzv+GuHl9ICI4JzAutjGrLFjUgl6FHqK6n/WrKOH2STqxfdkcGym1WOyT6nYsABqHVTf0PtB2Zc
Pur0outAhe8Tc05aUoVcdrN+XNCGCMOMcgdwh7mNxsw1ppW/rfMdTLDs2UrS8jkOUcGSLzXx7+YW
1HlV+tVtZ4C/47sv2UwaEJjlBhoMdpm2WlbOra7GK8LG1piYmR7vdtBEDG8d3PJJNLAFOAYJBxqO
ES06ftr25usozAzPh2d2z03rNpBstGUTQ2wK8kiKGEDRBMYwiARcEJK3jQk9f2FXPgZq70tOIBMs
daCq1NZqgzA7z6CnQ123NIkK2nKM7X9TgiEapaYDX8IUYNeoTBLKqAAZPbBj5tB2iwzt358uuod6
rNn+B9BJ2NUWU/+N3ayhdhagDbihi4dILAQ1fDfPdfKUmL762sD1ZvFKqtHdUa5gTJBcyaIdThQ7
ItJYhN6Td4dnfLQA5DLmCC30qwnoWTcWs9o0npdaB68JzEtLozmKJiUQyBOpFyjiacPkLhVzg80F
dBBdI13AbVSDxzlEhQ2u7cU1NOkosPl3JTlLMmrTAYuFmxsJakUpXmTtgytHHmr+nCWn1v3QduYL
4SnLH3se2l9xErvquExSXOuRYMuNMybx/ZxmoX0o504/GuwiqLiojCEGvJN0lRwWuzxwgJ5hv1BF
+BH7s0KMNQ1tEY2K0tMmAM/7K05HNMbMWTPYx0mGWaSSXgES0r0+APgmHnZUS692hCssWDl6gr83
sQFim2Wrzu8pBbjmpQ6V6CItYosMYUFwdaHc5FZblMJ2gUkE2SZNBpDT8PhKMJaSlYuYsiS587qW
wQB2RaaEIaNrJcly6W2QtTChQbpb5fdK996rZbK8sDL1Nvtlp+WEYwAqnLD7Lwd38ZsfeRFWzg6J
4BrzbiyS0IK5+E3d378GSK5vGug8nJ3ZD/v72SnlN2gY4rEeluKayFsmMdNzjeri8zr4B4XlEPWG
hfiTgioNnbcV1SHPSMVoODMGsceRkQiqTTvqF7fwyjPNZ+t9I85Hm4yo2w7R4NNwOCmruszHGrEE
e4dw8mo+st56asUaDlwVxho3YHMaZuRT3cJMUpivIlbUOWKLDI2NQ2UCME2STPOuokj/7EMFnThk
d4r9LwG5ktfYxIQgV7PFASt3OS3GXZn+FllKZpDKapCzTeAq/+hMaII23iyLF8piBj48gpSn6yKL
ObGw+XPZbWdtN0HI1xhqRZibIuqL1sgQC036OtUCMApEB/Fo9Ysm47EfoE44c22bX4C2rfMVTClv
o22T3WLom8m3vg/tvwR6c7bKU/dZZZKAgZgS8l9F4sovrP15D5JzmSDZFGs8UtVV/h/0/AS1hU4w
4fVjTgyfh0439M9t7YltuAKcoqnuY8Li/DF70XYtX1gM9V3BYjVH0KDK57TX7M/nJm+RkrD3I4RU
0T+8WgAA5xzfgfJvrXJNqI1rT+NJK93ye5cVCBaazhM5mxxm4IuRgwaUYQ6uBhk1gz6qNghfXdE1
D8lMs3TXEgfxQi/UREahl9ram0QOwSQTSsZo5smSSGIml80cUAxFG9rKZ6zP41fbXa1ZbpNTfpKD
b0ngPBbxKSOtKDyREwk7m9JQJa+jzqwbt6zpxM5ATpMITRGZneQl1Y8F2yM2gOxWr7i7/G/WDmwI
9VwNxk71bva3KKv+kYjt+RrOcvqUJw4Cm2IMki/ZQDRK0XYU1kio4uit4d5ANiVb7ZelIHFl2hue
Pv/uTphoYMVQ6yFRALHJ90A340QP0RTI4XMno/k96dgjU82LnwOEIjE5UvXi7QjFgALJXzOpO2vp
MyZGj54umcYG8iBRTAZTdTvIG3uhnEWgV+Xf2nPgPw0qVwZLdLWA4EUW/20ZTH88o7Ry3zdMkTzR
JfLho9E8OwVZpeA3Mx6+3lZi4kyQBCNPX4uie3TpM7yIUQ23kJbUQyuy6YYT4vS1nXxnPHRor2lO
QLqko2agG6OMa44XagiIzB7K1vwrB+jMxDSUBLFwWiS9y3aru7hbCZcpacpA1WG+UTa34T27eTbk
UUKaaLLpkRuv5mBLP9u9II+yL/pUbxMIYte9qsgwTynr+6yhSXyVK/oXR28yJ+KRajn8qlpn+V02
U0Ydi09oZQKH9dcyoXTNIsFG7vMB8MHES/8e9S/NOiT4p64FDhUkS8you7KGvDMsPPHOHxbk/kYn
zzkk3imQGGwoHImVcQRNM9AFb2f5sAu7DtYx9tU+X6a9NfMFTXnQ/yXvsimPQtJdokoQjPLQkThG
9geVvn7nWjHwkGJECvL5zZ8QZv6N/vWuA7RIqAh4w29/kG04aUdBvgV0nLTXM0o79uzKfSY+0SSp
EQN7S971rVPTUqTPXO+Msnqy+4lqLjWMS/ArXjQrRUHOjeMzP+79m8FGtf4sXDU+loWTZWqqG5Ij
1iCH2cvWuIEu3XtN/FAH+bQ78xjeN6GRD9JhDOwAHQwy7bePAZlbbndx0rLRG2kKzaoTf8OGRp9X
NTm6v6GJvPUQ3uS+3vsMp63ui+QFUhCMHdwueGaFNq9U4sy7firqy0CbdCVySsNNZ8dfz/zc9c7f
dqGBVuPMMhFyMWJPVRITKqOSlYLgVTeFGpBLoDIiVPupU/axz4DCs5pijGVrCDV/wHjhZ/1lZsbP
YUVWZ8FB84FGQkL5yTGvA0VsAewZd8X3BohpJkuemaZOZYXruMcBgD7VRMPoniqM2rG0Rk3eFsKp
RuybLEm2CTRrPEv+76bH1XzmAa2T9skDQmG/0kP42MCAnLzP3jQovlnTmo8QDzc5G+pd47pyN1Ze
d0RpB6aiX8yHUUCvo7TdRI4gupups/qPendunAY2U7NAzbFCyt4OLNOaq0nQWyLSoNd/jFzFuyUY
671PTfxYTbV/RqL2wTeDIhxhH8VZ7v7fcvF/oo0pNr20m6l2hH1X3/quqr9X/iCuRrfIz7TnP7oU
emo+UBcHqOmeSCECI6UOONJIMpMEJnJm4/ktYnaHBCmF51hP75QAfJYI3tEbBLiJeKlvnyNcwsRM
JB+oKejfZFOIS4sMj/+8CV/nQosmBQ+PezuRNRgtzH53SNutJYB+2dNk3GS1VbPz7f1vnw/R918E
/W/KPshI8MHiknl7Q41HmEkZLIQZduNyQWwXPuwxrI7SoQPfZ8V/FfZCqGGPQi0GTQ/+wdPr5XET
tz2FD1Chs3cY+wQ3Pf3/nRlWwW1GMk5xZvZ+P0d5CLnYl7CsIJg5lfUP2hqFpVhXSywKHH1JRs/t
QF6LzhKHQhXUkftEP8IBBbRa1UV5RqLywQOGiR4icaGRaSEpe/uA27huXQ4F1bbKau/GGfMkqm3Z
XSYO+ITEYaf7+Qv9YCOJG5NrYeQLPHSUJ0O0ycF32H3dbqMfx4c/D8fjYbPbXoyb6H7cnPn0/p0G
385vb651agGeE45I5nqtL/unPRc6HA5/H7/cn7nM+4/u7VVOtsa0eyqzG7jKpJ4naMSUr84Mkn8L
6/sbcdnCImDkJZ2ov5rRTBSHByAGO/V1upLb+W648L6Ue6Ijt81WRdMB3cKRljEpFHcElr18/tbe
T2KrchOSFPQm3KunYDcO+h2+YVAFLmUtmKlDcAztrN13egn+89PkUiHmLwYIKrJTInWLpZktJSTX
WdrJs2LVYjkK/6uinmnSZNGBOQ5dnInlZBTa0BmdgDgFjjNZ+SST2nuY3ZzOWAGt6PNn916tuNpM
ABNyFdtFBruOn/9bbBZ/RLziSXi5s99fkvAKYpF4skgiZihpYZjJj7IyxijHcrDPazvto8xu/TNY
1Y9eYUjtxEYnttoMT38F5vTVLEXcEmqxHW2r8Uji4LewS80zi+v774G1FQsZ1lk8JywSb+8XU1Le
+OB+t7mRjUeEsCC/psU5N5G8n7l8izGJsR+fN5rsk8sgGQnsQaw03qUa+gOBd1Awlpb61caZ7Gpn
9zP5hbpILAIhK/MFvHXwWOGhfZwSdFZuIsPXuLJAraDCHm3yMEkz3iSN1PrMT/3g0VOyY2uOCx07
4ekDUTkNGLQs+bYtPW+Xi9HchKmej2TP92cG2zpdv50ooB3wXOi/rerL07fcm6GyZnoU9HsHkqf8
WtynzgAejfv82tmOT+aDntR/H1uWD/Gfad0Wq2vk7Ru3FjcEx0hVLiegLKryxI6CYKK6GCzhmb3H
+/USt9RqT3OZIlhHToZxAU60ENAKtinG2CqiS5tP24SEe6oHla9C9sptau9EAgQBgUeT343jmlX0
+Tf9wRC3nRBXIYBiZw0VeXvDBNgo65/QWFqKRLqG3JgS+MOZcfPRVTC/8CqZdvnfyQiXk52FVUbu
qedNaoe0zt75o2OfuZd3PmrmQpuxwlVQajC/n+yxknCoUFMiqapm2UXK8IufMzWpblOh6zlSEc92
mjyoHY3aZU+uAoQJOrek93biSx6QfaPRg29bJEzg0VViXmFGR5bYhW2kK/IBy56IS0mMe1QNNCs+
fxMffFsc7lgrKNmxpzjlVDtoOScrtSCqKSHg9KPrQ38EnJv6zudX+mged2DMomsB4mLxcb196dhj
B49SKvO4s7DFXgbkT7iC21uDk9p9PrgJCUxpd190i39EI09Hz6jDm89/xQnmfy1FsCp6AjI+87gr
/nEv/m81aQkgyJKA0u6kC18RFN0CHyOhFel7TKafEaR/uyl1UH8V5sGwx+yeycd9nYIJGDlvn/8j
G0k1FbbbpnSP3YLv0kLgAZFwcFjdUV5MRKoJmrg57O/dgJJ4Y1Yy/zbNBJd+fjsfzFfOKuDH1orh
BSrG22eqawRLAAeKrdE52Vc6CsFjVqChgXK/0D4kNtGj/3lmz/vBmMF7CpOXjS+L/wrj+f8FuWw0
yt6RBRnyBeKI3sqvVC+RqwWpeeZS9j+j2MmM7HOcX8OHViH8aS2LJm+RVtCQIV6hYtl41kB3ICVD
HCJLiajLHBp61wr3HyCDqiiesmIJd2biyPs6VSEKDieaw9646vo64xvNQDNEtbXkT4uP54O2Uol2
MlxkN+wcJWwJPSywSCGOG8e7TACx/LSLxvrZQsn+1VBGqnaGnu2bATU5adC152PzjentYbNSFTQN
q4Ft5tpj8lNmSw09ogwgswnHNu5Irh3J/+zD8gYvqf/dKGrxpSla0H0YiaabQi4U7YZAWjeosBMd
uYNtpFuhZfunh2FDylllNwDxZqFIenUN0pHaPvefeu1Zz6QCtN8dVNnkfrSinR8WtyQ3TRopFT5R
SeNSjy3NPyax/DIM05lGCK3Vh9JMfHezxobE6GTGbthQtTC826YA3bEzx0X8wQZTkp6YzPI65fQq
IyQubRyBEVB8QsE4hshAqjjdJo2FT8piDwpFMq6QzYUVoqQtxnlUcX5YU2fz7ASImYmkGiwGusbb
IPFI31OzgqodqnG+6f25cPbkMZgvpBePZAeXSf6ti6tkjmj5dj/9poJS0TkJ+Y6iNNJs45c1f2lY
TwvZ9ra3ksDbwIjKhfDCDRRpTX6AoYHqGqVLo4AR1aIrdlvYasGkF31YugTJHrrxpYksPCmXHJPj
OWrbYPhqrYXprUGNQkZEE7TH0iNJ9aqCCnwZV3RdNwU1kFdaLssCe97MyqjQfno99JkPKRKv1nUp
w9k+KERPiMsmE7kxYs/gT0rjivfJrV2JljyOnUsuHeNzKpSHJHAYkCNORE0Rb2c0CAXcdnJ3s1kE
rxRmJoLc7bmzyW9A3uL17WxEqLRBowfGuLy0U0I6hzaHMYsySnm05kEs+6AbM4ob9rRmlnBWpt44
emFya+rZQcjokreNTbCbySu0sV3sGtMvf1eD5Cgvm6I2Nsu4PmqyBwdCKbNEVzuw4VO7XzAXwqxr
lZQXMSauAI2zUvmWHq5c9pU/ugR/1s3gXyyU9el+Kat1GO0p2igGX0VBNG2cL8tguDqSZjH/6Dor
Hi49u9X91ij8UgBYby0IqI1Xhni9ramE2Fi79Oy6klqNTEnYO8zD1AHpRhDR3gQ96vIDrWfQzLaa
xVdkv2KNyMpEfVxaold3CV/svMu7YHxMRJO4FyxMLjTPLhuvGsTqzwNr1M/UAIq9K1gX0TdVmLAj
lJattTMSv3duw76AV5WRkYgtIUteM23WT2NTcCoRyvKaK1eNzI2d2TNWcp+m2S4Y3B51dBfHv9x5
1t+UKAgIZrCLP5I9GN2SQRUEeS7G2ESd6ofkdggol29oj7rEGfdx+IJEMEYvM+R3HvKVrwb79oe0
Gst9ZY7s2dBpYngygnJBxuBp6zLvq84hZdlPXmfM619RHTTfPl+QPrATCarbOGURHJlwhk62dlUI
5V6FPcku/FDcBypVmkMaIYkHLweFE2mPYLexQudMBU+jnqRX/WKkjn85O63bHxK7k4e6zHg6Z37a
+/2gIFXOARawVrUpvb1dt5o06DtCRfhpvnK/znQkzMt58HpMFHb+m3wk9/fYly0RTOicSO9NLEaZ
16jGJRrT75xNk4b1M0GzooegktY/P/99H2xNBP210KWbYdIvPrXC0VqbhTUglLUKL4cROyNYgwmQ
QFleDEk/CyIX2dRxEAuSARwFKH5GbydQGxue3urcGYjqHru7YVALEFw/zmyEkr5967lDjQwhnfgL
4aCU9TYg6DncCCkhnhohjHLd0k3bQFSAYCZ72aro87t7//B9jPdIARAFcLg9LcF4LhE11UIJBGNE
sC05ZNxUhlm8fn6V91sT7H3rACRLhdPF6fmNME27GyauYoCOteVVAu1K5vvPL/JBf+3tVU4HEq3Z
MbO4SrX59bA5vmx39/dnLnHuRk72WF0remI9uARbB8jMf5Dd7f4Mm3rzWOyzCMvVmY3kP3Lg233W
23s6KWT6Abk9i+aC83bcLZGG+FleO0dgNpET1Xt5Hd5YB+OhuACnvDe28z48ED28s3bN3tthh9rU
1/MFufeReWbH/n7ggKNw10MW2EVmlpMtrqUdTbmfrVuLI3In5MBK44TnrIYfPG90UrjoGKIhVaaT
V5or1IkpbKYt0pTu6GnP3Pv5VN2plmT2z9/t+yP4yjykaYLxEruvOHnShVdzmASsg1a5QdHljXCn
Eaia37Xbd9d5JZiue2AjT9LoErimeWKcedkfuGFXlAkJE6AkPY5BJ+W7PAz1NPpTTXuVYDpKGoVz
XZPr/eqPZn8zxyPAlqGyw37rgof6XSsGRpTnVnlZJghISOq10+eODePOIXHGOHpW0T+kPjVwTrCr
fr7o6HKc++zWN30yRPFo2j6SElrIQbiOlP87ulFblP0U0lwo196nrcPlMXCqfitFXTyqoZ+RsJrW
76VYsh9YNvP9XAx2de5XvG/60RgyaauAxqIkdYr46VsAOAkAFyooxRB/KShxkFIGzYOukafoeNoc
SbYFYSXo3MqgQ5vfLtPITiEV913iuH8+H04fdAQ4G0FucTmS0Vg6ZRQOJUi9gnTGbZyT+k4wYHhR
KXItuhECcWK702XutOCYA2nuCoIQ73SeTl+B3eCIsQrjVtQxwFJM/zu6SPMFZyt40FbsH1CquNea
jtuZD2Cdu07eI7VwPmkMB5RnTmkGloHZdyzhvA8FWHqEEfqIuASb47yUT65dnqtxfDCD0L2mN2Sx
/NDLPvm2hx6bYRVP5danHnSDWLa9kHqe/nNlDekePD0qqWAI3x1US5KI6MsEBXpBLw0jm+MTqSKW
Lr6BTbDZ5C1TsHWlInUFs2Tsbhf8ll8/HwvvnyzpVJxPIanSmbVOJXeLKKeZrlyObiDsv2dWEwDy
1vM3b/GcS4SR2ZnrfdAh4ixMAeKfPABhw8lcJganBk1IEVnmVvArXML8lbnNupc5p2yZlu410RoS
Lb47gNf38mMciDFyiwDscxgMNpK4ubhzwfQd6zgMt1Vf+2dIpv9qIG+HGzQjzv9r94Au4WkHOexr
NGUO9bmga6zmLg9Goi+qLvR/+05b25sBzcWdaRXqh0NHOQTV3qMRFE7jXiNwGkmBjx1C5Rdko+gK
m9WFRWNE/kzKLrmvy1T+6HrcX2AblHeZ4pRLz3wvH+w3UD4zdfFWKbwwX7+d+Oa8C+0kpZCpigZJ
aI2zgo1diqIvGrW/2itHqycKADX7g+rH5Bs8BWtE++0OBAJ2zblcpvWDOXmiNr+IFDSQO0SfrMPw
/yZiZZsqn2YbZgMd8gvy4n2sT9r9QpfinDrnHd/RBXC21rcCNADrpth+ey3byWYMH5AS1ZL7e3MK
9GW9+OWjJ4rs0QL10m9YZJMD60K/IRNK3ZaOl3xRlt9eCBLFjzT765si1OGmyGRzNAwi0SwOZcWZ
48V6sDl5KCuoYM2EQTBDw+LtD9UpQlANiXI7O6P54kxK494z9Zcmh24llJFiZR3aYwjf5cwI/+gr
ZCvBriEgPI1Z7mR89GbsdIvTEIfk9K21T70w46yKfocUiqARtymuAGTY5KwhcxQy/DXkw/g1NAdl
7gYkzKTJG7W6MlTQpxFqAokPa5iRuJIrZTlnRvP6Y06fEw001k94kqxcJ7OxUMOypFlWbp0iKK8o
biSRb3Xnav8fvQ0qokyCnmetcqC3byOUHN1hAhTbIGmGx4LsNICMlv86pZN/pxXh3gwlF3I+Jo4z
pJwPjsCsaTRHAY0A0GbpeXtt4Y3O5I6sBIuK5YEzr/5CeNW4VamBZRxxEHTgsImnPQbg+bYMkbOQ
1+vIr24T8OcplDx4Ku3O1Yo/+l2EITO+EAhR7j+VnyV22NHFJCGEGkruRhWmm8eGMLCNKEIHGZ6d
/3I7D6tNZVPr7mrrqS/MYtp5VSCOsaxa7G+J+u+SdHQMfDY0TlhF+ILePi14YHZbpLhjFuK1HisK
MzvKhx75bvQjP18eP5i3OEPAmFz1NyGkj7eX8mfLAXESq20TAn7o2r4i+DIrrpvRP7fn+Ef8fDvM
QZcE/8oM/7r+J/NWGve8/NTV26kt3fkWW161C2m5krBjJe0N/muCK4q0xS5lNJpeT0c+9fWoQue5
yDvqNk21pE8SPbC1ycw+vXOCJkHFLviXkSuMAbddvhDOJvL5eQEuQB4UuxxvK8LKFDfBoB1/r+lG
/UCRZj0DklDPJYbIb5Zh/bbD1vyGxc380fnqklZouV8GWQw7pND5t15mwfOiJZ9HTHBZcmhyocx9
nGnnXoXKJNejMVFsa8n4p7iah0uUWxVQA6MkQxR+wSBoYBlVSrBDG8Z/rBE/4qEow4nJia5cv1lb
r9RT6opIjcYEmE1hvy6WLUh1TREYAdu3LO5sQi5EMv2KY/TOGzaN80TNaFievXmCO2BVGKP4zzOD
dVn7NINx+01/S5v55OAixZlxcvrlk5P4/rlD3DpUTl4vekubyDB6tnSUTqZc/OWYolyKpDzO+Kh6
y43cLhz3beHZF7BCEiyEkzqzxHww0Yc2ojtE5Lh/TFhcbwdwMU79ojo2VOGMh81DZX/l4Uu/W3LT
p147CT9SGCfxOhjDxUifK8qssj+UTmXfd2a47NHmu8cEZxQnO1OGV8RRemfO6x9MM/8E7gKotBCI
MU9GvuPFldFTXid63Sh3wgyLiBJlvquB9f7I1hBwhO0Brg4aEA4b09vGmI2rcvCnw1LZ6bawCGk+
8+Sc958+IRAuuQ0gzCjWnb6vHkm3m+H3w7isu2srnXLQWrie6miqzPIP9ulpolgZ5Nk+V2Nb09Vo
MpsEJUKZt0FfTOEGDM+UbjDIZwimywxQSdg2+VNK1PyC7W9kMGiksdeONYA1idvOMCLLg2iB5ZiT
KG1PZ/QiV/ZZeIE9XvhbrKBztg2y0HnNlhFr5VIU+W03+/Fvpeu+3yehP99CV5aX9CXbF8lXo89U
mj4YyPTXECFyYoG+ddqVxS2SwFWRRDYvRg/PxtGvnFQtMpKTmGRta6CvleZn9gDv3oagQIzmZO1b
8o+nCshYkaop4X1su9KojrHI1SWeuIqITXFur/p+A8kF6B2uDUtOgEz7b78Z1lWaLMwu26CG1bSL
J0O+0sawnrI4zX8Ybs8O0kvAsoNKGx+L0SDggRqld53ai/Xa2dZfv+vNTTU7y5Mnxfwn9ZW+p1+w
PH++Or2LXKAbvW6MKHCsu3wUhW9/KbnqnpdJ2WJh8AJ643MNwakf59Hbu5acs2srDxsRccqS4Tav
MwQTsT2NNDrZt1EfA6m4bJMKeDtxBck43pJDIM983f8EjW8mPsEpj/OtSSwidDLz5EfWWre8PQeD
MZWGnxO147+zV2F+Cis7fhbeAhJXTP78O2nz/NuwmICFlK3Y4kD7CdxtglcTPKUoJX4ja6ySozm0
KJfHHnDhER4ke/dwPaG5oR5uEZiDBaJgJhQqlRZfFjiXYiAGjXrLzqbB2WIrQXB5CJ1mcc8M0/cH
L0GhDrker57XgV7m7Rtxha7FWExY4YfKPQ65lV6Z0nX3lYTC1KGsjZaCvnFvgddKe5oKIb7VHRnp
5zbNH/8S5GB8oGud9lT2qVlAnbJmikn76iWgPbqxPXVIbeMyyRLrYA/THi3PUcz1GMmFpOm+DM8c
M/5N3CevnrIlCx4KaaQGp68+ZqJqlFh/g63GG9QMrDTpkJsvPnireKMSgnpRkcAbEyY9qAQey2ha
xJMgfrhbVSaRSuvlONaxuCBM3rwOXVqTMaTFq270+n1WxxKCzTQdSklhaI6p7dFkM/HNF+WO+IWO
rGTsy5XscLErLfdBDXqgMTXE8CawvwRdp799/lG+n6m4Ubox6PxXCdo/HPb/HXXzHNOTCj02NSqM
n2CuskdqerEvZ1M+/PdLcb5loNkOeCnvZHcKNqbodIYpondp+VmlD6dQY7zGJNhcfH6pD14lhy9K
L2sRkztzTjbdWhhzItHPbWvtxVHRkxBpliTQwp+2d7aXjJEHnYHQ9TFGYslOMIrxfBONw4dJSvRK
WSJ2hT6lwNXo5B5nBiO5nNgHbYexkc+2g50S073LN56Wj+U0JQ8xm6mdLmhyq2INpWvc/IvtDc1+
KqqeRm5fm0fHnwkUJNDjSs5Ne05M8q6A/D/Kzmw5biTLtr/Slu+oBuAY27rqIeZgkMGZkvgCoyQK
M9wxD19/F9R1byeDNMZVWZVlqiQKs/sZ9lmbwvu8yc3hE2rt0xQdM/YRlSm2wak7Oq96VGTFCuCR
duOqrHryJUqTJZrMTttmXArTvhTT4h15MhDOPlM0ksDIt8QGlWY2m3Sy/duItrRaDb2l75ThMc1Z
9m6ULyRSxSezUeLH5w9ufi5vP0F2MsOgiDl/hGT7bxck4ZPoR9PvsdkuPhptgOlhUo/f3NGnODLF
59adD15/jgdPgDleZFOn0QEzY4NfdkG+1M0usBbj4AZLq3cAo9h5Up9Jz96x5YGykp3O3WMiXGaU
TyJHnOjobacapp1pE2y8pm4PYRtrTy2kngOjuXApU6ZHF4NWYEQ4Q2N6PYIk0RoVY6GFZ2w/v9vv
ShW/GzVsyLw1FN9OU9Pca3vTT0FjxjPTqaTtv9UiU5w5ykeXzVeP0Tk4dCicp9M7WEqkad4xmCjH
yrsEER8+jmaZLRlmivYMsturIM2towQEdjNaOf3ppBsu7UHrgNoN1bfPL3p+hU5eMc6DHhiTijTE
Tkn37RT3PeAxRkbA4i76tqdaPihzU1dli9Or8H/poU+Q8vlRP7jVb456EqUxxpEGEET4/nw0J4hw
9VUfDeW5Wy0+ujgCF/jQJvO4p2OYTZaiOwWQsmxr8VTlQ/g1sctojTDKWgZ+nLDsxu6XmCnD+7oZ
0/VoyWKTEbDxjo3GoxcFxhnt70cXTijMYBN7Km/ZSbFIq7rSKEREy8xA3xI6mr2z4cGfWfDfZ45o
fhk7xUOanHUeyX+7cLjWFJkRBpb4FbnO1zr36rvINPonsNLhzyEYzW+mMptsLfO82Jr5xDgt1BX2
B0I0/JhFmt0lJerkRdaPxpfKalyXkDiOz81IfnA7fm9+iP3nXsppAz9qWYcKlwcU0ksDReVnByct
7f3nb9sHyxqla/DHYL1N/mX+Bv62qzOXM5IOIoMYPUhFUxeP6ylLUH1j5736/FAfXRDhI3mOxbwc
U2xvD+VJf0LBwRoyumF8WYwZykVYoNP954d5P2JLCve7oUzBnCjxVNhth7EqfAtmzoAxxz2yMgNX
CRO08wNSlb7bJF0tvWXcRT2yv7YcoLJJV60zp461ldaqMob9l8/cJAyx1KJkuCNfBQoPmD//0gVy
P4bhkR2Ld1OlWD9ARGuYmJIT6lh6FP4B8ss5d6sPnjBlToq/zAwwnnWqMJeRNL0mppiZGGEBXU2v
10KzcGXV3OncJ/zRvQefTL0DywPqvacdpsoGqBNlOYoJ1ZMNzClLXhnFdZFT782kAXVvEtPKK6R7
ZQosC1NZaMsgtPzrqcQSt9U7ot/Kb24HtF9nwvaPzo75P9ZypD6CqufJrmqo0Y8YnivgbFYBjrxI
TV/NKXS+E6ob3tVIXObsE5gDR5UIS66brOjuHOEFEBj4NAIASXpe46I8AL8VDOcXC2bWjXOihA8+
FM9ElQWzkRYKmo+3H4oMYWbN6qUldYpq35rMzU7ibPf+gw2ACA/V8rzcIgOf35u/ffmWpMVXDG21
LPQKdmPO1zD4mGqbuPHRDIjjlQsq65jIOjpKOLTAm/0p+gaG9stkaGKF+EidW5vntfdkx8XI0WSK
e353SK7fnhMI0go9K93iTrr9rbIaZtz1Mv0FIHnaWP3Y7lCLrLUkf21Ip9fW4KttT5FsfWYJeSdM
cWldWYQhLnVrTuZkjwC6WZSwYfG4iIvyTraJ3JZBkmz9ziz3Dez675bCLLzzkugp6cYRFXz/M/XM
W7OHf8OENIBnA/89AUl0Iz3m2wYSsnVjDfg8T2l4ZmV9H6jQdgY7wwQtii/LPnmv4cj6tip4ipqG
ErZhebsCVuofMjFgPcS43VbLeu9Mc+f9W4rogw/j9z2imnSSOPV9ONOF25Lyh95cjdK2jqh0rHOR
8Ps4n4aeyXAwNSHLJPh++0o0Ydx5aVdDUAr87LtqhHkn0T999VRvHWEnwqeAqea/OE4ErpWaimks
CxuUFICXIHtyoib6XjOJfywBNSHWrQcwhDgQuV8+f2c+OE/SENIpJHe08k6fgczaWmt0VRK9GMEu
Yzxso0W5eOyLWjwjWD9nafNBHCMQZ4G2wIGKDvRvZdPfvl/4rllMqEySrPIsXVgdMmt2FAz7MsOa
vnpmFaLMccz8u7KS8QaLE3fauHYn5JoabLquS8H/IQlzknUVReqiCpL01TNsgoHPb837HWje3FBz
kmrq7P0nGqu514JPKRVng8kFqqthdAwbChdtSm3+zw+FCxzVW8acyNZOFpDOjtskFhRmOthAazCE
uBl4SbcYneFcC+2DNYJ1k1Ehmps8AOcknDFrZxwsSQeiaa0MleVk3lE38L5PwgwvNF8foelCkyaU
SjLtq+IRnlmlPrityNaI2uZwyuEk3n4ZoR9nwAN1gApGVa7DuvNXhVWkC9/qwjNR4nuClQtOggNB
7SBUhAjw9lhekSDXseZjBWnhLRX669eiYoJwAb68aRbpILR8CT168jdkxna/dlmGpp3KHND0mgZO
ckGciZ2rU/oanFh6ZEsn9yIs67uiMvchxoFgq8O2XPuhWQYrze+DZ+WAol50COl9nAbIEM68mR8s
nDSAaYsjyGVA+HRoKNZynCfDgBGsbBy+WaMu917eQ54EeXyLXgRtuzGk95+/ox8snHjxIN8kSqVj
durl4IUU7bKJe4kII1grCo0LkfT6mWzqg2DnN+5g1sMxZobfx9tHNhhtn9aGz2FgbS+qHPL/Qo8g
QGrQB6ZFTO91T55p731LlRdKt2mt+Em8hqtuIU6C5YF+T180XeVunS4Ny3Mr+/v319JnfZbBu0VF
5fQDcqO5hpoxvlPquddBPHZ8lJXKRndkGmivk6hH3h/lhaNjFiHczRi6UFb7qmS61jEDN1wUdeY+
Q8cHG9FFSIAiPX36/GG9X9YtNGy0oOhEYAl32mf0Mov+lMLvPsDV4NnJIsYkIJusRgeI66LJnGj7
+QHfNw1JTPkvFBMWMtog8xn9bV1Pme3pGg2j0FyWYg0IyAHynXTLehTpNxZQbDtVUHlrI7HKCzsb
+k1V43DYDSK8a/XaOdBy/nN1Gz1MZvZtajIOzarT719MXpSEraktKpohGKTUnvsjVVHyLeCLf50/
L2/NdFVcbGJL5jaqDr28pziVy00QeFgRsJXRw45rI/giEKlC/8LDIbloOo39+vM7+H5hpo3GikgI
TSGFx/f2BvZlXfd6pWso6jrcOro665dG12sPDDyaIAB0YOx6iNvNMogYzFoYRuVuPj+F96+2LRy0
HBSVUdlRoXx7CgqaLeE1HMc6VC+u5hsHvxU/+qFs/pRxgG2Rg3SUTRVFGMrUtwfSIgoRvEwcqOqD
pWGkCZ1SOhCfX877FYtVn3TEQlJFd/R07FxrNACiLnmOSANChrKBPxoDXf/To7Am8oYxSDgvxafD
lPbY63pTG+nSraWxmeWFGyCS4Zkk8P21UBtwaENxW+b+wskdK0mHZ1o7HqtpURwo/pUrD/OA9efX
8sHqS0+QkHWODojMvZPooPHbSRhlwHBtn/pXsRr615CiMvNLgF/6drS/4CaULBiwxfa3hd6WGW23
AlpKPF1UE1DhJDhkIWUmWG7ume38/etJkmCgkyZpIAE89ddiQTaCIMuYJLXKn0GamdDIanGXeGnz
fOY+vM/o5goHuyvtOpuv8uRjFFASWSxSbYGzVbMxqslIF4lh1hetPVXrJqGjSKPFFktHH8xV4ET1
Q1tX4RPoY/OPcRJgE8jrKEFx7Wz6J88kKagK9LR72NgQLlj6NOwdM0zPhKDvp7u5XmJylkneHkZ8
Ti451NoxSEt8vAqzSh999vtF7NFfgViMCsXSEwoPUObTpmt/ChLHFXyb7vvn9/39E0bcTM7Efxgx
hzb3dl1gJplBxpjZsw4S2SYaSQGpWbRg7ctzd/WDDWvm72D1S7iNUevpFAdmeKyzeZMtPSS/7cqW
GRW0Kc4a44ClCNr/PrLtX5mc3HhBncq6MspZE2O7ZTEtLBxeTZRLXYLrIqIT98xm8EG7mKWRhQtJ
I+bo4nSsP+qbMApERipkW3GzxIJIbpmHjR4mw9Z+gDKFIZm1OAMMSdPdWEWCw4+Nme5i7kX8Me1h
LvbxLZizABvWz8ljwaIhi7QmzZf10GZo0qx87wCv/tPdZ1YQMtNCWZH8EJ3U24dvcCU6+WjBFIau
fVdZLA/0waeNF9n6n66mHAqhvQeB1+J4p88ePqil6DYVS78X0apLRLglI//jyjHoXGhaUBzRa8IG
Md9eUBFo8TD2oM/DOFO7gQh96Vaeu/r8m3kXN1BQp/REAYoPF3HoyXcbZ+40wAKWy8wrhscyjcUj
gOvwyRW1vke77CxCR692AzBzphkm+edPjSLw7CzJp6tzEm8vMg46XxYOWRQR1lw69Qve0xYrFQkK
+PMrfZf28Ly8WRA89/HnL/ftoRCH5ZFW4yZnmhJXnnxRmAZmThfIpcGQn/XVm9/qN1W9mebCA9R/
q87gJL09XA1AxlcdmXDOWPiCzb9YOfi67kun9+hgTs7KTJNuC9tOLIWHqQ2DXuREHmIGw8d2baYJ
zHTr7u7z22D8DinenxldAiQANJxOdyevZ9PxSmw9KA9g/NC3wJKXelnpFoIKs/eXdjpgAjHkIrzm
BBy5HNGLv2QVdTja9sL6GYeoDLcROoGXqRHjgZ50uy2hpJhLiEAmQvy8YMsLlT1CFqCVPqH+8aeG
zSHL0RaHRnuHoMJpGEopdfseT4gWqQAAg3xJ+RUDrcgYq4cogHu8tMLeQmXQ9BCK3aof8wuCT4Sf
BQvwkrFvyo56qGG13PQ4v6yLxkrjVcS9PtaaHySARrr60AKqSheyAXeyiCbgDtuoTCZ49qhUGcnu
nOpIX8pLFjU49x7daCuiZVCa2kvixv3Bj1DsMW0fC17SMMQQu+1d7Vk6TfEldAMTT7tq/Nq6tfgZ
JlJ7VnpsoxMQdiQXrZm6jNoarXbEAFcDqWD1Csoz0VF52c2MoZXqGui/xFZglFN9gqCEeibR9pMe
xdvBgn20zUMnmnApURDtPKkgCuABp6+02vSfcyTmYPozYX5VdQEl0Sma8ZJxvDxZiNYOmusiZPxr
aRqhhfh5NBRDnV3Qm0+WSnIuLgbbHuoONAXTKnFfSOh9gg5gw75WZWXWi4GY5QEtsMkoNPSCx6ro
82LV+g2OI+h5K5dbW03lKqjmzoZtjFCjat+FfNKPqn2asCh8yHUv8paJKhtaqrwl4cpDPQYN1JyG
6WJSRNiAO4uctkPLxobVADX8VQeWtVvwljk2TqwZ7TqMgDCqGgoFYY882RxWnLgsVimDkz+TqR74
uql6motwwJxGGNIHS+XbGAUhzGqfWj+fSPDDjiiTAnOKgnno5U8ytXa49/W2fEqhfyEXRFyl4Tlm
4Z1cpbqxbIwamXZMABWhsxLdTYHVLxrufACHAHk8nDuiEcYs+M1Bq+B7ihZh0LuP4EMSuRSR7x3V
VHWXgrtpLFuX4hk2HVY/rCeeFXa35dTzeLLZa4CX0R0XbZJ66xFi8LBo65K1+POl4KMlyiZVZCiA
cT/S/bdLFCqgibaxBXpWV961LLLhvq51/8xR3odKrIQeqzwR4oyHPA0NqSGYuR4ljKf02Trpp01g
+dj66g92aG/cwn5CgnOZeBMAJcavRoueTBnq11XenakOvYsPQUHhMsvgEg1BkseTJdkwldf0JpM/
gRiD78zg1atCTvWhdILxTCr0/tYCV6PO44FUYtPxTwr4vVX2GWHfbF2q3K0SWfBL1e4579IPjmLM
GQ0hL/OUNLPfPkDLH223xq5jaThNuumt0HqI4zo8k25/cNuIQQgoaXogGTttLcMkx7hGwdGtgi7F
WaKaNhhxzVB290zi9MH1oGyiS4ncDoroKVawEnTGXayll7bH/pjG7rgJFKLWz1/794Ibngj9UPQQ
8wZNwentbWuZrqmTGCdyGNkVrj4F+uzlpKeTt26DIlAwEoa2BHQCm3mhJWP/pRROL5eD3Sd4Taiy
3beizbozH8oHV0+ATCPQIaEA/3fSf6ujMrPAnoPsqApnzSCft04NQDqfX/0HR2H2G5kV6hdaE6cX
H0xDUiUpLRs/xPOC4gMBpo9jy+dHeV8KmIcuEU6xaQJnpejw9h5XLh5MmeMqYtagvzFTjGoWnWD5
5vsTS3po0XqkvXqLDaZgekOVGzqy9pFCoH9b4zIrqa5Pr4ywJQV7Z5Y8fn5+78Ne7jJZKgUR36aT
Yb49PSvxnKnNqDsYJYOFy3jGfvOpstbHsXU7Dfb4iOIPAJTLSGNOe23/+fE/+KYoKXozq4KAFEHO
2+OnZlnjYEkZGHGh2MkC61YsqIalnkH1+OND0Vin5E7FjATpVDpst6nT9YmhlsxXYWcIPGRNHZnp
s8o9VzJ7XwWYJ+wp5NJbmAVkpwpL3F6zAF91solkrPcRPitPyeSPj21sRzsTyP9N2xrpbRiEMc1h
0/mCDitJzrx7vynDbwNczkKgU0bu4DOievJwI9pOehCjhXFgg8UXYzDpX6O0bb5n3sg1M5ThNou+
7AvvANVLPOVVWuUHnVYgFDjk9U+jZpv3Xu1kN2DOzGqJ/WgJbIXFViy6yaYuLZrIPVZ9btnraer1
n2nTDwJXzpD6PM4b+S8v6CtzJUMZaQuqhs6Z9/f9+wMOjVYHATwgabbVt+9PkziDMoIRqAsMrBXZ
hbUsysT8yiykd+ZQ7/OmuZ5rMQXGpAlayJNlydaVYEwHxPIoRGxeVLo5eQuVSOvoCVpiO+oPCkF3
b5fneO4fHHkuvDOdQpGQZu/JkZ2qHIGSYMEzmH3zVCR4gljGUG+EW4pnM0qHjRWUf9z7QH1CY9Nh
ip5S9jtBHjYhNW8PoFdvqmkewcKwv0Dmsq/qIJ4IYdJzg8O/C8lvXtd5Dob1nsdI58M/bd+mpBU6
pDa1TFOjvM+BfjpLg7lMsSlDrxX7MRRhhZuZ0NDs+Yz4eanK7l2/aFlNmyy6ifuAhEIqDTpXRm7z
4Da5tWIewiyXQwUhd2+0ZflD1kV1F7Gr6avcjuJv+Br58Ewx67ipGVXGqLHw9A7TKK0lbdCSbK1C
maaXQ5A62gLDxJKxplZV1aL0tNxYIQM2tBWZjvVLc8e62CU4JmMvXdawccsKDGE8pePXSqvcaKWm
JGh3Q0h4sihYpdo/XeWAnPOp01pEQ0NmMX8wf2sgVTbYEXhJOHhNdX1JaaxlxgCLYYvxgtXnC+q8
db19XohH55iOeR2+vtP+aciQlKfHXUsJ282uUpNht5m1VWHtGTa7WTPF3INrHgOZQvb7/Njvdm/K
JJBwoY0yxEpv4mTfYFJLQxsyAT2hL3IBnLdc8gPif3an//wx/Ff4Km/+52Lqf/03v/4hFVK+MGpO
fvmva/Va3DfV62tz9aL+e/7R//dH3/7gv67iHzhsyl/N6Z9680P8/f8+/uqleXnzC3JySF+37Ws1
3r3Wbdb8PgBnOv/J/9/f/I/X33/Lw6he//kXdg5FM/9tYSyLv/79W/uf//zLmLes//z73//v3zy+
5Pzc/sdr9lL8fPcTry9188+/NEP8g+kBeubuXNZBosrj6V9//5Zp/YPq0syoZlCIevsMuCrIu6N/
/uU4/6AOS8XQmhFDjE/xbtYSYxV+S/xj5uUj8Z5naubf+b+n9uYh/e9D+4+izW9kXDT1P//6zUL4
3xeTYiTJABoycuc522Kzf/sNdIhhMBfEYKPNQBdmSQ6hSsmKRN7vaeX6mNTXGi5Dsx2XznjqNgqQ
mkWeiaNpHrbbkVmzlTH6ctnrSYMcrWdWQ44w5sbEvUv9QlvR16lXfq5h/D7iA9pajb0V2rw5KhfH
BGCaTHewB+pK9WsYtt6qQMYGc5CyRV3iLkv/QF9ltZlcJqWXzaRKrMEQfDDWNnQrt+ijL8VkTht/
Sk28gtS5SdATHMh8k8iWkFTN0hzkhu9AZExUD27BpcRGWh5joQXtUveTbJ+NSfDYt27/yOg5gjcr
DY+d18qfdZc4+ON2DRGFa5igC8IGmueUJ9ZjiI7iUa+Fd5MYrvYiGRR71urKfgFRdC6nPBllnE+d
Auk8GEGvXPCwTzZ9qq89JR2wlnTFvYNsVBKzASTy4BmJ/UCzdbobpyL5grGXuQ10J77uiWTbRR+n
1ZOTVek2FqWN1bXT7tJBVdswGrRrPczD/swyxY18s0hyrnMaQ/Y7/48g1z+ptjoJsVfc9pjBW2HB
69EYWP+ivojyn65TBerGrTpZXpltbRZHExSkuTE7TecxqL7S102cRO0aRIPj3zR07TqBgkMM1Wqi
Whk9wy7IjWPkamb6WOBFm686igmXGA213rIMJjvei8GVckfh0iofhiDAqs0wgOthOh47HhUtp1ba
qsRVt7iwUzV5+xFvoor3uENRR3k/sS9FbWDeHMVjgcFz4OJWKFoEjYkLMfRxbL26WoghkvdmJPW7
vNDVY4IYI1hL8Jv7ftIM616nk2DsDCvyxvVghbBHVNjJR2tK/HtrGsWwIB2bvmFFKV/DWnX3oLWg
dBgeBbx0ihgBzspdPpgBI49soIspKvl+UqynAZM3/XdplJgTAp72EeUzQAUrOGT+uxfWTYMXwEtO
QWefBZ7+KqOUga58dp1cOE5ZUROts+oKMmD5NZ5Uv6saewrWXR85j2njhZex01vmrnGL8TbTY+9u
oF50Zzcy/zoVbfXVKe3mkMWBA49GRD+60JT90hXp9HVSTKuMImaagPD8WfeHodhGUYVAbHD1S9YW
Z5NFWXQfRZ26nSYHqKEjU3MXFbK5Vk0SXLCKTgc8+aJruwc3Q7kuheuaTHRDCM7GI47d2aYdDXx4
RZ1f6bEwjvlk4dppD1mA372bV4+UWe2DG5rDMQkcwHRuy6Rv5xQHhX3xJWRhy15FGl1ZF5LCN1ko
887xx7ZdEVnZh7h1hyvcBc1mqUsmf7w+wYusHPN26yeNhTqocy4UtCwMDpF1PMEokGhlGXZkJFUv
1bAehK1VV1oppXNL/uN8ceNO7JSp9YfWdlxs83Tvpa8kg7rS8G7ckVdsM+BdGx0CjLPHu6yq43uY
wd5aVY2HPavf3vegGL42STdpq6Soo31uFF2xrbTQ3A1upfZujUvpgvxKUnWdiiesBKjOqsEzX6cO
8NsqimW71fm6oPWmTQ39tffozoZ5XG5QSgUvgyzNC5lgKL6StZEdOuUGW+BR5UaBtmkuKyto7gor
GHCqrvqQtHlMd7FTQKz04QssVe/mPayL2vN3tUm8u4dPaeSwkuG9lK5dfWFpG1cYuss9KU5yh+mb
cai6iXF7EkbCyHhk92kEQPpVIHrHW1VeDnUJjabv35XYPvwaxrAVa9XUgb5qJ7vSsOceu3rVhH15
JWdRkGzt7gBzyzRW1JfDtRYYyS+71TEXCWSYX43031dNXZu3SL3G5yhu1XfJc9gmdZT/KKmrrwu3
MNiMhhGb2jQNtp0aKAbQSah+NL6bfi/FEN4ayNatzcgtvMgHXRx1HPAQ4ei07PImDq6bxJNXdanG
azU63qYsreIyjKrk2bCbuFyMvqpmx/awuWCuo9u2jqG+U7vhk7CjfqQr1A/TV9BYYmeVGSyLoUBa
6GSZyBYVoGo8EE2qKF5piwfbtZtHWtBqY1XzbEVXhN2h6hO1E/j7PsjSQBPkMUl8UUROc23GdX3b
yMA7jrQIXpALe1AY7PqnHxhqx5oX7MJ4yp5j19EODQ0QVjsnzJ8hMFIca0Ozc7d9UvjdDq8AAf/C
aKJy56pErTWvjmByQPtdR44i2Ya/Fd84dRTgN+linRHEAGF27Pv9Y+wbhY5+uMu5wZIAxIllcKEy
w35xjFJ/7PumaRcmbaLLkmmEbdOg2cOwND70kdks8DxX47K0C0S2cD9Eu6k1CAwLC5fHve4M5T1P
yEOBSasR6vHU1NlmnLrgLpuC+tDrRY5PeqHdNG0kHwxtGi47M9TgesFQRqGYe4dAC/AKl137PS4K
OgADjfIL7LbchdmFPgVtHAiJCMJ2H4aZds0qVDeHifwtWUEbCr+FlWlt6gTj8mUqY+tC60O1QSUh
+CzD1N4nFgi8dQ318KgoNm4AePVPflOLrVlXk8KqtQ+v9CosnVXRe911YkE/1Ko4qbbmMFbhqkb/
ej/Y8GsXk6PsbSvC3F/KxjH3sC3CWX1qqCcN2a67FJMlhmuD7fM+54qD5WRbGBKncX5bCtVcTFFn
ug/VKF22RdlFW0OM+pG+ZfAwliXbkapgvoy6ncJ8j9LjVEr1xY5CI16w6xWPcUi5nwaQ7HZu02u3
3ZjWeMX5BvES4tgvjtUMvBNGuPc6CL9B5uG5ZwBSi+FNebiuat5uoHSzLkvbQKlpFnfNaNJK09vs
2Ii+vs86X7wC8mzXnp3NkjpdG199DevfRYLraM2tt71NZWn9jmJudBNNmbEpvNC/MNwhGg96BF1o
0bD4Qgd3wysoq9rlpIn60DAIcof1KFEG8zJRv6qdtL2kMxd0ywCX9WJdR3qyCVwfNlM0DJqzTpUd
H3GwzbZZWrZXlZZYa82u4mNJI+zADJK4FKlpXNmiNM1lj/nng4gMZzowNhxcTWVmXKTOqD+0YRGQ
scdV+OCKqR8XmdaEd7WL9UjPsNoCFUr/swm1SV4qu3fiVRkUPiOpemFvciDnN6o3jH3REjWtyjQQ
65op4nw/D/RQ7QMbE1zUQ14Um6Hr652Wa366aAIl9SXfP8vQVPjpQ4Wv9sZ1YusweoP5VMkwOYjM
lLvAaqovGswh7Cw6HP8wgGcEnLEM5gnjMs0fdKvW9rTBunDTgdZ/4l/bK8WGyBBvaOhL1PbtF+FN
3SGGx0U1Qg9oMooZvQFDPWC30GR2NUjXujdzO75gpFwd8KVBBs14UmovoyaPD05XjziT1Go/5ra1
jZx02ud+YUHkNvvpR09Q8JAqXT0HeMW9En763l5zgWhHhNQ4bHiWZEwkGNBn+1q/RlE7XVBQUdU6
1wdx12VDcNBKZa/70rA3sbLDG3qTYsdthXbkN+wGZeVYN4qzWzeBmUarsXWcYJHWoXsZs7veMNin
AUU3tD3SMH8raJFv9Drvjpx6dq9aaxg2uadNv3yswjYoYct7z9bkRmuldVmhvriCKdo+p2EtLps8
K64tduij7IiPMU+vOw6QF/bW7M3uZ1wZ6iD9KNxJMfYXmV2CYg/SILgpqeUdGN0ZNn6M4HbVFWls
LBEvFutgaqdrEunwu1EgXsLEV24slWpXRgqDMR89LEwsw5P1hjQutjGI8eKvrqfJGzNOtU2AQVKP
bW6svwyBQU4HCJ/8Cf/U9EjH392ptC4Pk2jSqxxswK6wpMICRVSHcTTTH5ozQmDpAnmhOfMcmVZ0
5gO+G423hOWe6xS1jOKoS7ZM2snOs53DsS9wLXAOiSU8tTNlRBytdeGvCt7GtRnlE1i9NsOjWcRP
EHvDS+FF6tEaGv3CqvVx100O5A6dNXjrhgyWuU1YH6wmn/Y2+LuCpCPIb9MY8hqfu9ZdlVIL1tUg
I/cwJVlc8REP47ZV+nDneYX7PakTN9kkep99p4amrttRg4FMaPBcs778GKrB3QpbqkMmNV0uJona
vUk77GCaKo5eQgFHYYniq/uWakl1CThebDoEQOOSWl/5TQ/q9IBmQ7q4XPvpfkB2fdA1TyNibqzr
rMrLcjUVWXvEthlTXMg1wGZ7K4+Ok8j8Gz2a8ShjHsHHYs6Sb9d0m6s2JJHGZdwvn6LRS6klWu0R
g1NdX9eFnojL1q5mU0B/uHfwKf5i2hOri4pq/TtGJunejsrXnLnc7w3Dg3dI6vwjMvsEs3jXjC/i
2gLKaOT1La0xvAaKcrrPJqV9r7GO79Z+oABROW02iIvAh41YMhRb7KQsSwiOYzJi/RDFzw6t90tz
Js6tLW3Ib91EGP2Dp1r92uoCI1tWeU6zDkhh8kMby1pdTTL3f8he6wm4U+EerAxo51HqXnmZEMpR
5ZS2d9Bxpd62VmTUaFCM6sVm6CFY073o9q1eNr8wHW9fkqyvD1gEd9/wnOaBap3r6LsIK4FN05BW
kYIO99Ll1V1ojpd/j2q+OCA71Q1Yk/xBWkbxC7psc8j7Kr/rlJEPLOGlcRsZUXPweh7FWrPAkC5M
zWv2/Tjm1la1tmA1MJ37wR31eIVybngudTlt6VDkKIKdINz3pKbyCG85bjHUdnW54h2IioND2Bsv
as/srOVQ+CT0dTkS0rcB1hWynPCKrczscqyYct8lptY9FwDmfuTkDMbCMTLvOfUGtTWUL19dZBdf
Y22Ux9YUXY+Y2pTXsWf2G5+ffmKGQsOOXjk11u2Nnl00TA9G3M1itn7wylvTyRN3ywRpsGvHOrOB
s7jFdzx/5Y1VtYSN0Zjf4hsy/BTGoB6SoTYfG9p7JTOwOrwgzryttx4Gbr/iUEQ3BclgswinrPsB
6cFqtsw6iBfTxZxBSlRNa9fDxyBza4aPRCjllm6PV6HPh5QUIhs4kOJox8kJcNxobbWj29bItV5P
3ktLDSpd2oy99wvVQdlaJIWsrwKAiHclEs6No1nqRotqJl6J4UybLI3geUGDRDGUDtktX8TSnmYS
jXZNlRuYfVoX9r1X+KIDeeu0DuKdhjwoHzOPHLszKcoIK14nBaiQ+6rLErFxZvjKYsJMe7bubeGL
TPyjXDvN/2HvPHZkN7J1/SoHd9zcoI0gpyTTl/dVE6K2KXpvg09/v8xWd0sCdADN7gV60hDQKlVW
ZjJird9aWrG1kiW5rnNuVR9/Avi1OYO2hbGWjUcurf6Fq9y7tt3EJrvRsjV4grw9jWZrfLZ2q30u
mIxfzFHJJ5E28Y1E9mOTjZqqX8BTzh0H0bCNhZVe6V1Cm946jfN1vBTNA25/+yGak+JUi0m7bugd
vzNEnqebdh7r2a/0wTkLiBxx0tXkviUFuX+hqZne9bI660vLWr/P27q7G2nY+DElqntu+1rzNp4X
08xSEzmAh9iNo/3kZa9u5+SviVDraY7zad+jgz/2VireOmRO2OTPMQwWQcpviOKafUMkWh/qXVnf
k8CqHZrJptGb4G2bRKAezKgiQaoNySqMbvCzo+MpbON8PdgVOYI4FrY1OF96v5CMDkLveOATQ1u+
CW2ec4LO12XvRvZ6L4jev2YgnL4bFCci3IZnuY+5N7lklupgKclTyuj/5lRr+Vp4tb5Vg6dt8fd3
2ypfqsdxJiIoLBLiGe0k7tptAgRAg7WWL6fGPmdzN2pmAtMXYd3mwoq3fDjN1TxgFtsordXPVRNA
OMcoY7JAcKAkpTqxN5TbOjYysl2Rl2jhwPH1XQ58eKk5pbeG1rOypTLXcijOtrTCVBta7SYZ0d6G
NPPkpzij/s1vZZHfmdS1H8Z5ZqQySF20bjWz4pvq9rN3Qq1LfVATFVoW0pqTNb/i1lvTh2ESMVKk
nKmmJjkAiOJgduVqnkqn8fI7rFeWulVZGXVlMKM5ivbEWcT1jyKjJQbzBNyVH2cOlGG6atdOYhhv
WKHYWfx/1GZT45Cwm83aEve785ameSWs0KnCfxSCQKlkNEcUA2K5lmUr73JNs2Uwp47z8I+yc8ao
XLmOetTNm6nw4ruuz7gt2VYehT32j71lmLj4tG5zYQf+FlHyl/THHyiT/5VO+X+RKDkH8/41UXL8
rP7n+lP9+iO5cv6Z36gS+Q0mhG7ec/QAwi8Ys39TJd43JNMofpkjwQXO0ez/pkqk8Q3zCD/ogc0T
AmBB+f5GlUj927kd8Uxs/E2e5KJp/j1PguQVsoUcWMTbsOh/DgdO7RhvJWF5YSnWSgRQHPEhmwy2
dCHzfQLUS4bZlNbTBu5yxENNBfVJR21Z+ojZ42KvaSlYYMw0bJCC6liAxMNckgJpJx0iVemlr1T1
EbBfp3L+KIyExSoZcI2B9tIO5S8GeznlSzHBgpYzDT4KWd1vzMa6E3q6fBmndiVsySi4AM7BrmMv
090K4t7CnTbVJ0nOq6SiLBsfBwcoTSoK7fK0By2xnRgghaD706zpaxdaiaa2/driQ9OqfLZIPu+T
40yT6Q+WpgPehr4MMnOJj1RLLVOgRDO+oBXkXE+ICNv16bxsUTkbxa7yhievSksuqKYLG5t1sM0l
j7rhVAM7lJXv1kQzPk3sclRsjS7y2rY3P5cmGz4ql9j9GjDeR0rwW4bwfx/D/3MJKfvrx/Dqc5jS
zz/QlWfNzT+fQdP9hm6PLCf8F5CPCBr+9Qia+jcoTJ5LRkpuO/ikfz+BjvuNaDSB7ZEiAcTTZ5Lp
tyfQcb6RPY+EiLQFxIAskX+LrbzoBv/zGGKoxlcNB8dL4IjgN/1J3pEz9VZA7zLEt1R9cdd671Vp
pyuqmXNmrRb/yqsJv+nIEvoerUUO5KPG5VpHO2VvDa+wX0S35mzGBhIDP8pEnG0okVp32dowC2OW
sJfASXOpbwxGD7qP7AJLUkQ6+HsEfTVuMr7/4ugtozSCbiTnYlNK9t4gp9Jv9Ees0VuSTCPzxEYr
wO/mJH/iXTtbi4uVbc+uO20HGIEZfG3cXse3YOgzKpFZ4QyyFgpREjI9aVFrU6Tdia3PMBSRngYR
+OCbxfAS+7aYvIklqO2ajWUlluPTG259FunSkne8CFjTlfBDfW/OuXaMQOTw2M/r3eRF1VfPI3dk
fyWsZ2qXBzzW3X3kQMGG+mr2oA2WWXyWee2Or8oYMcpbYODXg1mqG8dUClteZqsXpRYn2Sxjkxw8
DzCQNBrXeAcDnrpA8KR727aK1rcugcALIYIb+M2+E/6QawxqOVqsIeToLmCTwYmNjZsN8mdHlirT
5ZDYtAM1qXMtR7HGfovMMWZL7MYvBon0Jbb5NZsCHWEeVL3UZJDNMc3OhT4DSySeXI8ZMOezauzO
ImZ0Xl+ntKgbDAAJ00g6gSfQNx95XUhWY/wy6MAAbItn0qaboGJ8mQlEK42o54Fl1YoG4hjoqdpQ
3kCutCK0pAmitZLsZRVVczFBnz9HtDFHq9FK12drpDB3mvLxpj8XV+F04M/h42XP9+05Wpxtwwx9
hFIYzyLZMeItidLZDgyznCJYBulQC98NTbef6tF48wYXaz90jZX6mjmFIwnIcmOQR64jf25rL9TN
frwaJyuvQgQOvIZJtnQBjUKq78CX1ZvdseKy/tXLd0wO59uidQo7HG07SUPMFEsUDGPEV6lTKd3R
NJNU1M9pUQL/07f3NrjYa2asOjnjhZP/nCNaWAKuKfEMVieSTe6SscBHFWc5lGCFXA7xw9sw5bgo
7LgQXBSQr7FfA9tgN/ZGwhgWtq5XMrHzc/veGH/pbj6rXTVjIQlnC+fN7aLnOkAxcVgtHYeNwoQx
A1VTn2rRzmJ2yUtEWFYfZHSJw053xATgRbDWl6bL4LpTYvHSYFCgYWhkuzkJktKU1FHlNqa/EqU7
N2kGRdWzz2cBmtNOO0cvDB/Iea3XyO26KLSoW06CpukiopoJWSFH3MvmbovGSYGnlbIiITuux+5A
jkGZbdM1Lr+jjUvzvav1/U2RwU3fqlkb9f0sjRWjQ7/yuRtEA5Ki3EWtS6yxt7IFp5Igza4l8XBH
Cx8sQuN5hBi2Zr8ux8VIoidJyKbydYh96iGadLp3O7c2jqlmF84eLMmeH5dGz40PFv3M2CTpYEM3
FmzRYdut/VvHl8H2k3omQZ1uv4k0CtpC2uDMDGUkVogs7zK/6fmQbilSdaJ7nDs4EpNI66fQHIgs
vxoV7OmunCo7ucktL/0axEJye5J7E7WeC0O0b6W51e8mseovhJ54Lijs4v0y4xXr+4ySzgzpF0zH
3dQVoEtLRqoy1tdKHoFoM/OgdZRrbV2l6/HjaiIogcDuybizRUbXELoE56vW5PSjX6mnPo0GOPSm
apzhtSqjQvGl7tBhYxxdi83Sw9Piq8e1G9i1OeQbKyII8t5UNGWiUq82JcLa72SQk086zVwiwSJm
ON3GdTBVWVVqPYEIxn0w6sYImKJLrfXrbEIcYaKdOw41cXw+v7Z/be2i/27NZFFuurrtJYh5rTV+
ZBAKGPSkFSifzcN1w2iJRmMj8Ryl2xHPTshGb2QHmAmJ6r9dBL2ikQXiPXF2H7D7etbGmQ1OKTKo
Qfr6Pqdv0LVbuXE9apEDt2lg6VFnUAkNcTwP+w7N3FvKsU8JG36+751OHAJHRib0sAPd6Y/JGg3r
PkHqgbmiboYfPYGNBs6ddn0ioz566qXr9vvSdd81WUe+XdrZusO2Io5r1M3fnbGOTyMedcvPeigP
3zEngv6X+qmz3eF67vvya2yV5+4ITlX7QUvoVI34FT+azGm+Fm3Re78wdMkVMheTiSdh5f6akSEt
fkst6QeHtqSJli/lmzPYgHsapUEPqyuGVypve5pv02W8Q73TnXsvo/k1T7U6o+d21Dl++ZbsqNlS
/VmQURxWFbXU0OmJqrddKwQOM5ktMN+5Ms3w7FCni2yYdnZXOI814GNMfXYOGJs4BbhsWzGe+0R9
eO/YeBNJ3HSUfOb9iLa1bjIaV9ecpI6tGyHCC87ML/FgXbZ+8fdMHZwg8vodtjjXvopAUNtQVZhu
iXjrltukS1S8EWVFdt6Ew+aDIY+g+bSyV+QLpDAuh2SOlPinAvK/QzBDMKPh/zIEp0MyflZ/noP5
md/mYPGNOBhEk/ihcSLA3f1+Dqap1EQzZ6Cixg/5nzlYIPVjRaUu5BwQyU/9Zw62vhH8JSHh8f5e
/nN/Q7T35/p4ctQZgnG74NMkoA850B9Fe3bkFByxThNKGTUeyiOOF1+vbPNTc+MBDUY5qddzVcFT
tywfhd5HAUG/Mt+ukPPGRhmJ7MOcpeo09VkJftKXkhO7hjPYgFIN1Kmk7eTdVTGS/NOyGJoij0Es
L797y38TI/5efEh6zR8UX+dxnj+BpV8QyIGt5s+OD7d3idYirSgUxLd7+zVuk3Hnrom9HtuZrmZq
Zor0J3J67yRLvf2VcruLIG7nnnOwSWMEDTI9P2bO2uKqJq3ieSg7ZAMRmbfgo2NxQs1hZeGAzPZB
j4l39BHIivSAW8PNty0tF/ADrlvEe03C/KM+GVTrE7ChsWzPcUxtblsXb9E468e5nBBeAHdldDp0
2Wze4YcpX2yVLpIWavquA/C7rmWiH4ofjZuU02aO5VKESaGiCIVkTZcvSOrUwjtD9PpEKmbOBoqe
Rp1UTXkSYPY0Wn9CZS4Dco3VFEDwNndn4VYReE0OvQnF6zbbHp8g2Qh8yFeLHNx7gW3hnPNT6uMm
7002j6nu+wKVpjD6vfBibd6O7txdVZzI7pH1KQLK701uOCGL5qebyvbYrp5zypDOBDkx5t2hYJh/
h7wi6DDNkJSDYrRt57uJUcmA/Mh133Zj/O6s83A3waeN24KulinkxphuSLPhMtFH9JngvSvUN3G1
euw3FOuBeyDHiX2BxOa2TCeLcdWr1p8REp8BxdlsfbXcSj1/RDE/UUgyaUFhJeav2GwzZjjamDeD
0rIbuJLMvK1h/a/aGfWZX9I1n4czrxgvcgeFKzO99B06yZ9yCyrtQQqiRAnYoZ1hu7ROf6uXsDC+
QWl54tfWZFqh1abOlXvmw4MkglkM3XIs463R2c5LBUP/A/U8Z7G4nMuC8DQKkC7nNf8N80NeTvH0
cqJ758N9vZzz2uXMXy/nv3a5C5bLvdBerojLbeFdbg79covwFeRGKS63i43C7nO+3DnIiL13JQZu
osJesTxVlxsKRcIch3PmwIZzg+Hs4S7TLveaXOYZcX5UcN8xaHD36Zd7EDiqIMTrfDvO54uSAYw7
s7jcnwhd5leWcG7VjkjrO+9y12rTMLxG5wvYsJZ1frLMPnvLLjd06i7zh93Ch/uJpjWLT8riSMt4
VYnkQPA797xXN82Xdr78x8scsJ5HArTGrruLV7f4qhw1XLNK10+CKYJrlXliuswWBU/vST8PHEgR
xRHVClMILWWRXzGZDJcZZU0UcpPz4JInGl+7+TzOFDD73sGDYFp5sM8Tj3mZfvrLJCTRan1XIxPW
Tutb9416pWmgy/I8QXmXacq7TFZ9vMjNcJm3ssvsZTjIa4IRjQ/N2Jf5THUNsxoYA3NbjP/uC8U6
0xxVFkno/nPG0+RgILE4z37EiDIHIvVkJkx0E/Ngf5kVVy/umRvPIySOt/7VqWLmSus8YsbnnM0d
LU1MnqNlD3VIwDwTKVeR+USsJU+xusysEiVSHIDuIQgxZ1a/PDJrOPwFGy1th/F9bRl9vsFwIfNg
vkzGTM2q2EyXiTnT+NIg1uiG15wz1aNwllQ0Zv+RJURzEho/h5QZ+aTLstzAfnqUSUyQXTRH56/0
7oEciuUsvV2WtnT8Bp7qIfEQHwbGmDK9Gr17ThPSVUPbNLXemW+3XoScLY1wqdSWhTQVxL5PEJwa
qXEXMzrH2wSlYeWTkEZMlsibbA1x8sPODLlRplvAlfgmxUs+7FkbIt4hOUv3Ci4c3JQc1PnTZE98
cq2eTagqcvHTHD172eCjm6YrwUle/hRpsgaISU2KepiKyQegypUk3s701iPYbUGidSawyDRmpU5s
RG4ZIoJcPnM3N67TZWgAAaLZ/kFdg8m+6roDOhSPs6pOBSAPvnfz0UvFcJrbQj0nyqJUPO/76h6b
hHsrk9y8x2HXf7HMmd8pqVpYL3NCBtFajihnop4IOL8nWt7jCQM2YbMYRLcpOLFZnOYkvqUGmDui
nh0qFATfLj9vo9i4cpE8frLRU2RTjR6RXq7F9hZ0TTOoIB3k8JzaMgNb6GGHaS2RjtpHIN3ofOZ0
pDBDTcNHi4pppMQgIzofFxUZ3pic8h/k1ThLWCF5z/y27qMsdEFqqMlR/NtFOUzucRgVsRE2z8ed
sJA7UpyjCQilWbkqoBNhtM6ZD3RWxHzFiP6Z+yEoxrRf/YlypvzK7Grvbu6G4YnWpYRu6WGO7lTX
GhkYUkIik9FWhLxdJpP/zsXMxcxgfz0XPxb19Jn/eSzmR34bi81v5+AiHG6CdDMCiPl//mlmMc4D
s8XyQ9ABhw5JQv8ei20PLwvRgOC/poXn3OGHfoOHbflNAuJeyojJST83+f2NufgciPingZKYsnPf
DL8D7NrhNf5xMu7RFXdEqCK+65js3s/HNUCip086+gxjzUm06gB1KclK06CznOKnmwG9raMRSsSF
FKDlCkE/ctY+0ArT3a3oyj7UlFYHsi/ad+BAyplLcC2CORdSCNA3dPr65DTgeqWjxrAnkOSJmdbZ
zWxtGCBl/qvAdnGa7Dx5o195fcBMHcJtxFf49rQ9sc3LRnZT9cNkkgznaplekBk4dLM6GvKYQbtq
MokG2ZV9u3XkXO5NHahataI7ogNlr3+ZzvBh/FEkcgt3/QOJ7R3kamK/NBFSpZpQjo1jldMB+3Ag
xtn+2cRW+Whzft/O+ohMhPCx4UY2hvM9VqgPRlmvqGkS8eYoBKqBzOZoZ8YeF3Y2i/usiMXBm8hi
yfSuAFqhYbWx3EA6HoT/Ahyrj5m7j2qbB51k021HUsjGG+t2P9MT/kY6tH0T2ViA6FTsydLYTeQZ
b0tFKgZM33pTrdnzKBsNrLON8QcJPVmurLaZTyUM1Lae8gGIJ04QIfXRLoI1E73zw8idMRwASe4q
6SzXk1VWVxFSSuAAjc5AO73DdmqEg6VT5dlE2T3OpBcTPCVYOh3dRdnzJxT0yoi4p10s6pawMfqj
IKKYO9v+yXIlDmnnTL4rqifN0ZxrL2noR62HZScdUV0tZkMQgZXFrzOCKx/KjNBO0YvnLHXeqS11
7jSSugOtldZVHSfNLkLhAk6KpNt3q97eqar9EWVN5ZNZY+25grUjgjU60zur/hzLFxwoxLI5WXcv
tNG8nlkLgskbvhrPVBg5m9G4LQlVCytRD4gjEc4ycfWhqFb9hK+HvrjaHooHN65G8mSnci/zuNph
DkQ1eQ5gmYZleDFmOb8sE2/clCv91erXZ0cvpvOdH5+mqicElet3azraHMbYK5qzqahs0UsSp3Ze
xjpuFhMD7jGaa3MrrMT+aKwZYpB2nDDpGv0aT8qysYZ03eHoMTc2/XW3GYK6axa8jBKHNiMrhoK9
d7Ja1N5hASBrRKJdmaA4w2lQrzo/EqxktcWH0kIq0BNCsY/UIPcFia3B1DryFvsaSUQD8/QLQIqi
Yp6pqHJLtWHtQRyzmPI4epqgfnJtNl2aRs9lE/ONznp1MqF2trnmody3qxpEX6yhVQ7GMxGr3SFC
z2j40nGrY1c0xsHQO2sL8v0+y0H3q6EixKmgPb2Iswcaj1GX683sIcB0PknpyX3g3PGYzHUdWv05
01VVfaDPdh30CKt2iU2qbK/XMd4O8XHOFB03ukITw4DFSmVmybZEuHIqZewduIi5VWWLZw5jDFFJ
tuQEylEszwh/btFCdnSkptNRl/T9JgQmbtjRppNj2OUpIsuFfdfwnkQ2tydWJs3XWT55mzTFahiZ
GpIPcjPNujH3APP2J4VcTDUWmXTeEnfkMfbN1kmK9uQiwXnUUtPcxIV9Za71NRU26TsO3Ie+zt+1
tB83DTqtG2lrzVWSxMlBy4F31ao2jRC3SYX70JUopQseacbXhTFynka8f3AuTgth1CmZk5KMIsis
az7Bes6v8Gm5gR7b8rudK/WMVy+le8+WjxUg6eoTuHPCs+hsMqQr2JAtcdWVns0zMcQlzxmnb93A
Syuh36GU+Z6ae9vW+o2SJhpb+yPW9kKUyTmJS2DqIP+uab+f7YL1lj31SiUj/H9Lfo9faan2AL68
3lquIsaosQ45omHQpAZvSzf6+hAPRJRMzSbpjGg7YVs7dAVZSV4/v2o5Jb+6XgYpRvIKO7njFyu8
QJwxONk+PnAttMx8OhHdXh1G4ST+OFTm3lv7R9RJt8oQaVA7k7mheqW8OWeG381jGr/q2B02o6l9
gHIP/hI77t1YIijrRLVJp+itcuShxS2/75TpHWfb28PnHnXHHB7lmm0NYhB22iyRwbZb9OT6SXr8
U6Ri1Wz0GGF5DESyjWftuND0QzbDnWPm+aZrtQhBQvyJfwZ7hzEbN1naNkdbpG0oS6ZWhHDrD8AQ
psae5zQTDclQCfCJYO7Tcn1IfDMSDot8z6evmq/OzN+TZopRe5bmk1Z1KKULK8gHQkNRaCw+9R7J
frKjYr+amvOeipRypAaoVoMFY9OwcSbF7qaG9yx8dH2sHZNzrLnKD5kr22285i0D83iNSUIdJTxT
Zxn3PGRbQyQovhA0J75cbwyX0s2RMHlPtKx1tTlZB7XOUKVM3CDAk1vslomFeisatJOg2MmXN0XT
s2NYzb6w53knVwuTxFx81D31ULEey4PoZ+uAH/drSoqCEEKva2iaqN3HvInIaqC2BNljGp+wymi7
fpC97esyzkPcJs4D8k37JvbG5g4DpPQB8dROAUFhv8v1HZSZOI7rEF0DzYgttowGOLyoTwmJEAct
ZZ9d5h7kpcu0Z31KWN3red4qlXHbDWs6Dr5OJAVlhWnGBuE2/S/bVSuLsmrNsGOax8fXr2ybjvSl
NthHr6ox7kARkuYxjnfZlELGDWr+WTUWgrJVs+MTmHl8XZ4DqwRUYjxPV9IkwsAuxR7blb4tCr09
6INqttIcQztLHp2mtn+iXeaN5co+FLpVXk3WQMJaz0IX6ZXhw98W0i8KITY6Tt3bJVPOvmXIOhv3
XGhGN/7otZVRzz1gQgUgVCdBh2iOKFK0+lY/W14ah34C9u48HQ9tVu07LzuNZPcF7crhPWtWQsxX
ce00c5DGyjqi5raR+S59aBWI6PKxuKrd0t62fbXLx+W4omi+V5OQ92Mkyu1SziyysfoB33OIgEvW
nvV2oatrOKVD7BOKvLMaQjqy+B3WHOpnqXEsVjcu8e9Br6nT4GgZDqMI+5fTvRr5ej3Jyj9HSvtC
73pfzVSVdOyN5fDpgQMFWk5HndnTiUxFE2WL+1Kz8S+vVehKPWw970dC3nCYZHyJeUa2aQmRjJTJ
2xGFvhnz+XurfQxNleAfTozl2uUqC621K/3OUw9KOQ9u1LH7804uvWFti8y+gqp7zj1sl4k3wbVJ
Jq4Y57Eqml1a3Xoq6Wj0cXZ9rDJfnRt8s35I/UHpZYgP7WdnmHOIfbAJdNySACF43yw3jCXzt49g
4eDG7o968l4ccVTmeF0ydvuVZWQbTS8fukjw+qeT1Wb+NPAeR8Vg8cBwyCSSu7EwgCKBFH3qptdA
2enOjjGDaHKPM7oJiYRQt1Ey/Ezm5bQkwxTmqhQbqvpeBhvcRx8/rKp+BOn9OXXxF0G2G1yq+FHz
FpVwt+tSphWVK9BEJ72PopmYCUJerjRdNFtrYvAdp/FKIQMNDZ18wtjcJqOwfRDwdNPPzNYFH7wv
csd99Pis2Qbo1RVWvo2n1wSVgd8YRothE/9Mkt7ETsxlaaaBrEHIa6t4ruoWoULTvsTSPGZLOC2c
pwpn/f0SZ2GEnQrOvz6SMbvcams8v5rnY1ObQJm/a4P1NK2VVvqJkV5pPMkYGY4Nzk+1jPuua58w
MZkbY3Arv0ydYMmK7IYyke6oGZWzV0lMQhzfOu+tYTv3+1Izv4o1cz7wy/hLrQWou49M+2fSYdi0
MagEdEdQLM1NzteQ3WJJQsQJqV+B+GHjbGX3awJv3tJ7AMbR8i1HXr21WrluFKHvDG+VdjN3aRMO
wvjOX3csNO0aA74g6aafbvUpd58H7JK8mEW/kZ0TMRSR3tVqooP2H1sco51DCuXYvxr0OQfSm25L
Y6R+HAvxbkIWe8KmpQdy9crr1ovFs5uDLDO4NDuzlpQgNQ+Ys3nZ5PIPbugYXdBnJhn9EWmRw+c0
ANkSbjDzEa66UFfuDPCnSNq1zZs6So9N2taICKv02LvpTk3Zu+qG+jYbHHJ/8+mYV+eTCZZgm88x
/XPuTYrS+9TbE2phAJFrZhKBj3s2eAiWrSjqayUxBumT2NrLek0bKRcefWOHKSuGfb/O2WFs3Tuu
ANPX1ug0zEjeaXBbXu3IYK9o51/VmC1sOzHFAkN0RNXBoN/hcpzjaWLk75ZdnVjX6EMehrbItmyR
gse5sXlO0rdigv9eS9JbSuz7t5M+iLdeQd1EHKeh1Ox+g2z4e5GmAmVMzN9VUF7giXjbQyHbRflS
6TlHuSe+JsN7RNX9wG0YVsRt+TynB/K46LQxhf5cnOHEsaRjUhWKiuO55NKFniWPjdfZeIiA5mG9
L1Ft+7IqPgmzbjjGlBbmmWCAoPdro6er+QOOalexxaPXKIIZ25ReRccqr4tQw226wRMTb2KnKV/R
qm7Q0SM+d5zQyceGW5i4TJnJFyIzaSv2nCMKqqAtvKvEnJnVPGs5UJNWMz9wqCLBepgUqpnVca4L
V244wKKw1xLhq8KB3IgkerMzkA3pfN3VQm2m1PwxmOMLg9Etsp/oTq7rvYmpFcDv3cxaOywqpp/S
MUPXjYgUQP6xSwz91c4RpxZ2xVzuksHXduTF5V39Qs8cZrok0a8tAXfEwIsncXWbX25aqmNvtTNv
4qhY6EiFlo4z/hwB//kWL81CQ7NXEIBQadnbGey8dnCR7ySkfUzcFQRZhgL9s0LpvcP/NlVsQ3lx
NBF6v2nrZL2uqkeSJlLtlGbZHMSJM4cUJ9QwMPG6U0npHTqcrM/myDMWlb018jVcclJCJAOmmgxU
SRlN6ItXOq8lrU32dvTStyQbAAVWTmmfIj9R8r9K3YjWUkzbVfUsWvtjXPryQORqeWxr0wnyBi3K
pBiNKw3pmhubcWAmsr7SUhsf+jjIUA61vDdJSfL1vMbZ41bpU+WIbMuGp914q+LWlYNEp0o+JJZT
E2Opq2ufc5QP9+PgVcFA6MmXVrLz5asyrr3MW57aPq72elw45Ns5a+W3PKSAnln7mk6Lvh/0NT/w
ME63PFCmHegiYqxb3Wr2wbGjR1gIjQBQ4OONaCjfIhUg+xh7obN5dTRCJmbGt6zXHhC1rfiJxhS3
Czt911TOxirthbslcreEOOn4aHq8AXVabKUhycxtmjW59xC37OYOiZ23GPXp7HINeqsX3yE75MkY
e7D/rE7p7YFJCex+4peu5OH5k2UVm7FducaXyiaSuHFVRBiH2yx8xuaynT2r27bj7J7yfHHxeuIw
ZapB4o9HVo7B4OTGLZ68djPhI9T8KuonciMc8S5UqV93MWm3anKKULZ5S6KRp9E9b/QHs4KILdOc
IljbzJ7R7Hy2YHf3qEY/HQ30r7altmu9pDs4UWyFhQc0PSccV3kLaM5HaG/IFmPyq0MRU21vldcl
EwoJrkB00XqoYWymYQ0QeQUIwbd0sPJikyfc9xjWMXc2y2j8dEbpHhnyvVCj3Hyfaq27d5qm2SXV
SNwGCtr3qh2pY48KgiRxDWmxxVQJlqbd4bUavMBeyuRIAWG67zQbw5peN3v0cmSUo7zaDrU57kSX
NLSQkmX3nGeleDR66PIMYd+xkii7qiq2HlYdJGkCngnmpYvvtAh8geteC43S7fatXKa7xaAMniAx
iUDSLF49iqGeyIGXN7q+JDsqCayHaIw5BAqM7g8ZQVOHNTWKl6oVN9BJGi9hqWZk8XM0P+KeYaRD
/aLRAluYUEZOmpU3SM+sV3KNjevFbakGTWOb9auOMv2Az8a4RSgzo6aJVX6VI6JDzGlr2U4idLuL
9aV+sIFswAScYnwnXlPLgzR14jc89KCeNmfCYwKLjkPL1XQDjMmKzQ2pAySNWNlv8bd/ixj4/82W
cS5E/WvEP6j74fN/HtIff5CEn3/mN1eGe8b8z9E8gPiEAiK6/hfmr7nyG3moRND9y2Hxr/gqw/jG
D0gLRg7nAm0Sv1PCfEO+bRHuQ3Q7/wrJdX8H8ee/87tcNYfIEyovHAfZLM4PB131H/F+rVxHvVAe
Qbb1/2XuvHojx84t+otoMB2GV6bKqipl6YVQaDHnzF9/V/XA1zPGtYF5u4AxGE+3uksl1jlf2Htt
wKIcumPvT1VOHdoXjNDsYqkw2OXqXauqBO9IRkxavE4+S5FWn1nb1W9/eu/+D0nLbwH6vwTqgt3I
LS/jBorSVIBf/x5ogxTV0LPxdp9Dkn6MEbjsWqNj6smC/sLUNEESmdhHLp7cbRY5fClVU76WbC8f
//srMW4bl7++N0j4b3ntwjIBCms3y8yf8XZG1eTwYXuVQ4JhCwZ8CR35WO1KBr0HELffcQsdcW5b
1rKWsSibea66gxWPpj+AWj6uhPNcRNiQQwvx8lUNJbGh4itQEUHaHkpoOnHf515SFKjDkXfihVnA
Wq/yfSP6r1DtIr/KaXL0LLVOLGSIx+wWeU/wQ89FoiFRrtqkvXTDLN2bcQXTqTAFAUB0aOBE6Amp
/NQfbdaNDdB5Ul5EVp5w4YLWQNjDKqbbTOhgXdLJhg3et68Czy2KkeydF6JtWVcv35zWpTvT77t1
p2surM17BP2H2Y70Z8jgTZCwlPzIoC0Fc3yX51bv4qX7MqXszUjlOy6Hp2nszaCB7ueqJWb7Ks5f
rRTsE2PfGCwpXZU58wbbOMnQS9OGyUqz+FPXdtAaBENj5N7o+EX3hP01cy277HZdVgE7AYKyswHO
OMmsg7Qt1RobXqadbY65Lwsbhy/q2WDvmn4VDdZbZ+GIO4eDNF0nJZV4/7QQwjvroF/lSuE1sSHl
YB0z1UXpBNgQfWmrf+QQSfM9j+5RwlYUMsxQsCWsR8Ooth0ALVdi4yTkV2ZkOIrw7SHA6QzGGcWn
tLR7rYt/MH68V03c+5TosQPMSN5G/S3YE1YcY5zO2MK2Kr3ZyL9IVUo9QpgaFB/Trl4Q1Vqj6E+l
rvUMK5KaGb4OBUBMBzm14yc1QZeb6T1wojXvvRF1dFxpn6kd0gYo8i5WReElPcKHCV/CI0YpAzth
c4QGVW+levlO4dz7pOjS3EwSgBNpkt3WiH8pKe6hpXzNuhVgSBr227rOKJ6ytN+GmXiIEJ87Oqws
U5IFxlpUT/lknrW1UnOKFes2esLtDvWMK7CFYYAtzNWqVr7UNBkzaqrQDiINugNs2mV7Q2M+gQ3m
R9pI1nGtZdZXDQTQ/W1VcK4MjLGJ1peFC1G2PigI6sDBl+ORjXZ7e5LbSfexzwrhDmotEcUsGZQs
jIbjQ8Vp4iWqNXllWaN6w6j7kchydpUadOKgeGK0pwj0T12EvoPmKzPCg2GPdXyuRgNde1IYkoH3
uy7VFT7pYjOlAahtORRZs3KVwcWv25ZAgipgdcbLAYSVpw5+rPMUBrOIstdyrXYiBdwB5cLrR3qc
HtsClDYcHNmNQo+bV+a3EpDJfS7uFxxnLtIoeAlkIhRs8tr6pr/+yCE2fHDgZZeWtUFFdW/K4BZM
JPZRtoj3ggDDX3JsDlfbGuRHyA3lSWOOhVA3NJtvqWJcU6lZE0ikoKDQWEZm/HV86pUJzOg8q1tz
QkeTWoQUsqaJPTPv14025cXgijlOtpadri8Mc6DcIUx6WhLD3iCi3mL3mTDMJOZP1nN9eLIydTC+
xuYhhs/DvpiMoMPU1gnBRLUy3dkpsJsbiIHaTa9Hj/wG1ktyVW7mRhtdAZJq26rthE6b1uUe4xLh
Cmibo0sxi/45zjrWkivTG7JnGeftZGxD2TPgRcN6hGRQWJtZQYmzorcTbf1rtRqmJ+WSKuEdrQks
kBtGi9FCavgaz2bO+VSLE5mvNvSUsjeezUpWHkOTvMgl1M9ZEpYXS0z4WlgqWI6e6crroq4+cwd9
clsUWwBRCJVA4artUq2cEJShQQPSNG6q2q41bqyUNm0mtTIdOsUFaarvNOhVm4xBQcHTPlcBcp55
j4+EjmbCufKYh8zXnQaaCYWuGQm8C6hSLwys3rU5pDdqF2vlnCjDI9bA/AnpIGlgLKVVzS2rNP1a
TPGQtKhr6eYtdruinS88MvPF7GP7WFZ1jOukjDHqdl2tPGIsVR6lhN9kW7nYTeEtOHHkwJAjNot6
lA0PsdVOWyHbxQPu/PxBNaQLn/dpF/P+nwZa3tIBWtGeImFGftIBd4g4c90pzfNtghSQH2IZfYhq
IGmDxT1AkLW4N4xxRDmo6fABcuRHdqrt6knDvKJlY/2IPEl7WxCjDm4x20r/QFuguz2xF0FUjWnG
OqKn1Yorq5VRl+r1yYx146XmHKJTG6r0NPIWu1LERhHduugeYbdE4ANAKNzzbw2tWszyqMzs41TV
2VUre4lhh6wOZA61xhUlnoIop8dr5cxNaflRU8N1MRoTA5aubRRDom0zMi2/l8rIh6OZPQnmydFW
LBXHAPPDx2Ixj7M+agEPIRuzxAK5TmiNb+dKyOdlnKoRI9swPKIUyi4RmMIrUdU4sFh2bAojX4+F
UkvPHUG8aH/kDR1Jzyc4FHvkl5Mf6Vnzlq+N5S1hpb2pPXhAlAT2tgol4t6yuHzs2rR5ixrZOMWF
XF8WKx/vUqm1mabr0EgX9PO9wucuuq05Fq4NxtUmok5X57U72NlOZZhqnFpJ+toadnY/xNSElTy1
frS24WFlFvQgw0dLEUrIICvqXNJ2cTVoiz+kAzEvaKcbYIt6/WZ3s3VEhfsol2n9waiE53A2bYcP
g/XB9JOrTkqr+IILTM49RgNNMGPl3S6otZ4MIHwrv1U1rhqui8khWbV4SddZiV0jL8ReIKT0xlBj
yz2aWNcWo7daz+hWPk3WGLd7QQZPz/pY674RSEZe1hs+c9IsoHsKL+2qW8FUw16AAFtebehyJxns
5jcmHUlGz8BnUF2ZTk1xiR6rwzbvLH28QmRO5APcSLZy0YKBMGfgqjXK7C3xmO/nxK7ffh8QUZIM
R+iA4dtKZjY+Oju8qxUYAlRwoGBxVZTJbsHipLs8WRXLmVk28LPocrRfJ23QT3KVq49tD8Oro/l8
JBhaZ0nEOzvbnp1aWv8QNnn/za6ao8AwJo4Zq58vbM675CmuF4PFaRqb+naUDD5rIMxilMctD/yM
cXrTFSFVnYGC4PL7WsZDlePG7hr7h6myfWSW2H2XnYwuxdEindl/KvPeKsCuQTe1rcJu3lTAt9hN
H5bu2uXQkYooWiAFMN+tLWV6JTmE3fMYhZe4MArbGW7FvdD6+k0jJeRE5u+Ic5DJzuX3f6TS4IFM
hcY/jbDWtJvts36LbYEGHvyglbgkSPINkCLB+WY3VAvxXBsI7Yrsh+G/vpvzki/TkSIi3o2gFE4z
ghdZMuo3K1vq125CzMoiNF0VT8GWdZGNsYbbPcqXkcp/U88Nf3mSM6zsh8ZWkDVyDz0UYzEd2mpc
O1+XOZgi8CrSg6UP0cVOW1RDt7c/wt511kXzR6vyt5rqxwrkTfHvNOi/4BD+IzTh9hf9L2j6/wkz
+tbx/uem+1Tl3wjt6LF/A6h/U6ZvX/FHy63JEA00EyyzLgsZFPc/G271NxVaJ4NChkNw85H8S2Rn
0VffWNJku5h06zcrxT9FduIfbHwRQdxSNf7wdP+dllv8e2LD7z5bYxagQzI36S1vjeefuOmN2ehD
EuuJl9rtUeK6Hn2dRcY1zRqgZ9OoNBLbS+ZNqm45cmoqPgvR0TVZap0zXS7SLZpYuQsAT1uQqKy4
V5FYmNpLH1U2IMjxW8Mk5/R9Cl60i9mym9Cgom4WzzJJEW7V1odWr2BMyxqOKgK77lesiJCg9ZMw
JBuwXtTt5c5CYlBIP2o9zSfFWB4QT32jd+H6Yp5Xo1SzexQhSjeMihM2zarv44TLNdbV4WmtiuhO
F2HnmZE2yReRVOxDlWhMMi+VQ9UKLHgqPevHRI4fbzPeOJhkTWyTWzBM1ebFI2TQ97iyrdmRtJQN
VxxNWuHZTbiYgTLa8hYzIT1duUjwtSPBWjZZFxQHRrWcRrV57pfi1s5Qu90z5Y1Wf5wF4LRYMnWn
TOZkpyBPCR2wyZ0vsgYBcNc/qUWsvljRoB+hFaOkmWyFX4yWyIm00s75bunnB22AxZRh85zGj5ya
O3FaDj1mtqV5zscib2lpQ1CFhLqdu7ioPy2kU2hqCtXhNNK3bJ/DM+L0eNy35GQ9iQJD51ZCgyT5
FFHzoy0p4trpOTuvXgjlSxZl6hkLPxxHl5puD6yW6q7N1NTPZZs90TBMw4cozPzIyFrsR3KJGFc0
omUIoKd+Y9Ujh2Cb7dKhYr/WtuU7WgPbsaJMqRzRmiCUIMccxj4ThziF7tpntTHsJjscD2gmReux
rnkKby8eAJ/bE6QysH5jbctoyLhf7Avos4hlR0k8fNaL9F2FekFHmLrIj1Qge/PClB9aGVZhO9nO
uAvdNMNns6w6w0fC4jy9LMg+RCW4HQl6oi9ntt90GY1Ll9hB386dow8VbI1iOMyV9RIZCPlzjDCw
KiH8iHIKJDTXgWh1L2qWk8H62Els3fArM/WmehIbqJVYYcOSzZpFIC6a8JY9hL4gCLU6dXJZZ7Js
Vq/GDF+Qx8vTWtyZeWam+COZ21RWOTpQPkIPFNEbagIVtzhPQ7wuy6bWNeE1+hisBvR3oZCoPYZr
4a1oSzxMxcmujlKYQ+Hezq5TXoodTpICWRN7JO22CCvDvt9bjY6VURukPRiszEky+4FJTLtB4tk4
/ZDj/LXnfgt1+ZnOwtV7WlJVqs0HzZgHV5NkmqiILyxmLbOp+shWjzoylRfaxFazTspg7NNeP5pR
/CLMeQjCjlxeXJ8qjARLKE+Y2ZrHJrHNYEp66JzWj15F+mGaUJkzevha1sLVEjtxZfCzDnv+l9oG
qpRztKhp9gvm49tCFiiRTjW/XMwJmz7FzZvoMy3s2F1jVXYQTIiDAuJtVwzGL+Lx3DHmB9JZlOTx
JK3ndq71He0m47GRSKpOkX8JFAxE2EzGTyOG98JW7+ZJWZ+jiLWtPIvqAYBCMSKHN3kduNY7Pn8/
Aq/obYGqIM4ZRprbIpKJwiW/rnQnkY9B3QFymMLkDvYYuh0+zWHmxOkM0x/pfv60rLWaMTHoaiTF
CGfPpaV5vZIdkYKHR2OZ8Nl0JJFHOpolDYacNqjXdZTWK54ty0Ua9GuY6mqfx2LaSkpibHLZkKAO
qAaArchc7pQEi4UGHePQoPDN6zx2VbMmGEuthuqUTBT/GNMSdBq1seZeKuXZQ2+CqgAvM+fMvTBm
BWnB/kxrdMXH+5JeeXLU2ll79Q1klLWreNp9wg/1K3RyVk5FX2MtyNv6mUlJyMkZc/YGyCwxmhew
YxyLupWnyorBtptYjH3a3nkzrXnu1HxYAtSDyg6BAcumdcbcES848au8Qsbdd8YHxr8wWOtc99UY
QYMJM9Mhnl1lTFSF6GzQn8W4eaCSunlRkW8f2sVGHuGC5uMcchPibRszAj3qxq6PLP46N0YYeB+N
kn5kFRz6aNKB+Y5TdEQR2XpRS/tA2Sdp9wkdBlGaQB9vcxYTzOGymmfixexApgykK81CdMq1M/C5
PHVZ+zotuzHnlQuj3WowZ2MI3ieECZdqaCq/pfRH/DJCkJXU/GxNrLqkNmxbhllz5uX4phEp64Vn
DYbqqVFq9EGJw6rXIVM0vfRShpG0j+WuuuQRlFMlXcLL2nHAJVrpGzxN6tATQ2pUx6QRPKtFeS5G
DEetDkIArFqA9MjTxskjqYr7j7ZGCDXy6Sc0H/TDjIKzSYNywPojp13jSgpk6w7jUGhwEd26/zn6
TKyFDLBxlLYdMN2NmDHXK6sY0R8tKVw2IBsXW+PRW+L6jtiMCwNxJlE5wDfmy/pDmjc/XaagJFAA
4kpjxTEwYDihY3GH9M60WHc1FRwKwZN330h80w47w4dyZPW8op05RiRABAAEkVwaaXEEHClfSqNI
95aYhx0hXKWv0oef07IAB5jLvPauUD4VqzGcqgzHQK4wkdupfkpMGyrSUr2pShNvjY42pRrU51Za
yXmuai60JEV8S0/GRyKGkMgI0xnmurk2QxsBykyj5wWv0JBw86gTKb9zNTEUqhmKxaxtnaagoewN
436cCZLVOeC3rBmSjdEXmm9rotipKZi0Kk5TVpZSu296hqaN3nWnUsRHrZgsnGlAsrU4/iChu35k
xN1dM0KgD4ZCQw9fed2haKaIUtLppIkBfRdpnPvWLNstP6WQScQCapwTix5Zr2unlud9xfb+iIeE
mB9CPXYG+9Ndtaz5VzephLmiNmfyPz3VlfmcRkR+ttq0HxXgMJ2wy4s5hrOPYwmpTVyaT9NkT2fE
q9Y5zssnxcLsZWoo2PSVQRMX/b20hMg6yE7YQvGrDpAD0wcLBd1hrdPOT8iOxbeJrgoD5Gomb4xu
JNwBfDzEJlmS+sAytXzoe0nyxZKRf1KgUTrUSlJUXt9mEzv1Mq89puj5RyaIXfWq1v5YW7t6VSY5
OVnqykyJsKXRZ7KyfkyjRnIojmrO/i4S98a88unr5+q5KIR+WQbIJQZrAry55tPSS2Krcb8fQJs1
TjvH8hUX5gIHsIspOJFYvU0YUH9GzSiYTCyQxtiBoz2zJRDbQ9FsVzyZP9B6x/sRu+4ha9JkE0r2
4pO8W3wX5tDsUXrHP5iQf6UFo9xyIuSjBb0SsIrtmZdNxn2viR5MhaDM6YBIeGCToJQ0Whi50GrV
7aKPOLjyvpJOJBAWkmfkwnxM89sPPJ04BWWNEe8Cr8cbO9sOStSuwu8FJGUnlNJ0FwoLfV0vtL3Z
xXdzMrRbnbUF7xNiDNRha1CPmXa3to36lRm14BXRSpb92v3wIYEyo2OyDJIGtwqlpq3vjXZ+AQvt
4rLJfvWCw7nKNeO5b2Aw8PzVl8nqP1NzjHZzNIfH1Kyw+qgGe0KpUqETieGptqs8QFP9ZhrW7LMq
G5D0jl4UW08Rlzk80R14sz08WMu1QLxuYrWrNzXZiOWaHYsB4wCjk+6xHKIHMKJkyjGdBqGCJ0lH
TZx4cBKPozleI3Ttk/ie144NHCvu1fBDJfxaw9jYzGV3IVxrYE+/flSWdJfkhIeQitMFdSrJgU6h
iaWcmqchlBoxFUW3avqdjkeuIGm5XpNd2Y2nNtXqjWUOkW9xmTDVKr/rroMj1YDUl6on2hFAs+ip
niWUl44Jg9aTF3UvLUrp5dOqnEPmG4CemGHF5pK+VBhSnCWxO6D4pU2Mw5h6uJ0Rbmrzp2ZK7HYm
UjUsClunEzkvZVW+ZlvCV6XYHopiZOeD0W8saIzaPPmNLJZApuhA7YXNASvkPuvCH9Y3+4Y5zS6k
uXClBcMS7vpwt0wKYdh21HpFxkCqzzq45FNo7wcs0EFGSCfnGnvAdS1rUuAQQuXmlGyFIu0loOau
loX1dkRwc4wqTP66QFeZye2nEhM8rSB3I2yy81tRArtZsRc0A7P8xqSTmQsr6igfEFgu/fTB8js9
FZKknTmQX8q+aR/KVOCT6lUKrgW5k7noWzzas8dv4l7PyekeKZuPNe85stm+2EcRA68b2K8158tw
i7+Ad/eYx6rCc22zqTO9iokx2+YdcOyYsGRmUA22JcIVOMgl46hAa6IzG1H+4eBhsh9hshAxa2eN
2DsSZThGK4Z5jBMJkrHLT1ZGPe8yTHaTeI0jOX7h2bKWN8uIiy2qj70ZTl4MLJebX4rjk1jabgsC
qw/oouBnzlq1CXXDXfH1+EJS1qBlYrSdaQXAytjtFjHek66RN1Y0APXtrg8sMpufcinL3+3olFi9
ciNrTRZ/EzaUMiPAoTeo4cM0xvtph/dc9WMA1eqIOGU7d/XIfRNu7YgfiTJWgK0kv8GsJ5TySdyo
vH10M7Q2zbYyqdjkaaDKtqEM8ftUpYALly1Bm2nPeZoCX0ynbAdCYjhIQ49FqWfwaWQqdyOFhkkS
QYbnawbYTQZ37OOAKIMoRh1W2PljGUm+JEMyDAvWqGMHEifsU68rgRkSVLRPprTzpMnKoXG1mdcs
ah5I0hBv1nQA5Kjz4jn5dyrQCcbzJZAy7A0jcXjbFVvVLdeHcbVSXlBIt9tsHcxtXPTVdkm7kFLb
WHc4Y6/FShZ3blIxrz4SsmWXztkNF5T0bMLT7znWLqhxwEs2vkbgdjwqlIxIkye0N9us61/bWpFc
rdDeG75FL1cyWFscEsfMujOTr4lWlomFmHjTlZ2dIg7Hq0Kp/ZoZ4+waxXuW1hUGC9yS+cSQh0h1
uTS+q754l0x15EtolNViIMSagI0pzO/ieatEIGct40WbrU/MwAyyFSv2x5705mkJZ3dqLUAcVCU3
csDKUokP46QlRAtKWuIXxUruO6fZZswbzRnK9hUzWu1J6KhvvJ3KkwcR0Q4rCp+XVezbwiD6wqyW
HbvXzjEX2lS7mR4Mlsa+BtgyQvVrDMQzIf19kFtCDRWLxY7UQDWa0pMYrSsetcXLyjLhYoxVX0rL
jcVydTUEMF1b35pK32+hP+huhnrCCanYVMgYW8i9iJzMhcUds9fXyDCOlU1qa6v6VNmyM2Epp6Jk
nVZTpzK/4QcVjuXopkV3yPtny84ybxw7InAZZHHUgeTUbwK8UBhuEyOdlZtl3SGYl5xGLaoD5HCk
ZrFENdO1Nwi7RN+8aJK4jjD9kmpG5N0QCg7Yy5ulBlJHdy7q6RzlA10f16bV3BzrBYFvoTntk7CJ
MGLPv2d3B9jTPPqD4ScR565ha4+Jpp5iBjiOIeKBH8EkOevSLG4fK5YfA5rZQmm3sWrNyz0iRQD0
3MGLvUUMU3+SRd86arOUp4Hhz1aS0p++yns3bUjDaVYkdOTYMKaQ+G5qGiwMNYzrs5VhUF5Ch57o
LVLeK6hm0l5BTL/HHYRqvpO+FFnhVNKr1TErYGRljQA/IYZkUyn4HxKxalAKlM5PNfClQ9LP53CV
2TTg6711GdmJuv3WgmoP/J1XyxqCJQv7EypbieFHNPosoXgv5rR2QWA+mnV4mnIu7Ep8hU23Eal0
X9CCb5s+uSeCiuGjnN+3UFEOar6QPxFdraqUHaVA+t63AQvQZ7TL33JBDreSV5rXAvR2QRJMjl63
pa/p4LPBdtwU1YtXdS9GsugBss6H2ag7bzWKS2MtnzmCXYF6xoUHILtxTPJJWgOUUxTuUNFtGoAm
5bzeVcV8jBRSV+Vy3+jTB3ogYjmWadws0Tz6MZhZZhhD4WX6WgZFySmg0u2yu1PeNEUqN7oqXbrY
es8XVaJuTiNvniqkohiOYCqmwu7dtWwYLA3Lz9iQThwR44agfvpYctQI5gxLrU00x4L34A0N9ZA6
h+umqBZwnpa2bBNLs4NhjD5IKgqmeMb+pTf7ttU2daqC89JxJs+w993hJpct5OgKIJDr0JLe8Py8
G4Z9YQCte62ZJ94YDUFB1ugCEQmpN5vTtL9K/fjMtAGgZo1vdwZMC0kTxg/YfN0Bbcn1s5LalC3l
uR+xNZgvS1X9wOfDWmkSnxTGxcU2OBEi1cwvqm1IgabkDX5NhiirGnlMg7H5LR37coiYRodzjLOB
zoFmMm7h/0rtQU5IV8ixzBIm+GtW++eoJcMrVT8A+Hc43iyaIB2YvUhM5AMGIzyJMTm3M3ETebG6
42KdAX2+a8L+BDfK9zGY95kNTmE0a/Sv81p76PN7h5A7xqdsBGGuARIq1T5YgDQ45NTtMPLN7qq0
91bHhjqWG7RaN6cMqMIHyH+pa5dq5S8LIglo3iOzTBSrs8IAGEM8IuJQqoiUap4Q27xnOrv/cAaT
l2v1M80YSCqwk+y90zuyMR5IlX0nEuHLLGcvUmxQgxoKVWVJRk7fmPQvU20RDZvf4J0nx+prTEpx
GrRTcTaQl3hzdEuvKSleE6W8Snwh41vi7eqsILKw3MMCZRRqLMzg+OuIpCUfYtJZjaH9VnwNuA0V
eIZ2Z5UinngLHYx0C7NupG89rMhkSgRcEIvho4mlhwyMFO5QyZQkVsGgqDpXu0a/Tcuj1s0PKUHs
7clBYmrGarQIKdwjWdoOjEzpEjnubNXTo15BcgdACH6jhlcMgGiX3mxOi90wyZV+zHTcSQ3TRpxJ
sqFcwjnbtcRKRNYyueqqPSemWrm6Fp+XtHRaKd4OM5LWjo/cqjSkfvdT41Zc7OcMG9iWbCz+W5ni
oh/5DJtFvASxbNlEadgFhvFKoEcpcbXchCg8rEPPeaPXOzCpxnM8tKQL1Z80zdMmkY/jPG5wH14Q
6j7N2YJrkqg+LpJwP1MxdznzzuQLkOA+FuPrgItWaT4S1X4Bk/SO+9J4Lvq2Ak62mnsFHFVU6eGu
b+IUkTj00HgZsk0GAcZphK555D5sie7bzAhWhKp/9r3ynJGotmWR5PFuWZiSmBRWvywKpxp9W6Tl
mae2y3uPhMopUvWVDhGl/0w6m9QA42N4lXl9VLYuz743Gdq+M+qvmivPs9Vs3rPVZJUM822nN5Pq
0DuIraFM54kBHpxsyrumaK/LIDGIzx+tSbtatfQqNFwUxN5Uvir3bCRqRqXo9r9juW9O4Sjxcxje
LUK/yEsb4BhYIGZN4swhcGLVbaXFwMxtNY4l6e2BOfphzu2DrqFg0S3FTUziBFecNcTV2E5lcgcW
JhY8p5CaX+Y6oaILyZtvDXHWzVswaphd56FnCaMrjjJEj1WoX4pBv8xpdKGkm32iapBET+u2LMS5
pypySrDCTifXOpeMsTjJ1Bdbi1IClUKHkzNR6H0m5ToO6PALHBTaFAPzTzpPhAnu9BJCd1rbmRd3
Jl4zA9iMbHX2PQIKqI/lVJ0ruWHnyVr0b62G/+Pe989r3/+ePfz/ckPMhva/bYjLj6/qrwtivuCP
BbH5D54LCN0Iq5H9QiJC9vwHhoVfkW2Z3QPQq9974H9x8nXtH6ZQYEyagLrh0FrouP+5IeaXCLO4
xVPrnLFMff6OKBvi4V+Ux7dVM6psEIiqptqyrqrgxf+8IDZjOvpwRJfXqFfmuZE3HK5kWbhrELup
N27xpXkDmYTRA+KJ/eSTsLpJNuZ5XYKVsxdIw+E5QrNTVO5G2/T+CJ3idW6d/QAJykuD6XXZsiP0
+/2EOsnYy4NHtdrdPXd+5xRbqBa+FawtSTbMw8DXG1u1eJaBl2Ds7R1qXQoVpziN4r5OHKKP3MWd
g9GzFH8OQiCq78Ib3OvAq7gOLqN6L9/EO8OPN4mXOXimr9rkYuAbDgm+Lud5cOKjfKde853Mt0ND
F6j7+mhs1E3tibeD5OX8IaSev+jbdp/76mcShP6wfQb6/QDfy7n9DXSS5hmzm3YMAxqexHTk+/FN
PQ3u4FxDt/OVMyod4Tzvr8/PtnM63P7P4rbHfNf577qLrcxpj+2RWds+w9vuHAqncF6Dx8fI+YRj
cgSY4hf3QGqc7Lkh+h3LDhP0g7xhXMyPg5x6WrHhOQ5KBgP82abznjiPvFdOuuu9nv82e+aX7UBH
djkIP9s3zcvuew8C3bFworvFRmX6BJrgHjdfskl7uMqgjM2Sc+TafK0beVdv+4OeUl+iWw5ATAi+
7iiuySVy6023HRzl3K/sv7AFFr56ZjczdHv+Z1jnyby0r2uQe8hgj9GO5+B59jGQecZ7vgcNptWU
0B7LegqB6dJ4eX5BSiR1bnYlG3NiseIMv+qzAgH4lwia67ABF+/1X1RXbeYc8FxCUBe795k0WAmk
lLfws6ZIWX+NJ/J8ss2NcLtBifBS0iMA83jCxw/hyzyBGlL99p1pYu5l8W4mhmV3IRftrQXZ+jNQ
GA8Ott40wLJ5kHfYgY/t2/I+sZdiws/6lgq72cYooseIS8tTpk0je+axk/1xfFmBveR39jV1JI8p
3kt9io/qSXtoj9NmeDLMi/Rpf1Yrei6kQ7CXKXL4F3mf3cWedMav5qbSaZp8FNEZiyZHFkHBPy2X
f29VakUH9+p0NHeUZuCnlRioLVxaxiYnrQMy4SC2Hn5wfVKhYbomLKl+HD5iRnzH/szgjTzWadnD
Sq7ireaF+/iS7tIj4o3hJ7zyR3qfWNqcy+W45/U3rvzQeBJHQDU7bF7jV4rI+pGFNIqmpHG7H+Pd
OBWHeMPQz8Jc50q+ts8CiQeMwUjCHP4L0DfPgLLxGM1Ay3RDyBMAjpx+dIzJI8Z2fuWpa4STvCiX
rHPFmydxdT7IX2ngYPFzMMxvddhALtBRyxVffGO2UwZxMASXZQtdjY3zAdUr7w4Meoa+d9o5fJKC
zLt9gmXtaXmJMw+iW/fJ66J4Ld36VXBumO74yubvEh3mbwNf8S/pc4AHQVPOpasFzbwVmzJ6aagi
l0d6MmW7nMpAd4PFX/B2Ov3/sHcey5JbaZJ+lbFaD2g40FjUJoAIhI64WmxgVyW01nj6/pBkTSeT
3WRxN23WZsUyFot5bwgA5xz/3T/fze4FksrhXVoxhiEmdYg/k7OxX7xib3hPVskXNjQJfcuxXtJ3
Tv/1Vnm5Bif7Df4zyff4qtyq18h+UEEPKi/ztGsdcaOelBfrWILVDKDYdKsPeSfmk3VZz47pWc+0
k51gKDhwe96V60699UyHmuxv6tm69g4Dujt1f652eHY2TBfk4NZMdowTtUet5g3V5xK48jZxeSyv
397CbVw79k5e3YXb4rqP16rztC5X4eo8uWv9hpnpBxNGN3CaT+XI361kV3vO315UHuaI78gEm3bd
ucMmfENLX7GVWwmHVuR1utWdeT0cz8pGOGf2w49N6GqXec9bWKESZbviSGp3bV0oCOZfAae0Imjg
kP4OVri7+Ss1VulZ3w8uL4j/PB0Z6a/SAsPOylYJojnJyXhJdho872+wV/jb9NuL6X1/Fef2kVMc
6oxXrtJH8jE8F8k/Mzg/Vke4qgoXOTvT/lus7BsX8hMKJ1nkjbHi1LS8p2zH3x5t5CseMyxV7V7S
V0gjmYtBRnjdtOlc/gwirpfqG8z/kF9GLk/5pH0EHPFKfaOug6vuvdBvwHuAX4OXgQ4Zj6vSNT0Y
JO6b+vZAoen+ztl+kwiuusrBOFibB2hanCUd31rpb8RddzXrpnkS54SZzpWBgNttKrdyVW/5q11L
Nyao/FfWWF6+6XHiC+7ztyRzGttrjrwo65lJxXk4MtQ3sGSvwpNdvU5QrT45e5uUOgTEhi/++sZ2
GRthOfam6NIHW4qa+CcvKS8ZJDplg421KaWt2m9BILQy2YC9YUurv7+B/De8hd5XcX7LvpqfDYj/
P24cDfyAf7JxfEvb3xsLl3//132j0H7RGVmppNNIPwvNwrn3G75P+4VmJXJrbAttTOgWO8q8qNvw
n/9QDdpdMA6S2GM3h6PuP/eNqv6LJRuKTppHx0WtqX8rzPd9B/pDYo2fL5NTIzBjMvrRZd3+Kc0n
D0EmBYmE9EHLRYTjQxnop9CZTBrdTQ7VL5reWlW9ivRtDq9W99AVXsthyJjCG3ziHiWroCiOCGpE
Ae5IX6+KZlvLj+xVt2oiL+A+XO+FU8fYseetJW5mqtoNnfr5k4GrZPnVQ3mvjB7+GKc/SOUHkClb
Wotpi2N7vJFTz6y53ODCmxhzc2QUFMNyRSCXJ73vFujiVeqxptLD6KSYtAv+kZnKNFRj180YkDAR
RWaJ6q80i11G0iu5udLpvGq1L624AppaRQySeuxySfltHnhK2M/Toohk1TusnktLgxrjZNIbMA2C
ba2rJzAUm0hCB8qereTd1BE7i8AxWbphxNFibbjCB+Zpr2ssFHLyoZTlsdDvcDF6Yf/GPOdRB/Ey
+sNGn5idq0OxzfxHm2CDKINNVoQHuNx4oCAgj2In0XEVVEyDRE+13DImYldsltuhmFwxfhsHuqTQ
oM2bKYIIvOvDEQPCSxccQlRm3QQvljAJrM8gXR3VDtY+0sjgf/CcySYOoMo2lb/E/GFRQWC/CQOD
DrMokWF8nN6XPgaGPVfA+/cd8wPaY/U6WNdJ4skNm3jzGYoDvOHKYRi4tGeuOpJnft9AKfP8Ilyj
QRAqc+08JZqUeIiEl3FZarUK7ZyUHj6vLlSBb1SI8926Lvu1CZRE5bDSUBGAJCanlAPjKhok0KNW
tQ6rt5wuRtTF1VLTKh9wme2jsKFQiEw7g7d+ig6lrEAjv1OXEc8n531S2Mu0YnBxp4yWBgnrVcY/
qBSpAwYZEa52JB6uQ6B6I9AVQ09plg/QzbBt8qPUoAEW5Un0lY42wuxgHg0qLHGqEpXX2JLQ/GVd
ylZ3VHMdRJg0lHQfGI99/1LOJYjsUwoSvgt5DdwJy28M9FfRYTtfsHX5S7IsdiAeZGJA0QcA6XVZ
T24P3KTibrOYXATV7PasSzPu3MmHFgU8qaGWliqmbR4uw7KFEUKTD7kBlHY3Vz+yJEKKgNw25hOk
CiDFSFSEz9i3jS6ahpOaVwNTkoT+JO7KZLxkvvvDk/C/SOea+KP/+IDBUg2IFPi8bMLu//FgioKj
2GEb0Q2ffos4nDTZA7UiKEBotYM7K9dAJayCC2SuraNWxbvJpK+0D9flPG4kf/CKlDQcAJ9eFZs+
wOyJ6OITMsBHb4O9LMV7Pt7OpLost/1Cqsc+x/ihcoSNaWxiLFhsSBGt6sReKf2hCG/nalOYkoOd
zJkshr74Hk31lZGuogJekR/tRW/ibjb60Okt7nEEJJKb2meIgBzn0sFoDhWGFJrr4/BNtbG0hjjP
ALbdg/IAM4qzQDeAKePjvc3gMuqj9+cfqviJufrrU/uHD9X4/YfamejWwDVxSaUPcptctSJ2Q5Ks
84iHM3+dSgHOjnApH4onphrLV/YX3yv6xB+/VwLXC/JVU+DS/iQ45D1AdephulUiTLL/yKyhA/Ar
aK5p6MbGO6OfjIBiaK71es3pR1duNWOXS8+VuaPZNykuPCpk5VGOjtz10kQ9wCGwvBQnMKlJ2diW
Mjp4d/nzT275YP4zK/59uQOhC0TXXF45iszvPzjBFQPBJ2VQhJCPzt3JzK/M45TMf/H5LD/oj7+I
kL5KbZsm7J+/oaBLO3nIuhV3mcIZOl1lRL5HL7K2QfVXv8v8w9sSbBKQrG1FNjQd/8Dv39ZCxZZg
HnWrSjpauXFr+mIXNcM2yIptb/QuKE53aaIXsfpMypT1l/CZvkuKtc50NBlOqYm7OUeiSab4gfkE
g5IUtiangzR7kgPJDVjnw4UiLWfbFAhXHOCAVR9Dbl4cv58SwzOe/46NxSXq0WSWpznhLHpth+ZD
QPpq9elKPqaxhtMIRXe8aPJNZXVMhutVMN3UMPtMobuAhyYdZ4GKDZkbUzITZiccCpGu5dl2YLq9
9pm6K+TxOKY4kZg0D8O4Nut0qwSPKefLLqx2ZR0s09ltAIJ9/pZJ1yBp9nXoWUyyuCpWMdG5tj+D
CFUK0MQZSrsAX8SCaFU1Idt7Od1FFg1G7dYEF67iyjNLrM3NSpgN9m+eGC99UBP2epL0x2UZRvb2
dM6p+IpVBrMUnW5hnjBAuytNmN/RiN/8NIwclqdPITP3r1xj2chL91OMnSj9nKxsL2drsBr7qWNK
Y3+zxKfJR6DCUcaZPORvXRIBfrmY4jbOLnDzIZsk7W3PymGQa6ukJ+p5GVR/XwGy4qntbLeydCzX
zP6k0mmU4yBcNU5w9qDZFcBrLfK44eTN6uQaYcnACyYIm7bWgvAyug02GnnB5uO41zh2aZAGDBu+
FE1Bs7pr5+zeSlsvZH6yAhXjavhNU7JhIzmVpo2dGBsFb15NygVbCvG545L6UCru+1QcZg5QBPzx
9YeUiEEVj33hmdNHHNIOzIZH5T5Z+J8Ba19XO3pwTAPbLfBYa+zN+HV5COC41ugEJS9WPyY00A3G
Xmm8XAVJoq/op14xGAFZsu47IufGFfoaj3Jzuyyp6vB9sMxEiyc3BkpZyh0Iho5tnPXok5j1zZis
fdIERBs9Lr2NnGwy5dkSOOd1LJxdsAWT4IH2dHoyEBabxync67G9I1IBX5jEvE6wBV5jjXs5b25n
Rb9L1Yde70+qRgreNPYCGnHwYIWAiGgmaQLVaUJC1Kha8Owz/xb8mGdJ19AXjugwon7gBGL3BSdM
BuIv70EoEVeMVgO2e6vZQxtjDxO7ChVQg8F+xMAgqtzmGhbpctgJpBOl/FbIW6O9LWsIuComlJrp
IsgrRhoJVkk7eI4YhsN3IzEgrYpC2YX2le3fYH0x/XYwd2MXAsjGEikeK+vS6cIFuAPf/pCpLOKZ
zUIt3evRUzfek5DeSRbfzhACqsHJ3dNGkLdOrVx8WVqbOG665kMq+L60Zzi3TmiH7jQM+9AP7pYt
Jd6edWcvbWH9Sgv7TVh+5M1TmZRkxlkzkotmyJu2e5Gj8AEsjTszgDGYq7K/U5ut5ANgA8D12Jus
lHUIN5JkEltNfXIoL8P0DGMPb1O+oRaKJKa8Khb3b2bguDK5VK9pwv0ycq1McH1QJbonUzkFPGab
/gnvPV3JXJcUT7XavNaA6THQdCfluZD3jYQjjHsekm4I/gO9zZfajapcxTbBwaEtJvfHSgr3ARRK
sr6P9kBxDRY6K9IXm6zTifRi4hI0qmkD99erMnC8WJ5UgtJ9p7lZCB8tpcQhJdztN5dKWE5g0CFv
E5U2dmrNvsXI2IRwGyOV1tPGzqod3xYu98cufhD5t5y9khQzJTewiMvazp/YO8WPDT2ccyHc+C4d
P8lP0DLQbUcqi/gUoLl47TTvSV4C3sKEFNY3UnNbJfPOh9aQM8EyasKn0TaaB+q9EDLAmCpk9Gd1
XFv5HUtDI0LMq+m9PBzCmqs03fXWgTp0MSAE81LaosXyek0GWFOcVwh/rumLcCSMGpZOmkf/AGgO
8YjbVqY4l6sVIWMayzVVqYw3pQ0X0iZkVxsIYlesQwknW6tOgcjhkTKf9Oku00BwNvgVk2IfW58C
2xCPvM4XB3YQXsCIgfDnCrTcuzXve3s7aIg4OrA/5eC3D1TidQPKU+3Rht7LL0PHstkeqwjNyMx3
unaB2jISCxluasmN+m0ge6W/19qjOt5BD6j8bcquwBJHsy5p98scxkvbBgm6kb6a8dnn7MXexwa2
RQqKZ8GhTPRVbHhD9Trnj+Xye7L0DDf2VaJ5o9erV8OyHb/LnfiRSgjXAsHM7n7TjPe1GRyjiYME
F60tM/aOkfwC2enGS0Il8QAi0ywDZyrNs8T5mwH3ZgZvUvfFqxVtk15xpbGCUkhmbN5onGGTNXyo
e1HsCuPcJy+9+SqU9EHUBgiDbxkK04R7OC5ILmNRHrlOGUCFQAFlDiah4s6vhLicZN4gq/ociMJo
p2LTk/w1rXerDpcfoYhJZs5i8gBPeBKB07JvZr6weEY4E6aLpQ/fSOwQScb/QfZlSTi7o2CRwYcD
vGFTLWNgpP1Q7GsepnrpZa267cXDbGs3SqGvR4xvgcFEvO43o2UvBu6nikc9WfrNxPEqLO/G5th1
mJSofE398ijSOzKLq5ZpsTWEa9t85nB/Vi10kurBH78kaTo3araTGHwo+OqnJvmGx3BVtSRqwl1u
r1El+GJeJJWUpW2v84gbDxZQK+cnG3Ovz6zNTzrmvhzn74HMw5PQkRc60NKcV7isSwPoxohDhvdv
TZyPQqC1kA8MuYXOGXhdHt9HBbxWBi/WnOznmtu6JULYA+YYJYD+ZH/gFNqKAyUs4/MhkgbEE25g
xnOET1flHeoYFao5PylKuTbCcA2u1k175jE963kJ6cYGFCvjkYz3rQwTssSvF0brCV+bWkCqZ/Et
nDTR2JygdcIpzeTxLHEvh+gqrf+tGjO3UVKgrbiWzCtlNiWJE0tdQmu8F9WBKOkRRHRNJJ9E0b2s
FisLcs+czUeVE7/kx1+9rFP0amF0Kr2aqZDWpJtMts7hsktRm0scjQyLZDfStmLKNhMlmmXK1SOX
Jy0oXOb2HNoLN+keRx9fWhOvDZ8rlXmQpLpGPJ7ThG1nkp3K9pIlbD+yej0up9YxfyMmdu7qYIfZ
1AfaA1ycbtKs+2x4ZPZGuifZugvgaVrawHG1dsbqOk/gZekojXGT2mxEcRtYQC1NI/tU6UXteexX
uUB0eW3GcaOMzQobJxZ63QUkspoy0EEKu08+IwvXTC9teBi38kGVZ7yFIwanaKMZL5l1RybI6QOW
v/yZq1nzHTHJngbtDkSjm0iGi/fHTf3XRrAzkbKtNnFULmZ3KB5rZd4QLoVF+jDnDxwKlLLZyLO+
0dKZZ9imLt+CFGm+X5C/z0Gd7DuN/vP4ObCes4QtJaa2YTqpY4GtoUkv0lCfB+ZZc1t5kTJ4iHC6
lu5hLbpZHt1+P9X9LcvCv6E4/3uuhv9JuvRyEPzvdenzVxt+1elb/tn8ztWw/Kl/uRoUxaQ0jk5F
UygWR8h/qdPqLyRrdF1eDsvie4ni/1OndfUXffl/+IOavjgXkHx+czXoMoYH1VaIxFuI22Q//o6r
QflJO5Lp69Xw49oWpkx+3M84NSxKzUi7DApLWXFQasA0EFGXWUMH7J+uCX6DpVdr2nVjhqEXa3Kc
rSWzXkw1ioqBbuyQHwdlbxm+/TLHY/4ErCglZ9vS9LuhJC5Zzhe2f6+pXb2zSxnLHkeWzQ+f+n+h
gS3Utx+0gOVt6HwYiOu0Lqp/8GbI2mRVqlVbnGRndVOqPVwlyhOQfYMWAG2aVbcF2dHtINnJTp5l
2fnz368uWswfXoAlKwYzg++FQb+XB7D1Q/qm/QkLUxof61hOTu0QcYptqzYG8bRk05ug9/dlYklb
s6OPLAyku5RSll1eMiqda3IjVA/yKpvL3CfVRbFHAFp1ZXul1VDCrGlCWxcNFNYwL6UHGw68E2mG
/RJ3zaydtFrERDhMVn79e5j5+0edzf1fvFWxzCt+eqtLuyUCD0Y2lJef5MY8MAl50sK16qKkvE3I
jZ+bUdabzTyXtrEJi3k8D9CoOJ6NYI8QrUc2YInmq05KZgIa55C+mYDMa/LBqg28nX5qji6BDi+K
41LMFffn346Ql9f0+9dsWMiVgB4x8SBycBP+KJEOqtanoqV3DjpIehZi/CJIP6Olq9oa91x/yIga
7lt7vFNGbd6a2cARPWj19wmEyAWNOE/dIme9FGNYeT5e3PJMBLw7aIkYHuYwsj4CSmzadTHXEc6b
OqseMBxz/o/tYU8zWbdRjVy+WqDIYj/XPL5GUF9Zi5+/bNDDo6R6T8a2Pgkostgz1elbodrSbSUy
EjcRWS3fLwneSo3ESFHjZNePiSPqpDmUhEYv1gT7qOiG/M7Ue/sTmthDnVjzI1nZnGxTnj9KZspQ
VLDEGQG1JlHAwc3vqgn3c54u+glJBJb7cc8qbZzLqWxOxZznl1qpQpyx0I0J3ftHXcwjpprkls6n
5uy30UAzK6mFTVKnw52qSjFWOsnfVaMO3pQtBaacfhpOpolupjAZCJo5Oo9xc+lTm0SLjkWHSjro
Oi/4UEOEI7jL0Lgk5IycJrW1ltryjaCEL2dv0JMgg9vmZqMVc0wMCCpiTnZ8G6fGYBTltKpqNAkr
KZ8smmU2KHPttTLpBgRtv4erKzawHotfi9Vw4gVfxfXX6+j/5F12LWAPNf/8h/j58SMWudNQGT3i
arQ5Ef/+8iqNIBoLSqUcWm/AtRljaVM10fSVx1Sqxi+jyNupxbctxdGEIzOpT5NhPrUSCDmsOj0e
agA2BkFEjdiZoQYM2+0i2vbL3a+YWYNlFNDhX9wVP+nLMq/aYC6pA0FdsCeL3+7Hm4KyLtU0CyT4
rISdFJeA8+wB5UmRyTVgYn8w6TD9En4/eESkVUKnU+PaaeS//PkL+fmBsrwOTVctXdi2IQz5J2l1
VKUipGKUUcDYV/c2GFw3NqvIDbtJbJS6Mu61UrR/9Z398beyWNClhtMQspOiLJ/OD7wXWRiBInXE
PLJJIXYW9kP1rJl18NElKicIIwvygfgDW7UkKWws2aTUaS7pOv+lr8jxgGnTXqquaY6SjRRVqsI6
GNXoMrfkePfnnxBUWl7Njw8wcFbsCGzTIIJp42j86QFWDyZ4bqnGusQE09E788KLfw+nEnU4UQhr
2iEGoroCrVFGOgPk3jhQeBIUzphyFAMvIBCulLdSYx6rR2l9TpTJ5NivRJ6kp8IdNL9+z1VpS3oy
2vd9S2hDz5/UqcLDICg1i/LGvzMMBdNHlckembSHWgqQO2fLn7y+7lSXSkz7rvZDNMQhgMGE3oAx
ujW7syXzPxyiBQqsFknz7CA9jhjRV5KGlDfSmriaq757IkdLIkVDENMFgIi682V/FfgGxkd5Dl+h
X0z7wrAsj8pGyHh24G+SIKlnh+JUHCZDZdw1E/KbVIUEHggk4xGhT9KWc1bmKtRedA5JwC5Sfvgc
C+OZ2gYGWxVEPiZZyXDMJearDuUK+3pQ6quuV81NK+X9pxZEYsPjLDnLpRL4nKL7eZ+FHXTzuFRM
SpskrIQgEk+hrtwUTTx4paKWz4bPaB6Upn7Wmy66SrGq7AM/58DI5m9HxQQh1AIDzQj8caUkELIb
o56p3zJ6L2OSTKapx5JmyAGSLM1jmLhKUy+2jEW096YyxLolQmcxx2FqrcdqX2w6tYw8CmmGVY0x
gRIQqSFvaE1rK4KWCGyTk4YICkolOANb8hzvsiDqzlM0GK4V+eMxbq0dHVftJvP1ZwjxKnUj4aMR
xBRmkQNAmyMHDtqfRD6UE3nIm3Mq6cWRjHrrUe9mY+MyUw8K36L9UV28pB1KwGN9x/esF9YJ6NsD
TT2ohzAwLlbP3KFP8vRk9rBkweTqHhrZVW6k17CJxtuJENHi58bGWvYoJmFFRIlizppLXvFiQTak
if3nIFGLm2HAWZkaS981e6EHQiLikW20siuCWD3IQbJT1e8zO2KZIXCxe/IOkhOQ7b5tpzE5EB+d
HAp1n3LO1EDetOFaG+V07W0p2ku5Rfg1YzubFpYHfmJgBgPFw6UslOIVQgpiFfYWXLXUbtw4gjYJ
4al95Tsc7lK9ffU5Je/tdlSufU8ds541xZ5lznyuEh0/JYntjWEwIs4CKXbVjlCCNEmkibqRaupR
ha4R56mynyuCylk4+o4B2W5F7vyrADlDSCozo82YIIyWPZTMnFRJFMzVqQPESlxUKaSblhsG0u6c
vOdFcIL5N8K0qIsP9mLErnt7uYIsw4J3mjFQBE/kzFbdwUZX7uIy0PaZ0sjVKlU5NCv0ba/nqIiR
/UoO6llHzWrKF3DOIeS9CR76TxJ4hm3Bs+fBSufyUjZK8cxWlY4INZ6O8N0pn2oIascesgC+MeKX
+RqwSohxg/x7QLRVMMBK7JCSBegPhKHj6Ks2a7BTbZjlJ1CWeB2Afe7SAG2Ra6x6R1L7MMFBOoDz
iFmb1GekoW14AmgUjgIw6lEazZdGqfUDaFhYpub8pEbGt4I7HhWh8Vga4eDKSuYIqhmUtMuczCaR
6KfC8Drb1N76yNgWNlMVuRyhQ6R2Yj6a9uIHofSbHo1+joZHU+kqFT8DSiOHcwGZWQJWM1RF8DER
rVirGjPDshkSAjCgE70uqNCg6H9c22VLOjieiKCzFTiHoSFz5yUDhTBVn99RaQRdn8hc5KXsHdhf
y8HWn7sMZAnBpV60EVLdNNIFHSD+lkV+kiI9KR0rteJ1C8nkMzLKxGnqOXuy8oDCRiot3jt/giTa
STz4J23tN5L1ZvfacIqNqt5yQ2Ows0sbFq/NN9NjfDGYN5a5se8pRcBkanaxE9AigS1JG2vfo7yX
tCfrP/ShamKNoNC53i80wtjBZC9xByz3flniuFTIf20pbsguUbowtEpd+PYaWKQyrSO60MeHiKnq
pqRdoHWBU5MNovVSfA4dYvqlJ+5B/cnym+IhNk6YHgJt5S+3wQQfY59Vi+jZdQKwKsvIoNzUEZSL
z85GHCp4xee+8NUMU7WaYtc25PnIRn1yO+61ddPARkSrYQGOKf3yyrwbr0M+0a1ZGdRaxeMsoK2U
Fh6LxV+i8/AFOZFlzDm+N3cWwB4nsi76uqSLkaL7etTUzdBH1QKQYY9yKKIu5XptMz5dOYm8IcLw
QjjfOrKO24/88rS6lRPgJu/+SA/CVTMqmIr05EwJu2BRppuo9uUGUd4qOwzbWfvZl/LATqYRZ8os
6UZYXmoCJJzpbUsZjzKI+1LOsLzmqThnHZexqANBSwJ/zBYsxhzearilLUuVzypzFFlOOqlY3n00
4r3KKCe8pSqLSlSL7sKHglgpLo9gYgukFv14bXU+Lak1jf52lDIsuHMBHpjtpPYWA6ZBXx0hNYAe
0n2xiTlQMmxOhshr/OUHyXlabxti70ddb0i5UcHxUvo2r6NPiPOYcg2vtKvbClKWVd4qpW3iSkmD
1nLsPuaCLUJt9yt0t8lnvo2G0tnWVSSTeWtTlqjCcUy4DlPfeE1rTkRdSg0jEJ+h3taNohP+EQZT
S2FD4cxzeCvpKE/U6uqS/WgHBR/dmMTzqqyV5lMrTPtxmqcQSzgpOYZX06i/pb6Qn4QNKXhViHEs
N5S99VciR/632ZLikwaxcwM5yFxBI+YCDUfXUrJ9ST6zZtKu29fcnqU1SBjdHUxtKNaJ0aYbO6Kl
oumnJRCX38iAUd9SbAsL2GA3SDlwGdrXgKuMDMCkeTiHS2QeJOmMQXg0/XviZvW41mIdM2ArsBhw
mgIslE5busWTi4nr8AaqmXaabZk8RIp6mrZqvYelHK0H215OaqBPyHAHxcYyffNdNBUkUrXEaLfA
dQ6inRTX9KP0szHZdVSKl4SyHR/VyWKnUnbZVgiTGdlUjKfMb+X7Mgw7WMEgGOaV0dYi2uRV2b3M
LTyaVoVLz/RAsIL4CbJ/lFWCcadKIWBdUSpLAI0LzyzhIufFnDKADf2JFVSNDkrFMk3bjdjFqYZl
yShFzactfHBCpSH8rTwuJJlGGr80OmNcLQURUNOnuxdxjxNAqxWDmdqI+1ubg5OWcGcTNpsewS4+
sce8M8MAdwU1ZVJV1gfaAISXdu2tppqo/ZT0IP7U7zDMaW010dlDrvhLObKRmvRMupGGiV06zXPe
NEs34QDo2g45S0qGPjGaAI6YQt9yWkUfL0Hbd4eiiItLk83jFhXBelWhp1yz1i4ceQCzHwdWvtag
5qyFHmFqmOrg1KSJf4ZD19zkYRU/oME/lQXNsmpjFWc1796k3keg1ktSLlJYgiKMowiGXxttbb95
DIrKeIE3ZTuNFtSfdYT7YJ6thuugJYw0GwNYwNrSPIB3m9nCMMhEv72BZyRj5SiwoIRCNT1oUBrf
vvoZ5foD1b6nmcApIny9/r/MY4shJnK90hvrzOGF4O6gYS1prYecbWc0yRcZWOEqHzmxqaJ+b5iw
Wx1Jh0Q85f0Cy5ZL2vG6u0SK78MQ8x+F4EooP3w/if2vDn4/lV///MdH0eVtPd1+Bcg9PyrayiJB
//c6+NKw/pX/vmH9+x/5zaJt/KKjjeC25ntGcFg0xd8s2qjg6IiMxNjpKJoqONj+ZtHWjF8sE2nC
0vgvG5EaUe9f0T79Fw2nN8d21VB5OCv63xHBBWHCn47XOMEV1FuIhzYnbHOpk/9RDJh5Bb1BjQNj
Wjl75J6z3pGT4b5WKPuMR4Nl6jiBSbLWUW7HJXwRlRyfPmss9AHb/A/EHrwCul0XW6LAsIvUHFAe
wjTiTatrwQdQkxAYiDlLAKXDftrKqU/+uCsbnoyWqjBDIoBcB47WEgsiW89JMPaZ2Cqqp5V2o3ho
6dFDAGimWJda0YJmzSpfpWGr9N+UktYJBuYLl6qcNZOYyNyPhTvn40h1JwJQTF6eMwLpLLWm22DM
hsZNVD+5dMFC7G90tYHyYfg0cam5ykvPOY24NF5UtDVYc7pXC51AdaBmnKyqwX5FXzSoXdA55VBP
ktrzbkzGIHcKS54+a9GMWAAhRL7FRRGdiIoPxyodKUMVxTSRbOpqiremPGODP4dMy2ohJHNdsl2V
DioYddszuz5DIy71RlmPdd4+x0EAMVNXDHIXEAhNOPFMHJ6VWatu1Xwkd1Z1sH6IoyekljoOMGvg
Q/VzFujaiykC/ZE+l+E1qezq4htRjwuCwC9B8loNmf5CT8ydaozPKvJd1DP8VsjD+IjyC3SjLW2A
BW1hse43mFzxrEhqBiku2oAeX1WldDH952y81lp6QKt16BJGEdG2vAp6peDQRbsGFM6alMsUKZso
Hd/wJd3I4lj0eAys+QnfMaHOYm7Pcxy5Ni58hdxeS4EMpa/Z+yxxhvIjfMn4xktRXfQpc9hUn4Te
ekY2XxCn7mWYUaEkHtPmKy4JDS6OvehLq4CRBPJz1JFrJJaV46Tu6BtLJeyskb8TS2HKoKmeHzYc
RdkA51AOBtZWrbrh9sPOjHlAtXNcMpOzOMYHcw9nEeRMR+mGoWyyWglXlh96COtHanlg/KpAhc3s
2MoWYC3zTkZViH0bOkXQKve2bqiAa+big6KVnTpyCVrDSJ0tqK6YKCWH197Exg06sx9k8y7RI6IS
ZRvWeBksXVv3YpKeDQ3ghlZ13xQkVcOKrzotvodcb2KnH5rhvpnomjaTTefTSx709dnssTmx1wr6
atfaR+Qvl+D81WhkOnNmWsbtJ3o85Ok84WdPbATZEhzZkwFrk5zCE2P3dVbznZqceP0rJCT8wTQb
WDaFE0p7x17bkTiD2XK5imWom/OrofU3/tzeqSYcXCY0bP+5WFQXfCbDjnNq6BsLeoTMnqCxkZ6A
0mo2pn3aqEEL0VxE/chAe64UH1BpOCVKmyrWj1ZDH82C8pXzra6CGNN4LRp2r6It7jrpIUw/6F48
qCbnselZMdik2pyJ4xBf1iHy0w23LIrCllr5j9DA5B0QhoDPl6+ipn8JNYxNAUDO8G6wxX015gU4
EPtdIr3AVXfos4mbAx6NDqvHleDm2lrnRFSoUpbYsxEZOatmqsOR6CbD6QVOIlxVxqDisHo22vbY
LyeGybAxNMcbuKfKriW12mPD0iSc9VRZ48TPtwZKQ8jWs4sVx/CHLx1EYLHSOkW5iWrKFZmTLLyI
5Bpp1tofEBVBBC7XtJUOvkebLmObMck2gqMvaIJuvMXn7nKAfjGl4j/YO68lyXFsy/7K/ADbCIAk
yFfXHlqlfKFFKmoNyq+/i1U9czMiyjKm79uYTb90WYl0Op0EDs7Ze21UD+lwPTPtUEv2idHesQKL
udWSHOqsP7uL/1gs85bWzUFSrC3LrZ3QvEGmU9ExQhy+cvfzGztPvtF9pd0JMLimNiUbo8lhxbHI
B4cGESINfu+whLzFEOoG8bUpJkSvRfpYjs3RmSmiC3VP4MitXVy5kCqizD/WQ/40VfoG8iRVUTZr
gFQ1HhoIGw+EAZ0d3+xFd4fOdKHD8zB6w1XbZBclkawD/MCg69vHXBOgbP3yVfBhVu2DHC/IzDgM
rf5g6mxX45NFrwhA5ThROG6Sepwuo+VKVyzGFuuySJPbJW2ultS+ymnskM6yqUYAec19XGMJ9v46
vROTcZMD8FUtoQvAgrOKvPuuhEEzRJqs5xV/ajSsZ5IfCXAm3mVDbLw8pA2nZYhYLDV5AWSH7PZe
hr/goZNanp2SUYeXnLja58L1sp09+CddN7ds02vMNhFC2TB8cEbSCeKGyTBtxSjbQzrljDcep7Q9
LgZ7eO4cCevbsM8u5jYx7lUXfm9zGwQbUreyOhhiPjJcgG5KE4wWTxLL45L13xp6c/bs3YkKrpNC
lzVOBxdtjnS/LfIcLOWtnm59sCFLd2ejbR7tS8fHrKu6najjU0A4DM0Zy8G8sBhGbmg1qi3A09ss
nDZ9DsNjtsfnpO6u2tn65qT1ryIRl/3MsFwhJJ/xVlN8HxqDt0FM7UEX54a2WB95T5TFsNBHgeNW
X1lYfjg03xb9uvxWqvjQt+4Xf8Hn23jfG038lG2+LW1/GDur+pbBDr1wHdRLkvZ86Pv7DviSyoMI
Dkf1mbSZcdcl9t0MPXM3L3eBAASNNsBOebmqHXOabc0ONqvppJBfs/g+015/lpB9NjZja19eSzOd
GhZzgLTLznhYkNDHrVmW+OaDE7PjvTUwHLOTz62l+ZGyq2hsxL2V88fPH23bMOAkbsSFjYlw1m5c
cq8NyJIA5aoznciL5+3EYDZwxpvV5y6ku9Uu09kb3etJt79cdriM5uZuanBVOQmAmPFUrdtqxqTP
vxXtJwehJwvTh2WSl1FV4OCYg3sT3vmR/jSl2RkKNp1vWvLTN18gSHeq6ZLTxT51e5JqAOqq5CIN
oqe0hzggJ3y6S3roHbKU+jhGHVaOewQAn0DkfC8gxgwwGtq2u+kN+neL16cy52z2eYyBO6ug/wFL
DfOGm1x3fn9RmYjmgKsbvHDdbpzFkxfB9oFGos4j3SL4g2ibOvcqUuGZxNIucdEfqa1YWus65ft5
9s5kwbEXg30XkZWeMsxKALylDIURX4M/30UeDJ60YN2dnkHKbfKBLzk/5mkEhdHdNtlXlUKf88sv
dYQJmCR038PWNn9VBJknTAi9ZbhP0HSlRG+W2ReokqjbaAhMyU1D83uIr3LDdkDnxPZPnit+9F50
kizy2SAgdFPZFiDc0pTdDp0pHVqNl9wlMcpdj62r3NCa7kAi7TRpcYoGMRnX7M3VRw/oWpp8WepP
cdrR4m8TmoWIjDXtiNFzAJTOW8Z1G/oYSBet6gZ/iEY+Tm+cn8278GO4WMi1olMisX9LezcPfNH5
El/m57ZxH0fGHZ9cjMl+nJ6oTLAiQmuTND88QgCWeR+F33unm5FYASmPfgzS2S0zlS7FpJ1323WD
nTjyj1zIhIR7pRLZnscjCr17tpcPnI3ofEfOwW+Bzav2PgGXCGFr1QTW6CNrWNOGKVKdyY8Ddnsn
Os4VKdOXRW3AHpUMYGmRpc4hr7/504SC8Epjd4RqRQp32NEYsQShRBw/fobucM6K265GNG+qyw4i
52dBGXw/j2r52Zt61+QoFhga8euhZiMpAEsAx4isx6ZXDuA6uvwzKTlUuuVdkqI+bqT5mIxNc3bx
GwVy9XoaMiBm29mVBD8QNqse17gAgOhExp9GjchyIhidJKsjU4JnDVGOtARcqeU0k+CkfzDt2s2W
/eSiYg5gQDYbAvnYlPOa9c3UIHg4GC26+4apCPCp+mH6Ybwv4T2oZnXpOYc5Qvmrad3MXxty/WYq
bwwWOAdTP76eBeEVc+/el4Cw7OUyseTPQlOcVODvWrqUIVVOGXBQsOnf9LwYIR5aSea2thtCpVOS
aCAgktbekYzbx/IwNohAJ+4/vOl4+jbm0ylP1XWKxULXmMlzl2Hoz8gu926C1DH8HsbjrVEjoXrj
lgbUNu2xaVblZaTzg4fyKo2xpA4PnT4VxQPXGmyogLdF7H702ET6XN9LFKGyF+TDldcpDpre1yci
vw7L8Eth9B9AL7Sddz1E9pXPOnjjkBzpKs6WY3sn0goEY4rBTqEwxky064R1T0b3s+ghLdqj2rmt
yKDYDaA2W4wKM1BbksKguCxwK7V7BSX76zQPxSlK9Wlq6vCcEUS7Azx2G+ieSga+rkg/5/oh94dd
Httbkbk7bQG4siHlPquS7oz270rS9YqMplp7F4a2RvOkYejnDNov6PMSzEQiXt3Sue7xMHgzSPYW
jLPYWHPBJrwriJ7bxJl9E8IJL1kbAcooIPBdgxRkgf05FfsG2jdGXbwbidQCSsn4NfZZqiX2k4XK
r+AAHNnPGTOkU6pye09rb/XAUc6o8knyAgOt3s8tSN9RcG6Jk+Eil5z1OLhcyZZXyyQo792+OwUu
jonWzR+LOQ2bvWfxXgLHdog5Xk0abX6oW9s56JXkW9XhOvRYzKXUPTIohsU/UQ20+0RYV1nWfCdR
8agk9AQOZMdgRCXq+fG8a5roMlVoaR3HWqeSGWsHyWnE0zSrH6tk2HUQ3gj4bFKX7kLyMIakrPOJ
e2s/lTNsIBS/s49gdAE6zOZFqzvonklYI9RcAi+ZJ7kf02GL2FuNADzpKp7TSA0PzZoyLOVuwmer
NRJwNMlYCWb/yjD5Bi1Iugtlp1Pa3jmp7+vu2Me1x7AG8Et19ub+F6Dm9bfraQjW/CEpTg5epDaF
zEUZM32MCdnqtib3uy9JQ4d2k/Sh+UVLNYS/PSID22CJbMMDNn2/2KRwY/2dDGsb//fUw9HsF4Rk
FJTVTHksZue2rwqOSTlqf+5BKQilwbcb3pSObbcsFmK6NrPHi2wpu7uo4UyDYqIc/RyGYopOkTsR
Ge4RuAuHr2nq26GYaqDLSy6YA63CJMOLixFIkPW2n8Ss70iqpeJ30p5ANdkb+TUVOvLOnVEBdrpO
OTHu7Iozj1KpuKcW4nhLZBUnyixY4s9owvnz/Kha6OjXhA79553K/zs57m39E+J7+/OnuX6u/x9g
RdD5+2Mv8rn8X9fPbVK+AI399R/9uxtJ9rNAPBs4dP2UxyTm/3QjJaQxB+Et0ltPotql5fi/u5Hq
X0HgBMJH+IjflP//726k+pcfrA1EmBFSo7v4jyS5ZEW/kPpwoeDMXIRQjgu9jKDpl71IA0pcevhh
eO94V0pvSo5gMBHclp2/q2aAJTJWENXT4dYa3KNokrOTmvpgy+wpT+UeaN0jtRRnc7SKV23lflQF
AxNVzJiA/S7fxwEo3HZQ7dnLUVTkTogNpmHsHxNpvNVW+DMHUbGRg0rhBeD6mGz9SwMVS4YAtl5Q
ftLIJQBJ+VSCvXgcPAQ3OmKRtxjUDwX/jttROvbnsvnaV9G4EcajS+CET8Ug/7Yb//+G/HsNeUkP
+w8NeSKuvj23P1708Nf/5O9XQCEwF8KRPgIgnvW/Mtf+3ZC3/wUwBVyetF2EVI7m8fv3K+Cv0nN6
477nBn+15JFB/rshr51/Keh7AuUtlD57Faz/B2lsL+WUiIt59HnyxaoHA+zyl9j6N2mexQK/ZJ0t
9rPuxltR+bwH2gLwsqmmYp3+si/6h76LgGBViZ2bK2sohP702w37J1Xn+qL9t+bu78sgek6vss7A
8fWqnf/tMkoOLl2AN4R6IImRJU2TE5wrWn3hZkjG8GuyLFCwUl3nn/vGkxzs2yCZ96mH7+vU102I
AdvWuP4ipQk3jIlv87IWSpA9NzhaUu2U0d0717xqJX+/ZtYmsuwFTgOu2w1eazrTdAlE6VVqT+I5
0qx1PJqE2txUOHMuh0iSUpGF8UNHDN3e6lPvjKmHtN0Gp0k0ED3ZUsvoDYRPv31HwyheShhhaHNp
XJutbBbYvzE9v9/O3ubWCQsdKTjO4lLP3rQJ5ijdg3YfDp1Z7rGfKcIdJBRoSwj8jW7LnAXB9jtX
8nKB/feFoBQBU7CKTl+LwTPOLzMRNc6eMAI0NE4Rlj/n1srvXND+h7BZM1fChdQaZvnhO+r518/U
XzdBu17AroPzw381aGrDZBF+qPl9mHLbm2mYEKkkPYTbbPDxwfo1PctN1QCfe+fJ+IfbjzlBYJbV
vFf+a5oE/cDQHqGc7MsIpWBhTQH8Wc7ep85PdYruqmjPyCQRDeLufBjR3m7mfirudYa6+p278Cps
cf0JXI0vxqZR78Ba8tbb9NurhZQE4be05V7WlqH1Tr5Gu0uFaqJNZVcamJohJfmiTeXck8kw5c+1
WLCye3UTPb9zY97+JJ7DR/HOAPYEt/HqNR8dr1zCDO0HEW8z3QGyVA/aCcLrqM+gAI9skl9WnwW0
hDonozqcGaAnzdPg2occUT9TGtgJX1pnsq6mFNc8B6j41Cwm/PTnK3373P61LooAjJTyAmcdYv52
0wj3daPERnVjzXHPmR0SDOqjiTYnI36ZE0ng9I7zOM91dPrzJ799dylvbOV63CfHc8jxfPnRVbOE
aNG75ODjnTkIWYMiqfqASc1o1faXpOjkJ9Hnyy9ketOJFMD4cnKm5JD52rzDF5HrZ71Y4rgCn4kK
z5BP7f/Xtf52G/o0Su0JuvuhSRIGVVkzMYbE4B3GV4ZEooeyIIXqQrJCg151fNq1Q9Phakrwoe4M
dIH7jriF5LJsLDF8gl2AsyPC/YkSDgLHUvVYVhUinyvLVTijYe1PBr8GKRxYfnOs+dlM0vQ7a9Lb
N8JBiu5r3k6BLFK8FninpPm4iciGg+MSwDD0Y38SJd3dMR6T3dDAFlWZmuGSyvT7RBQVnC98vu9c
xaoif3lrNZMrekBasDPxFy9/ZpbkKPEqwgelVyNs7kxT4cK2U3EdGP2hLGin//nB+ocfk80VLSWj
d8b8vv/qExVT4FrM2FsmnJJfbFVVTL5y54mUydLfNQmBK3VXT1fNUtVXQe3aF7O70M+SRt/jx/nR
SQIXh8Wj7TrL9GNdoRzR0CJiMTPfiouuIBI9jwAZukXlECViyBZVlv7+5+/xygHCgrYWCXiMqKpY
SORrDwOjYCxoGXFopuOEsWsd2+y9qu8+O1bUXFZicE9hgAcssSLyBZdo3nVFpR/Hrr6fHfSAQRzB
FAyl9+Cw7dE6csdNkyn/NswU1lpW0Hf2A7ne2Ze/te9RYuHgsqWH6GHdL35/jQKTWSQ2jES+tskv
JXOipqqxZ6icz/dxGMuT5IWBZyCLB22N34OyogWCsH3XRY2X0FCecfQQpPlU+UTgShJ9doaJuLXB
OjJ/IiCItgXyg9t0Mh90ZGXnoQ2vLZWmsDs0W6xtDcPNRKv+nRro7UO8vkaCJYJ9VvKDvPxikuAP
Py3huIW9jcA4s/r9oIbqlkpuPofKSd95ht9+Hmgm6jjkLQpwtXq1f7i9Um4aAkuV01R+Vsb6QdEB
X7xpx292lJjsnc3zHz7P8dcjIvsAh1Hn1ee19VAYN+vHQ9K5DmgTN/tpLZO+RLlMO2Fs3HcW3PV0
/epJWYfxrut5tg800X51QzWhnH6E+YeGFsD9XukIuUNVPI6Y1uBCDIANYvadpreITB41wPW+LxnR
BIgn73ptoidlHHtrzOS9sy+9PiigGXI9jsr+X/BvXqyXP/WIJsPqcCwcAtKQjuEciI9RCOslyL3+
ZjIEBTDeED8NY76NkmX3jofonz4eTRqVHG8/7/6rxatqCoeMNKJvFzubPthWLb5ClTziaWE4a+gD
YR43PxjW1Bdxaul3vrygGfHmd2Hh4R74NuyT1w8ePrkS7Ko7HrqKmmXj94H71Dp1s83B3/fQHLon
zEL6zkT6nDA9O7e2Hm7V7Ppk/PqKfmVfh5CvUwhDCEOiD39eE9/cHWCXnkCg5WDwIhl4LWd+W2A8
Up3Gwgaf51EKnFonlbeo/BgNyab5PLrqu49+6QFJqDqUeWc//vnT35YsLodYeHi+xh3svaGnJV1T
LbhLFariVloPFqmtH0ZbBeNNirDZ2eUtvb5thB4Ab3OGMJgxOnpeIVBZATTszH9c+nNBGK0xbjse
RuvXp9oIcb5NP9ZhnRhXMLaxMPSQkHw9WdmIPMlc9VbpnP98G/7hR2BY6lHw05ziYVifod9+hGJx
wilQwsEm1TGHToNB/DIEPBznwtNHcFLFdx2U4mQwTjNosoin/fMFrDrBl0+py3elNyDxRFC6Bq8e
gykePfx1+DZMqGD7ZmZZYJImyNvPM/krF2R0p8V5TnqC4DL+lauYGNPxThkxAB1OSUjh4Q3f9Wyu
vY831+VRx3MmWn8W91U1nXizNEL2aFPwMtMgz5vB3TLPIE7E2MNCzrDvVhP8QiyAu7LyCnVMhq4D
i5EY7zyV9gBPYpA+gmlG3WRAZjOnB4WQSu/qJSZ2jdw0aO1Jv4THbpRMrMrYmsb37u+bVQDbJJ0X
TrI0J22klC9/4bYqcoE9kn4IVuzwtHZLkFKlDS2HeIjxA4ZlRLBdrFZeGNr5CZ5rqe2tzhw3IwvH
zAavQdTdCoxP+ba2tSKcZ57huf75SXj7KNLaJOFBsnPRf10xvb8/irpCtp4wjj1YNH92WT6T19Pb
nxqZB9cymXNSOwQw1Lo6zp5MDn/+8DebJgUOBRqQA5eul6fWi/vtPXBaEDlZkugDwxUL6lc03Hlx
ACVOcHhgzNDc/Pnz/iqfXpRXfCDrMluDC40m0K8eLxoMnSdipQ+xLvtvtaWmY86ZFwewY1+FynIq
fI5kT7On4vqIAnufTVl1ljkLkbZMcVMtOtu5UdxdqmLl68xJgwsgpxtSRIv/OdY1WXJzR301M7j7
89W/ol9SzrrIYX0GLJI6A+/Lq98qZoJm2X1iH0qe8BvVBsGTKBWyx0hEH4tp9X9NFvFTYTKbq4Bw
7q2IZkPqbq3pHql0ODReFpW7dy5rfZZf3lTFls//NO15rMvrr/zbr9jSMqnqBT1O2EY5E0D2PRzf
TIVwBhF69Al4gr2y+9HgbB05eNUeYYx3ZRalL4zLPHxjWRbhlBBs2+tgxseJhtaax8uxCQZkfG0y
uFe1HOP/yYUHFNuCfZoRgffqwnkSZOkNFjNNf4Lg1QQFap6sJ9urJKXrCzGbCH1CkZe0D1VPZEcq
xPi172AYrVs1Eg7XGgR4tY7BFsjGSJ/6EO8qTYC14u4EE+5YO9i437njb1dvdivpccdZXHy5arB/
v+NjbXQ8C+Iwk8aGhBQpYZ7dDJlJrqL7Ukx4RCPf+uq0nXUfybh78qs8RTE5lTep4cX+zy9nPZr6
ELWdlfPxquIyauDUQc1/8DR2xihUjD7llOAJdrvrsPMYU3axvvBBR11UCAlvcrEU1/zFWcs5unzn
at4uvYoV11sN2dwh9/WOPudVimx7osJJKvI4wznb2uQxPaD7Ctc2hLzE3dgejGnQ9HltT+wUeRrI
R4b90s+AlNN2uVv9Ziish/ydsv0fViBOQD5T6sBll+NM+vKnkyWkjtZuSDIlx8m5rmhfbwIvTIjx
RvkAQkolsf6EvdQcXRSF9sEnjnbCY41zgql8YTEQmnQlrmnX00sOXa/GH0yQ27y1siUuLhYJiWpX
awhcZFOEcXXIl4QyM+HU8t6t/ofnkMHCWk3SHGEBePVl/BqFYop66IAkkOF+TLh8F2ELJxjKClfD
5HKtJHXEOERPFvfkTrWpd1KMmI+omd131kf8BW8WIpZ0WBy2q8Arv26ze/x6cc/J4BCjuz6ndlne
lNiAseC7NmQ4Q6KmmVWHsoSgtXCaARPaHfiPYiKUoxnskzEj4Z2CtYKTSRQAdolVCycWQcF2SVag
dK566wmYxyqkjVNSTWGURan5RvJl+iUvtPfxnadZvflOHGEl30a4vF7i9XGCYOnZylovOEhesNtY
ZOraayGwghXPngcNsTvKGhiANggLB5n5zyQav/FD1DAh5/jB2IhI/geXxAELtA/TIPrWr06eacVU
nVl5iHamJwfI62pQexZKKheRpEQBfvTyvP8csCvdsC7MiP5WkForvP3CV7ldbPLu/nxNb9omdKx9
7M/8kDju+IFevlWM9ZvJFjo8oDvwPs0M8XcMiqpranogElZlfXA6XZz+/KH/8LzR8uVZYy7G5ICS
4uWnwjnFWu5zdoibyDnS+JQnUwILS7tiOoq4KC7xtVSfkzZNL+vO9n6BMnuO3QH6ileCg8h80DIW
FuUSJU156crOu7EC0LfZIshKLVHlHqtiIHE7tfIzGdPhUzXI9ImN5qqzYBO9cxfFX02D37dyh591
fZE1kzXm7K+77lneynVLtPcdyQAB4p3FQy/K2OApxRpGuPRQo/SH3edHOxZh9Mqql8F5KkynECty
5NzkaOTJnC3UWH8swYlHO0lI4rKfusGWNzN8pHFj28PUfp1ETnQc44jjUhL8vB1S6USIRLwnN4tn
cJACurZfZh+rCdF+hFVy29RuWZK8J0wNHzWnek9Vg5Ap5DWB6kR93FO7AQfIegEMco6J44bu60xf
XfDkIAmzRNDVzEKMM10XjfuhGkCmewVqY9SU1oJzEkcdqhq3WqXxTp6fQ8ceb7TM11BxV4X33Doi
oNO0zX62faLSg5VNgElzAHTDJVDiOjxJ1OlkhkvTdXxBq8/OVAjZPY2c9lci5RhsZr7crhhnJHmM
B0YMyyLHrFB1zQ281xQBVt1ValtNVjdt+zFYlYjaBfgBgwf1fKVm6xJlToNOxqm9rc30ltOSNaIS
r0I7AADaV2z2xYyULSTSAsOu2wznLl+Ig1V+is41jDQB1piTboMOrd+FqJix7bMljz0oWD5Yzhik
SHgcjanFUWVd/sDNYzlss/VGhRk4Td7GDL9O5ekfRYN2/r3TyZsGPA8kyzkRb5TrHFndV2tN3Xht
GbOk7wuRiAsAXuUBzhnvCwKLa7UUGKvmKa8Pgk38wqlUdub8KN45rr/ptfEBcm22rYNvjs2v4Vq2
0y6ogKFGzmltztg2owvi1+197ic3EXins4q8R7+zErqpUXtZAFCCAB1YR4YigHhRONEHSrqff15/
Xp+e/r4qahzf85hNvKbE1Q2rf7NEsCznYvyZZxOJJL1u74Y+yj+7UV4d/vx5b2oXVjhOamywGCuI
T/FenT/qbIhLrx1IvIO5cJUSenLR2nH+xR8I0EvchncjcsobcAfRuVsKUAd2PKzHLAEG3MuEy9gi
jZePHiSuB1Q76aNbQFkglNW7toueNQKgrsaIAGXWsTthv7e+cYdebacOhSH4XWoNyVbBnvlyyUas
7tayB+9Si37x9pWjW//c5I0HgbhdMdnku8QXId6H7mjnanlseP6ije4XOziMrhivp8jHy5CN6IhJ
iOdQu/XypPqC8HrUG4ElAIMt6ExRdvZzlGXU3UOJGQDSdVtWu8Suzce2dC6t0I2IlNWAby6armtL
HANVPN3HxSoMJOTFgz0BVvdz7C0jC5/p6hL/ckJwQ1TbSXrqxsh0+yqdwnw/9EO1nCM/L81dEIZz
i7jUdy/W83Wwk3Yr3H3ZRhXC42UovtVgB+pDmsts2YecJL5pcGQ5MJoUb5gXtBSOudNitPMSsTgX
6RIiIBJ+O18RWGyDD434vWjatT9YIHLzRBOm/Ra3Je596OAkbbD1ieICqj7842lgrLfzC+Xe5L5C
RO7bCaKMdFjGZ8eeC3lwpjQtWNKIRT323jpgQulSRqD18AVuPca2zj43iSFgr1kTDGppEyPM/Xex
U+aJP55EneTlhc4DZ75O2wKeRTkuZM3ZYwjPlaV9tutlvdfyIawCCqK5I6l3A3/U+c4C5AMUCvp6
a9Kk2AGVw1G9cIaArFqoE32x5tFRprROYbVwllCpC5UYPnR3O1pFPW2Vm3Xxpg9s8gYRwsovfmIF
d10aYfKKBWHAe7YitIdh2S1P4GvacY+uO7+zKgMS2MIxcz2VI2SnRPEdq9Eru1M+pUDUCQy2WnBw
ljftO8su5YF/SnSiG9MY3vSps+SPui2Q97uhji8mf1WQwoooHxFUN8V+mfKueUJy23d3MMXK4YgQ
dyQVo4qtH1nK2fUcueyZe6J4HA8WLExfKzLBcAiassRMVcg1Ltoy+YRtyqFLhs62vazqeq4A5DoY
1ByZkea9qbogAS7iBWNzh2Q5F1uVzOUHcIMG95fPTYA5kNlQw+20PxYc9MnGbHFLEbedjsPVMGSC
f5hlfUtXL6rCQ2olfnqoljp/KNlmh50qk3nnFgCJ7jph8Bulfm8RCzuRA4nTh0dXjr2OrkvHgVIS
LlPyADwuAd/T+9CTZKeW+tFaag9tHe/meE5aja5aLiMon6l0MQo5fq8Zj2FNS6+WWYd4uQa/4Fur
esqPi8zy+Ci8YdiNNPSLnxneI2gYox2D36nR223pjvrNKYA6M21FYiEqlkkjiICh0+kg86uzfgst
Qiy3PHrYVIrRIX7FiXMi2q1m1gcPWuaV6GCFnAoY1yzqnFo45GHsHaXTedtCkOAQJ7q94odE6swd
m859Zq0Rb34C56tkjHzHgjLMu9Igod0BvGEUMzIFfcqBZ7F7+V23i6JeEzsl2Deva+GSaexElLIH
4bQhhss5VhnOagfBIcBRgjNymQsXsOUcPBYdBNyLspjdR9Ml4w+37SuWt2ooQCQQrt4d5JiTTV+E
DlM2i+5jB/9vab84ss7dLRa6stkPXS3KjUUWPaDJMELbbuxAjGdbpn2/H8c2+ZiNvf9zRNb20cna
stm6lmsKtOvIAi5x8hXEbBaj7+6juSwpmfuhK7dOgnVno3QBjqWyR4Opo+o+eox72yPijRFR72Qt
hAdgHSdzBURivF/JJBlZA8tktr1T1uZex3zRA2IXKsZJZkkHFmzCbRRk+fdU+Faxh+vgpkgdsJrf
26YmHNYJqfhyZxEj07ZV90/MZvzVKjJUPLJPWCcqN6ZaYbDemn0D8B2USUSoRpT3vOp0ssdgFw0G
qLWb++bebnrzYenaNcx7yExK8F3agT+mXyA/BKpzfnF33fKy4IAl9x1F0kcLphiGIGwSV+PYdT+V
ajvazQuB9XuljSGTAKwaRXACf/4hcgMLFLXrjvI4Tbz6xD/BQt2n+RThV6uhcGMcLtUZx+l0ttI0
789Z31SP8EVszCcApObrCetUz0OJGfCQWwLNexQsRbZrtKFI822I1xtIOMvepZeGkWGI4YvSQzJk
x7f+FO+UW7m7LLMavD/Gxi0XRr1PUiMYRFisHWAr1cqivLCoTrduULTc+3KpDZicwoGiU9vyKdNV
lzyGVsJW3udjQBJa3C/mVFKbUrGZ/qkOIJ8wfsZkk/GO7mcvJbETmP/nAfbHREK4jWGbwPrpUasO
+ndX4C+8Ndky4s2Cgphuss5hiY2dxcP73ZgpZZ6HG3Jnsjam9kurFklUY6PMSIUhnNSDVsoenchP
MXBCpO5LkKhLngMgUpWbm4dx0OGy9bQG04EKD6ROPk3YkMSkav+e2cFUHYC7Bz/j1F9N3LKhRUl/
uO7wLTpQy9NY8Kfg9KnP0+BOl8swjP3OX1evTbtE7IKGigAL4IyRfjMWCc23oKf3PY9I6nbZ2MzR
Ic3IDj8Y/pY65YNDrGvQpuDjZdlgkxrj/CMwwzy9HOl7z+fW10BJM1mMhOAwmb5ITE6t4+dO6a4o
ItQf1uqjDPoSS4fmtt5kiAuRLxdKUvxQYl3OuuKoNqS6j3dLvrjExRYeoCXPIg8O6sE0XdW1z2x2
yTFI1okP1TGYaDBfhNnERlgyCaEqSGh4qW7xHpAdGcI33dwOnoocUMtNwdgsvuyj3vuGdi0ALFXJ
NQK2bckImZqoLbDXNuY5Ng4mNrdXfBqn/AX3caHr/TAELcHq1dKR7LKMndmCpiNtYpia+QFb2GLI
BLCmH8Df7Gct8vuIt4XranqBu8xaaDD1wKpI5qsyeMeVre7DeQEKtXa5kfQxgRLXVmrjSPZIILyW
pUW/XAfTYPEZATlDGRnzAPqdCq9O4ud6VzTDDCofYtaF0b1lncDNcW9sUUQfErqvG/qbWX8anS4G
KxOVSA4kXS0oaXUVkN1lULWc6clM56qKpHlYJljFG700zk9dxhP4VQNs9H6xWl1ted+98FCo2Nw7
AYOo/ZDBfUKkg6ecRI6YcriD8rfaORZIlnFjggv2VcfskKkW5W5CCTucSrvUw4FVw+v27ZoBv9VB
ACUBlqDxTyFQ5ojkBuXcN40aCXYYM+tk3JEM04aFHHgBEQ0EBdROvQvd2nfOugxx10LbtBgI+sY6
9a2/mGcan/Z15XWWtZkZWuabCHh2dRcVXh8e7dojhS8Dr0uGrisIUQXCWHKsjqHQJrAhl6OfJ4YG
REdwzjGsHQ+ONmPR9MwX9MKHCov7GQFauFzDXRjjW/zEbousT1j2MZul+EXTSY0XU53bIIBtTChD
DqFvr83EgLLogvKjk9hGn8pEeAXvaKKeSTDT/RbgJvnHZsoXgPEWcIxtVTtRc3K6DLhX2Ahd7XjZ
K0zaQbQtoh6rZ0GiR+zF+XMkCv0hD3xIhtLr4bpJJ2/kXVB2rOnM0UBsetakv2SpE/l3dV2m7QFC
E+uQX6fxQBAt3s/PNqMyQs3HMr41fSGbS1Zw+jDYNidY0UWQXajRqVG3MSLEejc1Y3rI8H65oFeW
frxKHV7U/6LsPHbkRrYt+kUE6IOcJtNneamMNCEklcQIeh9Bfv1b2aNW9YWEN7jARXdLlcUkg8fs
vfYNXuqBWrj1FdlRMCtTojRt8yC7jgpDQirDGmf6hr22iqS+kfHky0sHSTBHDo2+6dAME+Qmd1DW
tmsWzlTledUTtzyKFoUkFs2VX4IjIxXFJxm4WcqL49JobucAXu8OrIq+cZ2UJoJ3sOPcZtqeYTUi
M/4GyojYi3Sxm/c8xeBF0Vi1p7R28Frgygj9o20XAb6qzoUQ4yMY29GwpCBXaiCGG9Yr2QoLyXhX
AIzmkxgRXrNsq3z9bqsCGJpWELrQm8ZjYtqcS2h115DJaopGwsA8GCLQsCwLT1kT7bSzgCcoSPL8
mfkEIpFiY2nvLrdC75i6a/XdM5qu1Og2Qig1NthWa6vqfpqe+u3UqHJqDoGsCc01nZkzyFuNaneW
lWYVuJMZmgNsvOlK/oKE4Q/dQCxCAS7wqarHdToX61UXG1R+//n6NOikqzB4JrnO2hf2ld0nhzta
EWvUkhvY5kaTR1ZFxsYaRytGlLfKgVETahYk+eCNh7ExSu1GiTIQA1b2Sxe9Ki7d1BUD60bPO4+l
wPRq+20LpBPmtga8UF5RGhEKkJCTy92Wgtbqhud5esh0HUX7sbLrb04+ANtrFWD7C2fv+KhpJcLd
mFfBe1drx7qGeHj2JyiI1UWNWX1kzk2s8tQ5DQtIzxbfYpx3d8pQeRNC2Zt91uQ6+hyPaP22EUx0
MoFtWoUdE/2h+RWaZah3w+Ck/UFZLflpU+SvnwntbOcTG6X0piKvI0xy1+nJQ0YGO+wdp6Of7TNV
RsSXTWIGA7yKfK8y7odtGtXy2yTa7prZ0/fx1rj8Ga9w+aUrEUlkJpC339VkqZfJr+aQDXJrPjG3
k0991xAiTupcsZNUSPVGEzq0nijlR3mXtV2tsPjOINwcORBmIUpvs4QW9YEAxLGQcKkH85hSW9hb
121GRNKVvIKRnM5xD1ge8AQXFHDiRq61G90InHTVBhMTDABFamW87QU7kSR0dXZVp1Cm3ntVGLcJ
rwN8iTnLx2BrGNs9+Wi6yF6fsRM2PC4pGWdAkdLqgSqouKn9yJpuJDzKIwB1lzT5ZRIT1XMVA93V
7uhum9kCIOYSlfHU2YqBgednw3JoeLWIZ7Y8NZxg1IgYMzIrHnFCm867b4uFpCGc/h56ReA1R56Y
+IuHDnQHlzLmJUDRQuaIWwRM0F0rBvSTyj57lll3jcspQZT7dSVIJFlIG7UBf/pJvww22F9cZs3Z
l70S2x4FCccTi7xjJMxKxGXPFAiD6uzfDc3a4OFVKJOSJvdWvfeHWF7sRdrf9CgiK5modM4oj2x9
XkyDxZihg7q5jqWAeGjlLLsucsvwKV6Y8MMv1ahVWpdTP4CXN14CO52bA5bVlI3UmvnN1peOvqQi
XPud35CTtQcRfx37IqMMBeaXWYuE/zCyN+j9VM/7sIgmzM3Mnom9y5eONPWliMtL0MY2c/K4npg4
qzR97IfUivZYooNTr0UP6T1N569yZcCw79j4w9tkFdDdS8iqzee4m6z4zitFTCwfhRzDdgTYvCYj
/aUHsppxOiHRnmuWvoTVTaTXZVk5j5upFWn9EFlUzKc+r1P3JBYfd6+11LxTOmeQ3dGs1zPTKrum
pvygYT5FxRT05GtVg/1i6GWX3agpfUANte01c6lw9GZoi/Rbnkecg0QHkbXi1ijvt2Sw5Z94yYQw
YXXsTkduK3vCvsLY7GIFyoNfB9DouyQBF2hvmuZL0netye8dc6XUVOvq/KgcpvJJaWMSfUzbVEmo
j7WpjznRfwdRNF5+Wo2+NonDWJ5zvy6cjcPiZEj61TFvSoN3SUxjBt6DZYZ0IJbcrQm4sZhwQ6YH
2ylC/7JVAnvwGkpFqKDHr7wxQ8fZ0ASwiQBHRJ7c94jkeDcFZhrvxgmacYKwZtxqAMIKzsasYVlE
MupOoqcdvq9Lu3gxTZF/8+YiqDaDB472zIEL3LWPK4+lMBYLqsciDx9JmFxIBHaIl22K0rp37Yk0
ibV2+vKpdUf9qbVWUumI/ylOTcX5v+0VFvUt1CKXJKkUdFBXT+XtVFQp91ZkyhsgpnTsaTe3PgGB
g/dlZFWqNq3U/veYUV+2q4hdaG99j3HI3m1VtiTSprcn8rKAXLEwlzSXOCb84bEtYvToosagQtTx
mr7pSuT9hTsS9o1jhbP44g199eYsklVkzcPpw6DI1yBJx2UiBDBrmttCWlX00o9ujsQjlP25rAsi
YxtqWMLI5oEhYBhmM2GVqEPLwzC3mF7M0JQ/ZxEKTFF+lP+io2/qQ9sW2JgDs7B8rbETf59rY/cI
2h3imGL+2g0fzY0OwOP4PCqTpCa5ZWAR6ZX6/YGZkdqxmk4p10yp7VtntaNlqyCONoknLA8mpMIr
3+os/okKbnJ3ma5y+5iDlMNMD4XrQbYBPA3DqLikJdQwfrFjwxkDWXzpq9Vl0EU6DG+yJU5HHNtL
pzcWv9GSTE2haLXB6AlyZfQAmkOJ6icSm/UUlZPznakgApYyjTCf2aSXWnRayyYn5+RtWYvCpV9a
VPqwytb9kvcmlFsiU1CoAbO0imRKYZjQ2uPqoMqyBpKf7AE6ZRsOvxhya/EYewp+ThBpq3/yeC2F
ux5hSL3vV4F91dGph/l1YAN/tqeVGFmK3IiACyuq5K1Xa9NvddmTzmopehvSGsFMBylvLtKzohZl
+bhStxnadMDzTDLO0Uj+1rmVnX07eo36pL2WVgz6Opgrr4mXZATjdujdPioI34uoLZcA0/+N2wL5
3EJ1oH+kn5EPWStAPbSg9/oNAwxxi21YdWcW0+Gwl2R36ztM46K/s8USAA6YlplmxumK8dtkFZAt
lkj3h0aiES9b2/pahTw3SC11Rl4xORfMQtr2FlXqEp9SBKmkRglrCfaAc2HxDGXZg9INxtm/Titg
qDDWW4NDh9Ba3Ns14aX7cW0WyZ8yS/jK9LIFv+A1FUMWVXXdkd84b4FJRO6wS3FYzWc464H1KU9J
1TqPrjMBUiiLMD6BtCJeLovslOGDGiLrRg1zX+wDrfWySTnKVmLPKE69NpipsfGodtQQ1eQerKVx
YSRacVW698SH2CcqypE56ur295p6yTnqyiVuqHViqm+QC9HwtRvQzNwBX9Hl2QRN++YXufiODpgI
ClmPEgxA2cGf8/rskezPQCd2bw80C32RLxfsnWN9IEk0SPqet/kVPIpsa+maK/iiqqflBjxE87ra
ZL1udebl7naAec9eOVz5DcdB+sXWZ2L2JV676FXU5iqOT5k9bStaQcJgnWEhBD4z3xvyAL7bzZR9
TcFbL8fI0inqm7BS7wz3ppOvJ0fsezuFkNHEHYAtGecgUBHaOhtKvRD+K98Mw17pko3EHgiQepoB
ifa7oD+5uSNeu8Je3wvVj/1paIMGnGVR2fme57kNCWpkNs7yaYT41BWFFpcmvs49GQlreRvkLueT
MLlDTyy6vAm/sqtdUgKStQ8EL3cmZ1/URR09tWiQwMEZYeafobvE8xZ8ROxtHe0jVM25/7yHtaMG
SciSZO5N8Tb4gNhFeTsUM/s+1sHFtyaG56yCRdZbkg/FoVQa3JBcvd7bXK0gBy4BP6ZzUlp6N+gZ
HfRtjCEhT5ehJ2WejvZOilA3+5Ud9NfZ4KR4wBmkrmTOuRAXSsdpG3Yctb1P4Ma+Y66mMc93aRoe
AzlX7607BBIze1uP76CcJgQ9GgTIZu2zmSSaiPzHE1hLqB+0/UV8KxlUPaY1iAd2Yug7kpi1x6vf
dWq5Aao1EbVCabXlxcR7QDNZ879X3KYvQ+pM7c728hIKPOzUs5pG1vmeylyPUS4MvG2R93b5ywQr
gcMaOWa7D4I6XC+5iqVcE+bhfoo4qddHRcREt9XI3N/pnvNluziu9QusAP1Ta01DSQCdtdifgGSH
6m7F1Jfz6MbtUSlSdG9qwqJ9dqYM6BNREoeS+GVhkcNQL93TUNc8pkTOMTdVsgUq1oy5G5N+kBJ/
Cs+6zTaGKD8EjpEHmcZSXIDNNVYGFyzqaLB4VeedIc6BQVR2SGoSx3S/BffieYe8stGZ2qgkBZnF
rLuTFP9q/qZ7wi7pMMFgPbNva+5Rh4ywlad+LC7T3Ho2KBe6xkMJDQvQvwkpMbLQtRJgiv204x8Q
2odL+AfgchLm5Wr8Y+F01qvuOK42LVEfZC1bJk1ps1yOMmbJNn48FBxPmWTHvKH3905WqYMmwSjq
hcQcetmdGokN3c/LMOoDV4mXzJI6NRC1CG8dj1V05QOGWTuc0tnMwJ3JHSGVOCzQtWhY5Uh9fTgl
W2aFVs5aCAk8+G3VTNs17JnFzY7pqqSH7Uxn0VfNI+5Gp9p71jqLb8YJh88dBx4RC8UEO2tpOpcF
0UgsiUsiEQlcZn1ZQOY5Z/S/smCFAOYB5atHWrDXCjmcoqmVRCsQVOYcAwWgk7EC14p8h+vjNBZz
tS1dYIGHqiojYqDZxCV22ZfxYUS3TPvUqCtgc0jNy1CJ5gdQKs3+lCUlCWepSI8aPTGUbpq6jF21
6Am60JF/mbt2ZfNqMR/bZDixKd/EIGHOyHryLxSn+OqGOQh/0vl0oP/J0gpoMEodnTFcIRlJm5z9
mpj7hhl0niF9Mc6Uk2yMoJYxqOvcl1SLC9m5yJhZIUpEBQyV+1sbrba9a7UDHKyMW5DqZTrLjeE/
eawqZy4T0ZSFPOmmlDe2UPDNAhX3P03hA8Od59Iqz9RrJWMK7Pf7gvN32teVjPJjNTOvYZLG2nQr
V63reylsdEkNv2d4EEhWIYGV7PzYGaj+hnUhc8F6Sd1feVbAAN6I0gSfyt5LFRDNEbkCVNv16KiJ
7TkoG+bVSW8tqb0N6VGBOC4RgxcnLD1aKCgFu24yXPHKBOl5MK2d7YYutL+CB7nCxhZt5r9J1f6H
7gFwydXtAdQZb+cHP0JW2LRozkQca8oMaWCGsh3nYDrblprxCzbZe2anhs20Iwb4V6GzN01Idz2t
3nkJibKWenXP07qGx6Lpy6SeR/nc8sxStmfZF8cug50/EJIKvLIcnv8sPPkoMOdlg6mODx64SODt
8INoo6wWcnfYjuwb7J6whFx1kkLErHHA75VDydKkFoY5Kcu6v0hGxEf9JQZgVCK0UQ7bYP7/h5/N
UmqN/KJZ93PgDqR+I0lLR98hTZgENFBhvLEManC23TnxCJFOt30YLuGhEtrz9pgZQDYotwph1rW1
HaBsjxjl01QjidNDAR7fo7RWF1502eOgK/05F65e7xyVR/mGKlUXlO4tgmUDGj9lf0EGFuUdIzlC
2Nq538sZZOTGZdnDQoWlTLDrU1O1d1m5yFcF5BpPdgf3yVgzcvClG/WzwoztJfU6vnvIlxIGuPUr
otfpgcVGv7Oj3GTIWGYge9lASkS9QUoK9U3aXGq+pFA9Upis3TeZpyEJHCNbN+C6bv5tBTjYLBtK
bKt+Y8iME3zwA0skMmiK9wpM7mPmLJ79MMGkYvONfG5+kllPxorjI7PihE6br4EB4ZQMjba+olRB
TW5n0p8YXZOzwFC1tBhgewXRFNXcdV/yEIbF3xT2VynTb0LI69cO3dy9AiHAoH94Xnxmu0t1hQOr
EtAlZyyhu9iPTi6Xf+eN12gusc7f+5go6LAD5ZxWYl9n6y3sY9bLlT/fa8Vn/vOD8B8HyPVuhD+E
6d8HJYLm/nf5kmRE4jIqNHtEJ+0dLzP7JZb5eACzt35qWNUfOu4GUHRxTxDMlHovQajTxEOkm7iu
nAmz0pX3F3ncR/EtH4pHg2vkCqQ3oER+/1AjCYGTjSl/b5Vtdu7jhjwpMgzzE7zileAQJU8BCpu/
uQ6uT97vX1GAdS9EjYb7NfI/OopDMVI4gXXbD4Q9QTkeqDwLv79DO498BH8zGzN65k8WCPhz58+v
/DX1fRnV6zELhb2HGxc/BIU97Na+oFb681f1vz4dOA/O2hAjvf3xBnIQPxdsPZ09J+y9LuphIOi5
6m5bQov+Gv75n9Nd4LpB1oangDsDhcfv34BkqSy9KePQtkbSgobumt0IbHM3zrZ6dxdqtU417k75
7XJbNzYT8LIVbKPTdff//bUFmCLsnagkbQGW4vdPMoK80r4tzT5VenwqaNg3ZIXFcRIBhX//88/6
72uBfFyWiTayTMzGH49mZpETagq57j3R0o4L5KDwMT12gA1GKg6eQr5NEX3+RDHwl5/9H+0linyS
S/8RQuLUFx/Oh8FEKVsm7vlJ+fJJVwz8I3euvA0or2HnEMEk/3JDue7H+x3vPBNsF4sVLgf742PW
0rhYkXLTHYY8pCoRQCOgoLPd7Eavoqb31DSfgPjZM2K/gny7sXaaA2MrGntaIvtEShoViWakN323
raIYEsdamUcWFALcL8z8AZhRJZKmVdLsKSIPhnOwzh3QhLVhj/Lnr8/5eA1JSXbYQUREO6B8xvT5
4V4pDHdRJ2nbkTZ/p99Z602NS/Ezx3996bJAf+miDlVltXCmVYIcgKCImWH0V0Msr19yeTxog0OX
2bfTZHlfjcjyv+Rx/q8PeS088CfyP7TdHz4kevCqYq19mJpGOPulVNPybDeWUIk9Gmc4Y3abxm9/
uTQfH2guDbcoPDt0226Ej/33n4pcye59CD+HlqjYE/OelsrMD56o0Yh2Y0F+64XpfOwXliUbEq9o
GLXwMvLOGF39+bP8Y0b+9zkbXsFhxH38YxPF7vOhAsosVzU266YDkUnI6cgNNJdmGNzboMhWcdOG
bqUuKz0fIYxzljoHHHe5OPX0TniHBUuLTYwL3tviXIznGwSu7CzQjPXOZW4dBjZLOfBP7H7gGLeK
IbhjnwLOPfSioTtpl+Ns02TSlkd3aNObWCHYgHU8MCxujav62wpRgzgXPufcOQeaShzuylhtO2im
OpvV1/AQFPM4l7WCBx2cBpTgQqnpsW4Q2w9vAeiY5UsGUT2/b/qaMa4ZlvXSzioOL57f+96dOyJc
UkFuhzcZt1qZ+JPEf9dYE40x8tvwWeDpTrc6rgL9gJRNmoShJU6IHuPr4c9fyX/c2yGvW/tq0MDC
T0n88ZRdyrFmymjsA0YDO4UpEMMBZNqJrSyzBQQrr8Prl3SBHRHcCcrLQgBYRjqJU/LMLraJNBqf
zu7nv5QCH996nMMuWTJhfEU/IJf/UJ9g67SBrWXLYS1HuR3HrMWIWvC0Zldn6l/sZ7xIPxyJwDbw
ngAUobWh/hAf3nvNklvVEI7ZAaWa6K6CL6e5T5uu+FV5FvndHiYIpFs5arDHKR70SzxFKjqTRdhk
98uMAeVQTFlgf82iiX7bBIiLHpm6ybu4utKGszib/UuBBsn5QlhiaT53UnXlrqNMNru2HXp7F0Rs
NraBtin3hwX20W3aMGXHuPLPBW+Aft2tdpoRuc3Vz3fC6Kw8pIW23Iw/FhTOy6QysxyHwS/XZ+Eg
9ybKBUomENM0cI5xQcAHUWz2ur2uQ99iJ41+jk3KFCVzBOC6jKkchV09LtYOLlv11a0y52A7YRqe
S2dBdYspK7UhiONTwlgPwYTa3xvukWz3xJc11FbEgqaEqQ2k5EAepysYdpNH/tTzwJL+EDJtLxMi
Jq55lPZc79Ec9RE65JZk4N7FgNJ11vSrbYiNbddYlz94dzDxqWJvqt5YzrhdMkrlfF6MytOEcsjr
X9siyE6EWJkKQG4wP3kNic1YGdPmilBPzbvHycoR32CJT7ximj5HXh3rk2ZZ6G3ZSg9v11dWvOlQ
lErCArQDptiXUbkJo9L75ZSuzQBWjctP4nb8T9dsNfFeFBHyc0t2IVDrKU2LHCe3zjICNpyc1QM3
yw0c5rJI6kGbECQ9XtId8pqyQ3CVTntfkLaHetEwV2TlQxeD1Ge6ptUpG1paURXwb72ma/gUge3x
MuWK41eJ8uwQ0rCuie1M9ZfIMP3dCNCbzLPCNv3KC3JtrmWbtPJDY0Swc3OkNsfM5Iv7glkWh7G7
jvPZd3p1ErO1Rjt0fFDoEeGy0JdT3kbHErpRtQ1kNPw0+cyasXIy+sgOeoO1QfDGtgGh2qgvHS8g
uTcgrwkxof9tjswlRH2RU5tdNKzE7sxkXWDAUkISK+FJ9X3M67zFWqxhvjmOIrmv6J2GnQXM6DXh
zOZrkHXgIx2el9rdsq3MHlyF2J25TlAWW8vTrBAtmNFt4oVD9clG2hxsnNqoSzQX/jVwOwx+rrnL
eB8nSkTMS5Mu9xV/PN82HKvRPZNxhC+gpR8I4ui/0f2H8XUytXAHVMN3v1gDd08ZRa8jcJgnre+b
Mln8qhXsgyWhvjAi4sStK8onLVM32+U92QGhUzjFrh5n5HVWVX+Ow3w51cgG3tGQdKewiBRbYLco
/H3rwUc51R7fIMCSEo0lvpio3Vr0sWsCfn+JNuwHvRvlBjFv6blG+DsGQ4syBz8sxTcshfNMHPIL
49ipv83G1jzZTilgWFatc4OE0wLAPhKWesPgEj6kWIVIn7S7yviSz0MebFGycJNG/ep+qR2bidqg
MAxuGKhxuWtkinjInMw2254yFiJ9YQwrK8h0PSvutHiwylIux8Uw2kK4lpP6HGdMOrDs4EvYlEE6
cjWC9ZqjFGecQvFVviNSf7ipW3Lfd1Aulcck2qofUemT0s2QjPy+NQie1GzCPvGAKF/Wq1t+Y1Mi
eFtRoBXZdKbQr5rtf3OOohlCPdL/t2oi1T5ZFqtet3WbZ+Y051FJkFBAnCjTFz9LVlYxVYJNK4fh
FMsdTwUjAd26sGScWn0h0bSZj3HVEUTwj2UmjTOCXFzibV+yHB0gkDaY6UnNDrHmrii5t/nro2et
lMpYA6X5a9ODFYJvFphyt6L02RNkVQH1rooOR50b2+m+lrlaUVe6+fI4+lUf78hv8B/qNmPFUfuy
eRrSMHC3vV1f5SAr2ujkusEZNxUQGsX83vV/tAV1+26uVtGeHH9c33RIwhNZX9ypCnpX+AoTvkBe
gkQp3zLCx4XojhYP+axdYIxLu2RJU3jufkkZhRJGEgc7i3/QJKIVCHClHXQ/QhlQI5lGAfZAJC8e
dWE4fmo5pl+rSvQimUAScfxEMcLGUQd4SpZ8fV4heVUb4/fuJ+q2Ok/IMbXtE2Swq36dvC2VrAER
GoCMS2L/VtdyN8b2CSmSri3KC7sm85IbdqSc48bIpyAbivder85jaTedPIY1xE0OrGsmU2ZSJ3h1
2Ku0m6iHCnSGt2DhowwzXkfs1F6dgkTXZEa/R8gmZKCtvbDqyUrHtK99K91520c1KnSOKXbMPgxC
eB5L7K8PXW1neytGqJSsKylBx2WkVNog3HbsvdV6Fc0pWwD3UM7Y+rRnonAv/VGG+7xxoi6RpCL/
xOFGsMQEa91B69pMKeqaMoyQIBLU7qDt6eEt4KaccIKtrjLXGXbT/YhYvdqMfF3yBUISR8VxDmHG
f26HyDPoq6fZeTDuGoXPacitl+D15aUGuonZVjyn3UYEwJG2eZ5mT26OeQfH92wOPdXDwEGONWtD
5G/OFRkZfYp2WrOHcu7tu3hA77Pl0k5fvaWwSEwpMmsWe8UpwZ/RTgzzLrPKXS8MXlDbuDaZ2HHX
p6dZWaW6yMp3nh29xNWJsT1+L8b1448CXVaN16JL7cfIrvydmGLwd2iPZI/ky8nrjdN2r2OgCOOS
pEOGe0fIpmLhDfgKPWtxdXTEFcuzMsueCk7lH2i9c8VFBHZx0AOeDeS6tdovykwvQtrpj8BZCcMi
ss3sZFG13woaxXXfqar5KbIIUV/Pk1mRkoXeCotCU01kz9VLzeFUMAvTWgkbjQfvLnwXwbgmM0bO
aaN1Zy6ClocdsLPO+mhZPRiekRaYnhiA151bgud5Bs+bsrEltlrsx6kJP41FXmX7ELi82ZShN/Dn
7bh8FuuiB14/8XozNwU8TuA/9akk0TDlwZv41sYa3nZHnvFNm8KOTOwIg8M+XX08kkZFWPsi4yJ1
tvIxB8XbjstKdqlsgQwOJNeRRGL8atsX1cJ2PYzJaHEAJ76bPuuuMW6t6xN2XAhCwfn9zvZqC7Sc
Y8R9EGftJ6fK3Qz52TQ8z+1SrlSMgZ9U7nVCJHnOVJItLUvwKh+NRfqsGevNSkhtt+dO4QnKPFq+
qliX+YZ1TvcNoBVOA8fYc3BvsVTWSaQW525FQMfRszqtIZXXUfKmHuup35Anl34N5iz42XGcBJtZ
50FzqZfZfcD8xoIHs/NYhBerJi5wm7eE/Z0jQPJiW1Qc1jdwMNr2ijTN2x3vA+XviEj2yRBABxSh
k5vNLh45tG4tNu+3xptHH2CxCsJPfpORx+tI4J3nqOZL2l5bacQjMpqrxLMRku3dvA9uqJLXZRsX
NtE5Xt5Eb1ZmpM3hhPBhUwOCiY6SSHQcv4taLcoN4D87QuAVImHBuia+kyl9xNZxnTVKCO7q1vsi
CE1DwAexlTuq6nE9UqCnw7SVzYTPH9SDs81dNA079JGEGsympFDMCLjK31qEI8G+nJvO4bVlWeSD
uP54C0LaqsjMLtW31Z5cxsBTp36kId91gptmGm8aB1nspau8MrwHcRTOv4YgneddgWx/PtX56j9a
ufKDAxXVwKmPoI1EyAXFxzVyy4+/ONKvj0YqYjb4W3w8TQOQmwc1yIgVxOzW9k4wtKh2uWXhZvOD
fMxulJ/F+VMZamLxQk6v+aSjMpOfBebLq/2x9bKdKvJrhviKiuS26kxY7nGDZPrNmbOWdpxMQBJX
UpZSN6KU6XxgiddkTyU4bOwA3ew5E0ufcFj2YVilOYpCU0asZqWDzRLppUPV36FNQbhv6Qd4rGR2
Yr5tHrNxQLYu4NvpxNPsroi2Yl766ku/eUTsiLd9lUgDKC9V9WYvmSIL7c/9+n9nSFT6qFecSIRe
DDXj92kOCSsB8oBsOiBQa+6APnxtMewB4DeY7Ftl/gbjvQ7O/j2xgRTCngBuSASgA8LWdbr0LyBT
TPNdEnU0HXIiN18Gj8Bh3gT5k5bjtGdbQXhxXOs3uDLTLfXu33zi/+vHMwAAJsboiEnlh193ikIm
zD1bCVtpREtTY4G0GHy/f9a+HF5iZ8h+lWODXqpRw43lWb/+fLk//vzrxob5COJtLgRG9esg9V+/
PuPTpe8xRx0Y1zTRBscWUxjqsROip3EHtaPbrVEzXzV4aOipLbu/jMw+jiWuUxD2MxQ7DlNp1/9w
AVqqCRuo+wIeDPU4EuvsbKnWfo351ckCmuYvAe/iv0ze/4NKuP5URkHgwULWlZT5v//aGVY8t08l
aHmreGFjo86zrsfERZqqtnaOqSHLo+iSO8A0SmTeT6Akqr/Mf/5z6aHeBf/AEkAWu158/ff/uvRR
pDEH880cJGVocw5CIG4XW09EfQM87NZLBymqfpKd379XcWbfg1AZh/2fv/9/Bsf/vv8pqoCYgCpg
DxsyJPtwJeCw1I3jIAsXbW3CnZK++G73rV7f+6DT8xOqFVckPdOU4GqJG3+5FOJqTzpkNt6O+eCU
t6WvXeuhIFt++KXHtsTzS1xvdsl8UaxHKoBlJoJtBPgyt2u5S9NWGM5uiRzJlyHnrdUT7FF0qGIS
a3RK+7KaaEJe3slG71vfDtNjDruqesZt4TdvyMIj9y7KJ3wWgUwnom96FGwbIkL79ViKSftJETIE
2U9N7Jc4xjEYboxF1I/GHxw0r+zdF2c3TW71jlPUHje6RzOYtHDCPjN9J8vXB5JSXorKpMFfhuT/
2UsKh70yvJjAA4UTCO/DFbdRzi6i0BjJoDhvDcKYfdpE6zboXPWSowO5CcrGnAkDIlqc4voeeHxw
KNrr6nxaVNLYbXP8813g/Oc2YA/G/i0CdCkYsgF6+/1mHMkty4hxd/bxEIF10hjLrPNYo4t7GZcK
DEBEoCmeo9LrkswjPnI3CQqju55xGY9IDRr0xRBI0Z9QtS32AfGOQwDgzMzjHSv18BLhks+OS8q8
aKdrq/siSHVA4mlM8NZOQRRSuoru1Rr6Mj+bHNlvCRe322eVvaZH38VJsJk6F/CrcWu0GWAxELxU
6UJpmDH125UqbRELTsUsLrgzdH1m+BH4j9rLTbsvfWCyn6IxzLoTVedos8NppL/H104c+2jl0U0B
7tDfQq4PXt1u7UvUvZ3pmZVPKTGCjiANYxn9iUYXXke/bwh0wtyF840OeWbylDjjGCC5cNwxf1io
U8WZ7od9N5zpNd8tRHpO96Hb1wwQ665/8nOU+ZgWnHk5hXB/wpfJAZOVWbmHdgp5Rvic8UW96Lnx
vg1WMLWXwTB92UkJng3dq5vKfb2yXUEWPSDGlQQvr3syuTN1p8de0x8Pa/TZn/0lSIo2W58GHizi
rWGGhNuc0kCSEmkxVBNBpRXt3ESMHIOrmBZ/YBfGmjCe74I5j4nhjnsG5uAg+x3fwppusRQuxX4I
oulbW2Y+sRwQVs7GyVDCTjIf9pMhmDb5P+rOZDluJOvSr/JbrcvTMA9tf9UCiDk4i5O4gZEUhRlw
zA48fX/IrO6SWNWpLrPe9CpTAxURCMDd773nfIdDHB8hGRIHAdMEnhN9gEWAalTqYttBkU+vxwyi
zanWSm5zGz3RSOCmrKd38KZo9QNuAFDMwFV7SDzMwYR5EbckY4Ef6gSvFTvFHtGqN9/IvNNkkAq3
e6Yi4xyM8gUhXJcbibqOO79x7oj4K05omXTk4p5TJLh00mGP5qnWd5Gek41ZCaXbZ4x/fOgUJlx6
Bb8gesbZDvLczz2rhcAAfKps9ejDSnrsT8U8oRebgDSeukK53WkWLUom4VTTY5l3gxvQCNaGX2xi
n09K8Aw59tpr1s2alWJ+khIAOJdaki4xMC1YeLHy29ulJdSF08xyrLjR/sMx7vp6HBNWhhffh+5+
2q84iw7DaPB6ZinML+CK38H2IDtFcPKW2O309udr0r/McHk9yNieT04EsgWQqz8vSa7wZQETBvOb
a2OTcVt1ncT+rsX2+DUrAcnAsBqL8+CPJLalk6UHvW+oPaN276vhxK+5q1XUx47FGNeFKAsqmnCo
KprSaOMjlAs5DtUXuRyriwQXNPbS1Hr688/weeq+fgQ+gWF4TF50T/u0qlKeRcmQA9mLFZQXLAb6
zsUGtXHchZZrbMA/0+gCXgx4EfZ//tLGOvb8cWNHjkMOgwNtjX0d9NqnYWxdD8gih8jZVSkGG9SL
OTzcbqowjEWaPfhXlTHiHkJtjNK1c2KkHmLKlmfVN/awMXqg3yFnRkBOHSU2vjxzICPZYy84Qdta
3p3C4V5zFvoSGDupYULcPH6y8+wBLXPc6OJSpq4PJYf20xj8+af7l3ufGQDXFtEIS5AOV+7ne0NU
YxRX9SgxI8/ZxqHd8z3OwLcSbUdQpNBF9otjqrlO436+nIAFYdYjQuPAyJH551eMQQtCG4qb/TRr
NL2jmHQZbyiB0mG0ZCOw2ik9u3Qjyr0Rtw5RspyrzE1ict22Wp/mc2jVGq4SYBw+Yx2nLR+rrrB6
BAgpTgHKMWzHbmLiaFqYVT+KclAPsdGk8RElEb36lOzigqJYO2DeKylZyUw75kg43iXF4XZah8es
vt3j75f6P4on+/8uX2/Fcf1JtNj08e2j+jlYjB/4I1jMsH7TkUohzaFIYPVZVQzTR9f/7S+69hv5
CBzUWXLRlxA+8b+DxRz/N81mr4fWTjXCMJcbsoPtmPztL7b9G+x4F8UXEiwTXcR/FCz2qXKhQjRM
FnvX9k1I72h51ifjh6qhKZmuqYLWf+bbDdldtYnnURmSQYZM7QTvHyz2d5Lt0yJ0pJ/ncF6G/BHf
AEHFP1y0mz9u/v+C+3NTY6bp/vaXT0vM+l4c1l5WGaDADKt/P+n+8F7aJi2aKJbJdqRPd03naok3
NF2SJNS1LHGuKkIdvBDz52SEaC6xBYgBfKzEPneteMAzphidu45jUy8Ni6SWHfGAE4JgWnuOcUTH
qtPNVrprBwbWjXhXkZjGmjXWhOuamL6vU85TY1hkemv+4tP9XJ7x4ZDaELDF9+atl/qzhKhV5VgB
c2ekkCzaXhQZ8+ikMfxvU5sJa8OZk09lOhhxQ8xnLZnfvux/dS7/WdvCm3DQhWm+xi3nORTjn/ZA
mpil6nrGhnrhF9qxQVrBEEXazKE4Qnr2FX1Vw9qpKBtfFlhIxIIvjXk/NYY0j2Zbd/0vFl5v3bL+
uQ6u74h+iaVTKqzqKv735/sPFXZdRxAQNiTiONoXRtl1FmIvtssdbJ+xD3tbtA5aXyMyqOSz+aHq
aHyc+tQm2xScY9SyLywxQ27RYdSdiTA2L6vKc1jx5tkHX+ZB73UBGrxVLdykPEK4u4kicDZMPBOO
lJOc+gH1muUxzx/s3gqSxNMfAPJr48HTegboHhgScT9puJlptSdVdYEpj8iEttCUfRIY8rGrL/Fr
MUw15WoO+WHbYgdVwDhrBLqz46bTxsQ67ey0WdQOtCani5l71AWQQleBmLDZgNzrBox5s7PHVnyh
aonFVkfqVHJydKbhbJf0ToMloQ39hS0jN3eEJPX6psfxWbxzGs7LJwMRQHqIqaBAhoBAdWl1tT1I
96UrJXYUUX11RqvCOSC7ctz4Pu32DcyouAhsa5qfSlI90Pigv8mYHbYG8F53IQOd4qKcNlGFzSxw
sIIPgTvE8XxAmRRXuxGvlXMovGTBwAkOYpVRpOC+zA5H/i/2Tui761n0x7tGJwQRQTplGhJPjZPQ
z3eNwEauysnUw2js8v6JQyZgDTgiiRM6vlIxbB5bzkelg2i6zqPB6C8kEnyQqWYzeTvgNaJ6lOTL
DYc+rv0F1gUstsM06ZUdGtnoZgeIEkxknQaux8lG3jdt6CvgTsngv/UhDifhQlMaJrFzRr6h59ai
7RSWZI4a23JwJ+KX56zFeMqUBAFwZ7c6i5ZlDVs3tpZm29cxLLByEH2+18u0zPdp6zVfPdr7oAEN
M+3uZkDN3iYm2NUKl0bW8WGSaUIbjUNKe5VHU9w+CIziO+4012JkVixTMJB/kIRmZeFBNQ2M5kRF
Gwbhx8h58GVaNn17kHMtXSHdmVEqd1BXNzEzDsaYHU7WE3XWktNnIR5s4zdmfCdBmxDeTOezIhgB
8WVoCHt9WLzCti/KjCEdCqhFf8vMGX2L4dD7utXlQuITaz7YMgFqXrKh9DbqESV0I92PFEo4yA1s
kNsqzmHUxLEDrxL/U/8KNIQ5eDu4RXbHKAaYRIHw/DSZUzdtc78kcqnIsO4GRkIm8aVCGfia4Pmw
N100lvmWuWM0H4vUQZTFyJvMOsug7A9GwHJDAKkG3FE8uI2LHAB+NyqSie+6juquvFeKInlL+72J
ntQ05itsikRiHnudYUvc4gcgk95v5A7JYjJum3mAt8RuDfbZLCW4PlsyusYe22LyKQUJjxtlVf0b
CM+42/jT2BWhiEauAVVKxiM8jcUzBNp+ZdKVGGbxIk110DQFTxozv0btXLiCMygYr3hQsfCQJ5QM
evDZjMmd0qumudOrlolqOurwzJbMTd8ZdJR52KcjGrmZHRunu6TAD2cPBlfdYOhGPgFJLfSsvgEx
udCl2gPPA3nnwL0D7pc0MDea3B8aqLPDACdNjxGs6NlcaTsLmGKzzYmrKEL6NLm4EMKtv/vZJOGQ
uQkzcUw9SXEoej9lF2/Kedn4te/cMKCn9QK7VmqhDwtJ22qRlSJ8igrxFvvCiDa6mzcvmmZxJAbV
UBfbFI8/FssoQ2rceLM24fCZDA/US0IxrNeykF88Fz8Zo0ZL/wDozIy180a4goOKpbGFGCnZ0FSc
fREQplqEKErXqJNM0R36ugU+yTSDvC+vBEG4o1El5Eb3bAjKtFELnIudPr+UKV1bMucL79llWpqE
vVGkbzksm1t/9lN3O2no4rn+iJo2OvzPfFP4qXrCjOQtYe4qvwxHXA9J2OVu9BTFBqd9rFZ4VbRY
dlunmGS1ZTHX+7CwJ2JII6tyqhBHfO+GttkbN4YDNZmOWerfmX1r0GNMFA4+i/sBVtBcRNZG4gbH
JQgwSJ4oDOHfrmsP/RSsfMYNiOE23kQqbr2w7A0yPaVqEVUhwNSvEsBbzDRzTLdhq03wU0FRgUfV
52kRkLZRIeyyUjbMH8fm2fdnRehx7YJIY/DLuWk00Zyd7K4XTkCIeERXjNPtQlCs0RjXWp4cQAsM
fWAjCaVBZjfxTZ+gsdmrsmuIEewBx2zamP34AFI3rZ4mY2z0M+WwE69A6dWCNs4LpfYadHCj1aOX
XMw+LddADSujOsOw1wcGdALwGEle75vZwUU40lY8IFEV06YT7mwC2MmhNrYq7980ObVqM9r8KAJy
W7AuinG6hM5QpDuUgHjIR5LpmAbreecGGYZSFahZ5ummn5ysBxniMTiv26a8y8aoewdi4HwMSWR6
eybAzYWT0DA/Q0FrnSNs1L4Ky9pTK4qBS4l7lfZIYGbIJRAa+gw+ocMsiGarAhdhTSPvpfBml7kn
WAVeeASfv0CvI6q9HCCylkS6f6c7KSwEbTp7toDieqfg3ur7elwfrLIoqvsZXwDfo61HZjhkgwXN
MJbqm2JAZAElnJ1h74i40qBeLwh3JbYoE9a3SL+XS6+AJQ32jP8nM2TeI1Di+kETcyNGOONggu9w
R5ntFf01ljzXj5/aAtJRUCnDuzO12ATaGmkWny3N0OGsE0jzqDl4/tG/pX0GNksU8aVU0odkU2do
E20V+w8cO2c6pmNSv9slFOhjgvkc0hX1RX6D/zFPw24SLBO9UOab0CVQ05SvE7VyJF6xMCIDSb2h
uV5KTX7TqazbfbQ0pXNWYy6NEKmdb4eLj/XqKHKPcCIYPtqNITlnBX3lD19zUZsvzBX9b8gNXTcE
DS7yoG2bhcQ3dCRosrshV7BfKhJVStqpjJ3jJGPOMGCCRI+SIV4u9Mx1sbos1iXpR87JzwCybtux
QU9ilD6nalX0Iwkt8xDNSHGgyaJYKJgDW0x9n00ctCB5FfRajZnx/aiPK8qx1yHB0J3UeZA7BxJx
1JrxTmVqvCvSUatYwGTyEJUIpgJIXlG287QK3g25R8sYVBEqxo3VzuotAQ/fB9CAzFeFi5P8BXf2
8LeWVKFB52nKRKuG1G8DukJrUBa0dr+bR3N2tl4N0DnUzCF9Rj0+2bve9bP3tI7M/Jy6i2dsLTbX
ew3Ncr1VztDSHEdMVnD0hoIVithvZUBOVA0jWGbtuI9x/IMESBSay9JNtXeBx6s/OEtTfJG1DnW+
GkwGQDV14Rn3syN3o7Lke9ejRzkOECUSGmGO9caAw/5myG58b2eNEUQKMBQrDNZXcKBIxJ9Nc4QG
wJ4KVRIdcfZYNlk7BW4D7mTD2cWyTv0UA7pUQ2w8dBztReD1gm3eXfjS+Rz0wMOiNqvXqXLmvTJZ
vumoaG66cgBmOIZQp56oeTCtlnKd2w9K2E64kAzHD3I0hU7AokRLuhq7JtB8GjUHqFfRrYVA6Nnh
r8y7eWaUutWStkZlo8NzpBWbvjKQiErCwBxMqxxMcG+g8FPaFrNjuVwI0ruvq3ToJPjCXOL7jbKJ
bo5X4CHuwf6I0DUaG6pjzBnDi2cPXCHPEXfqIDmHtFSE9zNwKFamuMi/G61yZQAjHhxWA7/NCikS
zOdcM6IxgAepXtibfAFCMnFVKJ2+TzeuQVZqGCFjdff2SJswMPDTX9TzCOTW6tE5MUcF/9vAyPK2
KD8JYythLycYns1ipn1K+5Xy05EsOBbpfQavBlhX69T3biQoIaxdTXaYq2C3zTMkPDiOHlv1Mi/i
oeIodsUKmhKNsKTtq/QSBJodvtqZpzdKTjqhkeDBdXu+txOxRrnCJQy60e1AtCDN5dFzh+w7EK4+
IcVCL2A6Ie6C4ZD4MgpMrqoWTGQA304LAwHYfGq4QK+sb6E0GhcZClPGbXZiHsC61SjCux4csIGu
xXZpp+e+vBh9DRinPSE9QptzvayMRYpYUGqry1frab4YGcFRavTkdc0FD9MxezAHlCptYXb3E4AJ
RkVafg1M5JBkc7LLC7ihG0t4+jvy3oSyMW2OcYnxHnUHxGKzSI+YOkh6qu4x8rihtlSPpS+GDcuD
c/QgbxyrITngUqivbJJJD1WCMDq2YhnydIu9Uc1yHY3Fm8lC6gaMyL3kLhWbZcjrQPpzh8Vftley
ypvbEagQknHs7G1jPCcpEvNuPXykk9qCTskJz+IhhtGKC4lFu8/RYqG+xkdvEJzZjTjlqebCWGcQ
NOtm/AXk4SXM1ssEhvDe85LudVQeIT5VXqgNiAg6KrG/qgnlfA1eotiPQ7EzPe4Vv4+/GRbLsl0K
L6gnfBkbh8hjvVrgBEX6tJtt2JKI5FiZliOnvWtPzW2QAaTZTByiXwalsddn7i2COxoP9F5PnbVg
xGkZYQ7GQJbjihtpUDETY2TGN3VV7m1g3kcQ6e4RnMeu9v0YaptWXC+csA5eo5Hz4DRXHbiJwPMq
qPMdxwPp1VpAfxxd0dw9dFXpnYd2qu54Bp1DIsjuWfSlCaO2SD6gkH0x4FcEc1YXB9kUJ9qQ4KFG
3Nk9XJIL2fn5mdEOlHQBhaHLIGuIwdbDJUPLFfvpOhY/OJnmQ5szMJu7ppbvmfFRu6nR2ZmLle/0
Lj+NceVzVE6Nfkszs4TV6No7XbptYChD51g+3Tne0lyVMWqmlGBfgsqLh0Jz45Di4SIfumRrIprj
MFg0Z2wJ6ta2hb/tkFs3G/yC/dluu2kzT3l2qluOekCMrMc46c0b5A4PjDdxKHCkUUHbowpV5pBw
YuvZ/mwufziR9UeasDfvE7b2IOXW2Q+Dr2Auq6TbMji98zhJ3CrHro79WFUnMx67HdzD5DJqfBVY
NahhYteHAEsBBzPVfiWckiKaHgTIQ9j+FJ3pcpk3lA9tnB9WHVULUO0YJU301Wmgf6w4rtz0bh1q
4rOziI/F9MRVbzfmZoyiiwk1l/SaE7lYDwj9tDPch3HroTM2+55GfYPA2m6IGagrrT7PWS4vcvSp
LVtZGGXJSplhD0vclS8xJB7dWpq17F12GWTdQD2FOGcLShjas11M+0KfcMnHgALaRNWctRJSS2jo
snIhSR73eae8raXM6y7S4E4jjr0qOfvibIx1ii5dfMVof4o8dBTVqLW7bLYBSeiLvVWsV7knzm4P
zJnSGo0oQ1DmUF30ONuTu+9nwMO4qLfYiNzQaHWxGzXDfZ60jnHVmOgBjgnKepXu8WFEW8sa6Sfw
gFxyfC2Zb9nzHuBYUMn8G9YWf9sI/aWZir3VFYyT0eLYz8gwDvloN6ek06d9K3ksWZRMon0os83i
HVM+XyNpYpjsZ2LqzRiN9fwwTb1PD8ZJDgArl2BwMjfQOGK4aw+p8Qbn3DvFQzUs/K3UnS9jf04O
KhL+HihTvWvo9oUwkVz4OtAkIIA5dB0K8ljKvnxrZx2DSuO/F4L1GrLQuI07D8pI2seHxpp6FeTQ
NgLEdHg/wN6kkz08DpPzOAMBYO7MsScd26OomM+EWqunZ0tOjgoBXT4WeoGTqRmwCUnia44xRBJS
LWB1bbiP5Lbp3G06J/ezTfaxS4Mg93l2YrDjM5i0x6jlmUvy/EKk9IZA6CRHzDJvCBy2Xm7hVO+K
N5GW6QWqhKucidghdxoqnmV9hB1hnJYExQV9QXq1Q72pkQpflib4kDSiRnTAyW7sqhm3rP0z2KW1
pJgM86oxyi9OKuo9UuBkY0yx2vdw/0OM39cRXfCA4JOvBtSxXWtrgmdO8g5d6wCfWQSiktOpHdOr
vscTUfpF9mQ7vneOfVht+lx+RKn7MroJ2fDQHQ59Nlkj7iGr26i032GCubWX4rVnLNMGA1NatI7u
l9aI1YMxFXibdBCG1McD/QunbfadzQrmN6wxPS2oAMEQMXaAX4Asw/RjzJ8A8sPPP8MpOqzU/gtr
obiREF12zBumS8TLJCKlQoQUIwZt9mGGvUNTKB/cjY7G9aCRyILwhjghhUs7o/exuhOSA/j7B8y1
xN0nHQkTSTl1T6WZEUWiufYdgMwjj0hDXgv+ck5bL0C9ze1iC5I/ANCMm9nPnyIKGkCHdhUWHWzC
vI8N2DnNAMo2k+YWjhVMCNx5mxSs+XaWS/Ra+n4LzMAEkZ2BnUAdMbs3mIbbDaUepZos1d6YTN52
j32dAPejzXQwIJ3ivl1a7dBGRvqcAswLKaki0t/akVyHqj1G5M/sZdERS5aJ4YSnwkPybytyj1Cs
3uBCOXgxruJxaC4aUURXbTnewJcAi+5XG7IZusBSstnCUXxyKQ8DH+/VF2LEz3HMnVY67JQsza6G
u0fKo6HLG0ot5ggcx85J2qpgyBeOSrmuf0WcfFiYIyOnz4+54z23nLjODCciotHoBWaLWGBDZs4N
/2IfcuQNbNWCcOoHccIKdGKSTT/XK20SmOiiwHxyAAuyk61AkvwwDZL2sDXEJ7oNHBTLdCtds0eM
hTNy8SCoAgsmJ7fyl13ViONgdca9a2cIUJRvV3eRzC/zXn4HYN4wz8ohf2kRmJPYM+BtAVrT1Ctm
95JVs5KHKY42ppsd/Sn1mRo49gNu+duuIzaaeudUusNLLgcLRk+c3bHD9y+Y9DpCK0yu/ZJ80dJE
nWWmvUX9c60N1gsZEA+N5fJIZnm7kWZDlytJ++peT+ABT47YYvxClcWGdz1ziKVP3k3XfkOapS16
nGUJKRMD3f6EUeYOAOFtjyMutLtMSwJRRlVAgBzRxXYffV+KWpx1bZK0ZtwTemv1KpxsDSormc2R
xFAefYJy+LkqNl8F00jUf1AccbV99OpFRTTC7OFb3HaPQz094fLad5X/oDSoJRIQzGXKsIIGroZ9
Rmsw406IuUezL8UV2puhOGEbtuZLmfNYf0i49MkVqUITRKAupeXE/cCQDtxKuvbxZ3D5RQ8sGDjR
cjmklWcCKU3iqtm585CyKw3gXfYcorEggVQj0vDap7FobqRlJOILIdS52CN6S5brFN2N9yaN3Mwg
FTSVqF6whcUaFRWRTtiLXIs4IvwepvWEBsS3T62gwb6Bgh8b9xZq8eoKWBCZYhVdb+2hdUz8MML3
K+uA/auLr4xJd3RoG31TXHjA957F7LU0DiCqVXtkYkxJwI2WaX0mSK7rwjh3PXVw9JGwoEB46HI/
XM531RbBkuNe4SvJx7te+tKjsqsRTacByUEaDCyVG9NlQ+8guzV6BC/fsauOC/L9tRgjy4V5Nl96
5TbjdLckpCoTs7ywH0ZW1hXnjkdAf4rg07eHspua9uAhl5quNK+OHDxTlFKPzGNGunJOZo17oCv5
iEvHJUGHmx6C1pY+k605O1gJdcMECuGJzcK2eMs3oVYQ/ewCynqtNGSbexf3+fA41WpCANd4uYQn
SL8RYBoU2PHJTGpTv9HdGEktSRNRr4vAbhWGClyVxkg3BBlfIjd5i2yC9zu49mG0OSJ+MZRW2Zzp
iM85DJO03SemD+3sETqmob2ky8nW/+bAG3LfBu4EtwdvFdX5bsG9h+Y9HhqORpBka0CfDqalZ+nB
N/3mL5h/txQ21CdAvov+Gkco2jRsvIgBD5TYkXtW7eCoPRjvsbzQctlYiADz5hkW7MCsIkHcmSho
jEc4c+73yu+S6rZJTPrZfZ7Ul5o3JfhuvdmzvgkSBoZgDWVJzjYBk/Zh0mSc7yK6u03ALTr7B07c
ICuIicr9vbVOw456P0YcRTWDFpZW2qO2MdOJ0+UswAudmwaWajDZ2I9C2yvLF3qaxgcBjem0dylA
syvReEmzc9j1TpVV1C/F0KBejWKndza+kDsIepFJ+T+bNzIbXpNZEIxoReOjzXO9XWjCX+vWWLwR
0hM2KP7ONiLnc9Wu9UEUscvEjmLzq/QLlTZPFCTGjRvpJ0jirzT6v/ZwU7dQDox7fJEXiZF7YTwQ
a1NpBZ/c11ixc0xl7ejQIW/Txj2CQRLXcRmLmwEpYLxVc6JT0oNX+JbXXXSJAiyPsU6a9hsNDB7o
Kl3cu5It+DrKZfGYWFJc0JG4HuhCfk0w3+6mOvfeSoVTuur8OiVswSTDs0d6MeZ1+YJGSDJ0sdKv
tjOPbwx0scznfraHXaju2hiDCAlOmglUYXGbILWqbAcscMT4afBJ7fij71q4mYtD5sa8NZy3ET3S
rgPA1xjzC6qUsPG902Rh10ISEYeultUnOpnaQdYUghZMe6X0a7N9d5R/ckTG15752QX8aCTGKX10
xsDNwZVtvl3mdu+xMOxSTvchZouOO42qDE9Y0EzTN1/Xz2hQDgJ/927GA4Syw78BX+8ctK7AYiZe
a7QfoUtgxY1m+MMtqdbxBbS+ht+shnzXYrUpgkWD+vOVoDDclHNZZKjgAD63B4BubrzvBNUkOXKA
e0vSIR7QHCQnIwP4S9XUJ7eRqFsLTJqJ1mJdEMpDRtrOmWWc8bfj1llPO8vmsGHqI+zw2JFufYhN
zp0bz5WxuZm7Qv+mw7Ajp3Glqe7smrbrFhZXzJyAOedtjKZ52hN0xCRhQMm1QoYz/6ngSuF5pqmF
Mcyhr3iSplQ5eQOlfYdV0H+f0ykruRCUClt8oqUKIYUVj1AKiBQxOdPaZ5CVlInKT0gxNalb3L1b
dFCdZ86Cb5hGwdviNxzrbYqPpw4imTD9aaLWera7JvnORIQx87IwjwpxITrxznCFTR7BQmkJwqiH
1sk9oDbg6QUGSoSgQJltAt6odazhPZkzOIjMi3T4UuXoWpuU5wniu9OgWdBcQtt2/bhokDmxfGsH
2oE+LjzEO49GPlf0tKAIqKDU0SPseruEHzM4S/4yJsXshyNTagz1LBzJZraMrrjuTC9VJx2m7Eff
MjCk2VrkjLxElRXIAGsZbbQyIjAm9aCyuFBhdVbwop3PyO97Dr0TuZVI2IjTy5fUrp6UGkV88JKW
c6HNCelqKCOczAsJgySOpkbH9IyACgxrObzjx8o2GOAzn6URaU+OfgWCJC15OGPu7Ey5C4wV38mA
fSxD85BSMKf4lUl4gvdpyYNNsghBWSIS7wIaFV+iOc7aETGCPzxS/dDqdzyLgVnb5M533BFwUwTB
XYS24OB7dF1cYmhNOTs9xX1muxd5n6N9dmeiQYO/egpFYG3r4wY2zkToW4zPhUEIabVplIEw9y1n
evaaUn/4a8JodJpKuMMeq//RKiHKh9E8RwTh0eaC+qnq57/G2NxJjPb6beSW3fW0pCp0wdtUQWR2
w7e/khARFwsWvy2NHrPfVaYxvve1aVy7i+VyAXlmlt0yJak8/j/WDL6r//FeMwuC5d3//TJ9R4lU
f+//exUl/vP3f/5l9/fffx1/1JvX/vWnX0AagExxO3y0891HNxT93/+bf+gff/P/9g//6+P3f+V+
lh9/+8t7jShk/dfitP5JKIh34weR3PpO/vFzV68lP3f5odL3+kdl4e8/8IeyUHjOb6hyTYezgbEq
AXXkXH9ICwWDgN8ANyKrAluFLWj1QVV1uwoITeM3LCMW/DbAji4ZCLyDf2gLdes3e21n+RxlcP7S
cfjL//ro/9DvcdX+uBT/Rs/3s1r5d3WiaWIIczggGTBzPkm7WnPU06pKmstkYjhOvowx69e51eTG
O6dsg5G/YDhy7hGmiF1UtNnyh9T0//gGfsfQ/VMmxDvgc1MCQmizvVVq+UnciIKrSKirxgtSBGjP
cZpDOGXFq59xtv1EInUxDfsmalvVcX7PlGOditLs65KmcxujpmGcEpHg9cN3+G8uzCfLDu/LM/lQ
Hgm9mvNv3pehmXZPb06/MKa+6OhqOqDA0IsRNppneTwGCUoH56pTptXtMA0BVwcUTFxh0Y1pdkOq
G0E4lsXc4mQzivqVnW1VO/9w2ahPgNn5CAT5+gjcdT59cWVlMY+qpgZYUWaIU8OgDLJ2mamFfkCd
1r9wMK3/3KeX41JQUzAEtDCxfRIlUm4VSUKj4Wy0dY6ueZA1MOgA5VWifqFi/92I98NradRNNtGz
WA94OaQWnz4aAxALKaNNarqTMlNaE8LmsymFdyM4h8nvKpdLfybp3e52I/sR0z/Lrby3OYejvIl9
u72DqeSN59joS8wx9uinN1M1pvbNL+6RnwXimBAN30MbbqJH1/km/E/3LlFLuiXorJ8XTRUwOape
RqTlegtet0b1Bh3Xsvqoidu7zfM2nzfZ1HQ2PUbVp7+CPf3LF+TpNhBYD7OSu/4Pf/6DLrdKEzod
8BbORuSiyGz0sisup2ntfC056JuvCK36JP6FH2X92n/4qrgLUTn7CIFdDQE0ZtJPr7rUGF4Q4Z9r
NCT4cpa2Ydd2cg2Odb/YzT0gjEyjT4BQjaCZkt+f8V2Nd3/+RbBQ/vQ2sKesdwquCz7+ujT+/DYQ
JDtebBnqRGjrPGzkHy+kJ455Lt1OlA8tCvzlOPdk1fxCrvsvL21ZFqxDi0eQFG7+8/NLCyLQTSZq
DUdv+Eh7j+7IhqGz4VzX6cKzIbKZs2cTM9n5xbX/vALYHKLdlf0AZFEH8fjp2gus2F1rVvLUYbyA
XtWXPA9/LEeJM3G9//wa62g3P11m9jD8JT5/srpo9c8YzS6VamV3jfuuJsJgG4tu/t6bYA8OJlEU
qJdkVFdh5pdL2NKoIyoTOlgJtYf4A9nM16bbt5zMLP8IoKXY0CtA+ZLW3jlqU2M7GRWaMYq+AG/D
eCImznxqfGc6NJpw7iYfIQAqKKQRhLsgSU6+jJE7Scx3PqMhmPepAq1x0gQ5peJjLMjN6dpm+O73
Ufsmh27cxUyIj4m52FfcDm/lIMXe1vL+ElCKF9KrIJfRwAVcLPQQA8RQ3rnNcUl7i+/dC2V712lN
cHwZ1xYSttrdaYksL1pVN5tU0LOj71fkXBRytthUH0xHb+8SHP60xcp8R82ekYNWx/sqKh8m0lFu
x2nlDi11uxl1wvh6v3MOcVcnrxLLrdsvxNZx3GxCf8qXIJrIlKehmu/XvJeQIITR33MZzIBoU3nV
e1wJLDA0v6XUD72JJWayNfnI2LSkrFS5h2Kgal+RCRr7iOnDrkLWfR83nbelkUk3lziSN29CgYWg
kZJ0ruP5krbQDc1099b2kF/36Jhvie3K78ZaG7+Pma1QZdh+dfJXFQrK6am6NU0EN4zo8P/o8Uxo
A91PTu6D55kvNOdJRHQ0v7kw6tkmFhDmCHZerOjzOgp05JesrEzySQmyZINB6VE3ESox/lo1dH2z
ZTBmijMNjeWCVOzhPuKw/DUDIIUiEaXmdU6W/Bfdi8xrESfjI6gW8unw9dEFzMW5Iel25YlQyQDA
QUrRlJ6+H5sm+Z/Mnddu3kqatW9o2GAOp1/OysE6IWRJZg5VLBbD1c/DvRuY6f7xDzBnAzS8gbYt
fxLJ4hvWetbWINK8QURpusw29JR/FaN3ti1opT5tpZnk0S4wRO5VT4K2rOxuozvCB4e+BYWl9RBY
dnA6clYADEXHs47c4F0PBsHuqaxyVsIGDFGVBeoALPLVTszy25k869iGpKXnjkBm4pf6JgKkJi1A
BjNAONWb4toDM024qF79MiGTwJTJFdLuHOzg2aMwQ2G1ywkrRkHc6bVk53R146ba8BrXW3prto+t
lz4F0rqADYP0FTTfvmB2MLQJa++perK89G1COLdCXaXQsTpo4YGX/LKycK+9ylkr9C6XKWF5ia8E
fqAe9thORxSbBRrsZNRbJrEF6pR44q5zw2GnLaNbDzqfMaUG0d4mieBgV21zXztT90SiSHXLcDnd
I1KYLnniiK0UY382Wt8AbB1oj33gIFG10orzXLa21snWC2gkcQlA9V7HaTr+OC2j5XWziC0yayyv
1mIXPROiWJbv5AmVxq9MT1XMFwkZc4GWCvL0yqy0zr+JQ7T+CK6c/ToD23tEG+n5m6EWSuEyxwPz
FgUyi18lGyJmP2A5cngBPsrxP+y3kZgTK9z5T1hlzG8ZlhXJRnkv53sMCuzObJpdhm0JTvnd3+VL
bfg9iio/VNo9jqnLp0IgTpriYBa4SZB+Mf4IOy3B+xiaZVCRI9PfdD3mmV2UN3Z6HDryhtZI+/kK
2jHACsFXKa6plbgBhpm2Dy+MhWZy1MY6K07kjRTYlJuCrfIFkqOrb/SOvFS2ogkXEbpFaOL82qfF
iKgnZp3EYK2PFk5dlXRbl3PUR77TDO6FuAKvuIoI8cS9ayKm3tjGMMc/M4vU8lq1hftps//zTu3U
zS91xC2Gb92SlMe+n/BWCmBqeO+jsPjZdCFnxxqxujrBQod8QoiIz3QSMKKjuwZtx0TsbbxzLBXo
x6oSSXHqU7+d71U9hv5z5YeojS0nGiL8GJWjSUYbwhaiHJofsMa4peb6p0ZDW22E7ULSITkTAQBs
VWjxa6Ql2eDvZpMrlG6DGi2d3GUw3K/kFMBKqzvhPDo0Q3l2EWY9uf6asDWRV1cLkn6RnD30a1Gw
FlBtOLs45U0kIM7AQJsrLGoU5yaj/Azda7ekwmM02tbEqzAoJ4qm9XGGzB2J7OwZg++oypegw8aa
ghxdtAaAsw1yBE57jxHVjoAX8ic2rnaLfu/55E2QnZCGDbAAbMunaMSq8xoBK5U/FbPYHn6f2epu
Q6mOhGQ98AveWP7xUGyTRmX5xWYA3X8oEh3IvyNEsUS/jNircX/cylTEBTpz7KkFtMWR94fqQ7YP
MxUc2YqCyf5jEnNgrrGyj5xjaZtkL62yMUZreLD8pFJLOPEvLDw1R1bcV1n8KGzLZMLS+aJ08UvT
VLn1CvK+yP9klC2kYKdlrYWxJg4dmdmm6SabxmKqxz5/NkSUvrEhs7YGi7wVIDahieEu0EvJMiZH
WMTuTTne+OHVHZPESUentsZgwlCpxTdg+a8Ur2+iS7Ij316NkoROYRU5g09qaXH2SSUnwa83iRxo
q0bdR/34KYhuWJXSzfZxmIdX0kGwbroT9xmbu6OPyuDJbOKavPuWdwsTvTVM+4Z/cjSJpQa9E3VR
cJcF2llHAHLZZ6behrRXawVRwyeHPiLiUczIFNA3R6fJNvptS2Css/aXZJWwGQsCI01VPnrMcjah
wagYe+uAfEpEeXlKQ+idq94TzZWBcFmwi3PNoz3r+IBDxTo4lob+Vw0kwKTDK/v3DBlElHQwbXzB
HmCZUbI4Pbm5J852heaQa1KSVcVd7aEV2aYtUFaoTq33204QaDlgVlkssrPoqh5dTh0KkIbWCLup
mY4SYtG27vIfd67kI1Rq0hCsoN80IN/W1khaZ5Pz5RBkBS9e2S/iSJdUXHgzNamccFDu8kEuO1KH
6XZPmNo6ksrSa48lxcs8tCSaZwSp8s7TTkqmNUEmyHLVYP2JCGW85JPrvNrk49kQKZoSlqAhFkl7
nu36rMOhQgciBfyE2HstLJtFI9LnKvzlyijJb3qY8g5KopvRm7ELpQTEoMQWNKxJMatDchVZTDHy
nCkPcF4ivXzKeFmf4C3Yv52kic8Fc+qjPZZI/nWU6D3p5Fa0Cj17OrDbR3UnG9KtVrmW/WlM1PDW
KNncKzb0/YrvPnxEgsncsfWD4rmuCAvaTIm2WZo64UsW5OMplV3zqDJSe9Kl/WXtPnZHU4yMGqTs
su1c6LFYI5112Sy0rb+d9KDide8W8bci2+7VszIRrklagYDRM+/MVgx4onolAbctm02m0CUIO4JS
x0XTDBKfcDn0JetxDJS16yU7c0i10ap1HN5bOp8i1P2ZzMBb9S042EzKDx1mxZNVEjy0Iv9yfnOc
xOeF0pawpRrWPmCdDLNbWaQmDetSNjmqPB57GJfo5xRt8QMHepnyB8r8To5xeVA9qstxNMtp1w16
yLZJLoAQGyXJNu5k+v0uqqbxmjhE6x0QJA/ETPPzRv05Fp5BGnhenu1pceel8/jJKDzYjjKznnTf
Mch24GmmEHZ3nRy9vYyTZtfFVfZc1OWn1RTugW/QQ79Ki7WEhAhvM81YVe0ms1j1z5G/M+x02idp
B4qdvmnv+H2yEU7gsI9D9advEfXhvcjM4cXPgqHmOI6Hl9GpmVznokBsV1TXtq6uhpjU1yBUfCXA
LbyzdaqgDk7ewWXVis4bBtd+ypJTGBHbvkEFZK8jMrQus5lzi3V2R09lKuPQ+pW8Y81kfIY0KiMq
53n+4mElltx0/PpXmU3tp+fWBDz14bcNDDrj2+nDfoukwe0pVwaaK6RDBxdC0LaSoYGJJEt+RJj7
qCt4LuTiWGA9PO8nbUn6q7q72qqUW8trf/eqwLY3hh4Tck9bTz5dMEkfVXqgJycEcvJ+PCDXG6ur
zgm+RFQTcfSAhsJ8VvQAJ5MqFhVaNNwWSTcK7MZexUuaPIragOVI3N3YbnHqGIrQWRc+TeC2wdEz
QQJUbudtceiZwDqVWBuuuOA1Zn9UEE0qRuiDqrH5q4WPuGCIeUZEbf1yh9yENZSYx7Je0uyyMlvr
sDuQmuZQjekWtYbjUVHNfKBdmFUxmvPiSzpBSmwsukitUWHklpoO4KHLDQ4N2lGjILczSpTYj5YD
0WRwX1pXFqcC4AIxn0h1qbIecVcEf+ixmidNH3nL6Tw6Anumot4OoTE8ojkS2QYpfHtnd2TFX7GT
IVECih1CoByhda4CGXo95gzlwR1pJv8+qz3jGaZUFO5DIgDzQ16TUrjCcRF/UPtYm1BFMyYdv3oE
HmG/T5KtIgnZ6GRCvM38zKziFZuqs2G/KTF8xN4j8d8DE6SIjUVj/+oH3YJJA3xTiVhDdRUAPucI
XY4MrHPsw9mLqROeMFNh9GkIBwT4SUnnOeGb8LEzdQ7RqVluv+aKNbmfTozKzDL1N3VUXnuTMyyU
KjiL1OVD6Lb64ijDB5ga41vTtxpn+xCUIMM4rydSZqBQ+0hfylCPt1EG04Vnm8WgdqMLkln/hIfj
N61x/lDQhmAaEvZD7Srudd5Qh7G2fXjwCUUZ9wmIIpsE4KoZ4fbgGXvKo1bfXMr/9qDNyWYxFlQf
rjDa91YIcVvocgjIKnEoM2F8Ml7kEJ/LescdHRSH0DbmHSPrGdOkE1t/5MASfA6Cctu6brItmWNt
u0ji/bEK2BkcOQFujpaTkfBibFoqI5SkK5q3VMni3i5K+ej7DoHxRNWu8FGiSamN4hpl1GakanaH
ttXfmVtItdai88mwqtHVt2zkPsjcdlemhz1uVfPe5v5jz7mlGv4kw1dW62zKEC2ZCCy6pjnFy7sW
bUQH2V+E18XMdGMS7Tx02gZiOleBfdBpfK4ggGJ+mstgTVeTOisCFZ098eEIxz0KwKc0D+u7np3a
Z1QqHsBsNv+kDDSo7GPa1YGEvQ2DuvjJNZV5a1Ab22t0ABap2LbayawFIG5ZtX9qYzPYdmDT94lr
HLXZEruEhWOHHQ9Rbaes2V3Roqsf1LHe0k3qTT2SDV027gy+Lvc/usK0P2dmMeSu95xj1Pv8wMKO
FEpKVvSY2U/pRm8oKox1Aavj0Z2tdmsNAWvbuCrRLSIFJKQUZKqQ+ZGtPkSsZGQrJ1GhX4wSLgt1
tOe9mbZQD8iuNSMRz+MjBGdaWu8F3Nn46YOe3TEnhQ47OhLRnRG0v8CFT/ehmEi7NyB/j8Bi59nb
MG6EO6mK8qOcy6H7hcWEuLHZivTOqgu+sVo27ldUJeMPL0vWq1zYS6eBoDgNIiZ2oZP71BMgpVdB
aDYXtK4DJyZcXSgKbBqhJusCbb0BQPcSk2C26UhWtX6bhN0HB5a6sGJpu7w3EBfDyxI4B2yE5iUy
SAXMLV+JS8+N3au3EXXSIHy0DdpGXLRWEGLbCg8xTMxxpDQch+tkpdZbrlFem637JnnTXk1ABz/M
Sig5EGZp975QlhibeGOj5GrYaTt8tpP+q4eRKZOBG9oZeslUq9LdM4FRPikXY8SrIaBMOqPm4Xft
tm3rqyhCKTCZxPw/U5fGNcJAyLiCJ8wMJIhz2ZjRbe6DDJy20K5+xpLgXktFzvUVr6Hpf/RsTovr
PCBx2cZ+GQbk3ppEqJJaYPAEziLkb02iZIiYZjhwL5Hggj9ONrISQA1mRQ58xgejRyCiK3X32OZo
nzm44/HLwHaq0KzFnohfZIEgcWcxLu924ZCE1Q+ETTU/klNRMtRr55AWE6cE4o25r2R6DgnvzSHt
zTq4dwxly8UBusBmmslO+Y9riYkWykxCwWE4Vsj7jyH+4vwA7Sa4lR6gwfs59+LsY24qh5Emcbpc
7cnp2BA3dheEJ5Ub9nhnOx2NP1Alxz6L1hoLztYyNUj4nch3Z9AuEpv2N4qd6n6YjdbcNYHbMQUp
qKWPxJtN1Tk0kiUzLRqQC/ecNGwAkC2Pb16SE7izJiqya7ZslmJ3H1rKVntKU4YFSTGa1nHKQAKt
2Z0oBOUuAQsnsOF8VjeI3OI61GOT/8HE3dIEaSr0Y4vR2trNvYkQZsWMWU1/ZgsGfLMKEljSfwL8
Mgu7AteVfyOaflkssaDvCKKU/BpH2tePnllCGGHaObPZ8yG6Z5cyNUV+riwiEjdkYCT+O4dxbt9T
C+WSCtkSD3ZTWp9F6vieQD1BIAQ9vEMKBv6aGU7VjDU/ipdaxvRJts+UXga70kMf6ESG/0d0hqWf
B9TgXDqQAib/CTx/uVm8yfV8FLQWogurCkCDz22MXz6NKTGfOysmy5nY97BFijXkJ5tYeSB3cc4h
tag4nId+8aXuRNzaS+wrLQ+GAhvhvkG2b32f5znfZ9o1BYPFGSFOfSqzxHqP80BNI2KPAZOSpk+c
1z63xoFX4BBdZkpdsjdZD7nXeu7INubFP9sPqdsR7TRkSIzTuPorGi+MCJcEm7QTJmFJa4Yd0Zkc
4BH7VqmXyVmRcDH90LbqbQzZedxljj9UrJCg4G+GzipSNEqoZfEQuaM4QQHhb7mBDkJqPjZTp25A
GXny4r5Ol1xmdI7bv3eH7l+XVeITsZ7sEtQdOrTAF8cYGbtYoK8aI15HeuKqqVqld1NfYYdE3DrU
t6ETJMzmY2+cubmM6NZLtznO/IsLxw9o7ycuI8PYTAECRgbZWLlpNe3pzNq2D3a5DP36UNp9ZT7i
cp7qDQch1unIMHV+E7OPtGtwLUQxkAeijddVbYwwI5DUsDWAtAuNEaKi0CzGatsyP85PnrIzhrtu
JN90VNUxqnMoxTvGNApjNqE93RcMS3DYlqvFb8JB9H2C+D84TLYlu+8octyCorThcveJrKaNA8Dj
LSgrnje4pDRToN7ab4dL/cmMqHAOCtUrROEFak/0MY7RDZEyRGwtTxhHdEhTf8DOxq2h8nL6/ffD
qaDkLR9ckkVlqjlIMePauGIOGFsxDaa+zWBwSTTokH0RB7QrKRT9HebQlnRx0db2tsDrebawM/Wr
zHFUvUlNImBO/mTL5M4xgWyfc/JmzBWlaE+QXZc2OX2lyqxQWxsc3Mwf/SbItjk3brALVIQaKGmM
HHB+JJJjYFrtn6Azh/SPgz5nZvJsxxh7LDS89R71OEZhliJV9e7Knmc+s1FobQvsqwxOk6ZkNbee
Hb65e9vWXII2IDR3b89Vsh9srAskkWsVzitCn0S5hwzQTCc6dpaoeImdOv+TM9spTrwG/OLq6TBv
pg1hKGS+syRlsm54rV/viLKfXsVUTxcbv/8gWERIzs/IsTi9RuCrfJdyEICco8DH0w8fQOyUmxkT
WeItGeOvZJN4Yh9BAjEsBuVU2pzTVQy4yWUmhg4ajOAuXOiMOxtDqLMfF7XuJvXGvscQ0yGpXhGR
bhQVtvCmLE9dFSIBHYjAPMx2lHkHKy1VfqTdiF5cl3QZxPYs95ZcdMXzmjcSG8Dcid+mzmi7VZdZ
ONIYib1LQUTchhDz0l7//Y74e1U6VmmZb5sst548kgKSKz8kr3lo3Am5smSZql7bCcD/7e8TMxB2
Yb1oaTb5DlU3Cv6JzsKZV4br6HRvdD0XLgpCFr8Qra3lBDbr9GCTxJkfbS7lsdWpC5Wqd1T3jd09
RjDKG4/Txy8lOb7UYS/EJmIxNOuyW6CgBMjpiQg2IhWadrABzYxIh68jF9mkZktEbhC1RJ7JziJE
2dkbACjb+4FgHIRqEwj5vQmfL7ozmHzGWOmTPvwovdArr3At/C/GDGK6dCQVupuc16J+piLy9GNC
5Tvfx7Z29HOALpnHd2w0pkXygy4Agsz5UTohv+kjLeoZg3AnZccY85v7lWN+Nq1dZvKSPDuoC8UP
7xPSgTf8yKqsXDG/no1bhwSk3Q95iYrac7tlIGz0NiLUDS008bdrTJ3C/4LLlBSrEM90cwklQeQw
OczCIlYCeTiCu2a0DZL0rIiFwnCuBXkceuWFDSGSMNMrvfU1b/oPzCQetKLBX0Q8LAciVgRZhFpj
ZTE2px6WRNrpJ+iwun2gmZiyPftYLwSAvuB+89yuqkMbV/mvAksXKtOiD+Uywx7ZchzqCpPejfkT
ASV0eso5JSxNGbZjoJhf/1kjeWbvUHVNiY9AP4NwkK7QLiACH/ja8y0xC/1tZaDC0YNaqYHbk6Ky
/ZCerVxmAVBhrklutONT2LYgVDLQVPzLYc1FM4G1NWiNg7Y9GAaJdeBCxqJ/ImiDiGqzpOs56Dkw
Xlk0dYdhMHE0uEuC0CXWngbkkPh6GhG4GMkPSnklPulZSY1NAtv8HRh2Lr7MyYroAzHK+hA1BpGO
1ADsLFM8y6qyk9+R7ob0fYhGEX96aLX1c8x4M8LgMY+CtA848kcMAtkGclaBN2BIWUWcnbpwimuX
UMhvY+135tPEPAvr3/KDPUCLMtSlrpig3GK0GO1uhlFSvHns+TnowSFhQASs4neLrde1XdaHFF3f
Kd5ija0X7jFa50mwUizzjo6qs9KEn2t17wiEQewn50jvSZwD2kl+YZHPD2RC8FptMuV3v6G+yglh
VTJkKFvYQvVn2drQkYmmIc+BJUs2X2apbPvWMinHNBGUepqwE9OeEaZuNGp6bxC9Z0xHam+Ata9q
91FbvBwP8F05mwUdenHNI0CXJ5Ixa1QzralCXPNGMXXZMeviJrrP48ANbuGsMFcx/EcByFCktZan
XjnGdKZn6KFAwm9Sb2SVYERhDFyRGwZ03+zsdT94kllhmVSx2PSK0QtyUNFAztxWaCqM9g7DhrKi
K3SLjHQegnYzEuBn/llCMf5nbce/qQCX9t1bgIUumEvQq+6/Ka48amrpaznudVP5zpNyp6h7q3O3
LT7H1GNphyuPsn4uuULvEWHj/u2vD/C/Ak7+fyWhaAn/SyC6/2kW2WX3r0LRvxSP//WHnpuK//37
H/kXpen/DWkpOL3/dqX+H2np05Cp+UeWn/X3f9eX/vW3/taXwqd0I4vHjJPdZu+4RB3+LS/1/hF5
XNAoYlltIqdbfuef6lI3+AdiPgfyf+T5XPIIUdM/1aWu9w8wWLgzWVB4DrrT/xW5EgHnv0iGKKMQ
dIJVjPhk6C/MfxcpQUhDnJTZ9sp25/Qd6U+xJgeb1YDl5uwdTIFAJCpmibKclaEmpXBjDUZwT4ZH
fExnAe+bjPCVy/1Hco9qn1Jn/Gi7vjmquLfuqrGJzgVcmgu0BH1NQtWUG7vLm2ud4Q/PyLm86khu
PS+wj20S+cxNdKdPYzaHx7Bgz+3TtWJv1SjnPMfo99Bzi1MuldoxDZt/jQFj01F7YXdsomY6J9rx
zgi9niDfZ9eRv713UExg+NIDVosuke8q9uj6oGsuw4gH6GssHMdabjiHdLgGiZLsg2nItyUIqMWQ
yNtXThHbwTTz9sIG04IoqhwfQIUjpPH9iJhFRuHKxT/k4LA/BQpWRAnMZlfZgf5iMdjDlXd/WAbh
qWsyAEERhmobG8oJPslENEyptoYj9ZVoCU2AFLyRVY2+6zhoO6jAyDLrXgFvUOux7NJ31t7Gb+aX
IChbkAO6Ktm08xo8jV0FRy0ARvdrlpaNhioPDgqxUbZqfBH9wp5QnCR7hqeuZ7E/Yf45AP8r/4yJ
jVO5hpMRg0zo0n466Kauj2kTxwFhOAwOWQgeQlw7L4Ps5nUvvYTVzhycOypYULtFp9k4dx3ZYgTm
nREmWOsej9yRUBgDxI6ZRSu/avZRY+abqcHOSufAjJITnxmrKKlRKEO6Te95f0D6+mf2cQy242Z+
mLXrPdg1bjAfqNCx6Z1oHwpDorTqurPGlbC8h/wTDreSzJmxPgRDFeKrqeWLXcKrimlRd+gT7b2o
u3aNVxFEQAjpTjiG9Uxwe2lvXFFS+mfJyveA3LVjsIeCaTEPn+k0q3bfqSL4PTAfBlvRsGwCQbEJ
xuCNKk7sBuU3sMmYhJu5ADGfDDTdXeytkYizqw5AowUMAVdF5QXHincp1g+hDm0Eac4fItx52nx1
LAcwvB+r3YCc1ViT1pZuS15TW9WTyEAH5b43JWARqYxErIhkqc8x+l4QkwRNLkAsKgS3y633tEzZ
ANFnfyVw5tdx4tiCJapN3FM7Wsew89iVUuOm+6SUMb94ajvUdGP2DEtzlQVevI5QFK8YsTnbnsE+
4hyupWY1YVtbhemnX3nl+GFLKFsdoKHf+Cm9Zz0PH4XB4gmTvXOzpD6XCTlFqOtZvxHSeBe5EnR1
CbFm8Ckzm5a8HTyrsIq0b12FANFQ11V7oKEF3MKNxri1A6BLKudU9q9iiKCDsJCi7vH6d4NMohf0
6O0m1u6wQ5vCXm5sDrUBH8E2pLnGa/feICTZUtzHbzyqPaq0sHyo0vE1YM9/6D3D2fqLuZrBuXTu
RpcYoAzrMm1AtjOyoriP+z6mDVIhjNth7G8CAXa/jZqcKWNNVOsr6YQjA9mhv1OODn7EmFrnKewJ
qLIYHK5zW2WYOonNYttuqkvlmoRUDegQr3avcHoyYO7EBgBgfUvhgZ/TtKIQMgvJEg09VdzPv41B
TlfW/vO3CBog624FK6ltu3Q9uv6IG81ALoQJ8sdCVAUesRN7SiF1qssKwXFBp0eO6g50+0thuB7W
9SGXwYoNfjWcwj7TEdJJ6D9rAxXem+BRv8EFMvM1Pfz8QHDsNUyku2EsbR95laUAOSn/SnAhDXco
HrfnsfHd9mhCMd2nMbH2BEONW943wEQq42QHzLPZhyuGZBx3pSBzZJNpu9yGmfFa9so/z0RGPtu9
v6uiAZ3UAOMqkI29oU7k596kgNH8eEO0KvhHDRIOlFfaX2i5/FVCObi3Wwr+qNBfjmCXEeEPPDrs
1mllGdNjMwyYRGChLQOaXK8Eypdhlbhmfk6vmFX7piL1LHLrL7+Qv8quOgaRfg/Kki1S+uRTHBL3
hwdq57POyijhrX5NvES74HY+dexMV/S2yYUKlw/rOPLAin4JoFVOSwhAYh3amZOStIvbFPXOu4HM
cpsgoEUrgo7BGeP2uQCT8ZGhdyQYElSFKPpyLXoN1oxY1V92CSpQT7diiO5CxQEltfxWUsidsnvC
U31i6eJ0wPcfjLfZcF2cmJk+ll63WEMgVrrhg0Oc5g5h2O96MOI31bUpMN0620CZn3ltI53thgy0
chj1HGZp7xJFxbvRcMIIXZGd3JUhtN5eF+FDWWYoRvri0hdJKdYeL2CQbcZQsZqOzKdWB8VnNTd5
jiQoCdgaZYTzId7bk2o2ctr1JTzHYjzJ0JqRZE+gWAgWWcdh0LzjXACsm1uIajAO+kfLbp3fpCu2
O8uvcWfNyoHMMXXed5OW9l1UVuaDbFPSMMFfhXcujk8o24yuwnw6waeOX3F6evk5a0R5j/zhyxqG
8iRjXmJ+Mz4kTOee4O0H+4EB3S7pFHq1gL11VEAbDtl8/xITvnNcG44Byi5pjwhzx3qLb/kYMGrd
cC6H/MI2iRvT3OSNN549e/TvismkE0pKq30g0zH4rO3yXlvk2+8oq2ZrlVYMF7nEhCWqYKqZ/Ez9
q1OYb13DEzWGXQKsqlwSoMZkRbIOgjOJadaqeufFxoV5SIT2cOhRegZIRkyxEZIiAqGdUW68svXf
2yzkPdg68hybAv2CXba3VOYa42s3HiESMUoyxGICDeluGyfn7R2NxhefsUSuDMGK94pmJ5GI2Don
aWjsomRShGGRy+RJmKB0R5cZHf8+xYhkrQYb5iTIFOi5aL/mXdQvI562PjS6ug5hjrcwgD1z0osi
y9CpyWJzmn0mA26xxVwKQFbLIt4OMUgFFXrI3+zQGBlUsUoOLT/4ruGoHUIaoluDNXM/J+F8Ynos
n3Md9rxCLGLStQWfbrBMcY+CBQA4Ebse6y4/9yB8+aCmsjK2PkKCaxT8XWtY2+QIsGgnKzCIQ+Op
SFmxMk31Ae0NfvuKwk78kg7RBxcyseMfAnd664m11egtEiFi1EtWbesZjIrM9FxCi85ce0dumrHu
yMBFG5iHLy5RTMQL/WkULRzM7XATQppbpbz2KyRebfUZOa0yNwhsxL7wVHST4NOoQKrwlURYNof8
rnHCzba3wrSkIkmbJ9ft5B7/g7cTupgfvZxbRYQkvCp8UIxeCcicZB5SayXQCSu0Jq43qp3igt/B
PXlzqSV3o0cwbAVxdrskR/yE5LpuFrvcsZ94kzI+Lw6gktotV0IckFWiIR3RfejqQxBOsgriuljD
C/0BhJdfmI2f/GpmiUN0jFX9CqDwrIIsu0BNfkokWoZWGfozV94tL5S8X0SbR+qUB+mKHUnSN3AS
P3YTbcOpfhRmBJ5rfiQ+8ssp7L3RmMFhaGb7gmLheQiHY1kG93HZWnjJreM4V2yQ4R2tOgHvgiSr
o0x83j2IoLcchAVMJ2r6gRG+m+5toiR/jxCvODaHiRItUnm+i5mMPDLesMgZzZqhPeakPhkPDQPD
4MEosq+ACvbBNsCVB5brIBJT/pLNOyUPRoKaJTDLAV2uDXVidKqnGP7MihTQedMLFSIyKZPtwFzk
LvKmyUT4J3HwzpC2WBv6IF/BFBOrnhjDw2D2ybQDMW8wkpdQSHr+SAx0SFrTFfiHceiiPDuE7Uy3
kOJ4XlUmOCKD3fs9dEUfLXKv5hs7nOzHdGVCy9U064zk2yXsUS9KPe/etaXcBi2O3Hq0YOpjaPNB
ft3EiDSVJS6ih6A0iNnsBTwR3ct06wCno1pqAdEOMRlPcO4zjPrZBU4exH9ecAz/lU0ANlLra6Xc
9TRk7z4MKbJO6tE4Lohdam0fVVc/rqHdojZgymXdtxMv19wOHwE515u6f6+rBDhf0D9ViBO2QT9X
B0Jo5S4Mm1UCBPBUg+UDi+MwEGQK+UAWwKV0xb2Pwm2LnEe8mYZ0HkWB7r23c/ApbGCvEK3TrTsQ
iRzkZbWXOftXMjrjPUvneYuiOL4LgPug3B5Bx1S+u0cXieQ1D8RDXnF7zzY5jX1XMRVlJ6O97CFA
UHVx1WAcBzQmV3T21cpk25JvkdDgLoEhXT3Oavzu88YCdWPCaLMMuyFpPUmpuBkcXjweO7LQOjJe
gMtkLwHGxlWTJNGjBc/tDaE5NBUV68TdMo3snmWICJqeijg1vkAVXJLM5ZciSx6y2K5HLA81IZ8y
mjepxYlgzJa/TtKKiFOXMaXjRjfLcLnbAAHqi0feQ7dJWuNdNjAAK7AAwKJL8wRXZD7NGvmrXTqH
ggyte6FlQBuZJ/czErEtJ1z16Hmz2qXSnNfCh4nIwmj8LTUz55zc52Y9ma34btHwvnlol1h/jJxD
6IYakHFLiMqAU+Z1ZCK8R41aPGkxmZuBhf1OLalf2MSLa5a7z9wMFD89YKnTbHSi2srWhSaNcOio
+hjnuDk1vJ9zrm8q4IvSf7jL9wIKJx7Hu4pM2SfYyNSEdtaF7xU3xpnlJFIFCoxr7wTm2pHT9BzO
HsQEUKMQI6Zp3RHH+sdSfvjuG1N+RAo2Pv9H41VixroAJ8+z0uXp6tZpGzsHj5BitAXmpxXmw/k/
+iCfcwYd3grPqD6Yi7QTuMJ4a3P/P6k7s+W4kTRLv8q8AHIAh2O7DSAWBkmR4k7dwCiKwg44AMf6
9P2hsntaUpYpp7puZsraqtNKVQKDATjcz3/Odz5Bwo8BIQUJu4XsM8fO/JM1W8ufQch/Sb7755rb
T9rdv6fw/b8o38nfds48Ft1bVn/8JN1t/4s/pTtp/iEE3hvqhTaJzN/Krv6U7oT4w7I9AELghpBk
iZn+H+nOEUTGXctiCOHyhz9Jd/IPMJk+kRNBvSOj2+BfCYb/HPhlaC44ZQhGwkQ8ra0aB2Hvhzwp
0PY2x/k8RXkhgjMxBHlGLuv+Rnj+p1eRHp8HGxHBwl8yjF6m/CpTdKwbcbYYqBuFPs26Wr7+oJre
/hlI/bG15md9e/swW2MU7nrEUB6CX9PLnAqxLrvpCPywGXZtagK9hRJzwrWYnb2h7h+Nul8vm8LC
qf37S/+SZv7z2phUyE2bVFcR5v/5F1lPqmmJNo6Rw3Al/lKSvlkB/GK7BkLGDLm7qpZaSN5LKB4R
LIDkSVud9Voj/MQRe3jYIcZAwzQ4EE9gLWXUWTM+N9kE/s3P+tdvQ5qSPlAuIrayoV+yrNIfx8Id
zBEuvq3vej/LKXMHVTX/TXL158zs9itxTJKyOBwsiLiowz//SiD++dPWIhbpstDsUG0xOzdC4wy/
ZkjodsNODeOav6RBwsznX/2Q5LWpR2MGyv8Rnf0lsz1oIg74yP3I6w03otrYu+RM3x1+/7X/HM7l
I4K7txipbDW/Gwnsl6u09oKvzmppsCbP8zq6HNwJtaknJ1tffn+l7W/67wj2P660wRM2EoRNN+DW
QvXjg+osAQxwYVoR1kmOFRiROWASjY38eTYuS2bny7/+G8RBiOfL9CzwE8729f6wNGTDIAfh5naE
MYneb3cEx+82xt8QB/5yk7AgYqHF47S1D7nWL8+NUzuykzlXseGp3+UutCuETs6/c2ZfCLN9InxS
/vke4yUEGOSfrBN/d81fbswqqyUZS64p/HbbQkLBtor2XVWEiLRfwIRLPO/8++/vr9dkSeKzBsA+
IE382jnlJTPgLqyRXNOI8Tuu+tayV6LsRsPGy8knDpEjTK74bx7Cv943LllWx2Rp4gZFZPn5W0xQ
acghaBHRY1/ejU6XvhG7c3csv96wG92quPn9B/3LI8EKyL9gofi0mAlH/HxBOFpxX7aOE1k4sm+s
QLUqGvBJuhEBA+Pi9xejf+iXHi0ht4ppLhRI07QprdlGUz/cplbTqsVrizHq8eaPx6Ff8/qsckOv
z7kmoXGkA6KKKZtdRX0kxQAkCXg5p+sS99XJsbrWeoPqYMKTTIpi7M69Qm06L9jMjQNqNWC4Bi4G
7vaZzBm471w2e6tzSBfUDDdIAomZer7FI5N/GoZtYEG8c/JQHIYMz2a3VOqmAwUvL5fRs+rztHLS
ePbXmSEYFaNhv9oXRGICUhmVFfPeqhO4jnkazPor6QDAlou/TM3VxOzFxaM+BNY5dyEZWV3FETRj
AvbS1MJzLpAhQa8HTuqhyo7DWIf0qBHVT0zMT9EyFtztI3jaYwaYCTMhXrgCp6caGIObAWgmJCAw
pYnh5LdTSz3ODjO1P95SO5fah1Z4eOIx08EFxVaqDrNuJdRVTArQUDrTV/gQzfTGN6Vln9zE7J9i
MgoegktSkLDiQL0k76yOEiScEgkR9DCOezyhJKFFMfW7bvXkozYxyu1Us6z8Cml/IXzH7H2jSPoi
CVfgPk/LzMTnGHCQsXYzfXGc4oRXduA5hH8SeJqMvWSMguJly/gz3W2TedxMFF9QBvUAyG0ZmQyZ
09SBzJbl7Fv3E68L6zP5n7w/0j9ViePaSq0mjjtNk9BiVOjpNK/BKg7pTB7kinQE53Ws3CP40Kaa
612zJjYhMxAVE9ApTV7BtkiSMWjQLtZ+LIBbvFJz0CD8xD/HHf3Z0UC/LBp3XmOczg2qfuOpcC77
nu8d7DZm2/4KMm/wgF7WYIjP48HekYxun3wYwhjjIB+ReLBjWXyiCkQtBwSX+AL0IMZjph9lGTVa
ufcbaB8an120zSXrOpuNSqHBRXXXC0YrXe28kfJhw0TIiWKHAiKa/9JqLT9igLJLSGfQaB1M4vNZ
iJu/JV+fz+3TiAfiAW0d2JxtGxC6GyQxGMcFyXB6SXMcuXjjJnxX3DbfufObDLlUjQZtZHH8VAxj
q3ZbFwVNMe6cqWhVgseCvHh2pj2VYQdpWfW5Hug72hv0W7SRwUNk81ghEIClbpLnpqwprpgLgxFW
0uNlDo1haUntYfb4lOXNSJmTcBf0Y3+zvuYDxvzduqbeFE5TbH0DuU86Qip/oTtkAMQTch397lSC
qZTvlbyMejnxMMD2WJqIrjPOy3x3xXLKUiuQh56OI3VYbF8xFJBiHW4UGyuql1OM3XsTmrR6qIwp
Se54CW6BRbB8pO4IGH5asCIThqNU5HVIJvPFGNv8BjqHI49DNhNmT/K+yC46xCASAzQy+Y/Cts0z
j675ija3JBxdDXFPeeIafCnE4pO3gvJpkCz3rS74gi5Qpbd2TwVBjqBZr/w9lVn0DIwUtvT0iC2+
0iT4pu7Zwm/b39re0PWXWWkN96OdOCSqG8qNwMPpOF0Y6xe8lLFSlYLhCfVRc1jQUpBfqZJd3gFf
bC9u2yTz+rvJawTREV93xniqMBKD4SSx3n3Li8KaCf1mcId5NuuSuVov/Q9syll8KNmb5qEYYvp3
hsWY09DAeGqEJUJ8eQvIcPgkKjB1hxGWIab2dKWphADEF6/jNcOszl2Ti60w7rNp8NIF2rqun6kp
sV9mX9sp9pwRoHocj1mkOkO/kgYrLpFNpw96zdfvaW52zlEbKr9hRrF2txNC2FsMJuRL4HreA5zW
gq67jPHJzodm/xHgb7w15YAhNXad7iNPZoEBkH+mh9rWeXtYMd50F2WzFsecF42O/DEgClqQGnFR
bH3zSPgsqU7WVDO7awYMdgkGP7y2VTLgDMvEEKEOTu5ukg06fmLqoD1Th9vYoQdd9iGzWD53FW4y
IMZZ6e6ZMhMiH/BlvpKHYGxf5SD6TxUHkDYahYPp3Lds4703zMEJp9KrnoOl6R5W2wXJCuuJ4Xrf
2eJjLpjdHETb2PqcLzQ3UagD4GJIGp7ymMKWEz00cXfRM3x7mwofY53AJvkCEQEiSiUBWQPGXOZP
1Bytn6l9N7pwIO3Oh3Dc1CASYpvrnnQQ0SSLAoUmbPihP6gLz9/whJFhJSSB4NaijxN4dySiKNTj
zjyWWPqSA1ZfJlI4HbqHid9KElqDPb75pPXfS/YnbKxQ3s2djZU921kuFLLj4hTD9eQxlAh1OUvG
SLWt903eJ3yLaGfwXZb0ZXH4/KjXeV+jIE8mSdi522oFSHExjEGqvgVU3XaR7uHrn0YaZEwi37Ll
ze0pqkX1mhlfOyqpVTgZDaTJMZ1Sd18sdv1FC6bGnxaUuCFqJe+OB3MZQZZUGNCv62mwCGfXPllK
M7fjk0fE6yNF0s7D2vCY5ti1o97dGtvCAeQTMPye3+j33M87I4IkyK2AZCefkpYpzt5xdRLj9234
+5RYbmJ/YnbWegHjkmBZUgc53y2fxZxn/aGO8WVGDkR1fJ8M9VbaWtkqA+UGHkKkaVL0BFn0k9Dv
0mS3c0fkJaRnyXrrE5NaFlymJqV7ReHSB7ga/ht9V/FLg6tOMPVugHXHcraJe1vGwjdrSeblemje
DAI5zJpMQfXf3IlxAaEyC0wUXT8zYKH3/tAFWXeX5BvokTOLIkBfBM10rCfm8iFpIG+OHEeU854a
d/Ng9EIDofZjgE1MPpZ9h4EZkZCtzteMxfDO56VcRxWT8XU3+pPbH7q6gJ2NE17rvV59lksL5HxH
jUXn2Qf6RUx9AVXUq8KBcO4rWcSeGcCwAiyACp0P+z5e6LWJ15HSLn5Ac6UHSPSnmenEw+KzrlzE
dTn4VMixakZBtirz05RAn44yVfCtEhVK7zz2owYNMJD3w1l0C11nQ6b2Nq1x0CxgnH0Fq1WwVWXM
pENw3S5+GLracpYk16hDma6kH5aKeSCx8SL5lNN2PJ00MGvS3o60baJyyrrIaiXYO6oCWvw2gXot
UwnfPiXHO54mfKZ3cUJT4llKE4E1mGT6pCgd39Y8SecOoWj7hqxGLY8mxl735NlVrvfgiNj4Zlaf
PWPZHN86MeX+HoImuSo5Zt53XLyKEjwbrks4GpP4PrI23rtENs7mpHDmz73qnkZ6T560SKiBwyXA
/ZyulXUEnORsnicP1E3SuAQT5LB0TwjwBIpnb1BfoRA093U2jo99p1affTimXK/RfOiOBmWXkjG/
K3belFCcsJDfiNYK5kaIHbv+TJYwp8LIVillA5XVPvfFSHmJA1kaULm7QpkdAFnsjFF5TwbFJuPO
XhK/25cWmcU97yR+Il447EkdZA1cI71o1V4y8Et50gKribzancA7S98DyMDBCBaQZV+v8CGaCF0L
L8UK73sJR48j8K5j+wbURpv9FPoOKeXzEi8jsJ/Yde9rbybkgQ+1vsaCtL507OzyvT0z1MXHE7CR
EwjdyNBrO10wEa2f4yUmLFU1VfWJr7NlvJkzlmbglorPru6XLylVAYxLCFjda+JL90Is9WOfT5UO
beK5H2M2tww6s2W4DWJGZAwIC7qRl2rxoaHrfiYdPCdPwdpmxCaxYgUhW+v5fUyr+pO05+2swReL
RRyURL8fCYmz8U2Iz7NHTH1WLW3WgJIyzcbf2RpglGtgnV28WTwbEhIGNAwAtOyKc375Y97UFw4q
PzU2bFQ/r6yQHbfESEIgCLL4fpEDLxEatYlCL1KQ/7QG9d3iP87CJpnbr9IVI51Zqd3dENrnKDB7
AYavtidexe89UPeWqBRcg1iaoBNWw91nc293UQpVnGro2Z1eGR8R/Qvq1rk2Jtb2CCt2c8+U3WBx
VhlVFxQHT0BYYt7w59imc2M3sxQ9UtKXfvWDWs0ngjlUhDHwpUVNqOq1X2wcbnqa/XuaOIFqAFKH
5tK5Dv+YTDZe6tlhAktb85PPjVBcSNHwBjc3b6KGeMTOf4BRi5yABNn5Onu0eHYMbglbYto2cpA6
+Qr0Zjcb0vR2nmqhGMcj9yQbLym/V7R6NbsB7uZZpz57lVR1jQ5r/j3Z270KeEQwxWPsFJxY9yNl
Nw19BiVokb6qKk4oFVjzaDI6UOGjwSF2N+JemzeGp6jZ7zomQAvP9GioYtUFv0ALYzjxQ6fHjjFS
zCDUsrHUNSzPzuQ7r1ggJR0eTk79VmwxBOlGDInUm+Y1Rhr2Ape4gZga5TST1rtssvr4M34zNoSY
zKbXEV/KQ8ExqdzatWoyXhZlTwiCAUtMZ7L7aFdr2+Ranb1GSLlbk9VACRYDnqW9nYMcZFZiBHjV
0wraxn7MJ92FZtmLdx9l63XK1uapxsVu7hde/fg4S0N9pDTBtTtJqSE+loADmF/5LN5WadD/2xmT
Cc0fzu93d3bSO45WQ3pgMFd8aZ1s/GC8NNeHOc14CXVlZzggcSjdRmCUGLsap8DmMGnT/U5j1NLc
1IstCV6M6xLsGjmUENw5lnpYqBZRHThu5x8pYIU0THOm/pYDrvIcEyfZ92hENiGgZAUvIpf8g2w3
YmJVS+yBlSWItnsk99zQIzrR7QTd1le2llhshtK+SnqTtgo6HTlSpr4r3gRFz1eYzPXrmJjZ5r9i
4dhhCtF3TK4dMtzKTHO2tVZuRoXjlA7s+6SpDy5cwa9sBIZ6m3oRSYwNl58DksJS7MyOO3/nWp4P
3qrw7g2nNh4pJW7f4rhceYfbWfIwVNt5JY+bYQrB2rr3M9ulNAyqDNcKTYeBfQyAt0zozgW6BMiG
/hug6fQFKqB6jD1Btl/TqKZPCWBR2kz6lZwMJySCu8KHUXHBMZSNZCe6gs9RsL84qklXDwVfNISI
ynFOBdzAFmNKkNIZpBN92a0J23dzri8ZOzhqLxYzA3boEzELW+xxRpgIZd9NbtFaIHBgKUJFcto7
uLIVCCVpr6weDgQpakdJBEfeIBs6xtqEraZBZPYz9eIBuUDBTcCWnBV3b/jQHnb0RznJcXB6dSMN
Q7wGepumC8VDGbECU+PqDwMCEkAueTVUS2McY4/heDTI1CL6LGuHg0Pnye4UBxx43momWQL4Z4Xh
YJ4a+Tx2TaPwHkz4e/DJEBwH/JTfzIPvtHtkqrXct4Ge06itquAiW+j+gS2yjAMm6Xl80l6OGCP1
aL1RBpVS/QheCoSg4t4815zGkhNI14ZeztEoDsPMjRca2UIhrigqrS6raen4bzicQcmnmi8TqAEn
dLKawjWn8/gZattI36iC4zI1zTzBZQfc3zh1sA9ICAVgOHZyHLjCtNBKGNIj7Donm1pSQYZ5q+u2
u0BnB0Cf/XWGB7e6mAKsvHjWKt5mOtf0OWrI7vhz2nYCBAHCKNjLxKFvCJROEiV8feMhJ0sLJb3n
XtmbEp3gxUSOyg9VnXo1uIpZ+7u5IgsY2owSyZu1FjUAee8SfW9zpjPdhjyDojDNjzzBq3Ow8ch/
5qjo5KeOw5KL/TWmjqRz1FbI7LjzR2E19gvHii0T4+j1XWrXOQvLnVnqeoLNjly85y4X3XsCCaEI
R5mSIjfnyflAH8ZZoWWS4WZnX7IcvEkM3yZvdv6xJW9fQUxZGAhVMvNOSfxH3k+U2wOxdKojsdzm
M1MM07v2O6keNTAhrF7Mq29LTDwvKBcx+U8j1WyZ276HfkeUCcawt73hjdnvmp3dWjg3HQWzeudz
jnhfY4XokqcMKnuVZy7NdYAlI6HBehxGoLBf7RzEBL20XRqSnTad69XvGyqSY8qiPXuhG9vSJXqS
0Y32dILSW2a3fYYaGHVr2jWR7fUQLzKN02vnssxGerJV7URrXAN1Q5Ssb8UqeCIGMvrfa1DP48l2
MVXt5oQqx3BsqNQKQaiN1aNR5M3j0jKtIZqg5wdApxInG9CgGuQKx83T6GkPgNBEYAFXUa6umrln
OZfTGLAqjMwQUPaotsBG3gr2OuibV0DyjZL3M+aAaHKADtA4Q5WIP3gzUbrOrSB3WnHxlpaA9A8j
D+GC9ZhShHBWrv9sVgFNJBQm8fIemmTkwk2+sFvvK/dmWX1fnkqpAo4NTpo8BwbyTTgsDeYSVDtE
tT7z5DemCZ0VlawG5S7HNNFFwLjy16wl1BASyPBJGs4Whs1GrIV/YmkeX3xMHAn+MYck5WwiLu0S
nMlQNOeaVLwTt+q5aZvmQ8amdQ8sQMd7d0gnvkwEKuoc+/aRFXP8JEbP0ZzZS7yuOQv0d5vg6ldB
bxov/HI2kuNSccDZw3Aj1U6cKQ+HoaPwDajUcE2Xn4kREvyNu58IUcu90dB3TJGLLRZ+LhnHFw4i
L3pW1dBMkC2FwvBq2AnttHV7G5QGlhcO//Fn4D1Ul2LryW8DqNwSYa4WVFMUY3CAxll9wjRd9Yfc
sGLqXmXsP3o5fIld19sAunp3O2fCfRP+oXEJ6u23ZDI7F29Y/APnp/gqNeuhCmk81/05B6dJRn9t
2n0ci/S7GSSiPNTCwNk+B6V6kExV+dJyx/gSa7p+wpVfQnNQiHvJ3pvoO6Z4L8Bts+b++xTYoxWm
flI9m3hQ4kiNVvGYjQ34NQtWFLWG81h5JKwN7xHeWMtbn/VhPpS2VbwzTu6tkBlKXr9hwV/ZFfde
/Oqh/cF/zUy7/ToqucZ73XqIyKyRAd2bI6CFi2Yypg/bGfQ3Cyx2seMdAygt00xcdr0xGcEBG651
I20P+E9hTZjtnaEpYOGRReMwgzJx3bFCGKyIpEo8iSv6CmJi/2xamJG31nVxYU/DSKO56uR7aYPF
CFtgCAGnZL9+zslj4vw2F/8md5VzBxRJvJsD3y9+es+geLnhNCQdLFtHekc0Moblqe9t7VYGr8jF
IL9Pv/bO6W1xYmBdqrNoXdrvlgHeCIEW9qEaWfYjoDOIlWkwqivDUF4cQujG1kzIoPiKIT2feZLo
lNylJOMxZrWZ4+3sICugJuaw8XaLs3hjOGld+jvOZj6bP7xTcBhtl/Iz2GHfcsdMKfU1mAuwXk4Z
1iRQgdZBLgV1czVyeMumNqavcEEjA85FydErnnJuE05lU0Pkuef5JWeib6RD/cwMB5rjnM0ul0zS
gMkLhX4z/zOINRB1lu4hVUJ+iHrNxihX/fypbOEP7kzaWzpeAQ3JqJbIxp2dDuwrYknxW2QsxIhD
O+G2ADYaZ1jkGVUu1BK5ZLKZoDk3k61HAl+TPaJowMNK9y44Bdg2yDJiz65BOTvARFt9u0fHS2jS
BPkwVVUShyJGlN+57BbdS+V2mROB20qsC937zqepUeattd3VbK541UatVrRzeKWNqJww8J0Y+yjn
aqLrm3FQ7awGMcyKIj78I+TPpwLE5AFIkzD3lkG5LRsBI/aPacoIEjdyHLMw1XMx7VVfInsHJOKZ
U/mEjo8xZCJ15fKwsoEEvNZcF2ifBmlpGktBO4/1a+W7tBKSubIoGuJA+ZmdiAEdZZTsu7xlpKuV
DAt0x8Uha8uPRKbG4kmB9kQAoLydREvdJQqIi3ibLrCPCyraMbq3GGT2JaGKKloLBICQV/bagDKZ
3A+LMxlH6rjIrJB02sw8Y0LVCuOyCr4HweL6R+3xB0BzOu+C/BaH8ZHj57VFEZmIYuxDLFtq6fqw
EqNdgsjZ1v8xiMdLTkrUEuhUGDfII1A7stTPqVEw7bgJA7proEZuNUQZ074S9BdH50Of9nhLTaqx
YC7h8W92uuuWBx7bCpafxGZ7GlYWhYPyzPgmK235yWzoyBwzUJkwC4GlhWAwFIm6eCPWlCt7oNAq
AUJA2Sg5IpV0RhLHiJWxsLgt8Z1TxgFxrxZ6Dss38jm4GJuzqckBlmyFPXsHTsIINaMvpHFm/+tZ
R4hfZvpgolnr9wzol39QNszdiDI930DC4arFTaNqtzuyy2di2CBsVpdTajLYdITEe45jH5i4WjiP
HWwOEJcL2eNnXpZanGxFFiesM9ckoJ63ZX4iOzXcWK7DoMOy+hm6eMFOd4ehEeksSbzxhWk/QvHK
hIsQoSh9a9nZeUGjZ8nrWR4ypwKZshJwO7DPn63QhQewcS4NfYchKfvSN1mG8lqiyO7atp+uEPHZ
pg5OUN1XmuJX3CxLci0TqWgtD+zUONBak6aHCk5XQbynDgAgzC2Hc7h5Q0HqSCvyfnlQxqxFQrIf
IQVJnCmtYvcw22v1arHIc7Tw8bCg4I/ua6fIbzAcALdEKrRBejDzSncXXLl8DUbDvBzbHrlBFWb+
nelEATUAy9wGXxveA2dQ3TeOL/isDik4CPkKBgToJNtWpjpfsOR31feC+qfueS2lkURuOVuKXsmm
A4na8lzuO3dgNBh74B44w+AV2HkzSTIG4swJd52d+eN33MopS1vfIa2SckniB4YNqeYsNXVvpMFY
PQzCrAnt4DEGX5rcyCpxxvSNsA3i1QnJCFGfChTcQisOMn9vAhGy4ZUoeV8DekTTWo3hAr5V3e8c
My+f1g2+sM+Zv6vLEo+/dQhW6p/CltfDeg9ZyQb2m/q8fPPWLJgV+aW5oMq7KqWrmSljRDI1SVFn
qfeKOjCpBV3kg21cqMkJbn02edXeI9sGdNJNYb7iI3ZG6CIiYWv1FgR6WJ9UYmXdReOmuMKxDCCN
sj8XimN77Fc3WUvEfWd6PBqbEF0mGW7yGE11XCu0rq4HqsVjOzQa05fLS8WpGzB5VjZBvEbKcKfz
NA0wwyDmB4dY8SpjEiRJBtO+xGFh1imZNFg8TSOY/q3DBf9WMyn2y9kD2eQghvCLWyxs830qm22R
Jk5w9p1UkRWyEs1JpmEcHjKn8XnylNt/ox0puDdwGnMWNJgHhjTzKRmWUJcu4ANrb2/odkBBrOO5
iizU3A6p1iSYYPegH3dFgVRPPHJmOurUnT9dGg5I5XAKtFqP1pDlwdlifH29LhoCW+6VFgWjuZuG
blG1wNHzyhShbIcEpy8tW6TYEJXOcuhEdsT/5fKXy6JZH8HTwXRMG9dOo8Fqgw5ZmftyvmiL0n0n
ERu8W62e1h0xRjEFKGtG415zZiDARYYSwSlQplc9Oqj46S2ArVJ9B1XR0TFNq9mnCWJ2dTGiiOL3
BlHu7jWNUTdIS73eo58YCQohelyywyoz1E8Lx9YGGXztvYvSSDLzc8wW1rkorVHLI+9yyh+zDmMA
XZU+sr4eHGa2W4BLXFmJzRZ+Rdcyj1B0rfQGNKsM9qn0WvUieCXWt3TPgYV2sMBXIZIFKp+due3/
wLn8f2dLvlEf9b3uPj709Zv6/wEtIDFY/e//qoL6C1rgsc70x7f/dZnVybem+tmizP/wP+kCf+Ay
3rxp+I03N/Bmbv3Tomz4f7D3E5iXWVoDV/ib/eo/8QKu+QeDVKzNeK4ASzgSy9t/4QUC/giXuy8D
1www9/0bFmX8XfwVWJRdYZsuEatfDF6VVWgT9YIDYxc1EGvcLjn98Cv5J37AXwyxf15h86sRM5LS
DrY//8FC1hNg6zjWo4yweK3eiRqIf/MKv7g3AzVMdqW4QkVqjM/g6f5/cgWWI88UFPT8xa1prUnv
5oSjd5RbG/Bb2rz7myv8o+Xnvy2ocNkcickqcLbGJry9//jzH35NCbotjlr2zqVu5HydDsq8X/vK
f84SaViXZgfTi0/GXFIUfn1NGVC8F8qjsMFJHKhWdp+7B/ofqmdiUZQZMDNemFxZo1mdWlL21jHm
EDlfmQY7Afq6CyXC33/RP5sh+QTcPVaAlxW7rvQDb/MS/vAJWg6Urdt61o5X6pWpv/lBcd5eH7Qf
/M2VfnZB/nklEWz0DenxFPzqsTbkhucpDWsnFkV7SQeRzFs/12m1Rr//SP/8Qls5E0c18qW/3FmQ
aF38rKnYycGNKgyH9tQ8ZcH08vvL/PU35wnHCfDwk5YRf3kIqZtu/GULRZoM6jmuNWFZ+3R/uidj
Kv7mWj9bZbffnbeFEbDLWl7A4vLLA595JM3NDGz84M8XFKm2nA1mtaIvXabe4fef65deun9cjA9F
WgAhk/9vbR/8h1uCyS/WI16DCLAMQdwnCqMT7zIwGsabb94WcT371ZVN8+LfXBhtnL/6p+fJ9Xw+
IK5ugSHY+fVunNipJnT12LtWOMODZ405KHUiSlmEm3O4qgE62cA+S+8b+InynOh6vbMnKkWZtbYy
kpBEGjS7JbvJG2aZGzy0RsRuGK6jGw7Gi5qq8jiiCVehEEZ9SRpaPS6B4G5xIME/xOwmX+O134yR
GNN2vV+xycIeFGeRxcsfObYaMN5tnMYlkgk7a2qfTPsK3Km+aPxtS9a60/i1VBNkP3qbp0dX+bMX
dq3l7omN+3f0aEz9XaI9iQ8VdOR8xu1j2peJmsyvUnrBNXoWVULUi7dMEVxjPZt4feQORHl2Zw/J
xzhQJs0ePO49YBwBFSB4IUn+M2yy7ttyIZRHIZHvHwdfCfeMytnet+u0FS4rpzssyui/ZUuib52a
wk0O+fWp8sAvSc2Unz6XJW0QlUfRHcfBta9tOfVj2DILNSmq9Rtz54+NISON+8s8zBifvuaZAT2B
qlKFz2ehFPBGAZ2NEOnb6hrD7/gW+0NzyYjGjqx4NW7BTjS3VicaCkKle0X+EiF6dDPy9bBV0Dsc
s7kRAenmwzhqc7hPqKsnw8jhTOzcom/m696A0HmZuD21qaEV97S2sGGjMKQX6bCViXsepLi8me5V
7TH06jO/eA3W4Jyz6p2cZo4Pqd/Zn5HMgvuJKkj7aCW47arUQ1bBrEmiGV+Da8VXBkRHDS12SK4U
sLTpzFcqDn2LxWb24/GMeryw/e9AEuCoyeuHiWdnb7B3nxEmWUSuBhAKDU1Fqedc6WQqjyuKx5MS
K/yZAOQgSlAO2QKYeZfekm+nZ6XPW/+AnYUNvGbieT3QXrvvwWEyZ7G77EKoOG3uBr2YGI9x2gxU
vkn3Jkj99oL0IK+Qul6m5aHgDtom5HmLEJVaVTFohADHDx4gJpb7QSTrZadrd3OaTMvJ6Rvu6F0m
Gv+QLA3DPQyfQEC06ZVnZtwQI5x2nErBsV6Y4mYiHZW/j6btWvt4juHxL05QTvewmfI3+tKC5hIO
Azvleq05FwdN6eKQCJwHt6i77EpTHtzsggylOmpJ434h+pcrHUmA5nE08m4/SkplZ7x/urQrZH2P
oGtnuhRtNFb3XBfBdsAX/YRGtvW+gvC6TyXRUEIaWH5cU+g3QSr5II1hgsg/dbezGbivqZTqu7Am
ecrNShwyrMb0LXfDm9+a095Jsp4y4xlTU2TJMuhwlbfDRB40Hk/94huPjNWhO9XgWjHIJUP6jSZ7
/w5I7XQF9g2skUqFOHGm8I+dbU+oi4qhd5DmWPqc2KwZIY0AXIUCTA/x1z3AK9AvHHH8Nx5gq+bs
jZ8XFIu+HYecn8ggQoOK2VbnzO0s440SeRsxBgfhHnNFUES1pAkxUmKm+sGFrwG1kEVvPBZr2V/J
dXluapW+VV1VX0F7W9+ZGqHgIR5iVWBTSxu6rFJzOs4w9jiVqjh7pOEisXdVDxPIqSAqRiYQtWxv
YiP4PqGcRIWyp+AObwTESDOgLunSRAYUN6kHdX1vUVS1MNIGxnvlyMxEXDGoRguhfYNIBevGmR11
cab6mtjwNdXNwGiqwSH+HLWQAikC0JnaAJQUGRE0FlSx5hz8cJqI+YGfGz5q3HmwjvTo2C9Y0YJw
qCSrCL6iFLIqlR3GpZ17taSIjN3Zjkqy8QgqmSKveLLaI6BqWsEInCwcUEV3rlpMCCEu23UPTyGT
u9HsjbuU0yMDm6DOHmnwch7rYXb2S04FYaCA+EWUO1OB4evlyVeUyV9h9zIhl6zz8NB2+IMpKanr
W23k6RE7NbijwfKZmwXcIge3WJUNvSr17Uc6HLKwnhN0ji7pvFOjiXpcgIiYYLDi/w+Aja+Lmu7r
Ls/Xc0kZQnOgME/IW0/LvgLB1U7tQeKPzT67plvtTfJy/0HamS23jW1b9ocKEXujxysIdiLVkGrt
F4TcCH3f4+vvgG9VXYtySXGiMnycmcdOgyCAjbXXmnPMK6AthfwO4Ujmnh0ZlX43UFAeK1pSpyAm
xHkncer5O6Q4oRf0anAj9dw85yUIzNWMABZQqfR7RI4RhKR8XU2jGbyaNRf2hrnDlLs4B7R0RTvX
T29BSYsZJHM05kcaG+MBvUOwK9DIBNcMohgvjH5f74n/Ke6zskdvkg8kUBwCg64LUkYQg2kwqM56
VDGKXLELToMVr8UJ/SGBbKgN/ZoxKfyeuCXwBlKTeUY9AlsoJhn+3Ds8Izv8fKq5491Q74wRgNFN
7RTNNhKB8ZwFKrPu2JzGYeOzZd8hvsye0STNLzMLgLVBO51vGsVGs8pq25NrakqeDdNAxpioodwG
ou7u0LT01hG3Pu1EHdm53CS0JiusFI521ts55+sch20JDuY1aKMaMezkR/da0gg2Bj50pPgPT9gG
3DNRW2ytbFH3glijKGHkiGPfCA1WMIv+6zacCbymo2tp+1r0Uh7J9h6wEEoCmc7gZ61yjXVA3Geh
oeRbsiC6kAlz7Vg3Bpq8M3QVVhws9PrjHIZnlmkZe2Y2+s3OCBDhPQuI5ep1pgDwQV1b3VSlgpMl
QsuSewUNqu7Q6mPur0tYteqqzVGQurOgc0jLzSbMEnsRePNebGVD9kUxU2Ah80yz78qYpjxsKEpR
cTRDkiJBiMBeyQTPC7iPvP2hKOg8soG2icegQOx0qADJkZEEWJHI1pTEk3UsablUgcMsmu7IVN+F
ACcx9fvAXyh3qJeG+GloZUSIoU7iya4zQRic6xFB2WpuK4Eyy0brHvuCP6LuZ+NldgSqNjtoi22P
TTdhhSX2kiDKPDL2AU3c/KpJktizq6FlDJI1SXCmdunwVeUF6ZQ2YCsvU/JgA2xwpoIqsbdjaO/v
BTRPGUXxlR2gh86bKfCGQNtVwghvQh3Ruz844YaeXLXyJZPggEeeaVMH9g4+6bhj9qqtU9sgKaEI
TPuYyFQ0bxU+D4QfIK1mxVko8sSqD9mILALJzAYRdwyhzsfHcAL9XCUQTAHh7VCQtTchQNpvWTWW
CcsIkTTK3E/kBszhrrB6RuM0LsZpM5iNnr4MZbzEpReZ2rgNOb9HtUU7iupL748Cy4167ZDEgzax
c9IfMS9ZCoSFG5VDdGbKnQzmYewHE0woZNORRDwbGXwfIIMUeQmicHZiXmim9c0PAE6EWjmvGcEN
FBWK+KaMum2vaLo0p1FTcyamWWMiDZU2LQhg0Ws/b2Nrq/iNCqBMQAqzfUVbhVM4j3u2UXa9xT/h
ZHt9VvwfmYoUUqKvU76xs+pmenDlpNxbeWhbLpO7DHlQ3cU/WkLkmKuGVhZeq1buVz9kTTTVprMy
hRjmNKqze8RlrCotEdMg+pyQ8mvMLA9vn8w8IyqdtaoVE83XnlbfqDbaQwezZfEUielqmhR/r8iI
jD9b95fsrpwkRwxuAbJxvarech0NnJ0zghzjZE+A9qGjnUw0o6avwb6EDRlMtbIHqpAgvgwDUp9i
/3aEavxQNpuW6r6hZYR+HK0lihWtzW5no20IIk0cbG2UlvMM6jbw2Ycks3Ua1LjS3GFu0KlWMfB5
hng3nZjYXOlZ95ZGRvrIU2hvrTKxD41TqhvFbpQ3iUWNG1+QfjYIxx+ugqa0hv2sjJKdSBkzuuZt
EPw0kZVvq3kuUaRpiTYiWbN9QolimculeBUbOUcTgV/ov/qn0tGZwBMWRpLq2Kbr2lAaxhBzU3uM
RMsHocVlvLYsO5crMsNIcSUma95H0JwDGrAhAZKsOmKbDURa4N3oh3ivmAPgyzqugvxopyaDLewL
5UtUM9zAzcRUCkl7V+SkUc3DoQhVbdqzXoZ79lwA2EBUoseUiBR+8pqI81UyZ7h1xlCo0JSXbRki
EY6at+GG9FJrFwctcBpRLvEqcRAOZ1Th6GdrEHh35HFVPyqr6a9x6htIyhIHJSKJey65O35x7JRo
eBF92zNvycehUyG0mK0CXrAdLZg2YIuOheqE1lXrl3H2QLTVHC9qGM30up6Ljbg+r5MVpUl/HvtU
Oyks7N/tBs7Umvb3DGBKtIfeSPXXETpyvQoIPcyvyfiAl6xGbR2eNQNFuhsR45C7WgfFV+mDaVhX
uhhvEqvNd6AXcUkQ+8SYFIqkQbhHX/9kxt/ddurM5pfpHOFygY4iuvcXUc8CSJ6Q3yA0CedvhqRy
R55UA6vRIrJe56mJ8aNKFWAOL+R01deY81zkmsh+2h6oD8gW1YE/XdeeidMTxLE6nfV0iJNNJWQY
uQRB582W2GU4MI1BNeEwP5vShH91iIuJkr7dTGOcnks5BmshKgt0nM0ZDrmwET6GwfeYRtwDsTas
50XdiKdaspvNCbu6RaNBvtJoNggTQFZ9U+vSooMnq4NNQtpNyDQx9dDXLYr2cOifHbOM3tIiZQyh
jg7kYD2cbiBZs3FvzZoJFVJ53IVm1N5Oha4CojJl81joxnTFbId4W2mrZLZHBmmAfzD72WD+RDGv
XCd91SFDCER+okQtvnW91BtKsYZN7ozwbqVrftCxXARYlfrWYBNaKibiD0M3tmY/NsckStIj97T0
ECnGGz56ddLUQj4Menrv5/nZJxyK8gpZUugRfwFtrR+N6YUFB2etM2Dp881w2DNfQgCczHn+3NQd
lDD+NP2GmyZhKlozDWeTq/20hZWsh7oq9sNsAQHLy2YAR1azOYHh7Hxb5tm7YsSthVijYQCmNQpv
kRSZ4bi29LAEydoWWJxYEZ4UhYGYyibzxQyR2O4BZEX3YdRpDwSF9ETQZAjP+8BMTkpkj9+UOsjO
JnmrxCiSRpwqSHOH2kcfqklL3oDgznb9pCXn2me+JSobMKaVFrfw+Z2dmTjM72y29W7DTjDzTDxm
37sOaTnDd0KqY+A6tH1kZXSbOdGiesNLapFI2Jg7B/KV2ZlUuf9YmaO9nZHheCaqkzd/QdCYlQqC
MmrmXRCO8b4eEU2guNRaj3Ges2u7wXwCXRWfQinhlvG04aeOooyhW2YwKO7p09936WBu8dOMiCTN
PstXFaqsHYEH9DJQ2a4qv2sI9erksIEmzPvHmgoiKfi/+8QjX4Dgwlpg/BwmJ2YDj/0ewlQqxxM+
SqiFflUf8QvgxyvrycXdGG2NgYXNkNOCl1eX/6hxsuwpnWI12SasH5MrjTTYaOXkeANfhA10R+2P
uXSQRfRtbfwOCPMC6lfm31HeoqOy47PfSK2/LufO8Jay+tGeEDATjIFgTxZWl/ycbad8nmpF7zfK
bAsEHsbI0zOWPfo8sjVLhmp2ys9zptzK2QRBPiy9w1UVj7gHUf9beFHZH0zHPJDGaxHphF7X9E29
Gs2VscEjXiNMqFNs1FMiHM+RlRWvwtpncQkXRVhb9T9734RIqpt3uoyDatUQu8wnVIb+2PU8OZbC
/LLnkbprcsP+TdJAcUsZjXa8VcP5hTgf/cVvpuFMe4ytpYNz8EA2K4ox2KkdSaMohPBOdCoOipmB
zhrNfHTvO3MM1jiy1o7M/WhTMnGKXaBv7EnrqUFxZVthZSD8ldbRYNaZrmytDk5mPcEWLBlDURdz
5yGaJln33kctXT4pR+r8ONsKWYp9UzDhIpomd7vmSNZStHYy5Vc7dT4afPbnv/3OVIie9TMib+UQ
bgzUR4ehttAVwsYX4W7AJf1q6RlmJ6vQvaorogmsvuTQQ6Mhu1ZEX59UpZS3I856AKKiW0MvHDyR
YTlERN/6NwCqHFSuFcHBKwGGxrguo+ahKLtXy6575KrLco/e+TjDpmCRRbdXXxnb8JRw++0mv03b
Va1TqW+tGmrtHOUwKkSbjSy26Cev6dlPa8cp2E5hnQv3ACHw0ddGZT6ZmDGuBjvHpQR7tt8FXdr+
KikzEcs5dub1JbeGKyHFeTZ9KzSv6G9opyRotKmMf6SFyXWYx0Hl1hZZUngzwCNcJk43jNe5XeTO
rq5hUCFURhSFRLZyjuFgs/iWpkABp4ZipQr0/TgJMRU5sHoBmdAsvx3D3iGPvdNYQjDc4+6JCf+1
bjQtJbGkb63FHML+wyWmdvihdkMUbREddns1TBtn67MNeMUEaW5DUgNfFU23Sw+1srzy53gUGzYY
07CNKueWB/SUhLQUQohlroG52t87dacj52qilJQ9ymey3ymNrssE75kbIB1E6xbU4C97fVU3xPi5
qZP5zygfOwchro2XuuDiPZk0ai1mSnGjnbXCwnnRx/rezPj8GzEgFPJgJ1JBab3aTF4U+gNGw1Sn
eaiBwbkmHN3+RdPzN6EwJz9MAFE3o63eTgbOys0cDn66DgA/3+O66LYRegGkr8mEAbfxNeC3Cn72
nIySNMPo5GTHKca1y0MRBkvbHL2xF2CkeA1Km7AldkTjk47qhSQnOyF9R8txoMdlkmb7VHUCsV0E
Kf3KHho0oRCCu0WsSejnmgiDOkbVigscOyWJ3Ss4kr3/AEu8bolNC5AQhQZsDVRPwof16wDka7AY
NlvSVrWjErWq5hJlNzm7kPTu8SaUpjO5QW2MFbOHKfopaaD3q0TJomOs46nycE1N1k6biCPaMrnG
Y4zGD/8GNRRb3yDttmBe5+QEg8d+KM2MyPGOe/zYWR2fwypJ9tg7A+wBRPF0XwI3C3EZ3sHbIt6G
vn7HeICvDKBgUw2vWdgMKhbAqnrtaeDNv1o2YcBWKYH3OavhSN6LChCyKVX1JPEgQmtIcvmgLIXv
LtA12eycAoRn2+Y50epKdosLpbnvZGLQW6eM+z1HWrgZc9DqcDpy+KZQQzCzCpQ4ZPd1kNO12qRL
LcXGMLroWu9bf96iu6hPuEw7oJUGCSh27cy3rS+iO6q64SbXGnw9lhwhL2DH4XcRX/0rnzpRr5TY
SDSy24wAkXAeU9WKIhv0g4aBBiBk4z/lmi28OtFldG3xwSDwtnTqzx2arHYVcRM/ZTNKHewnRMJ5
pgyyp7qbkmmdkPwG6xMfJ93KgM6q2ylB/IRroGHbQccf+0pKlqqpN8eghTkzWeAneAPbzIqK8bXX
ChitQrErdDlK/Zgi92QGx7vrt57F8V2K6cVbuN7tFrKSDcTcxHWR2U2YwfCay3tCxHRShotEU4+R
0TlvactWFlVqBzAwBIE4bLGXT2gAMTCxh5hLm3K+dVIyQZMmWRWjFe7zLMF6XcNy2SbEOH3LjMm4
9jsFDjUqr3uhAbCu4pQ0Qf+3U5bKKVOaehM7vyLLnRwDOTwjUT1djVSiEINzUaBRTqT43cjBqVb9
iM6PlG0/1g4JLIZnQKFlvY66lF2aqLmfmT47j7QLb4EaPPjSYHnFMgrNd2C/yVUs5nXbjt0+w/F/
yMKp3TWFaV3rFrj2w0Q6Fm81wsKCDW/lMqaDSO9s35F6wliBS30D2Svv1zliN4yKftKr+JdmJTgI
S2eWmOUzQmrfpwnIFY/osbGjSG8FYfYoBhkeeV0Qhz4fMgxo3U9MttwQgPBOMF08V8vrN2ht7jwi
YpJ6ZfN0f2ckKGNohyqJ2typ+jqqF4oZ7xb1oSHt7ba3cmrChN4kXxX7uM1I0xQ6gpXyXshR6uNs
i2B5XknZWy8SKesBKnQz3eJC7PDXjlqlrvJQXmHkHSIvGwr8rAkzix+JrPJoU9eIG5/LkrmGC8cm
jLZ1qfHarSOrWINKJZ6VxnnxWlXsgUMnHpNTzgiPM7Mh8twt6UOnKII+c5XG+KK8LLeUx7kpxa0I
grlyBayFg5FUmcCjPwu2d6qpUvI45nidlbP1rAFdxf2jtCZw4zw1j9xL/oaKSmycqe3yq7GV+g9q
T74hw5BlvWMe9oipBFst0HscsE3WWPNWzWy79eIgiNWHiqIM9b0mJVi7ae44XqeMK4ZLAWwlYdqT
a9oKyzU5d8pT4QPZjS1eqUi6yWzjwslrsBxx8j0pgZmoWaQq90Njpoxd+iREmqxY2v3Q2uDSwBA3
XoKHMl0ZcT3Ey3yq37fEHSc7ouPKehs0xvwQY1NMEZ2O42M7afA0pkA7TvSxT8zb4+95W9U7tO5Z
vbfwayW7sM61H3I0CH5LHfqYmT9Z9VpPm/g+l1Nlu0OJAA6H2cBQKx5VylwzAHlW6mPU37eFbwUr
pO7I5v0e0esGyQNy4hRTFy3HPEjFOmkt801BJJPu26HEIJplrJIrzUmbPYL7pvhRMuSZHhUzl+GZ
fFKqFaiZdPOxCNPxxx8+PPZ9nCHMHiPsz8PoUDMjl09I99AUBUItDfbN3DtKeGr9hRAURUnzTQuC
bI8BNSR+DJWyq8fp/BQ1mv42NmNyH5V2R3w8vboblQTxwqXvISo3rqKxxp4zlOJIGraMbog0D8U5
DCdu85gbDEY57+19lk0yuooZR7NDDbkEMKHU7lUnkvdGJgPsba1xzFOEUw6qTdVmdyDMmnuNrb/u
mmiyoyu/NQGIB3LsjoNKQmSaFME3zM9srvvRpxmJQ0LDOavJX13dE6rdBU3Ur4KaN8xK5eU9HpQ5
IAxe6sHYIGfvojstSDWiOfDwFM/4S4abFB0ze/MgSZ9zgWDBFbJpH1rDBIFgEqjp6mapMBWIiit7
5uHzZpg2ZJhpXWKASWRLQeJ0gk2Rujg70uZLT3x2RXq6Llv9ZzJ19aHPjfpOmlQn0EyQqlZTeF2Q
e0Qiriw9TIf9lUkXBbG7wYgBwkqtTHiDcFIBTEXci4AUmbU1npFfMiK1RK2e4rxTf+midEIvjLQe
wWxjq98iCkE6ohMyCvwbrbVreGj2tRF3R0Zy1ndZdvaB8CvjxoR8VXnYwP1kO+AnztgXRphG9Vic
+kLttyqaxpQncdIfwaOxzPYdq5LVVmBZOrbIDDWzRu7UTmfPFeVOW61JI3fWIDfmN95bEqBIWdse
GJ/0tenq+jolI/auGBNAFYOvYNc26Qei9Vdia3Bzoy27c6VW6l2DoWMTZSRnC0eoL7Ju5REXoLGu
Sv6oijG/j/y8MbJ1VDFhTNUBllFTTNwlOg7IfhCkhmgkDttXzIjGZ/pG+YbyGb5FNpX4W7UwuLYM
oAiiWwAOtdrdlAN7/Agd6+SlDKvZvsiATn86jcSR+igEfvEo+eu+bJy7uO7oVqU+HygwNThtUtxq
URfT1klb28tYU547QYUvnAaOh2/YI0abUM3e/IAC8BgNtl9cBTZ5qJ6fsijvqNRTErRJfd+ng5/d
x7IZvmt5FJBCYA4NpX3g1NpdGPlls0P2l19BOTF3o0Oxu+SRFNzRQsnOE0IIhp1xFf8Wqj9/UxuD
EYqAll3vaF9Oj9UsWnEdMh/ku9AJ9twPWqeDnXci7bfGY7j18ZXVHhQgAFfkeKfnILBpQrRlKc8D
wG/U9Q3Zi0WkhGS2KgxFnQxn2CqINPsxI7bGWJt9Z1XrJo7QxPUZcc2wfOZ87zuBQuZiZ5XKhrIC
9EHKBHGXp8GcPkwReet0L4ejSnGHCS1hkdsUvNcOyAQ7uU3nLL8zbCqdJboQo1EuActwaX2Kl+XC
bfyGyvqWtqcdfO8XQ6zCtnOZgjFh8IKsD667qFFy0H6jrj2pY/+H6d/g2q4Ug/pDnXW60HbF3etg
GGCKM8OAZ5XEK9uYqhsy8J3TlpDAqdyyXpCQMlpJBH22Tc5hlzO151IcMEjOjwzjyYXCgOvHdBO1
YMd0NHgolYjnaujim0CaNK3R9QVITyjW442VK+xo2ePzXMwL/Gi1RPN546xg95jGsP5Z9/irYZG1
/XcDQxWYtirM7jCBOaOXMAgjliTOi7XNrCI/44Nkyjnl2cFnGbthH2Pedu1Yn0hLwpeqipw5Ro/n
z/Hxfvl2m/SgxEowC0ttuImLRrfWoWpkuyzUHQLkDKM4M2GjD4xlB+5KYOj+fuJd01+1ptndDlWP
HBKsEYyj2liIbIAnEN0AeE/AIOhdcafFuno9EmWoHZDiFeNeMyM6Xjbc2DulzRMGPz2PCjqAiA1H
Vd8GtW7wbAz5NqbIOUg/nF/9OhnuawwDzOfBrR2hqs3NusRgBcrMosralNA7bbDWab+nka0+mZTf
zxD/8Dz7hsYYQoef2BU+QEUeO7+4G2kBrHUjIQQQUbd+NSRR7TzDvaqP+Kyw/sH60IdtQwVOhwPQ
VuVaXcxYTKTJbYxt1d9QKxAHTdJHY5I8bwNnYSoRTvfoDNL6hdoHD6mSVeEOmmXy1oDjVbbYVPrw
ri5zoe7szA5+iF53LJcsXztbL5NecKmmPdKuR6lzZgFIEDeJgjcHbMdtPbfqoyXxJPh0uNZ81+Ib
GkAcPGDZ21H12MhQ7/POHtjDzgbdCMaqKQty1sc+86KGsa9TkCgE50QxV1XLmz+h43eMI1U/YmGp
uOoo6B41jA5PuiYsL7HU8BdMQ6fe1fpY4jHrQKazWZS0qPjEY0j+TzM+E1YUIbF3zJoAIrR55MAi
yS6fHLu2f5E6rSb7nCwD4xoZY52vqd/HZGWUhbyecGXQ57aH6aXN9fgHGgXttQJcBGoqye3veB5j
4C4Vji0G/oH9K2SO4bC4M4mhlzpYFVGIrWDRgny3b8I4u41bWA1rwCD0Ex1rKuddEtvOiV4m8hA1
sKP7PqtFeZP4iCR4ACEeYIEdyv42wyJ3Fcp+/Cl4o/7WiiqEdJOQQEJfWF3u8NgeX9RS6vdTpUi4
hTV5L7ulLrOYHtJj2tDYNok5U3MZH5Gr4QP2M1uCMVKd9qVmM3mIxzDBt9IsYNyOJRp8BOnCozdA
AGSNDnqaB1kb0PEv9SogbkLXjGQ9k7ZI3AjMlietG/UfeLr6Cc8i7KFVyEu1vYIJQYYM4/Xx1CZK
V2z/VzvOeZdTKNHiSDTYPq1UHsDY0eYGsxGdky63twS0xsdpDIZXNW4rmrFCfPtcRvpR/ruEuaMH
kSb1k1iw43/LV4tBgpsi0t1Vm/MUoWngkXWs+QvM6j8UuUwlFxiwQViKrl/wu0UZ+8rUxgzsCQES
yjlycDkVN8x2S/0LNu97Lf4fPa4DHcBBjG8A/LIvTgjhVklwEq3dmZ6hEP5DUvin//g7cywBFNrS
OB9hX0imeXaUsUs4hFaeSushJ6zB+UKV/VEubQtdCA3hmYELQr2QMCcYD3va1jpD6sGrFOrqZCvQ
04J+/UJHbH8QEdsCdjzvcdKNpfGHS/6XfjmvLA04B/bCaemu0tUbIsHmgOyzn5l9FRES8PmXJ5dr
/V61zFemqkRH2sjNzcUQ8u6OwxFWiwB2UJPOq57eoZBXeb2NcA1G10Gw7hn8ml+otD/e5Ys+WsfY
YIAxFpcidzVgpOkgmiPW54x1b9fn7Ubr1p+f2R9d+fszcwStcOTYmARIsrxAJeMCL4YqonouvWFF
ZOS290ZPcXFAu9G6WFFees6KtuOK4eyqXZMN5EGCdCkJ3XIFtM3115aHD/kLK8HHJ4KPJekCIBO3
TP3ydi3tFI6wyceSzu3YPbX2FwRu7aMOnQPwzaoq2Z3/m7D81y1ErCZNatsZ3Gq9nHfv9Z66Ule0
glxK0/973tYqWjXeuEI64/33WSPCXAUewROevSq/eILk8m2/uxqLKh9rjvWHm/3HXfT3fSaHMsVr
KGEmTXuyM2XgATiB0GbeE7174++U7GC6HVfgMXTvf331pf/hw392+OW5++tL6UXcF6C0KKDIOke7
cAIYlO+/3xYrGGg0VGFO7P1NufuJtMWFV+zeTO7b4BJ298Xll8ta8f6TwOLEcaNJnFAmK/37T9LQ
dbfGGhaM3nSrimD4vniOgdnVE6IAFbCIUoLT7V/V5qmhnUJHeh/F1vXnD8eHZQYXC5Yf3jGqaUso
NO8/hCwybAMOdMxJM26LcEF6t+cpNpvVoMg7tYo9RlH/nRb8/8S0//FeXJw5z7yQphSGzYN/8UCa
qYOWN5SMVmJSrKrncqB8bPTh1CjFkTSFNVPkGwa6C7OEYEFcYnejra0aLTnm1bxrguAaRM3582/i
X9eDT0XuBg6VxQlzsbbXzYKHxiYGbOlHUeoHQdFugPhx++LaNjsYgGDa8u7RUdNbMFVMlrQfqi6/
MMn884IQDQLUndeyal9cEAv0zRSMqLGrDAWvQVwj+J6hIoaH2PGExh16sp+fn/mHKmC5B/465MUj
AY0S/UfOIWtufIMOGV7ngWFtVw9ktn6x5H9Y9S4OdnHtQQ2hnR84WI+8ijqPQbjF/vPzM/rwXuEg
PFmWgQ1fU7mY7+9q9LVT3OWahbbGANtEGGaCaDvVvljLPlQDFh5Ia8k4WHyWjnnxBAeW0rZKq/ls
8+y7KRdvpm3QTMuaR3AOxdN/ek6OLqjVKAhM3aSKen9OZaaRWWZYMDoj9KnU2IHWP3EXf1Gnfbz/
OAzxMwLetIkrbDnnv9bHog3Uvp0d37XkUwvKCq0FYYYVavfuxSqNLxbBj7ce9afEpLVYwnCHXZzU
QMYfzOOA9itHdfWoA03Rr5MxOyVkbfX5/MXx/nHFqKl0bgkp+Pvl0xXBiskSCcdZBzhhypt0bM/k
jbl6Hhw+v1wfjkTJyz3BSTl8iY558VDhREdZH5vwnhrrxO8kjrGHq1DBbQX6LL64Ez+8VHnJq3Cm
qEsx7WKBfH/VRD3WMJGWfTGJgPq9NN4GHEa5YGZsrbP+hXjr9efnt1yZd2v4ckTd4hZxsAgbl48Y
eW9ZEgiOSL4ljKB63Rm/fbhr//FR2JUY3O88ynghL86LvuSkoozX3Hq8GctvRu3TxPniFfiPK8Ux
bK4VZFjK+4t1n/FnaeuBRS2vHMnMcfX6ykqfydr8/FTkh3KMKlen6GH+5kAVNC42W32rTTb4bLYn
jSKPBDe1XmVV4z4dtRiij/EGdAf+ZkBzsuzzHUx7JnpDC1kw9scv7s4Pz53NDsykuU7ILo+DuazS
fz3lQ1OlzmhJg9giejYWAvOtnenag0bk956eCZ0rvcu/KEh5vj7eNLj3FhszWmzu04uvukLo12uw
E1zP8w6ed+0drvmnzfJjs3E3+73r8rfrzWbDP7l7d9u6++3WPW/56f/8ZeK0+OGe3S2/vOfvZ34f
v3e9/Do/rZYfK/7ylp9WK9dbnU7ejh+HHcfylp/434ofy29ZfuvyL96vw9Pp6fDrUHol/3Y48OPX
YflP+JyHL57Wj3ecpgtc9Ibl4EiiqfP+29c7+qAMCtGstI6b1D9VMW/85OibD5/fch+vsqZrJs8O
zls0uZdm5WAyqrluVaR03HU9bN02Mg4ZwqUyWpXO2+cH+9dJ8ZDqwtQtneNenFSmgWOTDs20JC3v
MEnv8RYjoB2OvarsPj/Ux9tI01lSVcGJmbjWl/P+6+5NcKb1c5BbbpYmHrDcpiKotmHEpDbrvP3J
TP3z431c6zSDVzeMArAsvKqWU//reFAztVKLCYmee70+CD9LPYbuxdVISsgXy+rHhZxDObAtsRWb
BlXZ+0Mt+E7daICGxb2d7CWdczfqCR8dJ7NAziMikzC3qT8gLHmy0JV8sd4uz/37VV0zuFOW5dBS
9Q93zNhP8Eb9DnJZD39cwQ1afZGX9LHPQIn99yEuvsxSAjaUjOoZmskl+FeZPGMqun2NenJVTUgX
NJn/SkjMWBEhcat1olp9fjn/cacuTx47EFulCvizRfzrcmap74d6zycA/AlVkmjOwiwoc6aXlIyS
//xYiHA0IgJ5hamXXnD09hNNcMrdtAWhqFwJ5zrLKDea/8/jLC+fv86JKA6swJLjMC/2BnkNWRAC
pL2q0i/elv+6QxypGhqJV7w/xEVdQ657EnQSIUNVyFNVBj9jS/niXP7xuOFn5X0v2RZL1sf35zKE
CYLRlO0h8Sil25CYYagjOXNG9cXdLpcC/eJ2f3eki3txxDluh2QGu52OsS26m7nxwt+tQri1QSJC
TZ+ve23QcBP1/Pl98Sf/7OOhDV4ANHehDV2cJCTxqUWVxsZbPkTBLYNzXeyq5m5Qt4KxtB4di/5K
jNsS/yeosPqIVqZzNgYA3+L1i8/y7y/8fz7Lxdegx21EUAdfA59lKrZBe1OI7z5AEM044u41jW00
giw/EOWLvGBtJptp+qI2+MdtRWlkqog0aVlpl69EsExaYdZ8HWUNXVXrSl5YSJA+P9F/PPim1Hlj
gLeh7XLZ7OhQWwMeYAaCs+xNLYwNQvjfGFLXFSj///hQCyRnSUpTKf4XmM/fz2MVDJVeJprpMl59
7qPpVDbGAbnkTxIgvsqo/Hj5KJFNKjpCGWndXs4KiFuoKgA63MWasq0q+6eWqJj5nW//6SlxGHaE
qqCPL1Flvj+lCUBxOZE+6VptfwxhaekwpqJiWrMN/6JD9Ocjv386lqVliUxH4GHhxn5/LEcHU1n2
oc0bbxKvQ9QOTxibFS/O0+xKrx20lCWTtH2gasrwDOyxijcLKq8mryGxn3WtHWPG5zNvMCVKhmlF
ZzvaW0qg36ZcGP/Gr8vhdypQqR/x9eA1scyiybwiM9gBtDNDug2z6fRtIugFj+kcGU9A5+xTbWvR
FbfRSP5NP/QPZVhjEhs1M6ePV+bplhjrEa1XGNWPFolFD7CIYwxFZbuP87H77Vtxu8cQNMZfLJof
HyCKec1BY2FZOAvFxdVRjbpvjDhx3Lz4pukHYvk+v/r/+vPZzNId43JSm1yUd6WDOTUoMLdNc/Gj
ReswD9bT54f4+HjqQHz+5xDLR/jrHabESo/vhUMIrFfMqN14sFZW57UYKj4/0p8K8eL+Is2QW4y9
K6mbzsVbrDfCXIwpkGdictzv/90P125RO7vTmopr22+ATHjZ6vewwSmorf17fOrb4YAG3n0qPeG+
/bJXwcbypquv3n7/+KKZU9D605ZXn6ZevBiIF6Iv3BAH1WnkqquAf7SvTv8fX/S7Qyy//tcX3c79
MGAztLENwy/PgIyu4kIMuxnqxLopxPjw+df9Z1h18XXTUJJUttycFpOz9wcscrTcnZ07OAtAn2vl
VZkkRMpB8wcngknjgMrqATbHWQeja4cYl4r8UODisrDESDU+ff55Pu6LTIaQQAdwM9B2Mi76dk49
x2m0wAllrp91PcDcXMMuaHbxHL7Ys/xi+/Bxu/JnjqeSxsywx/gv0q5rN3Jd2X6RAOXwSqWObrez
/SJ47BnlnPX1d8kXZ083WxCxz/GrgS4VWSwWK6zFU8utFMkogTtFB0jYrxBdIpH+XYa1OZV3UbTV
REaAdqvcnOHSUU0TNVw9P/H3xebivSmhORDI85w+bSTJO6NJhQhtd5QReEqT96+DaRmQTthbVPCQ
y9OpQ8uDGq0RakNHnksA9rGtSL2jTUCyyf6lICQsDPTMaD8lUR6+7tqG+BD66nlUmoOevupF021E
UDjZWq8q5yrweHfdRuhL9UecDM14HMb5EroWF/jAoy0NDFTy0YSzWMaYLwYdGzAsUZlZF0Ufx1kU
HrTzQ12ZkbEoUcDZ7IyAr0oTc4nu3OqRdd0WoKiYpqv/ZZj1I2o+hoKMIjk251qrtu+1rq4hSo8a
zPoPbgD6tXVtlhZOkcFIiycPnsr0i8cLOB7d41lpAulGAMJ9/a0BtMQSJ+33uqCbl+SsDDLvWDPU
5MHWPL+lLyy9VNBRU1Q9gCjBiCrz7b5Dp7DReejX1Vy+qe5iEXR6ceEInv7NkE2/HGbZGjJ5eCmj
VgMUoGvZAkZMkBCYSuBVjzZGOey8SbYCOt7Vsjr2arA1MJeRcpKVpooL4jnWdU+f8h/5AiZP4E6R
qadr2hUQJ6RS4ksTpLKYgCjQ/iYBSx88VYEtR/PDXWsFe13ppZ2F4fxHJp3AbLkORtkJpRkEltFq
H7wKCGTwRTIu56XjoEEjEciVeAn8JBEvtjXVuoTTALkFuBnD5fvhqxSUjTJVmxkzd12jmwfgvIwo
s6H6DncJBnv66FVGIk8KgMxzDAhluKAAPW/5QJECdacVow6mtyVawV6Q6kZPhO+ui6eTPbR06lrU
Aa/lA0sMI5ktRuTTNEddAiBVPXqYDkHIIWrtpNPoAc12atAOtS588figAo30PS4mFQCh1yYMruBJ
M9B4hoGL6F5VIgw9VgM6HctP4AHuIk9y2zg+tIHhE7iNj3XpS5uMlDvK/7gzEIhRZzfTqxHDTmhE
wyPi2NfDQ+FPwHfh38qJ9W5ZMtsLUfSFOI7FTHkI1gAZvdNWjm5PtCPO8L2V7DHWVMaSXcY5Pxtq
AHIVdTck8HjKnMSxAdFyDVEojNjov3vvZeVrfeF+WoxoGXhRom0G3lW8QRdMGwBoIUsHzGt9C7RA
vtxP43cbb5JEIln9BkLRveo/j8XWGx5L4TsCADeSQCCyTaeNlrnyaCqTXfguiJ57iRHp3O6qiGqt
jkeioCPbZVC7WqO6K+ddCMLo0hIBXw/iJnMUvyLjYX0RFuWoCDmA7ogcqUSZ7mB0Uocx6MIELTFR
QMERgX8vkXZypv7ruxkaQSU4e0DIChLl5wOuqLw+xIz2OGFqeHrQ5LcRmCXp57pCt4aDHh0Eh2Bj
QYAm0mKMQZHR7h5jFLwHsBwKvWDC8dCluC5ladlwEpAoEJBbEzXKPOuWA3xI0BRmVwzJHkg23BEc
wKol9sELcDJqRiR6e/Dwspprg6h/IhFCRwKCx6OZEjQwZoWq9dC0rgJCRzXXGF50ae3mIB55ZUlF
7ZPeIowDxUlWF+agbVIPmJpv66tGh++oV+GuR87IUJADu6nWaHHQjWraFejutsBc6c3522CPDBPB
MLDc/l6XtqzNX2nz/y9uP0HwQgwBQ1rYK/bE+wcVjG/rIm6vnfnFixgNjxEMsdCntDSApTUBuQL4
kNIdl+i2kL8bw4MmvogTAHuU9lfoYabmfxGK2PBaL8znAG6l+WHN3dQtBopdIOhxQ+qGami24Dso
WA+GBfMDLQZ6GQBwKeC1TzkjdE1HRocpXLOoAZ0+AYIBvHQyw/hunrawDoD0Cqjxy3Nqke7i8kCY
Nvotwt0E+BpqPoC5GcxvE5iux+gVjVRPXf6i4JUde2dkgb8Ac7lHs1NlSFYJoPb1Nb4pMdMfI14v
ct0Hnu7NsbdhnLkJbh7I735oYaZcJ43+mgG8tItLG0w2dtIfh2FkuLGFJUdhUzNQwBLxzjWka/ni
EMlBlA+lmfr6E95rIB9ou9qMa2Dmr6s6u6rrWxAt3MBgRveNoaNplboB8gLIZJwMEKAc0F0m+Hth
QBN/X2r+l4I5i7iMNUbJXJwXjxaJgB/FK1lGjwztZwAFkum9BnbI7CB+gDDXCu2vdwDFookU7eQO
Uo8ks9vNc4+k0pmVT76pF2BrcWDFuV1GRcxER6oySHQUDMVUJgA9azAY3GX34HUMLMX2j8AeegEn
Nl5zd+nTJiYcY7GX7Ao928CKR+YXnpC+b33MnXNSXoMS6FgcgNyx07ex+Zq/5dvY8ez1nV0WJkk4
seL8tKN7rEHm2cphg3XmHpEk2Rhm6mIadjvZmZlvIsYdxZRG+dsg0fxJNaBaaaO0uuNIcEqAkkrU
07u8z1jPtoWgGwfjQrn5BF24d81ISsw+Q7nxXCGDTEAWB2RaS3MBFca47W8aGmEyV7LmcOBClipE
OKotZPW71v417GO3fSvfVLQ1c85wYsV+S57wShwVXWB4SVW0WbXmrbXHT20Pfrtdjpc5mmj9x8at
ns8p60zOtwZ1Jq9kUi+oDBRSPUi0MJ9+TjeBhYZRazSDg0EcgOyWVmPLzuC+BzbvZO4Lw05nZ3Yj
G8MAGm5T9AHSzSx9YnD1WEG28GV8x5+OdwSkJGkdXKzTLt8yt3PB5Snz8MF/5FGWqoQtj9oR5MlH
vO9PAEhAT3LzBk5mF+C7gDC2GjM56mbGuOIWwoUruZTJNj2ANLgSckG8Dioj8utBcXmUS1nmuqwf
ILGRl0VOnvZwiSAWgWB08HA70W1/p0fJCtCmn5qGWdndZ7j9DHYARkhZl+a8brf7+FcuZUNGJmHk
LgLfWfUWfyKl4RPvUP2qbMEEk01Cns+sHvRFgQrQtMChIWM3qVtSaYDRIc6GA+akg6rx+yYrGU70
pvf/5+xfyKCMpQPskApUO/gZUzaNQ22fhO1onh7ewJXnDBbqXXfi9hg+/wZ6x3tvBcR33GAfWvKd
8fSsM7Z2tpCbFTbAzIBWWcSbdKKuDwHLF4koZQj5UzE+JJk7sqxn9mW0CEFAtIcK2ExpQgV7k6LH
mNFWMC0rA80cVNQiAOW8o9+xrsJFQeJcosbT+7bvkQP6Yx6DdcdE68i4CzfAyXuXiXJGBTnvCVoF
DjzRrOm+5RmLuHh1IMTE8xr4YxgaoM5hIJdtWY+AfhnAjLop7n2EHbZ64oAHzFByUccLSfP/Ly6O
kEdrTjpAUmkDISk3gfFlMLRZFIGKP5KJKPOq9BkATEoH/HjsV9k9g1CDeACWDbc6K3JZFIOZMDw/
0Sym0bFElSFR3Y2wPJ87qNmDWG6m0ByzzfpVIC5dQ0hj4TQDqwiVeGrBYvRO1p6m4ur7wkyiiR44
V7NB8rrVDwCDBM7LLiB3mHLaeEdtyyr4LJ0uvDvQQsIjJWSIlOkbY1AMpQaL1PT2flT1Tdtg1pPJ
fLKs5F85EvWCSychLdsBcsadiJF1ySxEwpnAbk/IA4Zk7UnBhKQNLVG1xLyMMdqgqIwY3lqcA/ub
gw6wujmBAWB++onRZiHa8XIYjnqsP/UHH4+uQ2jr1vilOdUm+ASLs/RR2f4Tv0nM4gsYQd1/Y7p4
cYhzn56OyZnr0xEDdlQMRnxBOm374awB0UdVbB1wF+tWtWi7F3IoFz6mpT7mAeR4qeQELaDCNfUZ
IOgZwLkZZaGlKx4pgX9UolxLGCtSpLcQBWiEI6ginF4BQkIJflahe6nUr6QqAODHCN4W49NLqdSp
wTC7NHUVpE7At6gAxCL+HsHVVOK9mANReJsHNmoYTQPcdmCs1Pb68i7cwhrMSEJPC4/7gk5/V4j5
syjzYEhATPyhsvb+/Qai1j2TzyA1gFIVZSgpyk54N3F4MAoBGVUyae9R8giy0HVFltYR6S8ePdW4
GDBbR+1eIfqCBJ468HdinM4BKzwG2JQj/93YnV2YAINmTcEuXUVXEqmd08SxNQAwDvJoG/Pcpnjf
34NgGowc9aZiDcIu7dOldtSzAvDfLRArICssG4IWURApM/ZpwYFeaUMFgGJXT00Kpgz0RG/BMEq4
2gLGFmOTFvzWlRDKS6fFoM6I27XJu+oZBIA2YPkTu7ceR1f7ZshauI7QYS8I6B6Zi9d0KzYGkBK+
yjFTKXxhVzggZRBcRAOpXPU4vTOEibcOGVGdLuEqx4sdLWLX7nAIVXSBKkltiq5x4u1p7zmGCbjX
6BPE7i6CiHV5i+ZwIY4yvRKd2L2SZrWZdJIF5FdT0FlbNe83dcVcaURZXOzJ2SSJaW2iG7g/y26Q
E0CZol3Y1UFGTBpbOs9PEhAMH8I/ytO6fgJLQcoaASpQqqC8rfHcyufU0t2vzuFN7163+Mf8uzKD
3+sCF55dV9pShomReX4AwRsGPo17EOkA3E+UAFHlkUxidPUtSUKHp4HGclEG/eCs+UVYKQ0DvD3a
bECcs68aVM2RAv3OQY7iMeKxmxljvH6Az/tXEmWTIieWEydCknqMAGm8U13FPt2f+IIUm4H4bkJ2
YDwDNgzgmRjOZKGkfC2bMtCpqjSxAU2HmZ+BXE8M0zvFbmf/QVN9ydBzyVAv1aQMtYxBsdUHRW3K
H9khODUb7sidWQSErF2j7LFpU/Qy5tDHwC0GBOw0RWXTqmfA54GxdkvBHfYNY2w8RrFQyaEUarRG
DIW4nBWaHKAs+8hVySS2h221eQ+c/M04ik/Bw7gHCuEu/hWPDOeylMO6+gBK2aBEJ5jR4wN0dD8D
IrbM79D6PeZfAMzOUlTnvmT5a6rvUDmWlIrU4gsAkNfPo7i8q38XgTqQVTq1g8HPi3CMtuNZdYW9
7g57dct/g9+VVHbgdASANo6wAyG3o7mZGbjDySAv2la11z9myRldbIhKxfxlWrU8eJyQhzWAsKOe
5fy0LuAnq0M7WxUzcRhqxfMMg+jXTiGuwnIK+RllG2kJhDAu0EbvAsQwc/efK29Cq91M97zLOjtL
iV/tUjC11RknKBqobqBaYk5bHm9d3gSQJkAg4OPDggTuuqbzuV9TlNpWjs+zuEohrxFEQIAi3eQR
EXDemcHYs/mHVgRp1J7pHNC1Yx17BvpoTTBrby8DYhAFchTHFdmRgq91xRZvrIuVpOu8aPGKAKoA
zT78XV2S37hBcGonE0EvOmVborP8BEvDOSS5uEjynBOAlQ8N22gDNpZKRt3HScFWw5Ei/QPIn3UF
59tibUGpOB6DdbGiNLOltASTu0P1y2/u10UsRtSXa0jdjUBKBmGYABnRgTfRJv6U7LmPiKh30n9R
Fr20expzpW6kWm4ELF7TmsrwkmIImjXEdgPw8HP//j3U9BB5osqN//8r5gCH1RR3mZW66CNqYBHx
tnYq0m/EV/lhfRF/sjm3GwWYF4whAlmFbhFVyiQGmyNUMx7VnbaXXg1kj2ty3yEXIxPeKcxXeE4z
QWqX3/CW8P5fpJuwtn8/gNrFvsQIAkjeEHiDILY8AAAxkNwhYhzwRaeMEiBGldFmKdHjiHWTa9yE
XKA5RDw44wCzKTMsfvFJCYeMVKokCxgDpEw+MIaEb3Uoorqoi5nRN6hHhbvwnrMSG33wW99a37rl
qOlCILVybaQDP3kmWwAbCODOe/L6DpKGx3GTb1hTQMtmciFrPu8X7qMukcqrPMgC6r1nA5Xbjglv
DkTeNqjYE/CABeTeu/8qHny7QfEqPkiYH2Es8cImAgIHKGaoA4AA+yfbdvERcVx5STnzEAHUtyEo
u1odKN4Y8cxCKIFBzhlICg0yuGOpbZS1GDSUBhg1fDB4capbxW9oxZ0A+l20pyBjbOKSSujIQkFe
R0fuTXtRmcjqVIG301QTfnpUm/J5xJYyCrYLzhgtTH+FUNc26EOzPMecJriLKgJoJeAqyniuqJt1
g1xYOYNHynjuYp7bi6nbuow8IQKAPm5pJPucstNAHRsbGD3P8lNZgSLTk8vyKQQDKUPwwt2GhrYZ
kAenD8MwlHE2XeC1QP6vQCe+9XW7Ne7BSSlExzL+qBszjs/rei5E91fiqNeK7EN9MGBAzxEHAUDL
XGFHZYUUnCVgJ9eFLRjIjGeHfjBtbtz4ib4vbN6XDaD/zhW+qdx2aWwmCasDZiHIupJAqaMliVIE
APA0q0LAdEds1tGDnB7zemDY+tK6XapCha1BD7cZRxCk8ucapH6ZX9hTuQeeEhgg/otM8JVWlM0X
ajUOmM9BBRY4p6c0iAErzJX+uZiMM581IkO3hSOGAzZ3XoMbfL5krv3jmLYyBv0grjPOWbqtwm9m
Dn1p+ZB8hZeQ4ZjQDXstoisB8TKKE2q9+T1oMXpQG4DZZ3zsMkZMsBSKzNWCfyRRazd4gZBMBSSN
ruemfyan2f+aULfQbOVBfvTvC1f2kRhbN/Ql73EplFpBTwRDFHwv2hKiDUg8Iv5e64C1bo3BQ9Ax
XlBLh+qvLOTgrpdSB/4/+K8hqxkew36ns0rJS29i9IjPUQCaU3nj59F+eWpBXe4BAQGn9pTrJm+n
R5DrIpZT8KDA3QgyHGJYiPFLRn1gyQwv5YrXio1Az0bOFHJDv8I4AwgWEovnGEKWAg9oh8o0emEA
Z0MjzPRNUE7Ij8FjAPFusIBRCVYVAg41sXkDi58+HLLiPLHAMpZ1+0cq/UZLJ9A1gAMJBpJ/g274
VaxEG6ybb+tmyJJCNcn1eWIU4ARBo4FfuXGBIDzJd5LOmlhcsnbMH8896ehIx0DO9UaBurarfRnK
aPyfPNmAPmLKY9JVGBHFQv5a12nptQkm0r/SKBcvBkCMj0NIwwSJ+hFguFcjg5gl3wMO3H0j+Iqp
gIz7oA3NuMVkUG3zYHU3h6QDVUCUqlZfNbrdxMX3+oct1UfRl69jWFlH5ICa9vUyhLmUjak64pzE
ot01ry2e3G0gWlFkOH35BWxUUnYtWAEw6MV3R8AByQQI/07dvk/6fRJUINeUd6gVgbTPswqwEq1/
4KIrvPxA6kANVQ4wJwMfqB4HJ7rvXX+D6U8XlFDeRn5Mt9kugK9y0QK8LnjJQ13KpaLQPtDE0otQ
Ccjj10YGlO1m/feX7O/y92f5Fw5qZu+LZRkeEKSQREKnYNNZWrAD04zXgZeIUStdOlSX0ihrB+cp
F4kYRwJWyccIzgFRelGMl3WNlsKYSxmUjautPvVlgRXjEieKgcrkSLEFHrF1KUtJB8w1AAwBE2zA
RaXfyz6YXkBLDVUm8aX3wapabiuhAffVFpAPar2T0URQslIdS7pdCqV2qzakUvcUWGHfPSfxk5Lg
jXxUWW+RxVsLt5UCfnBAAaLN/dooZHSwhOMkwK9bOHiTdQJvtmZjt+zi6Nk6Mn09kR9Yxcol49AQ
vKMMhsk89HZdSw21tktFHSsKxhPwLqDuVncvU6YyKilLFn8phjrJwEH3+LiEfYBCacotnGnSTZNZ
aiPhwbEjS4wYY9lSLvSijjCIsOqe/zHIsQElNubklOiA99EhlSKwcfJA8paCU57kBCxvjGCKtaaU
wYiBJ/mge0IfBH8O2/e4dauBAUq0FI5eridlLCCWAdd3DGMJh+Sh00UALYN+XKueqqCz0T/E2L7F
O+xSHnW+0RbQ6F4CedKjJe8SR3uTQKYLANzJHLeoKjqgk1s/6/MiUakxQCvw85iCjnFV+o5GOUwJ
aw8S1YT7PUb9ryyRGSKWUvlXMiit8kngY4ODVfJu/aCbvd3tBZQtMiJvvAMI3Cze4vfof2K4sUX7
AJ6cDMzPGcCVOnO974EpXEKUgxH719BLN0KuHvVAYak32/jtEv6VQx06Qcn1skogJ0jD57p8Dltj
q46JVYvAlB9fwUHhil0LMoPe9vuaFE1o6mPyvL6PS8piAmGe2ETIiu6jawcjhaAX7EEZYMrpfR/f
JdoTzzPWc3EfL2XM3ufiPpXwOKu7DDI00Rz2GKF+4MzQVrcgSZnOQOjcpU7iDu/Ct8c4F4vK6WjJ
AZoA+tho5To98fU4RWinTLXjdcA+y+sCbFIeI4d0e9zRZDwj2aDpF3yzNDZnjHp3wJc52qUNUne/
+H7rgTBCBIMI35D1/VpYzFkWnk94XaAqTU/2xVM8TIEHWf4QuUn7PcnqvhE/kR831R4UwWpvork8
B8f570YNLWC7HQ2ltqYKXd6R7nDJ/eDHT4yPmt+E16Z8/VHUSZVrrGnHlw2gTUAmHdc2hy7rcTuG
YKh7m8qNzt9JLUOovCQTgGvoXBWxGPT4DF8ZIFsRkcNKdf4cp+ojuJoYi317LUKtCxGUWlIQc8NY
Vg0wkiW7AsuY4PKxxRX+duR2QcaCUbk112tx1FmsW6PhAnBkmhKg+XuM7IG6lEwAjF7frUVrvdCK
Oo69CpD81sPCgX1w49dOHqF0AdY7bsAAyXZd1qJKQKBA+5CIYSO6c8jvuyDqChiGgEKeUgLTCHj4
mr0uZCGaAL7hDMmPQg1Q+CRq4dSsSpohhUaV8CdAFw/SgAhxQ8/klI6k4C9WiShu1oUumZ+BbkOM
oSLjDmaFa6emTYNa6go2q0gxZVtJd0lfMdzXbF70qboUIV6L4EoAlADYpQGncWRymCOKkBZUwUbx
vK7KkkFcyqGCsbCMsaoF5GQgYtXrE564E1reg9xuOIY9sETNq3pxFZRgV49rGaJiMbMAx1VU4LAC
6WpzSMKvda1E1g7Ntnkhq8pidUz5Bsu3aUfSiEQ/NlvZBiPvCTOTZmolJDYFe3J3+il4eI7MZx+s
DOsfseRBLpeW8iBod+hbvpkts81AoWn3U+6A84wowp7zLY77XhfHWl7qIJQA1BhBot2YGPp54sQJ
+UJMM+oRAsEothUtdNflLVro3GWB5kCcBRrURkC6QeLatjHl0pkkkLyAzfdzYhnN4iJeSKEclmGE
SYq5z5lk1u31bsNxCgiu9kOd2oV+77fOulIL3V5wJxfyqGxrVpaF5nXQKh+J/kfzSfomWfxZelVA
btuRwje5F3QibMS70mkwpuU/rn/AktOEq0T2C/MMaFyiDLeTFG4IRujLRR3YhkIzlE21ZiQqF0/H
hRDKMv1RDbifRfXQMceLryFYZ9bVEGb/dOO/ZsgepAPwdKX7lacYiCCDh3XMuFOZ32f+e+W72vAV
yt9Vd1KjnVocfc6N+ad1wYvrdyF3Vv3i4HtAioiD+eDXk28JdUAUDYFR+rAuZbaCNe2oXeKqLu0m
D1LKDJztv+XxICLTheKhX2QEE8p2rv5rjBPY5YVe1JYNeVEaSBfBLuqdEb2H3dGv3xXWlb1wpufG
W8BgoEsaES11G3R4lgOwG1IKjzMjTXISlKNi/dQJIeMyWMipQMSFKGqjwOYn9lrWIwOAvsZHoSPT
JjxOLneU76uKpFuAfeyNd4HRG7PgTmaY55m5R0ch56dX4cI8ipprJb8HoVlTHHVQtqiVNbUBkUGX
2/t2mzNyAQvWeCWOUrKR+kTrQT+P8ZZDyj0I0UbgGKa4MMz9g1z9j0qULQ5q0eslDxmV8tDXAJoF
xtCxBap0lpleaAvdn0Z2Kn3PA3Cy2ysZyD5PtW+1cGwBY3UXxtrnb9GxtHg+gzKD+hah5hVu6mPo
a/l30qnFzuafsvkQHrpDswkeWifliLcB9cqdSnbBc80iwlm4BK8+gDommcehAhLjAwbP8QanAFWr
8d4Zd0WgmesugKkrdd9WJR8moQJRkm+V0YZXMOwpfwfO7/jwFTnRay5Y4da/B8/qAWytT4X7yWo+
YSlL3Y06CB210sDOt6nVy5YMlDAQ3ob+hxS9rCvLkkTdiomWj02mQlcg/nTevkx2Y/JQj49eyLo4
5hNBedbLDaSbRAG1KMlRBUmVeKjkjyZmxNULNTrM7sno6QLoAmhx6Am3Wi5ET5aTxhyHk+KdMGoy
JE4pOVO2HwcLykl+YE6ywrgQb+gKgECG2W4cCsDZY1iXfjMEfl0XyYD6iNFIVgX/NgyAAwTNpkHE
3k504A7Fpm+om7TY+92RC/aAYRuVvSrd9cqb2p/RDEbE0YefcmPPivLOnmrS8/t4cnpQC054AEmg
UdxGurdvvZGE+mADxtVsMrCpDi9dUGD86VNs3SRVTS0dSRHvx+qkNbwzBKaBd5MvEkBH/2vLAWUY
el+A2SPPaMzX9zESJuiwnBTEAfCAaFTNjWMcmwZvl0plrYta8O1Xoihnm/fyBFrcWVR4CFWrDkwJ
WaaQs3TfUguGXovCMDSIggf+MLx3rZc/9W2SShCWANx+SCeH51TSCG9cf8jbu6honHXlFm7mWdA/
8ijH1tYjYMcEyIu5Fx6zJJL45NeqM7EI7lh6UV5NAORLUauzXopH0jp1dPErV1xpCtxC07c6KFzX
FVsQCCY9TZ9r5jgfdFsZJwa6BzoxUIYDNtUvtuH0MTZHLitPoWD/+8lu5CJEDLYhKYjkNX39p5kG
SDgflLui4plj8Tx66CxWnT5jWMfCvX8lhzLFQpACuQZqopmBji8+JsJT2DFc8oKjvBJBGaA0SSCQ
LrFujSebotSbqswI0RaVAIME8oxwVyjGX5u4OEmqnwVYLDloX5tssroieMgiRsywqMeFlNk+LiKy
TtA5NeQhBbh6REIDap5v1i2MpQd1eUVcYIjobgIvXvq7KG3Q9loCsqX/kxB6oFlWQDmNA4KSPFD1
G2Xb6zI8L6NczFgrujqhp+gdlHNowrfKKehEC2N01roeSzlmTPr9s+s/YBAX+1FVcdmA8aLFZPt0
DNWDMsZmnwOvbpSsIswOoB4nWdDjMc4Dw06zSyEzh0Cwgi4jSs+7Xv/YxKwa5bxFVFRw9VHULZKh
LakxOKxu2j7r+WM53vn+Pqn3YBgXYrtrz+uLsOBsr8TN+3CxBpHHd1kkzjYZ9m4XGsB9f01E14sZ
pVDWflJnuO0MvS6M+QzH0X1blfs0e1rXhCWBujby0jf0gYeEXn7zMldsBIbdL+Vfr9aK8hLgE58w
i4K1ShT+SY+iiKDfACDHxngPvnfbiHVnCHPS1A+Gz2L0YgqnnEfgT+jc7z0cCP4p9SpgRptle0qn
+1rdDZEBUJR9xokMlReNEVkvXP0oPdwUH+pKB68OF3RmCo/lZXYoR+i9MbUBsJGf6gPf/F7fwyVr
lCTUfZBuRhuSTK2wPsh1MRiQ1xrdn7TKnwbkwlohs3iJuaDiwkG7lEUtaN8AeqCMQ0zCHtC8Vvno
ySs+taP3+Cw+VF85Iw+10EWEgeIL1SjXrHtyEgkZxHVf/F34oj3Gd+Pv0iDFXkMd1LaU7YtyZs4H
LFSsLqXS2MOFJiagY4BUvE7t/g862JWjvAW4RkDAz/A/bR4ND68LRc5nA2SNVWhlQByfMjOOHnQW
duDSJXexksq8sRcuK1AizKtEkJNKqCQn8j7oQ7MfWQkilhjKEbdCUElpM4tReFPvdxGya6zk/cLA
yJVVKLNTu9Bl1EdtbGchHPDndLd6i56yg2ABxf9NfgThW8hww4t33uXiUX4YoDJ8F8+bVGcv/qdG
1I8G8F+cDe4GE62p3O9iLz6hB9E4J4wojrWelH+G30yqsIJkSfrq9RdRqknJP6+bIFM9yoGAh0vg
+Nk21KOE/jxQVDT7cKdkVttDpfxt2g33saUURHR11nOb4VAUyqHg1laDoYRslMfRwiScZBOT0yrm
3X37nSeZqzFipIV+GHARAu5vhr/9wYi6th5vTEOjAI2AKRch3vanNNnFkQ2+VkzhW2H0OJbHzNu0
rVuOFgfahNhlLPdc/bsOVuYPQKM4+sRRn6ZfNNMw+UaSyZgc6ysSd2iLBNXpyINNiwCqCjQNY6Da
k2enhc2QrM2ruSaaOjm57ush+gaAkqnu0YPXVCmAfDZxvw3jI2ec0vxQlW+55Fbai6GQTgwJB4o0
/rcgfKp4oyiEH+KzMcOn+LwtNXbYH/XS20xdbGrFE7IkIveW5pVlFBGpZw7A6mMIeLNpTj4gjeVi
I4kB6pTbTsZcHtIX9aGeYhRqPnSghHKNbA6jI4igxrCLdKuUu5zL7LLfZpzrRVs1m0iDjkvdVUe3
6h7j4ehJJ8XPiB/5Vpp9++HeT4GmiKgiRaPadJ9Ep0y0VNFBB2CBafzsFKXbaHT4BvFq9pKiw9zb
RNpGN17y4iw1yAhk+2Q8JyPRhNjSq41WPuqNk8YSKbqDou4i/6zmBw44Utqrgbr/dIirfS4lGNjZ
avlDGrtZ/en1T6ibZMaj1m1ylWijG0unDOeH74DTFH7VMnrpTv3kdJpoh8BhT9/4+j3XQhMlEYKg
KFaPgW7KwnMWPXL5pzTWloEZcQQsjepjuYCzVsq7GnzN4ReopUzZf+fHuzQ6cSBbbFFIETvMAugO
zA9kK89eCaxiZ2r+NCBKMA68d0Iaq6uf9fhXX/UkKA8dIHibbA+w7swYzBiMNLJd8/WWa8tDA0pj
RTyBkYjwOag74zfA3DhpaKcGq+60UF0D5BjaKDFEBjo2wGhdn81U8b1KCVrUKAHrvdW2ldMAvSQk
yaHGNCzh76Wj9lzZsLBHDMmxmJyXxGOUU5CB0IOeajQHXYsvEyVvKxHio0NiiWZvxmZ2qgA/SF4f
1QOoW3ZfKBy91jZr/GBhTBBVhwvJ1MFU81HVKlxqP11Cni3uSjK9+iUBJTJvPmi2dizs+jBugq0G
ztDI5QbCW77FugkW/MPVZ1DrH3Q1OJl7fIY4I4JAtGepLpxxDziE54zghrO0Q0zejO91z3Qbwl6r
T11zXRHrI6+hXjb4VpB+FKJdFwVpJZZ+8/dT/u9KP+qm42OQsWkK6lcpSe9kU9oHTgw9S6tzG9vb
15vWZKWUFgpZ17pRN1waAFW+0bGm6UtJgm3mlDJwFZB/tD6b413iKmbPCJtZWlJRcyJVgCifzVgz
dpLiesOdxGJFXbpFL1YS44vXRyUAyrMaV5ARqf4vXtlMfLYtoprU/ScqTpaRDJ9NLxIAmsfE0zER
JYDyIezOccx6Yd4WWkBog6z/PD42n1qeOrVa6yVqymW9qX/4IynxIHcyh+uAowNqDQAYn0aAO3Db
CLAOfwCZ/VHsuAML2nc+n1eGNX8DBkWAvwU+1Ruu7yopaj2XIvTXJQdZ+KOzkNqXlbwQQFkRSuh9
6jdhj8krFV1tOSllkDvx+kPWoh2nLQwU9lCzqBISjTLe2gHxBmTz+2DjF6C1khQiqh6QyctTX/Tb
WJeI0FePutLhTcOFLE/6A0J4tR5o/P3rz1BIvTYPw0jEwpjbJBCgn42ASE62jaz4zrN+xe5gTQ+I
NAhKX6R2dNKZvdOYvbVTIvL4Lx0L9kUWecBIzxjPYOK6/o6eC8aEFz2EtmPliBgyLXHh1dqROd9w
c+ZmA5jBljHdgGuVzvcbyZQUKghVkAwFUqGaYVVtSXTWtbk9dZQUyk+KnQS2QDT9mlVIdMw8IWYG
J7qbbbzHfCuZ2UByFBRZyMcs3SivmWF0Q/NLGDeXn5voqVCcXjDXNbu5eCjFKPNGFpmr+RaKcRHP
b5O4TF8NJdJPQlrEKhnyMT9qbZT84dpoYCSYb+6eH9GYE8bWAS+WfoHHEfqXugn8cJLv8gAD5DGf
Uu1F6W1dw9tcBiWHeoFPsgiyEnTDmwYCbksYHNX1d+I7Z5j+QX/MHoq9coy3ilmzOlVv38uzZCBU
wUWCFA5MUteHwNcmozfATGkmWxy9rcaTV8xw2JJbbyMb4TMLc5gpkNrN1i/bsGohUD02hxApe9cw
lbP20QMgO9jpd8w80U3GhtKQuvE4Zcx6DeN5ZgmeVYAEdkC7IRVCaCczaxaawm1HxbW0n6zjRf6h
zZK8G3lIGyzhpP8fade1G7mubL9IAJWlV4VObuc4fhHG9h4q5/z1d9Hn4oyaLTThfYA9wAYGmOqi
qorFCmtt+88idRogkLrs4TxvjdsGGWvotr9hTdNOlFCseiMeaYxkncEGcCFtkosiV+ZswMQbRo77
3cDKi7rh/BtzVYGPjRVDkLjw3R2jtczSxrEiC+7+dFviGr50rA7lR3Bn+iB1m2+yO7ppB0EgWLed
xW3O3RzYRuuoYUEuOn6f2r3spZvASz+Up9nV3eq2+xDoeVaAYB9zIY9zS11SwJYdFgDSVTBi1LYO
5oPdaNtggWQAoBCe5YKTPc/1mcTFVc4Za58APpooLJwae+N9+D07hbEJH8vdAwiod9ZntpkHLz6o
h9GVDW90J+/xx2Mwpz+BZ35XJW2sUx3hFrCyFXmXunsrAsfTKxjWBNquJkYM84+VOvCi42JP3OtV
FDfwlRkNr3wub8ZRxJ64HlmxpyJb4Ktg+9Wn8W3MTbxRmfcDM0kHaNxNd7PRr1RAu/xqHfqkH8AH
gEHJTS24jldvjoVc7tEWB3WiRi3k2pGy18r5iFa1S0FSHIpgr9ZP8a+GnM/38aTPLYUky36Nohct
8i97wdr1i1EXzL1gggBZEud0ZlOGdKAVTJLq2waVj+AOJD1DvpXz9CYTzXysabOUxrlcZpRz2KSQ
NtmvHd0UrWjwSSSAMwjDjPRRZgIM61GTv0Dfefm4mNGeZLdwn28kceS4mNYxOQ+WlUlVjb4e3N78
wGtD7b0m2mCzxaaiaLiqCcMs/48ki3tmFSNweM0EkiKV9CDPC1F2TuLrjH7RINlQRcWEadp6eW+/
DlEO6KC8fSE9Nht0q7gJ0kZg8edju9AcUDFgh2F8m5jtPnW1iWqV2uf4PckfYJ7YXovJosYpjjeY
VEJVpCWCp+yaiwGdEQtogN/GGA0XPrQIHyKsmsGlARAtzGOpZti08YvGu/xF+XMG9g6sH5whCFJg
MuALTzQpDUw8E8mpjCg4xo35Z5jbWVDs5m9uGXtggGACBgmoQghmn08Pr8/boAD9qgTix99RgcWk
0NyA6ubpsiq8cX5LYZmshUkWcKdznwjQC2o0RiEFFZX82Zb5Niinp1HCYjIsNseyjbW9LHBNLQDs
sEVB0FzjDXyq1tzlUy/JCXXN4ikv25swMnFxiaDkzqI8RsQwmAfUX2zxoHLPb5WmylhnhYS86uot
cxhzxoOz/Xx1ffdeYHNnryw2jIbBdIbrCvIDyDpVKATccaDnNrDktrV3vdlst8cGCyGuJ/Du75NZ
xhFeELPKRSI5qMqYTFEQ4pUMlCyA+df4EyPTQrnZU6Ek+4NSlXP19uZd2/717cbZj0zx7d2n5hw1
0M7ofunr/qdzpwHxTkP28rr1H93d/dfXlaj7yzsj/3O5W0ixwoTWFOcimX3sRoDH3+boX/oKTR5M
fZAFnZozu0LZAGhlrFcDRHPz7FoftK6NjSJy61gBMJxeJDsA+kZYeMVO+GUTVvgHBNg8QHJBIA1r
rugucqqFMd6FfSODr4FuZhl87Dnx8/klSPtdk7x06ejF9Nib0lWY9mg1AP38aRq3RhZvyoSgTH5T
B/+Y5l4f9oIfdhaY2A+zsCSBdpGO/+dsca6nIak00NbNuWwxjoMYZNd23qiFQ2Uju06mIjJcw6gT
7CRLRtfuikLR78JUkXyCR1iwyyKLhgdQL2JhHxTdqqcnlXI/YL609+p+KslGlkbpyiJRrrlykrYS
CGoHgO5UWaW+dWZk002sVXHnXVZt5fOCDhCPbgVoJPi63CWqMAi+oR0xPdQc9RrNRVCMSZHAxVaO
zwD9NLhSsa8AdCkuNlUJkC3UfEB7qut2uiQ5iJqCZGBFD6iAC4oFdqT13BfqZtqpaQ095qB/CUOy
aQz5hqQiSjh2HOexAnQfyAbA38nvMaaBZLbotYUukkxHDd66OfOTZtgBwHenwiEMHQzYhnATfU07
cIXD9TGGoYD/+jREVWObdzFSEHSsbE/uDkhDHdMSIQacRRZsaC6lcBnhZM/y3MeQ0gNdogbpeTe6
7SQ5KGYIPH1VH/gRIMHxrXTe6kqSyZNVRqlrGsleskdPm+NN0IqW3/iEGvEEhUDMBaDPCy49viat
1hgib9swdQOtVh1s77qgsD1MNlvvw0Fi69Xruj+XHer84mfX1l8LYb9pcZuMMgbMBxkWEnfjwarz
DanMgzVU4F5sN0P20y4DTEK3sbkLw0fLTv2Gll6IKzslB+lTGKEi3QGKl2CxaRquSkUS1OfOvpgF
yksCfHW2KozLmLNALdABoslsIrYSR1drryPH5Ke8q1DmRAhngFlZT1Nagah5jBAsZMwZd03qatiX
wRLjNg3+hGP9ePlznW0aQKb1nW8i1WBsv1zgQDVwSKZujGAa0X04KBsN5CBjTT5lmd6PCbtnyKss
o9RPKy/SRAS9Z+YCL2CkNgiPwI85i79dh5H+PsQK6ED6ymkH89POTf13pXYywI0x/ZFW+fR8Wed1
tzBBgg6MQRXzaqcm2gZ1MFETbmFHkx/1x2zYl/J9DS5yNbtLRL6+ElVUmCc8neCVhGT4VFoaKP0I
iJDYLedMPVaVNXvlEICKdu7JTo6oCMdzVR7IOmGs4CQ9u2ySeu7lxqhARxSmB6X9RSNlQ+GGmgBS
4swjEE/w1ZCoILiAJInTKwJlrwIKEeg1VTcwlM82qLZUsp4uf6w1dXBxIqTY4CADhu3p8SGjmENk
dbGbxu+y/tX3G0P9KsO3fyNFl5HlgLXmDDspiogcdpESu5Ts2/mLkQLT8S7qvy6LWTszsEAApUnF
8wux5FSZOG1xgQZ25MYIWlsp0rNDVmng3rSjuBC8886oBRD9VVDDgV0bWBzn2SSqNRWmORLw8oYD
eRkz0+4xEx3L9+NEctSEpSoHJYSkkI8GdetN3k7dcxrRGf4QE/OuHtMyc/sZj7gtWo2kckzSBF9N
UI9Pc0jTT9Ns9J1p5Q2WIHvL/KXFhfz75+cFJjNgBStYhjD5PauqQ8Y3kADjJNrkBSFW1+xiZwe2
IAlcs7GlGC4g5EqQYNcZYtKw2EzjjrbExX6eNwcvl/VZFYSrWDdAGn9OaQtcYsz4a8gvu8wkmEEa
Ne1VRiH2QZ0D9XM2QqTYlyWex3dsybJCCdZY7e/b5dTkah24WVOObaa43qHJ5MnYGwOxQo4vuzEB
cVB1pWODYUEER7Zi6pD7vcKGZTLQxJ3Knavwe80R22K4T9RE9wpMClFT9i/rt2bloIED3ZNFwKCJ
Ja5TOUYz2noGJAW3BxQXLUNMwd/b1rNW+8ns12zNIfKr4IC2GmippdQdrceauGH/uyyvtMK3NH/s
wG4vsCgNUk/yZJy6/s1MhUejesaYZiR9hcJ2mbhJsQ00G21uEdD12VQ53PtEBPsJi8ynGysE5QYi
ys9Yc7Xcxfx6f5jeho/xVyqI9Su3NJuHgv0oYF/B6+RUFhr2Y5UWkGUhME7dcWhuW0UDVpHXJAJR
a3bzDYiE6MUCFxfvKQBLaWRXeMjQctcGs0cTfW8VIm7JdTEoMsN2sEjC314z1RrVGiGGFrNrdChV
osNriVDkVs6NsVcbmCHDItdZAt7YsYowOsboOSS9n5Neukbo/BjzpsUiJQHaBh0qQcFiJcaAJFxB
nQrrMZjI4BxPCizAsmgWGN4G9Rij/JyhoDhZ2S4YMkFSLBLFmYU1qzGO0I5h5S+lFWLsJneN4i0U
4aytfKwTlbgcNSKk1dUccgqQ0mBF1TfbaNfNmiBWronBpgRKbqgIIBnlMhoCUhatlgN2cqC9kuub
oCixpilq2KzEBsz22ejzW2wA1+TEqD2IyuKuwchX/DoYNV4Tj5dj4ooeaMoy1lTUx1mH9tRby6BM
QqPoEtcIhz9Rm20wE+TEgYiFc8W4ddSDvsdaGNQ+Z2hEb6xQMiiqGmlxnDGWGzXk0OVfepM4UTQJ
Ps6KNANId8hq2YsPO7qnSsVINoxCTVJXtYwrgnJX1pue0UG/ygFW/ebHRwhpuLZAd2mbmMQ8lVYF
1pApepa6dLYOBEumsqX7SiNI0Vb8x2CPLuCkoah8hpTW6UMi2VKeuqQwtuy9HGeYcszQXsmHn4fV
E1Hspyxui0jDSIttQJRa208gt1RTp9TnyasxkvR++exW7BuioBPw/HEv812MqC8iKA1ReiXtsSVx
O8mi7rVIBKfNpIc9LQOIqLFz9DDTOsazn9KHy4qsf56/inCOGoJZVp5tSLEGMAoidGsbc35QJdFV
vmrarDcN8hFM354BctcmmfOpTAHnqD32ven0NqbZldCvpuRalSzRm3vt/cui3P/L46G4J0sNUxoU
eP+Wzeg0dVi4RU9NbNZXv4LA2tCIggEw2Vw+zVWpADVhpUO8hvl+xpBSvaFRBeqpIj3YANZK/1Hk
0Sm1u0yV3c4SiFvLj9h4w3/lcfmRMuRmI1WQR3sFI4kTSC51R9aIS6fHQb8FoKyjT74toqo5a06y
ottSLheoNLkEw0QIuXIwb9Vwo1X3k/o0aNsW2k7Ftmgmd47yTdfsDVE2vGpJC505vzACKetoBtno
ksFyDLYqId1NKRZQ9cGZ9Uywk7Ry05zoynmINtqIVgXTVTlSOXOqJtwYgDO4bDmrfrjQilnWInbN
ZUw7kKal6NTb/qi370PTObDY2CnF1LKrwkww5AIXhl3QnEppm9Ie+G8pVqokUKJ1tVNW5mfOWi1R
8BTvis4BkFKO0UeV7Im+DePfgWG4PX3rC0H8WT1doKsjJqAygWf8qd69IrdmV7Z4s0TNP5kFSrMO
Y2SpRQV3w6rKCzmc1ahWhb6EDZUlRQbHoeJKrYKM9T36V40QmB5KRqiEgUyaS+Rohcy0HDvYpzTZ
jlrY2C2wC0GmsHZsrDZlY6AKtXW+oola3JiRcEhRvpcADpFcy7F+1bXWy8+tEvVDm3Fu4uN8D1gt
rNIseymUuz7FoqSRPxlkSvd1QLtjiF2rFz1LXi+LW3vIY6gXSI4wBfA38A+jsI9QH46m1E2lxOvb
PYpVRf/LQHF/OnRS6lTmdTp4TbC5LPes44NwhmoVy73wzTCdc2qExZAbfUcJLicpOlptqW2TBmti
pNCbOwss7+nL2BW1Yxa/L8vljVJBn0BlgL+omqIex1OntvnUFWOblq40GxgowWCcV7aqjyf7ZTns
9y9f6rwczsmmuJbUhiFk0qm5McHiUOVbtQQOvYUZDxHIA3+YTJiOOpaFA9VQtOCEhe1cKynqam7X
NKBXUrHahhWk8aXIscBJtPwLVdVpW9R9/EzqLvthuvktHWV+g8Gc4vLnpKPLGWFOXyqQ1JZgK57r
9k5vG1T1wR7hzvPYCeStHS3Cto5NLFiQyec1cxv0VEugbQUcn757sZsDOsEyvY5agcufXfZMtYUo
PqWZi0zT0ZwoXW1kybqOTeYifNNbAzCewWvS1Xsg33xOpbKfiOh6WhVu47loIAhYaFByJYu6aoup
Ym9FlajBPp3UbKN19M3M6D6uxtQhKgo0sz68FLZ9INVUClyUz6x45bnHSt7otCcU5xxn8V2PVg3V
5VupAKVVjyx/NpFQ6qJ+2Jp7wo6gLrudMOFzGhasuLLKgTBLxn8GoHmDZzlKvIl+XHbPVd0WcpRT
OYFeNX2sQg7oab3r3Cty6trVnZQA8kcQCVZFYXcC84fYygWP+KkoU+qSTtXz0i2QilOgFyAlRoe0
reWdrl1ZqaBOsyoOrQB00fFSQkvgVFygl5kuAzHR7QiNdtVsyK5UxakzZcV0Y2c2Zo6j4LpMB9Hk
OHNzPuJhxoxhohIdrRUuoquVEuAeqUrgAt8iUDhyuiPV9l98toUMpvzicoyTXA0ICD1A2Gh+tH1y
FUQoelvBI/L1vRmCtEQyvZ+LBBEfGgUARsWQCpdbABEfrbUuLDGZ9yRJrk1/mfO+GZ6yAaswqkDY
WiBfCuMeF0WHwREzjkrXRH8l7L80IIpkYIsm6u9UwtbTcBXpP8y1mZdjJBDXISt1A9nj9EjLMOpJ
zERK8rwZ5RZDENGmGwxBMDl7v3zLUTAajrYL+uk8BNzcVVNTGXHpKmDzMdRHoLv21iacNpruKfRT
TcA4+49keXo2CqL42qECIBuVZnC0sD77qYYxiZGTl/B1AtQ5ycJub/RMzJfOOFDzAfOEWDJ6umwz
a1HMQpPMBhQkWosa54NGR2ncSDhTOVQeu0I+dJnih/ro1rkkeMSs3hILWTyehzWGvZYnOFct+Qon
DG8FmKECANhzTSM/you90o6VQ0r71iL05bKeazcxeusaljwxGgkknNOTzTvs1HYE16Od9oikDzYS
j5ykji1RNy8FgU0kjPONeQatZyxDWK9+2tgCb1MvjV+ryh/VH+MwMp9Y6MVlNPXcgFXUZKLkFyX9
TUVMcOyn8qESVwGot9B91gz+ZqekpVZp499v7OxRDvsPJRNRia2LwNgvwWNTRrfo9NOAYUa18YJG
2Eq8FBt7pAwFbnU2Vvjt0ai4/L+I779fBOMc40YkTZDimreYYyyP4z7ZTnfVm7YxHg3nd/kHEHZ+
4Te+tZUGR91ftr216wajOWgdAT4PjXwubgGAuAeULa5Vk7TgKQPcgo1J8d1lIWuX6VIIlybUfapa
mCtGCmY/V+Y+w+L8bLlwBDcbb7PPy8JWP9lCI86bijGYKj2HMAUPTBl1NE1Ux1k9M0yLYJRKxzOZ
Lz9LmGkylbosMQgqGw6oWSOXps9y3PiXNVmXg2cdggJaBfy3yYYGztohB7EsgKURvAP8pEcrWJZR
YbksavULYcISHWE86KDVqZ0D2iVJGx3hzya13wLDIvL09h+9BBFx/qQGD5elrX0ihDq0J4CAhYyc
k2bPYajmJky+nF7bJnWkTlAzWTu5vwJAf3eqzlTNVpZaEGAMv00ogSG3UHRliGRwnhMaWtHkaAm4
k7Gx43tVv0Giffmc1i7ApRqc35SkI2XXQMTQH8PY1Zp92XlaI/j2IkU4h9FzPEk7FVJqtdkAuWsz
AU82a2v/sjJrF4+N7VIgTrLGLv++NSVAHAwsCChAvbec0H5OBnBZG5/5j8ksce8sJbFjXUTU2O4m
pNaQVAatY1SBmxnbtBEkfGcbACxuL6Vw+RC4spMJW8+43aL5Xrck4Lfh2gaKoaElz73cAjUaC+v9
5EYAkgWsLMZ7imiTpvFNXY2iHyM6XC6jT0na5JrKnisH6dZ+nO57T3YSDcOxjr0l+2A3ebkfP1uv
lsBEVxOn5TFwvjxpOvimYhz2CIScoc5uI1BUYCwQmx7hARM0mKYOt/OgALMj3l62qLWgtRDNLz6F
eON2mgKlaYT51Q+UoNXBBw7x1Huz/PhjWXi74PGCKxKrJfx7sLeCUC3qFrKKEM7xOYB6duhdfdhq
/SEWxZa1U4U4xnuAKjcbGz81YeylxbYR4/WOJu4NmhauprcozGCQVsIMbT98MfyniTQOCpu7y5qu
hIMT0Zz3gFCsbcCHU7qZfB2Xflq9AOrqsogVa4UIxjWPIj6WhzntcqMMolFqUBKp7rEzIGk+KEmD
/qpVf4qhi4lpDB5hhBv7OCiHcKGNoZbp4ECEjxo7ZTqExUs8PP0LXRYi2F23CDYp67EHEUTkkR93
1xXolqQR/Dc7W4Sbt3IbnCjDndpcD/aYlPgwbQJopcNUvo/0vo8/LuvD/JVLqjEPg3QarxH0O/mH
bJpJfaMkM+6c1JFBV+rmv1W/OyqOaEd97SnL5jgwAIedX4yPcpEjiQwjLUJm29fTgT5MN9F2+pT2
dJ9BWvfThS2E66U0HlzXLOyShBIwo9JjuI2P5THcRNfWkWzodt7q23rb/rp8kCtJDmrkgPlAhR6T
CnySYyZ5Hc4m1ANIhdMnIKgeBG605ql/JWDW49T0EiWyR7mDBCLd9ePRavZZ4F1WYv0j/VcLgwdp
saTZHIIeMqb72Ztu0twxvmp/2gSv4bu0+RfPLQZQjv0EtmqF9s2pRmDIU/pZrUoXM/wBCtPxhGmf
RsT/u+ZICyl8OdosO5WUA/L3TnsDnlymXOXxazv//HZa6sLXYLUg66Qwgi6x7QDKzynGqzTeSDEw
4W7y+f7yd1ozBQVrj6iyYx1R533J6sw6S6oalG8TGLHC3gCs/1yGvjlbQhaClQCBSjpQJSDJxDbn
6TcC3BuW2iuEoZGioTW3VxOx/8XRobWEZz22iLF8wJmBboVgrQ3w6g4rFUncCCKlYqugohUX9r0W
flggVb58fms3EkN0x9AmlkjQxjtVqkUCPFD21KqAlNRi10GRHvSUYgZBciJd8DoRCePS+kqtui6V
WSac+0UHlOzx0GDDaJL9ztxc1oudFB/Nl3pxF2AhlZaVBBDVjzdkAnaEUjhB7GcZWpGtG9Z3ElLx
yyLXTHEpkrsQ6yHpwT2FvDjPi0OS22+toVyrWhgK5Kxkf7g8WHGeAQGCPuz0k/UznihUghePrewo
yUsFPEoQmJt7OdoFoSDBXj/H/wrjizRFm02FqUBYScPdkObHcOp2dhvsIy13JHP+RzEA3WxJRART
sBarFlryBM4hiQcjxoYihisBiF09jxQQJBHQR0V9h3PEGlyQS0mcVXZBG6c9U3FQyt+hrNUOAfNH
kUxHsxz9jKheTMLb0fpFjMArrGfcpdu4UZzWGG6V8omOGlpNkUO6XnAHrRoU2upoyCJXxNDA6YfO
VSlVSxO+ORp01wAYM4vaP9VcC4LOqlei/mphbBJzuXxVB7xDYatKCKEGeWqCx1a9rfPt/EWn13/h
HywXkcEDDj5wLtQMIKSWqhnxM0HfccKz0MYIfjN9XJayqg2SDtnE0gz2qDgpVdpkYaVBCjGSe/wW
N0njh2BMvCwtDq0suhTO5h9YemUt5HHWMxfzjFCGNBiPW8WpydccvhdjBpYBbYNu0PUsT08BeTYb
xvhcCR6hq06yEM5FuWSU+jShIDxVSHpl6Y8ZCR6TEBsUONnLx7pqiwtJXHArVXkGnSeOFYvmqbGd
4vfOvL8sYlUZLAYhNUZ9DBuip+ZejgOQb3MoE4VftepZ+SZqtlIoJAJmFnB2NfyVw2dBFO6uDCm+
GNbs5A31G/DcPJM7PfBToDiVImyG1ZNbiOMMskyiTK8TqEUwgDyXhTti9l20KiQSwlmh3drAI67Z
Y2x4rIZd2jzEdH/584hEcLYmFeCEjmLogZk9N8NCkhK6hun8XIgNqErMgbJVQYuzAZolXaAWEFJU
x4xBaR3Dn5PewmPRWUPAwxQw5qSYHS4erlGJroM5EiRZ1mc3PdHQdEYd7VLtpkNcGmNHiR/BFiLQ
jDkIb3VLqSxuLaTigTvZZgip6OIXLRDDAHVy+exW/IcNomPogVEQno1tV5geQCxAHNdG5RmbYzBr
lX50o46ZmrYQCFsJs4D+0wDvg4COhJWz6mEyZgP0rKzt+yUTjLxP2BjPJ8/SG0eNPy9rtmJ6J8KU
07MzRypjWRDCAEfejcDGNJ1hELQHV09voRBn3mk5zypQLkp3xiTSrDwr6QMQBJxQxDS7klCd6MIF
0qGRSFPiPzdSxucOkHxmO+0yu/Jqy76egOpLh9w3YpH5iY6Q/f3C/IxZsfshY98LPVYD8xxZcTuJ
emorNn6iG+dZltVRuayhG5WKfWZVztCKhrdEenBu1EVaMaYUesSjetW3ozM2NhRJBdfdSo59ogn7
+8VxhTk40s0RYmZza7QYMNyMNQjeVDyM2swtvi7b9/q5mQwUFqkEJlBPpbWZnOl2g+hdToWnNlcV
GLgvSzjH1cPOtSz/VwR/6aWl1OSjBBH6Rt0BXMwHnLyTX0nPN+R2+EWPqqs8YfzlutwGfgLk/Y/s
TyL6EWu50smP4IKG3tRWDqwUVIZCpwN9gnwcddcqXBOIsGPiYLcenVFDJHY9VP1VnYseod1LrVxA
alrpTqPeZ9mvcjz24YhdakEQEXxIfplAHaOkwdQyUmmGCz5tLUmUvayHj7/KsF+wMMxC6ouysZkE
PGitwRmpP8TbLGFLpl4sb4dcUGsTnR4XOCJ0Ecc5g8C5wuKxN893DASii7xBFSzorLv2X9W46DHk
dlZnBJIassUyp9XITi6LqqGsNMhdwycmyMWPSsOOYxexbGzCCK9nRK91/t7KmtOT9zz2JsXpx+1l
3xMZBRdLsKimaESDXqr80gXvwlKl6Ny46CFXPXb6Rvz7rR3+lqZhR7L8tQUQ8WU11lozy6Pju06t
UYb9zIy7pJojWRsr3mHHPlVBRBJeG7mXK6BFEQkVHB6fZ0S1MWadgUAMQ7f2kU9ASL3Lr6I94oem
APNUekIMyVvvsrLM1s7MRMGSmIxV37UaNjKfQIFYa6BelJG9inqYKX2agFi7LGlVwf9KOqtl13JE
MhDBo84M5hCjLpyy+Td+tZDARd3CxBoFYXdZDYwYs//U6YaKdsVW78uFDD7GWlUT1yqzjexXZT/O
9AaTASPAF00VY86CI1sNSQrGYU2M4jNU6tMYKEuDWRnVAB9W7lUZ3RrLG5tjF92WksB1V11rIYkL
ScSOuy7RWLRoHoju6cS3S1FEWjeAv9pwEUmlSlTMA7QZJCRMvS+BOiZXfLlsnUp2C0CyZ5ZDVUw7
viTZrwJ48J3AyUS/gAtQU1kht26hZVN8GepnLgIzW72zFqfIBag5tecgG5mG+QsdHmzZb6S7oIPj
elkT+2jt/W8GwiP46nMeaHkIhWi8Q0vbBVHpQD8pYJJ6UStKYIt88cwYamXuwIjpEtQnJfa93qLp
rU8OuqitJpLEuZiaAArWbJgkrH2q0lUkhcCrdIzxcxTNNqxGPyzWYFzZwnwcP7FSzVNbBaxCQqxX
LF051Pho9btGNI296l0LMbx3KVHaUFYQnM3fho1vczQCQfl61bQXIjjnaq1e7kz2chysx7D9A4bn
y9FbpALnOnpcGSrQV1lHI3ZIQj3SbdXgz/8mhPOfSausoWfnpPSGlwPkFYhsKn37n4Twt3tW13GL
OgHepbiHYsWfJd0BTI/zv0nh7qK6x85Jw6qlsvkcau/Y6E1HwejDORsIe+r8/eY8KgiwWKs0YZqY
smPvBhAU3r4rd/GtdSffVF78SvYALAUcqNccn2nr5JVTXUmCkLrqrIvfoJ5eUZWFAWCL5XwjKAz0
/iXqK7cujkl0lO1RcKZrreoThZkTLN4EUqSEiQnAHJeWvwMFiETt4M3ln2B8SsJ6Q2LV6wbit7bt
VVW20Y3s1+WPKjxx7kIOgyKXcVMiA93IR3kToM65UUAOmbnx4Bn7eVscg6vaz1/I5p5+NIeXy/JX
k4/FYXNxpG1lI53Z85kO71r5LKnzrq+NTSrLaGkalgOYoUhw5uyfPMsPFyK5uFKEfTBYLN9pS6fC
ZoUd+D2cReoFN5kgvlhcfDGNvJZHppoy7a3Ry4ZX6acoJmhgnFgPF13aetYIrn+Yqr0xx4c8/RAu
GXzD1lw4Lv5CnlSzLOwZasTHxi228kPkYGDtDvloDSSdax1QuW75qmyCh/jVeCXOsFNuOtf2ntVt
5mWigoDgUPk7u8qx5tvR74/3lHZ3dvOgiVgx10Vgd4M11vGM4OyjBSFcRZhHTIDdD+NdEjwrommO
9RjzVwZnG52hBKNsQUaUTs9R1jrRqG0SkOSVZfEr10QjKqtehtkUoCIC7AilqtMoU9V6rWQq8g8T
C0WVUTh2t+nBy1qVhzDeE1FHY71YxIgoMSiN9St+4Scz8iYbswlF34fmBbPSMJHoiBU73cnutBsh
ccmqRy/EcelVHcyJPZlQLyK/tOlgVXvgT2SWIF+QRWK4i8ECYJA1FNBK2ln3k0+uo4NaeOlr+V47
Mmi44kNyp7uBfzlCrprjQjnuhtCTFD03YHm4LbCXSp+Mr6Ek0IyFiTMXx/4eds4ZuAX/KBvqVDEy
iv5GinVaIEgmfgNQLmX0GuD0maMzizbPV3VaCOSift0pUqJK0Cm1JuVoIDt2g05Ha5JMvSDar2SR
wMlC2xpwe+he8/s2cpBJtSo3mdv1Y++Q2Gi2bVk0gsRFpBAXM2arTOJxxgBiZyf3cx66ETWv0lGw
/bxqgItj46KGggDR0A5SjHRrqYcBOCfkRhctvpwT+7FbZSGGv1WMoEhGm01TzqCGbNyU1ABgvqlK
fyxe+sK1oius0UWMavNhAhKfvrH/1ePdZDuXQANFZ4w7T1D/hNpgsI4bWmHqeNSnd0MUg1etfiGD
O00VIziajqYHKxCEqpdlH2b7u519OfiqNL8SLeqvfryFOO5UGwkQkHUAlTTtTZ8+ZeXJsK+Elb4V
cwdvh4FtThMwcdgvO4301gSqz5x9u2Ya3b76CAOBDa5a+kIAd2qDBmTd0oSAut0mwBpV/wHR1uWI
t3ZboR4F1C12QcJ1T3XA+r8UWhThXJ0K0IeF7cHWMWc2dzEYb7A2d0OJlmwVrcl2lwWvfSKMv4Jf
AsxJGNxhui+ScWXMR93OR4Ql48E07zH2OCpXiahks3aCIO0DEoWhoZvNz4ANSiuVVagy91K8ICJ7
qs+elKvby8qsWAIGKxlAPGASLPSUT5VpEA6lyNKBBIZtd5eEAXHSshJloN+r3cu7A7ObKDQACFQB
CAU+GmdwlY2CQ6R2ukMbG7Cfc2sepXB8kxpV8ROg9YPpFYWIuJ9f26GcvJaxODZJ9EBV9X2Q6QuW
7JIbyZjmbYJlZIdScBH87CDwC4FUCvwwrCRgNIHHZUzRtMUaDwGnhPrUlq9D/nb53+fNlf/32d8v
rCbPmlDLMHvmFPI2kV5M5WlM79Nsq1teSUX1U954eGFcFNHiXJtLAAE7QeoRGjqpSjcYDRNcZ2fP
UiYGaSJbQkBX8yyMKE3bM94azUFp0NHMFz15V9VnCTyMlX5MlOdquGr6DQmulUQ0c3O2owTZeNTg
OwFj9hsImjtPsy/SSgV6iSL/All1GgCIpvdN7Y+pu2Hn1yDN0fXBt4fnIGk2gX0txNj8ntXljBo/
QQWrDRvnBV/K6U+QjMKwxh5GbU4lqrleEqDQEB1azQ8VrLtKt12YOH2MeVTDHVHpzYvNiLJL56Mt
hVtZQfgNdxVg5KbASRRwm8bb3nzKx8eh9lQSYvY9cSs93AzgDpuCAFvoj1q9m3LwtoP9EkzbWk69
RLpuy/dM+6epH23rVrO38US2FHQ0gFZOs8fOPOS5COjxrFP0n9P/qzpnzVFkBnOeQvWKJl5opM4I
GEbQz4ba7dh5eDZ7U/ygd6J33YoTnZw4Z9fxOEpSOkBsPwGBAGjxOMdH8BzA2OgRNAaCK4a/+zkt
+cUK1OwTC6mU7hQT6gzT5JD0kIwjpqhdBU8kY/oiVuldjhMrrrtUkZ9ujFCmN6S81x0dTLe0nDGu
nTnRLJqJPavo/Ec3jFACRw37tzy9TDBNgZF0kDPNI2i3M6cOHvP0H1s/yN29aUpOYntz4mGNdagT
z5A3ivqFub5vrkUlGxwJ4MKlej2M24agLCKV/uVzOJtn4H8gu7kWATPIqKYXMg6fUdy31gGwQU6u
ZRAHn/8/0r5suW1difaLWMUZxCsnSZZlW57jF5YzcSY4T19/F7xvnUgQr1jJTbJzsit1drMxNBqN
1WsRCH/8yiaoXGaqR8KHOf5g5T4tcuik451ypM4Uo6WdHjsNjWTVvQXp+ZrcqY35ef0zL9Lgr8/U
0TEADQHCmz/PPxMMoPI0NRjHEOe0RByavsTRroJ6EkSCEhq6Onm0QHMNDnFavXWQ9R5/6sxaGa3F
VXPyFcJ+VKtgJGmAr5BbYutITfnTepev1KqWAj4aZv44K+w/2WJQoQ0Gwx5qqj0WsyJz1QtjPxpz
7ZSUtnbHZhCTBSrIWYs88rou6OykSwav0WJrpfR/cdX+GnuOjwfSD52Lujj2MlLYQgH8LauOuepH
9U7TMzuC5CqhbkffCfsmY/7BNol/Po2ReTL9NtTQz3i+vgouyl/ilwjjz8AQq2kNvqTpZzuptl2j
oyhZ7S31hgbgtatdBQgmSb3nz4xozJrvxulFlwIX71cdyKCTZLLV7qbmeGnLyw0Ii8eaPeqtnWfv
BNjziZWb6998UX7575vRDQfcOWT8vib7ZINJaTYQOkyGHTXvgboh5JukRXbd6JsRUkhBPzstJJII
QDtrEJfF1YopI7KJzPOCAzu0epOhtdiwu2xgdtc2zEVv3k+9BU36dSfFXP0/H/9YEuYltIJA12pY
AtUbuP9yR4r81hh3ZremGLtmSdgaao5JC1JYCjXZDXBy44nS1rIHfe1i8KUsc5F2/Bk98VTSi8oi
U4QoGFeBa+n2rOKP2U3ZzW4eHzsp8VSEylABzvFOkTeqdhPGe50iK3rN6LtWvhJrxr98DNMBTOB2
3d0Dl4N+VY+pr8h8J3q8PgfLIZKz8qL/AOzTX9v4ZKGZWhZAsgEfbErB3RgBMlCTY6gQUF2Omp+q
uj/KM2jwiJtT+pEGP+oa9DBopN3MtHdZ268Ey+WVf/JBQtyYIx1IfnRv2oU5+7xUp8gtuvZvm0h1
qITXynjfyA9Da+J97O+PdzC/4+LIjwt0MAjLJAePyxDnCBRFG4EDVjoEfeaBbXAFprbkIuwQqDwh
RUd3t3Cvk5oUpRuCA2E0pAS6ptFgJ1NUuvnUQlcvaCQf/99gEwScarrGCZunKKoVvZWtOLyUqKNA
DnZzEJtyRLbwJZkWTEmUI8wkdfM5hprLqPKqtaarjsyhzHgKwmFnyekthcRnrkdHc1DuY133jT5d
qUosjQoWIee8xqUBN3i+iU9WIkvADl1m2KRJqjb3ajIhwWbtD42WHa69GTB2VR6/gpup2EfTHDvS
IN9bUZet5JVfoy9sYYK0VP5KvvB+ICxAAsanQI8Uw27HMvciC+BgVavlWyVAC35vhLytchgcnSZP
UZbn4PqYoZIYGyqmDjVXIJceV/Yor+0LX3Q2S0K21aU0w0MH1mXHKViNTQ/iQvPAZpAshPcapBnl
/IYYt12+EhwWjoIzu/zvT2YkqLSGFlCMseM22WVk8OMZnYNtvrIK+edfuKfyZYjACWEMYcAz8NIr
MXcvTW5MBUx+7QoEa2lpGcaJBeGkUXp9iuUCjuT0LiRvo7ZD4Skd3rTxCAVhSBXq6u3AVtxauoed
WRXCCeRjwki34JdBXpT5LZCCTSbfSMVDHf/OWgj9QH5pTdllccpQmoJWMpiVwFJ/PmVGi/KCOcFT
3UTECPRtDgwsK+hKdYEP2MWUnZgRBrSW62gi3MwY5k45bKLUCwpPGx+ZZkIKZKX8s7QloVX0xyth
JHEd4hU3hIaUPSg5mpkPkJCLw19ZRFES8vICOYPDip9oMLDzYXN9+10fUnQenw9pluSZ0mY4kLQm
8gYq3/caO/SZ9S+b7X8+ggHy3MycpSD45eGvNB6b9j4x3+e1QLK40U5MqOcmWCxHcjdi1tJZskHE
6PTSSqhaGyvhPAFISjago4ZIFUUbDa1W4xjeULbGUMVXsbj8IJwG9jBQRkAVWVjlYTVKOe8UB029
5sVVYgfWQalaqPzsJXONDWnp/nB2MAlhMNSt0mgSzEyl3PTTbyNSt0W7rdjomCB4jOi9PHdfDdw1
AacU2cik2VjjE+22nfGT6ney9pORn2Cb1NUH2hZuw5irD3uJfFom6FiB8Lq+YBdG5+x7hdFB6Q33
XobvjSqURlSzlXHr6fpdmkMRAXIzpY0mvDWVar4FhSk5MypEhDBXrbiVYDSfvQKltaGY7DouPChm
OV2igwPzxUKjwXVPlwI7ohznxkGVT71QO0c3ilaYIxaCMdR2c5NkFtY0+htc6y4j98VU/9bN/LE2
155bly7bp4ZFvFbYa1mGUea32+du+Kaov0Mqu6X1zOpdm0Atdj6WZF91o90ZK7F3YY+d5SfCSEdq
16CwCdOmkTt5/22AOG1frGzkrwbvi/k8yYKEkAuKoKoPwGdlJ4jofdps4umVTTOCu6tZn7VlK1Fh
o3ZKGDBcsjOnkTsDhMempzJp3TT2WfuuUlRQM3ue3/9p2rlaBejpoAslxMoGNHt5OSFFY93LOO0z
badlfg/9zXHehtPPJtjnupMWu+tml8pyGPk/ZtXz+JmiR02iBW50A0WRMfVSJIRxFnstxHvrxrUU
y2HBZ59sFHDZsgzM6wTsvSA3BM5OesxVVyVOkDkJypOttW/Wvo9P/MWUcb5DFXd3/up6/nkMWrhV
JGFUTH1wkym2U97l3T0EZNek36Z5ZYlcdO7j/s5lBP9nT1iIEgszFjcYjiQetyimKDEa9hS/LHeZ
dBOXL731ZBgH0M9EY4eS5GEigDaGv5LRjZWjWa712C3vyZPvEZYsWiJzpU/49BjvRTfv6mz2FYS8
Ln5RJSftXicdBD/ZczXhi7zra2Mp2TsdDLHDC8+ExqiAxhbV1hZH+G0WlL4ZHAI8iOW4LpU/afQj
WaPZ+H9YpTKKbFyP6Cs+nmToEg6hmrSaYc/ZN5rJtlG8h2lmk+rFtHbV2DiEPEm6tOKsuNDwwGri
3NW5hCAIbUQthV4eIN0rWdCGkXcGuHIG6HwYt+ivqftHxlbC3cUdldPdcZlCgJDwJn4heMFlE3t0
hUbOu//d3/16+OHdPYXu2qvcxWrmZix+lkCEBmgFEWAFSg+ti+Y8dl4N++D7tn0LKXvb8bYrySwV
i1HcECSQcMUHkx8ednmWdjJnaqBmTA3L2HEP7sF/P/z3w/cP/sGGWfzCD+///oM/bOydjV/+1z//
/aVne4V9e+u42+Nx+/u4dffH1+Prz9ftyqIWD3V8qgY9asK1CoEDE9nn8qo19IB10OF1Gsf3/dj5
+rFd41T54jE5DV1fhjTI0kIFCGLyIvOOPLA8zScMvrt3Xd/14bRnr5Qbl2YYCgsokUNsHdgK8W4E
St08r+IqdlJ7v3/du4cPf/P2Q7ffvJUpvkhLvtw5sSRERrkIlYBGsLQ/HDBtjrfmytLE4IEVvIDQ
c9MBDThfQzGjLGliFEH2B9d9P/i/7A2Wg7NducJ+MeKJ83JqR3BE6XMWpQx2Dh8f35+fn0N7tp9H
+3G20aWNP+PfYNq79Zzt0+/Sefr9NNj85+/Jxnsj/5+VW9IXo9TlF4HAj1qgjEVUPfe8BrSkiBoF
K4Vvl939DsNrOy583zrOivtf/7FrxoSS1EAKeTQqbszF6rf9xw12Jiy5W3fF1Bf9yoUpHYAZAsUI
iMwJKY08NiH4Txtu6sB3gL/j254HArgH/1z+6/r2Xh7LE5tCPhPSdOyaCuyObm5rNn4Dizt+f4W3
qRM7vzZvm4fbh9tbb2USL4rOfH8AFPQ/Z4VrYlf1aiSnMIwIyGzff958c+7Wgsrifj+1op8vFQLa
AmjjcPfcA0pliKAPG6zUl7VlcpF4iO4Ia9KMs1qRvwy9u/5uY9+tWfiqw16sDhNdangNRpO6+Jim
JayQUqB0+Eztif3e+53n+puHH6X34ytUOlu+B1aO3uXtf2JW2P6pFuT5rMAsXx+p/d4576+NN+A4
mJzWbbzedQl2hY2TUrdb/MzwxzcADpzWw8O1bdoFfmL8Vw6mL8T6tfEQUj2riIC80v+bWn6Muoev
37Bx+ObhJyqOUb5Z+W/4HT9u8b9fmwnbCT9cvo2v7yeT75crXyWS+UtVUHXy2Vd9fZvv/nd686/g
34JfOBH4j7Uv0PiSFr8ApJbA/UDAHnmMMC6MoVKs1wC4cMPIKL5+IEQ+2m/w/s654WHSPfprSc1F
ToPaHKgTgPWD1AZwccIO0Oom0noLdvtuqu3OxIMp7WyaGp6WhSv3ji8GwzMnBWNCVG6TQkoiS8Ph
x+z70A5tXIOd3v6FP802aAXwE5mbB39tuL25fXAed4+bnefB/d+/jz8xLDufb6TX4357dI+vr/vj
trN/h+5g/1xruRKLMTw/5oOCRMrAO7goH2ukQ17gqSlFi5oc1GAUTFnlgcwJoNxqDDqymckc78K6
yFaC7MKUmOghhFYHhLLIBR+NFUjVNOsgC0CXgm7jFte5eP8HbtUAyB19Lfb1xc9DgTApwCqiJVgF
0gLqC8Kk0FTT0rqHn1qL+gug7vpmsByCEgWpPUJXHosu8h/Ut0+tCfkPo0VqGLUM5+aHAa3o9M40
b8diEwPo1d7gefW6cxcQSczimT0hEFYQTUw6CfYKas/vwW+w7Gzn79n3cMd2yWNp15v0eXKH78ZK
SOH7RhxVTeYa5gYU8iAMjL8/uSuYWpXVAaOQ8y6P8fAZJniWXCsXrtj4umOe2OjUVMmHHjaqNABE
JQXWYTvgoef6EC4txxNPxJuqiof9waxgJc+0Z3UAt2/ryv2Q2oq2kn1fxECgWS0LaFECZCOX/Dsf
MwSGrKRTXvDmH2dKursx1Ff21rIJ6M4A+gvQrAjMVRneP3SIPTjVFO7KBtqW4LT48ZcDBjd4AzAx
OF01GMzO3QijDoK5AfjQZuO7NaKa+K1GoVseVsxczD43AwJSCMxCZQeHhmCmS9KBmjVGS9+zih5y
nbjgJFyJDmtWhP1Dh37QlBhW6hLkhnF9mxj6z7z4W+lxTiTJNdcwbrw6K3Ift7GRUNbDTGi+x8X3
MQsgPuqukhxe3u/O7ODEOx+00myZkQywkxWNK1WbefzQ2M0cqXZkprZB76B9WFROtkbFfRFkBbvC
0lZRTQ37gNvVWw/sNk7RUxtFb68fgfHVHuVCWol8F9vWkqH4pBigpgQJMu6b554WYxC3YwuEMGC+
TjgyPAUPdqC9BmvcPWuG+JY7iUIm+ukVbYKhRgMwlsSauoPSHNtPdfmRQhtsxa+FkaSAlCOqGgSI
D1FztJNAdadoCBJNmb5Cfc9tw66zQd1iJ3Jx0HJiB+A3+esdjZ0G8Sa0JeDM/cprTlxMiQL5qqQr
HA3o0aHv7T5yKZ5Jgmolb1/YbbxkxoW60DoAVbDzsYz7oQYMCaHDkOiNlRdAw0JlmGlk7Yq1NGl4
fwOPOtpVdJQFzw3RSS4RwuHRlKISrj739KhlXlxrKyO36NCJHWFxRLKE5+y4RywMyCYGREAluZs2
s399gi7emRE/QAj/xx/+HSczNAZAIlg5/AGA2k3TGcIOfkM8c3JK80ZJ7REyTJXkNsCidPM+1laA
QYtuAuyHFUKgZS82uhWQfOIseIWDQ95TpNRTJ91TVLaWQMOLs6SCe/nHjPh2FeidkkkZzIRR5OjB
x6BVT7rM3FZVtqxcW4wXCTC3xg9igEAVMIsKKUw84rF2sGY4hWUhl2wv69/j+Bf0lN0oW3sYXjiY
YQw4JlxaDV0XF6QiNTKkIeGaFhcPUq7dkurz+hpZnKMTC8JSrOSpDnMKCyTpnSLsbdyPH6FnurIU
Fx0BegRE0yiVXFCRt3Ex5aizIz5Z4VEm45MWr6RJy4ud4g0HBVcVqsvC5gUawFBzZmCxj8FjwGbo
xDyTfHb10raeisJT+yPRD+SXjGy+yNvN9XFcCh0a9F/xAUhxIJZ8vtUKvakCY4LiXWIB61CDOfVH
3HkBsIbX7SwFeo0DwOEmxO3FxtjayAdFjRXY0cgBTZ7uyEw7mFKb0mzTW4oNwN/KNv7CTIobDPVy
sCxjYIkmZu3ZPBTFoOsF1FO0Nz0EojXOuw+SafuyNQ5F15jOrEfPZk0e42EcbCONlF2tD/JNkFc7
XOA1v2yrHDBR7eX6aFzcm7AZ8UKGlBL9tAaQxeejXpeGMsRTkDv1oADP4oCvP6x8SDcGBmDM9LmL
Vtbx0jSjh0EDRsOELIF4/Q3RhhKbgDA6hRraQfedEL8oZydOV6Z50bETO0KCCbHySLIYMMRB/9KO
D32xA2DOzY1tSQ9K6ZfDPxyxKNPizY3vHqDvzgcS6F5DCoYINwALAlkDsMsQyWvqtYvnUrQ5NcOH
9+RA0lsANRQLw2fSh4Ewu0U7r0Wfry+KpS3Crxom7hnoCBPxd1bc5Dnt4sJRxrsgOuQ1xJPIlsp+
W3jR9C8Dd2JMmKhIrlmTZwmiji7bVbVX400DxYXrHi2dOaceCWdO2oRNIyGGgtXNl0jnFKAiidht
i4fg/l8W+B9/dOEq0IO+Y8hCmAqVb6W1HdNjrT5X5e66Q4vb6MSKEC1NOqRjY8AKtXYUMPDyvpfs
fg3ptriJcNPEOkBqDBoBYbWFWZ/EOXLwUAtd2v2SUdCDNdKAFg9oRTwUOda0lh8sLXHOzIxHbHQr
ElGhN06YmqO1onCQXHk0qwBFBtcgOV4fwMsKDiIfQO6oB4BEA4yPwgimGcObNYScnapqbCPS7MHU
bbOvQWc8JjuVBb4x6LUtVZ1tAL+jFD9yozigid7vgUHvqwFtk7+Nao2Ea2nIcY8hKjWQraiGEEdw
8AdDEqGSULTEBasBYv7vtGw2THkpZkdih3INbbs03sTQdDzfo6KEk+B8kksitZAByLDboXOzreQM
SBktGg9My0z3+qAvmsK449pIIawjvurqiCxBQeEcq+cDRSPlMMrPJhmerpu5RAjABvmCIiBVMnHD
OncJiEczl/l1fAY4mqTRS9/Gh6b/NQU/tQH49aiNbKOTHUMfnpR49AyoaLqSKgPN3a3WQZei6el6
FhLEVgHFrkSxniX01rx0qdGX26ABgtrrDTI96WCNCXx0OheGjSJ+l7ulQvtPrMzBnagSguDF6jPA
VSJFYY+WKrWvY6fEiS0FDSVuJdWIaVM0sD2tGfmeTzN97M06K1FwUKynJEjocTRB5NvnQfOtwn8l
sRM0IbxnlTVu2oiFqR9Ket/aKhRgO1sBy0B0LGjGWx6moIHYTVJBZE7V5NTXgXgqvc4Eo9e2qUn5
UAbVjI7HJKszuytb4pDRKP0KpMx52IKIqdFZgeefqCupPVVDdUfrVplt0xyLn1JH4veJP/vZMank
2AaRKe5Soz4jkW4q9FnrSamaN2lPNCClQvlpqPoxOXT6ZD4oUU5HDyyJQ+iRUc3uoULVuWqphSb6
WkGmoWcKuKYqSQ5e9d5Kuxu1bfLQSwaN3Ct1Xu+isCb+mPTICQIrxH6vGiuXXTol5GVIqhDtcV2f
bZS6ZX4OyGfhJxTNT44aA6vZh834GchR0jnDiHbKyFDLtWaMpRh/unCEVVzPw1z30EiHMBSzm+Cu
Cx4JKkpWunLcX4CG+C0XLf+Ab6FECsi9YKhJZN7egG05jfcF24LiP5H9qXqBZI9dJnvAxTRpe32L
LkWCU5NCHjNafUMKCeWWOgJeXK3QSBGVR3TQfrtuZ3EMKfTQAYeCarKYedOmmvsig512rLdDpG9Y
lbwAwfhYdsNKcFsexj+2xLr5OBVDrPA682xuFeu7PB1bPXYm61MvvXn2mvSY1Gt6uQtXC1StcMMF
pzA/LSzxGJO7sI4byFxm9BBWD2w41OOPMPqcmJMY/tT4JH7G7rZBAKSWQP6rbpy+t9n368N8eWqd
f4V6HnAHpbaCNsJX9CkIeYKnekpdQCWcIHKH8i2KnbhZua1eLiBYBJ8H4fd61PYFvwsD5Dxx1BYO
3n2cspJ8PbZ2Q7BmZqGyCzs4jYG/57hGUdAsGHoTPUgMidZgPum0P8Z9VG/biN6YWszsXE0HJ9Jw
tWvjehcz6JcDh26tLK3L9BUsHKAXQVHN4gI3/O9Psv7ZSmkZ8zJv3DQH5CvRJsitzm0nQAtB1oFS
LzDoK1FhaYAJCJeBpuXQvi8owInNsqcljeWMoXQ+ZnadZ40TVkPgdaXy6/riWdg4fIyB5uMIKTTA
CRlIoIxZrqRwL69eY/orjSZbq7FmpG9S/tlPd+CTmua/bWtFKfTMqH4+pnIeZGGtY8miHXqbKOZ7
G3U+q/WVssayc/wlBaV6gjZGwTlZq9SAQUgH7eVQecjvavqcI23O763G0Wsvbw55sAaDv4x68A1g
Ggwn8Iso7Z37Bu3kjnY1NkeT/6obNCyzuyCY7EJambmlNXJqR9j2AaVsygh8q5sbln1vc08ZjtcX
B5+G89LJuSvC8NUQUTaUHK609XGWmT1CPO66hbXBEhaCpTbEiAo4kZbohpDyXRpbRwL9JrVbe/tf
DJMn88LH82RP5aWV4KUIzhTWvYQOkMa05xFc5oEdKLeDEthNu/aYu+QddhR2MQAHeATln3Rikmpo
ORgsVLDVVof08f0U3xV97GtrNK9LS+HEjgh3HqJGm+QIdiKl2JtKAfH2zJ2z0L0+WWtmxJU9Zr3e
yTDTgduTDpYX5bVb5mvcbwu1UN6Hi6Bk4OEQDEOCnQF05rFsoapbxsOMt6Ah0P2qD9FYYHSWAha9
Oom9FGqNfmlV0l0sx72n1VPxYQ15v1ebQgOlZj2tccsuLSCCJic0OgH/jDrp+WxKBSTWqJSjFTfR
+nd5mtHlEgwKAW1Go1ufzJyaeyMOh9aR8J6ATA5B1/uHGTgZGWHPE63WcUnByFhB/8QC5WdDdJew
lSvckqOn4y9se6Vo5nIKMM9keKMgdVWY4gTVcdbuInlGCvw+zv/il4VyF27dPIkTLAJ/nZaRigJ7
HFuBn1SyccO0PsUDbrYmUrcU0yDwp4HACwc6ku7zWWybrA0ZN9V12i3gHA9xYTrXZ2nx2MGTH1/F
1FI1sbAbBWnSzjJeWSr0WoQ1eNe2qrxtex909gp9UE20nHQrFB9LsQbDB3gRSitIRYUhlCQKac8R
pXVjDG2itE42T7tc1z2zaFdm6/JSDeJTPBIYwDzDmpgRkZRW9RyrBZ5Nc3uW3LkPbcX8VquHYrgp
6pfro7no2Ik1oUZJ8qGd8xzWIhStrWKjyWAgYI3N1nhqL5GjyEpwXiOjp8g2TUMI19JcZ03B/ZoM
GeJdrQ+Muht3jd02kpMQxR2mNzpkzlSNhyAjfoBui7/3FR+AIjagpXz1nC/OPGdlOA44DiMdTFz5
j86K3FyuwCgbr8zh0h4HoQiSFLx/A1MgLJd4Nq0ijyUOmrnvrcGXM5u2D4Z1qyW7YYxtQuqVo35p
1eDlByS2Os4qPMic+2aZ4ag0WQzNP+tzBn+t9JA3ut2g/YqMbtisaYkspO0YSFxO+ITi5U4YSrVi
JRgcKpQMOqvaV5MOXiSpBrnDqOP00FAK2bSt1QQrXi6EFxCdaaghGqaOEqcwrubYs5HxK4mRGBtp
tvwyXkNLLJrg9BCo+oDUzRQGsjdBQEEmgu03h7tKRXUIr7d/vQ4VTrphgqoNp/BF3txN4CHsDJzA
eb5VqxBq9rd1rNo0WmPjXdjd6APHuye0VsGAdzFeLMnASGYi8icDGNJDcF7cGOwYqivrffEuScDf
heYlGfxHYlJhxD0WYIpRY5xtRhuAXHiqqD0WH8Z0H6f3pX5vmpu5av3rQ8lnQ8yh0f3HVzyCsizO
lmKRTg8HONhKn5IOlXGUropw5UK+UHRF0y2XTMd7InpQRASNWQe5auTYXEQFMdG0YexhTI5mjjLn
ZmjuGnOvqv4c686A9FP5hlLbdS8vppGnRSaawrhcpQLwyfnmrjtG6n4e0fsqfegoKEnM0+XKUdbY
uy5LLtwQjm4UygDJQAQ7NxQOsawF3JBSo2RrOp06OjEwNTNY7TQ/kt7D4KUp/LF4U8kGyB6GJvTR
s8y1m+XFJhS+gw/ISWrf4i1C7iCli67zwLbUwM/AGA8y7gEv9ofKsoPilgCpr3hV0dtWfEulFdDt
RTgVPkDIY5pZKrNJxQfoShRC0gNqfDKYzAzURQo59fIw8GrVWNlFF0FVMCqcxYFWdoDawWg7Rl5S
3tRjbmeRL/Vbafx2fUUtmkJ/L69+INSJzwhNQDsg7ABhptCglMJNqXoZGNbV3g2Cv30F5V4BWGfK
OjCXANedz6WVMqKHNYjYRno/t7u8f5vXSE8uosCXCY3vEKSFSA3PTaDI2xeVit7waKpQ6XUn5Xe2
plpymb8IRoTbQVRHwVxDfBQEzERuQG4nN1BQCrv3vKeZZ1qJvg3TWX4qxizxs7IcIMAx5cwjyDhu
0iw2/joqCR8kHIZVpM5lrAOoHakukVFuBs2q5RrBnvRPQXSk8a6iftxR1ySH2HDqVYU7buAs+H59
wB8cvDDsapvqM8nxASRpnFZxcsnT9J0pHwxILwBkwSSX1rjmgHT0h27srq/gy2uAYF2YD2nSJ2Oq
sISZvInau5kEthp/twBNH95ky89qv6lXhnx5nf1xWBhxvExXfcGh+FrwkaWPUwkI8e/rbi1uzJPe
Ah4ZTyIfq+QZwqYwASZJuf5hxTe5dd/PIGT9a5yyMH5CrNdzJlsZ410MyXTHug9ccXw1KlaOrqVA
ivouMh0dl08U7M79AWenXtMINHSgxQxrPwel1vTexR24IvZDsLk+eEvzc2pMGDwlM5AhAkzoDMHg
meEx0Se37r9fN7J0GJ8aEcYtwLrDWQwjBMFG7Q859F9AOywHawt80Ru88mqGBnzfBUWb1RbhPDUI
nKVh2uzH2A/2ZOSuoXh1pXpW9ARBRFdh6ATCdbt2J+0+Gj/rbuUzFt398xVf7cwnCxK8v30slfiK
IrnNh8/RuNGyp2BN8mPJCvqu0TYEKnjcl4RlQikip5kyMPHNd3rqUutOGl1rjd5maUSR1HDCCFBN
AhNwvhjNso+aIW8ypwlHu6ffGimzh2SlVHDZSYuNxUnZQVzHxaHEBrFpUBKZciuKDMq7LqsyHQSM
zNqmagWaSey6FK9Vc1Z7YWp1B8uaoZORDBM7jCZpUM+wMqv6NUhoiQZrMwup6sxJ1LlWmKm/5CaD
xkAdhGBwBqBRrvxmAienp1t52972vTbKmyw3RpwHtV7qLh7fw39JRyEfonNSeIyk+H6SFaoidXGb
OZWiukXg5QqufZbdTSvgwqUsEBk3h4Xya7TYr1GWilZJBANZ1WHnlwn5nZWG/rdXSj5bvNcAcApL
u0DHB50eSbpiIdVkzT4GR3lYRCvHxtLitvAkDIJugANBcSosuz7qqnmOMydu1dQdx49agUTFaEzu
CDT+9ei0NGYAT+FuTCFHYYgAtwD0AtU0ITqlU25b7NhnD/9gAI25gOsAcw+sy7kzFu0NKcvgjME5
z7td0v74FwMcaEjxtI2U8dwADZMxpHqUOfNAfoLow7FAwLYy6Zf3Vcw6RaESP3HXwQPzuREGgaGq
TpLMGZtgo8QeVXGPyF3JdDXjNYSWWCXdFpZsU2nF8uL8nBjmf38STvsy7Kc6SzOHVMVn3xNHD9WV
bbO03E59Ew4olIEA9ojgW6h+QynM1UZPsvBgbqyctjxaiukfyPbxTo3nOKT3wkSBOJJYyQzezpoo
gRNVP8YaV6XhDciOBzqGpqMX2a2crvUJLrqHGqIiI/JwIN35COZgGWmDHman3oQuZaW5aUK+Z0x7
LaSf15fi4nmhAcyrGVyMQQxAVaSrbGoQ6KSK3g2x6iiDdtuGqXfdzJJH6Hb/nxnh3pc1esdaE3Fu
CrTe1obRyYF/jUF4mXTZ9v/PlnAE6inYSKUetvrim5Xti/SQlXfdmsjEYnLOO2PRKoUS/QVZWZjH
U6PhrHLQTPqraxIHGmU2JI3RL63beVQ/pEXmsuo775O77uDy1sbZDvy7CYoVkS9ERh9/YbIKHpZc
4v2WsPvJvIvinar9YtXWMI6S+kzWZIiW8nagSJGpAbOh46Z7vir1mE1I5LAqzTp6UPGKVfysQElv
pRt98K97uBhCTKB+UFzWAXASNgDT+4hUKkxVLRqQG6XeBmGyRg27ZkQ99yeRSYG1DyPQYH8dAhnt
EmsmFocMZ5Wuajy/FHEu0kToOEs4SSap+1WF8a4coJSu0601fFT1Gnh56SJCT6wJDmkyrlYD6qFO
p8xIpGU0YMxooB8+rUh6C3p6pxhv1+fpsmzIDxlgjDFL4MvCw+L5GOKNTMIjAEwyAMCGOXeUMn4h
Fnst5MkeIIliFIrbFmWJLsN3jU6u2uluZ5UegTj39W9ZHus/nyKEmKBPpiyrcOxQY0BbF4LLXVt5
ndF62dpD7sJAo/6LlgtOb6zg93OvG8gUV/kXnfMISZlmkxA3MrYmuthC60MaVrb7mjVhWuPOavs5
L7Dv0NFtzi9V+D6GKKWnuDIByFRsr4/jQqgmuD3AMZDXIHEQwmdT1sasDh2Ob4NsUG3ppJ9G+2jN
lXvdzsLZSpDF4QJh4iKhiU+2+lhLcZ33kDAAv1v9bA5bQ7op9K2SNXat4vZcrlTplsZRQYVO5fI5
6MMWHEMnIEQMAkTNbH4YKycqxr3q7TogedvmcN23hbVI+PrQCLAbKlw8XyCyhCYZucSp2nTWfkRe
YY8dxFuMHF0zKXkwgSy8bnDhGIdBgvYkzUSHkvhYNYdsDFIJh1EyqJtOsuwWheQB++y6maW1cWJG
lB6tG7U0Wm4mwLUoaQ5l4wSlCqmdlfi/dMIRaA2BbUMGKx2E084HsKJG15YznkrnsgZRfChlqd0W
arWfMv0ojU18tOJJ+xFUZutPBUv9KDG7yNYjE43a131eOujxkoV3eN6NzunTzr8F0mdq3loKviW5
LS20GwCgMQc8d8czkC/JCGioYtO11sTF5Xpilh9fJ2k0qNDzsY9U5O+jdASG2+0i85VF1kai80NF
EnCyrnFcL23JU0+FUZelXCHTAJPx+BHLH4PqZzNXLbgxZCekjR2vNUSt+SiEtrkJqpiZMMgmCVyO
b9X8kgehrbLEGfIPJVoJbZfAIBU31JMx5dvoZEwN9EZqQPdkTqn+GqGe2EO0bhfSW0J3RL+n7UuX
+5WRoWcEaNSVK/JiTADSF4wG0PDSRNKnDigEFjIso1bGc2iz/T+kfUez3DgT5C9iBA3orqBr97yR
uTCkJz2SIEHvf/0m30Z8043mNmNmFRM6zEHVAAuFQlVWZmtqfm9BDC6iaLBt+Ozik8LDBdU0DS1k
00KoE2+oNBrDHlLWmaMZpQz2lgQ8T8MEblNOOO2U8INEkC5N40E9qLLyIoWK5g5mazigKLFxicd8
f/sXra0eiBaycA8ClioCE+yhrJieE+x8aHmmXh4J5Fkb35LSoOJzcNvYFbUr+vWYYv+fNbGiB+7U
qC0TSO0p+UOHaTGpqivQ7T8heDlxQdyBMzcH3KSK/VJxVcfETOdryU4I0hJ/lk3KHkdXchW28cNW
Uk78rqX7iPKZBRL0S/+TtEZCSQ27MKIblVblA66GjY1eC9HAGGNuGvUFjMkKLm6nYVxL7RKt0sRM
3amHbDmFFu9erecq8ZPRbl9u7/aaRWAkwF0IaTaUZISo0VfoU1g5mHDBBMIeuqhBnUye07uqVxI3
jNpmI9Fbs4dZJ8hpob6xkAZfbiImqe1urHC5ljn4e5RI+jln8yFR1Ics3kJjrAb/8+1cfsxZxCBd
m6pIq5FT28wpql9992bM3qCgU/xtVO94jHz+x+39XHUSxAc4As4KsYUvyGUpSlmNL5gNNg15cxrC
LdLptS3E2AHecQuqAPSZl6tSQiWdQWOVOUNzkrMjlMolNbC30L+rZx7faKEbATpDxDtahVZD2no5
81H+mGrSoYqrl8lKPJBz3GOAZyOhXN03DIpA3VrDQJyID5KB82w5SPcdrauaY2MU9smYrffbH2fZ
fDGw4nT9z4jgDyVDLSDuYUTHQLKdVlRiqVupv25bWXc74BkXDCCmesTLAvLPSs5SAy98wp8w3Q38
eblPhngnhdDMSckOI1nHQf9r2v8p3UHVc6HNgPNpV4AaEHLaYWIj/+80t01+KBJmsmrV7+PQGTse
cP3nUIwBOFE3guPa1qKOAuY5YBAhlSUER5RNdAlExCi2NZIbdvsZN1H8d2Njl2Akfr9zI4sTnZ/n
cW7kIYaRXrIB3imZM0aSl+lYKhto0Y/BjAppvozdmXZC5+TP/+cPEE53gb6blHH8gEjiPskDc/4R
hfdkCtom8rr6SZVfLe0TjcrbdtcOx/m6Bb9t6lazuIYgrbPCl7TAMkb3toW1XE4DqxBCFhjL8cq6
3Nk6UiKtaSYcP2BjNcVT+jcmBUTadSlzMkis3Ta3/GDxQ6IQhVHjhSobdaJLc/ocIsDFCGGKAhQC
oF8tZGzZz0LaAjqu7dy5ISFHbUo9jwCHyBxS5i/dnL9q+byxljXPR/dzYblCXoCh5su1JCTMNKtH
tha33y30G6rH/L8UEc5NLKs883tdbrOKf6X2wxtuLxOSjXi/Ol3ktNVjpWzEr9WPc7Ygwcnt1Jar
JMTHmdKDUveOZJZ0sBgdtxKqLUOCW48SU7s+xc6x8KBYb312VzeYs9zIqda+D9oI6JFBnWRR17rc
vJHN1myEFs5sZhW0l36UZbUbovzptkuveZoB8DVgk+DnAjXspZkwlvWZmAgNVsrIUQ4VYL9bhb3d
trJWs8NUBJAKwHqrBoDsl2bklpl5N6CelHTSz67SAlXSoLUiA7UMoY8xPg3Nb22w3AqjyXYXeRGO
lFVGTtZZG36/+sy3IIu40MaAxkSETmilMaC+zhHy5xYqjkk/0nRE75cUkJ4onEGygb+roCiZUEi2
OMW8JSW4BnlCQ17BdYNMEpsubEa8kG4xC4UGjpXWkLwYIJqNCWnaQd44k/ZES1UKFfJDBMmVUFUc
3drCNS+BUYxk55sgHE3DrjJu5kt9D6lE3vmpecx7H0APGnHZ64oC70Pntg+sHZtzk8KqdbAURGUE
LIJdj37S/m6SoBg0d25/37aztr3wtX8+sHA+9dyeEhNKcPAtYMLzMaflYLqGWR+iNmIUtO6u2f7W
5jQYhtxjagL97K15uk0vE44vSXvVAocPqnE8pJmKdgWnxPo76x+V8XuK79qxc1ISNN1/KDhaBG99
AE0XIIGwy5Y2xSnACQjrCttFpk3tIjyp7KW1XGb8Zr17e7PX0u1zc8JeVwUyNQkNSRCBzd/yqfJ6
YkCqEtXUpe6o2J+3za36EMaWF5Q3QXIvXlptwmyrKVG/7Sx3qtyivJ9lKGJvqTSvLgsPWW0ZM1ho
NS7DVZzMRUcS2Kn4y3Io+ioYFfDmVHfWVtlk1dQXiwbarqBJFAJwWfPYqFmFcCQrjhztNMnlhT+F
vxJtA2Kwliwt7TtQ9ADabYoYhmSyxhbcysheWq/Vofn81KcPsjE4pnJq2o3TvviZGGDOjQkPZgWz
UVFswljeN3nQgz+CShZp9xiAazd8cMuUkASCZK8iXIEpbbg3p49MekQlYMPGmuOBpxVZpqpAiVis
bSkL0UPB4BBlV9G0Kxy0nWmpSpg/2bC0upozS0LqByEce7YLWIpaqJFpUIMM7/v+x+1ztBb+z5cj
+DererD15TCikwTyd89NlVBFDxTllU8VbcYHTKXftri6gWcFFCEe4rKJunxCAWWM70nhl/I+yV5V
tuF1Ky6OmxXCqCDkRBlLdPGxBEinXG5Wk3yqptdj0lPf96BSlc2PfhNdt3J0l/YjkN4oCMkg3riM
EmozFs28ZOlc7yFILvmgy3glxrgD+vvII2OLGIZcn6klXwAb99JxBfLz0t6s1GOnadhDgPq8wbA8
lK1vf6UV51sgdqjh4hGOl7jwlfKmyaZaQ38sln6W0T3HOCrLNmrSWzaEyECyRDZ5BRvLKGpugZpV
OinW6N9eyYq/XaxE+DZDkupaVMITalZQ0NRl1T7RXhTIp///2AHplfBNoh51qBmrAVieFvIDABEd
K0HlteHZ+trHxzsd1XX8ZV/NaKnoMlaYF8a21QDD0a6eSoyaYkrJBRtCAhpYq4gLj3eVDQpEmexj
0ALuR8AYIA+t5TsCxDrAa4aJlM9SY8irSU0wxzHzYa37i+kL0OnUIOR4tFo75F5aMxTpknGOTMqn
FMDfFqfO3HXoZAA7VjSal2alSnVpHr+Fwyz/YFETneyknH6OUWaGT/kA8htKGJufB9mMAgv0On/C
JJ0fzUyFkpmEYemgLMt8AGgvGpgzj3UXBnXYmv3JrlOp8rUmVeKg7kzr3YZM2DeprjTNyYsi/lFO
lpJQKQrBnmK1ar9DTzD3B4bx/42AvBZTgGQDMhMPZcDzhAt6LnEjcAUVxTBv3VYPamRyJdmN1akk
Hreeb/vT2uk4tyaE/4h1ycRUWDPBF9aVGEoC85SFWsNtM2vH49yMEEqadIbnTDCjaH8U/pSGz333
UW319tayYOggmyjtIV0DbeSy2rMKQB3qsa1hHtppqo8SlEw80MhDGjNHK48SC4AhsqtHw9h4026a
XVZ/ZnZoY8zdmyiY9tqfHiLZBX/OmhRcbZ6ug22GPDSSB+UPaQvU/TXIJWQ9oHNEH8RGdIa7COu1
QIsmAUfHHRBVfZDi59yPPpBRUQ8Wr+ZgRJNnITeOUn0/YrQi1Z/wONzPcXGYNDO4/YVXLqeLnyLs
QVtbGVoy+ClkUAyqFbor6SVwy23kdEUKurotVriVnAILx+W0IH5lU6QeDo0wTwgHj2VWGC9FVniW
VaaOzkFDJRWfKL/vmql5KYn15/ZCr0V6FmC7BlwHxiSBHhE5B81IN5vR7iCjPb3ppezHCn+3hxwg
7+zFboA8BuA9A/mD0tSQnBwfE3Q/Wz15adUX0rG7UHkdzdKRtK1RmusvgFQRM3+aDbA1aMKFi07X
QYg5mDJo3JQyAPkXCMMx8mb4ScyplI0bJ3rVmorThufKomYqhCm05Vic1hilb8fCnXITeh3AI02F
q0ZAcG6d7K8qyaWnIxW2gB7X0YED2ES4X2cOihorgXa5z174XUnvnd3x6eh+2u5u2Lhi15D/554l
sk3roPoZJAiJOX0x70MMfSuRxU3MppL2TjZ6aASXecqObG7M4pDGUniUzSyBkkzZxJ/hpMmS06aG
guYC7x9ldWI7xi2loERKMxVypGH7I0718b2PAESgjMTVIR56/TDJcvYoMyRbeVRsPMbWYhQycDS8
ANLToRUohAoWzU0b9yPQa1LfOyEmFmSr0RH2yQ+Iz6VeXaevqIA96hnme1ONKmP3efvgXN0Bi1ge
wPP4g8sNafNllAznaOZmbEo0RmE2jHx7gMbm6FZkf9vOVebyZYcgICKVACBx8dyzaIyeeROrCezU
5WumgTi4/HnbwPJDL3xRMCAcNCNtp5kXi4HxBX6hKE+b4pxbaxDcvdUnjaUtTFhx5OtdSEHauuHm
GyZEnFOhMATPZZua2KAkepftje+wvk3AZoAXDPRkRLgRwlE1ekhkYg2soebg1/Wzavz79AXYM6B1
F6wiMGFCXgHs+ixpiczxgODfNC0O7MZ8N5QtjOuV60INCXw2KOCiWoeevBDs5oGNhl4hIkwDqCHR
J8RoZBcHHHCs2661crksxXHMBAG/B4pQcWyiUQZ0ma2JO5X6Y0SBhnzvC7dWXD4fevmNdH7Y0Tje
adVIM0w/ydpDloAocidrjor/d/vXXH1BZPmgngVKTcc5wq1yeZLkjM0SYhJSeIgiFfGum8Dit3WR
rIRbfDkkHgDzQG8YjeBLK1Jm490Xz9mij/gAxcbX10W0EMpXLxOFbufu3yt/gWJAxywzRpEQEsU4
1MW9qY1AQDkRgF+Ab4z6T1V9H7emma/OF9KEczOC++NVpVVNATMc/DYDuZ/sLbKulSsYFlAOMBaW
mSuWHj2bEoXrsFBonTfJoN91gccPstkLt4Sa1xYD7ns8PaCbsRzny29kGHMIV0DOk9qsfWzzBIiN
lvMNf1u5pJYxSQMtVqgvLHQ2l2aAsNFILVfciXI7QqGoVZ3EnB/QVKFhEXvlDF346ffYcz9rAIzU
X277+wok4dK+8M1YJOm90dYcDUOwKFc9rSYJVH9KfD+Hn3WT+JNEMKiJZ/64VWpe+5ho9SKVRT6F
+1nY4QJEVdqcN8gq0aBJ+jsVciF4uITjcU63erHX4QzL/MeWCB1LwDBLYnCoO9rcAkgPDfDxCLUG
a6uIsLomjL2ir4gJElUsn6exgRaMsVDtoraogBvPzPxuus/an7kUbHy6JQRfXMo4bjgL/7MlRJGx
J02XmrCFmhLey39lBe/lnREWDjF/z+jDJMQvgEYcX28bXlkjKiQLg9Uy+oMfcOmyYGtJwC8G+s2B
f0a5RNUcSRXmiNnBtJn3H2yh+gf3AHk0/lzakoaa56yDSo6tNmhtB6oayKXuxE1H23+PPcC8A7Dd
sAKKfeCoLm2V7VSp0QT2SbsJDOVuTm3UaRU6dxv7t9KqvTQknLlSm2ojG2Go48c0vpvLYNT+qJY3
opZvdrTPj2gNyup7UeytxuvSp9t7upwrwW9ALI62N25dGYPty/c9yxZzHQJVeCiC3V8fAIwEA0IC
qaMFOmC+5E0JVuk/6dbI3cr5u7Ap3KsaoqnKF8bNmWS+zXyFhztTO+jtVvN5a3FCUCmrVmfliOEs
TWPUMoAkNCfapR+KHrot6Z1E9hPrx+0NXX78jQ0V5QWQS0wWKCtBIWmiFH5oG3cmP+eGoADnjKze
/3tr549e4fNNo9xjUBHPUKsAYRVG+dP6JKEAn1ajX3Ugsiq3CI0h3Xm1wuUtipcUyqIQANCEzzen
bTwrnRI7UpkrQ9BnZfh9jppu9I2iNi1/mLKmp3kp2VIwpZl9rKWoKdy0jpV3BXreQASXZJ/JoZnc
z0NkfeaFov7uaik8SIkR7adsAu83By+yFQ1AcDdFVr/M8zwGZl6Vj7JkGUdjUsn3fKjqoLBLAgW3
tgxDp9An+WcytslPQ2Gg1hlKyfiGCn4euhbJVZmq41j1LsjR64lWidVrgTFI5GVIWWc/pHZeMLed
WZvT2RzH0I20vuz3dsQNxecps76DJ0zK3QIF0NrrMsgV+kbI7b9lEWK2pY30qPDCUCIaiNllZQzq
VGamMzUonYO4pEH7O++rsvKjio/6XjJJbz2rdtwkNEyUcdyTkJumk/QNTw8yUCLYvi6qAGXWxoDF
xG4fwiSL2r2RVdGutY0JJuyR/4gxh/8wzGlJnKRoTN3PLbABz6o1hW5pSWi583ICx4NuhUDdz1GW
OhnPRjPgGgm9UK0hK5UPkXliRWUWDuodqFsDXo5UX8fFAn6djEx/QFeoo7leGpjBLXuQOT3GQ6i0
+4nJLSiNctOuaSJN2UsBfcIHVS3HxBsxuHGnTlI4QsIhGxUffD1ST42E5D96TU9AD2SXgw7lx1nx
AS3TfqOGZlhPmT0AmtLGYMd39KZpPTIDj+azDApLtE3j8sGcSd69zmBS6xxul3nl2Sa3m31btvJv
WemmQA7jPKH6xCIUsWtmDsea1daPmEQmGHfDaAjkuZnQAsbg0hu6PUnlMF60T/1QajWkV4EXt1sT
uqumKuUfQ6kPf/rYqL4X0yDfEZQ8dpUemcdOSjkmG6LeNN3B7i1OY9mY93ZWSq+p3fBne+yrDryA
ielqPK6OpItYRJPMVF/KjNd+WKnT7LUTFAppM0Tpe6HU1WNdQN6BhvbQ7CzWY4i7wUA3+G/nPvwF
Fq/xo6ikxoK8SDMHAJDIICwzMWvlstE2MBPHzArKZxwjzZY05b/4zNKdwSTtvVI6W3czKyz+ol7c
EAeMBEYPtkQ+g21hMH9FoMqHjpoSFk9JrZdBbelq5SmxaT5Udq5OFL2LmdE+sVHT6eTIjLycZwPq
nFrIflmSonboIcA14d2I6KnR5YM/6PEC+lGS/C7jbbhoc2RDS2c5QsfQwDPhThrTSfZzHNnfxqSk
EU15r2zJzFwFZ5QuQHyp4ZWFVyxedZe3XTioQ991igTokSM1jhJDZcZQHSbfWewJ5dLbwfnq1bBY
g3YgwK6Iklf5X5zoeZOFsCbZvyBt4AxkoxLzlaleXDaCBSHrC2MC9kKGvjhY6T6SXbb3591fLZAO
5Xvi/O4p+CCo7KJI6ccb429XV+tXEeifatZySZzlDT3CTFJlKJ/kGHVBj7Rv75vinU0M6K6R8mZX
DlsVmy2TwsfL+IAyoYqCSjT9zIC2kXNa4EBkmO/41Vu6Y29x1yw5nri75xU7YXfVbm77HP1SOo73
luprUHlQkq3EffnVV0agLYkqI9ifrxLNwYgNyehhxHhTg++9m75n+2EIlCDd50Gzq3a3ffKaHG/5
cGf2hHyzyqGrokJThva+8qJ877+rznPqhI2rPp6Gk3oyXTkw3Q2jVymDYFRIU0g7pzGAsaiFRakb
VaDxqt3ZPvadw4hJDfMhlmpadQlNG1feUuxZO4YLsSJAxGAgArv3pasqUWqkZo0Vm+FdtdC6b3TY
r9LZr8X98+8L+VDU9z3rOP59aQJbhNZ7k0Xl+S7boozYWsdyPs6OXGVokT4t7lhAy4Uru1DeQhH9
P5zjf0sRScJr0kng14QJFL3MyP2ZPM2nfveBadD4Mz9m1PC5X75VGxu4aVZ42CWhnczjALMgCZqe
n/in7CBlQXp+HH58m1y+f7OhDLdVbVmNJzgMyxAqrgTxOQmWcklGv12is02rg/6hBlNg3VWfrfv6
CCaC6SHGWYjcmrI3+WhsvGWvay2L15xZFwJoZTfAUYU4EpNO59gr3lva1nQMPSlQv8VbUWbx8aso
Y+tfBTmg3kScYsETBTki1spO1Wf1rjroGx6NvRKMz8X38VBTYO+OqUy3fHZ1mcu8h7nQWOAUCu9o
UKuM8zBimSMkWA0do/Q0YvcQFtWmfam7LLyvtjAi18ph2FoTqF4CgDXaIGJNoknDvislLJZzr/Nk
L+9oFeRH/Rk8WafJt3z7adgho/a28FBrkeDcsBBbjaZqqx6JO01BTCDTSXklwFtX+kYMXwsE52aE
gIZvieRThRlZ/WFCkN3o/96O16t5xbkFIaRJZhiqIXDqFGXpiqqH0iePLaXRqYlcg1r0rdnlwRO4
9h+3zsXKFmJeDegagpY2sPjC2lRoyulzjVHhqnlT0NSu3InsR/v99gJXbnZYwWWwwMnAoiYEHI0t
Q2T1jDhHvBxNyLhOAfHZopde+U6oIEETBiN4CgDoQsCWw9rUunzEobPfbPNJjjdGgMnyMy9ONcrR
OnrQkAoAte8Vo2+vVHqDxD12jqCZc6Kd/aBRK2AupLJo6yfH1GuP/Aky4N7oYKD9/XEI9HsDWWFO
+WPzgFhzDD1yfz8HoDzeqzRy3zLnX+608BOXPTq7tGIraSUMIkC2WLpPh2NqeFr4b48DTOAbouUP
+SjZFkXr+giTifWQx3jJYNLxmWgb//5V7Fz+fZTkoSQN4mRA9S6XIPVylPChiJ1W+1Tql6E9DDEe
Km6cbBi68n3BkLBXkR3iXERQrFah7TuEh8T8STJP3uIG/5qeFd3mKxdaOMiBsRXOWDajRqwVHRbk
Gu8jNb3ylHra/c/SBfjMiYL2lBx6h+9jyu71p+zZ3nMXGUAgvRbeFmrj6oxg1Ab6WEB+LzKPV+x4
EHSXeZ0PoMBSP9vE7fotFOfKpl4YEEIZbyEdNGGs0tHNhzn0MfVeAsW+BfBa8RG0YOF7OnpEAGoI
Rz0N8dLW28VKdZeFDc1VSDkUjpWhveb+6xN1bsoQIJDKaBeaMsLUOD+SIuiaQ29tJGRrq8HLVUNV
eOFtES/trIjJ0LUaPgr5IBCXzo9hgzFYYHrSDZdf+/znlpavdxYectVAUcmApUIHgCgHGmSLGfF6
PgUedm5C8HYbBHhyURLsl2+qNGmo6qEq5jVRMKlUQtyc/9z+QNcUFIJFweUiGzjQbITFWvKTd8mm
xKmc/BidKqRa5EO3nK0BiusugmBS8L9WmnFFEJjsDrkECVIY/Gs7oyN/T7ijT1QBK6A7BbcXenWL
EpD7gAMHrSeERXR/Lj9eOwx9Sho9djiqKekbMTxWb+B2vjqrQqyCDUxMgt974ToVbGiSAX3AERR5
KNveQ7SEWgfzgT+PFNVdn30abkQLp6XpKb//1LyB3gMaTK17Tn8NNPp9e71fTchbP0bwVqvmjd4W
ZuxMDsqSUDpwyURbdz4RJ/7deqGfU7AOFW7oqNQoaLhx36+Esou9EDwZQOLQakPsRab9tQhF6YxW
7LlotmDp15CErw/7z6YLDszSQq2aGYYmT6OcNve1D2b118Lhz+1O2c3BW+8QP6OaR9z23g7sQ7dD
p+zfMkAuvwLkSpCjxbWLjP7SvSxrsAuztNFnkFymOQypp/Uwb1FNrEQgQAdAMoFWhqphtvnSSpdo
amLMXeLoLbBhrwl/23CalWB6YWD5AWchro6AyEpaGGg/GgQ5m2b75AjB5H38e76XH/QgcnjsefZ+
iybkCy4guuv50q7OTlKpVQ/LjVdktP9OPrtgfmhojBHHO+lndWoS3OtbGfzWhgqHpFe7POYKrJap
3/DHtvy8vaHXpwAYPuA84R2AfVyle0k82FpTR0DmM7Xd2WF7vzRF/D4sIbIgtZZ/29yySZebiIrx
AjKGA4JF4ysHP/t8PWe1bVWY3QnzxxkIk+qp2ypsrsQV2IDuBzJ5cHTifX7pImZbSWX/xTP5c3zA
AEUV9D5S+H4XBabtoIPoedAapszh7lY7b9023kIAlRKM9ouPFMuoRyWxUMFNd6yj40vug5LBGbwG
k+qO5FSu/Xc2nPku8seZNsdu432w4qRY+z/2xZKTzJJSIyPsd074BJKeGrel5WIQOBi8/ewMsas4
L7c/6XWBAPX4c5vC8y8ZUbCDehJy2oKyPaqOB/O7VNDfqQP6Vyzejb3RC7+Vd1sFgpVkBG0ABDTw
QxGQ64m1yFItutKaIhDJJ9/M0JGhbtDvxijQoc1RSI892ImqluaGjEroxm19/ajHqnFbQ3YbGQ8u
bMHLZDDNMmkGJTE7aS7bc2/wbA8XGArqVAvYZ/Rq3oGtaqKmO350Trcl6Llyl1/+ACEyJLYBegoT
P4BTkKrtZgzBnazP9vT9j+VPBwg8HccjBsk8jNtAoOSYvhLAgx35cN/OThVSYHU2SoCroeRsR4QL
FW++cbYZuDuryTOgHG3WfoKMPZI2nPz6CgBkHhwvCFtIptE7vzzfTTZ3YdeFKUjXHpS4wXiGP5SP
ndr45fDrtm9fFTXxkRGnIIWLF7EGDbtLU2mlA1BNYMoqOvsphcbv05A1x3lK613RN4mjTsNvDRLi
xxQ9xNu2ryM/YgjIQkEpCVUo0OZe2h4ibZRqC9sJbm0nNHOv2SKdWBIPMRhDGQxGdEwdYgzh0kLE
KiPLjYWLVO88U0IKZrbHtEy+tebk9EBzmej4/odFoX0H/BYSUCzt0iTTuiQGzSOoFKpHZpW03Zoc
WT2X+Gr/syAciyybyxRC5ohGGuIuRlCxe607/IKMogvFVlB7+Yy+p6+oSUfOHxmYjo0lrvkMQFxI
gpYb4EpJmFjQgcD4Dpp4CbLZJZ0mD9HjQDer0KsOcmZIWGlFWJapCQzpL9kJEIOZgoWhPCZ77nxT
P1TfAhnWxtFbvV/OFyecvZTns94YsIkxslf5IDvkR4f9/Gs9JE5NB8p/b3E3r20nShlgtQS+Fmh/
wWN6U+UQAsSQvl7pGMjz8tgd7UcMI8kM0JEBPX33totePzgtoL/x9XB7o9Cui9UHdIDBJMmhY5dP
/kgehiXNRM177iH3TeXuzgYLjPVp1TXFneQqerXhQMuKLo7lYh91yEWIyVqUTy/PSCjlmjQs9Q6u
HgZMYlVPcfRnY43qTRuaOPk5mXqoGzVsNDZ5UkEeyzvijPIH09OTzdSdluQ/22j6wTqAEDtlX6Zb
3bGr4HOxSuhaXq4SiGpI5lr4BcXCqjFCDLi5L+P2aLSjqwOaMSVbgMfVD4vcE+PVoCZV8T65NFll
WtrNCoG4VRnNRiDpQ/29myMUmORpaJ9jvS+fKlnSua/qCw1EqJtRdFIiku7Msug1v8uIfACJw7A1
N391dWIzCPYARXo8zwFgv/xlEPcgDfQooGHI5aMif8hVtWtGDAsxXfL+w6dHZQ0cIyB9A9pNsAXu
GpRvzBTuZd2Hwxv0wKkcg0Q4dXjxIBVvRnfs9APv32Jj48W99snPLQsP4T5X6ySuobEuT3dmdafk
e4iGOLp2b8ZvyrzbWOdVOR97qpsE2G/0XjDFJjgYLu6IT3JROKVNTqRQn6f+1e5LL4owwc/QH9SG
O1lOT5ZkHRol/HHb/NpadTRdFrYK0LJ/pa5nD52ka/WuAl4L8oD2+6THoGjVgM60nLiWv0PY8dhG
ZCtwra4YkofIVgB+QBf20oukcdLiMMKKx1R/HVX5IE2KOyothD+M6GQooDhP7YMMCnw9/MNRYLq9
5OuyGXbcwF4DO/Z/AQKX9rUwVsy+hfBi0ZyWu73ZW0DbVhbeWsPOsj0LtQ3I9mkuB4mc7qfF1idf
irVi5FywSEtzQdMxanL5A2o7CZtOhojmwPYKB44ZgmNE+owTFJCkXTYBEniHgbvby1770l8UtQYY
PZdL/9IoODyjKl4CGVqo7JQC8E9HACjvbG6/oBJyb7LwV5/a7QZXzlrIQH0c9jCZjJq/sFZFq3O0
LVsg0iuNki6npgFVzXGgshJtlI6WFQjbCk5bE/DtL2Ie8UEdlhijMAu5cHr9w266AImy2xYN6EPq
/TYt/XWTG5feAp5GAwpGMSZ1uaFdhuw+taH6jSv2ZUQJG3TSEHRLPcWqgqF57G3Z6bvQjxS2cfOu
7OmFZeFTSoXBqmHRG2/CxwFYyTavkT5GvmZuJhkrFzBMATwHOgyAJsSmgDTNQLpxxId21g4kAbNT
WZxiKXK1svZSDkGMMvYL6xl1w+M8GEEjbw38rC4WWjp4YmiYRxM59PIZ9aw4x2Jn6Wer3zVSQ8v2
uWFbCdzK+UCSCuyACvwe5r+EBK6zeNjgTCKdUrpDbWGMHdOsRqV8SHm7k/i4z8IxuH0kr0sSiwtZ
uFABUEJxS0QmktI0c2CLCydN9nqxS/SDEgV1toM8fG7t4tnl5jcdaj62r7I3KUfZGWT65kO3JWG2
unYMT4O9GB1ljPsJrqzZYwzAaOEwqEpD9kN7NfU7qw6dND7ame7fXvbqF/3Hmi70svpxqhJWIf7n
RQ/S7G9Vg1x5JGAQ2wh5awFBxZAKNpYgixAb/mGGZ2/XzVA0AWiqlBKQrXbPuVIeYy19Hu366fa6
rus8+JwIPuiJgLEGkDMh1jXyKCeYugCW2p5opJS0bPwUhUNS3uXcAS93mDyH+XtiJagBvd42TlaC
37nt5SCfXeRpPyhyzaHeouQRWOzZSYnbDXddSfhVqIJjfBVSpQTUP5cm+qYsYyu0Cgz6W57FOkeX
J2SByf72StbuZ9ALgep7YXdYOgGXdvSOAH8OZLTT1HYRQNeMYBKYR0/cimy318csiLviDgBmGNci
t5kIo3EEdVMe6W8gR28xgsGnjaxlxZfwYTEFiL/wccWjmpUN4RNmnpwibTrDQbIdnqw4nXPXVgHM
p2atpUddCtlWl29ZrXCrgQwVKRr0ojCHKJZKjQRY6kLBqFAdeWp9PxiVq6I2a2JMJ7N+8cZt+60P
sBL0L0wKHzrpcnvol+kk08Koevlm17Ijj9zDLP+jqdW0iBe+FE3HOK4KyT7bhmilutGN/koMhHXj
HOE/IPVQ+xEf1HxCksY6HKZaS2ifKXQAPLzS//RaeyQYfg5TXHjkl50YtNTrgHQ1htLzXcIfa8vY
pXqL8QoUeo3kGELkOQZceiw3GQjXTh0qbsDxQg4dT3Ehle2bjkWTjVOXo4Y6sEOXfofqs6m5YRO9
MVLuSfJdaTSqGsMrZI98xmpay+pGnFs7mDiOKOeDMPca54cDACq4GYlPokmtkxBl3IEaEANQTb3x
NFq3hPYSMH2gRxLRk4rZVFm3PE0ZUXcWdByaHvrB2VZ1bO2GMCFuh5lQqKVhJvwyAoyyJjG95qVj
xWCAa3ZJ+icpCp9szt6uePqC2wBCGJX5aybzfEp01rKqBAM8wG9ejKl6X5frFomb1L/11mR+w9CT
suOxWZ4as0Hp2oAYMcnL3qkUO9q4QdbOOsjvUBRcdHr+D2lXtmQnrmy/iAhAIOCVaQ+1d82jX4iy
ywaJeRDT19+Fzz1tiuJuon0jTr8cdzu3RCqVyly51pcLJG8KhY5xmzk0eqHJrRn8UvsDJB7G5DZK
HzYRfyvbjNrfH3OLO4M3TJXZZC4KziYY1XJvrJ61zWLcynMHOdWEVUOVCtnFIrPKIcFK9EAUiOcY
IDkF+YeQfqmNZ2ivurors12yFay/VlengtTM5LTy2W3IuMhbI4bJwVHc6gW6HPffwemOV7QtriI7
s2+P0U/pVjiGm24ErpVN/WR6ukhmpoeoqGqLt4XDs7cSpDhqYlfDTUe2GisrF9InO1NON7MTpIGc
1wJ2JDXxpVLClHrvQEHnIPLCJlK0cf+tpYjzHV0cyY5ErGcddjRpXseqt8fioWP3suTmATh9LX8j
B9DXTibejQSq6xiJx8Dh5+WNHOXUjCBJhPKpgWGvqu+rXV3WGIdFDKLHqlFL4oWoxvpD2lTPMvSE
biXdGsixMVLUtLtCwWxiTCaQ52AMoa+Nw3CnDrlsYASckOQW4bzcFV2mGXsWxP17rPQ5BW4mJF40
hrhXQgwuXNWlhUE3TMtpGFagLSbye12qjomcSx6b4gDJ1EByIEKlfFiNXO/VuosHV04tibltxDPD
qfvAvNYlCKXYUCctbkmoyY+lqiSvupyCOElSTCAcrFoOUahmSgBoat7wg0g7gocXOBRcxYgq/AZT
XLdGQHQ7gZbEO4bXQDal0uqBlKQr3EGUHWbAGvkbBKwQPDWZ0RzNhDCivh6V6jEEv39qN0WHxmta
YzprV6cSoHEIZKOtKYnmxvUo761SxRhPkwh1BENzb6G812clYj2aiccujizhlCE3P3IFpGODMKxf
cVgoh5RYbIcy1+BaSRDRIxqiOUiAhxb7lmOT7bDGpJBbGkI4ctzQwBGylv4si0GcKeg4MZkV80D4
LBCRsKuK679SNPrfFdYMphOHdfVD1Er2kLN8DGy9HNAoMSXrV6Jje++N3AivK6WXuRMOUNQE+wQQ
Os0Ittwq5gfcnrikO8vctVmg9g66O4e0Efw4gp/4IIZSPchNb76XfdExzLNH4IetaniYVPUkO2K+
l6TnTM9NDxKUDPMBiciuSN4GZ8zVSNV+yBSMTsTQADinAr5rD7mav6rVEID2B6yWmlMNY4mpTkO3
8rui59EVrQYCjFgxliMIlMsytg0MWOleH4P+hkfQDpL0UXnQqp6hZVJCKs5WSa4qt4XeZoUnOkWE
Z6mpyKnv1NojgljfW2sod2gUZjroAFSabiQaqy8cC6XASUQcTvT7QTsLOlXVwHvSAve/TJ1A3UXl
We3eYnZNYjvje5L/qkaoeZ+ouUXfsGYaz3IUKSd1YMDaFnE1bxurrKHZgll1/VS37bUefsRqautx
sVNhbuhaP1e7qzIFp3iSQygt3whKKyEQiFUF0G70iFGdX4TADIMj4BEGL62QFFt1dvpJdBpOpeyA
3GnD1kp0xwQquqmGroI0ZVkjVaREr5VGQo1U2JReFyl1WL0fgseAbEnMrS0L1TkA1lX0qb/wjxRD
h7BZhgXGwTTUY0stPypyLxKbjaUOQm2ZCXcMlRjz0YJ2W8RjK9clqvvKhEFBkfBLWRLl57biI6b1
Eza8sgRyxlJ1biQZvAdbnPBbphY3JujpVCALYarsy71ZgqwP37LpYyf81yzQKLCisYqeOASx8HJb
ZDykH6zKHCCXwdvMC1JwAqpS/iD1nceN1ANpoNf3+UZqvvIU+WRzWv3saBohp1HLYTMBA0BWEbxC
Hi5fyivJ/zxdXIKGgsJi2m/WiAIT4eAjx9BnZQfmxnjrijvOrSzfu1nERTt2AjwRwsL9LT0zzNWw
jEJrIvGNUNu14RaPysrCMLAB+kCcaw1ghsXnashQM3AS4MbUuVPLAjlNcEiY8u8zQ0yGQDYJqAKU
pJa11AZtFbOICmSGIAev9D2G+5G8PRpbZa+1pzOABZN4ijalwctANdC+IEXICifDeX0t+xgQaDqM
IGlp2kSCYgcN8SsiHg8g9uowj2YPyHe+YYCqLcGwFQJXGyrGVVS31j4KaeRZSIyu1KojHjhaWxRg
a0iWunHT5bd9Qk0MC1VtFG9cNqsOPXudLDJApqPETSZHqAyU0zqOKk8ckY1vshJnP3nb9CNmpwa6
QIPSWTCiga1H7feK+Ki0O539oLp3+fSsRh8MHKKIg6IWaO8/WxJcNIaS47HVolIF8gSXsD3Yq63g
+bKd1fMzs7NYEa8tgQ4JVkSm8wLeExNCgZ3CfZByvOmBdizieAOvvdYKgV+jQAXSnCngLWxaLct0
WVSFA5oIG0QhdpRkXjJ+i6D5oETfwFeqJm6qKe7lpa6d27nZxbmN6yxVwe5QOELvvCJ9JMOwS8SG
kem3L+pQUFODLhjwcxDtWr5emwS4qVZGiaBFdzQk0U0cio392zKxCN1KXiENCGEiTaH9OwTRndqw
jethZa8Q2CahG1DeTH3Pz+5XlbLRJnWDkopc3Ge19B4GiZ8GxV9UMOZmFiUFwZKKNibMADtbJDc5
uKkidubAP1seaV9SurvsAmvnV8Y03G+eQnCkLlwgLdGzSnXUQpshcvO8ueGj4TW9dlSbwDXSwf8L
cyb+TgOVWLTFFub4SEsqFDy6A/T4lDHx9JK6alGhSx+dC+lw2draUQbC5h9rC78oWyjE8gHWKulm
7DDDon7U8bnRIYoLuOjWtbFWfAJJAOR6cIIx/7PwEC1m6hh1I6zRn5oBYpVd3/1K+KPVBW4pPnpt
C0C09u2ArYMQEKCxqJ4uDZIe3dowLh3Gek/PgwKDp1oPqibuDBGgfYKK75c3dO0QAFhjTTyI0yNm
8fnSqM+n6QJ0/nMIp/T0Jgz1nYonrX3ZztrK8KYD3xwC/VfQrTkMBsNZAx1U7bXjVR1UttV7UYUX
3dak27qpf9oDy6SMBKifjwmSWqN6zWXZztnTQCO7CPbDVpdwcrdPkXBis5vBmBf5c9EAo8EIYMyq
0R96xQPnNZR278ctlNFXANTC0OKhhbKkEmQjDBUn8lH542t61A7kXGH8xtN80JSJ/eXv9bVe+Nni
MunkTQ2UInzRkQdH+5bve5ffDOfwvt2DdOHcO5idcLI7EIc9KUBKH4vdZftfG8EL+4ujkHElQLEG
9qODdGM9hKADKZ+5i3rl4xB6497A89opH9VrTC9fNv3lSCwsLwK2kjRd3yhI3kYTTA/xS5QVfrOV
YH8JLQsji9ynCljHJ5IjZ1QgugXIGvTG72urt/NGfg6Vxk6rzq47ayOD/EoxsbA7Xbyz7K7HuuJg
8lh5155kvgflg8N+DpaNJ5J607n9Ub0CMYBLHv9iU6fBUMQ1qIgs20JFV4MtScOmBglEr/muyp+D
f82nN60NFMMAf+KB+VUYpQxbqZ1slBZt951u/YT0600jDcUeoN+Ne2/VS/4YW56P1iIxJjZhLCI/
x/QggfZR2zoDX9oEnxe07J4bkQ42CQIbmnQKNLelJ260YJkifqUC+eaNxQ9Ver38oVZD2mxdC++P
+GgNSgCbFlMzFPX4WW8HDUwOKO5C0XNLyWtrGxfnIJWDDHcehz+Suyi4LVvIBGzgrbZMLFw+sng0
GiHDlzK/m5oNelXbCDfC5fq5AghABlfzJIoy/YjZuYKaoa51OtahW2dJccbynGt2g0Eisg+Sg84e
DSl0QtkmoV/qN1oCWTRbbTYy2t/Nxi/30exXLNIjKyMF9K/xK/rqIKPHGvV4h3pG/B71N6nQMUzv
Tm/Xdmtya9VpZnanK3m2+gj9ZaWoYXfgDyp11Hg/FswFcdxl3/z6qsKBgBkL9K6gx8Xww2c79Sig
rB7AjqSBJEnDOhRa7YMAcgMBRIOiiTBbVlypJseo2niSfEkrftsGZ+XU6sXc0uIKhsinPigqbMel
eQQniJsAQtP15BvNjUO4df+ufkqM9v2vOXT7Py+1N8wyH9QYDIUYlDF+Fr3ihqgx1feFCQK5rHKj
3E+z7oDBsMubvPYt54YXFy9lcj2oIQxnvHZLQg8hqzAxDqmWcCsp/FrBnvZ0qnROTS2khQu/SUTd
i4zBlgleOLslGPUQKP3riTvQ1taL3pv+/6om17EyYcAUdzQ3CNzWN3r2GxY5HNhBmyzp8Bsk4D0f
wY/VXaU0w6jtCCxWJheK20nhuAt7czgWTK1uUrTdGkzlbmA1/4/NgAbWf9jylqm4EiUp2CHwQ2QK
wufGbcWeGz+kxo91P9TsHDLGHTYJ3bt+K3xNIXAZN0C8ZuChAx5xFJ8/O1tJOKNEzhEiw+GaSCVE
lrZ63qtuBbirjiFgzQSS4bMJdbCsFEgdbDP7Zsa7mHxYkxj1Rn6zFuuhwWaBBx2YM32pVcalnkh5
UU1phn4UNN9HAjqnw/fLR2Q1HQe8BEHIAFUwiiCfF2MkBVNMjixKbRFi0Wx7zgwJjZcGhaWoEfR5
ANAbL+Lue1/kr3Vt3IHjynKUlDwFjbZVW18Ni3hcoYIK3C1ecYtjhAomLqUKOi9xnXoBCe7Blr5H
o8/BNIobB+xOE6mnA64UJhvZwmqaDiwW5l3gthPT/eedUOO0a4mEEYS4uK1ov2OV9j0ZYjtt7kel
cZUw+mmC8QrMPy10PtrirUFR3usq9VDrMXI0lGGtt8tfZzqwS2fGNzFR76X4n7X4OAMQOSWwctOU
IT/G7V1KUAPTQR0f9Nc55GYDvK8vW1zz7bnFRc5UtFYyDCMsFnwsbYJUrZaTN4ZJen1TAmfNw+e2
FgmTIjVjr3awFSORttCZNYrnottIZ9buurmRRcpU6VJUKxaMDAi/nJc2C3eSdQzQ6W+9y3u39hCa
m1o4UJ40IsojSDbVYPmvMw+9dQOF9zh0VTzxhlDYhdgI+esmAVCDxgYi0VJEiHcFID4Uq5ODEpa4
U8XqYbBkW1DrOqC1rac3sTTeXF4oWcvmQRiNAVjMpk20q5+PCsDxFMAUxCZtx140zBfjBXvKzwSc
c1eSNzjBwTr1roaZRygbuaMdPL6WDki/juwxeC0/tI1vvBbzgTxCKgU8ydS6/vxzpLTSh0hBQMbY
uQ185zULN/O1VWdFzw+kKARjAUuGpTxLRwhTgDg5uNPuFT8/hl5rub0DPuVd6Mdu0dnOFtPWmu9O
HxXSb9N89xImkxcTxqPG6ExGjaG4TYe2g4YCoqbusgSAah42+n1dg7fZvvyB1xaLyT8dVgGwBnTu
84ZWRYpUQm4Buh1uYuI3WYR8+y8iDSYPcIdaGvDGSwEOADK6DG2g2BHiXRqvw+iJWU/033M9qJhv
AOkRWhgm8oJFBAXp95DgKsUBMdmDEO0zr4Bu7Ubv8oatZjzgBAbAw4SH4OX0eceg+BiEco/mT2Kd
9cij8VWX+UO1q8StrHu54hE8kuhJaR8vG179UjO7i3gd9YqIumicYihoHoCFIeV9nkr+ZStr99B8
dYsDxkM2hmmHXYwMDSVkYvycjO7RMs4ctcgMnxVCccss+7ftYiTVOM94JYFKFnfy4qGid1lJajDN
OiM4j1hqXrUGdYdRusF8qp0pkk/pr8srXQslM4tLrv+gSVlLoOXpkDx0TH5tiS0ZitUUZ25i4Sp4
3WklDWHCNAOoIeNkeVF4G3YvBXVAMqZmNVLmjQO9dk/8lgeaZsP0L/dEoBd6PWKu1olbMDDqbx3G
Qfq4cwlInlnVHxstPcndcLi8mRtWl5sJgFYfQz0SK+1vxuKGi1s1eq6k21rbV6VTbnFnr52F2SKX
LQdMGIkYIoTQCOSQT8QcCFgnor84CXMbi/OW91VOQxU2tLi2Jc3WtcjG5BSmXY5D44Hx/vIObi1p
cfCG1IyHUoY5I3pPIKOT9V4lNr7S2hOA4ohNpJlIf1GG+xy7SBw2ZY1EwhFDkjBfUdvwDXgi+oNB
I8W3csDy+tyMr42+qUZnqELpBhx/4JICaL87RWWSXDW62Q0bF8TK2nGdQ2sNzVlAKpYoKTODFG6D
5zsqUIcgPNZGb5ttsHEw1k4juDbBtUYBxkKGPfnwrN5TJSNo+Sd8Q9eV+kkyS/U2TPWruATOPpbF
cWjVzkUOdwbDzGBHPB//Ypk65sSQvykIcsvqa2Vg2CNN8FYOzAdTu83NvbLV/PuqwQY44NzGIuRA
82LMLJTLAa/jDuTePa3J7TgBTY427AMoCKmQdY5aajMFeiMEOscpVF4zxY55D/QjCFSIagN6aqAe
eNnBKbZ38cL59MsW58k04jKop6IpBmAs8twJnKFjuEWUsxLV4dxoQ9Kp9YnX9OePTNEcxzQKXpVq
9SuuHqPq6S9WMeUY0E6dOJcW+VKty3Uw1MiHU8srQdQKNu+hdM1si3Vm7UjoGJSEx06D5ctxyU7l
OKYxXhgkOKrSz7KFJvTGi2LLxLSVs/Mg60PJux4mhPkA6Ac4dF152KgPbdmY/nxmI4+r1tRMvFrM
/FcZe3F+0xf3f/NF/uzU5HczE5UCmeCiwzIKEmGw6MXMvwWp01VbmfKqZ82+yOLLM0UFhkqHnUwc
dfLE240MaO3vBy4V8EkVHO6oMH5eB3Q0QKJgwHNHnMAJdIhU8vJOrUZAolgTq/FENLJM9sOxDBo9
xBIAA7OafV970xSg8aZFMmQSgRNArXADmPV1ChABaW5zSjjnnyfC/G1rZXDkB0uxhx2w87b2lu+s
6xGD+s/1yXK1jY7CmtNhwM+wIGoG6bYluiOhJAVqeCoESKcExBsoB0CO/PJeriQ84B74Y+OL18lg
8G+mZZWuAlqf0B3Tc8CeZMOOVVtsPW5W4zrahJikxJA6psMWNzcPIkOpezx8Bcg05aces3Q2mmsO
1Ap8djJvZFDMSVeNn+y2kL2ru0nA2gdI8VR7WPh9DZUdKjB+4TDlqEXHov9mso0qw2pegsnef2ws
nCTPYlAKhHhyQ77CZntMSL4FJ+Fbu8im96GrbHRF1pcE6dWpGmp8mZNOS41F0YglmQryjR9deh6a
DRP/wdAv77upUjOBcFBIWOJwGt5XQ8wkjjFbVj5hbFz/rstx+6yZabEXRaB+S+rMOgSMS9dGxpsj
T5XU4wCj7INcjg4hr5o3rQ/k95LnwR48C6PPJeDLbJQKyC5vw8DvQ1UcIVjUYrTWyMa3eGg0h4Y9
7vu21+TClkqzctOBi3PDEvhITQsA0IV6rgdDuqnKoG9s2RzGXamU4bvKleRMU1HcBUXdnzTOmttE
qgTqnRFQw1D1sXqfCfDIh7L63RxjAYIkrcagi4oE7lEIxpBvtOw6B/Q3dfssnAa2wd9Q2Vlk1KY9
5kP93NBY22HjunskK+EBjEaKZwV4ZdpCmNo+Kvpp8mksqxMjZPplAT+0mCZw1VJkmT1oEXczK+/8
kuqVL2MaJMW/lPY+oNryCZpeLHTkMSJPYTKax47WgDfLfUaYF2jJUNhaKmsntZCDfdhZEDYqarmu
bYFN9LsUdCE6uOXfeoWm0r4VCXOEobeWz2nLdulo0de0iQBkkWXpkSN5+jYGZnCDG0jzJCUiAsIX
GgHoHqRmmkuSUIOkiBwrL2RULTfRxXA0yoa8iqRSf2o5k287I+FeDnUlVCsgrZe4IBJIXoAg7Eon
tPLkIwv0/siJlD5zpW0PeaaMTtUN6Rn/uThHJnh8msQg5wD8Kz+RSUQHs1f5WWV66Vb5yAobQ5H5
C8aB6F2XhRa3LVERTLVrZtL5QRqGyU4UkXrI1bq5izkpfaDZrMbhhAxHEMB334w2kj1YgzKezoJs
10FrFVyPTMdwIyQIr5Og5AXGx6YE2urDhxDMXfd5NmJuiQMqjVm2snwLNRpZdtUE0RvPI9rbioA6
3BVTCuuJQxrF52NSHAMhk8dMFCQ4aF3M9iJWxzulIxlE3AbdkQLJuNONMjg0CpKxXasBGOKVogwU
m2bo+jka8NDtLqnr/i4p2qG1+8QKTp0upVDUlMQ+YAXmPoy+zL83GTfu5ICZFRw80B9CRa8zNwPC
8jHnWv+gho3yzSoszCIl4B6wecGzx4y05bueoKaN+SKAJO0ojsqXtivrB13ozIJ4HiE7IWnpldn1
QP2ItveTvMbkcDmolR1KVf6rb7veUwCjeVQpg3BjYgKqYGPuvy+8lFnRA4kx+58yPQITMiojj+qg
Sn4eCOQ4ci4nkL4K+u6ZVGF3CKBDBqsdpVddoQbXIWlwgHMZc91khABDlBbtVdfF8tsA8nFbjUsN
Px1ycqk7QAnuOq1QUrVBgd4fyoBJCB20iocdK8bqqFWYFR/4CE5HC1rvh9jAUBNUiEDDrY9Rhfq3
3kOzkMcfoFbvngrDEofUTCxQCKIFdZOhQJZBiTNyiyqv3kMziK4RDYUrVenw3UjV0h81IqE4kfWR
XRsF+FMx3hdesZahbmANNNiBeC59gMYyjjqv1daGofAA4cDSRzUwPmtFzu+lYIj2NCI6jkNc4CDR
qPFCkvVX0PnDPNFI4zfoy0m2NkTCSyHEs+8ApO1tGuqtW1WDgbaTooLa0RAAO2iDYd60GsbwGM80
L29jvdsVlFaWY6YaGKwgg11bdpezsnHVqE4iVMQqYKJ0MIGodquRzBMGawh0eIzYo0qcPJqcoEif
1b2EGSdNrwZnrDWgNC25jn9FdNIM7vOyeS5zK/AGUhVvhhY0+zZKYn/QkvqNhFKzL0ECBRipwOCB
URUumTbdUrTi3pRHDFF1WmzaBti27oAANE5hY9VXhmmOBwWe+CRSCZypl/Ogtat0/k5Z3NxSiRga
aMi1ytQrwQ5a68+K+fz/s7F4uPNYJdCpRNra1EcuXirrIQ7uLptYS75ny/idOc+yVCvIQClTwQSU
KaOkxFvo3+N5kG9YEwcl6in4Sp/T4EEWUMhLkb+lyhEwWQnTbXKwlWtPSeAy5ZgbWXyMliSdITcw
Qu/SdzCuX497yaGu8LvWFk7xLu8v79pqcj83uPgycQLqW3VaVecoCEG34/62vQLu6pbsoPokn7Zy
0WmXviwQrgutNfA0AJn7eRdlyGFijBeJ24DRzKq7NaU7oZ9DMIvTjWrFlqXJYWYOUSJ4RBmUZZxB
3mnRPqxMW6N3YwzJ0o2XxOqrDL010E5ouJ3RhPlsiiepTtsUpoI7fmMong68xBH8D6pHPoKNx/Lq
cf1ja+nnqlIEZcZhq1VcU7seNb/t/uYoQTkH3TOUGjE993k5VU/VRAnQXAcpGYZk7SbdWMNqIemP
gSXvUJI1OTWjqcTTPkGdEoxVebCjW8IxqzsFxBSE4zUF/0x/PnMAQ2ZZWYvpgWfsuhCT+TFo5Tac
TF1byvyNoH42QrSkr7oYbwTM+Z4AkHxtDjedF5oO3fFb6hpOBNWr1+ZIbWtX/MocXBdPmmLvO5Tv
vI2zPNUXlmdr/lsWZyuC+mtMJo3ZltyPzJeBaVKMN9V6kQFLxfnCwFk8+FrrX7a7FnnBpw1PAWkV
QCkLsxUI5zGAjqqsVO9KjLUn1ZZkzuRwXxY2s7A4yqEo1NCaAKmWGL4VykcCLKUFyVVK0FdlP6wE
FAJNv3Evrp5qTOpAPQ2YG11Z1lpqXpNa4b8/reokwIWhCLE3QRLohDfs++U93DS2CPxlbXDRSzAW
T6I1ICFrfYEbxtR9Fu179hJoH7z8tWF0cs7lvs5XuDjoecXRYkphNGI22Vcf6RHNC0f7Ibvc63fZ
04a5aQ1fzeHhoWOKCt3kxQ2qgaQ0DKQJvnRXgQM9OXxnTnhubCOFnIh6G/j1Aa0u8zq82eqJrjkQ
wIX/WF7srlWNUQjlDlSuIVd6SH6FJ/lH9cx3xkax9OvAJ2plc0OLHc2smAWQc0bLCeTYD/mzP+4g
pQiGd82mH+lZv4fqhFNdh5lNr6sncyMarcGi6NSGRfERPNIox+ALzEJebUiVqhX4oOf8vrkxbzWo
B+1KVKAdywkd/i2/Ha66A4Wc48vffNuZ5UUc1K0ot6LJlZpXU7dvkCIrO+oSw85/mBEotKFN7dZX
7DsH7YOzKbWx6sgz64sQxCQi4bKH9fK5w/tsf6MYdvLcucVR2jF/SzRhLbOYeKagzQT8ACpqn3eZ
1VGi0gmrngfXDPwm1G8K8Eyeg60G5toNNje0iHvtUA1WO0HIpepRVK8kPAh5w2XWgvfcxOKS5CXc
lU2hdTQOfQp4jEL+Im8GmANdSzDjmyCN+LxbOahuNXUC21rdVTfsDMuz9I1y8dolPGuZLUevlDqt
ZaVFY0oazVNnJseGgaklZw7hqnvZ0ddMUQppxAnmYH2BL+XFaEZhB+xIBPHqFGAizNkmuadsck+v
ufTc0OLbyxKvtLSZDGF+7YS6XXzMUDfyjKaub6GnGzhVKyBSQum3XlZql466n1BGHKGxratwzeHR
jZs0DTBtaf6OerOwkjRkzEcVjwQj9mVwtijRfShfNVDw6JWNQvKaP85NLeJIVqgl4jhMTQM7jNx1
0RaWad0CuMyAap54fxe3EEmS1OBTNbypd0V+TdqN7HnVQ9Ch/u/fv7xrMstUqh5/f5l9cMHdMENB
yjI8Ao6gy764NiyHdgIyLsBEgFJZSjTBEYHZqGDKbKmLqR0kCpKvh6DaR1mwGQ1guQ1bDZkXxvkJ
A0nXg9kdxlqg+NjaHFIHZJRt1ll7oVyLALKs2cZerN278x+4cGJw0otRTHshpBeT3oKLCFpLUe6U
zbEs9mQLYbm69bP9WAQzlHVxDzE0IWIAPmrW2LQYoOa4D1GDu7z1a5F5vrDpl8xORGaBZz0ZsDCO
iQjy1EjXsuxdNrHqp+BuNJApoQu29NNOynS0kQAo5OopihU03TfRTev79cfEwlUHmmuoM2O/BKZL
nCh1xHXmh57hlS69EQfJzX6xR/FgboTr1aID2ML+WdriSmhHI5KK6TtBLoRdN7cTJeSR2x/ySYVO
noJH0hZ38WoE+2PRWoy1sCyxcsAzAfljYIKrH2vDz5LXpD5J6dZo2Wqjb7a6JYwx6IIG1FzwjeQw
nsgVcVEGvbacwmOH+of8Q7WN07DXkZndjxstqw2XsRbBE/RWVVeqcJmIFfucsxPVkv1lr1x3/H8+
3TL3qYk69DzARlpU7HLSoUCc2YmRbDj/1vdaBI6yjStNCbCHA/R7ZUzOZa1dxq7WPnQ8cf9/S5qW
PDvLQyGr0GbCrqmN5tL8KaXQdDY39u03zHr5+Jl7xSJiYOpWq2WU5Z342Tppd71r+QFGqbu35goU
98f2frC33GE9+v75VoubLpAVZlg1vlXI9zLmd6r6PHTnkqLwRt1M2VnEv7yT6wYBq0diBMnlZchS
BGW9nggkk6/dNcBJp/h2PBKHvVw2swbgRWoEkWoQ+IAEeQkRKvgQd5oGOwY7sfQY9DcJptNU5YV2
e4FuumZrigOonA2A0d8E/gm/j/4YgQrewlmyfozRQ4LpqD5m0PCV0YyL+G5jgavuP7OycJaWG7EO
+iVMJ0BBfXyARL3PjsULyOZC6lRXw6F8AA15ZwPdfrhsevV8zywvfKbVskGi060Dgj5u7CC5iXnR
vwlTMxuLa6fM2KiPOmz0aQi4PIL/v6aKwTMc01j/fKXFBRN2RcEkCRbwGe0A5G3t1sTX78nxL+cZ
wADoEhqoZC/HKtLAUsds4iwDp8+O3Seu7pfOuKfPPljOnfZMX5kf4VIz/fr0NNj1fuPhtjb6izX+
+QELH+l1ZgLeih/Qu+fAtX6wq+rwMz7RA78mENalmX3MN6Ly6vmemVw4Rw78N81TjAFkJn/kyIHs
NO3q0xiBrdMgA8B0yXCPbvI7xhE2/HJzuQungUxo39AStuk5ajFJ7Vo33Kc7dpe96GdowkpgvLQV
j/nGxvWwGm0MKO1AAndSYPgygRt3NTenL830ifqcYM7/satLdBaLU1sbTtbLd1X/fWyeMSMLau5k
I+RMH3LpaRjgQREbkgjAnC7KDSDf6tRKwcpTDl5OXzYGea+1kv5hJQV4KcxcebocA9bSCEwAg44Z
0ywmXn2fL0RqjRktLSwYejS21J/a/OOygbUgM1Fvob0AgCceSp8NxKpW9jLB29YIxt0EyCsk2Q9R
NP/3ZmCDAm6lUFxKCzNgyVWaqMU6rMhW4gLogpsxHDa+zlqonhtZHEPY7lmhwUhEfjADMIF9gtxO
VI+1eL68nFU/mC1ncfr6vhzCVmDXih5ajB0ABHx0VEAPSPN22dLa95mvaXHWkNbRBO19PJGt9zAE
58mDYXiXTazNP+Odj7I6Zmatadrnsw9o6NvX0hS+SmNScPaom56kn/qxewQv9O6ysbW4BTAx+pzA
/CIJW9hS1bKsWYfRlCx4N5gfG4BQFQDVyHZnvRPJL7ekqtc38B+Dy2EKMxEYyaxhECJOHu2BLqSN
nwLHc3ld66Hpz8KWiNO4B0HPUE52jlXrPNbcVT8q02kBIQwbW+Fu5V+2uO6Dfxamfv5qRa4rlZpN
Phj7NPM0zc2SB6JthNy1ADT7XssmsZ6peSpKWCHVa4qKcbHxAN36+6c/n2X8BhSn+zCVUWTqHd6E
oDTcShNXPW5KTwH0hAjSssPZ8joBy6WCBM54qBrolffPlawBgQPw0IEN6MhtCWWuxiFM6GEKHVra
1rJGF0IYHSgOWLSUEwtAIcD9LOzsTiiohGx4wer+zWwtvEAFb6quV9i/CGxBEqAK5Pmym61WCKZ5
/f+uZnHnZeaQgW4ZFsDqNvBjUT3k4X2lOVm5E0BVoRrCodDjd8CBKZjE2pIgWj9YaFOpJsjJwMS2
uDqCLqWKCOCBUqRAWzA12uFJYxJQWhU3c+hIBqCPJH15nxg0vQFfFOTxJuDeGRxgoCcHwOlvTt78
zpxO5sxnZZKYmB3FjkCgyRYqEMqpL/iD9hc8HL9pMf97Ny9uGSVXulYAGOoE8FeGdm4MIIqCkfIt
fMbaEZkvaHHJMDOgooAwrpOrMgb139Gr0pKHRrsRhpvlbF+bf9GIAHgLNFATxbK+zDoMNQTCLyD4
pu0DV726OzbWxq22GvdnJhYfiaRg/WaJhkcBN65jaKwFGb/OIPB2+Xisbd18JYtvhOu5NdkIMxD9
aK50o8vxyFGOvGfUrXV+/B/SvmtHdlzZ8osEyFN6lUlTWd5XvQhV28g7irJffxf3nemdydQk0T04
QOOgq5EhBoPBYJi1HLfApFsWH8y2lmU+VwPxY+HCvo200WadQI2PhetZd+gj/Og8Vu3Ug/FQBjTU
H3H97GS5jFX3dqRZ4QofWZ+CbZMv2ag9Vd/Q/KlOtnWCgTNJ1Ljq3P5K+pN0PzpoWdYNTkwhKWGW
R03g7+sS9ymxEtFVE6MmYMGDhMLE67rZ6GhvNkvJbJBsGYKPdietQbMutmnQXokDGU+XbXB1QxzA
29rAIsEoiuAhqyyrJqvN8CpCoUa1/BJIfcWNEt1jCu2ypNXZAjzUkXHBjYAJd2EpeaFlhcGBE8Dd
7kXGYRh+F5FXZ7cKBVVzHY7GjpQfc3TTWPeYiZNIX1soSl580ACpNFsMHiszT5a0RkVqfHA35rZ+
XHZ17pl7Fl7PAUHbj3dN/b7zFUkvwbpc1PEdE/DzgBQ4dfiRrVSZEjXYwKz7ognmp6dP9PDfTdaz
kXcSx7XmUTgiLQJxzPmjnnQqrK6R6XL4PAXw9v1pOZTZ92Q4nlX7SXUY8qBjvy6rdVWg6QCZBzBM
+G1BoNIgyGuQKEe/S32Yu48O/J/OdJs4IzjT4ucFtGExIDIuC+U/Kr6kEXaBWg+o8K4tlqIJMnek
0gCVkJuYusn3+nCYB1notyrEtngvFOZ0z5ioXGfqUV5E1pWa3aaLln2bqNsulpKnrnV7odEDXIFA
30EtU+j1oKOe2znhaYG0uJnp3TKjhEO7W3C5hZie2iRtcg+c+sc563y3+PoPmkSPNEggQHJviBX3
ZuxdlYIpw4/zq3l5V+2dRiXTdGt6BKY0RjQ5p7YueknFyJCpVpADdbPMJxPwB+GRZSWwNS95LERw
LXa+gPa3gpDSdu5Vu39wq8fLmpJJME5PlmGAMXMuYXOtNQDp9s4qJGHNaqyK5juLY3NosDjhaszV
OY1Hipd057ypNVAQDrP+pPQvWfKggVHqRrlBFnyRvT15KCOepSOp4gsnQYRVWDzvMeYLxqFfGSVe
4wSVDLGUhxOX5AhmHlN1nCoVcrTWrrapPj8M0xtd3Ht7+VECqcQj+fflHVs1vL/6/EOIdBQA2FVu
1HmNwDS3MFTZlb7RP+ZteFmITH2CWZR6p8c0wrIGd7sA9nixvZZ4RiJ56crEcOs8WktNuhHgzhDT
4KVWTLNX2t+gLm1UWeM6L6Be2iau1CNB5qwVREc7AgjJATg5fy0RNuwmah4peFPivPF1S8f9/R+a
OVBuMjTgSAPjFZTop2LdLMZECXeCxaBesYrcDv3z5Y1aO168ogVyYaRD4e7Ee9iqxwnDbRBB2tuW
P6ebxUuT3iszA1O+LdJIV8SogtF6n+J3vZGB5K1sIXpJAAeOSViA74j4fPbQayUAwfGmQLV8rLcZ
5hvUTyvdXl7nitWfiOGfcbSBqHCASZNADGOYsGLTHTPb36xSg8tiVo7ziRhBm6xf2iHlKDFFl92Y
QMkjGEp8mIh7Q+sIHAyyl/xKnEE4oQ6gfgC5f9ZFkWmK2mbgQvYzu3019TpM+t/gPN8q4xNMCgM7
3246SlS5usYjmfzvR6pUTGW0WqZzlxXQ5YnmD55nNKmXMUmz1OqeITpENGODKtkVlNl0tIxTLmic
623vJBtQU121i4zOWyZGWI8x0ZiMKsRMbNva91m3KZLdZbPgXyq4D1D0WBaqHDoOs9jJxKK2qXLH
hjscMYUC7iGKbA8mYEGSJiuurq4GM/pAaUSiA6WB090BrzWOFBc1JWPQ2ztj6v1C9kpeF2KBM9cA
hSTQeU+FdKWBGUTLQa6B8wDpLzMQAaxYcvOv2ZmmorESNRqoTQRdieNJV+JeQbNxpm2jBBWBzMyD
1gTv2+BionRCwjGtJTu1tjINI+wO4mf4JDFwz0Ybz6EmLhCMgTDPpWUbEHcYN6mxSJa35viOJQke
aVmIjak/LC8BaVvTm9fV4O7jKglw0+wvm9/aonS0IwGoA/WIs+cPkCyjws2RPG0mOxxV4IRndjhT
V3Ibr1m5buP1AVu3EbsLtxUI99yiTvHwd8Hhlc5bE1p0Djbx5mxzeUFrujuWJNz7iVIuwK7Cgipl
A+BGzyZgpAsH4+myGP4z4rE9FsP1euTpNEUHUyJPc1fWckdGd1vXjX9ZxPpKCB5rOErW2dBAURYE
JVHkMcrq9wzwK/eN9OFo/RcDABLw/5UiuLg014w24bnBvrmv+/0MxEkZx/zaqBABUine85xR1jIE
ZTXTUOYqx/UqMcpX/Gyu08f56lnxi8O0szb0kO7JFeq5dwDmv8W40uGBI0LIGvXXLP34I4RDlZal
24/8I9h8O1mvSg8G9E6yZTIZgvOj00hx40KGY27M+H3UAJEta+hb830oyIMCkZM+Ayft1PKmQs+B
VY07Kc2W76ZMrgejPORGtimKwrdaxwMncuddNsW1WIL3sPOcDCCIxEjMwrzMyGKsKx0aQIbcZrg2
2rL2Ohr7NnggdRSSJKpc8xjHIoXtGhq9iBsVHqMtyS064nx9LH8MjRaWrrMZSClx7rIVCjtnUnRG
Rza0OteglmTm9BU1SrcH09h7PagfqhvXYZS6tyX6kSXKXd/Qv8oVTqCC8dqpaKDchWjTVm2QNAHk
5RCURPma6uhDrbWbxJKllde8C/JdOu/kAgCFCPERL6U+Nwr3yOMBjxdjyr0l9Wn0+7LlrFW70ccL
HmmbD1ugPe7UXE1gFUzAB8LZ1+0bNbf9ubDBV+9uWyU7lPkHc8q9BagBK553sdX/uCx+1Yp4nwWy
d4CMM4xT6fYwDBTANHhC1D9YXsJw0o0eD7hYvzCyI9nIVZUeCROuHsNS0wjQ00gNAby9sV/zJd+7
XbyxlP8S2+Pn/lmWoFQLw/aZTbGsGfx9uHYPpCKITsmun+o7sO8GNGGes0hHM2Qr5H8/uvXAsAao
/hFyk6zZAVrXz6weNLgYxnCLm2mefbRr38eYc9IzdRf17Kls7DuSjsxTWLFt897TQCHwH7bYVgHO
yoFqgK97+k0AzCjo2PPjg6xpkWzcOLDNAGBR3vx9WdLqQT2SJKx+JBQogwlWb06fpuGVxa5ABQC9
BhGfahskpsu/W4wwgHb1z7oEj1TPADUy+LpSIESq83uEyqcWy2xWJkVwPsmYW4pVcEuyMA8RAtzB
Q0wo2aJV53q0FP73I7MxmNUn2sy3qGfvhsuuk94OhugVE1ihaadhmnxVmBW5vFtrlXRMWv+jQFvo
fM9AfN02XCo6czdGmu5BieBrYEMdCNshhkdqPwsAK/Y4DMYGbfmhE3+B0/q+SPaXv0SiY1t4d7FW
sSNMmPHCsh6YiQ7yhXTbKExyY66FpIZt4HkCVHow8ghiSNE1lpvj5RUTazNm9g6YNNv/spK/IvTT
jcTETTrFCjxcN8RXGUnQZp+8RssiEbPqZo5WInjt2mC1A8JtHLQ53tOuudGGR60Cvv8k4+Ndq7Ch
jdUEfCdm/tElJSjNdFmnGImLqBDA5xM45a3HAnjkxisx36dl00d3FqhsTWBQ9GEnm3KUShf0mSBe
7kyKherIcNXmg51cJY4/NiA6DYv+G6ArOI+gMRx09LyN4eXNXHVnR0sXtNyRse0pf6nXKRCgM3+x
tzF4luPypXI9UwYKuTbnfaJp4XaM46RJSrw1/WS5tYawQTO+NWyXlCKuejSUx0IPpkxSCl41JN6k
zA8EuPb4yTxyPIpbjKpbQ2YTJfuKDmAX68LKUbY9lnhZm6uRBgdMBoaPiZypYEjDbJVzpOPNbiUD
euy0UOnNbYEXxmK+49qSuJS1hfEhIlcFeSHQzwVpcx2blmLWCPgN0nk0L36y1h18PbZTb9Gtl8tr
W80EW2ghBAIMsXRVTFLFtet0qgVx6OQzt13eXLOurQOLxdMegLP2treNHyxtO29y+jowJicG/d/y
VNqNjHNszZnCqaMmDs7uc8IRvWTGhCir8LPCvTJ7APa35KaQvrJWzBX1N/4o5pVvAGkIdxbL4gHU
AgNSmemjU301w0MNOph58NF1lVRhpyi8bHFZz+e7CplI0KHn2gB3t9inozh6ktYRZGalr3VPHNur
tvf1KIMTlsnhfz86FkTvsxjYc7j0ic/6p7nakOWOmm//f6vhJ+ZISpONoGtzsBoLEBKJg6Fh7clU
UZV9vizn3CK41mCeHFwSlAeCH2vTBBR+jK+meBqHh0q9a2XEcOeH+1SE4LsSq1lcl4uYyHdM9hoN
4hql9N+LrBZxfodj5lHVwaUJZldADgs6Y8AkU2beuD01DzF1H1Wnl2TOVyU4eA8h24eDLDZ1GFqW
RGmEskBPfZa9mca/drlYAfKjYATEyxIJ4NNd75Nm7qY/JQDy0hkbIwKEc3RXYST18q6v2fCxHCFw
1acK/W4jEnB2GcRF4cUEmIkoSZmS9azpCwUwlKCQvQLurOBpe4bArbGRH6PunV7/KkZdErb9yX6d
Bvp4yiG5golsAFeg7fJUY7ZCGnUaEII315jr2H/qsUeCNow+u+0clp7qvd7oV8bGCjE1t3hvJTqd
h6s4wAPPwxMWPZpfURij2g3Sne1lHa+gauDTsImcdolniYX7k2LGq5orRK691Xjd9Kz2kZcAtAQt
7B6tb1z3t2lnD8zoN3n2oA7dDhWg5143AlWjwPKs4b5a2Ytl5SyCvxwcGQauI/hKQV20L6IO2NaI
pu3iEC39gaba1mitzYxjOS+y8u6aONBo4lQiSQqLFlRQ1wA9HwnsjHZL8zGTCCh15eIQ3a+Loiu8
bAaOnZ/1rbWrlBKTd6Y5EG+ZyHgVgx8zdPulcDyAJdQV6AkdjueZDd1LhPzWvVUPphVc3rO170Uh
ybaRb0XviNidFi1DhEQ71DPjqeNFuRooy3TlpPX1pLCfVSqDBFm7KC2UYEAEauKUoCJ9ar4zScgU
OzyGVSgoAjs1GI3+GgO5AVnmgLYuMkwlMKjGLVoLZbtzVnzHSMOfS1pDVhLWINzSqZp0Sg/+MQSV
xeSlBQMFDJCTnTT9lSdoDiJJE8BRVSGuuzhoyUh/X1b32eWDD8APYDgK0Kg4vqJ5zJPeFAwfoLVD
7OE/RppwHr8jpZPxNp2F638kIXuOajyCTBGUiSfSMlSmqe+a0VtVDIPvArg0ZMgOTBba8tCV5IHE
ff639iSIFfxshnRoZGgQ26LNBYCwKQnMvPCSKvLif42nJcgSdrOiFD28CpSZdkCxqbChze6/bNc/
ShRbXBuKpG4GOX7q3AJn0xvHA5V10ZzdTKerENu3nF51l4hBYzFABKiCjgndA8n4HWsHSVWN6+Pk
5uCSUJDEpaHp8NBCHKfaaWJFZoe9ya5GQCQ39jX6Ur1Z8ycOcdFsElZuLivwzL0IIvnfj4I6NQFK
I5LigKod9KCpNYC59U951QaqpaAjVXYDreryaIWC9aU9MPgdF+IKawbP294eHtpu9g1Zr9qqHB1K
ROyCmQdTWBa6CCptnhESOUVx4yZJYA1lqDQYh69kbbWrGjwSJSwJM/buYA0MHqPDNOmXPe3SfEJK
sfKpLUswrMvCewJVV4QY4iOm152xKSuYomX0jjfXXyQprlpdTwI85HbUlDYsc2d/ZpH8AfO/Av9Q
sh2Zh0WUvhpUnGC0Fe/Vxryy0+7Qxeq+6t9Z0t6he9RDCvUabC0+bFtinKvOmOfFAbaEvijRRbZT
UUcFkhqALW+CrAUD4fIdWZHEI67aypEUYQNrIB33LIOUEaQAZGiv1STb9OBcLCwZk/L55cqPm4G0
AmJPi5y9CB1gc9O4hCyFhfpQgFYNzTRFoMcAJTY9Jw4mYKOYsmnnVT0C8Qh1G36pi7eq3tttWYwj
/MoMnHZ7bDzNyAJbYZJG71X/9VeO2Ek5J8oYlcpA/Tp3/cL4BBvhWIG0EgP4mOOy6A/LNcPL/otv
zpmBHokUopXJ0StLMSCywIa5OOe5N5R+135mWuWptqSRQyZNyO8tToN5NQeKNEH2Hj3FyqPt3iTm
ExIIseyhIlOmEBePdmWblQpZ9tCGixLgVc8WhAWv1YBxZi3I8VK4rEuZRP50OjrsObDI0fABiRq6
OBjAqDM3DscFvMl9sUfG+6VIpzuMOv28LJb/7KUtFEIurdLSwakhNsYQRNkWQQLIwcsizpFs+LlD
UMfpklG4FOuGeoVWPpLOiBOU62R4pe076w4G2Bz0HWC+abUrzc2yFF6UPTgqiB4wOmAdSL83wDsX
p5IX4upxPPoYQc8UIOvDXGDBg/1Y9nPY5AfkQiRCVrV6JETQamGgN2JsseI8vzLoFLazjHZk1W9i
rpDnRwFLKw7XE2xVwYYFvgwq1IafnRlxgBunlSX1V/V1JIh/yLFdmkbUZC0EjQ3z6gEI+MarZkt8
17kQ0CSgARdTHGABUsUojxaaXqD9C44Ezz8F/Ap1b24A+fevt+VUjOBBFJLGRm5g74GUNSB1rQJg
PWUyIKDzrTmVIvgOBeOgbGBYjLPoQZm9UpBwtNH3aH1ePlfrcpDexHAIogSxadmZGisrbMQ+JrO3
Q2RdLXjBecbItqOtDxLVnbsnLIqPLsHYNFi24Op1J1+ayZwwogQzSOYnI/MdEiScDi8L8QrAqZW4
jfMzdCpR2KwyMew8LlTcZ/ZySzrqMTd+uKzBVbPjJb7/TUa4gm0PZMIs7IxFKUbxXVWj+ZabJNpG
OYgeLks6jx1RNUHbNdprgYeBWZTTU1Q0yBtos4kaf15f6cluYMat2ele+4EE1WVR55OVmPQC0DBv
LsJIzdnEC7g09NwpbYSNs6+9b9SnydMfar85oFUk99pgfI/9/luTTXL8SXaeXiWncoUN07o0d2Yw
sfjEe3auiuvlvguXu2HzoIEll3i9V217/GsC4mfv2Qonf3jrtkroBFZIQ7bLXjXf9tTA9evrOmDh
+Gb8vKwZnX/BpS8UTqZT1xR8IvwL75Jt8ty8kTDxncAN8QWHJhyRBlyuHE9/BOhNsjU8KdzPeQhz
qiLh8llUIIn3Ez4AFEqUvmn2s5btzfJ+NnBTSIx7Jdw9FSZcQqmqx7WyQJheBJp5Y1hhDE4PFQ1f
dBM1TzQKl0biklbN/Mj0hAM1j0NWpSlMj1cpjB7lMwJe3Noboh2R3YBrujRsDbRKKMtxIsvTI4WG
0WioFYIjVXuTYniYrvDmAeBJ8RD09CDreDzvvcKxOpYnmHeVggc3w8StX+UvzPQK9bZsPvH68936
RplR7t44vd/JSAHW/C6ycujyxcsBULGC45iaSUnyIoLFTHegP1JAK1PEoQb+nBxNQ+qLIyuGrvlE
kxdBkQNE3Uwkx3RT4I3MgPP1Wb4Z6SepX6dIcg7PK/VQ5ZEMMXHUWnqjM6rg5qL0aamWAHzQQ55+
miBoo7N2rzXmobGKQHVGTArEYb68oXlX4pLP67DCVwgGlBVpgs/ASsex8Rvru42qh3KqNxqmR1L9
dRljPGWuFSXd0qFHErqQFI/WDsuxFgSDymvNKt0KWrDRU90CSGYx3xbt2sruySSBSluzomNRguOr
q6FpSYelqsg70gbY1iQw+p9Gt0GwnXc7IkOvXXU+xxIFT1dbRka6BRLz+Tlrt1Ppx3XpoToTsOGl
I3EIpkGq/vuc56lhCS5vwnyzuXCpE3mpAeRlymIumSIFB+eUmtV1DQR01ZJ4MQbvlXHwuipF43Ad
Gkb0WoGmeqmsx8tX15qzO1an4AaULmoasKrD2dkRkMIPZg68e0b8JvmVZfv032dluB6RIyFo9QAI
vGAvC8OwU6HCNOPy98gGJGO8CmjvMoSwdV/zV4xgJHobDRrhJ4At2S7q5huTmaGqt5LXxVqgfLwa
wSqslMVqZ0CM2j1WI7+UjE3V+ARdXZd36f/hUv4uSDAPo43mLFYgiSaNPxUstNI3ewl0sgXFBJC1
+RPe8pckMCxZy8zq/cSHuBxgCWrAlBTcmTN1Wr2YceePhTX+KnNz2vK55H3VELBN9GU0PCqN2b2B
3q4NBtrXV6bVjCHNpNTxq45N0zFRhA5SVJK4MR89GY3C7lNCk84vBzNIsucGo714JZhmSFJJ0v5P
s7wY0plHsviBPZIVTdaQ5h1WTWgfAJwLMiFsyV5adEdT96M05gDLPDAr37a6/UFACqaikWiYxmt1
+K045Qbmvy/UH66W+BiO2xqTss3S6LGlGbDJQYvq/usxIVw8NnYYdsKfBGJnCoTEmPlnmKdHPgkt
W6lqe0Y8SIxRtgvCGVaSJkf/IjSjqL+maj/STaMc6lL1VNmLQyZJOMYu6JmypIQkx439moRV81yr
73GbhDVwJy4fsVUHfLTfwlmOkSYzwVGIbH+xYRTz6T4G1YD+2XillfpK/6alr5clrl9lRyKFQ40Y
SSGLjUNtkW1m7ZU+xMSnktl+RIGM/uDOyGL1nkQo351Ldi04fBcEfD0j0KnRPJAeNmsdiu6tWLSw
A2BVRZnX88Tkw+x41L0CH49E/qprBtyhBWg9Vz0D1miNOSIdSzvf0q5xrfqj3Xugv1qyWziThn46
cYe5ykdt8u3xeXSvbBUDVTJOOX3dsv5+haB6M5/7ZtTxFeTuzv5AR/yWBtkePXqqZ/oMMaI3Buq+
9n80XuL9RnlQ3eSBsilCN1g+Lmtk9QY+UoiwIVq7DBR+rfMnBcDO+viJVAnobqo56NV2b5ldMPWW
rIdt9cVqHkkVXGkRx27SaZCKBgCv2iSJ9+vTvU296GeCxyr6WKEA4NN7GB3CaMRe2U2yZ73MEAQH
m4JCvS6Ahu/n1MNwmz8mQd3ImCEMHuuem/s/G+0K7eU10uxZYUEKME7KsN/p4Lux99+grP22POPn
7Mdh8xYpnhOk++pqCJk3+eOH8fhD89NNvS/8McgD+SGULF7MevUdM5yBf1bT52gNtYp29jGVt+yi
PNH8pQGLJAhD9fxew9js6JMxYVddn2JkLCvT/pepZSZI8KLZ/QbuQHYYOs29UVnpMC+uXHN+WKaI
fdRD3l5rQxdh8oNY3SOYpPrNnGTokNbH3IW6S7TJxK26gAYsaaM4BLFmexVnFtsBUc441GBB9dRW
0R4mtbefkORIkRMG3fEuShrnrezG6Cqn8Rx76H7sA5wpJNaNcbmtiFtsM0qsrdMuadgqCmbPnL66
LjH+EiCHjR6gkrIXqlh4cNpunF4Vjune1Zjw+gKnjXNT9kvTg6/T0dH9n5SoObGGtG9GMuUbKyJq
UKHb0AOfhIn8cWd8pCzv72tYdBmAHrZBkXupgoWVybOSDbZXJKVzz4phBnk2OlWQjpkjY8sax8IU
DJvtHyo0dkjauGJIP/ZqjLJhoxpe6ybTDs1g0R58CgRgghmoIXrXpa/OMszPwPJp751pSu46FUgz
aKPU9q0Khr1iHNTfaaujH7Wm6sfAdHc/VAl+MXJouWlmgg1fZo3tKSpdV3FuqqCJHWMjQOnLeRnU
gd0k7Ww3Qduq1c9oAXltlNh9xMcGjJ0Ghmf0nMUFNa969DbZnp4wt9ogT2b2Ho0iq0QlK+8nD7Um
ffacTAfQztTFD2akg1S1borotgO7+T2yAInh2a1TfhIaRx1gq2JAAXSEKuiHaom7U83KvFejnF0l
paHcuDYrQLmsAkqY2tH822hM11fyeTS2l/3in9z8paMrPGPNBWnIXMUZ0W/SRwSan1lwn19FwQ/M
Jm/1u3qfBm/jgeznTeKBOk4i/bxnCS+Vvw5S7Pcrk652B+4gne13j4zdLnnCqPzyUHn6xxI6YfaA
ASpyTe4icGvDXcoGSFfjERfzeCD1RIVXrG3NBc6xGedYPatNj83tjW0uThj141eZOT9y2l+TCptm
1fP+8tLPR3KEMFK4HCfm5qNdD1i68oP1aKC+TvDkdSLOYAuaOcOj5AmNY2oW6sln3E6A4SKSkiwX
Ie79cSQrXIqTkRRFluATSFsGamJtcvNxNqd72suSmfz1IkpCAszS4F8wXC/iBaStQcpm4gTJWreJ
DOBi1Y77BcJlc0ONAbefrSB8V5DgVos29RQNKbm6riQpm7X1Hn+FoHLCaO2onKYZ1b3bSJm2prJf
QDqejcHlzV0NfI6WKyh2QPukgjJl5/dt33vGXHw1U/7bUpWPPnW8QQrDtBrkojvV4J13wLsXX49K
kbvWZALji40HA5fq7AQwH42EjMV4IwbDdJPJwJvXFokJXw47gfAauQbs+dHbzWSz3hccV0yl3xVB
KGO92dTynP7NkrUkra8PKU1bB8s8uo+F11CcgA+3o1CorT7HEyZ0DxaGLJU+cNB/R8xN2gapJqPS
XAsfAKKrYTTYQLuJWPUZ3DRuBlZ1Pm45z+qzQ8LSsEGe47KxrIrBsBpw3QFhcAYVF/dz2Q4R3gr1
sqM5LmrlRme/L8vgbzjx/FlHMoQ3HpIIYEjVISMmINzWKBv2bR5H4WUpa+frWApf6ZFFRPNs9K0G
KcOIUa289UZMPIx6QKdY8o5cNwgD2S30HqCGKrb2pnbVZIoCUdZIw2XESwL3JcIgv+3qPXB3bK9C
wjKhTmA2huzaWtsxdF3jfyYcmini3mWYUqssXgeqlWvQ0+fRTRVLroe1DTsSQYSIOu6rtu57iGir
GW3mTTCiof/ybq3dffAY/6hQ8IaL5uZ9O+ItnivXOMwBoPjf0Zz/kinFpxbBiRSm1zBZKXV950yb
VzZ1XuTkn3VkJFaOBxcG3hCU011keLm2HYCoqfuL7tvL5LXoIytlULlrG4ZGJ5AAYwQWRVXBH5v9
rGBEAkt1jUcL9ljOYI2V7NiqDHQWotsc3dfohjhd11S2i1s3WFdhx4dW3+pDs2uaX5f3bDVNCPq9
f6QIBzljDi3YCCkpJtA0vF/qOn9swX3TmY4PrqTBLykFQ9IYjNR6dmmlBJe/YNXrH30AV8PR9kWN
Zmt1iYiN5fO7PSFPuqQ/FKPZqeAhpEyWQ1h1KUfiBCO1Sm0YhwjrrZItG17T6Y2lr0MvSbat9Dgh
w4wpW8xGuqgTEsEoozIptbpHHLj0+c9FdX4CESK0SO4ZXXw9mD+GFtSlgEzxeiO9MvXSc8o89cAs
PXqunWReM/1sHO0mBRGoyWRhy1ru4ujjHMEXgNKepXEElY+L16aHxdn2YJexOj9Tge0vw1NYt2PA
+WLuijgY+DvdYB1TwFHMVQH4da+ptIAq9d6sKklWf9X7cNTg/yNGMOTJ1EYQyUBMNryx5q5fsmA2
N07hAHUE09pI78vQbWULEyx3ZlrUJgMkquXiMycuPAfd4TWbZI5VJkiw2TixG1PruAbJS27dTgDg
b4ASePkcruoPXbB8AgJN2uIdhKmWJuWUp6DIxEMyfxuz23jOgi76wiAeLkCvw7P2ssjVswjoZUcD
2isKA0LAVzR9b0d6Dd9jbZzWAdkt2HZu5l7bXJazqj+0LVtA4gItiIjqkyOwXIC9ibsd7e2LuU+Q
NgXAWXhZyqojO5Ii7FLpcJybBQpsrea66uZiEzPlgzBn8XS9f6hjgH9dlri2ruM7XdBfqUWjUvCw
wcpUzCnXQTwfkuTXZSGr9yuA4ABzyHmJz0JlNdaKVHEgpciTD/z/rUadHSVNmEXLTWUZaC97qADo
jWxNLSnnnN9O6DDTMY5mOpj+QbO0sELQomEEacHg9zS4AR3VnaK6G6KCFcGyNkpvvCzpiIFwUCPo
z0MT319eOncZJ0Eul452Sv4FIK4RkZkqjDMsYOTCkG38PSZoBOpk3ZRnJwAS0FrBweHwDMFBOPWN
xRBPrTFEwLSKQjPZt9phqsK+er+8jvMtFMQIORmQKiqo3kKN6mujh/GL8a1+zAEwg8zYm7eXhZ0Z
pSBLcPdTlWjMiiFrIHvE6V7a3rmOxPDPO0b+COFM2WjVQwcx/4ijoKGjS7rQDnCBCJs3OXhxPGTG
NZ8wbd4iD5J7lTXmQVHnaOLP2HQLTipkU3FDXHVl/zCwZZZ80dnh5x9kATUMwwT4pwiaaKTRaAIH
vPCp/hvQcl7p3Eaqct+7I8DrJonfXD0WOA+myhEmEPYKOjaGDjinHF2i0RDxgqzp2o0MNK+1dfsx
pHa2wdD2HYsXcqsb6k3mKCTIllxyOtZs18RoHgZGbUCFirDnI5KzTTqhTbzoXW8w92nzmTnvNpE4
7zXN8lEJBxBTOCsiwMtYU6MHbU/hm84Y6lMBnvk8SDp0XBkf8WT6/956j6UJJ2UZ9CHLKKQxtNq3
uh4W5L6dJKHKH/MUHQtMF89zDa26gDs/Nd/IcpJpiBIQXTf2iGfmUBoqUlal+dyj3X+b9lP3Baa0
KjkADR2uIc1yZDHRnL/sCcno82Tk/eIxhZhfzoDsc64YCzJ+Zplfqe1cJeiQUsAg2TG7e6aJ1oUY
IaUtmlTYHMaLXb7oNrNCk9Xas8pM5XdEa7Irekt9saKo3RVsLoMsMZfrJDVLoPlFEZpbUGW472P6
7ytKODoINwwUFTmUrvjy1pN8iombQhnl+GOc7OneIcML5jH/021iOq6LOjvgJc+SWhkwiOnIgT3q
aAQBzXc3Axr4sLgeMkCOGerkagAxZSMLP84iK75A/rTHlBiQ6MTIyjEZiWw06Ps2e1n6p6lBrQa8
2V6uvKh0p8lgDs67TiAPTZcqklu4toEIempdfd03JWDAcWLYC3iIJ8NX8yBKQ5Z7JHs3Csx27DT7
1mm2l8/O2nV5LFcoTmZ6Uimjg3U6HdumZNqNs4wFYc0ZcHgFKBOTI2cwTJSNTC8q7CC4Z5tu3467
uS05iRCawiXx8No9dixK8AR5HeM1gwl134mZP8b2zrEKTy2L/+DejsUIrjzOQLRGE4iJNGRHpvsp
f3fL2o/mn4m0fn727uOGAegLBHKAwUCJ4tQwOFBYV40MJ83YEffRzVzPtR5o9NSjrd6WYYTpa/Zg
Y7IfAbeBgog4Mai1Cl65Br+kAUTPNM9tnvQFOxcq7UMXvYIKVjFv+vhrrv3S2Rn57665RWYKoG9b
Zzio5k+qtF7ZPBXLrrKDtCofL9vrmjEdf59gr3bbGbkVwwuj+xoB9DBvKHkwum+WSm7K85oYFI9e
fxCrItWMaoUQ5hnU6bTEgiaongCHelvMAELz2gRDDPlDa89BoiFxxaqwqKnXF58NiriRX7Q/LOMq
n14rZ/LsyVftB3nek9uXeBUdf5pg5r2OBviJK6EtD7NaQvkhcqzI8Bvuc1ZubKT6812t/A9n19Ub
uc4sf5EASVR8VZhgj3NcvwjeYOVAZenX35Jxv2MNTYjYBQ7OywKuIdVsNjtUeVmYe4VIsohnkMuL
E2xDoGXB3MW5QaYjeo7VvsAZU6GBqpq3hf6rBQtqqmAbLLIbRRKh3MhJ0zDnj4rJMn3BIKKorA2d
ieOGUS/busPUWdG9FOZj1L939l0MCjkExY2oI4rnS9D6hlnrz1Y8ludiyNRJNzNwjaEh4DAqAZgc
0huj1gRxBQ/GsLEs8GcjHcq+VygF/QyK2Rk6CmUXLFZOgDK7LPCLvNtsDbKEhavQO20qu4AwHdai
/GhbR2/3Zr4j0eOgH/LgRhWld3lR5hqO+WCUTnoYT4AzdIwYGY5GrkdoddmilxjPGYDZBEk7Axxc
qAKcLwsJXZzgEpcXSXvorB3r+T6iqa8p75loIIxj9Yg+PnUlwHb+rdQAQUV0g2iAipMHI6whA4gG
7PImVJyUYFpXENFyvtcZGvO9hkQNM2kEWpocZ1pCmzQCa4LmGKqTa28EaoeQqtx2rBw7PINkvlkC
ActC7wGp1sSX284byitZZBicD3YGwnjveUiSoF4i9XDIHZpdgPoR2+pYaMITNQyr3C+G84RqBUiX
0AN9bhx5kWiZNi17mD3E43GIr9uCoFnF00NfKx7jRHMjzFwWv2PjFMwHk9TeoKGJU15mQECO2Ya7
OsDUTedDXwmNwJ0T9TsEaKnmlNHNIBrV527N6ucyW4PrpivUGH+/RrODjV4wpd6b9OcgWb75e/tT
f090Q+8AY5r/bc1ifit3UFvQbJqXoC+gP0vda6SXGMRUduuk0VGe/DreVeRkK75a3rbGRT4VLlXv
bf01y6N9JbrReXmB1a9B0eT81zRyFgyyjF9jY5tBcRle6Zh1T2Wn6Y9GETrB8NrV417Xb4vcG8Z/
4H4DPMSzMN0PNiO2FCXhpd6gbrNsxu1oP0LKHVK9F2MkiCe45+sLhp2XkeZAspsYMEXzGteDF1aH
ghb/cohXIIxD1DUpwoDnspXSW2OHThf7GA7Zth6eb1oYshedHRMqKsy5UrpxQFJxoa00fmbBcc68
AZykZuaN6WVZvozP23C8fUOBAE/Az7o4+3nkVobeQzjh3E2+ZB1062EWRTQCCPbTVOoA3rkKEDW9
ysIf1PClYvcvqzBsSJzLyDWxqaapJHNLpAHXx3yYtBc5OdWi9gjuKpCUNJbcPHrPme8S9apSzyZW
0Y8PUMWY0hP4L7dXwctJQqn7C4NxUpOu0LBBlhwO6nV+00AxhtZ0/Y8av3X9XYZrUe9yASZ/WUuB
yF4e5GzWkFZtp5WgtAb7xTEMP2KkQMj79rJ4NwWI//6DYG7bAPWHHMxjmdsE/iAd8KbRvaS4nm1f
bQTJcdFqmI9kT2EWaR2gbAsMfcphiN8gl7G9HN5Nsl4O85HSbhoaRQYGjScwgDma+TxZuWMrl0RE
1bfsDPMQgT187RxzkSgmrQOlAtRQ/lKki6z5qNDTG+63F8RLjiD0V1DHMDUEyewbeE4GNAR1MLsJ
0R3Y6zH9ozhB11+aFB38ao2HcXUNVqj9pAdXkRneRVQwFMtzeutfwJhIBT0CaMHiFxDr2E9/jP5R
JSALvYBcfGntYlm04sVRMxsLpTGUUcDoaCEFRc7vxN6eo3FQdDx56tjF6EAWP5mlnwUXozZjSvaF
IIPc4ikuuD8+vek3XIhi4oyjMQOdGee4Zi5NdVAaoBFxmufuPffJT+JFv0t0/jrxsU6d8De6DV7a
K+tyEmBzjga0cKDgggYvKKx+vsdXQUlatzQwcY8sLtKyvLzd96O/bUicr4hJDwXTcLIJbXSZMdcq
N6uRxhLeJTRG8ReDk3t05ILo0NFjD0FeIspecs7HGvDTn67WZKhFrVRjALPREidLMB4aH+fulBAB
7R9v71YL+3xBr3B6OQwtLbfxJpdCNFUjBTxioPEfPtAaRGVso+r0okBI7EYQ5rID0FW9DLWgGZXj
uyBgiozyQjIMS1j+fbWQ1JDmnKSwPzBQnpqycwnFBNcQ++WiJdgngn3jeP4zOMZVQsWdhJIMm8vU
3ylaTmNVcTLJp9aFhb0UKRSK0Bjzq/UOgU4BNNXw6uQdfPyOVh/G1NPVu7T72LZ1zvtHQ5USXg9x
LV5AbL3C1DObovEzdS9Bo7rvd9ljuZ8u6iMKC0e0kT/FrnYTniAUdi29gVbZr/bJyYPDcRo/FNS+
vpvn+U9htlmWA6PoTAnarQ1FUuyi1Xp05u22F/z9rAEEHCoyChKc2Ul9zlF1HrFeFSSkWudRECXk
5r0pHbdxvjsR4CwMZOD4ROsK+65M5rCUqxg4ivKRmj6yUTN9UYvE6Y273BzcSBe8HL4P1mB6cY3I
bB/yv4kSBEAkN2+xS14b/wHzwvvOf/xlO/NrfP8rb/zYRcdljF49R/PiU+VkF+VDuJt94iNDtxcV
c7+f0/OfxJhyJg+lMuXLZgc+yJ96+6Jpf9i6V4gYIjjJvzUSevfOPQJYlauhWMxYr1vtaOSFfEBp
K96ZbRBegYUt2cV2ruNZWpe/tcgI7yPFivZGZ6eP29/9OyfL2WeApMT5L5EnJRwGA79kcGukZEA7
Yvvtz0x2bievAidLjKNzKR1MweHhbjVaTNHRjdkqcDGewwa1XZNcjiHIQK8aiIJk6p1l/hh1j9YC
b8i17BXScsJWzjdHR0pdmEBKB5DEIrIHEZUMCYhSO0TDS6/daa0gHOae2RUi4+4tLYBaLAEiMffl
4M+qCQ6Om6D6h+I7rAgpZBRu8cpHQHW+NG2MinHKACSbbmxgIBKTj6CnRaK17j4C7V6OH0f7Gso1
2zbD/3b/wWqM8QahnIRGsaxP8UDP79TSrWH7he3Lw1+nkc8WyDbdKGENeeISSJLmoyt+mG+V6XV7
MZzX3zkGEwAoklRhjDWC2MmiX136OQqv7dz4dhBDueKpTxxpOvYiPWHu5fH16diufzk25X5SsLJe
nT3wI8JC3oI5/uvg5nxt2rmBBHaR69ViIDG5jJKHDhQD6SR4ynKtHdeGDQEq5KtZTtWqzstgtoFB
QcUwJ44FUQiICEfIgm5/Ka7ZrYCYCyO1izYAWx86sFC60qRfIb2yiT/XDhWRdXBchoHOQzRwqgqG
p1jucSnoMns2QwTtg68XN33steZDX16jnQWtbWb+91ZugLkMRN4ozKEux/iLJMKIvZXGSKIlJ1O5
zfTX/O8jUFQ9VxDM3sXoHE+GCbW1tLht1du6f6Ilxgdv1E5wrXNKredIjE8aKdI45dJDUb+m75pb
F07m9M8Yh9yFJ3Lt0MHVnOj9AjHwTXNBEufjQ37LBJbyyVNw/uBbirxwi4ib0EPDplcmMJ1ZY4ce
KEUB2ZOj7a0L+Z1mTvpc7rPLInLni/FjbHaq4LxxTPQMl7lraIfiqtkD1wpuM/khoa5luRoJQR9/
2D4MPLd1BsUYDdjnLbMysM9W9tFKr8afaMBU5uQ03ZVCn5XkKgxEU8eck34GyRhRJmlaYSVYHeo2
g/I6y/vaPhWiHpXlr2x9O8aA+ilt5snCwmzl99S/E8kL7Hsa3WfxIVAFJ4+7Iguc2khgLsVKJiEh
d0MTDQNKehoy8j2KrehED7MTETXhc7w9ZB++cBg/nA69StIWOOF8o+peUD32oth1+RPstsHg4UGW
+r7OBvBFa0WlGkAwB23M4CH/IKJ8Mh/AkqFiLSNrzaYZiIVskTlDfDRUCKjT1IdZyIPMhUAaeemo
ga4BqzGAyXV9wKIXL/W7rO4NaHVtnxre917y1P8DYO76qFXUcS5ypF3zOxn3lJremNl9JArveZ97
DcOYVZ3QHlEL1hE1x7l4NqmTBILzz/M0awjGoqKwCTHJjpVY5bMU/4AegSWh0jWlTiZiMud+FbDY
WRZag9E9zazGSrVBaWQ0Kugxhqkqt8lFUwUiBGYxKQLXsly64VpcCcgLVrogIud+kNUSln9fvQHq
tkKxzEZ3hxQ9xdojmUY3GQRfhIuBxsFFYg7VNTadGwZzQdMRnRXleCNJnlWeSP6xbb68uAQNFf9B
LOa9WkZWh02qVYCopuvWcjrb09BLXF1R6dBV1ANpguC88HyxaqHbHU0CqBax9yiaVhRUL1B5i6Yd
NRpPLfEEnzzJOME/UyHTNNeoV3DM+lrdjsxhqZla9WlQDrH5bBJvqg9gQt7eSP63+loXc3kOvUX7
eAZQN74ZyZ6iXqEJTI67FnTALEJxS4cbc41Z1M4hZYXKN6keh+opjo5aiDbwhyQRRFwCIHacknZD
l+cUjl+eDn3+iBdMVrk9umuNvx3mxTio+rUidig6VC00taPf2zWiFykDPXYd+7Zo9ofroW0UxaBU
D20s1uJk6OUkUJ+GiYPwHrVeTLnKHRREBREi1+OsYBhLU9okUaIQMKp8J0mvVDRKyA3PMA2AT2yh
wIfA/vyolomRFMHS4EjnHPQl0aWVpB6J1QP4WC7l4XosCvTAqgUFfV0jKJVxeg8wCqqjwGcuMTCk
7c7Bk4LEptXOcEXXymW+RwnAkyUHHVKgEHNArpo4owDys5rMhh9ryMWTrFwTPEUHZj5AqvviGN8/
FkfQMCkvtku96gOZpH10rdwpb8SVMHTnSL+3zzPPasCASmzdQCkNz+pz9JbkNpkLHLbRuikxNq8n
h0FCK99xG4bnNtA/usQPyNSD7+EcJmp7MjcWTkCp7NXgTz/dTKDu2MbgpQbxGvsPRGeyKxjg7aCF
DpCuctH664HLJjB/aObe1l1w8s7FfWLvm0xwuHkHYo3KpAHDiaA7akFtissYo66V9rK9Lu4nMnEQ
cLYx2MfmqmoV1BBzhQPRgqaqczUMQe5B5aVSl5qp0bo69HRybxuT5xrR6L7wHOg4h2zI2qLRlbTG
iKcE+m7M9hqDB731iE73PqgFn41nGp997igcK2ilW/59Zf8GiHNikg9oeIToaQr2QtohvFSftxfE
QyFfm8hm3tD51aTWsom0fM/NI7V+dN1uG4LvuVYYjCVQzCTTagaGYhzB8OVg2BpNuLdZezujBNEE
XimBCdPfRuVFNgTpIwXzdRivYWPMkcygUwYxkBu0GlgBMGCTgLy0kqhrxq211wcVMkRNFV9JbYCs
/JQr++0fwDUVuGrU4g28Btn+3yyTLNJl+AEaYsOM+BReJLAzR8qe1UIQKXKPwlICRwkLZSyZsRU5
J11v2x3SS3XszQlEQqSWOlGmIvAVErVxTWYFtvyYlWHOZZEFI0Uzg1zdTprXDk+pJTAZ7t7ZIGZe
9B5Qm2PcogQKk6zIYPsKLaD+Ljmm9Y5MAYYhIAoZ6YKTxjWVLzSWkI0atEX3LBY0xVBYsX7M9Wto
z3cooVzKhYXgByN3mmjag3+/rVCZU1EXFtWyeTnfN3LkhveL2grySde2P1/HbnwMH+09+MvBTeBF
fnBdHkVPV66DXv0A9fw7ZiGV1FDBD8gxw7DE4b0orc9pk0DYsIJgblFTknNpTLCz407Z6Q/RIwSy
ek+7oPvqEvqOc+SaF274Q36tHYzA/pMRQXcYI4t4brCp/jzHHLkRAVxLPsgsOfPgEN2xiyddRHHC
N9cvJGYnURsfo2Y5EZ2MGcwG7HEuie/6Hs0TP7adCqfFB7Iyy/TT/98KzOGLI2igqDU+mnQIrsp3
CcLJ91rtp6fB00H75uSiVuTlD7JhGChcQeKKBMqSwD63klLWIQ+kTHirm+8J+Rgx0EKDm0YkeMTb
QgwjY1IOE6bKt2HhrumGsI5wsYbSqQuPsnqdDZdqedcZgg4lbjS0RmI+lowWti5qlytcqfZzbV8m
LTp6SUE8W606T+kxfVnSvYpJzLFpflf66/Yn5G4oVoj+RmS+4FjON7SrrXlu7WVDa/BhSJoXUr+F
aws/tnF4blpb4TDxsyVJGbppZOyodZnol1qykxpBNPQ5UfLNOFYYjJ/OlWlGDx1idPnOuFOOUQ/1
jeYPsjntwXhoTU96CkJndmMP2Yt/uN9Xy2MF49LRqEgUYxvH/mWyUbIZD8k4OSH5mFD1VqdrmfzD
JYvpPLQ+y6AhhELV+YczrUkdlAAbmqOCDiJeQ/mIJi9URapN3KOAso2Fdnz0tukMTj7FnZroMNAU
FFfJexU/SoPfVDe6KC/OtcQlCYP1IIRmHWTWhQ2IG1SchEw6GvWHZfe/7CwGRRkVtCuJkJgzV2dB
PAU1kAb1zrZ2Wv5CGtPFqI3AKLgXjrZaEnPhINODZv5AwZKodTX3pUMg0NEXyVPVaPd12p1iGSQ8
0aNagY06utVxrUvx7A/WDw35h6kCPZYRg+EPSiV9dNw+kKJNWO7jVdzUZTo1NIrfplCvsf1Ku5Ij
PF3vt1GWY/3tSEIqZOmINPBMYawnpPagKj06Iq3xLes+oPYKXnSZXkyVO/zehuIWxVAW+w+L+axR
jmcL3s544vnFK57pN5j8AEWjF7YeohewMbpB4pY/RcrBvMBFw+gl0hEEHfZsMVWbEmWw0uWAjDel
cgPpc2d7YdwvtQJgvlRKpGpKIQrpUiPzEnKCollGya7/l6z+eiGLC19ZhKmWfW50wNHjtzifHR0J
DZGoLNebrNayrHWFAV1tDAUsGFOXO0n6Olahm4L+PenuLVFjDHffMAWoGWiN1dBjdo41hD3yDBOw
anBUA6oB/bw7ihoduBa+QmEutqhuBhST4PkjHFkj8dvAQc9vJ99awU6zHrdNgfc2AFvjf0tibjjw
2Q5EWVqqY/kqwIhRgymnna08RhBMqQ80/rENJ9hBNlVTIGJW9ekzOHjtyv2ILBd5DGVvG4V/byOL
sfSIL1JdzKq0aiJzRJZ7O780d/2r7IdQFwfRrjPdFk5zq++Nh857B0uvu43MDUq+gNnUslKVaVeU
AG4kaz8rqUeN9ipozeM2DNdDrGAYJ6jHqCwGCWAi8KzFEQhyX7YBuDkNsLP+bwdNxvVRQqA6AYV2
MPF9aJ3s0Pow2M+adq/SlwjdsZJyYYnUVUWfjXV8Y9TLhpYCVK9wmyHTi2jcS+PIQa7KI+bvDlxT
UXHfGUgY2T/GOFpEAkq5eOxBbEGhHZVow9P2RnANdrUPjKuUwEutVyF+Up8MeKU/VBVm/+5rab8N
w/ugGLRHrzN6ddGdxhhsXrV5X7YGcn2qF0/g7ZtngWVyX1YriG9HT49Dq0TewQ2vU3+ESIUT7OKn
ed/t0t8YNUxFDyshIGOkRhnKoby0OSen7qM4Bhf9JaZVx9qZP2QHUnnSbnsPeZ9qvUDGZO0wNeo8
trCH/csoe6N5p5iv+vAPd+cahYnAggTmQChWNWV/RtBKhanTjm+t/bG9GJ4jQT1fX8YzwXrCejBj
KJsEnUGLjqsLgVBHh6zq39PGwTWuQFhvZamVHKk1QCiGb/PwwaaeDd3W2mmSy6ZMvAps0NvL4t1t
a0TGJiBjZ2OgHogG3WmQLlRxxlVnKk7Db2ilC8AEe8j6MMvuenUaACaVj2nnjf0TEVxnvF7gRUAT
DbkowmLEg7GGtpW0euqQBNXr5tEEK8VhnNSdSedXu1RSJx2gejY29eTFYa9eWEb2OpQUCfzEt+Nf
IIk66fmwI+PcCsq1vKgIpUekhQyoEaDofB6p2GqnRfIyymb1EpJ7MQiKAmRm3xPDaUXUz7xtXmMx
565GH7wEIV4UIOkAqQKQt9a/NFFfK+9wr0GYjUZIFFrTMjBXgOZ0CBWvzPrrXEqd+Z/adj55YfEU
xgwtm2xG2GdFTTji6lM8fUydqHjfPgTcj7MQz/4/wLLWVcgqJ1ZomzkAQgX94xggW9QVg/651Hyl
ELHd8m4WMI2ZkB0EbTX5fOOswDpLm+R41JYmi7dq+EWH3fZieF9//feZxdCo08wwIHiRItsZksaL
zMcWEnHbKLwtW6Ms/75aRYHCcZBjkN8tk2Ov7wMZ5A69m1l44T5sI3HXA44RjA/iNkbh7RwpG/LS
spbJt0lLwB+9I12wU02B3+B+lC+Qz+hrvRw96NVGBkiA0W/L3EfQYt5eBu+8mJgSICpMGVVtZhlF
jcmMMcE1RehhBtVx4RTjffIvHW4rlO9ktDoS7CrWoYa7XPkYQTW2vYzvwgi4okww/BkW3uGY0WLW
0YH1OiwnIBgopRXaEbkFo7uJx30qe1ZwrOoXnNC03VdhjA5LT8crc/sX8Dfyvx9gMMVl8IqD4XvJ
ASyaYrXlBMZT2byO/XEbhm92XzCMww7lWCmVButUlMixcDdkD7YodOEeIgh4qUgr2GhKXH7DyuqC
iTRgyEOCplCf9fpBj49ycSwbPxHlLnm3vLkCYn2CWk5hEiEdhiyiOlwNw9MkHbT2tc4Pmqg0+F1W
abGQFRjjGrTS7mqbAgy6GfPOfLCd2JkSSPk4tyfn5WV2Hf/k+4ZzIKKyCPcUr5CZh/pQJkU2mUBO
UPacQfxVxYJrnNsbvl4cY/5JPiR2OAKC3HS519xLrnQtuXQfXpk+9eixcn1n9MOHwSuetFPoid6z
3CfZ6gew5l9YtRHNEmzGelMewuvyWfEwWpY8/AGxxK1yd9F5tVNfichxBQbE8kaW6qg1kwVUNY/A
Z4wS6cnqTrT1tPQtMwTtYDwwa+HaQ1IHc+UsV/sc2lrWLc54TMtdrKpuZ+rHbq4PUHgCvdjotHUl
aP7hujWLLKT36KJWUdc+P4qkDeI4yBCalrEbEBn6CA4hMVghbwIIkFlOHPxBrOwk9DpVT2bqteN+
299wH/jrX7AY98oZSFYNqZ0evyAsr9XRm0NPH3ZVdhWFVzXsK7kP8OD9F0zkzZYCmApqOWbVaFZs
27iz8ajBtOCgoTB7G1e3Un0ZGaCuNkAFVKaL/JkAdvmzbMoYbWW4PTDIDj4qxkNkllXkhQFYuyDS
byhYNiil2MNlN0r5sWiWmQO0ae8ppsLBNJ4QPEjUAY9Ua5bxy9BM0XfDv/RTLsVAmaiYcEa72/n2
dwlIrWs1zCE8eN+Ql6wm+OZ/zZe/pL5WIExkrhbz1OZBlLsapNmjC8O6QbiUDIL95bnBNQrzVbNp
NntJxlLwznBMShxT1LrNu4PXCIytBrKSy4UCBD29G3JkDYEBeaRIVM/nXZA2WHkh0L0cTDbYSC25
pBVEVF0prJ8T076tFemaGOMlWCf2jdoetg2Tu3FfcKxvTfM40ecgzt1e7/ajMt7NcDzbELywwl7Y
jKD8iBFZlkzBUAK9D3NANNUvApqINPKH8Mc2Bq/TAwzYmLZG1RCcfywTUG5kdS9TcHlCF3dnnzQ3
vAj/1IfoJbyrfiLlQ+6tylF/g15uqZYWblkc05ft38CxkLOfwFzFndGEOpWqHLLAUwB+tCqt7qJS
Ij9VvMk7Zxj1QTRLyt1azJLizsDrw2QfChRJ88KeQSIhBcSZgmtqfVTo+dheF9dEvkDYh8KIArA2
2OBasJrOrTUZvR6C08shAYOTUCzIxIMNA7bPeKIyHIKwCLCOKHZo7uQf0k18OV5Wu+IST9P4ZPoD
LvrZN66jC5F5cpsV0FQO4mDQ7GKymYlvFKS5LNrgZJeR29sOwotTekWHh/SYeskeDYHb28k94F8O
kU2z6im4acMWx2EChWcZ/upAUprav4vqVjhEzTWPLyg23apokzXEMVY2hpkXJ/MpHiNPHQdB5ZmX
ZbUUiGOgQxS0kegnO79IZJIFBCrQ8PF54iQSbjD9FKDhqTPRVOlWcwoNruigZLekbndJK2KU5ARP
Z/DMFSP3apIaaQ0Ho+0k1KdAxtx7NiZqiHwjS4JwmBe0nKExV02D0eY0jYFGyH2LnMPc+mCSd8zo
uSO43ZGFOwXtP9xvZ6DM7aNPUAVsVexwVN1UkO+YhW9M3hvmDIJ5mYXEKnMpw7ok6S7Qd43lkyj0
NPlKD15TyY8Lyal/E4h7J5EfxS9R0i3zCkjtuCZat+PLAWqa4Y+JPlq9SMaLv+eGruJwLjbGtsZj
Kj+noIrP0V39nIMTq3/X591QWfu8ftRmD8aHyR2Rc+WV3iGmZaIcslTYoSBxbtYk1qFUa2HTpwv5
j/aDYmrnQD3dTR91t7uE5Kc/yGjM33YPvNcO3vKQhTJN9NSpbOovSqS2kFRcI+Nu8tX34E31Z3Br
5OUu/FNcG7v8xoZlH5M7kRfmeAsAY/iBmKA80lknLE9aQBVM7rvB6CTk2Sivkna3vTiO7/vkzcJc
EvKaJksllUkyGYkJXrZGJXtz/KVmuwmSaWOxH5P9NhTnNj6DYk4MRWOuZZSAihQvkzCOcrCL/SQS
F+DcjWcozKEBhVNr43LPXSvdj+pNY4kGC7gfBS/C/+3YsszVEwmauaVaxQBIoEYWPsX9LhJp3vMu
QLT3L1WYpY/02xBqFNVSHfcYfDRj2cckr2Mpfp7+TANIGJ4IBpTTXRZDyVcWjQ3xzvUZMhMySSQD
ezRZRi7pXYfaOEQ/k5/IEM4oVlRejUqdKMfFhQRNALo70bqDDOtioqsNVewkyEiPaglSNVnzWIK4
pQOVfgut1Q4qyx14I/CI8LaNkfMVMYL1BcquE7K5U7pMABTzbWncysqHMf7ahuBcgmcQTBRTB+FM
6AiI0MJMGbRaoXcdniwHgu7bQJ/Nk8xTdo3EVuyavtUHRQYSqYZHvaMXSTA5CcYKGwyypy3xWvJR
Z6+G8iCXDjVO+Rj5ioXmG8uRUzBN6NEx7o0dlKC90HhSA9nN1V8x6FbQSen0enE7DvpNAsak7d/N
cQhnP5sNUuI+UvQGP7tHUkMtd4PybKNpsvC3YbjfAXS2aCy00dLLJjhDLQqgyImRnMmYtefYtvO3
EGYIlmaNRIhmdXj2tjDA2iODufTvY3WIri4KupiVtuRvBLLQZMxBUBSjbSt7KOXLIhOs7rsh4++b
i2ahDlZPLPP89OR9FddBgr/foFpr0xCKb+nOll+395DTYggYdO8iXYJiHbDOYZauD73UMXmfxfc1
1BPSnUz2Y+gZYYhZlht99mjvmPapdemjDplk11UdvdrNItfIWy6kqzA3hiWDCY6xmTaqlGRSsVxa
/ilT49RO0n7qVFG79PdrcdHAMQzwXkB1FUwA58tts0KhWUuRiZsc/VHe9578nF8EJ/NKr93WMa/y
34WbX2YXIj4nTtAHZBNSJga42WyUj8+RZ1nupEqGA0Z1AZTHUd7Wt1Op9ovscYvRq5bOPZQdSXNX
jhnYFuZcqYmnxHF5qyA1dYPerSYGg4XdGB4ZAtUfmrpHh7zR5YUjqVlYOi1No8fA7JrHYS7x2Yic
Wgc1SP7+Kl56UnFPYjxnOXesaQYlGO2jxceaxs7WAnBSCabteJ9pjcDcxRNFHb9KgTCWdz10X4YH
Obm008axycP2AfjuRLAWe1F/xKtUwf/OP0sX9DW4GgZk9edrNF3L9BBEfjE4uuVGwn7eJYw99+dn
YN9Gc3B11MUyo1JTL1evhmmfU99KfSU8GNpuJF7Z3OSxVwYHi/y13DkiXZQGcReDFRBhNmN/tMsz
Q0tqJDC0EAm1yuz8zM4gxCVZlkPV/DTVGZ5UGZgYEBeLelA5uhqAx3sVmiYYYPk2aqgEGYYDajjr
5Ki+Be/EqU4SCgu2qx0xMffao65wGAancC7yG+06+vP37UJn+J/ByioYkZTRrmUb+GX2ERqXQbzv
gxc9329bE9eLfa3yM/5boehp1Sf6MgJuNfdp6ik1OAmVp20M7tkAzQQmZ8BcjlcTY7ENJkMr0i+D
TtWt2ulXkU32RjAjpCodSwoEAdX3uBs2i4k/C5PSFvRQmKdZQ4kUKh2WhBEvEECrjhq9by+Iw1l5
fiwYpxxIuYW14ljQ6+ZOHh3pyXYnf9j/zq5076qNnMgz9y/KwQmPkJzBQEvlTk7hWu7gQ+dZdFB4
33DlEWw2x6FhKJYuHkGmpxoVTfsQRrvtFS9OZcsPMHtaRXYQKMuwXJd53XgEXRfuWaiLJfZOstym
PGzDcepPywbjekfWFG6OzRqNRZpqBbpI3bDaNe2tPL+qycFqbiZMrLV/LHLMtLdKGtCZlbql/N7o
grQVz4Zw7hHHoMMdbwHmwgioESYdwXpz8AtiiNrpVcHB4yKYSwOwCnZOzJmcHwp5rqpUNZYWWYKx
+vxKjoUkyct3Zz8aJEBwheMkYEiAuSlqKsk0SDEwA8XxwLjMp3vFPkjpVdj6peGFdupQaNRT/Cco
H/KuqBUwe2ukZh+2fQ9gDKvZ0l4hP5P2WpmemupC+fsefpz0r0XazFFMJlyS1bLIKix3zfRezeqF
FMUCnyJaEXvEaJEZ0zLMFYHR2phvsuISj5DA+Cm3BzQ6C9B4B3q9Jua0dWjba1J5WRN6r8y3pr1I
hh/bJ4znkzGzLy8UQCaa0BnbqCod+iYtJpatQEPLSh3/iXtVcoYS6pXRGM4+eBpFdH+8TVwydCiw
ouvdYkm7Rykisb004uXpQ9tCl8uV5KdScSb7YhCxoHK2UFl0yD5ZRxah7PPjBe56pZQMYLU2cr6q
ZjxWrTHvMhNc89s7ufwl5pQpoLZC/Q9vuoU95xwplAO8eUGl5cZF7ChTfB2WtxhmupaU6qIi15FM
dpaO8HgblVMWwRzcF+y3/P3Y4fLT4T/i0T5gJNyxR9ML42cyqQdJMi6a6rEOo8s+ajwEvOAQ03BF
NZqTzAVaLJ+0JDponeZqyq/tH/bNsJDqR83pPz1k5rIvSaCi272AY0FjWtn9oJBWauT4WHThBXLx
x220bybFoC3/vgpfEAIkRkeB1tOjpDwl9YU+RHczdEtKDFMQS6R/KFod87GLfO6TuAZe1oy73CS3
ldGA2yDz4za5Hks1E3zmb4mJ8/WxDWwWFAlNM4a6dK+0yL0+1s0HNX+PoqG172k+Bofxoq0VxElV
AKe11bcmTSKnTgrpEkzCJzXPwaI6joYPqbgSpAN57rdq/yG1VSrwe6LVMl62iaFxriyrraWdankV
enU7zBiNpi0A4n5GG40ttokULUirz83GVo1ctSd8xqi6yuluTO9whzhG/RKJWgO4BrpC0s6RBsm0
i3kEkq0+o7iljLsCbWAFJOhSywkHkTPi7iAk75Cih+QpUiTncBqkW9q4X74jBVKseDk8TzurVwbG
ubePnghq+ffV0UvqtJIrAqjKVB4sdfiR6MiODsax1kWkZd+c+WKdq1UxPqVJpKJQW2yiFtp3mm2g
Kb/7qVmNYEX8U7DCYbxJoqHQPERVg8lYn8xeAV1cNaq8ArZBs0cMieegTMGouCiGEW0l41VSMxq7
ssZWUoKElWqXTlZ3aM4vvaGAMOj2d/teuvrcTbB0Q3ccbSRsAo3mZSXbCtD0ZPyTVYqLTq4bawyP
bR6/BkWODGjTfSQ6JOPs4hRZMhpZGi+hgYdOihcNA73bP2hZ3dkFev572DaTXjKLaug+d71wFKiF
WqDdzyLD18udZHgZRnWbQeAAeDsO9Q7UM5BbQDzCWJRUZjoZixpfWi4HB1NAPsR7vLmqPVwpgtTQ
97ICFrgGY8wq66XS6kfE2jm9JBAfNVwtPg25V5pPMZTt7ZcIBY3tPf2eJWUwGZPK6dxilhGYmnJR
xDd5i42svDZ5SBG/dt7/kfZlO27jXLdPJECiRt5qsl0u11yVSm6EVAbNs6jp6c9SHXQi0/pNdH8X
jTQQIMsUNzc397CWVp5CeZ8mXtvYQXearL0y3ETdkxkj8DvGoagVdesErz4BT3MkSZMaqRl+TquH
34a0/WmQdAfFkX/7bPtcNVok0VO+0Jpy7k/BG0CNS8AkJjqWjOIrEpGP17/s1tWBFOIfCM7t0VA1
AowF4cMmrd1qxxaX/yw9KOlbIH//36A4IzVot/Dz4WA0IG2K8sdWqv3KPOpSgRe34Mttb9DfZXE2
2rVRkGdodXHgiBx5dEMJXYb/WkP0c3sWlWqk1FCG4BaUjtSKWwmnLkUgiiDDycPgWKmFYIu27lxQ
l/+B4dbSxFkZ1HPbOnNxGpsXQ2rf2+KuzDoI6Yx2pFHhS3sJj3gXtkbkTtusaoWcdEBkxehE5Z7+
wuLUu6myb2IJrNwO60VKbZt2SECNR0EKg5cAF8J0iEM7NuJbymF3m6ATSTIHL+vuMBvdqQLmy8t0
zLJxKzAuiqmysAj1GOuLK9UbwTkf5ejyrhonqPw+VGylx7zLW0kfMYYLckeQxWcisozNy3n9G7iz
HRZzhowoFgxdLRp8G7UnMPznnadJuMEqLxga29LuW/Pr9UMoxOUOfGWaoDBtgdugVwnVELl/LEF3
QvyqTjGyltuVAeomzVUQGVyH3jyTq6/OHZci76WkmIBcIfMt9zezMe560Ytm2boL0yXLuAUCJ5QV
FtNehXHSMMulFLLWIbPsgsoBr6aOvV9fyGc8fQ2EC+wH2nQmHbvWUShUMxDifKF010i3uXbXx1Dt
/ELJru3urPJHRwUfcdMZrNbHnROpTjWpp4BWs85hugxpqxckIiq7kR2D7ivJFFUOtuIZQyXQNUB/
EBp1OGegV0UihzMQpepl6k8dtc3YD6rBztTaZt1ePJe+zPhcfN6/iPzt2lska6cCiL2564hnlA9T
OmNir3SLaKFWwsBshaLdvx6jWbyCRqBjhN4QiN5xXmFu8nxGtb5xMuWtGiObZr09xOzAgq/q8K2t
5/11M9r8sCs8zgPUqNEnQ4+yp07nnTqPOzLIXlVCa5j292Ft7OSFbSBTBLHUpgWtYDkHkI/9qMoL
LKHSmxR89Fkd2Z06+aX6TelzbyCV6CGyefJRVcY1CSVxhe+FYhFE0roZXzYmk0/I+KrM1SkGX5Zl
zXeJ8hor074c6K90kirEb+hhptIXOaW21Qa70hDNUG76CG1JJKMLiGLa7dxHaGjzZYluNc5cj7uM
sKcxUg/X93bzOvsDYfDySX2Fh84cAQLiDoN+h6A4SXeWhtljQaCzGfmvgHh/x3QzR6oMV5cRODHa
2RjKNZi52BfC6un2Lv7z2cBHfv7ZMEZexvKyi323741Ha/jSKSJns/24WK2H82+F0c3y1GE9JpTn
ekW1BzScptlNHKA6U3iYpiYhnlWtaHZDCMydfrRksypSANzLnQfZL0w6g1Np32NcpRntydir9V1t
CkI70SflXIDVl6mVSAAtiGtiXiAId2bbC17ImyAYRYZMDP5DO+L5vqlFlo/Wsm8FuhHGuNppk+GB
o0ZwM22a/AqG8ys1MSYrMQCDvLLNqo8Gw0VhiQ6txA+CUQC2afYrMC6WUGhnls0EsHoq7Cm7q3rN
mcLvbSmqXYiAFm+6iieMUGkQewMoLh6SYadgUaYFZk9BiUm0R5xL0iv4/zSBIcgm3tVh/hzJkw/S
9OfrbmkbBk3FGErFHBTP5lVXZZS3M9wS1L/sQZ2QH30eQS/zv6FwjqJIqyZESr1xxk7fKzR6mep4
lxRUoI2yeZFh5vqfxXCugsVmFjKLwsfiPTlHOy0oPD3ed3im1FAHFL2KRN+OcxBWEwwaKwGHCT5I
R1Wkt5NYVPsWrYk7q0gCRNQY8elydGi5DaFRYsdz/j3OrNnr0FPYYmhkUD01m9nL9V3bfhngqpKR
L0asx9fQNCZF3TCAyb7pPL05zswDP7WtlndVeUM7NzFtVjd2iAHw68Cb1/Ff3M95p9URK8K5nvoU
a54VYmdorgxGUQCyGVGuILhbcuqlLssUQFgF+iCxisrcG3C0mJFKxxRcZr4x+Vn4r1sUl4hyBcsd
BLMo0HDWw2R0yTyMFXubm2x3/eNtWuUKgjsEuhGzVm6xabQ8NXmBBrYXUyhsthmprkA40wfjoyVN
YMV0kNqEsNmhXeZGiWq32DBjfOrSm1naX1+XyCi4g5ANcl4wAsgiQHuSmd0EZfHtOsSma1+tiruw
DDVALcqCz63RJVQ0pyIod8w4xWAH+S9AEEBEamNhoeD2KDGiIdBUqQGnPGa78iR0CHig+7GwS0vE
Yr95C4Oz+x8sbqsa6Gx0BoU95PoRb6dRaVy1c9XIkZX/kugGaccfKG6L2gxjUkUFKEVlt2o4OYn2
NOaoGsss/Oib7KCi7j5UgUjDbNvk/+Jy+6bJ6dgnKT4ngY9nINfCsEA4DoI096YnXq2OizDUlA6B
uqzOAid59lSB1EdB/0en+1VDPWFH0rYx/l3U8nNWTnBmPaNKjkVlodejTNBXO7X9phnsf7RFLtBQ
skVaRsaySN3Z4/L0q2OUJtJnVopUnv+PC+WfNSn8I6iwpDyILWBRiBoNhwj0qWkBDj1nhpxklj7P
9Pcov5SaaND3cq7o0+/+BebcPfQbMmPOARy3UGdJfrcBDX1rlO0OAQn433d59dz3k017yx3iyq56
kM5AxZeoYC7vzadRqx+mXBbV/a6bFPo5zve46EwN7SLY4y557fqjbj12ZXSTZG+G8S1tDMFObztt
0CwoBPUviK+eo6nKVFVNhjuvgVZuDMWdcrRjtbUL5TAW36HKatPI+Q+O7nOIDFpyGIDmPMKYBoTE
EM51kL7BlKAHceJW/VWLyL23828rHM4DSGxKkjbA0kxQchSHHCLM0o+s2ef946TsFIK79mfDXuvs
EYNe7vU1bm7iCpvzC5pVk85Y7nQw/WQGmqbStxaVTWb5LMTolWgactMvrOA4v2BUrZIoHeDC/Fcd
32mVU1v3hS5Y1OZtu0LhvEJLEwPjSUDp0/mg6+ynwv61kuFyJv9AoJx1bo6ZnNCqiAER140bwa9J
6qLLm9X+9f3ZvB2sJb2vyJpGCWeDIJ0mXZJj0o6M5UnS1JORy29GYz5dh9l2bisczgYxL5GyQIWP
UYcvKJFAcjCJfVWxOz305MaV2B4UcBGoPAW4y7G9SI6ucDn7I5PUtmwGLjra7Kavb4JZtfF4dINi
tIu08SL6vS2iH1XS2VVt2gVrb00TLG7Xf8emXa5+BmeXKsTk1KFbfFnGbiqtOrZoFsqhWk0kESXU
ZkizguKMM6d6NeD11Tgs/6nDcJoEjzv00Q5fwFO6/5+WdUED36ZBgc5THLfGD6MYujIunRxZE4Se
m05kORAg2QIrDC+oq2mjkZgDjLSedlr7Cx0gFQYCY9nVu9dGbgWne/MmWKFxe0WZmXbmiL2Sh2+k
eTX6I6FvQxBhfORYVP7UiSR6RIDcjqVtIGlluSyvSOzQcArppKBxvSnvctXTDU8VpYM2/dffFfId
unoUQWSJRDj0loYmano7J93LdcvYbkFYYXBBRdCijaQYsSg5kx9pPFC7zcoeg5ykd5VsvIPa4L3c
tT8adZgdU5tf22A+SFaA/GF8HzcLnVmTJV6ZqYFT9OBTGaYSFNo0kAS38CVHAX4l5qug7LeM1Fw0
pmaB1Mm5CaXYTEW5uA13GHDCYElZ7UmCCcQ6vYn6bqdVKSgk4amS4TB29L8kgdY/gvOPGvKBKKXi
Ryjl4wCZJAMFzbwQpec23fAahnOHWpdLoE7GzuPiaiy/bW/n4c2QDCfO3tvkVS73en2oZ4H3375k
/pxffkQhwAydHtWwhUSebyTUibJKuwvrVKQ7KsLhYjjTkpMqMXFykbbdq0Hp1Sa66zVR1n3bHYHD
x5RR5jN4bhXMJZXoj8JyTOO1N2a7zV3WYepw8sCSIxuiQe/NTVsmkqEBA8ZP9G2fxwLhYI5BqmHT
stTJzMku2W2OYiKEFMboNBR7imZXCRpvhS44Gpt+YgW8/P3qlRXGFLqQqPw7k1nvpHHYDSJdxc17
cYXAhR9ZlOuInfApRwtJhdmvjMBNzX2pmYILePNWBBse5kkoRWs09w1BnEXHcoBpFNGTXnsxKvcy
wlDNw/CvAGrTCldQ3FcLRtLLRbFA1Y+aMthGK4O+OPGvO1gRCvfl8jCCPsvyrJfiW4oKc4y2QSE9
6+bNhC5ZsPSaKtrbOZBoQNOR2mJ7FNAFh/HtBEEJGZRJ7T3NvASSarUquOovOYs/vTFmVmS0YurQ
JDq3uSrr0zw1AdkVdnrSn6YH46W9Iw+BL7uLUhUG2PtD+BtR3PXvuXWoP2dl/j8uH8qQJi0S5TPr
NB8s09PRgZk8kPDIFHdKBHWsy+nC80XyhYW4MNIekS8uxx21Q88M7dDWnNk2HvKbHOpcdLa/yHb2
WvuhCwICdPBLgmrA1nlYL5ecf2ZUjdXY0GA+8+iz5DhNSEO9WI1rKN+vf9fNSuEaiTt5ek4LMoRA
IskRLplNzFXlo66jRUHdN4Zf54ZTiybWLgckuC/MHULL6kPSS/jCrV2eZsT1mMi1xxAiM3b0pXsN
no6damN8wv0eeKGonK2KjIk7N2ROY7lP4LFBA+cHL8ZD8qV1TS/2UHbbhdjQx8S1XM1pDvpT7Urf
OlAy7Nr3CtYNPe494iQKsszksFe/Nj4UbY+x6GG05dqXaX3ToAT6GvxUJuaZ5jTJE9xh410Qj+Ak
EF1bWw5qHWpw+94UeZfJEy6PIrB1UIdI+S4Qdrxv5jbWKNw+N5kea/NyReVw6FBgM7MTaBS06KfK
0DuRSVAL8Wr5dZZ3A/X1SfauW/fW/bWG594KUjWitzYHvFZLN+lsHofsN/hIv7STSBJX9Dk5v9j0
clkUoP52zOlBV16n/rkLfl9fjACCfxYkLGOFGWIxJJ0dEhNwf87+nBXudZjNeGb10fihvdmikc6G
5aOBlQsvctzFzDo05L7XvUH5mSjHUnFlIz9cxxUtj3N5YTT2ihwBNtTfG9TNeuVRJ1+uY2wf/D9v
CT5U0y3MOucVdike0LjXg45pkN4tazg2OvlIrOfWivfXEbcP8l9E7gBMNG0yLQBiU58CGVFgDp0J
wd24iaEsBKULM85FQ1IBjWRlWA4ZYdFdSQekR6hWsh/XV7L57RSNWlBiJpbOfzsZHUBQX1hQasOd
JHuC5g/E6YmkQqfmPkS17n/D475cHs5TCnIavIXqp0a7D1I/nW4T62sePI5gZbkOtml8q8Utf78K
pU05TlLZANjUz2hCPjRpi1FwQafupjdagSx/vwJJw35AyRsgwVB7IDhy5Jji/W3do9FDYHaizeIe
kkZYJCSVAQVqRJWiZcXr5o9pfFbJUeoEtaXNbwfJPx1M2hh65FPzZtdOVRbgLjdBAzwNN4rlxrVo
6Hw7JluhcOZQaKSSsuVpbJ2i+2Y/71G9OuSnCvJFiY3CbWnHrnooHOmU+3JuZyfLI4L9I8udyGcr
zdVv4KykYxpIJ1Icgf7HPSRwwjf09P18fyE6ZN1qt3f0nenMzvTF8pij3sy60/ma4DdsDgitfwNn
RMiNjnkb4jswkBa4+eDoT+Ox3fX75KP+ET2qIG70UAZTvOsHZDtiW62ds6isIJPR1sCFUpIl2Rj8
O3Z78jP4yVQbtSXZJ3b9gSrpfYUmZdPLRU0Pm4dnhb9Y/OrwBJqWpjQGvv58ouBp+BLcDomHvZd9
KHE9sWPwRO5AWxF+XF+4CJe72BOjrXSjwJ6D0TpGCkE7zZInVHgVoHxG6avVmSl6v0cVq4ubjyQ4
QjEghSL3XAueb8uPvWLAn1f/CobobaAmdPmI4BbNIvOXijAb2gS2rP6eIxmRv4y8rahjdtMZ/d26
zwzfClUr5ibqJ6Cy6qcUaG6WghUnA8HZi4G8Ydz613fskhtpeVys8LjQNqxyKrElfzo50D8CPZlj
vuMPDAuad3prd95X+aNz5Cfptth1GLZ2skfpdtpd/xUCr/g5tbFadKeC7LiSYDc1dFrGQfFLzTFU
Ud5EhMJ5pBLs8H202E3dFGA8qB2Z/WKYHL++FtEGLta7WkvWFEubAlDk5EereC1z6+iHnnrQgbQT
EY/25esMpImYUgeZJUj1wT7NrakJk740CxAsWCVEeSUWIsOrlzJxMhonb6Cdm79aNKOHWGXDPtGm
1G0YWr3sinSpE3ZzYNdzGn0pmkp+KAKSBK48dHq2D9qUaXY5jN1NMapjbEMaRHVNDJH+ZEkfDghl
8vFnViTaryhoYr/VxmmEfRrkw+wb/VAMU3qcQouNoKJu5idGGwXEBXL6NWhrSJI3UYvXctzmt1LB
6CmV+/Jfiw2AU0rXdKh7aiZa5rgvEzJZ6/NF58OcpHgnGTPGCWp6QGW8Oagqai6TZQX2VGr9zXUD
uHzHYU/Q67PwgGMm82IQJc4rEEeYYMEnjwy3Xu6pBDQ68mG+KX08h+WXdn8d8SKm5QC51wBI5EBX
/Em73z6qYMY2RSoRFx6XA+CcRKeFnSXBjtDv44G+sFx69WMZXT/u9YVcnNAFB4MCGPg28D98H6JU
9zWLF/p5y6g9xtK7Ak30rG8ELbeXcQFwUH6DMDKIecDwxxV0Ki1IEPTj4gC97+CBgHtf3qqJUx2D
fUhsutMru9hBhUPwotr6jGtYbp+ypFO0qAKs0t6AcU5Sf07lKcMY0fWveNkEg+UpBETpyrI4i+e4
xSxP39WRBhmGvilkJ4qi/oRjPvyOmdTuZY1ZoW2k1fhhFRq7K8ahQljSIxYKWCDdlJiwesjSEt33
nTTnr02spQ91JrGPikqz4JRumC6Ih8E5srAP4znGRUqYDKuTIR3AeWwNbizBPYkKhMu/cHaNg5Qf
kkbgHITIlEpNzg8MkaINfQObIpPTKB4pvJ4Ruy16uxE2wm9sMBhDdAPc7pSCz5Y7J72sIef7yfBe
2n3xrRnvuxK5ZcE329rfMxguvO+HoR6TCVz1044+h5lNnPLJPGb3wUPsdL/Bk5CioclHIcWtBZHl
ZbiwfE08XaAsAlE1i1fT0NS0C9IUHPbKs/6s3Wie5CUf2uOHfteHdu+kB3ADs/2U2058UJ1pn+wG
EWHMhsmc/QTuFKU6jYk1LTT6xVfDOiWipoPLnA63Rm4XEznu9aVc5Og/FqWYADJHva25MbHlyGMf
huiVchExcHjcdkZxBlWyCBYaHdipNPBSCW7nnQZ2jRvMuzyCjPMLSHudN/Wl+yrwFKJvyR0OScrU
TCNYavOeHIpDbLn9Fw3iMLayGJLTPaX+v7+rznaPC48i5Az6bGHrt9AEK0teOIpyIaI1cS4lkROj
y5c1FSQ9GH2yR/X7+mfbPuZ/D8GyoasQr66irJ4nrKEuQp+qSHOPXwxwK4smhTdxkD0CPyz0PhDl
nePovVJFPUZCnByyEPpoh9Z3TERTTGRfX8/GtaujV+APDmeABtg9JzxscieUHjDnifYaiYksbblS
L9zwCoOztNQISDv2wJjDpySAlGvuFSZaRIZ9N59I8xgXB5l+x3jS9aWJPiFnbgaaFaXYWpyFhplZ
5DHBM1UHJ1W0VaJPyBtdVE4dZVheYD3r1X0TQvdXRCokwuDMbirnICcdMJrwabYwNulAe1QUO2ye
HlDkWghdobTKU5sxi8Sh1uKD1RSqsbpL4z2Irxd+UlN+RWlNi9+a7LkN8ILCW41lL5IoCLyssi3+
cKFXQ34WMxSfmaXV8SrbGiKnJcye1b5qPva5D0kif6ydIEfuBGJ98niblf51Q9mKCXVKFqY1WCl6
CLkd7PTIaKYYMW7jji70Dj/m3MaTjTqZHd7rTnWSn0bJFtKbLGeYPxdrWG5TE0lN8BWgDmbsoJ++
H/3Qtpvj6LD3+rk+moJS6dZxWKNxCRrTSOepUUwUC/N9pZ3QWWe1btMLDt3ym6+siefBaWhuRd2C
ojfvReVq88nqKztFAXP0g/z9+sZthiSrNfG80opUj3NNgNba4Q58H9iy5N68QwiU2KjTQRDpPXQr
N3p6Vm/QZJ+4A5pdRfM+lyk/GO36V3BRSTmyqgsimM98/y1GtX/eg5PrmXq/yKH1A7vZVRiZPx5H
gV/d8gmLHrIGmhgTjdec1c6VkpaWjFAwa9ymaUCIB1bhp+tfeOtBi7X9BeFsdJgVK20mrK3ze1ff
szvIp3zPbwc3sPvdsAdlhwBw67JYA3JmyhqFklYBINkpmR/sxpfwsXwfZ0cxbIiR/Ifrj0KTSUHo
/jl/fH7NohlPo/US78UFgufbLtkPohfn5japeBGA0AyJGl4kthyaZIhHuLRFOyhaBBBB8d4L1rHl
uulfEJ5ib7QiM5lngHTVSwAhm1hIZC1YBk+xMeANNyU5biCprmzIZhjsJhDtxmKxF85Dg3YqmOI/
6f3PdyOfTNxLA6ThOuUW9D2s/9qbvpoepuFNYGWbq9FAGgp2AqgDfj6zVvcMUxMznAKcHeaMPzq4
iNw2fbh8mzzHh9mpHkdHSMy2uUcrTO4oWWB/640Qtjb62u/0OHiWO+/K2+yuPnRO6OsH0YjlclQu
P+ffRXJHKdO7xoBqINheduFT/hrfpofRq5DQvf4xN13+33Xxk5x6FUdo8wRM75towrFbX8dyeoG3
E6FweZukiCZFrZev92N2w8fglpR45IpaXgSf7PPCWdmFFZKgywagJLfgoHAi9Lv0XuyL7uLNOAeN
Yf/YHx/nMEXrwmQEjvao4Orvjo2HhOR7thser2+OwNA/tW9XC5qJmWvoB0OMIe/nwA2bQ0Ber0Ns
PZoRNIGgGZLHC9MAZ2es7MCeMEPwTcm+VtINkr5u2XuT8RSYvkV3Kfltyn5pCsqpG/EMUFWQRy3n
92LkQ49YYEBZB2E37dHm0UHac18j+1wK8h7/x/JMjEgTCukRmbM8JWNZS/IUmk4G80p0rAbWl1J+
h/Q3RDgVD2pgkM+VoF0JNrxwTj+uf90Nr7FEpH/QyblP7NNUlizIg0HEFpMe1p0iyutsfkcDWR34
QqSKeceemX3bQfcBy0N4nUq/x/FJik6RKLTfMEQA/IXh1tFFaochMcCo4W2Y3PbRXg/8//CpVhBL
vH1m65JVh2kOYTECXne0q1bhy3UE0SKWzVohSE3YIOmPRaDuYpf0NzrqIcsiKD5uxVwGBD4NkFuq
4G//fK6sUObWSqWKACUJNbvCpOJSBSxUuyjukNIF3qi7cwvSoNeRvQailroNF3iGvtjLCj2V1D6R
ZBhc3ie7lprPcl8fJ7OwQRroQUrCTcYchtjurn/ajbv/DJaLZuMsCZFXxaJn9akNbjP9NCpf1eab
OgtCpcs9RErY1GSyzIlBzoHzVnk71GhlNhMMzcuRnbL6LjckO5MjgX+6/I4L6z/4s9DujnTwRQan
Y3VXTAbo3QqwK7NTNT4P9eQM6kHudr35UIhUKrcWBvVZCI7gGMuQ+zzfuLECs2lVmWiuh9qI8ppG
T1L79fomCSD41jqdGQUNSkBUENNttHeVGW47uddBLon6tE/lMhV0XIhpodR3vpAAPC9IflkpqCGg
lGpVTv6b2pg1U+2usc1v0sl4Tl1R48ylnz0H5cweHFTmMIwArUFBiA4ndxDF6BuvVUBYGoqSqgJF
D770VIPiKoohZuDUXvHS+6CQ95NdcaC32aE17NIp9mrxZu4q53Gw6W2yo7ciKdhLX3/+CzgnnGuS
UcgxfoHZ25V00InXqz1eI2/Xd3ADBqxDSxUPY27LqT7fQByvvKcsxgLZq06P6uib8gtTBAf5cjZL
s0BMt5AbERnMJZ/v8pWnkltC6zzLkWuw86f0TenRg54oDhL2dnwT7wI3s1UIeJ16L/TzZ6EU2acf
Po+vz/G5A1dnM2kpQhCH3cw+RBh97atyh3ZddLxbp5/m7vvP659142I4A+QjbSaDrS6xABh8A7Hx
IDvpW39UbOrpJzb6yu/EHmwB5KVbRqEUull4IsNp6rxEaCJPUqNjbgepMek5eajv+ufEdI3bhS7S
nnf0m+Kkbh04qi58V2xZEXSfLQiGQQMHgmznVqRLk6GkQQgryoIMPT7BUyazu2GW2oMiByLqka2F
rtGWX7MyptTUk1lSpdQpYlBiatX3scheSPjVmsl+6n5f/6wbftRC4w36QxG3LrKU52BJUkVBXWMj
aRk6o/x9hDSjUT1fB9nwaJB0hacxMBet6Hz1c1TGrjQp1DFGSFPrNmJ08xEhoCWwyi0YNOTgTjVR
v1cvtim2cgyrDUieooQL/ZfKEqUFNm5S8OASXKGYJb98X0wRzZV6UbQ0Az+d36NmAAfTATTXpeJD
rhnlVlGnMIRlsAPc2YanRt0YunEEfoYL+qNZymkUFosGpNXOtqwFk5MHcvAAeVfYhxmhtmBHeoWe
KatnLh2iAc2EFlIvKAZA8FpCGQqd4YOEGmg8t8NhGCTtLQ9aRPEYqqj2SaWms9urCETk3OiiHRsy
VXF7BCW3bTOwW5T3m7tamUJ2rMxYezBmAx57nmafdFN0NEgufyNTaR3H2GoPDAYMrhIlR0yjzZqC
0UvUakHxGlLjdy6Xoz9r1vQRS5P+WLYBqMagzvKlSi121Gg6+jowHisLGl0VaOojNx9pf6NlhvHe
11G9I+kU4TLWY8xytn0tncoYEtSznLWhMzVy/x3xatL6JFTKAzNmRDzNYOYPQ9F08xHKQUPwQKGN
e5+APbl3BnBxgoekiMqDqUfTW8WayDfjnoZ2qXTERVuAsYtidQbRglVWkxuC+wGa0CSS7jNSyO9p
PQePZdfG0AQxMeq5kMy6Wt4okAxJoE2AAl1UYMo5LW+wjSqI8Gk6/SI1weztPKT5S8xIhYKCLst+
0bbx7xbihMQHJ1+BtLhpshQFiJC9h0lSfxBzrn73kZV8KGGjek3ItNGGWIl6i2FGlBk7I5AEbnfL
P5h4buJNrYI+k09PxTSG/Sx6QPiSLjHfaI42axH9wyYImmEQKgILGjPnTkgzsxgj9mhJkazHvvUz
5uqqe90FbbhwJFb/QnDxBoVWpxGAZQLZ/2+pbrgJg+htMaD95V8PHqOpf43EeVS5ZGU1SFhMO+2V
5qZFsC1S/tm4IUCfp+FGgtYQVLW47xX3E+kRey/KP4Wfg9c/3xnP0Zx7WqDsrn+3y2QXarKyrKAU
B4lEMLWfb00MmEiqSyTB89nRRtQxpG43J/Iu7ion6PNfiSRKvH9mgniPpyOYgtwQRJKxwnPMPq/r
KFzElKRnVGyK2/fSMWc7P2kvL+Fdf4wd41m/S73aZQ/5R+RBRwLH3RbNL27dJqgA6qCuwYQrmuXP
f4UehKa2jFw5auobUExko7Bcs2WUawjupoeK51haHSBo4GM+kpwm5wOFVdMmD7Rw1cf6EN82Nj2I
8qSipS32tYowqiIzy24AbqgidZlN9lAcrpuNCIHLMHeTwrTp86KEe23ju5E8XgfYikARiSEcU0zI
ToBF93wNHWagy6KbEHKXRPpm9qb5tYhCVNVqCySuNp3bzM/Bu4RLKDcwItJFQUzcLiX5zyZUE9hv
3B6reOhrgafZWvo6CuHOfxYG4xAuYoYDe5XwEjAiQePgltWsAZYfsNo9q+nSktRQyKoH8paSYldT
tIdP1U1BBEgiP8M5zbGUc1Aio6gZVPF+CA9FhuJA53byKYr21/dTBMV9tVExwz4NUIEux8DtjNid
0HVevmly7RZgU7gOtuXUFkkt5FwgA6zwHXJ1WPaspfCfQwWKrtiuMHKj7Wmj2vp4GBLRjbC1YWs4
bsNaJdWmQgLclKONq3cn+XfQ2332dn1VG9Vfy7JQRkLjAPIuGO45N4ye6k00VBBpYx7zzD19/oXm
oB9wnZhfQzOeupP3wxEc7e8DdUUVnq0rHDE+srZEI5dNswYbmZ7pwI6kzkZrt4UGQGUuvetLFKDw
z86pCGUD5NkoikSFbUUPhvZkiMhjtnZrtRI+N5LPzVynE1aiY4xkN6hpg84P5TQrC7lSHiTP15ck
guPOWDxpddZmgFPVH5n5o0CgX4FGO0q+XMfZyhFAnfDPDvGFnqTOLUVaHmHxd/oiI9Voz7fImeES
uDU9dCr0tnVn+fGHAHbh1eIvcwvXJ65ztL1CrP3cKBu4kCZgCmpyuAly3aH6EyPPCgjawtiNSr+b
xC1rW+d76auGojl4KMGnf45JIyUawlLDNy2LCt1W6rFk7JkNVe4pzV2P7iGJCtpht/wXJRgB1BER
mei9PYdEQD+o5kAQs4Cl15PUBx30XLYVF/Khsup3CDOLmqQ2EVHGX3qkMONpcIs0WKe1dYo4s5wy
E41eSjzv0yFWvpE0kCKn1uog2+UjywVFgY37DQzaIK/AWCleR/zFiy0uUmNAwbqI9EPJTmZQ767b
zMYpp4qMEh5ogNGAoXErk1D2tDSGKp6cprmnz3IERc12RLe/+es60kb1c5mOoGi4wHSCovEJ3jjv
J8haTmgy7XaDB9WX77R3CzuBurDokbNxAM+xFk+wurcl8AOQqAEWKErzu/xk/Yx8w2U+8cm9A43j
k/whC/ZqI4F9jsmZpVLWExlw2JzSi6B2X9p4vbmpEzvqKbrr7Bv04Au+6OXmnSNykZ8kK2BHZTM6
9dA6/EN+S0Ons6fDZEM40wueFSe7YQfTvY56eRbOQblgcGhJCcGxZZn0eZaOYCkcDEftUB0Cwcp1
qI3A8wyL5zUp8143uhFYUmG3noyFOaajPRfHxH0wH9vnULC2zQ9q4sChSo+aKK/dDPW2AuUduXAa
NjkzPEyivdSjaN8uXCb+ZRCZK4tGPGQcjeVXrIzTLAZkHWdWQAIos5vAjaKndoICQumk+o+oF8kd
XNx6n3DLTIRhEAtjMOdwUwidL2JCEDAJUfHq76qFPiB+1NN//VRegHRiGkvyAmU77qk8B3gryzmA
2gxq7ycp8xvkuQrq1ZBdum4Zm59wBcXd5EU1UnNUATVJt3JKbJJDZyi7CQm+YXqr/+sOc25lnJdU
YzWSabN8Qrn20yg4hsOwv76iy4iSw+Ai1zymeawxYIz0e62C3BTT6aNtTTddctPMfjo4IJnMqj26
1STIVRrx60D/H2nX1SO7zSx/kQCJEinpVWHSzua8L8KJyjnr19/iwQd7hiMMcXxt+MnA9pBqNpvd
1VVPrHtAsxFAhBfJr+EbeJZKCL9G8NGE9GWpGvg1zeD2zY1BQRFm986AGaGK3YB02iHqpm5vosLv
pfw33FEujKOubEFEHQgTEeCpsDoNLfDKAltNPlPkgqQe75Q+ciwt3c7QmIQKqTc1X4UNZtsqyGWf
YtW+Bb4ygEwI2rnC50a9Zx5jBXG11xhGBzE4pKAV37+qDF2mXN8pQGEPefANgpIfhirJbi7vEWw9
KDFQBkK+QcgfZMpJeCj1fmCZhdUP4/tYMC8gDUYXc0wl12+BTfZmafoVmPmtefJDmn6MY+EHrDs2
eSmjwVkLHac/RThmNIDUZNZhIwq0YsPIV+1fOu7OOvwvO35qSNjxzspV1AdgqDYrMMW96daWqJXT
li8MdXYF7+6hdZLqQYcolMTTL5LmP9vN8x9O0Yn6xnl4tNUuHWoo6v4p0OgVOCt/6upjrvnJRP00
uY/mu5z4142u7+u/Nnl4O/nEi4GT1UPOxK3jcql9Es965rEkH7dNFk+fg12NT9ct8r8oHiks9J9V
Crd2tMRVPvDkhBo/E+UmrRwlKJ1ocnX1NslkE1UX9+jZnoJ3/3x9gVbPCal4YlKUB6gi76o2QPz4
dX1NF5mIYEW4b4al6TODr2meehe6iTutN2+L+BmkXS5aJpLcYIVqk59LDF2rqo503BC2MAObYtmr
SA5oZDnR4qrqIzUyyEu8WOx7MrpZOTux8VEG930hOR/r/vKPaVExvZ0UmlozTHfQRh7JJu97LwfH
RizTnr9M0vmeAr5i4aOh7Sz2IMxmUpaGwFJevkXBppldEt6ik+No+gFIenNxl0GyuEuonWBTOA3m
ApomrYRNlgKaY24y1XCV4GglG4XesHq7BD5TvFhK7saDysWZOFmr8EHjwVL6TINdDKW6jb1vujvK
ENzdbjzmPWbVOi/INng3Y3w0AFXmde9d/aYoEqB3qqPZLnZQtTaZUzs3CvhN89qPyWM8ju4YvWWK
7D5dPY0nlvgvOYk23TRk6jTCUhlkXhVFnj7Em0op/kNQ429JULKBehdFiHMzpTZMSkw0LAgaxS5I
K0PHChFHC8P4SrVeMkS5tn0ovulgMMV/huioVt3kmqJCT1YhSJkCEHV0EGVV6sfA6N3rX2pt/05N
Cf6po8sZ6iFMRUreeKneUSeD/JVXMbq9buny3YqjcGpK2EOTFtEw5DBVFmDZ/iL2A6vu+voYVT/Q
N9aXL1V704IdGd7L9EmbMBoo+QVrMfXkB4hVv2ICTA6j/0h9yp95flCtowYKEIs85LEMZcK3TTx+
p6bE8F0HRmuHYem2i/k7jd5SvNVLNngVulxWFW0G4+8FdLC7NvdOIGshMS9YVBKmpO0Q4EMWdG+3
/Stk4Lx6CP7LQTgxI2RNuhVlsQaFKhdZ5E1XGpsFJuKJ7pqcSOCGK3uISQZM/wOACrlFsYCqxNn/
PpehUKRnc136UNMBYXxoPiSdApLxBuqWAPs2knyCv0aEj0dBQ0JRg4Z9Jso/FFXPojyPSrSEYuVJ
J7bt9ZDV2Fw/D9zdRSsGKn1AIJmogYl6pEsNHuRcx8M4r98g/a2CxBWMxcGXZc/Qs80dTTa2c9kP
BW8ImhUYwKMYR0FZ8zyI1SUEWZpaLd3YqhwdI+5ZPzj9YkI3CvXUke5ssvgxgQY0VfY61IJNM/Rp
F2+7JXGacLyLC0xJsdFfmPmilppjWdk2s9NNYqdeVdhuSmRToiuRED/ZRhAEvRjH/Jz/5Hkas3qq
NCAJ29arAmQjiZMlP/Pu8frHWPM1IOHR7ADJBCD/PHScXCPmUChxOhglpN62lKBEGO3D8YWkeBN1
OxPn+P9nToi6pdYsqrlwc+FraUeOZt8lw30UvBbj4OT/5RlA0caBIBo6KromFmXyqo6nVmWlC6qb
zHIaVNCTVPNa8hZbTkv3S3lbBn+fAgDjD3wdhigME+ot5zsakp5OUTaW7tB4nY4qb/armF9GVabe
tBLUz+wIASnM7ZHVGo4RtXaDfYAKNYUApba4WSXFUK0kVTyygugOFE54b4jeGE5NY8SwZWoPk/Gg
TC7BA5rELmcZp/bG1Lyy2jSAiyX61hp+XXeatfwVzgnTDPPEIMsWnDRnZsLyefrjpJ36I62/TAq9
n10FLkEKGFC/zSbJuVgLhacmBUeNumAqWoavyFowEi/2c67LBjJXP+DJqoS0IGL6PNIBJpQ6Ota0
2ShhvRma+Jam2fsQzTJCI+54Ytw9WZKI+CYsayurwy6a9fizie5NyAplUXiPGtih0vtnJbQ2NgqV
nfHRWrLEeO2hdfoNRYpVu7Sh62hjtVG7T2u/TsAzVT0p/c8gfLOiY1k9a5bf6C/g4Zd4z6rz/rvP
tnBQYoWQYrZguakTT4FM09JFR8qS+4aVr22VbebxadajrRIOXpo8z/qbNmSyd6Zs8/mPPImzqc7m
cqyw+Wn9Mwse+3r0IC2eJ/dgZM2GfbHgLfbeyuCWa7cIBtNsoFMNYJDEq3aeQ3UqDFiNNK/ons32
IRg3SSFJG9bukBMrhlAYSJOgLxUKK9TAnd7jdt0s2o7QL8Kxgy/XP+dK9sBUgDyRfVBMIYkP9tic
C0MDz5hrW69KkW5Z9TbbynOjFo5SsmNCgdmmkWRwTGJUfKoblGnK2MEoJMzL4ZUGNwkelBDXJOoR
/MQOkzES84AqnFVQJnC2eQsFS/BAnbsL2hh2SBpkLOAMqTrikGY/S2UBVrzjzIhwMGjO8qDTYWSZ
Hjq80jMbcjbIwWSiDbLFCL4fK5ZWmhW3Y30H4he4PjR2W+e6X6xEU6aCr42/UUF4Ibp6UWOyPTWR
MKGha2RvdulDcHWmCQqMso+zum+6oeN6RzEFL+Pzj2MTjF2UKkxVwf0y/KrHZzN8pjKO2ZVThQX9
a4XfUCcRY0nRUcoUWFFMFEohbGD5LPDr/jPUa3eUqaKt3bEAJ2qYwWSIlZBXODfXWGgpEW7OzMF7
8n3EcCTQUYw+mstOG/2x3yoyv1j7ZGgumaDZQsv/QgGDlpZlZDwZxHizF4OE3jb9MrxrrGNtxJIA
vHaCMbSPowR0KZ9COF+e1UYlCSzYKvPIKdO9rb1G5YcFvSva/YBSeIMIfN0h17wE7gEsKxIm4B+F
DZ1rBj3aERaB/oYYCgQTjPCoYXCXZH+Nj8JgwIkp8X2PnkNK65SbUkauh7tTyLsOOYOltGR9jPVV
4QllA9WJnqCQirWYqq6mkJbu3DXZzyIIy+9WpSkfI2mr59YkAfXnMgtvRhplx2xZzCObSd5tNchI
7yFza6bgfhlM/RFIf6334yWqB0/VIfx3fffXTg+SHc3m43poNwm7X9FpavvZLJGhZnDkDWsfKFgb
MzA26GXkjM3ndXtrvgzoCvAcBDk/UBfn/hWyvhqqFvairnbSEij1zwnpOFMfrDiS+PLq2tD2BQsF
qtYXzQ0QMpe9zte21I32PpFo9olZ3TZhhVnZpbpLszLeYfEyLMRKUwVKwRjiszGgZaPYcr7GoAIl
2JgCtlyVn8S4JXbmUfZYkUdCJi+aDq3ho393fV9X1npmk/vjSRQ0zKUZDKutXOj+OEu2ePn8jRfs
aJY5HYC3HXrf1y2uterOTAouPs1jOJkGN9n4Krg+jW2+bHnDUjN3lYbh9Gpvh7eG7XX1pqgeK/vt
+g9YXzJYHzVoTyNnFlwX9zzoB7Me7A7qbVV6bfdkgURfhxQvitrhLAlTa8URU9PRmEVfFggGEcsZ
ZXodo6xbgeaHBW9Woc5PZmhoz0s8Ec3Vh6z7HJme7oiR09817e1v9hQNfjuAecOZ0MnbG0VLPxDH
8dvA2WY9WUlK061SGuPosXqIIr8ZWPpOI2Xycqa3XqI02u9w0VHF0rRQ+y/PVXzBf3ZQTNdSjH1V
gQZHTVQAU8mutO/mYd/XroIJwx4zzwF7q0CigIYI+zk1MqH5tbv0zL5w2YB6E9xJIb5guOyT1DXi
9ypxQ9Wd49dI3030o5Iqla/kWGcmhfgzxsj+CXcaQh6j4Ze63Bn97+t+yf1OyEnPTAhpTzUM2TKp
2NUoAqcw8BmqtqHAv9v5Ll+8hjurf93iSlAFNyWIvHRQyYIKVdhHZdTscdGXyl3swwwh4MFy7OZ7
HGxN6TdbM4WqjQZIM1hrUFE+jzN2k2MsLASceVK+ysKjC1Aaqa+T3JkWGaRm5Q7FFBpGaZClavZF
hcjoQOMHGr3K7XJ0/IojMn0/SX4M9e769q35ISac8P5DuOZDNUIk0waVBUOmVa7RU4DQC9PoM8fI
jMgb265cnLlVSeRMtlocmWJ1o5cnGF3z6nDK/xYIjx7r6S/hMe8kjEPT3FAHXQVaPJoe2+VHGX90
6DnOKboui4yNbXV/QQVl/mGjveAFBm49bJIey86WtnQCE9x2TCs+Stv8UDJAEa7v8trJ00BxRIBp
ocbFhPQQRoEFlByORV3clSFYgMDvEFimxMyKg2I9GhdH4jeD+OhQDdXqtCWt0E/FlgWOSp7RP7XT
77qMZ2btnIOZSwe/Fd61RMQ5DwWG+QzQX7sW+FGKt2qG4EB7AKNvrkzbvIz2iP7Xt3CtWcy5dsH9
YquYWxKJHCylaSqQxuMOUn+r6RbZuqP1sQMKiWGCCIr9WZZvof6WFBIivT8NRTGmnRg2hdLFVPWp
2ukwbCiDW/fg4lC8xH6gwTcCUch63MTBwa63dNlBt6Q1HhrzIw4/l/KulTntatpx+lOEYDd1cz70
DD9FgTIZxbkcNWCkco+q3xKzdfVmR/JjuHjF7IQKsPUu1wu+/h3WXBklFQNjQUg9LsbiTD3QQ0Ov
8act20/ofRSBqK38vG5kLSrhJYYjo6PAgak4IdQSsyM5ePshaI5Gy7jJyLcg31rckZtNMh+aZHAZ
sK/XrV4sDeAOLqfKn2IAtIvxfalsBvYdjJAkJfggQOkOcgZSS/z4D9r5zJ1gBQwGDNRCeB3hDJ2H
OQxxhFGug5wUE7Wzb9xGHtnrXnEzbzKoqy3QTIm8ycXEqQvF8WLrfTu4li+r816cX+FHCIWD2Kxo
Y6gY7Jq3IEYHmcB3+ybw2tt4X+7tW8upf6a/jsRJ7yvPerq+y/xPX1s//wonYV5brKhJG6yfstmZ
VN3RZYjKP1t4zQQP/icm9LqxBkvD6jB9B7lH4+sr2bDPH/Rg3YOs0WGP3TH+yh/Ll+5u+Q5599Bw
NT/4dn2dF8FY2GLhYjUXSHepOn5EgwGh5CFRN5q+y/NjiVh53dJlWBBMCTdnmKkF6J5gynSyT4yr
s8mpvuevx+FN+W3tjKcu9U3JI3/1KxrItzC5iqRL7PakxYR6+YyR5UgLHbO33Sr6cX1VZHUDT0yI
XzGO1ULBzLlbZp52Xztxvu08xTHvXxLT+aE60W/28t44iu02fr6tvbHCtJLTY7qG3fU3iWxI+yJj
wCYDdoKCAeGaDmJ1KB0Ts9IrNOsM7UDGQ2H4s/W7RGtJsuzLo8nJcIGj5hQc+FcIfTTL+znmc8ft
XJabuk+XXTHYzeKYBWWhZ9qRdRureXQX2lFfek2Z13fjmGXP8aLHhywnebkNGk1JnLqGUixhQfZM
QJV1JMk0zQ4xpno34fVao59S2VtML1St044jgHpJmSixz+J4JiBCiOlzZisJiFRbwvZJ29bY7ExT
ZKXS1QWbOsZrVGAZAP09P63BnIZBA64wzABT1Z/HInCNtlX2Y8cN1h0qF2Q0tnTugZIcakuSNF1G
few08LYQnsWVBmLVc/M5eIDitAKXZkxIvenMNPywZjB9F0FTbK5/21VTmOsB6gviELgBzk1NdqIl
RQJSTWALZsfUingfVQw952GSYWwuvZXLU3P1EaCYAcIQvCipdKUcsxZM83PV3uisiR/t1LYgXF7O
h3mcmCQerLAd8VIfquvYSqBp/5zmk5g7xV0/tlWNW8stXuz7cjd5VPPwloidNnHSY+eDzeMYbi2P
+pmPuPRebGXT5Cv7e/YbhDiopRC8CUf8hiE5UvoWmZ8okEvOp8yGsLFzqoZ9acHGUtwH/T2YLJL4
+bqbXMbWs60Uh1+aaWkhxwETxjJvNC3bQSTK+3sTQB4aNqAjNlVFtIsJUGBtBDChJOYmZiaoO1LJ
KtZmeNipDSF+Dyj+Fp0CG7WfRX7ykL9aR3VPQl872Fsk75WzyD7O2s6dmhTOchubEZgcYDJbMNKf
Q81BUmq8fAwApXdqQXCxEOK06GPCQnM0nyOXNJDRok94PDr5ZvRAH+pa9+ahcFVZxZH/4fOc5tyw
4Hd4lMaoqTWFaz1mD4OHWU/rk94Q6IBYe9PPYN5+096G20A6U7dqGf0ehkYqLiSRo4HRoetiCGm5
rIwdo3hJPkAJhyFuj4EoZ/p+3TFXLgOGa9bGNQAOKluElyG82FnfdMBBavfzMDjaFHoqSJOYZwXb
OWBbKUZm7UBjay28y/HQQI3zPCj3SVTaVTmgbopMUJ0OefKtb93rq1qJxljVvza4354Ex0ZvFPQE
YAPjbPHvoX1XQy+JZAfuovbOKa1Rw8G7CQP3Fz3Hlna8UQyVjeBVPVTPjLsF2dQWFKPnv212C6aE
BUUjCaZGQbE5pzcKYGd59MwAGY9sR2NQjXXrRfIKX9lBHC3MvVKOGUdt43wHMfVuM5STc7eq7msd
zKUGZtnmrVEpf/+pwC6HmTmUu5lOVOGchYTVZpEO4O8Gn/wcg25tie8ikAS2Rv103StWotWpqT+P
4BOvCCqjVJcOpmZWO1Nb3M999XndxIpzwyMISvYgtrIvnrS1kSOvq2BiHEIvD/SHFMMDUSpT9VuL
9WgHc9klNIgpVnX+eXqI6IxhNoPOc9z0y1Oc3SjJW0j21PCsGPJE9c0yuWNyV2XQl3q5vsY/WFch
NKJMim+FHh7lnMTnxllHTYzmGdB9eoRUN2QFj9beT7fpFnO4szNv7EcFz1oQSvXOq7KV4WfWviJH
zkCTHE/6CxSmqijmEKcUdMh5CAZEHAkZGHbtIwIDC6AHEO8WsLfn66M9LQOGl4YbV2+0PCzkUZou
rjwhbRWsaygBA8l/WdYBcG9mucbwVKU36ejZTrEZnOkxvl0e0Rytlc03spPVnsnaoQbxEUASaIcC
6isc6qWiZUdrLCzHyHR/+Gj9DgjW2MFQc+/kzv3gka19V+30u2DXzL61z11wWVInBOG47MdcjmEa
2IGTH0POdzld8qbKWvwYkARptpMMUB8IQeHRPSQbvC7VD/MpdkM8kmL37qfEg/nfvvDgE9viHWQV
sZYWsD18pL/ng6eFfu0YD/3nD+vnsp0gMNHtxiMzneTR3JZcs0laWlx1spOfwN38JBj1tZFUDf8W
pW8/6x8obGJ8nW7hdO7kK7eP5LGSQNgvi3zgRkVIwrMars1LyYJJXPZj2GBkROu2c+TOfnuLMth9
2/rpwyQxtrI8/mhH04QzspoiPe8cpmWzNBUCYbpTc8VZUK3FmPf177gSCsCEAXwRH0xBhUD4jBYt
67iyNLgQhnh7tIYMGRzmT11F8BSghiECioOKJoVI2xUERdQWpQn67rt2G70bowNqfIwsPT+kH5Ef
JjvUJ2SwqbWjcWZUyOSJEuWFlcMocFnbcAdsO/LfXftZvZu3ZEfugaBqNtFtfqMh+kkyjT/1josV
I7ajNABWSOR/515i2suESV+MwWIoa1vfJnvrAJ7s6Tt5QFr4WLzFHt3Hn+l7/JxsO8n1uRKgGCUY
huNKFDAtlP7zWmv0KIiQGxa3QXQX17em/Xsku792G4gfAVWFyIuajzjLYaVx0aVFiqdz/aYZHyz7
e99HrYFjzXmn9KLsULR9N6dGUbhVD8BW6pHiXu8l+Rn/CsJXwvsAUDQUNzCzIXZnSBYYDDRfeOxp
Wy1/Ga1tab4bbK/Sp4BmDmYrnOubdnGgMYUCM0DucCAfvtC5W6gqBG+RmoFpp0sdbfYqrXDMePv/
MyK89uoK3NTBBCM0gOgb5mb1YtvKPs9F1ODzNAYyFzw+QMYnpraqhmrMNKVoOwALG+neCJzF9WVc
uPEfC7AB3gkMq4qly66vqngg4J+datsras+ynzQAOdXv182sfBLEPcwBUqJxikn+/0+ukKBsKmTP
FSqXdedgNMUZ5/fwr5MhkGcYQIIB3gsuGQCWz40obRnRxgSVUxHpj5iY92ihbUkoeeevLeXUipAM
zNkY9An64m4BPRpMzG61uL/XTRkL/qoZHfuFwrKBAqQQ24YJ5Ui2gGVuyOixm/RbE0zdoLT4ezfG
8A4iGeenV1HxOd+zeVEIayhAr22jOwjjZq07YO+9/vUvygT4MKAZwdkHmRDAX+IlUdYFapkM0iOU
bkY79stlhiQoZ79KoKc2gu1EVu+7CDqCSSEGJFZVm1MH1AIINNxS9ePqWxh0XgoRawP03M2WxpLb
iP/FszCHWhlKt7h8QVNtAnJyvpPmUrKKcjJJy2qRSiAhG0EckFZbtlhPw38gpOD2OImeRjgPo3g1
RIHeB33OeQ5BANVnfsXAcLstE7c0X1NwoGuPUfRhh5L24NoqAUo1DDzkcGWINBy4S8Y4b1Bi0ptD
GIEtkNNL3rST7ZQyJN1KaEKLgw9CGQTSvbboNUWaLXUJU7j697keHPss7fFe/N3bsjG2NVN8xksF
GT+uDPGNahRli1kaeAtlg+q0WtXfWtHcHau2VpwunP9DpILmNEaRAOIBJ7d4Q43EarUAEzVuQ5gP
6l/HggomuNOvH7u1bwU1Hq41hjLuRWJrg+kY3oPuSamlppeaoQkIZPEYaxkAWEW5mYvi479YhFKD
Dq11A62q8zNQm82QNTVYJK2B/srmaUuM2lnCBjwdVrppmYyLZH2F/9oTXibtBBySGcFelce/1ahz
22I6TOBGa5X6kTUy7qmVmGxCaOif5QlHfEZ2XWcpNtQqRgzLvwDRsylj//oerhpBzgdmN9A+XxDN
FOVsWyDhxI2ckj1If7qB+qC/l/jGqsefWBF2Lsz7Jk04oGGKyEZtgo++q2/15UcYN5L2z9p60Gbi
3P1IZtB1OvcJfZmTZElmROLhKRttyMsqTiQLvis3DGpyaDbjH/QKxavfSIy5CRROzqVqXqS+q/F7
gN5SEbSPdfwtNx+vf6NVcyacHKzwmKLUhTXNUwQuba7h3i7VwUyPmf6zGWuf/arA0jroz9etrWSB
JmadkQQgscEuCnlNo4692gI+6aa2/UPJLF8vYsk7YM0dkJ7pKHQjTTPFnj0OkWqQFrEWj9e92hde
P85fqOQCbU8l9+SaPyB/wuw2RjcwucH//0kqGGtgsi9M9O4TUKTqOvR2di3JJE+Ay6IVbsdTK8Ll
wYBAK+waC+oyI/+pLJQdgklvHkoyzK+aspg71JSrLVr3GUqSZnuTVOgQOkWT2PfEHodnlvtkHPZ/
/yWxxTZerKAbgOLD+dr7DPw3WQRiTM0OHvS4epjq1+sWVj8kNNl1BBDw1YlwbBLSwp4bbgEo5vgw
qLmWbCddqyNMMgGX1kWDrD60ZhLlBoC/LRQ34ELni8IMmB60FEE4zvKPUX1fUv2x4tQiKC5vrq9u
zXfQjEFxBLcZiCOF+8WsB4yMQPcEY5A0dSpq/La7/IAidy0Jj2tHDi1y7J+JhjXGY87XFHd6US5c
lQ+Ii8+yxqg5JiYki7kscgk+Khix45kGEcNJUOpdkI1biMqxxQ1p5LDEK2vdNaKtdKZzLXQBp4K8
A6PQmHARgommhI25UGBVqqbbx0zfL3F/DLJpNyMuB01/SI3Gu/7VZCYFBxlKNgdFCJNNU2M8mDmT
9aODJk8Y+MDRFfF/CM54LGP0gb+YURk//3bDPA9GyAUAuiLe9qb6UajVoazQVjPJbTfHnpKb/vUV
rh0BwB65yhGahRgwPTcZ1ctEE2iWuSZ6KMaibua8uDFKlMotKqmmXIJdudeYaIBiiBXlPrEpSUyM
R5Q9zgD0KSEvPjoGcgUz3CTpj8l0FP2uDp5NsjFMSUhdO3uoXCIZ54QpFwNpEQCQS2pwkFNrOlqR
P4AHfRMAZnt9K7nTi8+oEzPiMFqLQUJQIMCM2oR+2L0pqDvX5SYCyceQSK6itc9GCTJwvGgw5iW+
sUOqaAnJeII8gRC8Dayfdj2artJNkTPb6fb6ylbP+2mgFLwktAcLuBt8Ldbrd3HzVFpmiWGvcZvR
cEOW7HNa6EeT3ydMpkC3ulAKsnUQJNsqfsO5fyYYWhkBuOAYfogNZMQpE4jNGMTJmeR9uLpIvPVR
4sHJw4S1YMoqlXkZFwCZWNdZ2mFm2QiO4q4mqgOGOxtqLkPSWg4bSXqHUYboiUSkv7Gg+yKp01yu
Gc85HEb8Eq4YJKY0VB/pWCELcFG/9UfmzEHphaBpKmTz65ceC0MgbUUfjr+zREP6MNJet1HfDNpj
wb6mHAQxxQ5PVeBoJIfj8gyem+JrPsmdqGZX+mTAlDY3Tmv7dok0SpZCyIwI19JAaVtrHACUB37Y
freVAcQ2kkRozQYQHAgkqJcwhLLzhUAyqFGnECCBFOJNLBt2uZltdEXG2rliBvhTXAKQDkPWIJae
Zw03bPWHza01vwEVtzUDHLmwCiWBRGJHnAPQFYS4UcdAGHhGnKhSNq0y+QGVicGsmsFcGo+/uGlE
bhjFBlt2WzPs2hwMrmqVGGhiIPjs+uDvj7EGqAgmOFBcwaCo+MIJ6wZnOANpYgx9t9zyMZCSJrdW
GXtW88XAxGVBWGqRAWkvMwXe5MBLDkVc4N9FphYWt1ESxLAKabuXqmneSIWLTUVnXoWQFIUmWx7a
/vWwvBInuDIas7FKhiqkmC7oYZL1S1xCP0rdDPr3bB63C9KTmY6b65b4Xzq/2uCI/1oSvSSIy7Cd
JljqrFfI0uDW8RUMPC/TFyW4zf1a1j6QGRQunKwrA+BnYTBqaz4rYZh3ybhh5D02Lb9VPkyZsMfq
XhIgSjAyBlSCeKH2mBCjU5uWrgYA/xw9TmT21MAZZKrZa34CGNj/7FxwiTZlpVYBw8ISTUdN992w
FzdIXIV+5Pa7pcjYsi/PHSAcAFmgdWGal4hZGle9ZaPT6aZN94rSDHR4SeIVejVKMuXV2xOaCbwZ
w3EjIvgyoVqUWTUSSVRUDroFusQ0rP2gjb6CYfy52OQNAyIuKYsHDZW16+55+eYBfQOqTjj4/C4T
IRfmEo1RCCIUt2Y3ZAbTWRhKLFzuo8YndpBuoQvAX3DnUX+qMxQaesSvCuNwzqyOiZ92ue2A4FdG
PLm2GNSOwQT5J5qIL2101DIFDOeAe4aVQ+mD9PX2JxEVTjOUXgChQpzkRHt8sSd3cd9AHaEJEKsm
2hZgnKY3Zk67jTKDHlhV7vPWoIeAjEdNUQ6W1ewVUr7W9XJbkTAEezFiTRs9oIdkIP0bDiXpdoGC
jCxU9UESdy7Jk5CUgPYKFy00y5AGCiFubAZAh9IIFEYK21RavlMj4P6Y6lWD7cYTxCqSwFWnH+FC
vUQLXXuQsY2tfHlIWBNUl8DejYe7EInaKkAHcuYcltohHEwnbJ6IRiQJ9roRKFiC6guNZjH6QAC2
zqs5RLjD4QladcsgS2bIeHf/YKyFDw/KZMKnbHFnXNQG2sxYEmIj+EArcaPcfcdU+jcwFXmWW7fO
dv7RvD9xqG9xc0zvGyd7e1ZeokP1ZXpSaN0FqpM3YPDcxJvMBLBeTOv7pC40PcWCyyn1wUVuznwW
pJt2YHbwmqb35qB50qrGcmgrC1Wrm42HGreOHE5kc0DaXesxhW0jsb/NU+eCbvAmi2TgzpVzjCX+
a4bfOCenjBYNON16mIlLdJoydtdF8ef1uLdyS/LmJN7vmN6hROQksepqSXMF35M1T0ZwNxQfOqBd
05PVfhjGrg8kueLKA147s8cvt5MldXNnBXOccP4Nr2zuUjBEowyvgXvjYChfNrStx1dFSqi8tpHo
J4BZmMNIoMRwbjUdKruumgzEVzsoCFqPql+65BPvIeYZXr4ftumPn9f3dc1DTi0K64RmZ5lXAFeh
OaPez3p5IOF0q5l/j/bgI1GoIwP5yyFWQmhhtQ2EaZZz5qbZb7p5Xzeth/kZWd2FYIPEYw+BDpx7
QC3BZMCXe/rZ7DGdrKnEZ7uPjtNm2LdAHGpf5dH4gQlnGaZfZk3we1CYBSiTw1q3wWTbjm3jrXbT
3Cx3IBefgIK8/qnWnANsoRzjCJjRRYdhTKyoRkKPUwZdKL39hcfrdQOX4DROR3tiga/3ZPdMTJX2
ag4LIELJ9t0HcTEhgN6qwzQvPQ6Hxf2GAvLfN+wAacGVgyl0PNFRLDu3ShKMlA6sRZBSXzR60Ik/
ZjK/WMlFgW5C/x0zu3xeRjhYAW1I0EwjqFb3yb11+8J+kr19txxUSNO7oAn1MA7kKjJCqrXDBUwV
V9ADqAqx63xlAVR4SyAAELTAZlM0zAl1lDikJeqVhJ5Dt/4xwx3n5LNB8M2MmorT5d2DyX7wkBKW
rvUCWGG6NW/LY/PGdvWNvV8kseNPkVY8baeGhdNGK0wQVDnWR7ZfEwwv98VxRNja6M+omf2qjjWE
lEDF2wFjiNb5u3Lw+97Nvs3e7NC9FAG8dkec/hzhODLQRIcqw8/pWp/uzOfWHW5A9u2TZ06xs5l8
2zN29TG+T9/dVMZDu2ocKDB0NuFleEKef4SQWaWNMiFOJ7vpoSnWYuh1fEwjrwh+NWDdKCWP/xWP
BtyMCzOCKwItOGHvswFsrTYnatJjFTJSk0PGx658iC1QKiQxEN+SG3HFlyGlyzEe4G3HNAJf/4mT
KfNAa5SDQG5ZDBAKtX6AFAOBgvz1CBiuPjSOAELj7wKUsM/tFLpWBVEMIsHOapTDMpIOPWk6SVpH
l6hUmAGogzMGI+gB8XtuJonMkOXjjKP5an2Zx84zIVEF1evYgdzY5IIl4kA0R7m1NqEMD7EWZs9s
C+e1Tpq5hogIjo3b/s7fmmP2oN/ktWPBSW0Q4bjg5ate1ffr0X3l+jizKjiMldZwmAxW2/xmGt5K
GePNygGAqjxKURCqwiyHCFIkvZmWwOOAy7DxKxVNlRR4khetPUapT8LtLJvJWuke4xOeGBRuqypN
7a6quMEbtu2O2tG8WW5sX/nVejNEJxz1pt1d38LVJXJkCUonUKoXURIAFdKxU+GbZjkdenvaomPm
MPu3bn7HQ9MJNHOrmjJ92dXvBq4O8GmAj+2Cl3kcinpM8S5FDs/Zuse7HFw319e16pFYFpiRgGTk
YjPnp8Ho9aik+NcNUReH8H0W72P1tkOxpneb4ZXMjrU8ELwI429Zvx2QXMlS37VVnv4C4WOmdBqm
ugC9IQkW5aCbPbk3avrj+jovYyYB+A8BGtx96E7r/EecxLBcgV711IL1rU+fwSXLkkM33XTGvaL+
H2nf0SM3D2z7iwQoh61Cp+nJ2RvBMx4rZ1ES9evv4bz7PqvZQhP2XRizMNClIovFYoVzDrr+dVkW
iyhO78ZTWdxxQ8+CVBXMP1Py09K3JQZPpqOSXDupYPNESnG3HksBE72CoB4TYvZNGj47IUa1Hqry
OKmCS2cl9YWiNIrtSDc7SBLo7GMWK+jIGNPK0CjqxYm9r+JXQBd6aQFSMwswKKWxpdOnHOWPoSMy
0bXrZ2kfnL9utUzBGYCFppkcSPjbDf3eSkS3+Eoo9d3yghk4NIkiWDzVjzoyTSaH3T54LPe17SlT
5ivJbQMoh8v2saYQa675X0nfK71YSaOdkyQugMWaa/MOwGRAQEqDeTQfLotZUwhgOGgmQKUddUVu
3fJMaVKCqpoXoWZpOdHHBPBxGRkmzHMJIgRlRRYakxxwGmDeAiE9t3gANC5yLYIsNa2vCInuZmoC
xq1wkaXZZFm/k7U7BaPHeaO6znSjKo+m2R6jznAb7aPNMoHqa2/45ffwS9w3SOZ3BN8zG+FrNSiB
3ioHoy4PaRbfdaiX5Jg7sJCVQZcCINLKv/Y2iJUwFYJkhcrg5rg3xzioNBt7DAOUneMWyn5SPGD1
5EDULyTkLt4vb/SKPdmIZ1jDORpyMQV4armzGbW0qBNIA6xdj5OY/5wHAcKbSAbnpI2wynInjGuv
TUp3DrcljXwQhrmXNVk1o4UmnMlGTT3JSgdNdKCE9e8SxndzP06D/5sU7i6IawfcwAS6mBSIm2gO
3CPNqtpPl6WsrxgyEcAcZH2V3JGwlTm1YIaAqVOAmAD6dExHUkfgStYX7D8hPBRmPJFRnlu29dJ1
qd8W1i6l3kQE3Yfn9wzMGXl6zAcDaAWtw6cG1pRWmE4WFkzqNMTl/b7WmiPR6xwk7ao3KuFWHUUl
pLXlY4UOjD7hMQCMw1OZeWplrVPgurHtFPVU5ygX5dbplefLu8T2+vSuxnsNLou5fAjiu/SbrEkV
WgOtDNHtNZ0xohl+XJZwHg2wbB7iRgCUAdSFr5nGY0fUVsPrybKTwh8HMLNn8VgEVT4/KkpSPyhW
VAj837lZsLsaTYyoiwHLmUd0MczOIDMe6B6AmPaT5Fw1jnaftuY10FpFZalz/VSwbiKvh+4KtBfy
rQIzQqve0RGL94k/OO+6FoTkMOo/iOz97UJCEHL6bE4NzpW/Y5JQ0UhXIRquydtkvoftPiIvrXqY
RVg/5zZxIoi/PLoqs4x8xP2stG8YT3enaXtZE3b0T40OBEzgEWbJPAYtyWx/EQB0+jBXfW8iopmu
5v7OLLdS/NpGu2a8qtWrqBMkK9d2aCmOWctCXBWVKWmBPQjqGOpReT/TdhsmP6QJvLSixt5VWZim
x4QB2pTRbXMqa5gZRxMa5L1ZfuntdKcb832ltYHUEhe9MYK449xJMDQ+1oRvOyr+sq9ZaGZIfRpV
7FYaxwKsTpvRfg7r4PJmrZ0lNh8JYBP80Xk+9yodbHB7AJmTVF8GfWjSY0zRqihIU67ZHKavAF2B
IJQBc55qoihNUWoWk6Lcm2GCGsP9ZTXOfTgeJXDgeEV+eyFuqYjc1GXdAMcU8Ldm/ayGn5F+q6X7
gmZuJsrrrlnBUhj3VkAeOSYkx7VkzzoIL/eGdW8YtWvJ+06UC1gzAQu5KcyuIvw8m0TvR3ssjRgL
1zQAIGi3ToZGlFgUmKxK0RhvAuZk2Y1xuj1xWxkoCee150j31Kld1XmQLPmvox9s0UIIt2p2M0rw
tBAy43BW+y75nJWDrGQCMaubg/4BxKbIG5+hWJY1gOyzBGLszLgqAIKxQwajc/Vo+mER81qNwkJw
hFYlAuIZjV7oBcFcFbd6Brj75BDXUVj8Ytd5Z3mNtJfG2u+r7WUzXzutSCL+ryj0aJyKGvSy79IK
MKsN3XXZvgGyoGMghBSIWbWHhRjuuJqh0RAyQkyYB+bwTuKHOnm5rMnqoqEmA+YHFC3O2qSdNNZb
dOx/Q34P6aY3DrITojEULOIC17CqDJyPjHEmeAd++DcGXM6oFVBm7MAxSjUvxaDApFPB/b26NQsx
7P8XzjovRrDcMTEZKZCo9qYkoIrp9tU/uFKEPf+pwxZ2IQeQaKD9zSCnNWLQ/dkv5Rz9y/YvRHAn
FYnqqERxBxi30YOR3CbO7TwJ8i3r2/9HC+7MdLpDGoMZcqdkmzi6Itm2iYAJqFfuIHy+M3PlA5LF
kvHPCCA4jl2jQxgpY+CDjWwecAYjzA+T2H5vFcEw635jkhT4usMum53/23ryUQMI4MKhiSAf7pWo
T4O+DTtRdUFg5YZ6ahYAfE4yu4aMvHV8K76Ve8e1RA3AAhvnx3sasxoVWYUQJfKdPhjsjaEeLFEC
adU2MFyMRjRkXGx++kWTaRwrE6SM9WdYug0Nhvw+DyPPAmTuZS+0kh/GpbSQxZl6rIzJZA2QpW6V
DTkkN9UNaNU2086aXWB5IHi4Izvrr9/OTCgmsbBYuKB4XNFYtzrkIGu4V/lJAwZh8WWJPDj77jOT
X4hgAdnCS6RR3mt2CL3MEqwYH5PyM3O8wX60RzAf6AL7XslHnSrEjHMhLYz7XMkbKFQDAShx1ffy
qnWta2mb+M5W+3V5z9bN48/qcY7WGkCmMup407YSIJoTAvKWyUP8PRoflfFyWdY5gheefsutYh+z
0Czrp87oYgiT6a4IZC950b0osG6GQ7sDD9Oz5DrBEPQHaatt24fEr0WhmWgjOQPtomiQG+DhenFr
7NDAMEyvBlqEFe1dra8H9R9eHEt1ObeMXsOsjXRIU0v9I7coyOFUfUNbZX95XUUW893ltlhXDCrV
6F7EuvZR0IZPRulbaHua091E/MrcVQnu0HgXyqIxIqbAhXPBd5nOyhQbNYNvD9vsZXDSvTM9GSGT
idl+JwXgU+o1rSACEeyhxvnmKpy7OMoglAAkvgBeVTN6AEtQu/exqNxiFKRnV6+CP2efbzvBnFST
ycy9lASDREDVaPv6IZcsgVaipeRcjCr1xjwUECNXn0bq1f3BIiFygLt49KjjdqL3g0gtzslEeQ0K
Hg3yQoqJnpuqelKbx8tmyT75knVwrmVo8hqpJIiYx8eJfmhCFtPzlskTd3LWgmyHkZkOEGBP/ctM
pQfFSd1aie8BURhQ07hKyts6x6xgYYpOnEg050haW23kNIFoU69etIIcUxCdWRY95HpyaB3Zm+vS
rRQzMCZZcD+s2z+ifHCcY2T92xksDnsJoBCi9biMUkn3cvlTTuNtXMwbxidXtOk1sEsEOaFVW0EA
gbkoPJqBT3LqtjWMCk55yk6cMQZmMwalogNg6l+Sg8Bc+U8Md7B1YrdOSrGmfTJsCtv22jG5HRLV
L7Sv2BFh8qyUoWA9iyovp5WJl1+iFyiIhj+k2GVEAea+uW53EaB59riBDqClVd7Tvag7YHX/FnI5
Nc221wbAWyDs6xW3LzLPIdseAO/y7KrVK9i2L5/C1Qt+IU473TzdSGeQOaKYHVYvEpqH7deuArfJ
BoxdlwWtebBlHpk7EgCMLyu5hF1OaraNI3+s7sm8Q6YlcCQ3Ak/UhFHByyLXdFuKZJ+0OAp6EdVN
niBX0OW/C/tKIr+n/hkYoV4saf5lUWu7xh68jHoKs+Q8/1RLhn4CpxacWbaxQoBe/FDtY0irjar6
dmQIpK0X0BfiOCMpKkurSQdxDaIUS9/nMYgj7XsbXUazc7SroC6+iGkKxK69SJZK8rYS571VMwqc
CR1N03aoELGjYcUUIeGtOZSlHHZzLPZNqzD33CO35FXjj0z25PguEyEXs5/gLx+WM1dtQAkzRLxT
ESifkMhs4LMqu7oZ6vABd7jgEhCJ4O63spJqu+pbXNl1eEQzRNB0osfb6kKxUVRg3jIQGc7Akehp
kpJRHmqASFDi906e3FQENrl6cP8TcjaAheRUYncTHJJF6Y+5f0pAz5kgCTt9dNJjmij3NjALL5+m
1aVDJyrKnZaDWRZud0o0G9hhh93J6I/WudP/HsYCNa3F73NbM8klHSQWtCWmubOd5DbOUEuPKikI
qSgfsXpoUOhE9R69iBrPNmzGQzICCAV7BPgH11K7OzqSXasn2yYWlbXW7eE/WTy9NrGmXAW/KzM5
RPr16/+bGRZ4VYFC/HUPBlZiJXiAogkfg/S5awN7hzwnIiLtld5KbBLggLFT6DoBCsLpEUU5WLUH
dCR79B4wGeG9P31WB4CMh5tiX75G2+lQbqmf7UM3P4iagFfd+UI2519LqeuprUFHyiZqojz24iLB
cNmUgGAQtDpZvhvxiLls9SvXFRANMSENcHN05p812ZRGGmPGDU3XeZAMvj4AvsttK18S0YauPQjR
xA4QIHTgMmgJ7nxlQAMzC9NBM6BBAp0WWymfNyEIb/N23vX6FyrmNwbyWillNOmiFoA1PdFLhHZj
hsaAv6cba87yWI4pGmp0Ah41LVfLQBkzxyVZ1Xs4R6Uvx4CNvLy4K0cDTHXYUhWVCvh8zppKUO/1
aDWG1VrxvoyAg1IimUH+fnxUPRHDGQ7IA+lcWQg50GXZqoWrk8gdRRN25/QTwKlZKsNdxHPmzFHE
LmLjtrjJb/uN4ybBXbkBQt8MHiaWSOs+hmtAsBgisMUV14zhPgxaoM0Bk53fOb7F3ayWpKShgtpf
HoLVxZk/RgrEnMt7tdKTC9oC0LKiCssocvgqwjAbnVkQFOJMqt8VA3q/IK2/AnNkeZAoRfZgku6Q
drOuFIRynjqnPwHugS4xc8jcJAIbU/r3YIjskzAXAKQlAE3wdfaaqnIxadB7MD6N5jGLMh90QbBe
CopYR3D/rRnrUhh3PxFUueXahDAwNKE/SjKop5qt4Uox/bi81CuXO9RCoRgPN6wz73PKBrkYp4O9
tnTIvDzG6yZPEslXqLRvaGJs2txRXIDvffVT9XRZ9oqTPbFiZmoLUyoHszETVikw6J2ieupw33cP
anaM230pKuSIZHEeLx8aZZ46yIqm8VgS023TztOHLhjS+C4dHFD8DYJNXHFzwDZA3hk9QQDptjj1
BgeopMQENhG2764G5njc5Bs07jx2aGkwLdE8wIrNoOkakFzoZgeagsX5BGSFc92eGC4RiYOq7T61
fvJMSRZUxFbFgJQFJwFe9Kx/i1VLcRAASTSk9Vs5SOCebO8c4eW/4maQ7GQNDIzwAKJObcNKzMLQ
Y6DYgDHVCOwmA3hsnr2N/QgmeMBWFyHIy1PztcIl7Q6zeR1GhebK/QwKjbBx9llniOLgtf38HjbG
4hpAr+UOZWHUSjI3QAYYNDBuoi0gm2+M3lMyYLEKTsZKiIVIEYVa9pKUUag/1b5E6ijushQ0JyNR
rlMShaDw7EdAwWThCOwZqRd1LJ8Td7FXKybM0GptgPfkm/t7cRjR1lbGaQSKkKR1m8Bykb6x3OH9
rdoWLqYTflVbC5X23IM5H2fvYPyiO1Geem3PLWA0sWZmzObyUT+QlitF1/AJ7YxOKaKmbkrS18s+
Z818lzK4TYxATDvoBmSE9txu0SOm7NUu/rCKTpRAWjMX8OyYDNoTfbS8Zx0GtekGZi4OcPFHBxzK
ZW+CxrRsFQ8DIMDoM/9JJHvQIu+H48mn/uLJijAlXhTeNG0ccsC4Iv79oEAcqUUlr7UMBCab/8ji
Ah09MYfU1CGLolZYxCAnTIEO7IFNvJ99TbunSA60UnB5986pQhhG9kIq5+RMIAJW3QSy37HI2Otj
stJrVam6H2Fo02u7T7RbJTSNr3Cc7HoT9QRwDbkph/tIVgbQwuSlP8+qgoFCaZL3jjK0A9CwO9AX
1xpRgCAhOcpn3EVmMCYR2P/6MUW4n6tavQuzJHqOS52C9VrqY9D9DsaPy+qdHQAkqxD4w2bQewRE
LWZSizMIVmOAWEUVtJO1V4t29x3c+d+LUIEdBeRPcOqafJebPI1kAlYwLqOamJgQw1ycFImYIs5M
H3ro2CXgEePJC6TWUz3axKpqtP+CCyeXXXt80soeUIcPkq55syZIPn+/VbhMDiPcYdzlGtCxeUwf
QM4OhkbQzqBtkPAO94qPh4U7BZ+KD465DbmPAu0AKDQJLFi2mx7SPWZIg2KHQGc/XdGg3BKXBI/q
sXksPdGTbiXsWH4cDwOkKdUoSazXYjYwTKk9EmePj4z17Whdl4OgtXrNty1Wgs9BAmTdcCS2EuAH
U1V3lFr5Sxkb+4FISf5+2Y7ObihsMeYrMSQPMFC8qDhTTcJicCjgVr3RfjTD35LiF/MdmV7+Xgpm
8xBBqYA4BWDNqSEBlgltRIzySI6m+1T70Kvpui5ttI/MoicH8xwnZsQSxaB7RvMnmk3R0nYqqtEx
yFlaENV2jT+Rw6DhxO+caifpV4rhTXNgmhi+Gt9T66oQ3b5rq4ksB64JAzYMvK9T4Q4BaQMQVMEX
WALRxNpa9p4hhSdISl1e0LWX1YlBcm67LmbLLJhBmvdtHChXamCDrBDIjoAI35Q3YSD7vy+LFFkl
pxuFElWTsfMZPfT6vla2oQjgegWfByf/jw/gQ23dAB5/N0KG9fiWBPN+8LMfqhffHhXvbt7dhSCm
c/VjstGCaHNZO+GCciZqzA4MRoVo8tt6mt+G2w+UhbYopBzuiu0EzDvBDq4vJx4WGOPEseN9q1pr
SAwQhBW58Xsq74CnKJxeWxUBPHOGTGUhwufONnGqNBlbxN6yQYGaLLvIAgRZLcLdXYEqwq5hoAGG
jzwQgKJOrV7NSaaSb8tIKpdS/SMqPwuSH9UOHpnmv1rF8hQ99Ywi280YEImy5E6we0zEyalHPLGM
6bndy3K5V1qNGSeafwOMibzKoLDbGECFRrCbAozO0B/l1s5dWU6uJiOR3i2gSBcKMQM8kf+adZB9
DhJi8HVgzsBD7nRFZGDNZxqL+1Ptq1eCEQizzbwziXdZ7TN3w4nhnAA4TZpRqSEmq27C1K/Da5Ji
BwzBnNf6BmMEEoBZoBsCV+SpOmTMs6RrssKLMivdDOhXSp30mFL65JDXuMyv25x4DfDbiSltynze
G+rbZU3POauYqotPYBf0MqRS0jgqdHyCFfnxk127aezmv2nQBLeq5L6OfvSoULfbO/thdFPBhXwW
BzHh7PYCahKInvlxliHqCjw2ECP3OnqVX2Bs7lRt2+RXMQpe5SJJLLJcqAn8BEy6sWi87Q3fyd5k
HJ3Oqg4JGfd1OAo29ixOZXox7jHkAdE7x+slRXTAFBKicMyLTm6RTdRviS6itFhzQzq7kIElg8zU
2WGgiY4p+RKr1/hp9jyh1CDPvsA+Vho1MIghY+TIBggGEP5PF66Ze0tvJCRnwC47VoeJvhB7085H
G5U09Ecrlm+FDwKZa0HhUiY7novNipIQEwAOZKp45lYYDIabqX8O2o0WbhrVn83buPEovJD01qge
MHXdSvb7Ym9WewcIoJe/ZvXuRFKT5f9YIpA/pE7ZscEvRolXXUWOa+hf4XSPzjopdEcVsR0yyoGC
OY/21siutMoPbTduDoQE9fieg94nFdyoa85Jx/MB0R52/Sz360wVUj45AXue/DV3b7VpoQhje7oi
6k7TVyWBM0xntRbzrCRgOWEUtyYkdUHuVzt9i9Bho/j5cVDdYWds3kZX2Vi3ievcSG63JYOLnh3v
PQ40rwDaz3SlBNm+vLHRyuDu+jeKAGN4mbehe1/74XUcvFzeqbXzgBcV5kYYPszZ041kXTcZ+ojQ
DS9XWM6c3Nn/UEDEvY8YmGE4ICLlLqAusSuSNDCGkgL6xgDRXaXsJKUTOMaVrDNoqHDegNSL+Tge
0WjM8irKAeePKYESWCnzqMi3A2pCh1ZuCl9re/l+ICo5FLSXTY8Wcfl6eS3XKiimgUEsvLfxEcgw
np5Bee7CtqL4gjreqvJhaIPYuS4lr2i2Ue7bTb5t5YNZA3lZ/wztINbfkZUOyV0iarRbK3OefAnn
gbI0SqJ0ghVmL0AWnP32o/EBt+t9kW2Gpo59fDTu4sAOyM68EXVBrJ0ApKhYr5jF6Hq57TaaGbg2
NmRLqDUoxg4AR0n04syCvMaa5SKgQemOpfWUMxcz5g1V0GUKACtl207Kxu7igIZaINjUNWeOET4F
aOaYDjrDOIkMc+jGb3ZP6uRDUIyx8VsaWpIBEFxNw42TkBAAq03/kCOxasHjSYnuloqliRoMVtNj
mC3FGWLDs2f5awRxUouMMVZ2h/4xAqJKcJcb7UbagPtbE4Sxa+u7zN1y8ZyS9sQKGVk1aJcd7UdZ
AG5NVNhcu7SWMrhgPZNJ3cQzc8uRPyM9DMLPHGW2agPwcDBLXN7JNYUMUO4wYHnQ4fCdmxhfTGaT
4HRKzT4a3uVwW4i8/5o+SxFcYNjUGkXZASIavA2l8DibQTL76P/GIK2NqrvANlc1Wvgb7qRpTaZ1
dsvEDaqnF851PBkBTWZBbLGq1UIMZwmkacymb7BLqIiij89qW7eUXs3uyZH2tYgJYzW+XzpRzibU
KFFnfYQ0pCn7/G0G6VhcPCO8j+vX3g6qCtm/L7nZo51AELWsxbvLND77/0UIBQQJS4pK3IX5U1fd
mP3tNF/L6W3yeNkO15ZzKYYzksIem66WoWCYPUad7gJSs9N9TDnO+haBvUCptVsRhVg0Cano5dId
5q0XSunDVKrRMCGIfwPEpR276nt6CB9o5Ib/YI2orMPxqwh/zsbfW6M3MUQCSbJxZafbXAWB2j+8
MRci+MF3lWptMzZsh8bXefylAqez9Yp2e3mD1l4iSyncsVITNdPICEV6gO2opHPpIHghrB1cJAYB
WQdgB5YzP90UkDqikGOAzLnUjsZUusXsm5pAi7WN/y4U41mGBxU/ouRM6NXpVBOBKEW1ZjtjULOI
iQtAfHeqt32Z+ekosIDVC2opkwuAzDJTTFyYcLERhq/KYx+1bj9cycVmpF4X3aBppR0FBs7Wisu2
APYPOLEGWNsAZsntltRHaRuXqAuoKiYP0Q3nFF8pndy5/dDC3WXL+K6Rngv7pssEwhSeEqcbl+RZ
RJI2RIHK073hcdTdonApmI9fkqt+r20K4JCWD07uTiC2v3P2zpaUruObbhronSdKBazlCaH7f59j
sthlcbjNKszKVoLu5dHeml75FAXZdbgDNmB8pR2SR/nhsv5CgdxiRyNt6iqF/onp2vsEsIDRPZDf
IGp6Cb18X29/CSQyd39hxU31VMV5LEJtyCBxRIu+K7mZNx3Szd2M+kuJkT8R0+zay/VkSbnrJybj
aBcN5PV+f9SO8+A5buZWbnmre/LP6iZyX83Wv8EWx4BlhDvdCBRe8T4nH8CdoRKj/ACc/f6A7rpT
N7Axc/MZHV5RaAotdCMAvFcEoLli16i4IJ3GaKHgkvjOCCPKSWkNaE0kButfDX3THlyaBYNlYrD7
l52i2my81chqOSBt1ZUNqn1uBnTBdL4ukGgl3U6fjo712Mt7036ISAlAjdy3uk0hwlM4P+/sU8F8
CkgFVPR53yknDq3nAp+ad0EyPijFO7Isg4xkwvR1eSvOdgL9SwxYA+8LgHicJU47R5rNLgbJKqkA
sdbMeu+CUVYE33F2FzApjsFqjbg5z/wXiJVrs0zQ+wI0svnQVd3z5KiYbS7N579XB1U1FY3dgFZA
Yub0JA1aH6LFDw8mOY5+Fkg6z2okuJ/PQhvowhrg0SWA5iSwGJ+KAEOUliM1iWJh/U61x35G5yUq
FwD9LZMXwxRcN2srh7oEsjpAtlXBq3EqTStrms1Gi7Jz0r4YSnS04/bFiWpBGvTsPYuCJHoGIYiN
MqPZ81RMkfe2AwfUI177bdLASZ7M7pCLaj7nxgYpiJ5wjyFxgHaVUymG1dlOTNMefBOxFui1Gfk6
TURLtqrLQgoXDQI/EPSNedYDp9v2C2JvVcbSJLFqiMCPnZsC0we00sAPQuzJm0KVF4mmDJCENCBS
ugytMyx+9qjZO7dSLEKzFklj/7+4CGegpaHjMweJQNtfoUPmK7fQ2VgPSr9BXwsFW5iZuIXjiB6w
6+v5R0vOBEkGUksngpYtfawLxU0IKPtmxL6a4GSdRXOsKs4AwtEgi1KOxZ0s3RoI2AjR8lDaoWv2
Ft5BQGtTpSCDT0biCfCajjdq+e6yz1hbV2Q+WIfq98nmbL9J9ChTWth+P90gzIjbx0jZR8VHXFM0
O1oCJc/jx28t/4jj7r6q7NVBHiAOdLJBZtxYZYo09S7U7ozxOUk2BfEQt/7fVOQO3lCjUJDnkBn1
31NPZYvozbgxo0C27m3R2+K7lHoSz3yriBZEGZRyAM7lxE0TIJZsAz3pTvJsyCgRbjtpnwGrN9WO
igrPiTYT27fgMi+reZ4S5ATzR39sQhM0Y703hOVRbn+k9s+qfm6kzkOfPpKTOB+atKd95hLw2joI
cioDeLqFtu3iynUcsgnr1JdLbWOi2+Tyx517cmbdfxaFs+6+6QBXIsG6ZzwP1PChNN9SEaz2WdzA
9AceObrYWBMRny9s29YMWwoZUty3GHIukX6Px8EdzJwElJQ3eEKJKmjnlUJOKOeXhsKaQVNX9x61
qud0GregL/LrcnSTBFN86CYdUOFKm/caheDU+K1l87WuPOey5GrW4JcG9XVtPrZhub284OtmuFgN
znHJZkQmBE29p01IR0uvKtkNwzannzp6isoxiOprqzgMZH9Z7upGA24UFLzorEKF6NRPl2kzxanC
1mMqd4YF8H072qFTXKTeWdL2e93RZQDvDjgsHubEQU4RlUYc6qGlXgjm69kAxgOaTQEFCKxL9UmP
K3+wsns6xwLZaxc5o2n7/6I5H6aPQE9zmA8j5nBImmavGaLLYH0V/4jgfEgJ6ktSZ9g8p582U6vD
hYDMWFf+yWUsVOFcxmiWsppSqNLgGe9nO5Srfic71DOO7a7clbZ3pz6CQXB0ESLvqOCtKVKSM5W6
7KMxR4Oyl2ST3wGAODe7YKSFAC9j9WJd6MidUCvsiNWxi9VO9sa8sasHB1dPdkwJpqN3JLv/lwPw
Z+v4c9c7GkpEWNJc8bvx2jSP5vTrsgiBAfJJgTQNR6dWEAtJ1dOk3QpjyNXfx5OINWKiX49/K2od
wG/smalQ3vbtY+P8S8wBljEUXQCbCBjqUx9hFkNl5R18RC9nxzEzXU1JH436ydTrXWvmV8PUfVxe
MfaLZ3fyQiJnA01hyo2jQqJJUQ/3qHTXSDuj+hX2AmNbtemFIG73R0cGnRGFoNi+JZ2BWTU3mf6+
UZY1UKJJFgDTaKTkL7psnKVU1xo4oBHXW5FPe5nmlRvLbzJtvH6WBfu1FgOjz4p1F8mAuOR5jXRS
hWFVtEypXae/2opvOpt+ENwcbA/O9sgGtwcMAki1ZxwfyIhEtomli8zcb3v01eQN7u4OQFY75Exc
STQGvWoUfwQ6XG4tBtpFUowQ2FRbW71p26CvvmSwRohwPUSC+JyaZDfR1DDNpAahvQ9m3iz7UBXP
mQUtNt9PVX4RAaWBQj+QhJED4OyvsGgU0bhHyFe6sYda9MEECR2oNpNd4oKld29cj5ub9PB+F/qO
R94euyvi51fGttmULpbcQw5ZcCTOZ0RwVS++iR8vruWxbTUTsJvz7ZsURAdt119V9/mrdl2DrSp9
TfZzcJ/JrnHXXEU+6haTaAbnPKvJPoEN36AjFnQrPKRQ1talVjik8yhyWwdtO/mxD1zGwesDDOTc
aa66FRFqn+cZOZnqqZejeTi0pg2ZH9HsKcfpVb6jd/Jb47+XHpj+PAzp+vFBv8Kq70TkyecwJJxw
7lk3OlrqOOUAhQ+sRaXChLqXbSVv3Ix3xhbP2GN+Y29sQZS/+gRZrjMXGkV43oZ1BrGodflNYLjV
Ictcx+s+j82Tfmu7km9eW77sq1vR7PV378WZ6S/2mIuZetqMMgU+s4dhjs3svli30+bjwXQJOHUA
Ynon3zqettXB/pS9PpINInQR5uzqY2CpPhdODWXfjmaIT1CvNQUm1gcPszttJO/76JWb4q3eWgcN
VFCXr7f1dQdUABuwxegXHw1jOIl20YB1t9wUptUFGIRyhzcNzHDWJvHqq5SiCyltvGITokwjCCPX
4gUQ0/wnnd/1LsfQog3poaq7+hCoDv0HCaD/xBnGiAsmfDlzrqU8gTlPnZcDtRNNvV4qzMozz8ib
j47+JUvF8oGFhjMfpczHNJEhomtdxW92cNL9Byzn6rN8qd2vaB89gbh7Dw6FF1u0gGsX7FI2Zzd6
p2izEkK2kw1eNHpR6cdIHUiiStqqnaDlDRTxaJ/CwAC3jiZ4u7IGE62eRtz5EwBgbBT8JyiEPeM+
d43WS7zBq96RIBlduhV6pbXoaCmeM5SxSZLCnNgag4Ltc3rLrtPWxbxUNLio+XvZTw0PjeL2l+B0
rL0VgcgLjQENgpIsF2+m/ZCGzahheZUXC8gT2ZdpHYfsKVNfUiDzZodBBMK5euctRXIBp5VoYzyk
ENkmbnY/7DDBd1v65VW9z3YjGDU1V7kB+MrgpS6rrKUBIHjiZ9QfLqu+YtQG3saYD0OKFu9VLvII
266IJ1DeepP5XIGir7it9S1yijbaBEhza4si05UNRmL7G34FM34WT5mgqtQuTaVpPTTkDdvJQa+P
HqYDHkK5qOFzxenYoNzWQKXGhk/5Zh9AeyeDLneth8Lxxq7pz1mXBdHUqjYLEdwmlsmAUNuACKVr
ABI8+/14O4goelfOPmD4WVkI0TWb5TkNE8yGpFpSQ8gM7KwqygICdbJNEb5fNoW11CsEITEGqCnk
s/lXXaQUWieRvgVbxmFCeAj8BaDcaqEbSWhm29v5dR0/Xpa5tkc2gPEB+YCREExtnOoWAfggzQbS
ep1dbMqw3iNpv7ksYi3PBbX+yODCrNmIzTLPICOr0SkiB3h+A2C+dntt0/b+TN1o9uMe+MUCdOQ1
40CrK0ik0QqKBwvnSmunrBPHRr+DRm/C8CuZHivy+7Juq6YB5DoFe2ZgJIATAb5DCsQhMG339VMD
PIVI+7TyFDfsy2U566r8kcO55bhMUNLrIQdAB5l2o5Mbpfcuizhv+sIe2WjeRVoczNvg4j01BQnY
P1MoM+srqvs5DdlkbPXSzhpBx7Ye7Wg0z2ierctjpcT71tHeHczd+gDOFjGTnDdwf38K4A5UlFlw
03PLquilFirZ1HpDPkW52zlW9zJWcXRn5VP9SfVyUr10rK3CBcRU5g9dad/EWYy5VyJljQeHVu7w
49W2zICc5DaIS46T3Y2W2zpmVLnJPN9FDsZjE6metmClbo51HPXPIBQxwfY91piNkiMjuWvGqLuP
JTN7tJ25D3qq9nt5otZL4mDQxo/1hNwnYabAilt3UqfUi3s1va1ALA/S6ZrartoMyabKaPV7jCW8
nMBsKQcR+tbvlLLB87lRiHpQCQEv5+X9/G7p5sIljB2i4R4d97pl830yo9TP1G5p65Wm5NnVM9Y5
qKZiMzvzrrMVV6PaAQHVR2T8lpv+0f4f0r60t3Gc6fYXCaBWSl+1eLfj7El/ETrptPadkij9+nvU
uO+0zQgWZh4MMMAgA5eKLBaLtZwzKHaoxK+4NdxMR2sF2ifz+kcy0a83PTqIZZTUuoW67oxdoyUd
QAjIEU9074LNpeiEIJWOjVZYtO/RZlGAOZHT19tLMXPHXkmZTvFFZTIazbzVCaRYTdmfNGDmh3Zo
onHTJkY0bkneJA8JsdYBRctHyfvzbfEzTsIC2g0u+YneB3Z3LV6T5ZjkEnwfi4ldDJ2j9Y+q6Q3N
gpyZJMaVHOHUSL6pDjzD1W7WAFceVyCcxVC8W/WPXbeEwDizcXAWINNAMoh8D1MxzFAExIRDQtfG
IZWBuCDlBz8I/sP9DvPFoBlGF3AohLhQ50FmlPFYO2FL70rSuej/DjHKsghLMhOAWn+mkQGuatJv
U8JjJfcdBSCRw+MuWFG58lfdYKBhHx05j3WAaHgMQImqpHJvG2aTe0qbB0//m50ITj5HV0DHkhpr
mkU26ENtcNakGdAFF9I9s/Yoo2fNgHdEYVm489vAYqrSwE5UFrpgeqn1Y6mZNpUXkpJz9og+CoDW
gKtmelRc233o8zKNp2NXF8iBqo9xCcpXa9X1zzwYVv9+7S5liWfMD/HAHiBLsnZWvdZDdiRgbaPS
9j/IQdEMrxTkQNEtdK0TeH50YwxgJ1GomPfoNGe2LjXyb8sASvRo6PnzbXkz8Zkl4+EJ5nNMWBAR
lSvnSTRiDg+uK8Mcm9o/ZP1S9m/mKF+JELxjx7TKGizcEz0gR2NVXlmgPWRd8x9cPSAwMDKJUAyj
sMLKBZEpF8N0lLX6o8ZEPPcfY+nr9mrJk4v7duddCBHMIAtCvUHjae1U9E8xiSRgH3jLyVaWn9V0
rZuA+Oucnp1aa43O+dvSZ9LjWEg85IB1j35i8VyNQDXK0ZyGd4LRgDVi0zfomAxOCTK8odt0S2Bq
c7cakGLRf4eECG746e8Xt1rWAa1kqCeTL/utH2trmfMfaBTZF0F30DRgDozaVlf7l9tazlnkBEcF
4kq048FVXost/UBKjAZaxrxZM6U4YUr333v9aVDtHxGCI0y7OFONyVR0Et13JHuIAYbOMMVxW5M5
w8duyfBOCDJ1EYcSCblkpG2OxyPIPsZiXCnluLWyYUEMnbMLPOsQ3ejgacYY+PWKVRRpZkUraqcN
5aqwUwsbZteACnJJltT6qgt1Y2V2FX8027I7lWmauKlS+fifJHykHZGIDeDFChsFJMGsojbjQI8k
ei0NTh3GyVmXUvUoIavr9UXq3yksDrntE8IPfkfHnYZu4Vc+KjGmzi2/emW+lXlmKAPuAvMC0aFv
6vHe0vryqYmtcdcBB8vtWDmaNpJBFKOsIyjUkAUq4xhgp2qm2wEyNp+qngadB7I9YGnksuUGPPTP
oMaocE8qtF+lGs8dvdS6tVpxILQrGJRBnSg8150arQju2K2U+9ukkJQtlXRvpHIBeGrTd8e+tNB6
Zw13APUYMZEhaQe9whPSDtO2yLxWrszRbvrc/My4pm6GsRlfhtqQM7uncXlWRxT97ZSHDFD6cZ56
ph52Tzzl8rqtsuRdCiIZxMuRgUYqhE3+Qug995BHkxgCCjg6jLqKr2rFkpo8pYj4CPBPD5Fflae2
r9kWiCvaC9r1/Niu85a7pcTNk2y2cW7zeFiiY52/55FTQsoCPkKc+ay6Ia5YOT3okFjq2t81kJs0
3eP+79vnaEmO4HTrIs9KFRNJjqykK8uogInsv8SpueutMXT+N1nCWQqyamhSilyMbvkfBt5RdoBO
oqZOTbsv6MNtYXOu7nIbBcVSVPHKXsc2QpEDT+hDkrfr2yLmnPg0hYIcFujVgYB17Rt6vBnB9Ii1
y03ZGVuAzxUYDgmBcQV+lo8Cwy9+bG5LY6lgPBebAWgEuTm8R0B4LgTWltVLnTrFgLl8AONwIQW2
ggRnnG5QDFw4DnP2cSlLSNJlbcwz2mEZS1oBAKRNs5VkkCeWVvUDGrzVhdtjThyGv/8xe+H2GIBM
UmFadAoFExd89bWReKXy5IdLes3t3aUgYe8K8DenrQZBCcaHaMvRqV/bxHoZVdR3ouSc1aU9NNVC
Vuu7VHA4Y0gAo/TAhPxWINBoJkeAEcMJGNS71g+dSGu8ONUOkhHsLN309F5zC7Bz3TbU75fltVhh
VbtE0blWQWxSq3bDVPBtUG+RX2NJOWFJVaRigm7KD9apY0IN/oybQlXfBv9nmux9MEnd1uq7rVxr
Nf39IoYihZFUIZ3kaV6IiYvQya1XstRGNStFB2bG1AmHbJbgtPI0JBh4R6SGUTPC1xi07VuUH99u
6/KdhcuEMhdihC0aRpPiSocY7Ti+0dZWP5BvkE7Rjr0aW3ZfPhiBLX9J7oLYKXC/jrkhFgEUShh/
AMMEVxIFtKEY9sWTCNlCDeBWu/o3NVyq3HWFTVOXdz+HYnNb6Hf3dS1TcCkBa1Q6lJAp81US/+Y6
iKuGVys+sXCpQDP9lKjeNNyGXuEJ+070lEUIaru60XDezGOdH9vwWGt3rHxRx/tOW1jLOUO5lCWo
1SrSOLQFZGnIcoSGV/ouYHRtqd/eXr4lnaZjeGH2kaxFhYE0GNIqKXKCpl0VvyJDWcU5s41cdYzW
9G5LXNBMn/IvFxLHPmgrcGJhFcu7Ivii3XM0xrZFFhZwzi7Q0o1kGwo2yGULtljnKekliiqpDqxs
Mz0Z/Q5dpzaayJSl/tY5h3gpStgrrqW8AAowHGK89YufhG714Ov2oi2JELYJnCp4musQ0cvcUaKz
VH5W/N9XtgHF83fJRCRDqwGIki9PNhe1modMZe3KjY7+E9807mTLX0IimbU9FbkndN7jQSTCOhqs
NGvM5EIeV17GOA7wXOZu3Q97kua4L9VX0NH+66gROmoEUbCBJOK3eNzSQjmoex/Vp6J2k+kiQfdz
6Kba4+0Nm7VyhPyoBKG5Ggho11YeFHKNzBFFtibvt2nixGA8t6TAKZdKktMPfXNKUxvJlBtC0mGy
nIvjFPVa3DQjFrHqfjblHoGerRZrjmHB2lWBur9ERj57ri7kTYpfyMvKPOgVDnnKuCl6W1XcgL1T
+ZiXC4giM/0PEzIUmuMwlmFYGJK7llQrUQ/PjiXsj9apzx35NdmUm+hY79Jn2WnAKLQNzgD7+LLa
TfIhrW5v4Eyt8lq8cKrVJmyINYnvVsUJOPjgi84/0v3EwdhswuJf2yXKHojAkSJFmRLwzNfKKpmE
HuEIgOUorjTU69nRH91B2d5W6rtVTsUVjOchjQ7oEpEhAShpujKMaeNUIAbUD0bwXPNl7ok/w+zX
NgnqawwqodBKgNn6Z2cvbGToAcSe4VGBhjYJrAUK/t2s5b16UnboRQ3sYt0AyHsVA6N3R7eRi2Hs
feRWC8nt75aKrwAkGwouKrjMxdkeFBFigPjht1P07o2uJNtZuQqLc1kvWOp353wtSDgSvRmEqOBD
Xa5+oj6fdZi0/bi9cd9HghEwXiojHAajIyaTEihD7tmhcoytuVLXQEdeRw7btKtgHTqll6xzGzGC
G3v6lqxNTzsqD7e/YyayVJFmJMiRwV9POYtrO9WG0e8JCqhO8FJ/AiARrUl3xjqwpS/q5RvUDI/y
bljIF8/lcq+ECkcx0i0eKZNQ9jk4pUvtcVMfIlvbNivpR30aNreVnNvPSx0F3y2bCQmlDuLi4YCE
vtF9FulCdLK0jmIU1JYKsMNHyHgpt+aR2tm9ZMvE9g+vFsb32VE+3v9PSomcydxqE6ZMApVhG+tb
laylpcju+1V0ZRsiZfIAyjLfTyGCPqqvCB/d0o6e8jVdMIe5Zt1Lc/jWQEmQhGyHaX+2Nfhx0R3m
yKt0pT3hLHjFdli1m2fTy+1gndp+tNg4q3yPW6711K7PQGAEvtZM5th74Jk7aCe2it8zD6+rPX/o
NgxnkOIskm20Pf3mZ+UOgH9e9OHDUJdgPhfXQrg3QLcXqz7DtwQvrae64SFe5RgZW1kehmY+gK33
Iq3j02N47J14vfT2+g6xBq90cVJ0wfNZ+qDrybQTw87w/DUwVC3AbcvooPs6KLb5ifzqvblZ6qCd
1le8XgA2MN0uuoHGecEHlVI1ANPVrB0akXXKsn0dFAvodXMu4FKE4HHQDEX41DPhIDm2KctgE+G0
VG2+kMGZu6JwOaHyChIMQOwK6QCqpowVDNForGZfo4qkRpNRfixC/SFEIdBDV8wSuPDcIUWpBrSX
gIYHy43g3LTBB3GpPz34ZMCkBqfRMtZd54XjNgxVGxnUbGnIai7ouJAoUhP7lU6GtpueR8VLUFQe
r6IfXT7BcXVLOeG5k4m8x1TQNtEvJN5OSmsmkT+9KGTd2CcBezCyBDAllfHEe/+hRddAYQzPtx3r
7CG4FCrYSkOqqs4IAkUajOeu7F0jMz/NeARG+48BQ45JEIHxGWejGKR7o2hOQDtaE/pMUox1aN0u
1+mqTIKFm3rWgi+WQtjnKo8a38/wVTID71dbn3gPJsSwWtB+dsURYxlTzyowXIWzqJkRGpY4DkrG
fxgMHeVD4JAY+JXnkW8aKi1k6WYPDIA5KGYH8DQQC3WM1COJTWiVZu9MzVemXN1n4++8U/elvjQh
MavbhTDl2s9XaBCjFTK5YGNBkSxPNkmzJZZjhPuGbWUzXIgJZnfsQpzgDOqgjvS6xlKOPnBZu96L
0VbOI2khLF7SSri9WiTcpc7HGeEYvpXUn0B/kMhPOX7tzD2Vft0+HLNn/0KnSeeLl0DHrdqKGixh
kSo2gji3Yr8Cnm/TaglZbUmScBU1Ul5HZHoHG/nvAo25kmInzVOOMv9tjeZ3CTiaGOlDT6JYwkWH
i0Zj2cJ7W9VsdESdQAprg8lnc1vM7B0HB/Z/YoRdqnDadFriZihZQly/iOTN0AdLcJrztvBXirA9
eYSmbLOFMkYDOGS6UulbBzRptkafYGW+31ZpfodM9EVMsPOAB7u2BSCrjZYvwb6ZKQGABK8kNEeo
qGGHubJwfc/qhVZcExcr2s7E5F9lcFn1ATCAVBnqq8aDWr1SLtljgbqd7MhLd+qcV0KylqCySjGV
Is5c5uoIEKcQj/ccMCdJfarRAVSU90P3VmsLXChzi4g+BUyTTrxjaLi7XsRcQ+CLMjbyBAHAXLs6
QHSpxNE6L/Vzilr80+09mzNDkIDIVAcSDpCRhD3r8qIAQXaAGZQ69jIlOA0BX90WMbN4MgGjAbqa
wBT5LVFb6EFtjnGEgQ/pPuqOMaYtaOkaSD2bkXdb1ExOR50GrghgcGQAYYvJMmB5EasosVFhDKAH
DNWUoMHrSruMhlWEFDRVC9kmQMeLivEBXJ0L8pFqwfYIoSva7YAwBQAXDJ+Jhfi4MLNBT5LGMZHd
2ulxHL7TAMheMutB/g1m1+Qp96XeI2pQbKVIzT5ZYRqgI/OLxxJE8k8R6D1OwZA3XpJLgNOJIx2Z
HFM69GrdnVom97kt62B3WJdqUn1yM2vekpSrjt7I5RvGqczQ4XIpgRyr4B9EkvSHpjLpCRyAPpCR
wfIkdwH/ilojU09WDN5pc/RBAZeOxPhtcFY04EMMlW05csnrgzHdjiSkmcusRPf3WhLGh8pvBs2W
rbbCmGjHlMEd+GBgkFDSALWRGIWlANBE0UrbHzMt9IBAoeZ2Q2iDd0Qf9l5KjM7DU7L73YHJqAG0
WxxGjhW3lur4/ZhvB1nl+1iWskOTZv2TmYzlSyNVz+grPkNUt+FFjmaVgYxjZzMKEtQsVLIUnTaK
uoq6Pv3RUmY6o1ymDy0KpJugseTIGRR0ZuVcLgw0SUd16WlGApKIISMGGk9S1TNiEm/lNFe8VEaS
zlA53eHQSF7e1c1Wqrtqp6PBdjtYitKh6MBDj3UY4/hM/FYOdlo6pg6+ujR3NTOiwqu0mqLzOuSK
w5Iis2yVW73hZGkNThGmDuWjVkcx4tYEd7QfGi9ZWQ82kyxrxTsApNoVBUOtqTXkBx9i1PnatBgM
V7MCjkns2I9XVNUA+1yVXfDYjg0zH9OUtwMILnPlNe9Ztik1XsqOgc7CVS/Lwy9CwXqZ1XJZehna
iJ4HC9vlyrlvFOux0iBTqfXwVUNzvbnTgsp6QtCdbQbQcCmYTtGN6Lnk6JWw0dxumJtcbtmBKyXN
dw1KCxjonJre84oAxKawTF+3QRw1dHaRW3S026hEdkfti27V5rn2AqasBCOQaQ5K0IyQTekn9YZX
4Oox6xH49XVaaihBJwrN7STwn/QOk5wdJ+zYghlxFcJf75owrza+xKyD2qeRAtlBEruUsGDDMEX4
UJv+uFV7FFPtkUeyV/gsWmt8RLdAaXWYSNH1PnDLlHbbrk4kdCtGHCOHQNX+rUZdAEa0LkIQ1Skc
SFCg8jyokpQ+Elr0X8A9ibzBGoFr0hdsEwQ1f5IxFIkTGJvjPsljH10JunpfNbLkRBly4LYKnVd6
1WHEepSC+keQWZFi06wM3pU4Rh2rjEqzP/t5nu1qPwXSiElYeq/1jfXIlCo4Z2o+vPdDM9AVSVRr
PfaKn29GKjWHUE4prnk9CryMJcY9uoxJ6/amlMoHRtLyQZdYvlckI/5d6AgR7X60UALU0PTvgXYe
YFpGYnb9I+tzDHWio2hnjHRwMY8SAx5KpsOCu5wbjAZGEJiaMI9kTUB515ddb9FMNxtgFgIQiLjS
WID1DkjEReggrbvC3f6sV19aWmMcD46ztZPdxxAUbl4c0eP/sXB3TNG+6LovP0aIyBpCyiZIpps3
xRxE95TlmRvTH5yr7tgGv4vqswr0Q+gj6GTMjpqlt+3s5XX5AUKwlspSauZ8St4DRT8GtXFbYUqx
UZw60wBvLW80jXlGGgJJDm1uqvW6sABzdxc2A5mKic4H3WzXuwGSsxiDY7i7jPojCTU3bMKVmjc/
SvnXGIygUECNmhlF4KZliP/gC6HITOQDxPep2K9Prz8xnQ8USvCR0AriWXWn++0Hjsquy3c5qtUL
ms6MAFyJmj7l4tVSSO1IWVtjMr6s3MjySFx5yG3aNXGG7sWI1jzctcpCxD8Ts06Ak3hDY3IapCjC
8iYkxbBSgzswxxWoj/0Lun0340gA6ZNTp6yTB2n4eVvRudALCOiYBbcmWECxTTkMJGlMW4iMQOvY
a5UdKKEjSVsfWN9LbJIzkST6eDFVBlhgwL2LrIRdHjYaANkReqmfwBKyKXNvKzNnH5cCpvW92DS4
QaUqTAhoWRUBvUPLTnnvv6VxMuBNmFYL4qbTJroD9MyhYxiRJOp1wnZpeozbWx+xXd1j3b+E8Wtg
LGQHZ5fsrwgROigcpKGUeojgKgeeauM2S/h3C0qI4X3uA9vdUCChrT/MbtPS5/9Qn0Y3I6pfaOOG
88BgzfW2qCOokZNExgsiCjPbbHHXV40tyfJbrpSHLmT3YxjaJcbrFh7qc+dJ1TEsAXIGHRiewgYl
oO0mJVEap2tk288+SOYhXJPC0WvSJ04WsipzM5MwBAvzINNTxhCPr5TxQVIYCnTGj9xlip3e1a/y
CVHUtvhVMftf03qgdQEt5JaKYRoT07rCsuZt1TbqdDUm8lNVeOn4IdE9X/KEc2dKB2Qb+obhH5DZ
uN68NsSzlqiwjzi/a2rwwHIwXCKE+PfNdyrmZv/KEc6uXlqsjxICbTBqSAq6acb0UCBQTXOyUKyd
O1SYdcLIGsigkLIUzIJLda/HIcwC4cYhNcfDAJ6L255o7lQZKEuAPBNJATybr1dt6IiGUAGmILU0
ACpSTt2KR76TKyi73xY1N9opowsG5wr9aMDLEVYOL41K0jMLUYnH3/DmMTJvz9aVpznjvgSaiPHo
r6hHn1F7t4fCrnf5QqplVtmLDxDWs7fqJE3p9AEp5hP4Ls+/kqXxjLkU+4WWwEy+XlGrr1AbGSFE
2iDsr7xj5rEPQJis05WxLT79p+bcvwJEc6EpY67wDLkAVVPxVEcNX9hJEL63dS6hvtXU9o9xgynj
6EcoO8H2EW9bZZMlzmLbyfST4r1yKVLYUBWj1X3iQ1XidFt5E7Suce6YbXmyI70bG+0h3ikn6Uw2
S9Xb2WgbA5b4R7OAyCkWoxS9HEKgUjeOtuYH5RmJstiN1v4GPQVrjJtUAL+o1/3+5bYFz57HC6nT
3y+u7UFO28qKJ9xTfk6IbvvKQhP4ZIDfF/SvWpMBXwgYzQ5v4wAC6kMOFIV9/Dt/iVaoq8m/bmsy
ewVcLqAQNua50SSRhgXMgBl2Ym/5IfIkNFWu9LW1Y+vk9ba8+ZP3VzHBOIMwiDo2QFyARj2ggNta
BezH/um2lDk4LpyBv2IEg8T7uKRyBzHMzU66TZzKe+tAP7T1H8nqZ7OJFtSaG5m5Eih4FM3gUdcB
CdJRP9HMmx1H4ii93b41T0CHUJfUm4v1kUbFu0L7g8MmvDHBKyvHdMLdBYABe2vWyjtaWY7mnb7T
l+xj7jaloDrGrY0AH4+Ya0ts4qayxiwANN82eFAfOxddjuwQv5nb8EHTvHZvrtjPeL2E4Dh7sC/l
CnYZ5YaaBKiGOvJn4oUvuRtxG0kF/oDebN1RTtqPWLIJQNWW5klnbYdinkWzkHoDCY1gokYUVWGB
GUGnjUkFZNkEKXmdDYMrhTFoz4oe6o8Vyl2lqmfwq6YWP44VaZ6Lnsqun8l8U6hjfizrkizRNWkz
fuHy2wS7ZqNZ5xhRhV/IO0cJ+LYAK+zC2Zk1LrR5Ts8eOrUTXu94RWJgC5kUcc2oIf2nPsrVe6+E
myTrnDJHZ0H2VZYgwtPDhWzFvHL/CBbhEmHuZhMNWHg/llc9DVe5nK4XlJs157/KiWO8oYHM34AJ
LKfflQf5V4P0C65J8gy4ouDrIB3Hn+lvYqtLJeA5f47c+f+tqTXlaS78ORuLUC4NHQiFOXlhpbIJ
/GY9UvS/UQ3gWFXgmJVxbkrt/ba+c+72Uq7gKFK1RtcPwZJmACRNPyppR8vn2yJmVxRMpQjnQFoI
EIxr1fJq4Cb1saIZmgmQv9TvDPSSk7fbUmZt40KKYPhtJGmAPZ32Lfplltt2qR1+NmpC6RLIb+hm
Rf1NsHrASvckChA1qUD1Cx3MX9ITOVeu8VmtrG274Uv1t1mN8MREXI/8CZbuet1GI0cYXuDG6JQX
qT8kZOEcz249wFQxawUQA9ChXf9+jTkCyhUo1NZgB5M4OIbuu3GJJnJeCqXg5sSbDqm0ayl9H8IT
9tBiaB6K3quGc50svFJnRaDshXcJMhdENLBANlnHelx2FQhj8BYHNTSx4775L3Z8IUawMMAR43en
G7yKt7qW2Jm/0YwXki08PWaPy4UYYcGslCA1P92nw7DJykNCt63kJkuPgOljxfhxKhX+/zXThLdH
b0X5mAaQolBQ7k1Y/Sl1LWBwcQ9kD7eP5vyFiWcjuF8t3JviEKiU6p3WVyHQgn+arVd1Ht+ZIJNc
p7vINb0uts3O7XJHXfBt80f2Qu601BdOVc7rWDbqSe4OqPh30gPec8eiddgRUEcOe283txWd3boJ
kAiTVIDkEqFvNdIaXG0i5sTyIRp1R4+TbVz/SqRyoV4+G5SDbOT/JInbp6O8Y+IexvYNTluuTGOv
l6/yAG5y8DwUSDZsWXyflXYTLPXzzMddF6IFt6TWck9JCyUtAFXZ1mv4KD9kxwT0OxvuoLCYSE54
JHvM79MFO5q12QvJwh3ZoTYRgFOOOUnoFEAKAXdW+8LbUxYfeLU0aTXXywxQNZkivgPC1De6KhKH
GLKtoGdD3eZIdj6KZLvRG850XW5QcjyqpZ3dLbaiz9UjgN4PYCiQNSFpLhx/tcirRB9hs8ztXuH7
bf8x2L6HR2sznm9b6xxWLDT8R5RoRHFvWoE/QsPyrfWMdXXSP5Kv4jjcga5hWGkr/ZysyI/gHTSj
C1fP/Mm8EC0a0dCrRTtp2bmybdnZOt3TU755f/adYr9oOPM2eyFOsBy5G1la/1nUFagZNufOiY6d
TR31IbUDhx7SY/ax1MQ8hTXfPOyFTOF6TQlu9RzTlZi4vaulfULOdW9LBrqevNv7OHv9TZlMDKGC
d0TEtcP7OM5iH9sYWanbgKGhtz66cHtbyGwwciFEcKWJUbPWiuFwJN23Zf6AKuVtAXPLNfU2AR2C
TGNzgkWArTLLzInlaES1hgEkewzSY8EtJyibdU7rhSrEnKu+FCdYRMBUjOmVENfGvp1qwaqtj1K5
ypZGo2eTfJeCBDNQag6ebAULx1fqNi7saqPb3OX7HuDbe7QQ6j/avbTp7fyeL53vpSWd9vTi+isB
foqMOkRra/0TPQKFPbqJZ3naXV061r22StcBgM99DzQ1/9tmTiZ7IZmAMFhtM6yuZf7Mwl1Kn4YU
zQ+bdgmCdc72L1dXMEur7fWeMQjS0YRZgeUepOh9vKDN7FUAOgCM7U39HZrYmh81YDFjUwxb5V4A
gmoz3Qfpa61tU99u4z0JHyQwKoHUUDvEylOSO364kO6b28rLLxBiT+L3Ie2nLCbL7tLhER0ENnpZ
UHS1rXgJWHFuTdHKA3cyFX6+8dpQkmSjyREaRsOdIv2qMmDWrG/bx5IIwTKluukUaRIxFPJ9HiMB
Zvigcyid22JmmwsuVRHsMOmA3AIcO1ymgMNKf7aSVyteUPxW9SP6rN1wcDLrjncLYeBMnAIzAaAu
QGn+XLDX1j/yPkXcDalyXdmy/NGB3hcUrpr8yIGBH7ULl+mMK7sSJ7iyrojQfSPj+aMGNbolKxcD
giBaql087hYWdOYWuBIlOLMRr0WzN6aXVpd5NUt2QfOf2AMvFk8wjbqTqDowiOiyu1F+HeRHc3zM
/8OTEYqAjBTgi5hmFudFqh4k1sUUEPD+EU04erTN2cK2zGV8L2WIEyKyxMAsVOJeHszUxZS0awWZ
jbnSd0YLgNFU3oT4NUZ8U0XD/YLhz2/UP/qJAE2DonBL7yGbaG9x6fXJLi03RfQyVl4TPgf6hqmP
Q7XtS1cj96qx4DBnvNWV5oJFJmqoaSDhYk4WaE5IftUAek5CsIEX5KUoO++2skvSRKMEYmaaTK+u
1jrL6pfWxY6ZA84926OZ87aouXcXcp4I3TQM+GsYNr4+2kCTVjrTh2b6gHC5kg4Epd2eBecK/W/A
GXgvcvSaMvkB1a47UwN5cfJ2+xNmXOfVFwg3QZGZkiUn0DbmXQEU9V5Gg1stO4D01N3bomYX9kJZ
4SliqCRrSQ5l20jfh1KwKjV9p1rgcFFSJ8x+3ZY2rxiaT3DDAp5ZTEeRYAzTXIZierXVOPDq0LS4
vi1iXqG/IgTfkkZd5UscImT0hXJql8mIfOsh6dZx8nJb1FzOA/v0V9ak7kUIJCshAAVkBF/DDoUz
/yivmqP5C5WYcw6ag522Se+XbtVZ/hG8KmCYAC5Eg6EQQ1syT+Qugkz21HqxW9hsgzZYKbAjB2Ve
T11nLveyVWmHO+OEPxxgu3v1vMjGMQNyMMHJ//0QwQFUCcwSePvYy7vUeUn2QHvJDEdhrnlAW7oz
bH4mblnZ0lP+rG7DhdB+9vq9EC74A4KO36jWsctDuql7h6h75oMd1ovyh9KoFlzdXGx4papgUwWv
E6svpjVflS7ADdZvDXe6TexaD/IDAwsKHdb+wjU8b1wmEHsUTDBY30gOsLpVr5CJitYw7AZDVYUx
9UOPNkD2jqne2DoG8hTQixpRABY4xS6UxG31T8wqLLwLZ4/UxZcIOx2GMm/GiYK3xaRcf9SsHLhW
mJKu3T5culAnfyO8qEGS/FdrYWMjs0zADg6ttV1+OKIq053jM9sYT3hIJTY43Jxo1f6S3PsYc7u3
j/OSmsIuE6W3mBFOfHcUXQsGpm1Y4tZ1a8fdVwhY79vS5kOHC00F51HGIOvWS4gbpFce6iDK2NZ0
k/nAt9KeLOMMSA07qhZ0nI0jgSoHKsup3CCOkUijYrRFDaF+m9gD0vWgQrsHsoRc5Av6TZ//fSP/
Spq+5MI36noFvKmJSTlA4SkCfAVGMQhdcAPzQv6h1BZDvMhsWKITUAj2DKEwAAfjxlyFpHFv79X8
qv0jRozykoZLY0IhhqerWHJz/5w0bm8tlDiWpAie3QQ2XchTMEgGyUYffjPrHOduYI0LG7MkRjjN
JiYaBnmidUSYAyKAJvqUurx6zZP4SwZo6oLBzTzPMDCkTPaG4WAwgkyn7tIOJF5nNInQJdM19jAR
p54JdaMOTeCNC/LUVi9XlL1EQbkg+bttXAsWgigFQzzoLwvxnG7XSrzn6RfHmPhtw/h+DV3LEKIn
DLoUclZBhqVg5OCtz7bZuDb93KupshqNBfiI777xStofRIXLpRzqqO04pGWmJ7Ve1IJF+Zfkx9tR
wayPhVB4fVu9mR69a4mCSZZmKUVRjc1Lt2igVHaYRCoPbG95qR0dmxVGSFTnYVg9p+tu19u6TRcO
3uRyr53ItXzBVnVr9MMygcZSwrwAE+ksX91W8bvTnyToCmDQEZLiMXVtnl0r6UCojDHWVry04ZZa
e1a9hKlH1QVVlgRNql5uHpeqAsXFBjhaq5D/0vgp507auy3moG6r9P2AX6s0HYwLSUbXg40J2FoO
KT6Bc2VQJ60oSCkWfO/83pgUs5yIUQAXfi1miDEnmxoYqojRpZyZCWKChbhj/nT9lSCc4IGEgH0x
YH2jHNtDVNl9BChZqh26AmN9ge6CDOXH7bX7Aybz3eL+yhRONLqGQ6sikBnBJ2I8qwDxaV55BBxT
G4rWDNXGC1/R7QjN+e8Am8ucpMmqvQGUfuR3I0n9UDCu9tnyQjrUmskPpOflD42F6UMHOtVjFKGb
yzatLtpkY8PcuEQYVbXM/J32xH9pBzJ8aIqKnpCKa26ghpHv1rxStqFSpp9maSVH2gXdkQ5DsI2I
AVIvxo4Ni5AmHAq8qSpLjT47cwA4T2LpGJ9qtK+QVDE60ZIM8EvAqI5V/khAPLNOKv1R5ZK10QpF
92opOhdW9P9I+7LlunUk21+5P8C4JEhwuNHRDyC5B82yZA1+YUiyzXme+fW96K6yuGHURhzfOFFR
5ZKPkgkkEokc1pIhygsNXwd6m2lStAfwSCtKQaymJwWa/bRXDGrMSswsnRnp1WRJPL4gpILlb0Rx
Jmk2o2MrSg53nJCjqSTAID5UzqtiJK5mXaZRxVQD9M+SSF3klkEjQhw01RorDczpQaj7MVEKAwcB
xCWsabPdXKSAq+6PDS32UZgc5hwDEJ36fN5UResK1GWgr2DIGcCAnOcq0GmIiWoMVQUtTriFVqwE
I3VV+54EzrWqyRrdRdfpVhznv4LIooq6znCl6v2YtX5rf03w5jqvk+jEb4VwrstqwFBUDhASlj9Q
yohBi5Td143GsvKSBKbEJQsyPQB8hd8H7ZW2srtz4uIMGO2TU2HyIQWiTPA22qwCjD7IytLxsVdW
jGCMMM3MmTsWaO/ndRUuKKCPV+mY8+CZvTLFqBK77IA5Rb6D5M6Nl+eulrgz4XpuZHCbVudUb0C8
gU2LgGm77MeQeFaCsOGV9N8NGSeLWCP0t4EnABhrfBuQradlSEec9EIHSF5k+cb7REtJECS6dlCr
/7cQm2tqSUdDxQhvifR02T5FBd0VjeP/zc58iuCiHrNalKJXoEdbxX5kK6yeQek9fD8vRXh+HUAn
op0JBRje+By9c+I4wd4M2lOXusRMYAKJZ1cIowYZapvQEDbC1phhExPonb6QMoUwZ3gIzDvNrryR
vttZ6VHrGHWSSpbIEODwMdwDtwTaPG4Bg76orEBbOXKBWBtaDRgfqF+kkgMkinO2UrjgEBPttKQt
DlDp3AQp8hHWPiV3SSYR8x9eML9DAt7i5mCxGrNFSFCEvlKtE9YsT8Anp7/UKnOUq6X8igFiZ5A5
Q9EqrtHVvwIsHvKymCON9CXiOAy7oRyvsABXVypruJFJ4VZRsbJiKVdch3r2Ke3dYNhFwY/zpi5e
QkDKqpichy/jm8PC2jHSYoaQPnkIl706fl3oPgWMVxDu83intO9N9DUe2XmxIqNHdva3VM7oDYWU
bTNBatC+xfVTrCWeMVwqw1FPH1Iqg/ERLuRGGhd8ZFaM9ksd0hTlNdY/jNRhizTCWU/OH+HpRsiq
8uYcz1OZhME6yZxU90F/S5ybSS1ZX14ACbgNO1aUYOvxUqBknF9KkbPaRlar8hu5VeRk2dIhsrKa
YL9Mk5vHEehAwpvGmt+sNt+dFycKqbZHm4tt+hEQdsaCox0uxSHrjH079KzRbaCNEdYDM6GYblVN
Nocr2sGtVO62dNIgdMZ+lUpenf4n6S6I83heMZnP4tYxBu10SzSI6FfwJZDDYIDUJq9TYVy22pfz
soTqoPeLGpgkBT0tZ5CFlYFt0xjQLQ3vq2qgMjHoaxPLWgmEKqGT7deVb4DVgTONrkxmrYcYivea
O9nOXV8ZP4ECs8+nfw7hjJ5LzKjiXsFZAqrEqawmiY26WNnlqH24JehwGYcbPc4kfkMQYpxI4fxG
MRto1KeYGs2aQ7V0rJGFZQLzhgA0HargdCXgUzhVYzbneE4DCKDII+YJUGE1Y1f2jwtAmNRA+Yja
nLV2IGk6FrhDIPgQB7OWQBBXeWgpBzAs6B7oVl4xRE1qwCbTuLeAeJAUV91VRZP78/YnMIwTebyv
ClGJAHwJOEyGnY4selsesvy4tKlEL0GlBFaxUYx7sxeRaWZtBEFafaxAFwZMGnOfAmfIeQKDE0HL
UJYepmRPl551vY1HoCynKjhq2y+wuKAUDyM6VgRfMM/X2TwzYh/S4nB+OUWv2xMhXFSVhz1eR+v+
pcrsB4ATMRIHc6vtVesgC2Elfg9vEmnjQ4knj+RI/AfhANkHUjtBZwt3JkAytswj6cG3iGCEAkxH
sXdZ/FwYDy2apQLrCGINhmGs8zoLD4rzKZXzLUqVkVG1BsyU9Dst9AoCMt12p9b7sGQVgH+kLfPi
jfwUyNnsGOhFrixQs2mva/vWmdx6kjxghEsJQAkNnZwYVgXRH3f6DSuowmqEuYIT7WZyoslT6xlw
8JqO2i0InxmQ+XsQZ5MELKGLCf7sUpfc5wIXtz480O5GkZbR+PHg1oIXBfEXRshUBaM0tRe2oJg4
v3kiGcRAoyfAitYRfM5ee1C5dbOD6g9AnDCzOtMdCC0kPka0X8BmAKo3KMpMaHS6lrnZzQrY0xtM
ks4IJkHattxE5dt5RdYN4YKuFQDitxDO9pUMrDHLsJIQY0QLVIwZ2asAQLXcUYZqIegkBdDERhRn
G53qNMBGgj7m5IemO1X3MX2Oqoep2zvA2B0rP0uvo+wdINhLfxgz0LmzOPaI9XpeZZHv3n4Hdw66
GNAU6KaG7wZlZ6U/FersIfYE9ek/R6WExhRAGxhUB7kFnwZJMYdFo5pAY52iVXA3E8Wtyt15dQTN
4adSVlvdxK+RU0WZkUFKQnNPa71pfrfVi0G9jOp9QC9Bm7sLyFWcXmuWO/WvNP0ZLO9ACTr/Geuq
/WFIG105a50rVR27XoMTjX1rxnaWbl9T1kUWiunIv8ro0IWnA1O7JvDJgF3DD3GC/hU4WxbkLYtT
eVlLUZyyyBvtqOwVqQsOO4CHkMfA6M86PcfdwVlSR2kVYYEpGpCBlOxRhnKfm2KcHIS5xwXQByNw
xvuEZT+bAzALr5LnH8AYuSU3saftcSk/o9/oCkhp3vk1F6/B7w/ja7fICdf9NOLDavshDSKmL8dU
xtYmchCgL8Vc9MqQDdCFU+tadHDIZwWYnPLmqVbhI5JDN1/QxdeIrBdFtM5bUZwvimc0AC061Ola
X0XRJSWymqZMAueC8hrgcukCCWU+s1arWSorhQlvwK0SnHdJgIUWGwNExJiyay4jwx/zt0g9JBgl
Vy6C9kqbJMUqkRWAI3AdZV4Bn/k7F1gY+ZxoqxUYO6CT1/GVIxMhALQHTTQBU+xKJ455S84KAiPC
CyiBFWAA4KLdtXvH8dqPeP88ez36sXIvcAOGMmpusfZQ+ookrhC57K14zjKUEoT386pivHJ2wk8j
wreMi3j5Gzl4s6xThZgr5cE2bHNUkzaGmvN0GwOyMXk3y1tKHv75sV1fRv+WslrpxmGrRBkdTE7B
YWPO01QOZli5rayrWjCitFIPAVbVMjGIhf99KmUkWW8NgH/BDEN+o6j7ZpqY/RSAkWBhOi0vU+cu
h3zD3jmZ78hOmkg8KNmQysa4AQpHfJ40m80wAqE0mC2m29YYvcm6t6JnOn2Q4lEBxcziteaFjUOh
35JSEp0J7iJg/iJVjysX1QeHO+booDPTBiBWLo1stsT+shissX8C97HFaFhsS64+gXWeiOOOvBkB
izRem7GVMdkBS/laxzByMyCmp9PhvOn8cuncNQsgOgRlJjBzTaQ+Tnc1so2hCRx0uIwXJYt2oxug
TZKiPdnrL8o9WocXVvrvtlcz+mVw0b3nJiz0PnIvvdJdlVmvjUR50VpvPoi/gxQnM8Zl7YVaeuA6
/5ityIOri5qMDSEQIua/eBD/QuKjYGs0MPvHmfUQ0tKwCsjT1sE7xc0ND1p/tC/RwUnZ65iz0mIA
l5Os+/pr/1x3A90U/yuWO7MElMgI9yH2CYBlKgtr1u/BHcaCo3EXXy0HZzdcZmwCIpDzDanfnL05
R8CwoONNZ+Gufb8pF6/bzW7gn/8wUfSH9QBrBHopYfF8Jj3sYozRBviw4Kuyq65Cr/voa2Z7wVXo
aw1IT2aGu/somykS3KQnYsmpHQZhpmgLiDLcsAU0tA5c3efzignoqtALsFGM22hdHelQW5AwfQye
fjD8+Ka8SV7ar7EbPFDUXVj4YLxUCMPQg+BdRH7Kfv5/fgK36XmV0jAL0RsHvljWA9xKuwLn6de7
/Prjtbqm+/EZ6MzsTfFsRr35UjatImpROlkC7tZ1SBiitoolUA7X023+03bLAzUP9vHjpdyrCQsK
pnwzHuwHZ2/dz+z7efVFD7YT8avf29xTU4PmISOG+vT21nZBSPKueRMrWXj/obkVWH10t5mYpFNQ
0JCMfbdAuob/wjue93BOCizdfFk7cgO/rXaUxMiOZ+gU9lAYBYiwEl6gJAU2CxvTId/iyJ9kxTfh
3aUDXMBUMQaiovnhVHHQ21WmNWLdlw6PUr1jqWowOGXXqPe6fiydW7tlYY/WoOJmsW8q2btRdKGg
u9SA/mClB2nbqXxlIktp9JA/0ks78cLkWDgh8sFP5zdYJoY7wyMGJEi7dpgGClxYXV4RzfxQmuiL
1gWSGJUInhFEx+y7iQHZlZaFUynCGIZGV1tybgOMhkf74N72s+P0aD9qe/0wgKNJuS5+PtDvyNfs
cJXsWm9mk9s+y06V2GNuPoVTu0laawwVrG4649gC76nFky7Z5cDFgMAJ9ARs2Ku7BSR459db9DZY
s0UausfACYlH/+m+TrOmRpqBXnunm93FmvYKcdyuwdZO+cIizCsiwfrWdbpP2lFyg4kcNlLjBuwK
L9g/ShmZ0uh1PeNYkfA6UH8MwZfzyq3fzl+QJkbRNNRBBTOm6kydMVwvSBLN88TCqrTC3aSFWeK2
OYbFzksTmdNWGhdyJWHdzvUEaaBqOhaNuQPhsD/bQG+IDTZHkoyRcO2gGloBATeDfsDTfWstLRx7
gIXD5cQeSr1Xk5pJXh6iRD8B/4bloIL8K4N6KiNMyhnYl1XnluXMYjAzLwH68RrbT4PycgDWegAs
VsWID1ZjsKXtQUmZIUmnuwBIlB1WkWNYwYBR91qH8vkaDhnyUB/6BqP/4NeqJgwsOMFlPmf7KZgO
WkZ2RZHtrPFhxeTPVeCg9POxIBqr7Yo1NLmiuu1GSnns+xFe/FtSvKUoatG+cos0u55jG0ACXYam
Bkti5MITZqEAhFw+sOERrp2uYmoQzHmp+HKtfrHGK81hpHut7H0f3dGKTcWlqcr4p0WdVmQrc13N
zTVpBrRR1RYywzZlMTpCCl1xw9HPdWWnlreTcw14eeb06GLb9X+RdjsRzplmlAVkSmYI70fla9di
csR+bLUOhPM5m4IazE/v50+eMCrYqssfvcKm7dSt6lboyUMOJSpeUyT8TMMzQ6DT157eHFRA8OsG
nrUdy9R9rLhF9gMMwpbzQ/I1orh8+zXcewj1kyxUJ3yNlbSeM1116GxLqUcmfwlS0FXc1cWLquSs
SJ/r7IdiP0jkr9Uv3u1ZSI6BLtkAdTGfMaApZqQj0mP9yWODaMiInvC6JeRITdZYOydFT5qshit6
cm1lcmGpEWtaNRkDkF2yh2jY2fHFrJjM0XfDVLEylHgmgat1bAtPaRTogCbDj9VQS40KzNSjM7/N
VpaLh7qx3ZhmzAZhXCUreK77xa3niTTuMDWB1phhvLa5FiGM5hqYa0FggSDuSzoCy669NnTJrSyW
iNywpWIbVZ4mCO2RRpG2iC2tOPPbBqks4znBuHuf6w9j/zMLQndIZf0LInfv4MmGZzx6ydBau9r1
xmkkRjJ0JkUfnoZtpDcEM4yEFMxofHU8kswHBLxrKOh7eaM9AILTY60fzpuu4FI7+QLOiiJA2Cih
g5XWrfKlaKvq6HREBlMiNJ6Nmpw/NuJRCcu1bRKkHMcwBPIxvW/M2EUFZtcZf9EUBZVQLnMAXrW6
xdNFtZLOyqcFW+nEqm+RxbXjZy2OH8HWs5sTWK1WSYxn/f4/zPVTIk8Yi7BNS4Z+7dhEP29FskPQ
hm6a/UVmHIqhf8fA4QBiO+flFcy7YUYTzbwKnmSsUpZvqiopBAqcyokIzq2Dg6caydp7qibFAQlF
Zk67te2gCL0JPD9EeTlvfkLLcMgKSAh6J7jO073SQTtXpgCdd5WCDYq+a4PbJgZXqQumFO+8KPFh
28jiTH0onLlpR8iyllK9m7vq2onN+35x9tWA7midKA/EiFumIRPLpjab7wLke/yaglAiy5Pbzs7z
r5JvElxcQB791J87GQ4oKQcnxjcFefKkl+23XK1usiz9CManHIWzNAi8UQn2NE3YYhR47IcfmIiV
3SWCUO/kMzh/W5a0T+y1TbwtbgaHXmitgTz+k/XPoeVgug6mfQGza1gAezrd7qUtStR3IAcDvba6
B5/RscSwlbS7ThSenAji9tqgwxTrPdZ1sD/UqN+bc4eUaGB9DaPioGevAFU+aOAfBEiHl7fPLRnu
euo8V1hhrUhvklkFt0gucRPCw7XRntvsEoXvSY3wUSplxLoC+GLc2vvcegpac4fGcnbeuIReaSOO
21RFUXqlIVjsfkbuu/MmMKyin+a8ELHlYDfRfoe5Br7sNKpTAWwotPvVlRtZ1S7AmC1F81WqSZ4j
4sX7FMR5pjIxg2EGB4ubFt8NutxZ8X1v72jh9fOHHoySrZKpxd0hzRi1Mdq7cSB0HS9XpjrtXtGa
G/DQnV+/9Rf9cXWALflf68dfHWUOpmOao209il9bZM0z1cu73O3ocx15lp1eTuP+vERRag1XI3CR
gLtIAFHGXSNpgM7FX83/Sz6BsWtiGtoAirgCgFh5k+qTq5jAYqTf+/4nLX6QtGZ4CTK1cDyzzyUf
I7LR7bdwu7pQUqdFjvumHZOCNai7e2OtR54RRzLWTtGWbkVxW1rRMrMTA6LSMTxmg8bCuD8mS+4u
E3HPL7FEK36Mde6riUxozXapplyXNTL+OjmY1v15KcILbaPRr8TxJnqE1WRgPoKYQMn2fWw8KyWm
LGjnK6HOso6AfwSdbKO5n4DQNg+JbwGqpzUMFo8yggLR6YRXJ6CgAu038AJPHbutjr1SU5hxG45u
VjbM7Cy3dejV2L3H2vQwAqdV4nlEoQNgI1a+EGTSdL60OCJKaSIb3lSf9a9O08esLZMMQovaq3Uw
G4ahJjms4n39FElOtQyqAL3pGURadm2Bxmix/SYeJxYNVFbgWheM9wsgUUahycJBBQ7XqahcG5XY
0rGgeWdex+F3J+sviNrv1Sj1k/SnRRNEgQ6zSH8s1UHi/dbb8Q/hKxMn2FlB/sI3PNtaoutjDeHV
nOzihH5Jh0WS4Bcu5UYEd/BJMiVqucDB9ma6wyjNQc0yr4xkI/KiVNDKRf9bFe7U6wV26ReNVpJd
6dHXEXxGk3nfEi+tL8wocTP1RcFUwfmTKXQ1gAhfuUzBNsSnuYvaAetLi0vR7PHWyYNdkfR7qyRo
KZVB6slEcSbZUxNjsgZERbbpT9MM7JQRVWfnFlxtEiRG4RlHTQZoYwAwIfyIC5hKHdRdsWVK5iJa
xaB6AcADxFRN/k7t8K/W8FPaqvjGuTVh2hrA3oFz065NGyXM5OhEMbI6krhC6EY2WnG3IXD3VCub
odUc5uCOG1lc/XTU9mKKngdFk1wM4t36VIqz+jIqa5KtE5FK58eZc51a710w3rYysxdFFc5GKc7q
SRF3KYkxnjbMsePVYZCiGN3dd9b4EpLxpp9HsLBh/uQyMxMA85+3fqFwdMWidLZiOPHsawNaeFQt
h3AK/Aal8qbpQ2mPTh6zsn3Iqp+hDD5TuKqfAnkutirUMeQKzi0kw/dj/dZ3npM+51IiLAEelAFS
8d+K8eCuqMLWgdqOK9sKjkDox4fA69HCygxG92/K9ey1t4ufe+GDciWD7hH6y41s7pwPzpDM4C2F
bJLuaQb2WOIcc112qYqDw40c7t5ZqAaA6h5y0jfDNy+Ib9g+/VL58674UgNyC5fdXr2UYbSJqnEn
S8u910KAOFO7WsU+gTAt8pRD4BvX45PxI98XhzkDy6jb/AReEJU4NeG6wkuvrNMa2q24wAUDnnEJ
ZP+V9Pna0TAEXXuz1UjiBlFxAF15n1K43QP5XKxrq+UkzZ62tzQEZCeaq5fWUxuvCks/nPc13ma4
kJzh8fxxFJ6OjWxuR4vcGmJQFWLmqzMu5wxC1PoKqCf7JjYP50UJfelGFLeLwJFQkyqEqEIZ9wqA
YsgMRrAcDQtmxuAuvp4XJ9u79eebK2KqgqrPCojTnNdKuy/XfmOZM5Ot3vrzjQyaIWmEJClWr4lx
Ndzn4Aq2Luy/GK9BgxoKf6qOfq4/EBnbTu8iO1VxCxWXmeI11UckY6cXh0Ir3SJBIyD+4W66Gsi0
uU0Q1dHuWbNBJjBWwDdbXhelvQb4gz8s1UuhAfi3fDi/T8LAYSOYu/VicAsVmGNG1gcJPqd2ywWO
pAvYiL4oE7ieiUn/olrhbCRy9x+YiUGwY6+hioph84lYu8R+nYLhXqvXXjFVQmSw2vUf8fKnOP4C
igo1ioY1Vkk6tPb34dswYxDr/CLKZHCOqmjAAp+v+Q8Du4aXQcDUWZVxXAitfaMI56eASkeNfuW5
7fsKCFYqdQNi+4ulIfwqZcGQqMEGk08r0gHa6dAkyp3fuq21mcxYNlAvlss+Lu+S4BW90Ub42OlI
QM7PhB775K6Kjq2smC8a2D4Rzh3scezKIl5HYY0MBNmXBrkOzWcKKJOJZSio1VcaBaGH5LYRhkYr
IaMBWGVElpzGS11ZbRlDaKHkgMTDVEASeyMhfkUN1rYmq6zEVXMpUYHwNbmRyyk7tZE9mWvcuaDF
Z45RpjWBY2vP/lQ+YbbZ1eanIkIzgf1EU1mGS7zSG+Gc3+nbTLcABITQJR3Qu3BdFjcW/ZgTMBha
F721rwMvbA6BLD0itOWNWM7rKOESOtEAsQrx28S+r3uT0aDeadbT+ZMpvIY2gjhno1J1bLoIgiIr
Os54TNpKsVuH48+Lkejzy71vbqKko8lU0VXM5ASsHqfnSF/ALQ5w7l7G+iDbs18/3wiLUgN1/RrC
EvJTq/xJd4PwGKCcXyuOO487td9NLRtwRs4rKQ4EV1ZPzA2DQoFveitzkKNYIWL5DjwTIRAn0ilE
B76yt/Wc6U15INmM/785GmriG1hoZbEeMgyOZc7TrP+o8v4o+SLx2fn8Is4nVg3GJecG098DcCQt
fxxuhwxzctEFnSvgPO0V1ErMzndCSTAlavJ2nM1ScIFbmwGouLCxFEv92oT6vjPBCziZt+ZsYHLF
8itA4mrJfZfPF4M9oWKnHmmUH3X1Qc+iC4cGj7X5PtqvKw292hOYSXQxWCgkgeVu35XajzZr/DBM
WV1qKhta1D5WlJ6xtr6cX0JhWLhRhAsLQcic0plCkWy4AyBjmHzUaBMyVC+cZsluiR3s52ZxDrYJ
qsEJ1rdnTS478tAG016t7rXu1sCbQrFQdnk8r5v48H8K5Dxr2KiZaYywjsoIAPnlHFpVw2jj5J8X
8x8O5Kcc3okWmJAdAMG/UifYll/bAJDKWaii+euYpm7e996wMOAV7yWCVys7jW2oinYIgJpg/Au5
XW5FKwfdfERFAFzFV20AzlnjwoTF4/nSJ+8p0lpT4g7F1ZR7DfjDUbaUyP9zgSF/JeY00S4JxHJO
ccUc9BZFaQTgNaCqWuS3dql6acTEC2rby+nsWuVdo7pNVrhLCxRx3cuiW3X+5zCKp9/BXScEY/59
VOM7om6pdkiujMD8iVTPKJrboAR9BVDg5t155YW6U6CSYHiGImjgPMC4EHCDUh3hmHOTGYewfkxL
iZdZP/uP7V3ZqCiIhTHyyi3vsLQog84YYQ6AvTwP4R5kfX5vGxhnjojnBFct5lokTl6kFtpPdUsn
NtL3fC+RAsIJdTSg1jTfmE3B8nkXTj/OL92f4TJukI0M7lxOphOib97AgypybQVmI+2/kmnBrVw8
11kwrZuTR+6AHP18U2cv55VYP5LfnK0SnM31yAw4igIRVnGrWD0A3HwzvOpaCZiVTAwXwIzYD209
Zu5UX+vT9xIDDfm9rUtKGuIdQa8DsiyABuCZJ/PZHMM5w470ZGRduEs7yZaL1fgtgIeoCOLZntUU
Aqr5oWnWunoUPJAhkFjvn1cMLIuYaL8BEagNokZs2iY0Cq0YDdbragVDqJcM7e5wvEsV0O9m0hfP
IVXS74tRdY9LkAD0us3SQPKKECDk4xPQaogmaxvgenwn8pKYxJ4XULM0u/IG493H8BsNWUsx4eNn
T9QtXPPmcvmuP1je+GJj9icBwTbgtc5bp6D+uH6GYa+4l7gf+KEjvdYXtMoAot7IPHIxefE38xVz
oIeA5VdpyQrfeVT+OZ3oqUxyuvq2MhhR7WDKDteROTySf166Pf393O42nZJoyUqNEelXTXUwna9O
4p1fN6Hj2CzbelA2BpTHzqgYNkSY9o1Cj6GdMilQofAsOCAqxaTBmvDhjvRgx4tqJpCR1ytyxBue
lyu4AbDDz+sikgNQA/Ciot1/PRSnuqhpP8HK1zGdwcz29pIOD1lgR6MbVXhnsiCaYZjnRa5+lXeK
yNWiY1LV8B/KLR/yCaneNQra+7ISMe3P0ARNagmztwaAiUzP56WJvBYayFXU8VQKHBFuIVFbrEe9
h1MxJsA92SaePTIceaFCmCdESQ1UVWjwO11Da1ETPTdxBWtk8grTn2nKGkwVAWGtezivza995xcP
IwzIPOiYEvxzv9oqybK2W2nOnUP3Qq51gF6w6WW8SUH3xciHfRx3y43JvhbX5u18N9++onXg4Bws
TDBiKsE//z2i1d1+Dnea63FRl6jC56ybOAWg/JyfzksQTM9RVM8/NeYOdFzmOgk6iNB39Ca4xsTc
XedZB+smv+hfFW+4qK5NBnRvaJlfFX4XSAIs0QnZyufMtSNtjXoY5BuAFMqyKzu+CUrFK/HSOq+p
oMiwamoDpxrZtHV/T+0oyVCJbkc0hOPUvCgIh9O58MwJA/JmsM9y82D0XcIImmLRA4+UtqeWvazy
/es5wBsY7ApMzBRjyX8UiWdqdbM5jejEfzD3pa99KLcoPhpueIPi7Tx6mpd58V492j1bZma8hPvl
Ai16H9GTvYu98ytCVvP582PWc4UBePQDc3vfxVZoLhEmdtQ93ZX7YH/MXVNj1k67qd0Wo6O+4bVX
+g/tiI7KYp/sza+mJDUscvYYd/v9Cdz2T0sATHsKyoM+uUCOnZhHWwapI7Iw9AMDZg1uCgjvXCCa
gyyzVstVy+p73/x0jAFAuA/m8PP8aorEaLoJZwi3i1lvzk0ViTGqpQFPSMIIoC7HXGUtCEtyGSa6
aMXQc2KqhrPyUVjclTJZdT63APXG2P43e8BIcQAYQfP+vDIin7sVwjkeM7KUuluFGLi14rtlfMiG
Jzx1Wd+3kvtK5OO2ojgjLMNAyxYDouzgygTIQtHnkpO/rjxv5lsJnI1h9seslAESRuMljw9TfIvH
iFZ9bXHkk5dylLTuiJ6MuPFX4mbE8X/gGXVT25QJdZDOKR8LHThpRGdN9D2qPgzrW1wcz++UcPk2
0njlAHMwIumIXpr5UGfvSiUpFQkXDxgCOKGovoEs/tRrpnoajuGAcIIOz114pas3aYWEnvNqgXNu
duvx47w+QvPexO6cly4Gdc7tNXZPBsOvUVnBlYwhMVm6QiZmPc2bILOxcicfK4jJ6NFwgD+g4yki
e8iL9mYb/XGnaKn1UAlzTLIW4/NQXajO1/NrJXI529/PHZ0l1ap8WFlntfZQDT9HPQZQ+X7IZbU1
kTcAYS+CBCSaMJ3MyQFZTIJxVtiAOnnaGDFKDgOuKIwaZbJwQLQvW1GcOStRkRlBjX2pdOTPl9TT
o+falt18Minrzze7rwxmFyYdpAACLNcGF/0wJkAMz++OWAjAoMwV2wyNiqdClp44ZuesqpDvQe1a
BlApIxnChNAEMCP9byFcCqQJ0QUZRhASY1R00WPPBBJAmmos6h/PqyOUZGHOFQO2INXk4WJIhXJK
ouEpY4H5ywhuk+kQqP5QSJy1oAyPnAESByurgYkxHs7YpnSOSYyCmDtYhltT6ykxLGboSwNGrpYt
iNvmHKASQbgzW9m4jejAbmVz1mfPnV6O6GFySbG4PW3uFkeTpHlE/hSQO2AZBmIhLon15xvTC6Ml
KmAvaz8dJhravhg8owUof04Vug/UOPC7Jkg9YjeA1hz7vwi3kI6AwazBEB6/p9IHiwTWEuO2sBJE
DiGwoiv7KrA7SQZGZCv6Ss6H+TKAz/A8AH2mOAZuXVxKgU8w1hsOpdcBRtCpd+eNUnTGNoJ4ZPZ6
LseoWt+GutpqI9OaoHsAG/CoIouW40Sclya2zU+9+IwOakDlnJeIJMx4YmmssixRD/aESz6zapbE
BSiIMZYw3fbVIouTRGEFMt2Y20OmG0wj3NbphRZoE/jO3ACJfsP5UlURQHXrqyglnqF974Ardl5b
kdffJhI4gZbTT0ZXrF6fjg1Tuyh0QxoXB1IDY39Aeb5+OS9QuLwWBi4QqgOtEMW0U+vMAm2pjZXj
NUn7iwB0vblps6Tpdz0BykUWsmG+SyLAN0bfz0sWmdFWMOdF0WhRI30HwVNYsD4+FJhO7iZJpCY6
FBb2TzOR2kfJiLt01MppUtPEba1Y+yUAMs3eNt/pIlvEdVv4aBcdI2Bd0Gxw1/KwLGk/GkYPtCNX
C+9MUJ8CMcGN0+wwaO0RFI6HmM4PZvWKkWx3CQtAAGgXpIgkXcNCXcGQCBgIG7hmfDJbUQhR0Fi+
0vJlLjqvkzJkeeNXsutPdCisTzl8Tnsq1NZG9xQspki+6HHi11r1bQlUbyAhq+rvcyxrxRT5b3A2
qqqBESE0r3P+21hyzMZMQKAIYh1sAvqSH5oST7BkCu50vbyexiFySakELtGIjHFLdCQx7LCSDKl4
0fA+APRCbdLMeMrq9D0Z74b8xzK6U7ubRsnZF60rWGPAiWatzOr8YxYjKUqYEmRlTPu5ao9J8gqW
wLR67dUPGSSKoHSLERUDOEYUjd+Igjg/k4xFP8PDYEVRLuiH3Yx65bjToluN7mxtZxNQYZFnInsV
CtPzW7ncZT+lqa6oQCgGe/bu++TeK4e22dnfvihPduPHrd88SbyMcPcosEvWWV78w7k3c8lQaVtR
EOwMQ9f0ylCZrr2pyddIhkQpOn72RhLnzzI6lna8SkKIxcBMWKlvY+oaMjx5QYcatm4jhzsM4WTp
k73KKTp0QYOPniFPdKHfd6i2ePVdHbj08bynlmj26wrZhE/BmPxrDeMVZwHT0OVzmYKEJf9yXo5g
QhaqbRJ1XJplaa0SqNsT8pJ709UO2uOudMH9Zt9q38KHxU329R2AWka2vJ4XLLqKtnLJ6R3YZQDM
L+0RVtm+h8MR8IChszsv4j/k/T6TkNyJG9RML1MFMoZdRhh5qi8Cbzrax9YLHspHbfQKVwcMIvXC
t8y9xGyJ+zcvyq2W3NnLEkvRlQyruxByly7qDmBmrolmncW+G+rm+Evh//sx/b/wR3n3v7df+9//
hT9/lBUShiHayU7/+N+31Y/i/9xlbx8/2v9a/8Xff5H7e/sf5c1b/udfOvl38Mv/Jdx7695O/uAX
XdzN9/2PZv7yP9R9yZLkOLbdr5TVWihxAkguekMnffaYIzIiN7CYkgAHkAAJDvj6d7y7S61q6cn0
dpJZLtJi9KBjuPfcM3wPsB/7+8/Hy7x+5f/tJ3/7/vtPeVr777/9/tlZNV5/Wik79fs/P3X4+tvv
wdVH5b//zz//n5+8/gF/+/3lfZSf7+o3tH7r//Jt3+/D+Lff/eCPiCZQbUCcDBt6qMB+/23+/vMz
oEADokZrGSNk7vffVAea3t9+j/w/rjwTWNzCMhXt2TXtbgAS/uenEH+Hr4fZPzIhk9//fHV/eZP+
9ab9BjTvrpNqHPCDvb9UMhiqQx8DGzSkRzHU+HBo/bet0JOgnJcQDpaeyIy9l9E9H985GH3xmA+Q
PUAhjxxDBk/y/e227R9SeRuEZcHBzKBX4K3ttyHMdkgKq0fzpPRL2L/Q9VnMzx5M4vWdHXVe7VLE
Q1TLjvHNmtyz7jOJb8rlHPMH6j/+19fhU9fi3/9xCV7kp+mG7tf471/1/+IavOLP//kafPw2H/L9
L6vv+g3/WH1B+Acm9LCgTaHkTMEQxfXxz9WX/AFjPzgUwEkZctIEh+Cfq4/9AZoTyhIPn/DQWuL8
/HP1BX9AnwJ/IXjn+cDGsZj/C6sP1uXXQ+hflTTWH9xuYGYOr+i/x6X8+/BWykGmcWkQmWmq6QjF
NSmmpqNHEpfde9j59kdgZoDvFRPZuC4/w7QjGxGMBsaHnJ/lLKMPjrx2hFHK5NCIVfwQlXNbal10
dlUlW/Aj4/jVr7ph1zdciRPuWnWXBmNznrtB/prLyLsnjaSH1I3khvLaPBB4dNz4VTWjAZ3tnedH
42Vhtn8ZHIEZ0CyqYqb2au4Uk6Ier4VMGhBENeoo70evPIz+2vZIUjVAU7xF3yd0jR4j07tdSOrq
o4sxe4qFnA9hiOylpYcwbl5nd1pgxbNfRhGcnfBd0Q2u3VIm6nM3zBeMiO/KwC9QEjw0Ppc42P1H
DnfnTQINUbaOi8VjCPl7mmDQ5XV+sXALRqAE/8hdAbK5xWsvJWR/dtM38RGZ0Rq2HuO28iGNDpk4
BmFzy8rnee0eCEUwj0DU4J1debttYaqXZl45zz+UmdazUkmJV2/H72Tuo51sEN3qO8DwTdsHmKHO
64dfCe8xsq0+kDV66pya32qehpu2jMhuRtLILMKbCmSdnfONuudtF1xcl/TPM4IQiphZto87Mj2V
EqixYX1ps8Br5iMocAxE7sG+jOFC5WYWDXIcIg3BqRWfVreFX7WIlL2GpTS8DTckCatMxSP/tGIS
u1aH430Y9mmmmpLsem6nvO+jW0p4lAfdeBcP4yuZEDUrdLiZ14AClI0OqoUBTaQR6SfsjbbLS9mz
NFsXD1Hi9iMO5QOtETmAmvfi8aA/JmvlgSrpACFEVVd01J3GaTlpIpD3QDdNbz5g5a9g31nWhWqn
5ylIhMmG0ooz0QNoK6OGaAru8MbmgWJdHtfJAapv+2Ljqj75IplPPMHTycrZZQND8Kxc23DrQWQD
q06TAywpZv0V6AQmUqmb4S9TLocYpQi6n6tf7lBoROjuDJvzZIRcJBCcHzsLJ1M11ReDnK6NTOH7
yeARklRhlPUlST6hC0eQko54kA0iTvLJ9+3dOkdZxModSxTY2fG6k95KMro2E9IgYMxrSOFFqIUE
PL9HEIEVnLCt7pa9DqQ+BlP6bYx/IEtigZuNJx9M82wJV1gkjPFyETAUKwwttxOcZ4pprk5TYOvc
WYoNF4qpmKP6FPbSP06NhryaeFtqfDBVQxUeZB+GN0PX3wxTEt0vMNzM6lh/DsQ8x9Pc3QIovVeB
J2HhCCO5dWqBGfqRK+KYvC+9qc8Dk9WD8SrEK62hl8dRtwmiRSKonjUsi9maoL+B4QA2gnl3Y8RO
BvbYu3r14myiZFOPvLwdR/xFfSXegqb1dlPjzy8WEVxb22n7aAN6GUEs2lQCyfe9Osaw3UTYwa+q
lQcTCXlh5RK91MoFed/cjpAw5ckqK5iJg1UczvOnWrmEGbQXvtCl1bk1iTylmmxDCTXJGJHXVEsP
MZ61g95PPHFncjbKbqdWRC772E150sn4LKXsX6I1VJuqM5+NqO6povZODlEm0uhCQv8g1/Gli4M2
k7CKzOOxf+RCfqk1fo+tvqFT09/EEhp31gCVbDu+F42sjrQfIyx1Zg6kqacXTdr2Ag4ByTAGVVng
dLzlC0yHwik1Z1lisjsvjftlqq7OVdjMRdew8lTLeNhZQDxIjfUgPQIkwTe9H5Hj2PvNdkDoQVaJ
BvtJ9/MmAsS8M2viZWKu6HYREC3AQFLks4znvWzgkDUPtShY2924OWKQpExqWwKwy8soSE5raNwp
nYh4WIGn/ZRdROGiB//Ym4m15hZU5GNU1vc80L0qmiaV+F53aeD5zdNEhZnymfhipGZ7f0qrVyB7
601sBvOd1i39XvC2HWuX3vtTFW2SZF4+aEWS9xWqB5hX8hP+EBfnDYDrUpcImpZzMWnqH0xSNo9t
LL/G0Y/zqNNhTkZfvXSjmx76oG1ehhUurgFzB2EgQS7LQN2TbvLlZq3SAERUx17JQqdMpW0x9svP
NVbPvI26fK4cgZGn4DeTrj9nAWtnYIUwpEWCZe6JBmP3NdbBey/kgI6FBMOLTASEPEBOhZfJsAy3
S42UxixQWj8oxxiBr0pDkt2wkuiQkIW8hVOvzig/6gQZiip+ijySIOtb9fYtBqq1Tx1VdyOx0yFN
a3gBd+CqDNBfwJhOtrCmC6G9OIfV1ebD5yZ47hUuqUkGOAZka6cP6yXIGOZq4nu/1v0L8DP6FPnd
CIvuXjj0zY1ioB51nLxrK+0D5OLmkYSJesAEZnhEKZJkwazYpmEYxcM0FokSfgjw2cOh1aV0uWU0
dpdJD/Yo6qbfUe7q5y7yXzotscRs253SfgkRC2GWdzwPgQuY6e57dT1iK1YBxhi+aM0bOYTP8bqU
U1aVAU7IqQSL2zfhXa12nZ8mAJ7U9BBYCrY9RaJN6skc0ZSPFUYLQ+XdaMMfSB3jJu440g7h+m/T
5pmtDf8lzcxg+gLEZVh3Df1KEpUTL96N0ZTX0n14wXbicZ0LIaMqq1O+3sqm4+ekBtYwVfMh8qf3
ZCKI225xUMBSn/Qf13LxFHYWiQ3lMOoM3BKQCgR4wdx273riJF9Le/Ve5Req7S6NsUdnaPCDdJx2
xJX0OfLtnKOMCC9eg+PYg7hmq2KRAW5FlIsXD/dT5bNnSA1Ru5Xjoh8rkLiLpIrSO1EqhIwaSzfS
4prhTaAL62qGqNgqOQjKkGYdovorx95sx3Rm3ywePtYmds8NEsTxcFqz6z0bfUEMIgrUXgNuUNNu
LNLf7wFRn2jnmkda1/FWcm1ys7Dd3DlIDIT/EVfeSxqONjcDVTddakCHrzRO9Y4vbw2Xe2/VuwD7
khJ1LpNuh0EQTslULZkLIu9F4j2GJ+salCdcQuobcnpUKQ7Avwt6sN65nMOsaqrySw/1e0wScxu0
flH1Cz0j81Q90B5kF6B84g7UxOBNm2k6KTJ1zyVrwttrqOaeNSBcDWyBLfq8RDvdjNUnXOd4MQ3B
mLk6DJ/nsulQCiid/ArbBvPsgGq2C3qUs11X5jRqN8JvsppNt2t5BL2yy1W7o3M849Zj+5YzWVRE
NHdlZ8TRdYHZL8OYQBhRlbdeMtm2kK7tYXtoSe6X3BaIKKSw5YVbllvjHzQU6c3sNNKKaIcwPTn5
yPZN2NBBUjRYYCIC/mw4xmVIiugah+WV+FiQk+rnvNb7EMYVsc8f0+YsE8z/s3Jh2BWj0zs4yE1V
BoIaP1SAkH+BiY2pfStOsQzHIwa54ckipSoz4Ifta6gKDsb09uBsHGAC7rdIiXaNBJukSxtYRzCg
Xq0ekixxUhY2Ns26QW+EoXlDkWpgh6sjnleVaRFI7h9NtCAvKHIRos1jqJywSyPQ/stgLYfs7+tc
dmv/0yySQGw57kqpuleA9xHWxyrnFvERKIo9b5QZqihfbPCU/TwYFCyPsdEwNalN5KHzEGFhFjXM
RTDPaZvpOCVPqSGrO5A4Bo0MyhPMdJDIsu8HPc5ZM8CONeqd/TEbrZDRFErkGjKzIgRbWu9JAYcO
8IvkBKytamCA1cwex4PzkhfEqNaFgGlIwfswfkKYirdgAlfWDwsoozuS8HhbItw499ZIa7CkSIh3
vkWGYJ+EoMFLODYMXb0+NfN1phdW7S3O/3JblSjkhtF4hWtaecuJlgASqHkPqgUbmlR19ysgg3uv
O9B3x5LN26XTT9PQmTKbUzNvnEKhEY2o5oLKRyYd1+ENEXvqVnZuKe6ksDbtTWSsOVaqb54CtAE4
mNDU4QKJNm2IFzA3ZfQTT8cekKzFcjEh/LkbyLzt+5ie+WDf+tCjeZOMpN6kVtI9zCncwbYcR57y
mLpdrQz2iwCLMezLq4d6hVIlJNPRx+V81CNzu4a0Xp6YjpxmkpTIZmFua4fEO3HcfEXLTXhQldD7
ikakEJVWEHDHtn0d1p4eqj5xuU2GFDeIv+Z93K57fAgXqmfQtOyGufZ/sPlK40DD+uDp9KPF+s2C
VWXpNK/ZOLZI1B51s2EB+mQ4oKMtEtdA43aM1luRlOFGdDPJWE3IaWJ5Pzw6ET7MJjomQ0WLkfl3
aBh+2vQrXMpDUA27yc7pQSJeCvHSsCTw5ocOHV82hXN6TEUYg0cbyQPWR70Zx3l8xQt945OiEKd3
P8gs06zW1fjO6uh7rgRMxSXbuAaz5dZtU6g+4AhHsor3CGiNxa+QYkdARc82kQ3QMKQTLeIK4uWk
j89LZEGag762hlQFGDW/OFHDfX227Y0JI4UTqEn2bl0ShAkmgl7iEWfVymkOfNR77gOJlgtNRQbW
ocq9Jeb5iupyUUiIvMoqB1eF58iqnVS+OsE6ZxOaers4RR+Ng0qacMjGtU/fJi6SVxyE9X6W9U/l
KSY2Ka1EtKmkT148tbqiDzq6w1vf5TwY6H7k9dM8oUPE0SZRXqSQ7tdo6LMAFdIDPEGQ3hOVaoSn
hO81u64vOaZv3gTfL6/juc9ZtcM36sKly6Os3OealEg0IGMkMtg95dXUw3Y6puh3dPwSSpV2WUx5
BTZWZT+qyffgDjfCQBlbpwj7ZVumVZ9NwUJu4nhKH4J0QldkeHLRV4dtO15k3Ta3FKjNKdSSbfVq
2ZaNUUGpSbI51nDaCdEdhcN64WsMr3GKAlOPN6lOPyubMBQ/asraa9ABCU6h1DDBYjrN10Q/W0oe
DemQeqCpxhU0vI0jm/doKrFeKd4OnaZNpic27XVUJvgLcSEhHJtjln+c6Opu/aX56SJv2sThFO/H
CQ0omhfwFNoBlbO8CYgpDwv65bjHzwgSucMgWSA0ExnHAFeCooL/kmR+3tMVBQ/SnFGA4LdPg/8u
ob3DwRr8rKhOCgXzosqFME6ZLIcKgKsC716IiriJINlvxyJJdJ11jbv3rXrE7PugeywyQtc0DyuK
Qzjye6StRmfctxkn/LEOPkgwTzsY46xbpEPJj6UESgSY69hM8c94mE4jynXt+81uNriMu9p/xF0x
3NrG9sc27gBTqAA91hydOA/cIeYgEjC4RtOIbycz3mmVFutosnZO1z2SQz1oJWEO7vs4cEqlDgJ4
30aPdNphuV3tkSO5azhft+ncrzmrhh9zSu3tUCsvUzJ5TSOcKqqrdjW3GNfU/FKjHt/3vAFh35VB
FrbD89xW29BU5641X30C3ajXUXSq+Lt26yLdUQ36NfSVuW+H+GnkSIynTYc6dk7HnYqS6QaxJ8HG
UbK3kR4OaNFNncXdCnds5FU0UQnf0oqNGcbxa2Hb4D41MsZZSvwPtG8fcH6oUcy3waFvwiELBgfb
Nc6zEhBMhDK6aOse+wmerJtw8pZMakqv8na9IbieER3lHXyG/3TCk6egLW/r3s/CtFzLDKrsopay
RMwU8y5903JA4tXzwsMbbyhBWjE2ws4DxJNOBi09W5fcTa34lF6tkLQOOf17Gcp0Uwv12AfL+xgy
nbVtajIYUuIZlQ72rLCVgsQaKIYZzUEzxIb1iqdAKMhDwPSx1CnaTRbVmy4s9yU4MjsPvlt5BYsO
sy56z64xDiX13nxcPLdRm1w8FNbptObV6OtN7dWnWakf1vjVnjBPbhk18uwnLZaNLWacKDcBh4Ty
uk7gW7tglYuWp7t1TO5ReHgFs+mKo99uWj9ecuz047KGOEY6NJjQ2ZUZSsBfAkXZd7KKT3gdIWu3
Xlv45MBSDUcUTHG9ZL3V8BUHCxHdaZnKnbaK5CIdHyhyiZmD6BhH9vjQjgi2ks1rGFT64IK2hfIx
weDCP3ukv2eK7UxI2K/kyveXfFf37s3MKCfkhAbDtVGIsJMRzi9Cmh28rF9HGpQ/U3jKwZCZb8Kg
OfeT+IxxKWY2xHOLUZK9+i0e/ASwgDV04/xpuu+W6hSMwzbqGwNLdGo34xLuykhuerE0eRkr9RTV
rdgt0XIayiHBxQHHAreG77pmx5aPZ5//jCesK9hPfzdtJzegZW7CaAJYiagf3/So0SlV44laFucm
CeuTE+x+mfB2pbMp+CBQOrXtjo/OFbC9xVVbVyVaTlUEfCtZ+yRZevBrTB+7Bn1f01Q9PKXHFT19
kMKvkonwFyiP/lmsfpRpQcMtEcycre3IORl+enp6JRGMzMoqzKnRX7FW07YfwDax6AWLwFVtLuY+
FVk0q49rwAoq+nozh4hdqNXytri4z8W4qNzobxMFhc+WG4DQWVw3n3ZYXoOKsmyETDZjrQj3lSmr
i5yFO/s6oE8OpOgbAqvQqYatqK3eu2AK9+l0sS1SeXVfftZd64pVe8t5Xoclt9XSbIF/o2wZsjSe
zr70TrPFZbIM62atjYZGkt20LbsI+BGnonZ4ej2u6Tlw24Ay701i1pAsAS1sz4d9uLabhXwPXTFg
/evlDqO0YvbNLqh/re7Fem9TF+QSd6OrG5W3Yf29UrVN+gYF5KiqO+aGJrfwVMrY2E6AsMSPoWrI
oSTMYT2eY5zmTx6J3DWpo/kSNmB5q0LvGAfG3QPODPMKo2rYZRmEEPdEHVGO8vOMnSWJeowrfjMS
Nu+mQMtLEyO9sR+W55mjQqfiJMoSZ78lSAVbiMkwMngNonZvXTUUnSPiFNVVc8HjX7bE0j23EV5o
J9STSRecVD2zr5a80nTaButSmCZmmRe209VNssrXyDePUXsF05LgWPoIfMVO3KEk+WREFrwuT54J
YOIzfSne3SDUk2/RHn2lmMMEnQaLofFOpCt3TVriiTkQ0IMeAAcrSBMgzNbv8sgT7sgcTcADasKt
i70dpH7+SSzUFp3fRz9WFErIepknrMB23gxiMFkHPdel5F2yXzhSu9BONSi0++E+mCpykJgYIIuk
UUBv2YirO4m+BwpvN6ArPlwCwbMst3EfLW81NjsaEOQYzo9rSfdMYhF22Xi1ua0PfiWLETcuLdHA
xm99Db6gwXdaZo/lLNaLw6Ro209+MbV1BhXQxluBqAAWR+Ym+rvW3tk43K5p9Whs5XKjyvbnMMpT
xQmwr/nBjhT5JXzGrWyGZ4WqScJHMTNGT5uWxvFxmTC2UIkB3C/jz6WJ2IahlFi9geyqWNOTYbip
AIKZU7SqopztmrEOAIKOsRFSHZ00gNkQt57sIHqLHfNwM6ou2hiqZrjuu2C14ArFMF0C/NdfFmfM
qfYmB9xkxqEyAZ2DF/xwAUD6q+sVYqy5xsHro/IroOkfbsfJY3DSIyRbI1yTUPSU+zUZTY5i7Sm2
JNyPpNV7QnwJJpmPuifykxku//OYMdOll0FPVmS2SrGvFRU4WSvebLRfxc/xgnt6tmm6gRBEHaa4
YrBR1kyIvI2tunC/w8GEO6gsPD0mu2pF6+zreoUHh5/eVcDeP4inEdE4JQPZeB0G2bGegfHDmf89
6uyZtCzniZKHdABBPqBjkE8pjvkJPo/bKdLVIYALzoYv+BWrPz2OuJe/8eZqELaTucriZAIhr668
H6QZvC+4jdE+47wR351GjkFqgYglMLnaODzITzpE3lk0sfdupGM7psb5tYuX5aUG9gyZS9htx7pv
joIB3NdyQwGHyvAtQCb1BZAQ3YHDqR4tDsJbnsrn1o38vNSpuhfobj4mb9Agd6NPyGkKP8zVhuJl
rDrIPOtqcjdKt/UFCVb11l8GvamQkHZZZ9u/2tilx5nAPxbo1ICqthnzcODBRS3G5K1T76U2d5HE
/EB4wJIGqslBDFV8gwVht36KeQLeMK97RNnXn6xs6VsAgu+Ekr6cX5a0qo62jXzgTDy6XXsLEmOd
zt4x7Vx0QqiNe1wq1COs8RfUHQpxZeMSlLdxg3q46Uq2G5skyUhskh9ztJiviQ42b3nSbTvO1mI2
nttOrooQDWlxLc4ub8vWf4jqpDsEcKZ/VQFdzyn1ulMnHf8yAaATYECq9BlwRBNhVbfqa44BZEcQ
AuS9G55H4ns4buDv9GWh7syI9PkOUGl46paXaqjJe7yMHJ0RG/dB69n7oYzKPHELZnJKIr2qrqoN
G1JzGviw4Aq7ZnUM83XzIBlt07SIm4Oiv0ONpwN+J/k07z0YX5/80saIBKYKFULcfPZ4AEenMHoF
xDDCNd3BzjHxXPNg0OEX/y3CRjZtAvTWVVOctVOqTtwNFLimK4uwLJO8IaXAEROZf9DT/0nJ+QvV
5H/QfP53fKDH0Xx/j5f3/v8DooUPliuYNv851eLmSs/57QKC0xec2f7Cufjn9/6LdRFGUA8iJAXk
zvTKzf0H6yLwwAYKGfgVXgiP8iTF7/uTdhH8AbYpOD8U/ojgX1zT3/+kXXh/XB3xYMINtkR0JWT8
F1gX8fV3/IV0AaN/iLzhHoExL3jD/66P8FamA9RlDVjS3ZQAthb+uVqDb9nfiHJ9reCxJSqUTLh6
f/pD/yoEOTA2s3dHyLpTwnzREvSGKbF3vh5rlcWYWe1DRG7jGuUYNb9BlBVs2xrmcty/99chD6m+
g9DytacYtHNJ5y+HA+t6naFuQBIyxU29DDdd8ysMEd7dNwMvGi+Vj+MYd7dO4Hw4DGvdPtaC1oj5
riimWO0GBUSWRmv90GlT4KTL66Tdday6LRcUrv4yZv7SBds1Ie4icH9eZKsAIiC6eCM8NWSjeoZT
/Itu3WXE3B7CK4iBV/QLimwrpjatxADDdgqRfvFQQ6fesVsKLPoSwy3VU/WhTXEdj/xgTfM8lmG6
GyBBkjL6DEc8QG4goi/bsrodOv2dpsAS2sFtcCdviD/251HbMxr3LyH9L52QfU8bB7i7/RFPXoF9
6z9p7cKtLRFnN6voMfQxK7UW92lryLZZ5h8GDIW1dE+67r9DQaYzBgtw6InfXBsfaYvZSlgFX2pp
caYj02BZyb2S/OQhAOVuojY69BFsoKXsAHbR6JEkVXo0QZDZxl3DJj4GBg5Ywr9bn3i55vDedYO+
uHLN/KYVT9DqsiyMBoQcWRpko9E5XQL1Fbdo0tlcxQ8iaJ6EeWgCfIA3kNePUgOsWqA9b9LhCTKF
97FBNRhVwHfBdqgMXmbrjwACQd7ZhFejTpqsAOOkuRlMMN7GQNjzacXtKVvUV9xnfT70JdsEttwj
7pkBQ62LsIP7f6IhMgBkmm6k1/i7ZSbQOMAYEdrKWBcB5o4ZUUgL8bQF5DeLn+Cyw+KNTE3Wz/Ed
7tgCs7nkRBLED47gsJX4gws/cGB0QlCPHYDQ57aryk3Xtx9SdIfZd8O+7uElKJObGJiUTQjunmDa
rZoCdbB8P1clCsAFedgSohrTCjCy0UJ4QQdekEryCCapmXEq2Uyt4fizJs7egmR4i5FkKLNojXLe
DAOCY1IOZKyL72HJ+WNuYE7H0ciFgz2tPNxhjefG08EmiqsnFoUrNkejQWmXoCx0juVwiYneiCCo
VLqoWDR5BMwwweCK2CXI0noEKwYD1w0h7R3tbhvB3xDinvEU1Ba1rdwPC1VMKkQBtzPUwzbIBxKL
Gyrc/dBE654nPhRsZh8BJke14w6rkoWXGnB52u6bmKihGd6QIsYkGTT5n2XsgWcz5j5FSp6Ub3SS
OKFKdOF4VwACwFenwEwjr8cAFUq0rHuGc2dPaTzfhSiJd93Sl0jS0c0unPxHzHgLm8LSQYi9WphX
eCb+FbnwkgZdeVNX7p2uPL4RPcUgsbtJ6hKOYhgoblhp8mhGZCi2Ap/ARQjCPYztgPC1KBys0yRb
KrBzUCqDGlLPHEMF7K90SfO6RCZvNKFlne2nBv3BRqTe9obuWKq7DZIpMT9u/QT/6z/XQIQ5vPWu
wYTfk5FHK8SdwMvY12sH+HF5T0ehMNKGz3cwebfIA4UIiZw4rE3GK4ST2ox2BnsGEDEWrb8j6fIT
WhO0sIFbkCaVjGiTkSUbBAzUlSYEPX2YfySVO1ezBiXIeSpbHVoJDghugan2ld3mqvUB+Aze1prs
mar8DB+VJ9UF0NJABLE2MPlpakAEmLyg3JtzksaIAavBwQjjn2vbnhavlDemVUj7oO1cgDv75ss4
p+NyLhuQXNZo+UxLL6ujDpCznyVgTRAB0RFtgMWZju7LcbiDvZnEasYp39vpyeMTEh3dpmc/y95X
meg1sHy2ix15XUQMUGpxew3AXHjDe6KT3ainp8UHbL0uCCVJJ7QBy9tqpwsQc3BnmqyTpc6dIOml
jCECbCJFjgBfciev1CMEneajnmVBlVKfIE8QgKXAiUw7v0sHHkSSuvsYs/WctTI39BYF/Jc/heOJ
axXkIMh8DssSZqx8gedUdQkxAPwp7ZTmpgNKhbtOigkX38A3ASI4Nsm86o1JYh1liH69r5byXaf2
NHlQEzEAoH7nH2Ko0HfAVOfX6j+oO5PkyJGkS1+lL4AUAAbAYFt3+Mw5SAYjNhDGhHmese+T9cX6
Q1T9KaQHi5Ss3b+prKzKDHMAZmqqT997moaU6kzN2+QW16HjVNc0ulbF+C21aVCDY3+RCuBQyi80
MgCVI4B6d960rd6rtdlIqADRVWSUN4bWnIDkfgVlNa11h5k0ucKuI2ZbA+VFHuWBtQYv/15GtAuj
UqGt0sOHQLbGrnKc7xM9vK1a6I36QnQMLG7V7jf70WhhCCYLJVL4pfaQLjTJLje0TVHSa45tGW3q
ZcMpKywfwfDby8ZPuhtb1/rVHGXVlbNQMccw1q6CDHpm0Tf6LS7t4S9/IW+2zpTf4H8Go5NJq81O
qFbiHT2G2cpZyJ9G08zbbCGElqYtD2ohiVbzLL6phTiacp2QViSwU2CVwpqjDbAQTaXMu88Bqs3n
utKsY0WMBXKnqG+WhFotqXWgk2QH+ZJv60vq3ZhxepfMvnntaloEWO96sZlPa/iT9r6L2nLLEMC6
XImwaH4pt1A4Ycb52gKkfHasePQqekFHK8somLPaPM1ietaU3/5IVBIQarLqXnUUNcQLou9IN9PB
xKSi/XGrB3O4GfQMYuM4+HAAcUs4VFMrwXarpWtO8/hSR755ohdKa9qu9GseITwGHG7Ce01TwM6i
6lKHMsCQyxTe7LONkac29hBRdGQAm6oIrzMz7K7jPDWyTRlllDJ2Xde3w6i0Y1O282qEv7Yz5hAg
JsaK8oo2UrXSErghao6Co0b1o5BuAmwzUsYtiE8hDn9p5DxNKcS+tNfVdsrNdGd1NKYG29RWJJDF
rg0moK7Y1LDkl6G+xcWCDAEdYbzqcL0EE+nI7tohsb8klQnnkxiJZiXS5l0QFtGJf8ehQXEFzwWe
R7MVvudwo6nmGX0ZaFKbfU+R7mmT44ESn+RUM+3TTA9527cPUTpepbxp2x2+xll60ibqWydlKGY9
xNddl9mQ3wIIfEFJiGLwEO8X837Ifb6Zmh6t7YsiBBEfZnG0ijZfDXUCrhqjXW2LW1kU3alMZx4+
jE9Gk000UFJCWMoUIYdTtO5GmT5Mfv/Y+HO3FomgDT6H2abLwr3I82BbFOpUBEa+regrXmuquCwy
dw/X+qHNoF2vrb66HYdhk/TOrQpPg8kBnH0tX9tYcTV5rl9ZTQh3RpXbzB1vqgpBTH1pFAl56OB7
VUSOH2lpwQAyrXiwNSijYEGWOR0gTaF3ktsyLXHj1KI7Bm5bqwGO4jagds8i/5Fpb4XXVxKHHwwN
Kv0Rc8erbJbcADVRETGTaQ/70UmyFWMr1e0YwBtxTH9nJfrGtcNH4dTVhUSbsCqho/DB8+mJduIT
1/cpdkrg3tbem+6viukf1xKXysNYNJwG/tlnLafVONKkY8xUQ7E7ebXTfqfzPR87dT8mwQUN7y0M
gGajxmYAhoJ14odbrQwH+uJwKmYYw0nzeVR5uI5IE9NGeZR7NyadX0+n0smK6tp3h6NsJUB95Uc/
1cAwJF/Fl1W7XDvtoxFW2oVwk8vcjuZNN/iQWoJLu3kQdIBpY/SXeptcMALlKOYO59AC2MFMk0/K
hiKs2uNUUXzIIvdyQx1TY+Lm1FuQpp9pR6t8GMevQNoRDcP5ZKTaijytXA/o3jZdq/JNXYfJNslo
fAAXHK2etJxbTQvoweb0J0uE/lFTM28+4I/QxnQ11o6xznPnqklZ3pqvmxnesMz5mardBrYVfU4i
muH1VNEl/ueqjUU99L8JLUBRYTlL7fyf8YITEpO+eCnN+Ptf+jdQYPy1SDMEFvS6kMw1pub/GyhA
VmDyPxuoNlBIvFAHib8W0YTQHRfrRcd2kG78D1BgABRIRzCkzqS6R372T5CCBRE4gwoM7OBs7MOZ
tkzzl0mOr/VBaezH2ewkOVddE96MjZiOjHvPDqFVyhVQUuIVqRfm0CSDqdChZzfpo7TLH0GRfu0n
cTS79pncWW1sKKmbcipbdnQvAGYd0uhZitugCJnu11iDJzP/fqyl2rbN8NyVZU0rht6QVg3XOInM
W5H7j4PsPYza8lVa+ze51LJ96E4ahtHmelr4N3pgXJvdeJPpU7Tu+4XophmXbh2Zn+rhWLjGETgx
ONZa+DBG7U/z90WFxuMqNyeczIHLPb9r5MoxgEbJEbqVE/rfDDXsAV6vcph4o0yeEMdworLghOpA
eC2G37jEwEtXyYVv0g3snPLO1E3mxsRpBzAaIJBojVtKZ/PAoLwTNLgnUxTFVRTZtx25Uz77Ltet
U6wnVRTbKgExKMdo45ROuEXIdJOh5Tta3MxdPe3jHh8LyxD5TsXZxk0aBntJA95E08PQp5I1nce2
0VdzrdY19eAqluU6ViTvoxCfgmC8qkoMWaziTlfTpurKPTU5yVh9iEbSgFIcXD246HWxcaPuYuB6
GysItRkoZRbTF47LexxF+Scr+cDg1Hwd+eJxkqpYgxKkEI+NHUTLB3M0t9RY2r6dzfxysphyEEN4
0hqyCl/wYwZaeDWwrpx35ZK0JHloHsKqJIFq5kOOdWoGfpJn9oyt9SzWQQgXvBGUPUynjhHhyExm
jOVJIWglB43yH9bxvrJxwk2xckviXS6rAi53Aj8waU5lFZyG0kcQEgu10ii9yfeKJ8Og6kDg3q60
nhwc3JcE+Wfk+g2kOX8z9wmZdUV53UVy58fd994CL1uSM6NhuEzCVVtmyc6qoGtwOHa6CWNHzuE+
rnpGKZDOpfr0Ff3MDppLs526/ALO26PWJDeZ012TXnpJ099DwF752JgmI+iuSVaFNpypAcYuKuN5
FUED9QbL/ValzAhzE2vr5CZ9CyOHqj9E0SruiuMg9b1vtHdjbx504VyIYjzAP4eZNVG/JB3UotIS
8Zb98+jn8opckFqoc+4MF+f1ZCgutKgKNnld7ZNRlGufqneak2Ad/U5oO8VgUFrgsUkeaAWfyjzZ
BmWxkZP/eYDwwatov1XRtCrn8Ltlao9TnldHEVje1FvfZymf66Y9BSYddr1BBTPa9+YCY3dO9Ang
8DBK40KAxgvID8lU7c3faPe0SG6iXewY13Ve7mQy3iqNTMud1EWRjg9hFd8GlbmJCvGpMoPbEtQ8
ytktpJvmAqcrJ783YzSOfoLUPZ12jj7HuK6pz6KgmYIIyWr853kB4WdR3dbQs0q/vWzLcj/HBfVY
rGi36HsGbC+UeTqlZfFDtukhdn+YKReq3hSfBoNc2IcwSkoYeHWNyN7NCRALm9pe+gDpUOOJm1lo
H+v+gMl4ti3HR6EHJz8ovCYjAbRr9pSZm/f8TbJOOrmZmo4RTeYXtqhP0W1eZdLKNnFV2SuDYFNp
2pHiZOvDXLiuYiM/OLW9dYruvqJLAevlujdoClNt7pICskert0yVN3S8fRTp5FyGD642kBNH6ypR
n7ndPdcsLnvpGp7bR/vsNCSech5V/hC6DySJ83qiEVUaIW20Qdz2UUvgn8kQqM6z0XxMMD1ule81
7vS9IJtuLaivaqqsbdSoeN/Qu9kYcCzbAG3QGF3p8Viz6XPy28g54St4mQHHFRAt14KjC3d89kzX
fLBlfiNtDhvNa04JNH0ofK0DnUcc7K77Ekn7zkLxn5uo0IRzY1rd527pBPkC6MgPaoU1BmEts67C
ScTrcu5/NIUodyLIxEoU8W039l+zpZ80NGr5fu5DPeS3qoSdPfk0eh07ex6gJK+srL4tKn2bzWBA
pk3IlVP/eej4u8YK6KQyX5qEUlHG5ABAqAAGPb8hFIwM5Rg+O0tLqx/Dx8bKvzmBc8Gs0O+TZd4E
WfpEOD/Uvs5oWDWv0m5pg3ePet3tza7R135XH0gHOc00hJAimdu0pEXL3UEG6sDJqkRf0Gcej04V
fdMcDQ1OSEE/ywHRUHs5me73tIeOAToFvFOLx9zJpBc6abvx4/J6HKwLgBEa4YH6NRgYzU5m1hHl
jY5kOgo2sXT6i6IKvo6D/uTG6XG2sl1d0JbmYkNnouT3eexPRVdeR0K3VnOulfTAIR8rIsNKBvnn
3IirrRNEN5GYHjNd+9nj8b5SQ3uwJuMO384IpZ/c+0reDjK5pG66ydLqGRT4zpwhrroQwjD+RNiF
qKBtxhO6mWjlJnJfDPgwaEuTMhsRd0hg4A4LkQGQYxUL84eMzRs+5wOBq75IknKPNQWu6b4LaaLs
7uRQ4tak6TPHnZCBU/i66MafY2B8av24WLfawr8rr7g6cCIqf3NI9U1NHy9rGZpTmcU20qbbtAY8
Ghq32uK1eoN7zDEr3duoSGy2bofMugcVnC0auNEQfGtGN131SrsWVvK9Md0jCqVgNeVzfEk2kxBs
DL6hkrQ2Gbbazg1k72HaFCGDwMqouIvK7MkQ1G15aWKRYkIuVkm5mZ164xo9TBdSrra7wB6KNkfz
S1OCIUdVugpRlmXFuNFq99S74XzIyoyzNeg7y+p7TwQGmLTZGZdR+cWh0dzNVEE0nqekP7Q29oSt
2oXtUHmqnceVNGbCQ7MdMNFPl241vK2DHQA3Gsn8NXLcb5OR4ZMRdO6qs/XrSSIIh5lV+Hwnx4j5
owukcUPMJ0meG9MKT2IaT7SgcHlR/Z2At7xq42wnStdk3zds51xcoAq11pZWipXq6KKPRdbvmIlC
Zz2zn9HVpl4bDZdpPuOg5gAjJKJZ3JPx2+whpVVz/GC72WGq8u9VT+VTq+iyChBOGBmuDXUb7R2R
45HShhZgVXKvRfqFCXl2RyDrNn5vQQ4dafYHBeQtCDrAKTCgtrVFf8lNaaK3tnVRZRgFTg1RIzaO
U1/769APPg8Lg2CeKrGD2myC/yBayJANb0ObOo6+OOyKEGoeTqs8t7vGEusql+azUcKChYZXbpup
vSLOnXrRXxDJJ0JidCnd/FnSz6Vox/ZkWGgN0US+1cZep6Nh0tqWojeJcnr+I4qiBq3vJKxNarsP
rTndMSn2yzBPl2bGmI0mfpadbFe1RK0JT6DfmCGMVob/CG9SETB5VZIK+Egi9FzGGyOQP0vRORvi
IuzDZLoeuHFhSSy0TfjDPlat/XCNUWfsDRX2JePCuAGDGOpFnwhu6o6t3MBW+pQNI9TQ9pSZ4gj8
X6AtEj9KaRknOQ6f5tJ9aJgIWWvur2G21NpZmCBpuUXPtQ2dElWonRUwDxhM2WtyA7mOpohboOTN
k3HdFyjZGp1BuGoavkw4pnWW9BE3DhdTrfsrgmm9asvei5xpUZH4d8PUpyTJkKZUHT8nY3dhGID2
eNwN3swkU0fyIxq0HmsRLpBjkO8THT5mUnW37D7qb9/80VbFg+/nh3gCnc3EpgQpXlvQYBiQ7oPN
V/d5E5SbZBKnxpyeNAkDURPoSwAv7k0f6/xY3CO9uXaT+a7JAYaHIOOzDveGu7RDDPtbAzWu1SFF
B9p4FHG6n+zhZIXiEEBtX/VtTMYl7c0Uk1DBb7npU1RXcFh/Qse6zHKS4blksFEfq+vAbjOYTj3M
0GWc90L3mWCy6d1sM3bUbtdJ4u9tDTikVIe2CX75Iux2thQbwJ3HWAOf9xtU/FU2fE7cIN6lsJs6
LdnYtTpoVu5e6G6b7bIWD7IkdK7go6cb3t6KWLQNkvgScJ+ei4KUHi4sGKKOjkZDTxl9aLmy3zqa
vlAAFZRqPbQX5dewVkXU7aeOtl9JWD1OYatjpY1eXEC+ne3xwa8YPikAqqpIPfcdiStzZUhwVeNJ
aR/Ljr5TnjbaNoLGTZqCvtSOABlbxVZtWnitgPhb10KDpw/TE8ORUJ3o9k1owZOampjmlkkFCmwk
2gzZYvToVvkp8l2x8QshgVySZ1FyGi30/2u5tJhqNSwtMdLA3l7VIq+3sUY7U4shclV1etPPESML
Qx8PsaGKbusw/maY4XyyOvuY2SJY9xUhcRTaziqCGr8z2Oi+QykqA/1KhNlNGNrPrQ3iFskYrqAF
gb4uthocuGJZcbBvJa56yexeQf4j32r5Q1AP1Fq10d3iCf8QHPSzgI57CCKG5W5O9jx9dXpk/Fn0
wHH9jlfJNQ1s6os6M8nK6x+qhPSjzeEnJ/8+ifSzI+psW4tsa5FbU8Ei/ZrGZNi0Wpptk2Q2voZG
kaMjLNHiGvjQQXWkrQ3d6cJUxrMRluRwBv9WFjk6mEv4qV06MHA1mHqRup6TpLrnTBoFhAKtjw3m
K0Ze6VzQ93+KQ5jl5Aop4r7cQNod5fczklbKEIDWWqIGkjRogzXypx9usZmnmLEapCDi4FvtTdnj
Lw1l2PBpzIV9cueIa5XH1boCu1mZzGnFKvpQlhMYL+O8dazsUbOiHoRoDrp6UjoNOsOsn/IgREaK
s/XK6iAmOZoZcaNbt63+NA6VfzBLa5tT5M6ZODh5B5/QrT6PPf4GfjU/VtIhi0FVQfT2h+mqaES9
9aVAIWivCyV3Ks8AQIfbPPHhLbbR1VwUp6jRL3VbXLakYKGTPyCeus9K+xOy2kdjMPZNGLYrG2db
GiaIvKZ7YARE/qq5kZBPyUxMsiBzSDep+cUvWmPVNXNNsds9xfEVndaHOrMZoRU2CUKD6Uc90zFp
KE0tMjB/WMp4ujFJ2aGcsENj7c+OubbLcZ3W6Cd0kR+RRSM5axSddc7xSqCobhnNovnfhfl5ICD2
c3Ub9VO464P06ZQ56pJO+2XfQxgbU4rr3r8O6z492K5/zFmnziaxxjHjZyOZMKu7tI0RqS09Ct0G
Tsb32pLQJ5zoac4Q/97Y5TMe4OsRFosntX7bluQkdHvXXQMnEVrXIWuhHXQSfLi4G7sOqm6U0akc
w0+TkNpJR3bptfaUbKu+J9eX+tUkrfsicYF5gVwz/oHVBA9kn8xLSrnBF+qHPWOdJ/P5CqkCLh7d
sOsY9KE7xlWJ0Mvw+71TN/fwCeptPj3bsf0sKykPyfgrTsdDDJKQ5fp1VXbzlT1LCCraD4Nf9NmC
20338Cmv5mLftcmPwucp3H7qr6ZlCoYFSdR0QqC2ynZhYsTmJl2Mf0rlG1uZ4BpB35cyC1qE41jr
oei0nQHGJ8DS14hD5UrlkfmrDoeAV7YQaczW35mINC9729WOdiPjk9MKnEcMYIDBTBLP8rV53XT2
f+Hz8x9NfF55T/1vw5WlReogoI6B+iI6Etb7GPP/+7/pc/7j/xya5S/NS6z5zT/ob9zZMHTXYFIJ
ERQz4L8Jaob6SxhC56py0MVbMOL+Jqg5+l+2zZQuB6se47Urla3+cqVpGJhcCduxoLj9E9z5tQHd
4tuJM5EJ7gwdDvqctYDSLwzorDqpjKiPKP2LUa3arhtADpxjFddMd7Oc8QOvtreW4xXYAoKdAwVj
ocu9WK51Ksu1VTh7MeXWpiy4UftFVlrTWAWAM+W/mh1surdNtxbM/IXn0e/HY5Y4Zoyg+8wYOPMo
TBrBFHebK0tq/McwGO0lPindjZ7SqJqaJoXIU0ztQeG3sFWUvfsXPYh/MzNfmX69sT5EGceS/AJG
3p6vn3WR4ZZoUh18fQ+VzjziPLbT3furvDbZ+/0RTfaVjT8qjwgP7PVbTWpoGiZ6as8sh5yOeFNs
u5wBb5keTZv3l3rjhZJnOdhRkWJidXT2AeuyiV1RTii7LCgvrdLmTWZXilykSPdGxM3DYA570w7a
vFDqiw+e9PcAnrMParL5BdteLXba9GNebiDLxduosoGqKlTteLhAVr5z+EkCyJXDBtUZ24EKnj/R
uSrjy8wKZ3KBYuqqFTa44afRGdBPJYmVPMxDwQT2oEd56WWdFtxgHTD9iPxOftdL6Igf7EXjrc/E
6GPbXPo7RITl/3+x+WM1h10GSZqqpFQbJ8zqddW1wUbFrnaTjbq7GnXt0s99A6eIuF45fYxTlqPy
fVNoaEFVGNGFBYLXkKse3v+uZzzV5aCYWFrgiM85IVydxQGcmNu89P3Z0wxqA4aClrsAvhSgTb+O
GlKvKkKuW1fmP/P2/NfepYdGz4v5Toa+0HdfvpTCinJEDGL2fITYW9mirG/BQ7yB2SbYmf7rKvuP
8WA5b6+2j0ODTTgMdsKMjx7b2fbRB0cZeTqCkuP7t+0H+zNaiJ9TkqpTPNC5CSu9Xb//Zv/46r+X
/D3Z1cHB+HzHmo0bwlyFR4lJxjHr+/S6M7DKwWD/H831402y0O9Ah7cgg+XPjWdnv8RnIMRXa2yZ
tl42TXapMtissqzn9TzL7oNQ8Ecs/70edwYBgTtMP9symtE1cV/HttcX/nAz5Gl12VuIlBTxyMNU
obl//0WeOev++wHxCqf5LzHxOP94GdPHrMphwShLJoDBPIEiFkQe10zktVPypemD8dQ5Vfsp43Dt
MxpYG83Okw+C+ts/xCXUQiKnMXw+E5AKOEPkrlmePWvzHriiukQNKrA4wBgqoz951DqNPn7DyDKq
4epQJ0O+6ZDyf/BL/tzO9MWXDMFdwopxzi53SlzTkZPYXllBIHEi3d8VkIxdC2k0TKhyBYEz+CgE
/xEqHBZdDAtJmCi81NkZcnJBp4detmdqNFwS18ecC+YogugJ2WaM18tg5btgkWcrF0lQBq8k4aNu
RcgYBMeP830/VLoHk/BKVFV9AloQnlR2+8GGeePtKPI6fi1yJ/7b2Q/tKit3EDXqXteld46DQDwQ
fnaXls6Xoo3AdavUDT9Y84/7Eb3BQjH4/XIA3s+uYsuJAt8lznlFUlUnaHQa1RCeKQXR9V4Px++F
xkZRbuVjYFV8aAL91vJUFtAcXGdxM12+3YsrxjGLcMrxu6AR3iDLLyvz3u2Us45huR9S6J6QqW36
d6lmbCI3UZgjFJnXxlaxm3TcVths9sYeG3PblWiy6oFbPSnKbuPg4rgC08+89w/1mz8Y+oSLQT7u
7o54/YOnqSjBfWbdo29A42jQaqppgFqkv6WXFNGhCtx11qQ/yRuTfzTZaIknjLNENMJ0UpxF7PPT
03PHI1LiW9mZm16gpw/XCbLzk5uZXwIjoOHKpXifd8lH453/vBJYWDHj2CAToDA425gNrSSzrRAB
dvDUNq4gVWNwRrzRqEDff71vHQGbqZ3Mrvidgp7th6qwM8CcTvcwIWk3VV2SWozS3QSGEe5s04yO
uBdYH9x4b33Tl4su//+LTYgXlGpzyaKRi22NAX1ln/v591m3bhywZVpIwKKQ/SUy6/IfOfX/65uS
b7NZMDpSHMDXa3edbDBH4MwXOBF6FeHlgkHP+SHJcUTM9cj+YA+99SlJRaEGYe9LkXG2Hg0SJ61M
yWDoLJdrmfjJzk+cb0yoU6v3P+Ubtw5ZC+mZa+i6aSv3LLRoaJeLmvGwWERlrRclAZrUvKdT1NAa
VBPExcopJISFPvdGDc+tWNHWzvXQ/OAdn/mk//slg9OSxEoTatTZB7YtndZxaOpo5VEB4zFkrxHG
QrXPk3Qji9K91rq+XNMCpktl59JbBBlHkcBaAsUYoTUZ+uGDt7OcmdeZHbvc4c1QzRL81NnbCafO
imK4Wl5v0wcPYbfUbnkL08hc1f4MqWPKBlw3GKCALQveyDUqJlUT/BhfM/zjzIjfQnLggCuwBxfS
2MsDINK6zmAGYG1opnjFyTja+nNAQm+j+TBKJ354/+HfOuUv1zsLojFHuIKQZHhRXcVrM0VIEOQl
dp1OGe3jSZO39Ty1H6Sbb51ypqSibgPmYjzH2UM6XR9KiR+pl8UOhYyFus3JpkutxfnG1tNok9uQ
vLu609ACt8lHWcif2ediiuwCvLAFyULOIhsTb6mEXA5eUOTOwaQovTB0zdlaA0xKDenvxqYBv86X
0hDRQY1iwh+v+MdmNJ+KtqYoy21fps6B+fZY31MsfhAG3/qFeIejLyQy2LZc/MBfhEETv/EmTTAx
zY3E/tmrVF+nkhkiFVS57VQzRuT9XfBnXgbPzbYI9EyHdBjJ9Hq9gVRoSqiZEXWHMFho48AxzseD
jwYIdo5xCTlnnTZG8Pj+ukuIe33yWBeEA2d1wTCfBd96+Zx40zpgoBSt9mRGd4HSi3XPhvngg/+5
3VhFmRxuJJVMOj5/m5VW4q1jGxh02fLGLR25VqJL1mFqtQc/QUgIez6DTu3/cEfX/SDM//ktl9WX
DMWifGSQyOtn7Po4Gwqdd6u0UJG52qYX0m17SGHwYRkafzRs+61vKQwAQ6SoDquevVO/mfwA5Rkq
JJXlXGOhWtmYsJFpZ7GHcC7YtDn2znQLhw927Vtf0yI7wabcdSCpLhfei10rfLPO4pCVdeZ1XQak
L16TYGL9/p5Z/pTzPWNze+gKfpOD3Pb1Kh39NJfWKqI2aoWNYRfwr3C4ogmMBdt/sZRBeof/OftH
nG0cAWMP11geKCzjyTMyJDrjrLdeV/xzdBMcl1NA1IcXg4vV2VJNgIWClaL+63WcMYc0+Rb2fkB7
uwURm1A0/RdPBoyhq98M5POxZLPjz21vo4CqYrwzmopa1FQIJE3MaT5Y6mza8HLlc9ELqm7mv3O3
6UDVL7eFqZWVylosWJpB77zeLd11wO251doBrU8yqg1PGnqRJr46lONPS3nildkIT7Wu7Y9+zbLa
+fZZTqF0JMN+/yhzsDBOamH3pjeSnW8Hv+g3IYQibzRcJIxDhqUK4m+cXYvSCxSWr045LeMKNf2j
mZh/Xr0mx96wBDsLhvh50C00B1MP1NfekLn9vsApFeLfMkftMs5kss9Sv/0gzL91dKDDG6C9JPWg
vq+/RB5nUEJ8ZXi+gueGuHiG8hnlnlsRGt7fYG9FIbVgZTrCUa7as6Uix4Am7FtLZJ8wNiy08mhi
/bsrhFXf0jnoV6D4+s6psIV4f+W34i0hiCcUVC+gkq8fsgpFZ9llbHpxSZ+/gIm9yQYjh0FahJs+
yD/a32++VCaBAkFSi1I5vF5vaEfmHWvcYcKHXCCyjraynYdbQ7Ll33+0t3YMyfv/LOWcBQl3SmjY
+SzVTVF0EProb9glJO8wWXCCtVDT6FH4wfs03liVOc6EW4wNyNh+Dyd5EdaTKNPLIDRJj1EYXWRq
6rDXwqA8ypzqMEIN9dTctNtS4Dfvw+TcYsKFEww6qQPwFoaJleh2KV6/677uMWfEWHkTQubavv9y
3vgOr37mWZjp+9xM5pEdFw5Z4jml2dwCRhQsFcyb95d6Y4uxFMINwTuBA3y2xTA0rpOypGAYwGuO
aHnua+zuHlvgPoLJPEcffII315OMACFYMA70HGHXZdD7+pLALKrkW3rV7b7xlb2ty8DczbNZf7DP
3nyV7GRGw9NqI0C93tJakLuqdTTDa2ojuIynFJ4IwCruxHjjvf8q39pcVADIZ6gEFkD49VIzTk74
0Tf6AiQtfmTO0yKt24iugtuMogVbMXh576/pvvV8WFkJcgjiAyMCXy/aNH7NRxoAUTI8btbhLLQ7
jNZpl1daHGNlY1iX5tDdD8nYe9hMR3vha+oqSqvyqTQQL1fmz7hrjMt6VAgZyzAOL+a+gGVdidpG
Jxa70vPbsBHHshwV3jRFCCJVtqi19drTRtUO60EaIzZG2UirxPfLwcbqyu9xZ9DyGePJqpSPiFdN
rsjQt4847+JFYGhMhMaGvxluRhXVR5XmWMhD8+k+VRKYYgVcycweJnEvLJU0vE5TM2U2Z2A6z3Yq
xhjrD2H0MPWLtNoZGODZ21DiyIBM3YD3aU8BPli2TNovyk8TeAxGvYjbbNiolRWpz5YJsOXJ3Jme
MpOOxArrknpb2l2BNlprzc8ZBm0pTpR23REQy0agy4vbrwNk+E/6ZBtbNED8a42RWngPyfKLmiIY
xR151WqY/Q0ADExQBMITE0QdgXo3g7jyI7C7iPky5NgYuMGdxhy0L5rPLlMJAAvqpn94f4u8uUMA
2AyL/WcyJPb1DrFjpn26FttSz7FEELWCgNSEEzb8YfVfnACLNi9dG8PVKcLOlqoq3zX7FtipI5jk
pd6gA8cifbTda9tqtYt55rW9/3i/L8GzLMiwlynWiM8oFs5HC5vYqsDG7XWvUYn0EGXbJz0LMQUN
1EVTyA6NM4IhmDnVVk2BsanFpNZQ6uwjZK18HUSMeqhSMR/iRUbURWG7e/8XvhUXyIOZeYXiTvye
uvUyaZzdZjT5zrrnB1kBoxlnPaoBbJ9bnFFjPxku+lh+kBueTYP7nakuWb4hTNigS0H6+lNkSHmq
0mBmZjJHHVSzHsLRCjazwqydg3HFvRY5awiv9OLRYsZXoRCcDNoH0VMO/e0X/P7sIogchA9IbfWr
ecRPxZSy+RJatrpFcBNhLuYEw7dKa+TDWEbWj05MtfPBk7xxYVDuSuSFNlkQge71g0CzKps8GwFY
sBrfymj62pSdtR5djENVY5sffKw3UD0TdwrLIoATVhnJ+3q9oWPGsewbw+MyMi8SOXffGScg4SOm
MVu5FHHyYLuMzEGXMQYPfeyOj9OU+Z+GCp7qKoiD5sTIHARe/3gX0TV3OVT8BZPAM6SHE4HNXTYb
6NF0GNRyZPh4oGMR6ofODeMDlgEYnOr3F30jdjB9C7SV46Uc1zzLDurZ7SvGGFHDVFEAalk0mIIr
GLhQrD9Y6q3aik6aCZ/nN2roitcvHlZoAfmUB4Qfgu/eBBfPdwnhcoAGKDTT92SBR5MaZuqazD0h
Ccm3WjXFOBUX4wdv+w2cha1GRkSfdXnpZ287bjB89+2UDOz/c3ce3Y1bW9r+K3f1HF7IYdATgiRI
KpRSqcIEq1QlI+dwAPz6fqDyvZ8Iscm2h5+XB7bl0sHJ++z9htypOFlgtqCjOx3KKMdfQhY5LAYg
mSDbgH0a+PKeH/ePIAmTRQ9QknwmqZYPaUVhxYbahqQVNcgpvzKlix4nfTJQbxMJVEdDu09amwRv
AuvRxkDjsZzK+lC2s1RwaIoVYqADWGKTV0MjjxeO3FNbktre/ATmTYSXwvFMTQPy0yj54Y+QVQru
FvGNXg+eKtnhIQ3i8UKIcyLjz6ogJpuDRur58uICg9ipIddLPmFo/HJNwUgF4Yn3QiRnDUrGM/CW
HMrKajXotOoa9pAOBlANLlxu8+W1uGfm88fWuUPlGcF23GvVgHALfh5vnPnoQbdVhevfq7vzM39i
4Wm8UEC9Iqk5AxiOWzEtXCSaVOB1mJrKfTGqKPAHcK7Svh22oFfyNYKY9T5H3nLfVSK90MlTgw1A
iFCVv5GRW6YxqZWEaQ9/BN1oUlL+NEzrXC6Q9/CzZKtjQ7Eu5C7AVav6CkWXAlbb/WoVSf0HG0Dj
NLAsKrE6sLzF+xBHJUuOOvJVERjeVVql5lWHkgy67Uq2bXt73M1Za5Jyg72xU2R4DStGJthHAzwW
ZojkSwqKNDIe7FKUFwbprX68XAqg9yivgDlA6nIxSZovq3DtItJAjTTclG0FW0BCOqiO4KtWYb2S
YMzgi7J3UsWBWCU717Vqf5btUtqSgo6vg6rRd5XdYgAVCIyuSKquQgXBxwlZOm0a4p2gZuLJaWGu
ey36LPuBtpsRzZ9VUO5XUYluptHS1xznIc9HDwyLIQckWgMEIZctfnln4bSuTvWVIWxIlBb8sUBT
ugtHwYnYhocVowBqClinvhiJaIb0FIGmrkcLBks4qcpdzdreo6LELtXgMozTdClNcapRwszZSdRB
8nCJLkD7BbCUiT9LgP56XSe3WpdPW6Qyo13aTdbV2P79Uh+oWMIPnCjp7YciRqw7sx8cLTpCg5oL
HH+rArwn3YVkSGiF2lx0xM0OAoQ3IZsxc1qGp8Spf6Qz3lwy0EY/f06cOIM1iq1wIuHrEOEtBj7N
crMrkGEBKR1hJWWZnSf15eemrHHWyRAJP9/ciUCAAScAABXHQ9paREVJQLJGwx5uHSkYLMSlwQOu
I6w2nc6+sPVPza6JTadMSpEzf/leKRGpT9sKlQPYoYkrj5NY1V1drJJC+pTIKfLLKVoC57unzMfJ
ckfzbtFQn1DB9Kjz4f8uMWRw7qWBk2prCtntFeKQVG/CNnbFoKA83UP7KAQqZHEtkTJH6nZfwm74
B3uJOhn4JSYVbPDinosCo2lymW+YYOhy/hb46kzW5xy6Dhy8GMuEuHg53++TY01iB+YeWAGq8cfd
jpWoGFCM57aZwvY2VwSeLX4NxAUzqTU6HSMeqAK20vlWT0U31Cvf4KtojYDsOG62qPWoThSfxZto
/r5KYZBq3VgfaqdA6q+CCJL0hb3hpZmGKx9C4nYC0oc1Ro6H4Ii2h4wBwkZA2IZgxgSd/7xTW4v3
hmnMiX78OBaD0qYTz2XYR2sIwsnGrLWfKEgFa8eIpCvUs5xLh8u8tpZrD2C0bCO7ApB9meXVDKvR
p9kPiUmw0c8nT2LGSrJFUrj0fK18xRZqOCSoen4qk6LZYzDquGVv50giG2I1E3iJ0sX+/Cic2vHU
ZmVFpTg1F2+P58goRZeTvtLXk17/QmsMLFuTjuvW0vIL431qERJvUCiywKJStD1uKXAa5EABDq4r
KbCuLR0zxT6YZt+4IVtXsH+v8KzQLjR6qns2+HvmmFqVaS42m453RehXrb42UwcPDiWCg5l1aGsq
SDSdH8lT/Xvf1KJ/MRDtKNBpCh6i2OC9500tjj682VWgI8WTathP51s82TnYDDwdLHooz1/07jQb
lD6N8zoG+hBYqSsqXYFdVKGW0UTThYvhLdhfrl5Oadatw1iSfzluK9LCwEDIDsOGRKbqFSDiAE72
qosDvIHLjiOUSs0m5J3sobyhugPhDV6+o7y1ja5lQyFACyGg3Je8ZTb5pKTrvCeEGovwwiE/r9iP
X8p9ya1C8GAs5yFogiRpWhQnpNECChD8yDulPoRIAsO/S5JDZ0z9SilCJF5VkoDn52R+FH1onZTC
zEyYp2Y+Bd7NCdqdeRcUKJME9ogrbcvpjsRCD8OrKT2YBvDmMmRT7WH8BxuZEpnJMUuY9qF8FQry
jYaf0nBokP2S7QBWMxocvBXbC029XZMfOmmzlynFzu0thji0UygYA9uowC3zVoGHB2K+mTYO3jih
nVc3OKLGB+jbPxAJMgiaDDRI0Ij30kkF39hh1SOhZmcbwbq1tXRbkhJW0lpGvdaWQSul4irgtvAC
M5NhrPsCrdhK/wf7lRCAxz8UBS6pxck31lI6BYhQzrX/YRsi2rPRcr06VFZVu13Q9EQFqASdXx6n
IhCd+jI5axK1Blpax+tDk8YuyRvB0OEQekUFTFtlPuCVwSpQ+2zlca2l+nOX4XhcFDhM9AXSeOe/
4cSxwYmhy0QgRLlASY8/IaTK5ycWB1UpIWqhAKb+VNrWt2iAnn++pVPPzKOmFgsFo5++Q8KF47eP
0dlWsISzcNBY9YaAetU40x0GQ9I1WRJsyxV8W/E/jNdZhNvr+S85cShQzbdmpBDw6JlGdrQth1ah
ig+cbt1Wjv0ttbvPmOpIWzMpWs/q8DeXs5EsjClJINhQxDrf+qmk11xU1uCBgVcC1X/cfJGNoRQl
JCxyrZN3IFEQ1FNbY51z76+MvkeDjABtI8hw71NNgwqLuBueP7A59WzULwzGPOqL7avLZHaI7Ch3
k4U4/honxBm2DvgaxH/y3aRwVExjId2AZ5cwboQ7fb77pxacIiMth0oopEN78civogEVCxDy65Ra
DBqdUrKPQ4wwRa0l/6gpHuwAl8gk24uuNYE15kKt9TWSCxwdRsgpaCB7jQq1euEUnHfqchQR1vtP
U4v0WC7SkSoZ2yieDUFg2MgbtUG65PzYnUpUU7WVSVYDt6FPi2YsfDAbpGgg8eQjzoak4VxDkZNV
YzjyvukTzkb8s/ZygGqbjbwJMtukqqMOxCeOSiFOIIg9XPimE4iUuQrjgIyB0Mm79HgBhUPdVMN8
1/C9JoAt0IShVpKmUetqq2Jh/TPyRx1V0Xy6EUVZzFYzoReLVt2c/5JTK5kcHckZ6vwGQNjjD4k1
BIekAoaTkkOlxxUXRyvNx2E9kKO9pBEVnW/v9GzMRTYSlRwXyzpsqRm+UQ3wm0r5Tsc9fGXkw/dA
Ergvwm7m4TjlN+XsYob5ibm1Uqhrog6dbTQ0yXNYi/ACLvXkAHCeUfqeyz/L7zFGmIt1wVYO4xLC
e1bFN1qHoWVIqMHNmRgXTrKT7QHwBFuBuTXX2PGAow2Ek0DRsOinDkEcHxfSJq2qddVYxdYIrS69
sNZOnR1k3ngzkY/l8Fwsf2nsixItTG0t4ypyyNJc4ASHbIYVVZfu5rdk43JHq5RciNtUG9LConPo
/wcCbwIwjuTgNzLEJzfE92oTpka96vOgWZsFFQIU7J018jGqm3aZgrquL21rLH9QJRDBRk2wZzXa
styjUZdd2zpcTBvZ+i0eSNJaUG1Y9TiC7kRojCs1EOhR6GnhVUYWuvmg2dtQsqpPKazObRjlKsgc
61Ji80SMigAoLKoZWw+adZ7kdzHqpCPK16FYj8MAEuNIujtrNQxND6k2jCfTliQ/Hsb7upvaC6fZ
qeVDZYurxwbqyWvwuGWYU45d6wgfdbbVeCilNHeBKc2aULHPQ0GW/8H2INWCJ8q8RZTl6kGg2IpU
vWJ7NNaI0/iAsluBZLRR+go67Zq5O38+nBrZ9+0tziOtlCcjBGINA6pDfaivMVSWwmsyt+0eJdLk
tqsRBC8wBr093/Cp+AY9Yo3E3fzw0BbPs9CIqZ7K4F+AJyd/2kZuH5DjqV17GlEmQ5X7JmM1uVFl
BVsRO5cQbKeq8zqBDVBQyyCPsKxDx1gEd/qI6+qkq/HO7PNf2lCNG/CMjUcSHCk0yxYrf0TlE/Uz
dWu31FVgUcvXjWqi3o10142oSu1WDniY94alPJ4foJOhKFDx+a8ZurMkjCqNVCloK86FIww4kYhN
9U2Rqb8iZNG3oi4nBGcr+0saJOZWk8jmmpaZfpL9sL5wZ52aKrJiPDkseaaVL6IhI2mVdpjluXSF
9yk6ZYmbSYm+tyc/OJidaXpdr3+bWlneRuNAZfT8QJw6UN83v1gpWWjUI0aYlNmGRv/s8xzf4DmM
mhRAus/nm3or2i8PVELuWbYB3tlvv6B3B03Ux7JjhAWosyRQ10IdERnHAHxd60ax7+CnPAS22lwj
wzbDvuPRC+Q83Jf2lLhD7hsPROe/MjV+dHiiHYxEMuA/DPqVLsL6msIWcvapCRQ+Nn2EeTRMWEXS
XofdpHxD+9ZeT3LfunEx62gbSeENTl96CHnm1z5F3y2CCPYWyWrt2iBcOBidWm27VO02qoLo0/mR
OIXTYPzAzlLXVKAOLCadYdBzpQMHyS3Q3YchRF4nUiwAxoHvGrauXfdlZx3UbKxuCB3KLZpF4mqK
WtONNCSzCwtHWWpl+HpWlrXuUGh5roSpfgq6Mvc0M84VlFzH1ykx1Y3RWxdLI6dOtvcdWCwbqa6l
LKFv6ynuHOi2ob2mjtvjwTELCKWKdFeQYduHONS5baO2u2zAHFjorbrD3bP64eMRsGoyTBBlo+9m
+XTLFaJOb/soyS+cwqeWuA2anxQ/FUXOiuNbhgKzUNQMqdHWZ5zHLMRYUzYTj5RRfeGCOZH000nj
O7DDQUJZ8uIqRbscs6qe+uWYJXjcgTdaSTEO4SVJ/JU1dDnuClJ3c341newfVKsZuEKcsnwSoJ2Q
KXpHUciw0m6r9Ub2LIT1QwE6d+EBf7olGL6c7AYV0EWgr2QWzyiJluoaJU3Z1A/gsNW7xNIuRQan
WnKoTyC6OsPul5B7qLgVhGEuENGm5V7NcgSzesXfqJaQLmzGk01xT6KGAxeXV8Px8pgq8meACpkz
vQCKaFbp1moIhFjT1YVw+cTymIlCvH0pu1gwcI+bykaDtCOe2eu6Cdo9Pl6BZyg4kQNJhgSOS6o7
Shcrayf6BwELHXfSWtAWlcWkOXoT2HnpqGtT2M6mDPQUHJyB43vqXMq1nsoEQiXGWo7XPUoly6d9
g+qJ448UUXqnzr3RBGoagd/ZyBhk3EiRVuP/pIPfkWq8LsK8WoX2LJpgI7hNAZYQ0MzEGmiyQNcA
oRz6Y2wxQrKvAU/a9zVFcUrqWvFaqi1JCkxZPEpGgRc15ffze+oUZhxIiUyRjIbBoSymSsGS6jfa
BepTsYtgWaxKqQmu6xRZ994viZFxV1lZDVqcuH0i9jzIyXVCUOGOAu6dLOJ2jYmPdqPBQdtYtl1v
ghQZ7PPfeWJyTdLaQJx5pPD2ns/pd1cq4smxkAsWb1eE0iEM0SrTydvskhCRwfNNzetkcXsfNbUY
ETJ3yswuBv6AEdxGt2aHmBCX4POtnMqIkrHWZ/ECmmMGjnuUCjx4WpK0YE9QEguspEf6t7tTKdF4
cMQxBKlD+Zr4Nn5wcq3cg1LOLmzTU4PKQ4iph26ncggdf4LcjY5jjugyDHUdMbJRjAJx+1MSdeOd
7+3pltgxlGxmlYbFA0hpNRA9M6YqLILiEfFG4dVdSPpcQ7f+ran/r40yuYbfjef6R/vjX695i4/X
7Y/s9b//6/FHlLf/uote6/r1X7M42U1Uda9pkb9XJ3v7Hb/VyCTD/IPkEGAOAGWONZPH/m2DMf9o
TskCepwDMpWJ+rddpvXH79wWqUoDPOSc42iKrg3/+7908w8o5zN9wpa5kWau89/wy2S7Hu0wrhhu
BSww3kg/PE6XREtdwi03ogzmgedvdpaIENozt1WTXVtRi5u0BsQ8nmAjpagFu1b40CbD1ZT79tbu
Yy9M+QlkoXBnxIistor23RCRuerkaoMUKjiVKLvSs+ngYyAtF/Jjh3cGIdefeqm7o2EhHiMdgiGX
YfDxIoyG+FcXq3vh6M92yPGn+ANmOl3xFQmzZ0cpHXf+hzgwknUTh6WrD8FL1tjRLrIQp4IIN6x6
zXqZlOY1Sxxp45vSsKl6W9okcpBywCv3dPhW0/Pvkazu0P5FCMOHMtgYERhHst6hjkoh0rbFWoYZ
czMBKtrFaQJpAelQRxN8QRT/aeMhhW8D2qOBUX1Ny+y7U2QA8P1D2/EIELGPIrK1VUKaRwn2RUYc
1st8DR8NJQdtOn9W1Kjpqq4ML+2B4wOs+oxY9lBqd9NkU5e2i+9iNDEtHVAXbqNfoW8/cY8mN9MM
B8pRqVpFrfychX15p4OGX0m6lLoD0shgp7s1JPhf/hDEbpG8INqTuVmli5Uou1u9UL5kjcTdL773
5viMbhE+34k54LwZvojJ2k92jD+CWpebMUXttPHxzZnA4oR1u8ny9E5ypi+TYJxUgzkC1Loyuu6+
a8u7RK4aNx7pT4IhM449huZBlsetUrmuh649pLY7VqLaZpb9tdVlt0gxE0h7DFPUqFshpyi7g/7N
klGeF+S5lDTH66+IXrASHq9sKS03QadKG2fUk0NYwJOCiIDY/6jfm8S9sdl3LnKt2qFuhnQf+WH7
oMdauyWrpbpoRAyH1B9v2iYp1lZDih6BXiyKp6xe5QOfIOHdPE6NimOGM8Le6dqNIXfNExiwYZVX
WrOp2zp22cyRm8phscp1/xDXsoxctu7hyR6vIl3zpBQXGBNxTbBwaJCGLM1USMYqnFjspkGdqVTA
lCiuFjt7hcnSlfz7VPZinRvmNqyUg6InD2lc31kysx9W7V2m3I4BULAquRB0HKfD2P/zw0HmzkEQ
DCDKso6KtH6hB50VeBRU8dQrDG+MzZ0RJUBc9fTvXbR/tQaqi0CeVgF6H99yfacokoRMuGfZBT7o
gUOlHjhZkX9VY/y7klth8HZr+4IF2Xx9d07ztBsRHngvDbhIv/zVOEljmNawhenvceN5pmBLY6DP
VCTJC7FNsTYlMnLUK+IJd7ffEwHQFxLPtQ0lQZqs7flPOI7Ff38BmUCO9BnoYquLOIOASs8qQwmI
IPsbXYX1ECJSWOHzgn9M4ScXhtuar/L/Fz69tWeBbKU9kBkGfV70WJObuveZXJ+y/aqFMRGOz3Xy
qS3Z8jyn4pXTOE96UjluaIhnoE44g7yoVb1LDVy7W2wd/Aj4Z34FWeDZKSRk+66quH+2C3vbqfgi
l9Vt5lTe9EtqU/hXOKjjW7pRZsufvNPu8xGm6iSsfVlEP2LR7HEzxEQy3HAabWQ7fDWrAb57l34f
UpzIYAdejxWPEz4crGrfYgcC79YGpBGG4kelOU8ZEh8r8B/1lYrDotsL/ZdV1V/jxs5X5JMbr+yU
+1DXm1Xq1BHi3GW8KsbpWa04Pm1cPEb7KZzk57HCFziq7VvKXaNbACjPo25blBgV89D+/dz7W3HQ
U5Hx99Ip/EjN9f+m+eq9FnMo0ix/1fw1P4sS38IgbLEr/+vr5gjm6F82b9HMffdajw+vDG377/hh
/j//rz/8KyZ6Gktiop9Fl7fzbwuiRRzEgvvfHcRWr2k0vR7FTfz/f4VNtvUHkNs3YRmOKMIcoqPf
7mGS7fyhqjxlQeSCGyd/+5+4SbH5QzMpnLSE8RZU/SduUow/yK3gtWs46JiQ/P87YRMtvN9XsyAe
JeRZ3ABWuyMvc/qdGgUKT+7Ga6Vwb5OHivL6EFTT3zsufjcDJ4b0CtAxKAnH23ecKsAj08gTVZKu
ilYG6P3ia6S1w7tUvyTOtVD6xBdx7tTMsqApDbzzojWAtyZAyanx7Bo2JHBgUvXiayRZVLoybKZr
vdwMXPArwIqgycI7rLq+K372mFvRDSSt/VA/6CbGfH7QvIB8fWob6fnd+jh1hB+nAP/6RspjCmfb
DKFdHGiKQC5jwNaQA22IViNmKVqpcW5AWF3HqfQYKtVTpag7I5AeykSt8PflVpPi4U6PnWtZHfaJ
hNwmXuQ8fypw1NJwCWnwdoi/O3TfxpE1Rp6AsNr8IEELZ60gBVrh2mohnu9X2Il39bbH02tFbHuQ
9OKrjnm7jWMXdlPDTRDqOC5UCElp2a4OASvJUvctrKvvIs8fJywXimJ2IpH9S6XrRez/+0t5lACo
5y3Ik/54fUlkcCzoXY0XqChalYi9Y5cOxlOD2pogvL5DXbNB+j7HtBbe7/m5nKfqwzChECzDGpzl
bRdPe7lDUiaBceelHNO56bOPpG/nm1huU4p1YD7m9Uzd9iO8CnxehEdEjDWKbF/hYrCLjMRTCvPC
NbtIH/D753aAJJLoRWfng5ar2SrZGOdh49VO/QoNvLxpkijaFMDYkbqzUi+xY1RJxjTAgBnrG8Se
H8739K1e+n40508glzhzFEiBflAkNhBDSzGurr1Ed0gJkaHZ1CivvGC9PG7brKiJPFsxfonKSMI6
xFe+BUhEQuXo8KswkjLEviuNXmG6gJB2rMJ2jUwb9tNoip1i8Ku2piE134fav/Er57asrOwGoTHH
U7DNmeKpXIe6spKjGqu1vlQ8pTM/daXUYUIVoAMdWJ/6pMB2fPI/gylTsH4JrucK2Y7PuJbA5mxG
aitbXxmCJ72VZ9Ylnh5Cp5iv+8Unu1StDXpjWJkm2BKJ2gJ9IofXIsHNQljFvh1lBU124HumFbhh
m0hfJIE/uewE+SbQhxc9K/G0QxjSJpu8Mfudpgp1gye8c43O7+b8dLzVOpfTAZmIkgr1FqLdxeIu
ss5O+6ypvbTyw40ah4nbxSJ0ORoeLE4t7Fsf2tCJPMIfTKtQFe08K691HAI1+RUU5XPXaeKT6FC1
K1jZrj5lltdks+xnYEsu2jY3DSYXQR1wINNl6ctQ88OyDqpVXSnB9yCGPhjF3Y5LhJqVVk3YENh/
nu/nqQ0G2xiuCngFZmsRz46BPBhTk9YcIA0u2EHU3gRT81R16ev5hpbn/ry8UVag4AALX0aC7Pik
wrAL6bgOA49STpMdFgBS59qEjCOZBk4tTGPbTd+k32LWwe8c1v+qYHyqjyacHBLLgOfY3sdNy1pR
K7Ada6/B6eq1auwb3ozKN3/KLwlWLF4H8zFCvQhS6qxaDNdp0RKOo0abyn7pTbl1Z3QV3gWp/hgQ
ZuiTfhf55a+/PajkOgH98zqghjNHWO/zuIrU+7lAWsGT20jfNJp1UAZ0+wyzRRtaudETxW3Raz/f
6InhpFFY4/D2Z4mvRZQhFQ02D5GovQwTLfz34mtKqaBQ9CG/0NKpY3nmts7HIihhdslx/wxBJFkl
FZU3q3wNRgxqLDF5Dh6mVArw+RbDHoOLPyu5yd0mS37+g45C5SKSwpD6A5vcrOzeqh3WTU1CKDOM
GzNst2DWLvTyxKKZq9s2cCEHVtES7O10qdlivlR7xaT2W3XKn6M6BRpUpvh5K0+lgkLS+Y69FW8W
hxvSAgZ3Ni9pyzSW60apaij6UuWpuAd9MYPUVctmH0YOp++YPozjEK4lzSz3pgjUja3W8Te7KTei
NcFnmWLah2NpXgCfnJ5seKS87lUELZbrysSjEE/Kuczqy9vWokBc2eOP0vlZD1gVWtMgbXS5uzMc
lfQchOa/GaqzdxGPM9HKe3vcL9P3lq/FRi14CRsifkB43POz8Vo189tRDV5icheXoqdl+ESDXPUU
vgBRcdEsqcpJ32QNgkml109OstelBucuOq03xouWDNi7BCj02UP2ghjajkN6nSfJlTKavSuRy3PR
k642hCYZpubjhLQYdgorGDcGqlNQ4uv4p67D8BZSswFa2Li5qRmu0tSPVmK8gD77ZpWAt8pJ+awl
Hf5/inM7WYnkNRJAVLsIf5Samq2IvQJubPuK0w6ZFT0J8aFIwg3YTRt72lrFss2R1n1UPZ5fo6rK
3l6s0Xk78DSjxAHEff75uxqVkepm6Qw+iIsmw0rHkvSVWof6tsQ6uJ6w79LHDo93Xz6MDKIbSmr1
HRrtNmnS6VEGHdZ2YYO0arY3pgIHOAujNQEBwI0j/Ztpx9nsLe5sCzO8dN+c2NCw8sDGaWxm4MqL
3dUGRhQmdVl4yOXhRMP3YA+PVoFohuDaLpnVrrLtC+X8D48/Vi2vFV5WaLpiurisfafpYJBPMQqv
Bi+x7QZkc9SUfYwZocNBUgIEmrLMxb7d35ZppLiAcwsvjnHmdHwNmQrjZRDtc9fj1ynk6T4uKdQP
VYrVVuFIFzbbMpPHTakAHgdFzykErGcprlU2bVBZHaLnskO408ZP2Ge3q6ggc1TJwTD/Zz6znfPH
Zc9zpspgOQvlwh5cPp/4CrDksxQqcs/guRZB3hDPsie2yD1pTK7SUb6VZQStG/RuQrQzcPAVEZwT
u7moLTYHAkeLGw8bgDDQGjjoAGUvCrBGPUCz6aPCS7sSsIfieGU4JauxtfEIf6n98JFVihROd0M+
7vzG+nB9L5pe9LlqIiXMIItz9o87fLL3kKdw0e4vzPCFZpaBpd2raWhVAKYKjP8gBxKiNB6aIBea
+XCIzr3BjgfBHKYQUsbxKRHIeFRrMQMpBr3e+2ZVXKUKJsTnx+zj3TQ3A/h+TjwhqbLUNlFRzkXD
MgZhOyRbtdUfQ1O/NaPwpXecuy4gF8vT8KrCmVrt7H/U+Fx9hPUxiy3MQ/3uJCyRcwgTEdB4KWEj
pt13fvxrTFqcu8ofFYICQRwiE1Q/5WOxv9DxOYHwYaG+a9s8bjuWpAicGW0H5FYNJ93U5pzvKL1i
NOHe9U+VHn/F2OFpaMprSP9/Nzaaxx04KK9/4hTeDsfNB7k1TCLB1q+3X8IRXWq05kX1Cb3mHb6W
Fxqb+/Khr+8aWwS2kxRIZiKsHPsyNPvwWaIWhWSYSux3CZB+qanFskXVrsIY1c69RsZQGoh4wOmn
9A8qoe35GTzdEhQdroXZ+WJx0mhAvCoT6raH9aS+KU0znx9cA6ivabzFsqj/J4M4J1TYkTMbeJGR
ynjXU3CjZ6MD+DxS8QzHAa/cAmcBbjJo6YUVerJ/79pbrBBLJH2nZkxaFJR3liJumrrao5bhysAH
/8FQcs5Q5DHeFGuPF2M8wi9IY9BDCuX2VWnrt05TuHWaITqQXEpJfXgvzyv/rc418z9BBx431kjo
VgCZol8jlRDTzDZRbd52TrtpKuTHUrJ6kvb5fAc/3srkvwwdtNf84gJpsNgBei1LcuvPkwcvAz0Z
ad344UtbZRjolntJz66rsIpWQTpShbAe0/4SAn0+yhZb8OgDFvuiA1Qg5IH9XiE4FqXmTifOT23x
cL6jJ24NlgzMG6iLYKiWVby0MiczGhjcBlOHA7F5tQqS7tLSpGzxsTvQ9IB5QB3AcmbJIm7aiWM7
IYY1Vel7hNcMtezMxDXNRFU83yAMHN6P5QDRWxt/jqhZbHqyKOtEhcJeDfJjIlV/QuyvVpGt9lRc
4xo1rcFC4qZ8TOBkbK2p3o1qc1UV2k08qPfU7bFJjcxhj3N5vxWRIVGEq8Sq6wdcIxVHAhVQfg7s
qLke4TB4bTQN26DO9Ss/y9s5cdyRSGwTDE8BGgNxD2ZFiVJLIq/pM/vPopeDXZ2GxnUBebvPpbu+
07KrhJbWhQlgwBHyQek0cNO9doUAVbvtG6e7w2x9I3on2fW1onq5Re+TbPqFNo1+W/n61yCrxXog
cwItB/PJrO09W5c+YxScXjNJ31E4Gh5bqETYiQZIQSJKvxuC2gA44Fs7syzylWqk1V70UreWpLZw
1Sq+6qZhh7hPunIyapPgXKv7MNZtr8st/5OuZ4pHrYlipEmmUjd4NZlKO1Ofo1Xky9/KBilMyZdW
Wq5+snxlnyjliGfQqCJB2pTo8ZA2+BbSrhsZINAzAK2uFkjjzZjIArXzyb9Hw7J38yiuD6ScbLdi
h0Eil82VISfpSoRJ8ipNGtas6ljeyjWhZ4cT1dgFWC3EaGCbgRpfQ3Eu4Jbq+xob0o1utvJe5ME1
KIlmZ2Sp2Ec6IOpcUx61MfjhZwIvXPEYKZo4AA/PVn1ZYxFvJz9zPS1v+6l+KQb0NBPTWWuODwJD
n1pP09J4AypwJ8jQbXTKKtyBmEbN6fIdoFsE/WIFISXbBfyGrzXg000QYy1F8kXbSWb+yRkm5k74
QJEi3LJXU1cYX8cS4fQVMJbuihT3UK9szd+mMaw+N1YLscnq8CDqqPmskCoGulGhkGxlqqdkgbm2
EAw66F0z7LIwCAM3ho8YB8XXwm7SbYC6HvgUIe7ttvd5HWrdXmr8m9Ic5S9CCoxDoAbJXe2j0Lsp
uthaNag3SKPuX5uzE5Wv6+K7gfSBlzPwoE3JpWnbPjflatcPCkxWHc3sdStqIwfGNK4cNQSYE4Tb
Xpua+w4dMQ/MUsLhbCZu2hvYd0tVjup8WV5lVGv2kjxs0GmJvbgoTP548WzJ7Q4H9+KH0ZnF3o+N
B97RyTNlT4TKeuqIewSC2x/wIAHrgJb1Vzl+Ka8G5hz6KtVFXx0ctcK7Vhql2E3i7ikalZ1Vqv5K
hfrV+sMGPraL6EeL7BaulINqfLPCQbmqwGGuujK1VsKyJsRB1NoVgbTtauZk0jpeyFXT1Wul48VG
vd1P3Xxyei9VKqhVsSTEtRoEP1r84DZ+y/2aaUasrdU6mAAjUKTx0CqgSMez59bKGtzUtLpDRVIZ
m8DVskndyhPC0KghYq1Wqg2J/iCoVE+yOhG7ZT1Y8saKi/KTJOX9jYX/26FR2DNbJe7yTWZKzSN2
8coempuerAQWyj+Hwv9khTYyg31jbopej9wepPm91KPLvsIeNnTHzISoEYt9LxocpwOBXXH+y+ik
wYAYHQUbNNrxDJYAj1YrP/XNvdJghgK+pBa3Rg55RMtcZCBmsoLZXiVJKFZZiWFcJQHWTfRPSRff
UfC7F4q+Df3yS1nHv+qxhAHtSFdGmt7agbyzInHQpxJFWQRO15YVhm5XK1+kCXMv1l4AkS1GPCbF
FpxktTc1xZVtpveTjKSOHdX5ZmqkdM374ytZPfiDudluE1n5YiEmuEFssXSBnd7ZMwpsAKDjDWF7
1yrFr8xmXQzNKNZo/O6VUBcuV86zmvKfndb6k4Y63I79m7bqr/wy+pyjxiC0L307Uc+suy+NmX0J
Zd7k4O94JMvlg3Dax8TWbqQsT7BKK67tyNoISad0UD30rf6iW2TVhSmQgxuvOzPaBYyMMjr3Uuuz
xZ6drm7w75U3ADK3tt3d5GZwsOzcWCmOUFYKuSi8b+LZ/BrKW264fpu9xj0D6DyHheNWpfM5z5Hz
VMx9oYd/+nHgxVmDm1x4FRrdZrC7VznNPwMrQRFbEQfUcg6JPUfxJqWXWHu0FOmK299VeJSO/8Pc
mWzHbWzb9ovggbrovAaQFWtRpEjKHQxJllAEqkAZwNffCZ/CYjLFfPbt3NYZ48hSJIBAIGLvtebK
nD1MlFsr+WyovuA1T5/Hxr2xhGdGTEwZTaL6YFrLIXBZC1RSVB81gzddLOWTNRIiPPt7shjuMgvx
4tg7qwrtGxEGI6trcmsb5cbOjM+a3d3bQtUXrDPh4Pu/8079LsY58jyx7ZVRfQ0o+CVpeaW3rb9P
go9u7O40Q/lfylrc9KV70/ZGEeUj03FqtcNc2Jc9ZOyDxf+hrLj+kCdpsZG2ozae3kbCwVTDhmRT
BWui++z2ke0ve1t2H0Wlvk9zN17KSq+Q82EectU+dcese5lTNWb3TmlXbX0fE20POV7jlySZWC6p
YP54fxt26li95g6tccIkvTr20WEhVrE3aDOVstxsr70R7+pEt8z/bE53s6nf0dN+SuzpMPjZuTP1
mxqdhX4BOQSNBQrOqPVfb69lpUaNaVTvu65Fkeofil6LhPZQF9MthuQPVqNdxCsxtZPMc/e7sSKA
W+++N4jg6r7ohbaB0fz+7XizK6UCDdwBCxDr/Vr1fP2bZldL2P05EsBJcGnK+hmd1pkh3lz2OgR9
IjoaxM+9wVUlbj4U8TLJfbKWUu1+rCJTa7EuGvMLgNir4ZxN5kRZ8tWIxyE0SZDy0a9mRqybeJvH
2njXtA14jmr80jmNqbatV+V7u/aJmZrYz9DcH1zxGTvUbeE2hyB31B56wZexNG8SqZX895Y65F72
/f27/+bowa2BkUCvF2MEsqCjGTF3Bu/DOMi90PInr1A3kyVvnTy9/98Nc3ReFeyvXXcY5Z6ZpW+0
XkRJocQm1qdzRcY3J+OjCzqaTnXRBmzuuaBsWb6xPm3LUbsrBvepL8/N3Lcv8jrW2vlEo8h79eef
/1SimjhNEuPSyX1uwSqq7GtBhCKnYuO2850b3S8uNFEc9IyKs+ckf/c0x+BrTiwlB3tF4R1d6KTI
JNQbplhpVjDUXX/82pWqeXn/wZ16O38e5ehoSvylMtNEl/vZJ98XNvicnBPXvjkucuQHG7lGw0LV
4Z69XgAUe/G4k1aDm0PdEHn1mR31R6PLP3hp/KDLstg4QXKuZ33y2eGc4c4xKtSPo4IwbEhTLQ3p
xQBcDcwyKtku88cKocOF8miHxRntF7czDnlVWBexYT++f2PfVh14ftQbuG6QvUgR1on80+TJ1Rwr
U5U8v8b4vZbFs5YKVl6gJEZSflJSfLab7EdvFtW2F0YZAhzYvP8TghMvP+opKjsUyRB9uUeN+zpj
eommoqzptPF+aYvvwKU/jhVn7dbRvHBMZxoBXnEvwc1clqWY9v1obtPM9rYK5dIGeZ24J4Iq3Ruy
ukw6F9l+NxY7FfgboCaK47wQFxAconbtVrX1chs4YwKdVnvo2rS7MpLpadbakQ2Ec6VUIPY9gNYN
AFix5xyQRYYFtr6ftItCVsvLkGWofJIsjiD2V2HJE3O1ZUYPbeAqMAnV9RqBH8ASD1NaFDAn7A9N
64HMqdPLNHAmCoCQ3sgMuamSpr+21+OouWQcP5NHNRZj1AjrUrXqmlqBtReplBxt/TwqF3cMsZqv
8Y3EKIbV0mEryIodZ58HN5vN3awl7kW8WHepspywq7NqS/m6+mwsgRnqdXwlOevvuwWrWef71yMw
kN1MDl3kNgPHGMMAV9T1xqVofW2Vrv0oHe9r1kFureYLUhU4pnfBBHutda5WNfoFoLTd+/PhxGeS
wBd2BZ65tqmOIyrJ27UC4haafT9VebRMSxJy/rzXu+xDEuQf+Vvh3x9wjdEJWEXJqTym1IIXU1qe
ymZfDdgWmsJPoiHVt7EhLv1lzKKpPwcQfSNypP1MR8PE4ElPgZrf0Vtntzh/ROfSoFkwzEqC8LZI
IfOHGoY7nJLsywCmdu+OAvdn4NyXZfm9qftrflp1k5iNHcZNWlwYAYlDTqbmOzTm1VdbM63dYLhd
mPtF9m8z2i+FPKdWCtogLBOsUmsW7NECOYN4x2SXNPuuAYriNZeD0vrLpUzvfKvpopZcjDDOlxy6
i/lj1PwHu52GM2vFiaUCjS07BI+9I/3Dde78tFrZk7S8fvBqvjZltNJnESM4ZKl453AY6wflVS2U
B4RQnfUQzCwatKM1yeqaZphqRaNOlL+T4b1DgnJGc7Eu7W+GWI1r4GrIlDvWPKBfk0PejvVeTOZT
h1ExSqvqqajTA0q9LFx3PwRN33ud052Z8Kc+dVTr2DM4Du2lNx8dXMuBRcLuPu+y9Xj2vSDs2enK
D3NafXBqUH9VPp5pkZ/YEFFRZxKvAhNUhEdPTvitT4qdwdUK2D9zvDzAy9l6mQh2djydGezUrUVa
jkKYAw7C0qPBhrmIKbIFzb5w3A+4+UVkD4g2LPeq8eorzfYeLOk+YIU94wY6dWMD4Kj0KIFloGB8
PT0deOa1ZhuoSowQ7e+W0lAeFnU2EMtgbMmbxLEmxPP7y9ebd4IXErISUrTAXqP81h/10zsx2bWW
JP4A9jUGeAiGbwH3rKEGfX+YN9fGMA5LJDE+qHXfYDGFMOMgHgtQFSbZQZkZahr1jeXjSGqqPqbQ
EM9JOd5emM5ZCab8Sk5j7qx//tOF2Xoq0QbT950c9wJSRUSb4GYBIfL+hb2ZmWvfZZUD2XxvLJgM
r4dJ80yv+FDW+7EbLpPA2Zephhqy3enSPPPivd3u/TkWuhTQjbz0xxGIdu3iMfcYyytrSpfxzp2/
mNWT3RHzalUdS4AFJg5RTOOf+8q9eSdeD30sj6zLNq6ynrs5F/NVkjFHg2ItWjYXky9CTJMdXz3v
crT9i39yf/97zcdnO8D7Gqb6tN5bcfBotN3OqZrdIKtbU51jnJyaMTQ/CeUxaPxwIHr9KNXiCNVU
NMxxna8l+XuaK5iThr+FDKF5td5KoL9Y/iBQICN7PUxi1oa7sJnbD9MQusGzWUwsMNYh7cRWaN7f
1seTmoEPYrXxoJehbfZ6ON0dPBOmF+/B3F26+nhZ1qN2aH3xdWkJ/WHjWsJlsj4lMr10vXM60BP3
lEHZp0AQgYBxzKcTBDyMdVnz+JYSLVM/i13uYeBsB5h178+Ut0uMjvdoVRoAA2SXsU7hn174uenG
TLWy3qcjCSqNUy67sjRHZFNTdhAOR/alW9TWX3r34f2R33zuucV/jYzH8PXIDXEkhu5xkV7nX6zf
iti39+8PcWKZWbvXPEaonZw0j55iskApWTLeP2furyr34OOjphECe+TMQOskf7WvWK9lPUfBvwNi
fGzyKd0ABPvEGuOL9sWUH9tZ/FFr/lZ2kDQ798zbfWp6YIFF/4NLBDXl0eq5gKpsxYq/Q+wXtb27
a2vzTzvv+3fvxANaO1uwXwG+8IE9euXarFhmCHf1ng3o74CMtq1jnykOnRwCMRMyI9xZvOGv54DC
ta43uJL3Kptv3LKUodmf432fG2OdJD/N8MRUlZsGLFB56UQIJsMeeNf7d+rEAyEVgQWQNFKUzX9K
O38agjPO1NCIrfZ9oGM0zf4YG/uQ6vM/+Drz769+QFpsaIaPbteo/FLpLuNU3vI0lvnX0cJsjmr8
H13PX+Mc3TLPTkbpNKgSOJhp4SIIEvT9R4kW6f37dvrR/DXO0bdDm2aLigvXg8Xvnpybe60kxfof
jOFgL1r9VGRlH92zYXZblxQAvk9evB1iwFrtuS3GycvgFBsgfYC1eVzHbvzZV2xCka702mXeV9fj
aB/ev4oTKxkiiRWDjEmUazlaLPUxoBYVIFSpF0gU8XCzgg8kyIslOCdEPnk1RPEBryKu843C0Gjj
wuXxV0RgryFaAAByrN9//3I4C8GM4eFDqVl/w08vjBHUIhiFW+05dd4GWi3D0R93tswiPffPnPlO
Xc+6+cNS52Hj8I7O0C5oLCeodcbq9ful+5hApXj/ak69/uDJWfaBoqCtPXo4tdHWbuKMPJy5vF77
YasvvvSyMyedU8MgnoeCQ72Fp3M0TIH03U9iPjKWB8mDVDfZUjUEAPL+1Zgndq18Lj125+i+YPYe
vZVk/C5+XDABkM/c1TM6iHQHMytsGrnxGmdHdOoGpdamb50Lh0a0QTjt1H0WbhZWLkA9WUXiWwlB
InCW0JZluJjBnlTUDfvhy2qyH6p62WokX7fWEBrW7eg4Zz6QJz7Hr67g6LvfpR0a5gC0c9Fb6GK+
9ra5z/X6xrTbrW22+/dv2MnRHAoXGCp5PsdnpiQY9MxrmMwZGCR9udPmOdRSGar6RxackzeemgTs
NP472NHSDB+QL2nGYHqKysQvw3TwQs99/ieXRITdujGkZna0w6hS0Xe+4gYqcLu8MJHS031Cl6Nh
b+96Z5bo09f012hHb+g4opZpakZbakIsrXnvaE+peWa7eXoQFOjQJfh6HjMH49GTRdkgwCfgYqtV
93pQb0Qrz1zKqXWaHft/R1nnyk8LWzEuegfbE0FhHockfSx/AinU1rD/l5dzNMUbSuHjbDHQaNUb
v/xWmJ8deS6W4+TMxmNBsCmiTPabr6+Gb50/loOx7gO6vTb9sFy5rzVvQ6M+0mRw5tB18t79Ndpx
5xTVNZl2JLgz0bqtSoLNgh909k2m+N8uNa7d8PVrisCdovfxZHCl3lg6YUl7TGoRjadd6Z+LJD05
334a4mgmdANJiKOmmAlA2tDD+PWwSa1/NN8w7LL55ONGR+f1E0KJlsXosirOqTdOqtOnq7eNzqn4
nAny5MPhA+fz6VnJqkeXk9izV7keX9EesaDy3O1s9FFvQjApz3xN345Ebc3g9Ls6iiDhrzf2p1eo
MptAzzO2OitZyLLkRUfofCGHu5yD9/vL3NsvHUMhDqAxYP3p1H091Gg2qTFgedvHmrfz5fyEcHuf
GumtJtI9iFuEplXenxn07cRgUGps0IQoy6Lyfz2oWILCLYn+RnO1bHXvOaiL27I7x859++oyisP3
CDwjZ4U3JktjoEJf8rymfNnSQES6WEIUe85Gk6qCe+aZnbwmjs1URHEEv+lTSCQETiJ5n3pNkCpA
EVhD6Tip7fvP68QwBlZqXlhqhxRo1q3eT1MD/WQh0nwu2WiZETvua648lEN1ZiFa/5nXp3mUQqj+
iGpee0XHRwZ9wZuYCb8k1EsX7oYIlP7Rz938XE/g1OWgHiB5nNYKabFHX9mkGousD+BYlLX9YDvN
xpicD7Qy//YGeG2mWHS+OMejrD9aI4xFFBYJYiXeNwHb3MHdlWnOme/RiflG3iIAGwx5VP+PDV69
n4+N6pdybwbz1jHr65Jcz3GWWxMGS2VXX9+fCeeGO7omjtZTjKCg3Mtp3iGmuvNNM1z1S4EkEKju
Pv+D4SCOwO+hWI28/fXEq8ggNUd3ZLgG0pMf7GNn2aeVFRaZD4qrO7MFP7EuIdZnBXRXvx4ahdfD
zUGXTq1elvtpKUNlJF+cRW4xJsGDu83m+TDM3kFLzm38Tyy8r0Y1X486uI0g0KYq9+ioo4YwNGOE
NNdle1G6/3qR/xZd6ldQqJ+ZUP/v/48vdRpU9X+QLrWWV39Nl9oPX/rv5Zfiy8+AqfWv/Acw5f/G
15eCn4dHbC0AsnD9GzAVmCtgis3T+sXkNVz/6N9kTsP7jeI8faS1ek4xe301/03mNKzfEN5RsYA3
Q/GXRJS/hZj68yj908JJ45a9rUmLBUjOmpWxLng/rc9iKgVS8Uqgu1TZtmoMSZhQL9C+9R/0zC+3
PQGpqLiTH35uVI+612qrIOQeWeQhz+eWQI2m28FVSECxmfNF7IjkwhTe5IV+521jvsoTTMMknBMs
ZFBGvpoLLJLZbppwmKff6zwTBGGmIWz+AaWuTUtX85yIl/pe+ONLVZbw4+Lpi9FMyLHFmPzwlD9u
5TynkTnJH46xFHwpXbiglhstSEr28GXARdHag5tACkU3zCj4/I70jZR9V9hZfbzGsKXNoWLPt+sn
/TExcpLGidzdFKnvP/eB1PtNkdgVcLeWNrNFaNe3uUeFMhuzteOP3RtzVPN9kzd4PSx4E4c4s7qN
L0rbjaYY4Db6l1uvMW4V9/LGn7pqZ2fN5Si9bG/56BnyuI1cTaY4WqamuxocLfPCCmDUHkSo87uM
B2vT6r1+kxvtbZMbpCajjwe/7sLu0JIfgbNqcZoguK1X48GAjYFUz9z87Iui2xgwMEJRigZYZKUd
JiGbUCQTLpbsxu7aZWeXtvNpLudPGPMosU16clOlQ3nRVb75pW4rOEJyJvUpU076ezFhV6mMxURK
IMbu0lHFZ2T28x+OJ7vrzC5cQs/c+aWWWvfVrOUXfZkrm1xzO+1Dz5KOjjNejXuWK/JC+IJPCwL5
yYty1WYXk6MFd/TZrFA6tbz0agwtbLjkY29qWdS4nRZmAfiMxixeFjsuL3xhDJsxr9srv5vcP5IW
CGzVuuKPrB2yPEQrPpj3JNpa2k0/yZwgaWX2iCCEKq/jqdfyreOk4nIZndyJRhWPbaRaJEgc4+No
UImsDmOtoZWP/ULkLN5m9TEFcp2HdOOmUJ+8Jaodr79eEse6xmbxERYkRopx1QdX3oj7P8Um3frP
7lTcBgBjZ82ao7Ipns1+qjfl3Dx1MUG0Vjs/YPi3H/jgiyuvTqsmNKQo9c2AUou0NiLM5ucG75Z8
IVmsvnGk5R/6FmihUw3dM8GHZLcbmffNV3nebAAdLA9uJ+LLMuMBJok7P+vx1O3UVPYPBFNV12Xp
xI96XRLdpHkVihTl+GAOHV6PnIqex5mUPIq2uFNdVr5YM69sMdT6tacvubXNiH+q78x50pgPpZXt
qsnXnuvSVR+GytSacDYlvhr2FohF3VLL96OGYadxuvu2VT/IyCP3cCLqz+sDL3T9odgshkHaQmYN
lxlJ9DAYy7sijl+Erjba6OkHbbqTNfxS5djigtJwRj24/D6oSeHwsaqdHPVdSaR1CDV22FiVJkKa
mkFkE3f4aBQEiMd51MGB2FZlsiPIU/sYZ8mtmXd/xLrVf+/Tlk5rFhgpGCibkKPxyjbSVPuE9MhP
4bInWlF0t40tMmfeJlO35PO2YysKmsF1YpOqRDc1wxOH8qsldq1vFuqFP3pqsi9OXbkf4i61LyUp
Tn3bg93VHEIXSS8PenCvmr8UBynt8tAsLbqHlUZwn2fOt76fESipwI1MHGdVOgbbwjaWME7S8alL
Y+u20j7Cf5vdKHYJTkJOMd0MUtVhUeX5deCL9HMe9PEdTKbxJs7K5GYgAJfNHRSDXdpq7m05dL3c
dpq1Q0d5rabsuo+9K3/Nplaq+mrO1gU4gjQcuwpDbjOssULZRRy3D3gMjE0X6PfOojBlVN5manpa
844UUZcrtdOEFJe1/CxVSqwHBt6EzuwVEmv/Q1vEKPjSZrwLcjJftNLKn0hfgH5eIDAIcR1DJDJy
XQt7qpU7XRgirHXlKVLPPDY6Rl1nW/xjm6VdvhW0t1TTuSLUrWm8aEoSHKostX6MHowRhMShNozz
/bpmshFzb4AEj3BKjCueF2VGV68vsipToSMlED06Ao+ukDssMMadX2jVoVK6+sN0RLGbus79ECSz
can67KGzkcB57Vw/Wi4upBoyVNQgxdqgv5/Qs7TJASVzsmX+NpGR0TUNq15/KFqt/jh2hDNlSr7o
ml9c9TL3SHFL/mCd2ilZaxEuKAvzG4wzbwhKKMGpXB56I3jCYeftqirdsTsQeBeL56RBv1bbpIta
dJyp+M3tB5pnzEel+qgwl7Bt42sHSsvv7POhkqGACa240HfuMu0Bs1SbWvX7mJzsbVoG0x2Muag1
xSe7GJM9cSYZmC+pdr4t/F3Ht/LR65NPsU3eUpd3/qYW3sM4LS/LOImHscslhrVpvMZnVh7ssUuj
Wg3pbsC1tmEPgjrVxmeFmQ3TZn2bqOG2C0x8u9L0r4K8gSuDSO+CCsV8lVLUOADcaqPY5jumQ8DA
gz5bYRV4+Tabs7DjxBnxE3Wq19q9rw8AJPu5gnYc34nYuBUe24966MadsCns+d4IzNWNVVQqFqZ2
YaXqRfw4qGVHotPLAq7GyhCIyo8pEbbw69zOdHL70hpTewQPnTpAZs3ZaNJt6sW696SRoLTXQM6Y
G1LE/P5L1zXV3RzUd5Vh7ky2GKKonli6ndB2zSzqx97YqkxDIdymOXIu89BXo/1s9KZDMT49qCC4
MT15X1c5suJxvrFqm6NLkvIFdG9ov+zQrm4qvFi5ThFZyy7QbbSke/kV5Otql09YYbNnPqtfxjHB
m6fwKQbCDWemha+mqCUoi70WhSC9h7UdN6yM6RUuyYsqzbYK/183tt+GJklvkjFQD9qUfmAr+jHD
qLtLPcM9aKLWN2YnYPpZfO3cTYGZK2TOs3L5sfgmCRt+wDBLIOC6T0tz2OwkwX1ypibdOFAqyTUa
goeJ0Br+IPhOTn11Mxgcb0dlf1Mwg3a18tp7rR1GPiJxT2KryK/pquugJAZ7nExCNeY5y7ckGBnA
AgY8O31Y12m23LRtYg4E7apa3NodqtIbMXQl2jLLUbl3oQX9NIUpiY3ahT2n+fgsgikLvs1zN+M2
+/MY8LeOS6fPOP/gsPSrc9f/wePSqtX69XFp96UQxZpncNGt/9P9fGpa/+Z/0gy830gwQ6DBmcTm
Of10anKN30g5pxSMtg5ghLmaef59atIc4zcO31Qz2Nd7uodN4b/HJs0xf4Oeg1oGl/ta7qDh/x8i
8Yd/nYeAGf9a5fv64K0xtRBNYgazXh+X2gxv0ljiExHKuVPpIkNme4a3OrN2qm+t3/VOaJ88q1Av
mWhEVGcLlerGcNFyKmDvxRzs9aXJMNHHxpNox3OxKUdmpr9+2VEpINVyfexYqA+FhUfPtOfmWqAS
inL6XzdmJWK2o4GzlYmnUyWYi4feWj6NWmrsTD2RRTivLnB7YdOo64W5i81Mbqy6M1Cs+GpbOKb1
8acn/+97+oqUvlZg/jp6/vVLj0olej0AqQuEOODe9/keDG1YaE0Z1p5Iv+mFzZJkq3o7Lil6fye2
s00vu/pMwfBIY/jX6Ed1Ictn3z2mrTigW3R2bJ2mjZYlztaXjhm1aV8eOuz4uA6mZtMY03jlSpwN
71/62uk5ceXHiuKa0v8Ca0kclgpyZthgaLwHXAOw3OmcyJkC/WNmZXMAI81L/rUg/XLKvq5c/vd6
9aOu00gf3dQMsgobMZS7qWRPVPtVcVPH+h/vX5Xxq8s6ajRgFdBKHQbOYTSS9GppIK8rUdWPpZtN
B2Cs6Ta3Bb3lZNYjrymrA53mfucny60oSDl1NLUJ7ErdBKL7WknX3tWZOUSGZpyL4DHXqXXqxh8V
8DVOTlWHqPRgilxFVcf3w/UBPRUwqg+Ej1SXk1MIZK1BSW63mz5Sns+3iSEDthCUKGdo0yFx7d4e
7B00DmLXbptlUFeWbOYLHXpEJKQHgVHN/ZlS8K+e21FhhvZC1hfkWx6WGMxBHjiSIMN83FeN9/D+
c7NYMk/elbWo/lPtZ8DCVNj5VB+KUS8uU47pIbF22sEpGnU1llAkzRbtgtZxwqGx114MrSwvx9IY
Q10BwPfbbN6mberc1QLNgJaO4rmvEvuQQJo9ePncR6NpVFG8JHJvOYW2Vaoe9w7tGih/g7EVxRxJ
m4NzSXTYDkt3dWVjb7xQjco3DTbTTdsZ6spObCL1VjnCkFBcQ2B3YyaDv5uS1jqjWf3V3T5a1/PZ
WXIESfWhigkHqZvM28zu0oZ49s7FM/xq5Tm2zsmWSlwwK263l3e7rECoObJWR3013DZJ+TzF7We7
Tyvs7R5RuqU1n3nQf3pPTk3/oxW30eLBs1u7PojMpfzisq+lRgVc70nnOPm9HH30sH5eeHROvFnY
0dCAe+sCAHihdJWjH5be6OszK9Ivf87REtwov6mhI3KzGzp2E2I16CcUGw4zYT1hTQRm5SfFVjqW
FRLLM201Q0CvAGt6GO3yXHPPOL0oYPB+Pf3HikZPqRv1IaEzf6jMHB75OLdRm8SfpDVZ8PZLue6V
4dNM0t8ubeDvfX85pw85vZdACvZ6fMT2tjbmWnHwp9GLDI6D7I4LeVXhRd3gnUi277/np+c2JPbX
48SYQftl9IvDmKtyT8WAE0EcyI0Oxv79EV63eP7zjUEV8nqEtggCThOQcwC+5ZvYxNSfCy3gCRrD
hbRyg8PIbDy/P5j1i/mDQvD1cKUCt4GCuDqgT53/wGBC8Zmw0PnSdRYt2HWOopBA8QaQyEBV76pI
dD+HtRkrqgx2UPSRT+1lK9ymdcGxiJucKt1hzPoY5hFAmRtVUEsMjXzWvzlmH3+RZUy9UYfy/lnM
Hdh8fUw2ZdpDmh1cUAasgQJRp8NiSpHRI/0P3if2SDfOvA86FRWclkFsyIg+AQfWWZk3HXWJW47i
xLAuxRBcFHPns/8gVmjZFmWMU0uvRKM2Llu0vVuZsDkzyxo+aGbDIQ4CnHeXOH4J+2ZK8ytES4UR
KWqm0B06U3ue7Vb8CHytVFvqbHVJ4IlKPjvsK66yIVf+LepErDausq0od0qSomGhmAElwCl3gQ14
0t2meAR2lqqTfm+mtfsIgKUmDgEp2A8tzrVvU54FWzPWfOdAH9m6l/6S1NSjNfu6zd3gce5okyGj
ibOGQecq3iQY5GHE1EP74lDT18Ig5fLCbgWcbEufqvf1vFAi0OgHdCYWr8EqLgt90fBrqwxbbe9K
b4wMAgq/5LqlHq2sFHeiG5sLWRX93klMrafM5vDkSUdq/BB1wMp9dm2k8R2NMW1TmUHLUTgbnf0i
KuMFp8AIiaURPqQewxV3bg4X5TLtne577TrFj4nKxFUrvQbLUAMTik1CvUUMMXYwWdpeUoTosRTF
zlCKyGiV/1jih2STLabiY1VWVUkKt+ljZMlK90VbAHyHbWeLKSRphvK8NxrlC9mAFUylBUrS1m4E
VeDUTLTyEKjUeskB6h4sdOqfcmp7Xwzhut9KW6O5PST1XH2Sve5+w6q7aDtOLarf5KOpkns3syoZ
GY1WAwzNfTacpjDrjzY2ySfMGRXBEIUp9IOQg2wiyyD6I3VTw7nA1hYQYZFowPGmlvnYCvmCXk5/
6Jw5sEJLG0UbAvkf443rU0oLVaoP93ZfsWWoBl1OEfAu82HAakkiQY+0IjTmqqBK6LibMkixfbVB
cOVAW9/k1hJvDYOqfOi3pbHxcw5PlDnz5XMwU5eL0mBxQUCQ0fYgG4dSpGMDFtrpQ9ODVrLTva2m
QUZ2GvT3icG0hgrmM9eLPvnhUE/vQxsItxPR4nG2bS0Sh8LaIg9aYJQ71ckmv5t6w33oqfu8wL5q
+q3m1kxDZg78bgVeeEevPr/vUjzERPu6AeU5F+G7V7TeQ0wu8Q8oV+43PxlBc6Xz6HyXs4X3w5BD
i1ZJDuOnXOvMHBiXF3ztx46MO6ezqu+4gvNPWU3SJgyz2Ro2ha2UjcCS8JNQGkP1BdDscDvgSX+e
1TDsAGEMj26bNV3YxYl10ft1TNAbvFwjilPz1u/8baIammHNMGQ/VOI027wkOs1PneYSJp56pMSX
tKHKS/kFqEUuQkirKxO0LvOdmFKr2BS1b8G2GCCrYBK6nEo9vZB93AJqzw3ZHEDi1wQEzLk69HYB
hCYejOWrCNqmP8xdPi9bM8m167hbpi5kTSg/xrJQLJp981k3vLm81EEi32SDtVzIIaVbYOE3xN0F
sz3EW+xfG3IR/Rap3872yaZkmqOwMCRvLw9SHhw5UUKdHByDUSCWnF6etxBMnEFRq/oZ5tts92XY
UlD77tR6Fm8BkOnfygQmXch50hEXVaCGr5IdK4CfhrUzbDyM/GT7acUNJbx+CQs6DRP4IJKd2spL
93GT+LSQtMb+rAd9+WUsJhbbojOtEnSbzICuCcF87sYxjlnCWTKJtsFkEuopKLpA2byG738Bf/FB
P45G7WcD7E1rrUeD3NzJRFRMART/YqLO/P4Q6xHg7Y6RhvPrT2wzB1DDOJpyFlAmjVFs/h157mfi
SH+x8zkOJvbjKSVpwq3ofOByJUfpsW7L4KorppVWBAHr/Ys4fb4hdvX1RVTj5FfSMKpDqhp0W3DB
botEu0maebkuyc2MptmgBTvQ4HbH+JzFwPrV1R0dqypVKiPtqvpQxrp8En7GBbkosGFKFfbyklmu
DjNazxN2AhOa0JCWSG2FHrBByt1SE9d9AWUvjONM/Kj8un6qbXYHYeeOrQanbRSSab7uMjS4yNQS
KMJe0XvBs9iU04emVONLGyiHzbNJcWETe3YaU/bn/dvrouNb5aEEZUn15/beEE2ThKXdYhBXfTfe
Z/EgniiuE1K4SJR2Z57Fr+as9fpZyMkanAHG34EXdPU2WskFKLM5rBcr3rz/uH81Z83XQ6ih7EqJ
Be/girndT/1M7kuO9Ob9f/1PKdmpV+LoEJUtZh0snlkdVFkXW6MS+t4OYAwMTjJHtqi7h8Ippt1i
2jX+noBwmdhyL4eW7XZQZ+lOGE688Z3BCHO7JqaRjdvOXvLsqRk9mCZmX25U0WWH3MErwLLDxnAC
aSXBi0JdzO0zb/YvZudaWv350A/V22ul3+Xs2cxI5RpStup/yDuT5biVNEu/SlutG2mYATfr6kUg
Rs6kKInSBkZqABxwzI7x6fsL1s0qKVJBVt1t5+Ja3kGB2Yf/P+c7fAW0E75Pzvw/04n/147g5HEn
wSKNpKnzvRwc9yrppoHIaBbeo8/y8u0Hcnb/dvK8y3LxDeVMau94S7ptx9SNlHQoyc6VFawDZp5o
8rL5riyPeNC+Elh4l2xnJnb8451TOF7OH94JcfJOBLWhxUDxZG/0ujrUMWnZtijTOyvX8r5JyOXs
qTV+LK0SByw2oeusKbz7hbyQiKbDvK9jVezePpdze7CTTTVtIRl7k873BgvmVajMPCpMj66Zoqdo
FcQLBGIe/la5BPXc7y8RhRoy3TXTQx8iPPP9JIwqpzI2ThtXD29fz7nHG55c0JSNQyw17fEMyN2V
ucB38DJDrjPbHcgJmK1Nl1THlYzoDg1b0J2Km+nKqmHevH0GZ6aPUxd6kJJIlYeN3HtzZt5mgxtf
T2OdPRmNsTByF91aJk7Coy/TXbYk8/btw56Yev7z2znN/ZuDWQ1p78p9nGXN98yB3bEl+m9lpcFY
X4Gy9YnCTXqgqENTjB+153bPmlIFvYh+HswdokCHwVt0gThGkhSbyRqlJHzGXyqGHXNkBjTqSC4l
akhYY8O8IQAieTRUkQyrlMXPteuM1o+0rHIQCZrZRZF+xUbHdWKWaS5k6bcv9dwdPllllG6dVSxh
033aTzZby/RYLkYpsEHc0XmrqeGNXvl2ncDwoYn8Pe2y6r2MkzMT0qmme2mrUvvOkuxF6Rdf/GSa
N1jEp3WGousd69yZih/gsd8/k55m/VI0HIOChLOdcz+/V3lgUCKnPppbfrfGyZseDLf+2fduu/an
rPzw9q19VfH+YWg69TdTDgnnudHGTsq0vOhqw4lqg2Bndj3zxykLqen5pOLSg4DgGtd2MlEQGgow
smqYwP6aCWOWpkaEuIAu6U05xzF6NG/uCbgbi61B1WXvFNKqo4l58CU3w+LJlWD3MVelOjLsgq5S
w5awXUt3hh2Jym2+bbQv9N8b8oKTSYZ2Li2toz4LjEmyUvlSk7yilytHQWlAV5g9NalK3lmz/rnJ
4fyLJ9EanboKaxz29vLDcfT9Qv43e8TsRhmDtevCUX11ExLj3n5+54a/4GRqMf0MoVVIn6rs0ysr
7Pt7NFsmBwzjVWBLFEtdKrZK5M/xEhhPgpDxVc/Hevf28c99Hiejb27Fql6mLN+7nVgigMbBRtJU
3NoE+L3TijtziFORe0vfJZyGMt3Tj+sPsFLMSBeScAy/WN5ZEp6ZFE8J9UtY5kXdG8leOwUp6mOD
cLTx8quatLXDhEqQXbZrfPtbt8w/Hc2OwaezCJM9G/QuCkfTPwiqztE4mcHm7UOcWbydArHSoJyW
hX3mvqCod2ctQHzDEuy11vmyizWg57eP80rF+cPoceroEbrx4JEwclmxX15m9exEcLhiVKWuuy0N
dJV92OUXndnfWmwm7gJIAJvAqupPqACtZ+IiwN2k1o+SNfGqrKxqFWpUtmOGsHLlo6zcq7TBqpzk
nxcp/e2iFfwyzC/RaBioJfsk3xqt3qVVQdWvLrzNQFYNxaUhv50t71vG6EYZQWqWy4ZArJk4KzPA
wdlXLDUnPy3uSx4v+uOWhU825pdIQVAtdba/Xvz4a6AlOi82+u+8aOc+19OQF63qCjmDzXIgrKmp
ZGWVITAiC9tXlb9uFK2DtLXNfWuM8XZolPEl6Zo+cgplvrNBOfeun4yG1eAXYnGsZN8VQfLVDhZi
Xe2G2LTetKB+H/W/beUOP95+Q+zjz/7pDbF/n9uCZjAqKCcJVNrAvA78rto4cbns665tDyMcyp1G
QcV6o7PXqO4KJG/UXeGUQGWTfhzR4v8oUkMcQ/HaqPdac+sSkLPpCnf56tNvOfYJs7VnE6LLvhFC
/FxV73xG527VydgqBtEZgeyTfTBN3QZLpgmUupxvlsL7rGUu7xdFFentG3X2zTgZSec5ybOCGN69
Dftz7zokLZtKzy/BMA+XcpDDxeDn3WWq0vTDmBdVtKRZt26kfO9qz+yLvZPFepYLKcnM4Gq14a9n
2RpRIRMzeuf6jtfxhxfBO06Yv3SRm64Vg52wGEishBK5bcl9tYztJjiykgQZX5e1Mdkbu1iyQ+s1
wYqkLf+dFdaZKcQ7GXJNa5H1UFMVMQlfWFU9zgIzz+R6LEHHv319Z4bc03wMKnuZu8xGukeIbT8d
k6GvzS7+1oVLOURs9t8r6r3C+f50H4/X+Mt9DOcSTZEfpPs8QAHSCMwFDmaiy7HVem1Xsb0LPZSb
o0pQS2eTvC/t3thIX1JB8uuMVhH9k1U34ZUeksC5mD27XONsjv/mvT4pHBCx6+g5ZLpWbZndxzY1
d/wAiraUZ316+16fe5wnQ5iccdzWQy/3hEmR+4F2N0rN0Lt1e/e91KYzyzjvZNjqRoWW2JEcAgXr
RTBaiHEMpJW2hyAehit628TqN/Tl6nfm0nMXdTLYIHBuljrUcs/j05E/2fkFr2wXkR1YvLOSOqPA
cbyTMcaZdDK4SrBVDYz0kTp3sSN91L5TbXsE7xsOvPpq+MBxmwOd9nRvT2kTeUm4bEFbI613rXzj
BZMbLWJSaxfgbkS5Rq/R7L9XjT3zIZ2mFfei0SMNOEk11qNkPnp5NGfBTLohnbRALs3u7Zfo3HFO
xiPy1QwSMBi/W2smk7gq5sulEhYC1hlZVzGrd6b8M8/VPRl7RAEOr248SbmxXw5smrKVEQtj046q
eGfsOTNynyJXKzqu2lpQKAzDGG8WjKfEIMBse/tGnbuA4z//ZcCx/GEqeevLPZYKf4UNzdvENjNE
ONO6/3uHOBkz8qbSTg+XBC5zQuPODoMbGH63GF7Hd6bXcxdxMmQkYu7DdlZcRCpCxMIVOrOqXe6G
gSDJty/i3At1MmQYSItBl4hinzSx/hTHZr2pp9w6+GaHh03F+vD2cc6sSk6TBjj1dupzJ9sjtsTD
U98kWefDECZXY6hBU4C9e+eKzt20k+Fi8ZlYxplthFtSwLZLjKNZ0JBsYabv5vge784fprNX0dkv
b5dO7FKH9ZDhEkTMNxpTfGGificfooQ9M3Y6ao59MZtuxUbmll61RChetFAdNioI312Xn3l4pzy5
MPUoC5Rso9OqqafVKELdRZZnWV/jpsKDaM8EVg123AtUHP1z0VUEOfVdXUVD7zrf9GyMFyInXcfN
2XOgj1NsI8LEoh/z9lN/PZM/3aiTcaQi2IXtPcJdp29WebaYH2a3Rx+RTVu7zduNnihsoz9E2etX
YdQ5s4jo1fdbkfTjylWet0a/Nd9IxWMclVvSUg+az31ihZAfyAMaCiJ3EGAu6yIe8QUkGVavPL1s
x+6qGYpuVYELRFyfrExasjjAE/+zn4bDa3j2lpinS55gsxu0IUgKSeybycRe2L43RpyZkV/baL+8
KKpuMru2eFHQWNiHzJrYp+AGWddmy2ZxsX8aS83evW3F3xu4T7Mq+9wyCO11k72HNCKqFPwyz5n1
1uqn9+oOrxi5Pz3Uk4GvR3abOsSl7lvHEZhs1LytE2Y8kPrJt7ilw1Nly4jitVk2VRknX3qfnlU2
mTgM7WW+IP5GreKwTXbLqNFHdiK+jpNebgsFvnxIxF3lKnVPus231hNy+/a7eO5jORlMw2Ra3EVw
1nFYB/eCuOtVyOgQ2QJeNWf9HiLtzEjnnIyoOZGoeQItb5eK+Q48I7hj0fUwkbx4xV3aLSSKvfN5
ua9A9D89ipP1F9rcNAf2lu3HRZhI3PsqvJRNYR6dcjlPfDL7ZOeFyhdRHRvFNUGUQ08/jN7wxvGk
XFMrQOMFU5g9hWRZZa2CqWb5BKajXLWeIy5oDQ6R7RnboU0SSo8lH1JkJGr8yuNyQPPjJd3pPOwO
tmQTSDpAMH0ngafFjsIS7c5riByhPOx8UI6FkbLxve9pUxLw25mD6iLdSf96RNghcQ12ZEZljh3f
FsLwqvVgiPEhQawwrJPar/qtkXxDd1BWUTHH9k2pLYmYCih5ADu/uAgcm2QTseiGzGyHom8wm3gS
JM1NkEcyTyClhoHa98tEz9IIjAVX7GzlWLk7aFqr0AiLHz5Vu/UUYNTGHex0X9rBlM+hBl0NY6gV
tPnwws2c2hI/m3xWnyqzeNB+Ol54mG22HZCyOhnIWYNWCUm/Tfs6Go7ZMiRRB/ZVNZamuVIEZA8r
TLIoXLg++b1XyiIoK4k9EGp93K9RnbVbH8/Rsx202Ls9uOp95MlCpRundK0nTzf2hUrLZpOSwdXs
zKKkLmURWoY1ehxbKwrruNk7Bpcjx74KopB1SnpXMPRbURn3mROhs5h+VGathwe0ss1DFmQD4pNQ
qPioGhPfyMNQTrQQPLtPTBe0U2n5cY/jcS4Mit4JKV1aGOp7Wbfek5opOZAtlQdxRHJc9imEq0wY
lZ3mn0eZekE0jeEUr/tlDD/qSk9ZNCxJ/ZLhYa/BOqqFNM9kHg7WlIFiM9GnRKh8GnuL5q3nlV5s
n+YUuhaiEjxjfJoxTCZE7A3hRzDb8icheLbclR35EOtjBtp+0iUe6K4tEbq4M8KmlTs6GQKi0GMI
8hPduzuVz+Mj28sSUWAvm2zL9tNb0IQX7gSXHc++4wyOvamzxHUjLw3k9eiTTsG2fDTvxwSuDQwy
PK/SFunHBFqMvMaxhiHGrCfTOQzLYlqrnLSScoMxGTlk0xnli9Su30RTr8XXMRDbOEQzEdVTOd+F
eMDIPFIi2A1QuJ0okQSHZX43LCtpqe5qVDUEXkqYzZd5kMlzZy5yawwqO5Ys0wzrZ2eKi4EudRU1
0A43NREUaJ2kBUjXoax13wdJHe5Zy9NQDlsjUJu+rXmgTNXui8jS/qMRE+GCEc4MLjLbmgjcKkuz
w9xuZrd+5fVPcU9mGe2llsiIsPWyiCat+JDIzshRWNP7oqEp2uyBtkK1KzPD+zb4cw1RISd3oo8L
0rZ13siPfRkH36vey1mhZcXELRFdl2ykLqEwdg0qk60W9ZIwRcf1dULYTL51DNXdJ15pzlFIkcuL
llzEDFdh29PWwdySrKp08VAn9WP+aDQT6kpKdcVHRPDE2E84Gl9Cq6KskPtus2BOOSreOs/1bhf4
AiPez8FX6yzQ8Q71aZtuDAFhZUvWs3ejiikfMBHLVK5ysZCW4dVYK9eO6tBn9mo2SBM1amuN6b2s
NtUS6q1rxvUjJikE/oMZXOXOiOc0FYX+PgyWJ1aLFSzbWQoTiZCFt5yoik6tFtdWWAkz3gahB5oi
jh6vB7cLJZ5RciDtKU72bdxl9kXfL7W74dLR4dZpq74LMZC8UIxWvyWrwfsiyJZl6Mr1zB1qhiE8
4LqvvVXReVwBr+9wOS15Eq6Qu3m3JmCPZCVaPR4KZwIREQrp3fPVN2hyCS0ghoQ3eV7PSThG1VL2
7S6hZfPiecN1WDSfEtOXRBmGobicbCP5UfDneROQx8HEL+WtS1TntzhNMMcMWV23q8y3vUOCoSLY
Oinj1EYsEmFDaXrBfT11udxW5rHEPanAXYFLa8tVWvdDzLpW0yTqynyGAZkRzjMXFpgPSnHmUzyP
ttrrIr5tpBPcFs5gPcqKJv6Sw/hdNXbt8yoShIDlg0pfjJqR5CSFUosXvR7ju8nEg71ydW19CSrR
V4RJIt5DndjcdrGtr6EEf0QBfGyWi6x8NPKFUEjq8913NfnVHHVIJStU/uRHKKE4uUrmsxVlsdte
UE4ulsjilV0TwGaMq0mGprG2dd4/oPEcH9JMTF+Tyu3mXagdw974uddifG7kOLPRUGJeMaWb6Jsq
Ig5LbsEKnHv5Msl2eFzg5tzUjtIu4ssEP3BZjpCIJtJUycnjxdmbVYfjuMqrMYlM3Kx9JGVP0gyx
yuG3lG/3CwsD0LTAD1ivhlkXI+EdCI88tj1pnZsiFkRm+0EMLLuksotQor9CLkIk7Ng5RLzaxgoJ
6JUc2rpcTQS0PvxvQTKkZNUQ7oYyKz6jJuLUUqOsP7+9xrPOFBXs4+Lvl/W2iUzYNygxkr4wPiaE
LUXzkGK3yUcc8Yk5rO3BkxvCEiRxpYYiy2c0L8dmDDcQEMq10ymDZMfh+e3TObP6PwV3TYuNaX8Y
/Z05VgyTyQAaeym7GyFBTCNdVVFsEuueMKm+c8Qzi9xTkC3DvM59O8fKYWT5Jxsn09opJuZIPrAD
3frpnaLcmU32a+Pkl/tsVSOAL3sMdp52iRdStrpmLTSsa1vm92/fvHOHOFlHLyqu87YOwt2yzJSG
hH+rphmRc7y8J7I6d4TTxXNWWI5BZ2vnh8ZHnTnOXaZIb/K92Xyn6nHucZzUIhqgHTT02I0FsrE3
IwmhlwTKWFt8q9XO6kGnvH2vzuw5Xn2zvzyOuHWIj0gnY5fk6RM77INhjajNi/R7I6v5kPs6eEcc
9VoB/MOO47VK+8uh/Fa1ROVl6T7u8ZQ2lUruAtEOt7TB/NWiO3/v+D365C4rr3HJkRfdktUGt31a
Ww3JmazO2fKNpE1XUudXQzxZn7JidLAhOSOwgTnYhAl6TSJNMNT3uoAFw9LMVpJQSD3VWxnQCfap
miOnKYPDaGRtpGe32AxDkG4bq2nWMH/UbbJYsIhAJl3HgU+HFyDT1WDUE4QDszgUKqd5rSTTQOku
m3I84ggxK6yDHg8xWyeN7Kmb36lJneuTnYYWNYnK0PcoY9f4ZUdoE41b9s3pGp9lt3ZjN1uX4YwX
OM+Ni05q8yE9cmNUmL6HmHw1cf/puZ2MjHGmPObLMiZPzosxKlRDckMP02lXLX6aHQAEqE2hVsJC
CtV1z35swa2CrPB9DK35AjtENu9xIIh3Oi6v6XJ/OqHjV/nLi0SzKe+Dgn7I5CbmZkRAGBVDPsK9
PHqVFx3ctY7/bQob50rNrrcXktaFLU13XbOcuHMsMd2gJePhx674oIwl//L2x3RmDnmdW349sTTp
tAsegpj1xtqV0qjvkcHZ7xRozgwJp+T0IiQgmHyEeGeCjLqaEUNHLHLHrR2aWOTwfbzDtD8395w2
RmM2DD2A1h1qqG5lSeubO6ruVrCMPxRJ7CLqYdM15L34m1PC8UR+uW3sIqYyPR6QrVl9n2My+0l9
3z8ESn57+8Gck5zZJ9XE0XShDXme2ME7wQvmOCYM7zQHHWJ1L9oP0PHrQfF+dO1eIglca1VNL68H
/x+xL/57FMDb+kf5Qbc/fujr5/r//Iaz+L+//y10hr+Ov37Wz7/9zabUUs/3/Y92fvjR9Ur/E+Rw
/C//u//yf/14/ZXHuf7x7//2repLffy1RFblr4wKK2SKPY+3uJHfntvnpGcl8h8/d/j+7//2+mf+
iQO0ofehAwyAGJuu/Ypn/gsHGAb/IGHSpvcNZDYEbcvL8U8coPcP85j2Cu4ChLwZHpWo/8QBmv+A
dEGN6e/hAH+r1ZPYA4iQ+BxESRwfKODJyxMo0xauarptW7Lr7RrP+xC4i94i7Mjf+QR+n4ZfD0UY
MxZjXNUAEE9BqpXv1B7+wXaLsvTQFPo+A9wH9efRbeNLHRj7X57D3X+Mlb/CJv71cNxyC+yH78IO
CaEm/vbl5bUZzqP0KBf1zqMbhxsHbCClggx10qyul0wl27eP+PuK6XiBHJEnbB5TP6x/iWIZ2s5r
Z2QtWz5HFY1ds5mGZhOr8r20jH9NSeRIdM5IsuFN4K8nVVuvrtqMqbHFCRR3+yN8jFxtDXJxqJP5
orLS/NILOv2IjLmGHzUc0nn8wC99Hdz6qZj9XVkdlTrBKKgc+e2t6VJx8+34UMLzesDW2Lwz3p4M
TsfXDMqvKQIeRxBwh04HXhuatBKJ2maGvvar5mouuruAXh4RDBNBpmxCBoL5VsVgESw/duPm7Wdz
MqH+dQKC/CSol3yEp1b8KQEEWamQjCarzfKohBh0WUFk2grckzIw2DqL5CAsIwqJm8ardEWs2wWF
tmfTHC+rZDIibS7fSLh6Lz/yeOn/NdW/nlkgQjswPaLx+KxPPkEZsm70gqIAwJITFQ9PriJ13fG6
g+5LM/IrnEyFU1NSGm2P/Piidp27t++O/+q/+vUkGIjYmjCmeCF8aPc0HCdbgsqVkrZCMfbJTwM6
wtcFb34aCUhtB8NeMACm7ZLflVIVX4y4fYzHZVnHxrHLW9rjsBnqhftmh94Df6y+ML0FeRfBT1sn
GB6p3UJZHBIZhXwha1FXj/AADrOX5E9TvLUHJ3x0u5h8ucSnuLiZUI2N8Kkz6nSoYkmVrcAc9ldw
JkFAxe5gvvi1DijQOsp6AW6S3ZQxIb2YTg3xpW2k/tzxv88GzJOXeanGGvpVuwRrXORI4ie80XdZ
SWUe83I8UwzK2Bz3bQHsz++OJE2zvPSKorwJxrloUch3A9m7Tp+uRh8ZfhR0bf5MZSv+1ObkvzIM
5c6mmaZlV2oaP3nZIFCSQTV9ZoVtZbs5Nmf/wvMHsZvcLD8EfuuMhOH6JQbOAvJNbtQ/Cg72CDTD
91dlGKqrtLG6VZ2b+qc9TxmdQiuMb1Snq89z0rVXdU5Y2Mql/IQpcW74nuWwkJoJulFdOW2gf6b2
OO99oxKfS4G1jCaGUTyV6INuykWM11bAjmKwlH1QSODwltXusC5rh+IwnQsywOkzeRdpquHUD241
70sVwznr5DAYK6/ovSlSgmUawAgx7lLgY/2uw59rs1ep6Y5YgX8llg6kT6bs7qWWqXGb9B74FHzm
9UxbMuBhwow13U07+csSxZShqQtSCQSY6ZqZviioah2ANSC7WHkhBcg14L1mxv7hWfmhZjpZYxlJ
vQgcWLBNPRpuQwOOhqksL8JbW8oZGd5smzHkjRxaY4/Rl6qsb7Ur19Ef3cTLzHXsdNOz7TbAy6ys
HhpSfi3hwyPSc3K9dImRrc0MPxZpyeigcrcWsFcL4zEBlIS1u9HTumxKy9n0+WDIF4/qpqTkpXxy
2oLarrZ00rx7dFpxegjp4d5UnVQ/22B2f4SaDi1nCzQljwO5X8y8vG68UF9z47Kf7TDU5GOGd5Tt
pshRyUeyZ67ztAi+L6L8UDu+9zEoi/zSUAKZPpZxANstNKMibN3buJ6KValIaEBsA9EQ+Mi66mP/
fkaAfbDoxWy8XCRr102d/VKbUzSDh7lMA3tYqd71dqEztOuUBtoqszOIgYuoPnZNUj0TRvzZmJIk
sp1Z7VWN95nmU7AG4vZiJmGytSc5rZU/xxFqFpyMrTbuySjpJjJ4xxr7uORez+59NUwXxOQGl6Pb
WHsjTbFES/SkWeW7AFeptVWOdUOSp7Mx7B4lcH9l2VV9UQixhZY/HTKztTZLqpf9YoUfSKyhONzR
GhoMyHKlMm7NytEr6rkgijptHUb2VwdNAf5aTbLcOlB6Cc8R/ZPtE05aNvadPWY/M8D9B0smhJvH
hvdomKjHs0XISwTyL01CI9csneXnlFnyY8G4+dQGRXpABV6sB13eJyniRIcsSwqRLYQh60js67gn
6zrQ7YVTZD7MfwrEXTIYfLgun1g59AuQ5bmlEQ69H0ljoT67nuls/UTeIt+q14gUBK1rWvUUu/OC
VZutq3VbWw/Yfbx8FYajeAQo6K7Lsbwo0VjAqEgSxVtVtDewKNOHvMiiwJVf3Nx2WRpV5aXv5QGV
y2zxPjegN29iYmEvpV8MG/j7zcWQ6p6qhA3tZ6yCg0PBoKYxuS0rJW/KQt7TQUEIBTqnXKgXti1f
dD3eDGruf6ZGSFy3luhf7TFc6WyqP/etI45lP3x5fm2pdZuoQ6Gpt3pCB9uk7r5nbk1bzm6bW4ta
V7l2K5MSQZX2PzUoY7FSIgP4ugBn2gcjy4pVDVE4qtxPbLWSDQ6D5cqdfHFfFmK+sHzdrEvhZhdB
FjifUgaLHS5ne2e0tX1l6SmIgqb8lsN5vx0t4gSqallgCS4PgoLoPjSAHfaVD9XQmRaafsKVV03J
SgXBpfu1WOr5STm6vFDlJF78Vk9flQqXjQi8DAG0UTlXGqcWk6dkXglrNe8g4Hh3TcWqMMukfiS7
aUGIEI/wR1ELNnQqNwPs2E3iJvNhTIUX4ZMgSMqOq2GfkDe31RPSaytbnFXspF/aNCEKvesXaJrt
3N0wJQNWlIJeE376K7NQ3SaUmK38KX6V4CwYhABXuE7zMpTLxVAtz3kdsHWkHBLVXALS/filY3ja
hEX5IDpnQb/s3Dm9HSFZbp8L7Hm7pMG9QSJQd6jbZGMNsr1bUv+2TscPZTfZl01tf0ucsF0PNlz8
lJbj2ozzaZtYVtQZM9TToQ5ohylci0bzMquxvW3jSRxiE0CwGC5cEMfSmuNdmffjhuYivU5/LIEn
FV+LOU3v4E2DwK+18cMOsocEb35CHS2qw1Rtaou5zUB9+MNvauugW1rbUqTiHjzMBHU0nPoICMuR
v6NdB7sueAsTt89KuX6/zegH+bGwXma76Z9TO+1UNHvddLPktdimE+/6KrFb94nVhn9DK7NI4V7x
yewnOicfpaEbeujh8FiPeUIAeOc8DipEPhuK/i7Wfl8TPo/7C6OAuMXGCTmck/5AIPLwVbSGhCfa
5j2ZN5WUSBlt62qcU/FlyRcfVkTsKnOlDdv8xJcgD0C02yNPr2x+5IgaNCwXTz/hlkzvLWOcdrKO
k4CSAOJF7ILYfCJe37hE2OB4xspatA7XMxUl1hJ4aZe1rE3QBnYaBhRLLYFU386TpojqubVvvdSr
7oxl6sHbFm31KfaNyQTcNdnNfpnEkYODjv2xktkyrKxuzCoY3n72ySlKF/NH2HY/u76nxjIaE5Zo
B698haKiqx9Vs7DWo0v3tWrQp3qLYhSqDesKNa17I5ulci9yJwniC7gVU7fzi9a7DkOZffdVqBIg
Lalz6HztXBVtGu5xEOoHMReEb0nm588ZY0DUASz5MNGycmhjX9ap67Yr39QlQ5YZf5nzyd0VKKYu
KUqOexqm9bWctftCZ5QV5srrSvF1rsfwp4KURkd9Wu7HIIn3ZQLwaF13jbOzJ8LV0LxSzh7iAVV3
m9OlR3eySCDQakk24ZzPd5md+MODFOGcrntpFkyBPsrVQDv8bJcNtMADUQO7LpIN7Ej+b28zyFQ6
y6/yIMymnVmX05M1FuLabHovFetYa8QabZayqE1JnCw+kkU3fQvYWv2AmTp/sKC4C4o/dUtmdCM8
QCdJTu+5Nc0XCT4Y9wrjzIcmKVV6N7THwYD23oz0YoKUUM2V4FnGc/XQwJBJdsiLjRvdTAB4m2JS
8J7GcmODQXgyUls8dfx2urFMv1j7Wg33FnuEC1ml+gHtobFTs9JXwdh0n7uwZbEUdEsD9Nccpk/1
PIdgjJs+HlZGssBxaYgBqw4ILXCFkn3rLBH6tsH/pKTHQqxdvGsbSYCKSHH2N6HoaA3zaLNtMWdW
fDNU6YyBLvXa+gcjfAvpQzpWEe6cGgXso9mpVH3SnpEd6IqxIhAT2o2Vmjz9CRtHclcEIYEEgT/l
D43djiaaCfDyY+MM2K0roqOalii5ZBjQ6Os4p2WJE2awDebAtgZN7yjhXSZlx1WyFW8+LBY5fJnW
BbX/UQY/bZGP+xyTZXOU5QxI7T5OBRNOILIFbwr+QxtNQo+tSC87Gzn+GjFYdfDHLkaVOtn71ABb
x+Ihvc7bGf0MPLBVUoJSiat4iUQcNN/tuICmGw9JySfTm49LGvT/0ZH6H5UA/3/E39I2+WWzfSxA
/lUJvHkuKCzePZfPxe/VweMf+Ks6GAT/gHprh+R4UgMg9YNu2z+rg84/qFRQFTjmCAZgbKnE/1Ud
FP/w3YBALJOcWUpppIr9Z3WQ3xMBgVLEQvpEF/ikL/2zNvpXzewt6O0JPfOYlPtak+AvZOYyBHHm
v5avSy8QgM/xaDU6TbeC6t4HO5jHPZbEBifzZN8YxaBR88y2E8WAth7EkVztmSq7cgwzX9t950aZ
NgdCtNhPaPiCR2amNtaCcW/np/xO4nthFFAoP/xyo/9QATzR176efWjZ5Ckh7/KO5//72VvKgPcX
C2ejDD+8K9JYXsL/s9FpYBZY69L7UmUdSJYZyAAwljK9mDOqoE5NhjCQdenRJkjLLVK3LfYbdzO5
fb5qdIELsqzhvvn91y6tHjzbb57YxDIpS2aIWAXm2sqcjMYdqIKIIXLaNU46XKZIWdYxE+66EERy
ahKLbsyhwD1VGR3h4Qbk8j6E7zNV2WVbFNM7JdFjs+G3Is//Y+/MluNWsu78Kv0COIHElMCNI4wq
1ESyxFmkbhCUKGGepwSe3h/U7fOLlCz5XDjCjvBNX/QJCiggkcPea32LZ8BAogIGYAef+bvngeGu
qIacSgXYLXWf10mHe2tooovQi1t/TszsqdEXA2VwO37+/bt41+Nb34VDvg2ClbUSKMkFe/suOIQW
kTt0Ihgm/mdJPe+hJ7p6W7mJ2tV1uMtlm9NnXKst4/iocdQ+zaL+Q5PkfVGY7BsJ2ojwHWslSZvv
CqdVDLuZgOY+4CgsfG2NwNCn/Jsm3UcLu9qR55D4v//l76vCXNK1rbX279gE/Lxvco51HA59I/tg
tQejQnOfiqa97dzyTxf6+e1yIUrPZJvahCi/J3SUNbO7vTh9YKWsrv5iL9U+JNlnx5nWQrvZotFp
XYOg4NT+p+Xd9UdSuWR82fxOchvfvt2QNxvV9QDBK+yrPd7HOnCdMtu6XYS4X2/v6xKlDLCbbSeW
x/Wg8Yen/Ksfvz5oky4KaYTvn3KnRU5GpksfVHb4pIfVi2qcJ7hyFKcIaph6QRn8T3l6b1uh65Dm
M6IOLxz45NJ+P6QTbZr0ckh6lISdfUwSdMBO5tYP/3T8sMlmMheUTj3BHPz20Q6KvnOJmCCQWRJv
Z7DJTFh955eZ9SdI9U9Veqj61LUsVhaHBCvmirfXks5EaBBdDF6jdTE08qER9leNs9sm0XXEqGkb
sEmhnMC53ei7j7//pd9f0tv5iQA4i3xuljfWwve+0s5aaJeZXL43jdc2qy511X6Sev/JjAZs6dRz
6ijEVexs01je6Roi0ZRUDhtFEf+vvW8iL9kMLnT2TD7//t5+/orf3tq7AU4JFPF2xK1J2zsZpYeG
vf/Mqzn8/jK/mCa5Ds0dun9MT8yXb98AWG1XpQZszNRSd7Lv9m5lPubrAQ8eBMkt6S7WY6KlCLli
E44wUpFR8ft7+HlYcwtM0IKBbZnGewxFwtY0xVfLIHCbKpAUO6E4ms0ffunbTv/68axXYVuxNulI
iny3FulVmheTPnKVVD5Es7zv8/6xZLVt8Wf//gf9POm7rP1rC5Dp0aYb+/aZptgk9cYe0PYvdXtY
IvmE/KdDgRhb+9HubT9xjfkPD/FXP89cd3aCwpFFsfDtNbEMCCSCHUnW9XAfkcnhO3H7ubck9TTz
9fe/71efrWFKRwqJds8gK+HtxRrNWQzqhm2Qz2m+pZqiNrZbFZsIcfcmrtNpX/dYhqfefaog0+mU
Zv7wNn85br/nt5NHbxF79O77GCZElwiB26B1rCuPJR7DxZjuiF3bqnn4OvNaLoXAp63Ai7NvJWGk
1f7wzH95E9b3+Z8QSBahdy+aSnbVGHHZBraqntBB3M7CuCIC974W9SNbu2vWLpSa9jfIoT6YW7bt
f3f+f7HffOfF/feYtjgzyrUJ7DKq376HsUiLIeqiNhg7CEvpqF16mY7TJUzjoLfLXUdk8pgh1XYa
T/MVWU1wpk073mqGFvQ9RcUSIWxm4RVaoYAHQjF0cjJLffv7G/15cHqurpvsS21uEhfL2/vUXeiW
Cw16Fi7rASine0qBVUj65f4yan9y//48dbKU0PXl2GkxRq13T6WbDGfo0RAGnt2Nr1mW3NlmRV6T
9qft7Tvw0fr8+ci5mO5I27DFe51rmoYiU5mlr/lCRy2vnxYTsvlcdtcqYl+ZhITWRO1MflhR0to1
vK3t6dOhLvLtQDndLyXC5DRW7rbM5KfeccdDP2GSq8uC5B6s+AC54pt25P1YOXk2tgHpqO6xvZiD
tZG6+hJRpPln74pMI8Nk8WdPs+7c38/GE6gxB+vREgwcoALbLtwbFVE5c0nFw8FS/mlefj/7//t6
WJs4eXKQ/O6p+kGwFBd9Ouo1COCW3flFler2TRchjfv9r3o/Ja9XsQhucXWPUcie9e0IzC3QzpS9
4MaGuI2AY31eVPKpt+rLrtADj+iqP1xw/Qd/3FpwQWJgEB+wqSGx9b3ORWH2cOkYzoBqZfRUN5mB
r6V5MVrxReTUfosxSfy0wkr5+x/6k+5gvTB7YnPdJJI9+R2388PztFO3T3t3zVNpALrVrEJGZd6H
PdioDEX4yaC/l9rpg7t8ix33rtSTD45bXobsgJaqeDLI8UDBjjD/9/f1/qPktjgoMEdJC00OEpK3
L0CVUd+VfAuB15DqFarIgmUYeRuvnuvj7y/1Tna+qmIgNoC2Zwx7gkLHu+kmm0El5loCl9yOckSM
YKgjk/w6SVpZxCkhgLGpb51FvNiQcqAkdhtOfhpiV2vH8KAmPyWff39PvxgOLrne6+0QK2a+1+sO
jRVzrUwFKRXjHeVeosCajk6rXF7oaD6lA1KFKMnj3e+v+9NSjUJIFxxQeBTQizg0vH3u1GyYzwEd
EtmbfaM/nGEokUVWbD1VJoHhpsvlVA7VhZMTczgSBS39pmj619/fxnc20dvPgY0CuUkCcAQT5vtX
MuRUL6NBGwMrn8xXuw6fszH5MOnGsA9l/zWbBud+ZG9DZ1p40W0LDuqQ59iJcXPdaG57pKrtXg5j
Vh1US3CNRZ4dOhCNeM7GUu3O0pbqRmpt/AFViH3MrEUcvXKZgkrPy2e7aOxDBQzsU18vxj60Km8/
xLiUhrZsdg0mNTwtuk9kZrHNu7E4Yw/cN3TdNsZMI4ImkHFERvG51KQ8CUphLzR21W1fELRB23pN
RK12pWE8wqBVt3OOadMlw/SABcw+N5WdopTIqw8F5Dj8qIUMUFrQ4R+h8m6jaVJXeUbLoXfpRtAe
aN0LBTTkIZNVau/p35rLHz7G9+sxtSFHokpCg8NHAljg7aCg8k2KU96OAVk99qubN+GDIcI1NEd/
tOH6/mE//ItByItnt8YRiwrjT3OShmEptQdvCqLSvLcj64F3+LmS9aehyzI/WXuxS3egExlE859Q
ae9guutswI91dQepti7JAHw3GxRAKN3YycegpnXyOIgaN00i7S06o/BLQhctIWKu0TZGrqlbZwqn
j7lmpve4ZuVFJCvn25iuvvZUaRd9Qf4eiOXEHDZtQ/AW2yZms0yf1S21dGNDP4oUPsk/pNudvq/N
StDaHZL97z+nn2cTiw8XIef3goDzPng8x+JKwgAaKKuNSvKO2uS69RL3g0vuyQXOp/DojioKekPm
f0JOsxFYR8fbb5l1BVSH4A48k0X77eiJRdhHqHv6IIRBluyyFD2DICjiaFQu/f+6dupnLFaAJcZI
ySM9CWAs5LQWH0K7KF+VmyQfo9KBdK6S5FiSpXG9oIangpQNFiC4an5yHXprRj1+ywclzinO2gsj
E/nZJRVp9puwxBA2xq536AfgDjstmatr1djPpRBnXebiYBiVdVG7FWKSqXhYvOLFLPGzxQ0MXbPr
jI/IJ+QnWkz1pq6q/KpUpoIW3cpDbRvNdZ8bcsOOxbuF816fJ8voXLjZAwS6urBMcv7y9hC7qXFf
6bJaHdJmsLDeHkiYrp9jmJb7FKrdJqet5ptl3Yx+wjLzFBfV9EDdxgsy9BBtQHeL8OEGXgJIEeoL
QW3qPIiCTudl0iEUXyU8uPSrsboI04kWp8R/+qJlg4br2RT33WTaL7YiXmGjeRmrtsBgGYB0qZ8V
zdrtAsf+JkuHfOea4XLUe3q9eejON2IM4U8Q2+MTGyCpk6d0FGNDSrrPA5JDzRx1DyuqvdhBXfaV
ue1wnJ3biGryLmtKPH/Q+a9WvsHWjol326V1nCebUNMMB/lZz7OgY3RfELGa+lOk18/Eida7Dnx2
4uP48c6o4WtCSlToZ21SfnLNJr6wUX/t8or+sYd733fh8/qjI/t0jVXIUr+mrPvMXsam59iSTBoj
ezjkdJcC8nwGLJ9kO89ZSgpX0mSvejQO13T3iMbLvAJ/5xSvxtH0NFs4lGWaTPQQlnSD6xdril4w
1GbUEHEtruJQR4mhVVm87UfPqXyzc7UTid72V9XPhCNEDsFGiELgggb40gkzIrrXtbD1tc2+H8PG
PM4th+IVPkSvwhBWxt4dQVVKV9ptDjptvyDNYm0TpWOyz5zQPGLaTPaWmwxn1HvJKU4jFxQW0hBd
M7BYQAYgLjWa8vm0yDm6kQ6blsWuPays9OYAfd+JNBOXjV2X+75u9ceW8GKkNbUdVNMc7rpWF0Wg
J+VwUgRubJvS8eg5euNOta78lAwOTXUijYm6WLJ4o7K5+JgMJUHeWjlfYVpEFEL8CcExhWecJtI2
QfzKQMzusF2Uo/GRieQ2NVR9sirpPc4jmcIthN3bFox26S+V21yB0gl31YjyY5wlT6QXZxK9GqSc
hnUFrz1QTTedqkzIc1W1Lt5zV2whuiZ78psGIC6oJnCQoyU49fPUnG0nbe/4TJ4H2ZpbB8nLVuNM
se9bQx69PvNOuptoh8Xuk+0CT+A+yXoZqCj0npRI1a2KjeVLnfMyx2hydzWT5m1Gfflq0Ot+W+aZ
e56L3LmSMhyv2mGRnw1WgS9eqfHqwiJ9qu3MQFfOO526zAly1VnnMCHUxueoVl2I2osVYLws23YF
hHLweGN/RYot3arEtMQ9fXI2DaXbH4RjeBhA9ebCRVf9QcuKwEMpeD0UhrqtlJlchCqtdiOF/Z0h
wxmFmqsF+USEs0Lxf9FwGj4huHqZHOXhMCZCZ6NrvQnWxb5xio7FqAaqYiROep1wRL0uoywk56Og
Zw+6QVs+9MDyr8gXIqiqFASZ+GlmI+xxRJaQMTOYV05ij53v5NNDqTUB2sblLplScZYp45dLtNRN
R4Iq0kwH5du2JkzgdRVElES7a8T8xIEEFMQUhKy1z+SUiXPZufWzQYTRRWfGzuukSkQ3zVRd4BtL
9gUaswCqgkj8pM1Iypt4EE+VbnGPAqbi2a6GQ0s+zqnJ0QbFbvRh9Nx2V9Z2cyJjsz4nWe7eaCki
j3IemtuBgK1PS9slH53Zmm9KL74rp0r76izSYu5BN0ENTZzNWS82OSyhDXkjw7UkY1sctUgM81Vd
0mYf6i4VvirTWn6o07QVh2Us3VuKKfVpKTJj58wuf8z2RD6MclSIjHVvIjx6iEZ1KDHq3ySEsXg7
2XvDlic82RwRRSm2VGkxxSNS1PypIZhnPzgRWtMM+YTf0N4FA9CMy7FeRL0jGru8qTNnROvTOJAb
0vYhV/qEJbt1PlRTWH1NhaY+gqAhmGjoxmk3ChV+NDULlGlMcM9u6sbqKaU6LjdEQTlVAD0NibLX
Ejg1EaOJV0J/XUBXBAOZin1mL76JYCxDP2pfkcWdfvT0Mt8noUwdPzdcd8MqM11THB8/yUzLXjK9
QKFTq2hXlOZKqFGT0SPYNDqi2FttedassWy2VgbNacM/XxzsaGG+0fPj5Jn5Df3R6tsChBaqkiwJ
OfeG6cFR5nxdayNVEXAEm9KyAXgaaW2eRJw2u6gqh4vRoSeT1XvU9VOgOJ68TJ7RnxH+q4cwhGew
U0KLz2FlmV91Pflcy5HMq95uX7U6Z584EDP9oCbmFLqzs7quhWJXk9WufFhWLqGsbP0MZSE7eulg
UHjsSYPXDel3dUbudprmz8Oie5txJKOlh4jBZEb6dRXd6dl4wXmn25hKExuviy7yNr0BlF763th4
l5riYx0jwBVUHV0zcEIOOHvRa7S564k9KAFktzMpqntdTCQC0YH8pFICuB8RtjzPiRXrOxZpUsuG
dt1cWCMvqKv4OuPYO5EOdorYhx8K1TYcOTjz7FG1XOeTRkSUtIHvEw7VsMqZnckUbJktSzuBYPr6
TFx1PU1hXPvfd0HeEKE+iWv7WI1dtqBGKZqDUMnJ5R6v2K5010ykuS97+VjY6z4GkP6FYzrQe9Px
ZhJRQk7nkF6ofrnQhyLa9k7j3qfspu1C7/ZyYEut5SP6phhmzESGxYzcyeeYRziVIT+WYREQzEAj
RpOCBdn4FjKmDrZdLn6tg/UFNBQU2uDs6riAoRCWLvK76clJB+2Qo6ny1VRzQTuLH3lC2eeiiUs/
K3W5y1wZnRuvYXftEldljwqBotF96C3XOQ5r0ahtYvXRcYrkBN6eGagN50cd9upFJflUKpT2uFtr
X0x6tR06hYpPgYCRys2OumnumwHpldlNVVBXh6RW89aK0ns+5hxGJNmldeluPL3OAigB170z6Xz5
wrpxQ6GoJSqy5dWMdb2Hv/4hg31+bSx1V+xAMsbnWTCD2jQMb9BoVfsFb895mdMPrG2DWp8MO1i0
c/uiZTs6OV4XJCCWNx4T3Y0NJW7r5oV9mXZJczuZkXfpiuJLCML2Is8pYG2dwXEv1fof9LYHmmLp
JFcBghFBrFnWKj91g05l7YHZH23R2KhTTLQS9bBoeODfuRj5uk4j3ba1ai/6l6h4mWVi7/Q+w5XM
qD0NYBrOqRnG+8bKLfbJYXppDLbDjEXumheFTZCExVnZpThrFmMzZY+hDSBwwy5Uu7jzSj/Ebsaf
T19Mh1h0ZcfzOQ7NBbmfmI76lJkwVnAH5WU0346JSI5mn+nXa/TBfjR0DjnVkAEsFPqkCqJVPMX0
KeZLuRjFvmmt+cGZiP9KvSq9tVIHWUdTWLAmRwM4M2It+8qMygxbdSGt3K80Rv3CwQ2tlWwu6JEk
rQ9nBn5Tm1h8PMNCIuBGlHq2I7cuDiITWdtmwky3TTVz+Uq0CWHCxIPhcViicGSfDu3+Gpm/ydBx
2+pTSiz6HSjm+oj4WVW7KJzcaEvJYrzpas65m1RfpjNZW6jFKkPtGkMDJh3hF/HwiC/F/ZATrJWb
FvaHYXHYAFQCJI1HDRN9zXawQEWEePyQ+VrqFh+L/aLGAgNPY1s7KlkmL11vtziEJaI2d6o7VClz
ne8ny3YvKUVpp2gx053IyvQ2yZGdiUZ4z3HhlB+LEXQLPeFkX61rvohLti85PE9/QWfsEFlcuah7
2QlarILEKtbRB90pe7bYC9l7lVFSySWOTOVac1aFtylHqC5zr5Pw0NnuPtXcZDPSC5r7ZQ6Kual3
wtPccNP1WRhM0EkOYxz1gTPn9ZeZ4bXVI2kDBdLkzmbXSG+/n7FsNMS7X5NoiMpcG+rL72Ka3sIV
kC0FejgRVvoLgAFn67SuOIUpAKVojt1NTZ3b54Dj7rqlrP00QanU5HLbkTO2G00VY/oIpxc9i9pd
bvByqsk5Nd58prUnHiGxvxKnFj2Ok5l8Hntd3y1DVHwZtAJ5h55VKKz78nbKh+jU2VV8OWvwrxwE
/dsYuDqZdhMkrKn0xJ1nRYna1Ivtz9p6S+TdBtGYX7o90HqYXW25GTywLq02NpejC0zRZE/X97V2
aOqsCUpDDied6vVe2V54EouZ7yOtr7eiDPVt5NZ8rC0dJyMqpwsiuJWv6pbzCzG/VxToF2MTLy06
EYquB7v31Ii6OJH0Qyq0yn5Gqs29MS9EzDm430hIK+ImIOpw31ISufJ0KrStaaO0n/r9YrZsbyOC
7TgKVxZYcLK+I3MG1ZyY40fLyKZjXWsNEXJdzvgtWzugwlZeaIXHetca2zG+X2wrPmG5qIB0x2wY
w9ylfVOznvqj27K7K00OAilw+SQ8hkKPtiUlCSoQ810EN+20Elm2iUv69FpDJmjAFOOuJLkCpXmJ
xkpnSvLyCg6iri/QtNhS76kMVBuPvXuQwo7H1OTKsAYmM7BGpZ2Ql23WnwfFcZFlZzN65vglolOP
qS189gyk4XPuUIxCsHcdrepqKiOWXzm5syEc7tKTCM6cviMsKky9AMDGcVlalmxLe1Jtim45/lqK
AteotR7ipsrY9uniBGpxOp/dgrdv+xqkDCC4KWyW+7Hkj804XTa9EvoxEklAOmblc1bZdCPBcABs
Gsog88IX66VBHUsNWNCyo74PdZ9WBcD6pN43Kpsu3ZSKH9QZexO6YbrNw/l+hoG21SW+Ul1z5JUw
M8LKk/rSLLMkIFIYW0kssAfMOq2TRF2VRAMxA+a3IcYxHx6bxxDr2e+qveHoD7yElz5KH3lQj7Od
HSbYCrNyLiacplcNK7IVwNGrm22CQyhEMWd6bFGW2bP9QSIwdi1NXZs5+GZhsAlaCACUzJTkaVq2
BmPMzOdrd2nVjZU0aMvrsdRuLRtLWxOlRCRyov+aeI690UX5kQwUsgmsrJs2HXFNO6/TVEB6YLQJ
CULbp8qzvvA94c5Yp/2ZwYJDxjR6v6ZYtIk4W5Iu1aPbc67D3GmAmI7mx1GY9y5o8M1UFPXZRtTn
o/L6iMEQmKA3Z+i9xHKBJhdnAm/zkKDp3ySeycnMGzt2QmQq5SLiPJ+Y3iejWx5yXGdBzqmdVTSl
0DKnrxQnsk3jJQ+GIqfTs2Ni3fL+dQjTHbMdQ87icE1507i2DSKRktTTr2JpuTemO7jnJBbVVtRD
ekAbV5wjTRzRtRMLS9U79ssJ1h4ZUskjiVYVy3dmn/u4N67yOsrPetOil2yinT6ZT6BQCWwt2Tvg
BrSvHNUWfFyTc1hDpp8kWLSDGLrNSKP8PLI1QN3Xq88eOYq3wMXoGjgcXcJFLCdq3PQPHCioG1vJ
GjtS0x3wphZnrUnDqz7Ovc+yaoWBsLLyAJDERMxwoJ+HdhM1pcZKAVsheegp8jiUcdCpf7GJRkn8
XDjgzjggm+dRt9gQR1EEXnSIXyQ1kQvCGdIbyTu4ICCkJH7ZnN2tu8juq+fMMZeLU9oSc98fynSO
PkiJoclmTX5Vaard1a2ZfQvrYr5UeVQ/d4WZ3SK+xz0mgcCcZUPDfp5sse9DOdDwJw4ho1gTmFHM
4Kkie2uSx8anaLRPkdHN98C/2r3ysvGhW6wKn+DQE4wyAO0OQzY+UaqnlxKfVECrvr4gZyLMA847
ymfr41zgGow4n/dkeNtqajdmXC1bg0tf9UTo0kFrh2PaKNChHIAOS2e5u7l1UmSBY3/2MgfS6jjH
1wMkzLuiHdtDm9jsatwsol0KqTWiJ8D5SN0m8PvCXeMJCu2ZaO2XaEkoVKCo9IKRBEQOI2wZ0guj
Z3oxQEp+BoGDaowMqxTUle3dNw5OzcYsanJoC+uxnM3oo8bWRlazF7iwow2f4py2dRtIvYQms0wU
5Dtv6h7rVkJ+6r6XKrpjjr+lorfRLY7EtPzZmtxlVB/ZqNm7xmn2ygQlQwP0GCUsYK7b+lLE+kYI
hsng5Z/6guJDVylJE0L7ZmaoyvS4psJNZMyyDFZAWfsQ02zYYBEstxrZ5KBZ+eaarH9M3ObIpzt8
aQeKNS1ctG0VO8MGetptXTVUBEPsaU2c2KeMn+7L2bYvW6FV+5j4kWBReb/Nx6w/xlSxtzaL7FfA
ddamtwuDeEDb/jor4W3sQZnbgY2eM0IDTieP6Iiyqi9XAeiRer0GbtSwty2W3863VvZ17JXgzvm7
k9kgseDRUemjBNvdDbjifcpX41UdMVHghhX32TB4gT6YTkB8bRmzy404GHUukEun0zUf0arDYFLu
TUNZ6/L7gXuOy+khiktxaZrRuCW/tff1NZGSJHmbZXeCs9o5J8Ny89g3jd2Mi5igbrTte6Myhjth
CTD11jzuKFbnmo8AOt2bUNsO1jSowDD7+jltK/lSkuX01Iq+e6SuRjD3hI03JQcuri6KUXWvIV2C
C3if5hFLszjP7Hgum8Wprz2iN/blHF2TW5BuzXKOH3/f6/mJvbDqIlaLvOtIuB3ojN62WyaaUVms
G00grNTaaF2zmku9hzKjJp3XH8pQ1Hck6RQP9Fy+sjyxaTEKXSLVM3P7xVm301PkOnvZcNTP9fxB
YJI6dcQP+1lCrhzZvd4f7vkXHXibeR4hienQ8KXh/faeLSpM4WRClm6q1HqYEwX6Wpkxh4A62+QW
Qq1unXGMoXqNTT6kjqbBRVp01lXtEqy+GIg+2Ry1f1AG/Nw3syVKbEGaIMdB8R7QZeolTloZNYFB
ybtDaUI/6ibkgIkNN7YgQGWhDxY03/z+FX53LbztmNkIXPBIrF1IWAjrff2gyZD2wogmDihYKpGf
vIpcvdlRI8DjWN7XqfmCPP1hRk+8cduUfDyCuXnHFmzOxi2vc/LqUC3aL5Qesisake55SqzqKOEa
biHt1c8FdGDks/rapGrhbWVKrF6f+FuL+Nanoi3ZqdVMAwRTgoZuzmEJHEzUIijjydsXC7I94v6Q
j8Fb/aLNuAZknhkn7GAZ68JScex2nHvKMfERuN/43GZi2bZhMeyJCDe36ImA6CXFs4v1AChIKpwv
C98OLn4K4BbBhV9//0R/Ut5J+DU4RCwPbYPzs3LXI6hnUBNy0Vqz5+3UznsPKMuZSny2x+RINagh
5+R+cLWE6SZ7TYSjbwANTH+Mr+LVvXm1CCsMw8Pv5dDCke+Dkkf+S50MehWQBevcOGHk0qswp+vv
v/cfeZ3+93BH+6/V6gPq3qKNvltyvlQ4JpMo7v/br21Tb9hI/5fAkH4YFj85nf57O3x+a3T62+bk
eH/hSviuv8WNI/ju/rY5Sf0v8EMQjiwHTNLKIvrb5iSMvxymLBthBCHhTBWIlP4nBMn4yxKICNCu
eKv2Hr3pP7E5rfPfj6MG/RMOJ7YkqBQRxLzPcdPctJ+lloEHmURxY1OHgtpHFNoEfy0+Ftgssdsl
FGNcLTqJuRmWvV1gmq/hq90nXT2e9IROUtTqAaUxrKKJasQHzH/1sBU4tk9tRZy5A87k1iCh+m4k
tb3aGSsm+P/UwPx/jcOFquFvLe7PQw+SFwyuf72Ur//yX9rPw+ubgcjf/sdv54i/kABKXBSr9MRG
Dv73QOQ/gadCP0EYN6PKtaz/Gojyr9VT566+BMtZK/z/NRCdvxCdmoZHL9BGzk5Y1D8ZiKv868eB
6LrCQnOKIg8kGNo+7uHHlWkwqDDXaTuzQSzkXaKGjqaqO1cbWS36Z7P2jIH6QxbuJl0MV+XiFjNo
57mx/GyM5RHudX2bZNOEGALXJ4gqJH1x4wINTqAXfc7IGNiHC+A+WDCle/7hmV//+zZ/JG5994+9
vXsWcRYAJlm4VLgT3969pi9gbip72saDPb/QFzTuspUbitQZ837see2jGDleVTk55zCJja1DtXzW
JzSOPBXr2FIlTHyNmaDiNMujIt+SknAUU8tjD3WWwp2vh96cnsyWqB+/WUztmlbespNYXQNH5u3g
pxR5nhZqQvoH6OJ0enRQWTdOmsaXoVHSGwIckXBQt1TiE2fX0MfWxz/pct7rK/FysrXQcR/ic2At
eqfzEwM7csI71NYiA5zzSyz9Qeka+kpMYL9/7O+1tOulcMVIhG7sZ0AqvX3qSVVYAk8iaWByxgJQ
1vqpg2hMhAPNONmFEgp1efP/55l+Xtl9ayrw/3qi2bVfyy/xv/ZDgq33R+Tf+mf/mWNs5hi2Hrr0
ELqxoKwTyX88vbb1l6Nj8WPXy3ZpXdr+nmPsv1jG0Mjz9eAqQ3fNa/7PYmf8hUPGFRw2BOujixXs
H80x3/PrfvhM17UOrZjuCS6yKgDfDZimFwaKoYnPh5ZFdhy0xeg3s8XEQ+czI61xNlq9Q4BnKwqS
STM9m21sDfupz6qtG46YyisFW2/bL01FPi1RD4oab7RmaswC4Jcps91qIypQ/C7ToeqNhpTHdnY9
P8kcDAb1EDkvMYQKttTgSz60nVYlO9O1ooYUBVLgNqFRx7oPsm8R22FetGM1gY7wgGU9jjWRsX4a
1r19WGRoUY1ti6oJimII9b01d1q9b9NhyaAVxKG6G5RwTjTVOwWN22ufQUsSVixS17lpEHHcOFE2
FodirqiwIY28zXQve/ZERDcnGuOGEk0PwYE8+1Q7y3JSByjPHN3SuJm/FkalIyFwK/llqIz4ic25
e2ubeTHDkqUpdWmFghhmNI9LuKk623qg9DTSGci0lJbZpBWvwgid4lGPsBs8dvkiGqBqlhMHLnVF
6rwF/INISjox+mIzb4fFmItN7yj4ScOsORjDUNgn13oRIUfIvKyYmFnxI6yREIr0DtqqzVXWxWuq
apst7Z6aOxAdL46QYxgubACSO5KNjtKq2bVkSLdwelZ1UBa2xhzUTN1ngC8tWra064YT2QsKon+d
Ey2SiBVe5eAhnvy+cDR7H5JK/AErasfrNJyi3mK1SGMCLsv+NfaU0V4OWaSFR6Mw26dZ19wX4HHW
qxPTjfc5cc+PVqpFH3N9Svk1LhnngQENafBV31BKMAHsSxIhpq5DKYjJ4MqSjfU1gr5VfMC6aBH6
lmiQOH0KUulD35mdte0JPcs3pPKReWQMPFu/dJLsSsROWvoJrhVz1+X14NxS56OsTsVbP8LvIXSx
VFKlW0zqqxBZNlF831apy5EQLs2kfMgyUHlHNIZPbUkDDnNJpD4b1RrYPLMsdbDJ5ha/rxJb1QDW
8dvCcW9AlVXazhypgd2Ivo5aalLVpB1pqk7fUM54ySnv0jh+6dsZcZcpQlNeFJ3eApPCzRRuwY12
qb/kpRPuygK/l992Iyf5YlGl49t9vnLMcqQi/ijLlfnTNTlKjjSKUoJ2quRJL+k3NKWUgBAdWQuf
Ij1WaNRBU8G7MqnK2lF50y+t9T/YO6/lttGsXd/K3ABcyGGfbQSSokTlfIKSZBk5Z1z9/0C2xxTl
trb/qn0wVVNTM+2ebhIg8KX1rjeMKyWtSkZTwnjHKBFzULckEhhveE4QihvFQ4+AqbfUb0ISEK8l
xUvmqBWbcnOi92H+ZEgNfmyDqtRXGM6ri+SplktHFfBJcvLOUqtdRwQ98E9W+pIrBGJInwe4aDvU
IzBglunBSpJxpdmMQp6tx1gr4ZGmYn8xF5V/X4YB+aZ12pqnVMR+7bLytddpnYWw6mUluQ4CCwiz
l0fjLsjgkJbQSc9Fot93sYKlUxpgg+VyO1iPwdIuKhfp/aATVtYVHZO20h9ZIaM7q8UkzodUaB5h
44OSgZW6IkKDaIHJAarIzwZToEmsDzJzM8jj4ZzGpaTYGe5OKvZoSZLbIj0z2YEsgQdWnw1Q6Uwc
n0cninNjExD0PNnhJDTjNvU7Yo3NofMZ9T0W1F4d9aBI/93Hv+/jEieyf97H/29OclaavtvCl0/8
LBPkLxZOBbhDMM8Xa95fW7iufIGzrskUAhryGUXikPvTtNf8gvCP+oD9fXHnWESQP+tV8wuJJfiO
UilgsEl18Tdb+Ae4xdSBzExcHCB9wzo/tHyesx7qmB6oboHtjcvyfRdAzPKIzHgprPbZjMyLrpqk
TSgn5bbpu8CeVLoie0/sN8f9DzICSvqlald1mekOA+EQVYSNZZj4PbqdIorHndlvWa9fmzi+HoXm
OIoFGnfwH+wiL06aORs+Yd1/kIsv1zd4youYANn1oaaLc3wpNUh5sIoEV3JpHEFuVJPqjGiXcMQH
cW6ZnoJEOMmkG2JJS7gSCOJo8FMf0lxgy8Ig2A5gxpHlkcShq1cdIUo1vKw0LcvC/e9k+z7ZkBLt
jZ0P5fnVU5S3/zrpXqJ3E+7tUz9nnPjFZKrB20KRxtlZZDD9ODRTmHOWxpfAki0LHd2Skvlzxqlf
UJEwuvAreDsYM09/zjgFm2yTszSmIyA7oEV/M+Pe9Mt7Z+bFPYbvYJwjiaTQX25vvzCvJ42gJSgL
bjThx4gjrQWxRihXYhFurWrUXjJdq65w62tPUqnmbD2RmrJOgFsjOJKvOFWpxcK5g986V+ZiY6XO
T60ZhCftMOQnsy6i3GY7o5sg+2GH3WN9wmFHPU8E2XrK/Sg6hxQ0XwpRJDmBqYXVrpnYJyuz1SOy
HRvhAu1L+Chlk7jKhH7KOXtX/e1s5hdRInYJPAA/25Aa/L8Y1P9pWNKfR+sCID19LZr98m75xM/y
zvqiyhT2dFPYI4Ai2AB+lncYM2kIvxmlBHhq2lLD/RypyhfKPWkp7vC91fhX9kcqtjCMfDYcRTOR
j//NSP3Qn+KmmCw0NZY9CAbogkzsNTfy2GpyjszErmrSCeyeoHVj+EXenGg+ioxuRHoFEKvSuIWl
lDoNzR7BCVWtbu2MRvo2bKfmmzb3uD2GtSU+dXQYh1XYKm20knxT47BZ6jeFlse7Wk9n5fuy/v8B
W/9PG3bLcPjnI4nzNGVP+b+OmhQU893gWz73Y/AZFkgkYKOGP8sbjv5r8JnSMi6xfP6FRP578PEp
cuQBDli8FpccPvVzmbQ4zrB7WxLOKvriV/FXg+8Q9sJ4B8xjkfoudyG9+YntD76xH/K8DCEHw89b
54FMVVbeJpSDdh1gixcC0TmtIuE/K6pfTRhw58jmJ9jOjStW0uyUSe+jNSqsjYhYY1Hrx4pdYtAB
w2D2z8kRnWBzVpuwV1/SDsJG5IM4QPRrPjndvN3q/oq//BRiClRaD4twXGNr2Z9HYZUmUa3UsPoU
OjlBcmMgjbblaoBzoJMMdjpN05qaqJUdGT9rEIlyJNcnwKQ1REB1VsD9XafSqJ9UwqhsRSp8rEmh
zVCa9d1VbSbl5TiXd1ilOXvj5jcHsw84rMbSxALE21a4d/78/tZlHHAqWsyUtdjhY8Ko1tdmE4wP
hYrnqoM3Ca7yY1k8FZOaX5bVcBNWkbjL0VKcRig7FAjmeXzei1l5G1dzOtkyYbStreu4fgZWNryG
cm8d5WH7MBW1cpSJYf8kUNQ1tjnRwW3NrnAEEd8FklYRHFoFFHwrDFHOFa0P9wqMcjWF0Z2op37g
suEvTo+4xmPKgYXj839PXd9PXTp7yD+vJ26RRTnpJPvb2PKJnwcu6QvsTE5IrBd4SL/13X4duCgt
SNZBoU6v5A2K/LmNaV+QArBbYQyEywYWsL9WEu3LEvBAcY2WGfwSnepfdEI+HriwJZHo0fC/b9Z9
LFn70w+CN1bwEWiY3GbMQfJ6nDFVSc/zBXy7naxT8PE0yhAjHzWdMFMOA9zFNAmrCpzfDQxmW9F8
hdW8VftJqHCqL8/hL8lrYyw4f01ZYR5Rq1muXAhiZ1tJCXEwkZQMtN7sSTiKW/EsjvAZgSkZqCc1
pfhJbPbTXVnAZfFIqs1u9U6Sb/KKvntXJDMHwWhEEgYJCPBsEvEZBFwh7DlDqdJW3eq/A/vHwGbB
+nxg5/+6xLj2+S0o6Vf2zuKP9nOIm18UNiEVuI+m3ztzTUP+wtjHxhETqqV7vN91tr7gHYRlE0ZC
izPEsrr+3CyNL9QmOvg9JTdMXmzu/mKIY0LJGN7fYnQ83bDq5BxJYhCYPFfaH+OlkBJjqqSDp7Wo
vY7xgxenVQG2O68SzP+v5cSIB89Um4FQcBJNIckYbV3ZHXjecSOJsIQVQDfYQ1o68S9aIto0aWwL
J+rC6Gnu5ABGSlooX8sMvqKbqB1spLJUu5s8pmpyjMFHMye3BBzYMNfq/EgdJ4jyeDGaNxGKwxRc
OAfe6jn9ESKQ41NgN0aMCUNuAFPZid6YyS5Psyaw636wmEid4WMXF6tTsG4KPC3RwxviaS4N47UB
FbJ2pM6EUy1loxBiBtIwQ/zC6F+tTjPsUhPy8bomOiPbJKapjC7gr9qfViHOSq7fN+UirA7FZ5qJ
/tc4D9POVqGpqm4vD+1VE6QoQ3OpKS0H56VuB2vO6rZxOyNTRyUMNzmjx5itENHKxqoZWGRshAMT
Dv1BK9erVjIjuLFR0Q5unvVKZ09ih6uVZIw9uxORrue9NgeDO7Rz/CSNOZCeofNJp1ZzjMug9xeS
oyAPk0nEjnKUM2PbhY9hSzdS8HVM9KLZLBoHyCLrT4epUwf6j0N91yDGIhzBIr279wSQCgtuf5lc
yxaORk4fWdmJEoHo20hZM8L7evFpwAj6DO218Zxg+d6gA4Gt7IxFBzQtBbEq2VOHwChVrfa2rKzE
dJTSJHoacb2su6EvKM8zdMqJ3kY83wSWBrd/MHycNyS9Jni+qsJCsmNhFiJnKhpikutSRqQXQC80
LmLIjIKN/L3X1rNQVMqWFIlQdodkgDhVcBylOtWk5lKIgc5XlC3+rtT6VnYRvRqvZlrO6alKn/6y
7eGHnMQq3g+bslPkxCWT3qzQJfoYo5iYSwer1DcMYiIxwx2OcqGuK6eXJ3lwyRtvWgLOxjJw0hZb
VzuWKpyWJVR76kqsplBwu0xLE9JOldRfCxTfO1XP4tbBAWfmvQmYSq4h0cvZKokmwkEIe+kuGwmH
ZDJtjeFFygYUEbqA164NNh32J3lrVQ+x3E4Vne7RHx2rDUG+Dbk2MZ1P0IJ2mDaiDdAH0XBrXekl
t0WLgSZuzCvLNfE2vCI/B6IbLGZa9FlQIPSYUlgID50mEFYlgTHktjYmwl3b1GFqN3AKb4GAh8GN
MkO7NTGfvLP6IfOJq5Vzgzee4cIgZQh6pcjA5sAcqxfQbDSHaiyyxcGpnCrGf/9s5El/LoykNdOm
mLASlAgH/0YTrbdQ5sskGwfUEldo+14nv667NeEs0+jMUeJLNmLeeI1XgOqygNZIcnHKRntKPuBL
24smZpvpbJ6URDtZdhFXTBsjjMbrsINRrirEmNjs1pWE/Y+WrYwsU2IHQppReQ2n7CPCCurQldpW
LmGgjl3mFmVCjnQWC+BxMm4oykqQ2qR0MgDSAAFFbakoJFKaI1Y3N9OSIGnsatjYpSPQJ9EZRpbe
oz2KiGGfdUI1j+UAEU6VieJLJvvdU16r+uxpgDcw4GnCcDqgpSWtx8iIb9Q4zumF5pp0pTEIy1N9
wCTcEwOt4/w6KzgPtABXDr2yUYTDr2jgjD1Dl44HLHK+cKDBE/EKJJcojuA58EN1h6hOGwjihuzM
uokZghOMukjseCEUwUqFxlaszE6By7q3U/6mNPiA2ZIVhq2khL0XJz/+5uBYRWM37JqxRn5Lp7m1
ebuC7ogtw5Sw7HgXkqaCZULsP1LmaMcSXi2dq7Zz+f3s8jL+n+C1+M19LMXT+52P21AhDNIgAw8/
9IRTIjTjc0qsAzrmhPVS4dGlUvZJIXRYjep8O1Ut/U9wO/b5gzoobJRqqHRl0cVn0tZE3PmglXFz
U0W5+vLnB7v0zN//IFDo77A8xBcOyO+38jwnLaJByIJko4syxA+j1niJNPCWrbY0pROkH5blhplM
L6wT+Y/TxEUkev89E34/E0J6+MOZcA0v4+k96Wv5wM+DoPSF8Q6wRknPmU5fLHJ+1TpgIguuaywJ
bGgCfkF28pelzUMo2vJq6bYAw/w8CMIVMzm3Yf9Lh0iBiPQ3B8HDYWpR5WCPzS1CXAVtOBg7E7BN
XhoVdPWYpPRGrXRPkPpmo42t8R2t/cd598EicbkW4LoMCxzKNb/g/TiVSAaVsGGO3UqzhF3akeTl
+yr92mZ6lJOQlS5JQxwH4O4PQXlej2j68JMoODQQtKNqiNeTtloPpA0cy0mueno2N6spEKCHZMUq
64slV7xG5omQFWJEAnt8VlWSq8oBC9SS/cIqZk6MrXKx98J/s6Twot7NQH4ZPnYosYDHSM58Kyj3
oCcjZ89KfC4/C1K6ajnzO9gDFB57RkUXiFWdvBdonZwG/nIx+35l2hfLEFvYb++fKcf1vrV85AYS
GgpP67PcnUX1M0fZN/fK/SWGy/DWkIWLVNg0/Rjf+9VC1OtlXOAr5UZBH38ta1nAAsQU2JLFeU53
S1JEicQl8F8wGgkepnK+q4Z4MhwJxfSVIcxbg82d+KGsrW2NquBbOJjRBdy8NoeYICiqi7QYC0Ci
Z7xShmbndkWWeAhOClR+5HceC+2UbxJ1sb3577r1Y92iqPvnWnbdPX19ZUsoX/dhGovP/Fq6eN+0
lVlnlq7YXreBvhgLE3iuIspvxSib7E+YRv9CH0KljDXZjJaP/Vq6tC/QVZfdX5aWClhV/mbp4sbe
Tzooqqyn5MeC/ZAgezAmdaoza1L6zh0z6Q6+0IwxB74+w0gpEwLW7D2b30zxpdP34XJoDDgwLCsl
dfj7KUCN5TMi5Ratg6oj2icmz0OUMDwG2dRtiQ2FhxSZMQJnLTDCr0U3lfkGuZ50JCYzenFS1cTQ
joxOfqjlNN1EuS9cxkmfiLZVKyty7nDpwfTp0YiAJOlo906s56m+FhI1PdImpV4bnB2pRiqT1LYq
2s5TkG9T1OHXoZaVaIlbHIMsRPH2mIlH0zSPmMJrPhFqWCBjg4K8EBbPPJWskJDvLoYwJLJPsfr4
4pNndUglxjMW/iHsQ0yCWZT05dXtrYeCT4Y8VS7Pykqrx7zOyht9YHv0dEFUHBklC+LTsUeKMuXC
I39SCe1TU3BegfqG0j4ORVLWYqTWxihS5ibQpdgniuAmJmvcsZIoapyWsL6Jh2fSTU/xbMG9uBWv
gnCiV1To0tem7+N4hdQMCl4VT0dpFWsV3iv6ZhQRvFE8x+axCIV+M0yKcFL0WbeajRnpbqQ0xas4
19e9jlmp0wu1PfsRXgZ/fk5LJ+9wTHEqwHMeEgFqgwUJ2n9OyLAh6WC34YrjbNo97DpW1QDmgBCY
Zm+T3lmeaKiQ1tKA5YHUaVDRFK8wU2rtdhC1tTAhqe4bskHFRLylT4xWEImrnTWkIn1ys7+ZAMS7
gMxi0o+7+LIa7N9sGiAoTGSUQxw40VTOpr/pR+s+IjjNNlQcWDSC2KAkiaFLzFK7ymZLW2MP0n+W
T79c6N1mxJq0PDYNF1+64W8Go3ujK46riicQt25CvCDFaY1B0lhLbgoQgX+DMm6wKtS9peOPXjvw
t0mDWF4r9MCRUr/45LkclhOMddpaAGx4TBs8moN32KYatenS6cQNT/EooBUHEOizw9NCCDr40QsY
johOXU6SymHIhJb5uSEXReOm6lSRRZuWR4FSyJg7LdCJj7XhBYcp9tjKSBRQJ5A1v3gWu1lz+3oo
yJVDVQgVrs/93dDVVf9JvfNxNUaXiJvy8mhZH99kgHsvpcsJEDbJj3J9X7wnSPdksajZduYZFtzi
5m0o/lWb9j+tAQumuzffPtBUNk9RG+3vw2///o+N2IDVvQjL3lobnPX+XUEYKqDwIiphPsBdkZfS
78c2LKNtAuClzsV8mjG68Lh+VhDmEvAOawlWCed76+8qiOXUvj8b2XmRQWEOjisYN/FW9e+9+Nms
FWEwF9fFHoDIjgpM9qMEj6QC6ymfqEKr2CGOD+jhDeK07kEXk0/W0cO58f0WqOdReRGtw+95tzLJ
cZUUmFcZeMoWyaquMJpTEQp7cuKf7b2U8+8/a19mcjjZlyvR/oYBJ8PRI+Tq/ZW0qhb8TBx0L5No
D4nYprghCPQnv+fjI+U6i0wUih3xLodLSmimwOudqnoCp4OzuphgxFdFETR2DFyCt06Wths8iYVT
fey0u34s5Gj15x+6nGbev1VIbZx09IW5tmR6vf+hlpFXRhzLqjfVVeOVeqPv0sm3XOo3WLC6lju4
kwrf5/U/V4hvAub3l0V8xNYCtYU2CCXxwWXlzK+I7MGXJS/x9IOtHJIArpJyCjVYLi3PGqU6OGpr
aQAstaARQ7XTQF6tMimwaxPUm3IWh8nuk1Q7yUs91WzcMqqnJGqxMMVNNAClBcg7puFP3BK+LrBe
xzmn1WbB0caBOPRnPEKnPLDsRTfcrmszVK9F7DuJsyRrEn8m3ELVr3HY0NozSyEfVr40+Deol+N7
XlZ8aeCZ9IylQILWXJSsdpPFkpo6emXpl8FkRY9A35p+0Wphmt2oyZgSAqpNVbwh/l1/CHB7UE9J
7gu7m0Sd0rVaxHO/MonUlR3pDfYT26y/M97AQGlULVxqulS+CnQDuHBakMP5DUQEmqT0BDQEXCze
gMZ8wRz1KpZelAWHFN8gyeINniT+FKhyVsUW+vEbhKlKvbEz34BNFECAnEYc+qrdxS3e3LEJTdHJ
GBTKKn8DSOkYAJb2b8Cp/AaiYlpS4Zm6YKt5DapOwb5ArtqCvkamwZatoq8YbPjG2qm5ILVBGQwW
QPJMoOy4YLnGkEUA5WQYv2RvYK/6BvzKCwY8W6Sbi2/AMKApILHORAELSMtXOM7S1fwGJ/c4nluO
vKDM+JeoIQZXC/jM4+zPcwDp4g2aTnEwIm0XchuQ9YJe+60PHV1opE0tDD2mIdQWF2lrhCdWo1v3
NfKM16GO4H7ghWXhVWXOCmm8fbUum7RdG6pgHmfJZPTHsWCpDxUNt3O5UuCUR42sbuGeG/SQ6Ybs
xtGCs4/YxLrApNDATo2UIRQPhESsgqSIgKFlo/F8IH/dGXJRnZ0eZPd0lEgRcNRsxCbSAvmLyIQQ
wltYLOFFmSap4EVqaXUbkq9JyE4xpfPMmISf24xQOXpHQcSxeoutDxhFOVcqsRRq7M/khoxx5pZy
Zl1GhlV1TihYBDcXOPqtgW8F0tUnU6vczs8VeINIeGaXKDq92KhDGjzT8kZonltpDGPFLzHcbftW
tSts0V5Ko0hwu29nEfNk+jGFI6PcUM5iZWh9wjK6nBQvgJPTWM1biOkZrEP6SMWDSReNgAsMOW38
uf0LBDPmWUh8j47ddBncVJ3BGI8HqXnFGCw/tyIi8Ry68vHFFElt4MU4SC5WZFncrExN0G5VQcwe
a3nMv9H2wsfHqtL+seFQ+ywFIt5ooSWFnMaHHJudRkUBuKHe1PyzPq0RFZJhFCmOaARd58RpMUo2
a3lqOqI4IkrBn5h5Ihmxda73Wti6cp9Tomb+YluJ5ydjMMOi0mmiXD7F9E4hocfkeO8m3dTy50oQ
RwyYOaUhwIDptIrEolRdeQAyXNpx8wOxOwImtWmbP2lBgZegHLYFtipZN+osZIKsYKsLCsZkNfG1
ikwlDF2/qydcEfMGOy5sEdPgTMG3FN9JzDmQqpvlkK27XilD0raxR3CI/sD/JI2iIVwx3guEJVIV
NnYr4/lNCYlAw9Z7c3zCZ0sw3AQXd9EToSBkDp4pAtagmIsF2LjUyuDCzhLDrYr4UkNCgzsfzToz
fzIDNTufGb0h/umhrNhKXcxn+iTkkpNi+fxidWWsLpfvHtJAEK8rgVYIM8I0kHZqBlqUWiQ0HUS7
lAIX4BGPShlzF1yj6zohPqrJteusiFtjkxdKXLs50SrFduhaRiaehPpNJ1m48pcoNTPH15tE+mRX
OzwZo8RkQ1voJHTzwA0OTidzMcyF3sSaF6WFcD4Q9ecOg2CueiVVaXq0r3/euX97uUU7AFsZbFlc
yri985hZsOB1eap5Atm8F2lzUUi+to3ntLxUDV7Nn68mHxZjCJYtzpILYQGnPQ6A7y9Xk7xes4Rg
ojUH3UVoYiNih1pnjI5YWzOKYQzTamcIcTbzYuwk8hu5BTh06dfh5E0zE15zperlhMcTnh9ihwm8
XaDo850lEuW1JixxWivQ8nR3KLVxclh8WkyfDTFJrqeww7r2zz/pY58KSvcSF0mnihOydhibAvZD
sB4VuEeTSMDNsoEh/qyGfcOeNCeWfsyxaZSPqhjJj0v3tiG/cpYF7H9YuLvvZ8G/qnX+3+we/uMq
okVh/s/w5Jbo2gMKGajSv8FJQ/+CSS+zimYIJ+S3iNoffRUD7g19lgV80gyQlb2qSDLpq5A7QbcM
Sqr2Bmn+rIqML1DRVCYoTTsoL2iZ/4JgAy7IwH93lEVPT4AurR1CP5f66P3EkNuk7axSilezJOL5
vyiznsxIpWk7MG85ehY5PnMNB5XLQhITVHMNrljunECgx5tnqlp8VFFROlnWlCPKQInltgtnnwZG
aJy0+AlkZLnq8eyNCq3vTk+FjRGl6DSHrp9ucsuafdsvK7jUE758d2VrBLkH9XQb+mFGNEmslE7V
Gvpk64EJE3TQ0lEFIFQ5q6Y+4dowTvH38ma4eEQfBppym0HKBpRTVOUk9eXiHm2fhcOxr3ODsuKf
mWmR98RD9uTtCnpnxetKa6TzZsAlfhMq2Xirm0JasLui37UrxAGZk1UDwjwyEYze5tR0im8sgvJe
lsbXQLJgxkVkfN+gmRU3o5SQliPOUnLE3wLXsdJLd0FSyc/GQpyxqSiipw5zC+z5yCiUsLLR5Mhr
O9JwPWnuxNupE9S7BPv4aDMwmZ+NqKqO1WHQDDxvc6F0MCjG0gAFXDig7Nf9Z6G1CN2KCj25pwxX
4YDEk8SBrcPGyGkUE9d3o2G3m0Iq7cWvqJGx5vb9Cc0FJrgOdAbh0RpjPNpw+cMaNZh706uV2ngq
8ALK7UyI2ntEqeHL0g4zcW4s/TN5KHA595FDK244W+2jRFmLQxh6E8aOoarzST8k8b2AEtBp2IZ7
N5KSmNNa0WojNAAheqzVxdBVyDRykIkrV177qoO/KCviiB9PVGO91GjRfS/7CLj0AN6QoGJdY1Ou
D/lKbRPi3GvBGnx8JMM6XPldr17ojTJm67ANh606qQPeiwLaz/KTfeVDSb9ozPgvmALqLiru97Mn
Lhpd5HujlUaongcVcjndqvKqZa/+5FIfq22RNBjs8BdVPOltrDH7G2aKWC+oOaytSq06F4wZF0pj
EBzqDMFrQmvZmKL+pOSP51IsDt/RzL9a3//TVm6Qeuip5uIXgOcDfgJLM+SfV/LTov5WpMkPecE+
yPXbL/oOetFnxN0E+MGCRY5ZweJ78n19f/snEIdJ/NaWUbL8kx+gF9OFD6ks3/CHFwaGwsv8sb6j
VfqyRNgyqugWGezif7O+vz9lwWak3cs3sZWgm1HfWvfvBo0ZUIJxYr3rthNWanZzP38SvndwDPl4
iQMIppUUYI6ZS7jmTfDU36dnvcGVIAd+lgH1frJ9uJJ5gGqleIIllsmVCq/enH9mefb7HwIPidcI
QxsSxPsJFlDWJWo4hHeDA+TSnc53/kq8JovhE8xKfj+Tf/yOvQsdzGSs5sy4lMfwLqfpH3oZBfaq
lmzrOVwd9bay1bbttjz2zzuXyIajya1PFW9CUeGaq+RId6EQWCvJ8PbG+m8gwwPk/uNdLU9/70Ce
xmOgI2QI72pzM7dOslkVr5aHU7s3uPXTeNs/suvq0ier2kFv6eNllxG8d9mw9mW1MrisuJXc+no8
mk/wchXumpv+GCdquzlv6DBqdr7dGtf/i5+MjMsCd8abjbPW+2sLlRDratyGd9ILxwFcHYrHwuke
zNBWr8GR1DM8OmRYb3by/OcrL1/869D1/UfvX5ilYf9HW3INywy3u7th8oiGk+jb3b4UnxR0b52u
P13lYGY2Cn5HuKiHdzhgGOzGD7DnpAwLxeWCaC1px0WC0yufFCZvBLmP1+XUa6Czoz5ZarG9V9pH
oB65ZIV3aubVedOugmCavcG0sB1G9merA1w2Dr4XmRanzjQeKSIBLVmtt8eGhJVhFxl4nPQ42Irh
WOxSST0lFCdxk9G4ioX6UcjN2yQzYy8Dq8BnYlznsvCtmIxwYyxuwBKHihWQlZvkzd08zQ1HqvKH
qPMfQeADw8if7/DXrzxYLnLYr9AZ5fBOXgtn7Xmww/3VkU7pc95Oz9KDYhefJcgv3/in53qwbmCk
TjqRPId3ypVqOhCOBFv1Mo/IqzN44uY9/fY/D9NlG/rjFQ/WBH8ica+upPAO65inauN7k+l03rhK
T0THaBwRU9vz2SZP2YNOPcFgcpvAs0ynTzYgJUBMuGyt06NmQ5RHaCdngisf+58sXMtc+fBU6A8h
g2HlxtHw/WibzV7EOYV7rE/mY+s0c+PHPz+FNxrA4RWggbAnwH7TUe69v8LUwtxWayLgMnty9HXd
27vksrisv7Y499qw7b2XIbarG/NhPiZ+/qy9kzhteoS1Hk84DJsr/YiYiyuR5bx0pjtI+t5IfDFA
9ZGwkq7Gc6K1aBC84i30MNja11p1E8m7gH973n1Nzn2bNLLjycbmQ7aD86fB/uxoqSzv8U+/8GAs
p4Q7im0ohHe4iXnhUe/mZ4I9ryqnwGLcFb3hUsQ+bRtemUdApNNqdnxbdrOV+qzbtRM+irbPX6ur
0EPd4Haf7RG/2zD3X8DBK0ZFSMSX5Id30zo+mbZi6DS3yaZb95u2cEmJNdv1uJW24km4Vc6tk1L7
5AbeztZ/ej4H8yDvy0Ek1y26S+zyRN2GDwDKG5KLjofzxLk2NrE7HhOq6NzV28a1nGVQVNvKabfN
DkzyeLzIn8+fXsaL1ItWqRM7953Tu8qDmfG0sGGId8WdfNkcD6Jd7ogf+GQaH4Bf35cqiJO4cVDa
Qfs7eH5YXETCKKMmbF1oEUcgrfraetFWuPes4pWBt6xdevoVAcpn0dfWaW8C99uf59Db4enDE+RY
i0yBkzK38n4OyWEgEGoXR3fRrXwrv+I9/5U2f7vNMyIoXBWanmIP2Sc//MAE5McP37vqweFiJopE
U/IsuqNqOtM2gn3enLTrcDscfzaFPr3UwVmiLo3Swh6cIXKaI6HZsSL4q+go9/xTFs7P2BwLovRx
xu79soMTRKVYBWGreXSnrv3t6Cauf+o7rTuejC4L0un4LHjTg3jUuBwf7eGouUpcw43uPnmrv52Y
e3dxcMIwSJmb0SdEd0zK9bAuN/M6fQ7PwmfrNNhqnuKVuz5mePunImvn+s9Xl3+3H5q09BYOF0P7
7Z/vnTPyFMItfJPorvNmN3WR8bjRcepiteQQUflteKD54/p2uZWPA7du3R2Nj+CTIQZy8rs3gfcT
3JrFFvWw1z7hP47ZE8/g/ug5syP7/mr3fLuKTis7dxlxuPwfF/bz0e7ZsI8JqrAlN3M82fa269IO
7fMjbI+cM9kRnWyb2ff6+pH2+SpbX7OGhKtLL3E2J6G7SmyyRtyjc0/l9/X2822wusrsM/+IXdhZ
HTu5U7v0+OwdGg+7sR8vdsbquFg/XiT22cxnNXtl2JqrrkX7YnTTk3G1O+vdwWsc33VS21lP7vnr
6vzh8sWbzszYlr15Fdm7M9HRbNkp7OPe1bdnO9V7vA4dxf5GB9re3T66lX19CxHNfqndyTnbzbZ6
lNmbwr5Oba5vSyvFvl/5R4KXvT0AaaU7ocu3NnzrbL+ePUICsy8KN7OvTif76+5x5ie4x4LrXZ7Z
tX2SOtz2kbu62N4W9mDv+D1f0YqsbjZfg5XJzRHKaG9ucMNzvt773u2jfxTZhXMOwsVKe5Xw58I5
41kuo2M8fuZ9kBNow7Hmnwj2kWZf7K7c3t0dtfb1erQfp/XjsfN1dBX+r8eRHyU6M6smezk2oW6z
PnukUuPMZTmrzFnP/MJk19qXOm91Otf5lsxRXebdiu9vbU+1WxtDatt78TTPW5u2g/W841x521Ni
Y9ZH56vRftjccKuKs+6do8Y+j2zsgtyTu9Or49Q5tc9PZobzyWZrOYJTud72ZOtdnpj21nLvK/t4
09lXtXekeSdcxOGkZTs+w+vbk+k2DidS/ALs9YNqq4y4cwJ2t6bN8r7r7NPc9jYaZ4mCV9E5p1ey
vfFC++u80nigyvYldNfDStgqW1tePdmnN5OLT5j9GDrZWufBeZf8pbS3wfLuYvsWEZNLvrVDnK59
8mo43rZc+8feVnKWO3stnJUrMth6Rz87PeFC3KdTOruzyPW+ee52/bocdLzTr7vO2XaeZd+woIn2
cO7l3vp1duJN5e267cXk7Hq3X/WutGrdTWJvdgr3L29vmd0Tw2p3dt27K9ovXu3e3O7ONPt+Q7qd
jVHYWlx7m9Y17Nvd8QV3nricyLzSye3JPu68s9vEtQv3m2Jf3X9lJC/TyLC/Za63ubl1vPMt/vT2
6fqBx5fZ324394PN053c+PTpBItB+/QhcB6m1ehtvfZick179pAprgs3tONj0hN4LrwK0Go7WG14
2OWWBqvLty7f1zmko7nCckM33g1313pb37m6uH8e7OPRbXgghs3MWxGncHR9K/LG9DXe6c6F4aY3
op1uytN6mzvb5pMqErLzb3aavfXtsEEAchupFesbejn7Xji+n/+HvfNojhvZ9vxXuTF7dMCbzURM
FVBVNEUjGlHaIERJhPcen35+SbZus0CK9fRW705M9KolkQkkMk+ePOdv3Md9w6q550uxYU/C9V5f
q0x9sX683bZedvKdskF18tlenYvctfeqjba++e9lhUiFcZGGHIwk0mFKUca+YkhSjUbCaX4ie7jR
+1vQhskqvcGfjQLUcGnubGgZHlBHFtzHp88zkvFNRvNq+MUJ7IROaOo5lpzJSr3+WlyMJxZxcBt5
2oW/My/x7jtNLqsjX+O9A5d2EdwU6DAGANfDd5bDJOptbYg+N7UgUtnSeRgF3zHOiVe46uXrfC4L
cJ04XQZDfExF990kDhIqOGAu9TimqYejZ5ldDIrE6JDSTuQn+0n/MjyoD1xLyr11Jd3aL3n3HxWd
/0/XtPW3FDHZf2H8+PNb96/i6V837bc2atro+xvRePG70Rp5UY3/H6IIL1KC35ed99/qFhWKqvv5
uuTMXfPfPUQT4S9K//wHnI8GtiDB/8PNAnGJlDSIZ+CNqri7/iI46MiF0VWBqa+SIL0qMSv6X9wB
+CskKOD8A4j9kxLzYf4DuhANZzheKg8Ax8FaUrPyZFZ0UGi5a5iN4yLlJZ8gHGm7r+bk6mVfvUY0
PrsS/LPd/h7GkHWYivRZbHMRhtIGx4K4CHOAjNUYrgA5+7t4ysduZXI9vM1wgDnRusTajANeiWHQ
DZ9NjHx+ZnjLfysla9fhqZK7ahljq62PavUZR+8tHmHFVZ+M0o3eNvb5DObuNoq1Ctp/nG47dQBK
iKXl16pr5NtiiLqfTWlcB4FVmciXyb075n11FvdqeNlkhn8aSka4Nova4lCaMFXG3xB30syBPjT2
tvLDzDrjge5OfTX1GhgVuA83Qak2KYh5FPlWc6S11LhyFXpGmT7Bx3eqFQaGtk7jspfuFbBZP+Y4
owc50GK6hqmPjqaGXOdKHXUdoFKqaf2qMLhapm2PSZ/WN/ZJWuBE5mvB/GCa2JPL9D/3Bei5r35W
WVATBiR3ZCe0Nt1kQXZPWlwzCidRf6RFH2yrxNnEnXxV+oNyZ+ZN+QNmanuPQ1uCeGAgyztLzZ31
OEO4ctPSyldgO6oTE1Y3JqrOlD3YGKGKSl+H/Tkh7Pvz2vijMPGf1ptSZYLn74PCVfezbot/fYq+
F6+jwvNP/aI9ISaDTQ34GZTNBQT3VVSgJwXC36Cirf5iRP2KCiAL0PTQwR1xptOm5dj6B1kAhRNe
rgEOQPAt/0xkbRkXTHAPQvtS6INA+nsmKr2+nUU9/oxxk3mFb0peOXeDqzcZdWjcymmvoEvhVqjr
nE6qdWPL3U2kJblXanEIV2jGyEw3I3ACYMvC1oZ0ghPmuZmGj8gpdadhWNFNzqszpUtGiti9cxnA
5cJOe2q9V/P+TuARJ+rruENjAPF4QhwXTGx4liibodQV9LMiPNUKv15LU9e4mR/hpQnYWaowseti
ZTiSW4hiyOGY8M8QHeKQFQwlZVG2CEhr2hxor+eXOK5rTvqkWvlXR86GI1F1+Y3oWx8MtEgnOmec
I9sHcQmW4msd4/RsZ87txxP43hgMgtuBWF1gRg6ThrbTwFrhTeFJJfjFesBdVWrr8shnWtRfhAIt
GrQaqn4As4GfGotXgTcrF3OZSW5td46LyMlZkTmf/cjYOl390NfdXd0onpW0yiaelesMS+iP31N8
lMVHo9cLMgdQOFQHedGdNItecco4klwnKc7TYkj2c6uictS3igvjwHnJjX7ffxC/7814NLVR/YTr
hyHS4bxGBsIKc+776GtU0xppmscQjYxVE9jzyk+ty9yB61Qb+rXRxU9gy28+fl0yzrcPQOdb4P81
FEYFEOmgzYO9oaTPICW9yClPASVcpGhAe7oZPwVdOV9ja4Gs5pBvs77UAKOnj7oWP2lRel6qbYy9
cNm4yRShgCHP4UYLZ/2q0+2LKjKuMys7tyXzYo6TJ5lTNI/sxC0m8OfTII2roqtiPO04bjOnCa8S
RUFSW1V+9CkqLLUspFh87XrWEm2Vz9GNoVRfE9+8bWz9uqiNa1tmZN2Co6cNoN2N+NECGYNRRg3B
jdHA+OYr8RggC5CuyK3boShQ2BuVa70LHn3weOhoyF/sKUY9XPwVHk7GjeyP+PCqKW320K53ZjMi
DhkzVNrkSHlPaLaAK5yv9RpLYCzgmlXZZ+dRrF7HDeia5zdTY30/9dV0plci5kVS4uXSMJ7KVpXs
o6R5SGCOaADcR/jhc7YexsF2JcwDPMcwL6pnaXLD/CJZTf65BRDjTm2DSbLCzElZCKQ9odsXgKzd
qtDAsRDLHs3UuiA1uTDittgleKzt06RzNpNh35oCL0UMn/d2qWOkGYbl2tAwP8+jvHc5eS4UIxeJ
DqbVo2QhHWJp12WSPSaTdq9Gquo6VvPgZ2HqZXANVkqUT3fiu/pWfg7S1V6lYxpedo7vpbGlrLvS
buC/ZbLbI87p6WGtrfRmJrMQk/w8jSN+emD6K9sNUbK5swJN9eSCScDDz8GdN3e2Uyg7azuyLhy8
MbdGjQRhNQFXKsPoUc+jGBxxiygtslMI9Q2q10jhjD23RkG/MK6L1DTQ0GEpjPNonA1MQwh/f1Mn
jBTPzrT3A4iElaQlLu6pePRm/K+P16BXVekT7tEPKi4zz88OFTHfyrl1kmczcj/j/G3o1SeEj26r
sSs3aKYV8NJ5yb4Kn8wpQNIqGNR10EzOGrxg/7OL+hYw/FTtkj69zkwoS3YxYluq8dyJg6eL44Po
wIXVNWIzAVnljKtUuC0qDfPkcDfcaHE+bcnZWDV5+zAbLADJiJ6kQM+3Bcr77Wgl3mibwPEkmBLk
qhRxatzvGgeufOoo145SqmtUdYBdxRU/7efnYtPIGKsjcsA/ArynIXNlXHeoOiKXg1pOL+mIzoU+
v7qD3jhlyZPRs8lwRHiMavMiHJS96g+X+B7eZl0Xr4DTJ/sKqS4M5zJnG/lqs+oG/Xr2EdypmhHv
Udu8yNHI8vI0sqDHOhfKpF2nMRtJNYNHDecEbyoUxvDrB0MtzkGVPUgSM4VH+2egb50rD3wwBYgx
xi+hdBtH5oT7azhhdYvwkNGLLWrN34Hygrm27VtEAyisZ9KtrLK6xZ9oQfHUNuljHrBlKUncNqEi
eSL4tq2VuFVTP8SZes3lnE2rsjlysfBlH2M5pfY9IPwjHoKD4VaFlK80nZAxW/V4WkbteDpmpY1T
ugR8LpBbgPl6eKFhl+Gv9YDPaQlzeKPhIWVJivcy7JzVkNps0TJ9BGvMG2QhZqLRHGykCkJE3RfZ
92wOTxIdF3GnZMc3cf1QW+Ejsl0PdVY/wLtn7vUCnTOzJihbrBM75LkLO3xKo2rePO9TqbRus1Se
t+D0UT6i5r1GAbzYIQPIrggM5q1nkdi9dDtOCYtLck4xfC83doGxb6/H6X1v+RMKy348bVMHO09Q
ja46apIn6fyUL6vXaZJpgPYr/xsodO4/Iu3zHREaMYc416wCefYkwzNWawYsLwxruFRaviWA7vHK
1giCECsSrwbgcyJupKuhZmn7VdtMGB6p0i6IattNa+kbjn/hlWZn6jomfu86lYCfGMWDiegN24bL
J6YkuPIqwax+UuYIESp8ouszzAWItFqCqgTdUrnAbdfgJ5VO2mU6j6yY3bQN5ImHmHoifaZd1yFX
uXns+jWCTFim+VHcfK7TMLxMpDz1DCxigackeCBljTs4uJ2qoSY/cJczzpoRu3e/kssvimSPWzv3
p72UwizCdD18xPw4+RTJ0jeqPV2EnJz4frGcZoBpZ8lTcdf2+qHSf0B4KnaRovXrJGCz9CkXtBxK
sjdOKjxYZbA3VtXLD9x4H8eR41kEp7JgBWsc2FCWaVv39cPzsUg6eT1hQe7lEBnWjSzORUxQzjKR
bGDLeaHNrMPcYhuUBAwNCKmrZkZ9hv+ShI7ycAmdJvpa5ETw5xiBUfaF3JT5jZTHj0Fa+qclVlar
VlAFCfHiTElv054+dGxagSvi8Yho3xrC0VNXqlel1u1xQ/2uh+mX3ErOkgnCyTyTJTQjYqkIS3J3
7WUVSBcbTiXEbbqIK24hp9iARGBhoJVMZ2MlJ+fTaHFR8e3aLWSQxGy6EzXpb+KmzzZqKnduOxrj
lTpwhjQD/hN5SVgno3ywc/GaIGoZlP2YJtX8tYuc26kMH6OA+UPs9qkET7tWKrFpRYLxnC7kCg4v
ZvJYxcymjXuvZ8D6OJIpikLkYaKILIqgZMsmt0LclhZ5WsZVLx/nkHIhscq0pNuBkQia8dMQ1bRh
IguwraxFR8Z9LskcDAxWwtLBTMhIbHANXCSIILObrlECybWs/jKMLLdtadDr/bWfpOgYKnlKLhLJ
GH6kmDEXe7OlwGFVDzFu1FaS06XROc9nXSNlS2KIGpWXd9UmruebAEzxKuDitg6b5sRv5e/oXEgr
zQc4VnQ3uJ/AnLTLTTUa1GSCO0wQfsRqulMC4FYiD+1T/6mskbgLs+jUDCrStLQfLwypTU6zib2c
+wRuQEong8jdB0DXK7Hm8O++0HKiTqxNNLVSImTTJpeTDYdzVQvXWOREyBpThy05NPN6QO93lZXJ
uJbKWfM6ST0CwHxzQTUFE5XCIHdsA2XpRVG2oPFsNpEtuaZKEtKnGUmaYp5gGvsUI6a84mB9+jj1
F4JPhyuKIUGmWgyLzK2+xM2pnZa3lZ9Kbi5mio+jn2C8Nl9roRN4TTN/6WwL3gmnSpbq2963L0Q6
qc4E9Azhj3XbcgFQkKpYi5xJHkiBxFeuSQYmLXkcQ47SjBjS5/bJFPVuE1v1SaGmT1VZP2glmU43
c6+JtevRJs7jyFWuo6gkC+LYB+eQen2rX6s6qaNIN6WZzCEjCW9kdmekckjAMsRFBm4PWRuXluec
rq+RxJxVGyFotgi2lW6S1NJOGfjasLMuypl/yUXqYYyV5ragHx2tmkEIfgRCj9HnGH85GblzBQMH
w4B5kzeO4ZTwiDXkzqEksGacxYihoGPpTJJI7BqXq8ojQoiJK9ItLaoeEnNuPZJn/zSIjfkFz/RH
5bL37VRf187/93+NzfM789b/gXV4LiSv1vkbaYMXB46zqG2bZ5PMi5991BwW3/j5X8U3hM+ejejo
w+Cx8gzg/lWSVzFyRfLDNOHowKkTG/JX8Q1xXAUtNYTFYGwBhaGG8E/xTWji2dgcYIz3x7q5b4oR
4L5xN0BTAbEvJEhEhelV8S0uowkucgDkTGrjvVnoySct1zBJzqxAvYrHJN2GNr4cRhEpgaeYOeFt
KrvqqzKFzSZrh/HnILUjucSgfC9Qyt3IkFruIwjnBQqMxnShtkrNEldn/J0G3alPa4tsDICwbCJq
FtKBQgO//olC/99Us99XPsSBdXiuCPoDM6sRgRRaDocv55gF7YZhnN0yx9uqKizjsiOXTyFH1j9S
ORloD0iIK6IUq5xIpq7dOJS1FM4ZP3/US/tbMbT1+HLa/dGu+o8rQgvni98XoW9r+lI/vv143g63
xeO34LAYLX76136Q/wLURV+GQhCmiQfFaIQAhSYMOB0Ams++Tv/eD4gO6tQ5HUqcNKqedUF+7Qd0
QWC6IP5BMRrK5h95xi5LkEhRUxIUTAuw3rBAFruB7lkwVoEBgGMYQA325FnDOLbuq8m5elmABy2q
xbo0ZQphdNzwE0EjCeaJ2JSvNp0JNnfumsRHVFVx9tbcj5OXNr0BOGCowy9JqEsSbVqpMl15ikfF
m7GAQEm4HcfLycgjcJW+QT5kluChPVPQcTd0ddFf1kz0eptQVsfzUtO7y4waUepxno6Peua3p4PE
zXkbjFl7T8+LPg5XTxlFnUqdOLtSpfkykxJd1RNE57PGnH3gpkh1XadRR4myS7u6FVZtUEQMRcpg
fMucOyc+fnHdSczl4CrGqof8pi/HC6GMYnoOTSFpO5pTBe7T1/PzLIfftorzHHuoAtle+N06r7eW
B2d+GqyhCtYqBQ+uPWF0H/HJY8QOzO6+UrH0WyNbFoFJl/LpvEutWDuZmlo/UWMU43HRRILAzNR+
potgVMMqgwMP6DOSkRIukrDHCT7BpwHKeaeuerqRt9lsz5Jb0P+4CLXOp7g3GKgN6NKAY+Kc+hst
z6tg5Y+6b6/1Fpc92HvQy3HcS9QL5EzUxySwocEjBwgN/uN1sliNIimmgU/6BC1Jld9wxpJsbFVs
aCVuR42za8ZZhQof/i19//souagPvwwjLG5EQVpkiIerccp9u3W6RoJVmQ8nSWR9anpFdYtWb85s
GPXryPf9MyXGwI9tG5+PfnyM6bI4hZ4fQTgAca5pDq2TRYk6iEvUOrISfXMjbPbpWGu7qIlUkr2w
9LrIVI/sQLGPXx0Mz+MRZJhf9qKIHYev3OoaQuByLK3LDKafPhutm7YNBo65pWw//ojPHkGLsSDt
QrAi8WaKRXv99WavytCPGjsGw9Qnyg90M0P0SNSoeZCm3lRhWUptu9K03Jgp0MYGcglGc1XQLP05
4EqRbDR4refwtEN7PeZFf1n1PDzG0w6WlJA2onU7tEa7pmlbRW415XO7QuGl+gzLvfxUQ186D3PH
2sc0m188qv/oJPuvJX//eecdV9APzruuTl5yvzWU7qJ5z2gItMW/Dz30rhR6TTrakThYv8ha/Z0E
Yp6AXq5JpvePA9bfSaDKeWjyrzHrhnJEjOIX/n3o8Vd4pwlrcBVzKpFW/gkwY3lLgz1IlgTpmV+F
8LqzaEhN0iT5YUsxUB2S9n7KdIhGdDJcMxUOBW301Ndxea8pxbdXk/bOObjYhUA1GBc1TogSQoNq
WW9Qukqh7sO4nLP1p5gqFoUfzItXMFV77+OxFrH0eSyDlFK36ZZyyC92PFPZ9X0/IX5vBwnNSwre
janOR+KKKFS82uvPowAoEebhfFDogYd7vWl0KzMVRiHjx7C5yaBc+0qyo06Znw7hmJ1LBaBLfVs3
Q3by8RuKGLkYWxjdYzPMSsL/epFUGEMXzHbK2CPWaJ4VYrMizftCxnxArSPFq0tQHx8P+c4HpFaE
IgCuMkIBdRHaNMOnFyTjKABzFFBdLmtMbzyvjcoIjwiVvTOzBFGB4BM5GhYfhzPrOGFZD5JEFbgp
oysVYwXXmfPoxDeo5UkILhuJfGbPfbpLWwjkH7/ngsLFrQgiPM6I4i0FWU0wdF/HcFNqEsY2JM9B
JcrN2xpdmIleBmAie5cNSu1q6myhwTR1mHXP1MzaXnIVG5JOr2S72KaTF8qRcWRS3pt/Wqrw21nY
QP3EpL3KI2eF05KOFx0wPXU2JvZSa1BYJUpIVL/+fApIsAWEhEScKLY4opUqHqJUj8JNHzjFWdH7
xmOIcOdXYE3GHVXh3nVMzMjlOD/pknMJR4A1CVXsRdVYbRB1ps+r+Moxpu8bIWe+jFANZ2XQ5aDW
JFLtV1PQdLUewKsONvNQ1HigpFa2GuXJLtyodGC+oaxp31LDUS7wiNaCVTlM4JIRM7hwCm04HdRB
+tyZIz814fLsNrgXrANs15Ck7NDtzjULaZcscJva1s+jQHrMElQSwjDkHiwPoXqC2ED+2ZSzpDiS
/S1wo2LRYRuFBCfbmU6E/szsePVqsDZCLip83Zoy18bo5+7McuKM2nEhY4/gF6H8NPqFiVEY/hOu
prfCPWPq1RXOGCWybhSU9jjDkByUfel8RnfDnNwqCEJszLTpGNNEWyRx4nkNQh+CG+gC4RGw2CS+
3XWab5i+NyS5cZaPvpavizyHkIC1xVmM/8mnJg2VguxHD1CXw6QzzFL7NA9mCz+cSu7u07hFriGe
fClZKZWPpK2utRrvg63OakgaJEQG1M5p/jho1Y2q1MuYQgQ3ZTEPV/yG8LqmQhetpGK0zqIwMa4o
tKafohTf9zTfBNwEWmSjWn2L7pN6ClLE+BSZvj2ulWY8JjL+9sgBgAsEFzVLm+L2svip9UZvBJru
g6eL+ru0nORtblfGkSPn/VFsEkvgWFCmFrNezmHsS47se05g0xhSp59Faf6Nr/3tHUH8ksOzRUjP
8C7IIwg48WLz40gTzZUx+J4ymC0t5Nl6qFUtWwVBDpWmp1TelUO9nupcPXKqLdNnVhXmGUQt6lMC
WLWcxTo0IymMNcdL6gLzj9ygDwuCsDA9tYkT7EpqQ3IzRZZwnBkyrpFAJ3YFHVJjPVi9dRW2bXYb
JvL0I27882qge6Yi5wzZIk/rW1+NpTPYz9rtLAVltjLzPPwkJXn2HfUZHT0xJ74au8Q/cil4Zz4B
f2AagOAvh5m1CNxx0zpTpDawYg0tTnApT6g4JEiu1A06dtYdNifhvWTn1pGD7O0p6igKFgzInFNV
RO/hMFqOpVZNZQkbNyydfqPDtL4Bj/OpSVpCujV2GxbYBa27cOtIY3Jk8Pc+pSKsXJHYwkyRJsTh
6AlCPJKOipZXJGW3bWs9XPtSXq9RqbG2cVL1l6mUFatyAo8iIc/vIhaXbOZU1q7wlpm8StC5LUwP
RzQtXV2d0WmWLUTJC506A73edVYPqlvK5c9AM9CKywRevPQvWhVrmCPnoYARL7YEu4HozC0SbQ5z
keoF46j0YW9ZXhWo1qc50aiU6E50FmatgljxYJW7iR6MG7W+7qZG5Zwgy1Jcpa0k3f03HgWXBrSK
hXgUUM3DeR1zoLxRUrCa6qTmCO7qb303BytT65oTe1akSysEKFnpAS5SDaxkZBzPFa1uPx15EJGE
LedE1O2At5n22z4etMYcTEnIg1T1ed6pJ/NsyCeImESoJ6MpmVLOXqdacD41kr6jtOBsKSukbhmp
x5i476x0amscolTXFVKkxZyEmgocg4TBq5pCuwvCxN6bBIizRskrJKcDC/F55ZsTtdMZIKjqCAP/
naCs8UWIlsQuVKQXK72o/BZjN0YfHd/f+41jb7RMr1/W4P+/f/8v2h6vlt5vOjD3Uf4dr8LnonMb
/vzXi29NlP9sDpox4lf9Kj5zDwfTDOSS5QkIVNR3fzVjcPzlzib20Mtdm0/6qxmD3TSGh+KmqlGs
FQWcX7VnmjtglgV1Ast0Ot9/Zvi7XDXieKMAx+2Uoxwo9CKk+I6E9P/cJK7S5+AvhizHjtx0+qZY
lw42hau4SdQ7yRyTz05IDrUKi9C+6tu0uZPbinRUzehZF6q/4arfxNtYkZz91Bk7/FQg23NTkt0S
d7XHfBh8wF1TeI9kQTZ5HV5pu7hRz199lKuXjf+6zv3G9le8ELUNmlyi9AX34zAwRY7EKRDniQuO
oHGDyc6u9HLA3TfWwrUxNdjsNQ3QKKfVKXQX6V6rG/26s8tkGxI70TB10MoNon2RGHdgLqYNsrZw
EEPlLjEDw/PxKNu1eX2Myra8SvPcoOIV1gJqSCTei0uFXSOEJ00IiUwa/obtMI9eMGT3w5z36yir
ilXrN8OR01ERX/d18BSDPodNYQhLEF9MFlQNR8OTL3bxr1Dvkni6LzGNWykdhmiFRS5iBKU3qo3m
prYzbMoud45ErWe4+PIR8HYSl1wTw4/nG8mrG4dVcTuyeh6hzBEfN7UQTztdyR9GRevWKZnXXm4A
vYRY2G0VKZa8ZFLFlaMFLYIZx1kIeGillcn3MhukVYyQ8JFJesdyiZkhplLAoczBpfdwRc0o2mVd
bjFJ2n3U7zswMDUQHqDTqz7vVlVdrNP4EpjDepbHU8R4z1PtBwQGnBezdeIb7oQIS5BtSTTWc2e7
mpUDm/8yQWRGRq8cLQ5IaRM5N3Wnv0Tr3+bQy+sR3xeCAPojFBDoVNmLRVWFtDwysDQuJS5Ua8ca
HeScXNZJUIzupbk8+Xj3LUh4JM6qCd8DPTO6CJR5hV/x66uxbfS60yEpTabEzhns9CzKq++DMge7
Aq9DL80Sfw9E47FrY1A26IF7Xao4nt2Y5rb1+/TIA72dAJ6HZSWq/Lh8yYsjuXPsGmwUz+PUY7+W
QhBFWTiUOwJs4U4SfInnCfij4/E/rvAsSoa/LzwDDILOGP7rPiLqvetvTxXon+NO/4uVxsnEiUYH
/LWkqAnnj/uULfriCBI8mxr9Ou7sv+DmcUnQMBOEMIiL/b/PO4RIZdqzaOVZVPu4uvxJ2Xm5HoQW
ovAXkTkagDPIiyRpmuu6HNEep+hS04TB52idN+aqBzyaTk+vpumdo0j8rteRTYwF7Elow1CgUMU7
vd4LcpPOad/E1HJyowM1G8SeCV7Sc8Lm/uORFhoqz/wSghPXHHHrh1u1OMXR3sdON+K15iFc55pz
1tv3eTYOrjLpySar6wiGX39iJr7k+qDAJ2sEEyRfgcEuvmbaUx98Qho1xnkFfDuim40/4ZarJSpG
iFrmhfHLNvltXFoedmJqiKRECGHtSHvicGrQ086MYVBIECZwSnNTUbgbkHW3BiqapeJPrsQPeR/P
0nOgPvggVBJZYTgqQSLjer+YpTSNjLSbMsctY5qzdlVcB1X/lKpOem2O9X7wQ6EjOhT7MAIJPWqK
p0+ms+9RI0MxHlh0GbtRZF+HqHquWctrremLVVDty/5+lJJhEynoTMF8M9AyhktmZAiAgwH7Ohkm
uMuyuBlq83rsm9FrdYDUE7SSdWfaoWdY0TYxMP3xM7CdSulP67rG0ijj+MVWNf3ciI7s2EdHsqWF
ChsLRzR7ND7ECz/XWKxRuJXBECUtQj92N7q1lRlrbUp+YMcRoV2m4yraBA9Zi52BQiVD9p3TtG4R
USgD80h54s3R8fwoCACJZiy036UO0IRkjA4bx3FlJ0JZVRRNppICWZyhKT5XMVe5lCpChHJaqKAM
37TtetKRxTaqz0Nv1kcSkzeRQszMq8dZRAoHLzEr6QvHdYT+K5bJgdtr4OS07r4e5mMKPcs0XLw8
6xKIhgM4A525ww0RjUFGX9Wx3Qro4soZ2t4LSvNYQ+q5QLDYAciZE0u5o+rYIC32XaaXU6rgbuum
Uop3cePoe1VtqEnO22m0tdMypGiBcsHpZCEmDrDBCo1dY6YyirhWszXH7FOpqTly/f2OvvUPDLXB
bDt7znB/Pw9ysJa0buPnau+VRbSVdMmk0NRIK6cHfB316yp07mpDuQT2oJ+BSq1c7h7lqgpCoO1R
WXjI2uPem7XwJ1xbibqTKsgyF4pC7WaStVXlJFw1nRBBHJt6baX+N0mOfyT58CUI5OrcBmEuOcGM
mZUMXsQhnCTRHaJ/88o2K2VlFqBeGSz0khw+j9Pnx0rS765jYLS0Byg8USxfLJxwTKvBTFLHtdJ0
8nDUKOIAGf/cKHatId2GfVicKXJobshepRWw8amf6Bz0yanapo8fhzyR3iy/N7GOxhzpK2A7schf
J9dOiUS/79uuRXt+pTWDucrkAlDzd2dYleDEIR61xxLmdwelEOHQFQRMuLS9kecBIz0MM9w84KLY
Opjm9e1Kr6v9HNU0rBBYXgXxl4/f9N1IRtEDhBPNZFlfZun5IFt6X3HnbIzupAHx7dkTmAU8bFZF
jwWD1HRfrWKWIMVZXyc5ic6y3tiBpg2P3BcWWqUvMZXdRRLEfd8AZHk46X5rzEXZBfA860FfT5nc
r30Z2lGID8taruCpzZQJ1lUw1qd+HaOJ1bQ2Lp3SRUlCcmqbYDI6Co5wG3YfT9Izz3S5HliWwrZK
hNmlV15CORAtb8KMk33RrCq9TKeLKUHyezA3aKMp7B253Ba6doL902z6017vwLL3RtR5cQZiJQk4
nhQZWz21RpG0dL40mWas0ybMAJ1/itS6AfQeO1tcSflt2Jatrdxca3a38vt4X9mD7cGD/TJGkxs4
NQ6GyTdTxmNcmlgd8DuSId7BDfRxhAnydVdE8aqVqnI1mOE37hvyKpynTVMo87kVXFZWDnI9Q+Ij
D5ozSa46d8iw4E2Z6CAYYxcEGMJiM913pUohfOpHmqHvHRIWECJSXSCbzNDhpzbCqsw737LdIXbQ
zOukdSAcLdvoDoJh/ZK//NHd4v9R6IvBnfr3N5C7mw8vH/zsr1qb/hfnGl0v2gzPYE7Ot1+1NgMr
N5pI9G0JhBSuCcv/XD7AOzuCLEAKDT6Sr/ir2Gb9ZdLiFdaoQr/EMNU/uXy8OeRFdMKUjOoskZHG
5eFqIaVVhwD3KEjY/UaNpu1kH9MbFYfLwQZfDLG47xIgFQf+pe+OIUd7idtWSZ2kd25ezf87V5s3
6/55GGqQMnMiEAqHb9ICQgxaWfZdPx026MudFwUCXIZzT+Q6+XioNwUicVcAhYuQHvBdHbXww7Ec
A1s6eZ58FzfXs1Bpz/AmgtaGAKkPeTZP1pGGiN0UbPUwOY2y6aKd9N0UaDsxu84wbWXckz9+pjcn
nHgkfFoEIp6gsxTWV2JdSYt5xEInlEiI0l04BJjFd2eB+LA1UuPp+IJ7++2N6diQi8xNV4MJJA5N
qkwOPucTwwK6HfNunXcx1NdgZYzOkcvBe8v19VsuEpnWhjVbV7xlia9FjPFQqCdHDqT3hBGoPFMW
wPTG1lBuOvy4sTX1BWatfFy/uJrl/Gtu6zuJsWhx781M3/dmd9a0iM+2xRWn/rHxiRVv9gs9ZtGf
5CyiVHQ4fq0bnQqRxnfN/mup15dzm7lTk+6S3Dm3/eh0CqLT2HA+DU66qzL7LmzaI0fIsxDkcsvC
qcAOkcKI0Eo6fATHn+xA6zPo8BkYrjn+otbZeSmEt2X7DhafW0TBSu4GTwu0U12Bemyr0amNQkmn
QNqFShtg5wBS9oSlcJ463VkCFbeXk11fggXqiquPF7/Yb2+fl28mkkq25eKTVXWZm3pY8Mkmc982
nLYSEh0qQN3BuZGa5oxqyD6Xm8ePh30vsmHEhJ4nyBTAiYvLe+ZbbLghZzXmw6NTZ1dl0Xu1GX76
eJhnaOzy9aj2gqBA5IRjYbEitMBW/LqlapOgqZSUV7luQx6FHFe2xUaOcYHq9VMALRs5kc5FiEH3
yYMsdY7SwPmQp9dlPm/pQa6kaHZHK7g2k8HLWoM0piMFh/AvT9BlY2jQRbpzyuoS7qVrzpNL5R0P
Y+1UVnqPwScjPHLFxjXnnW9HGY06mlDRAQpwuNbm0LYTqbUcFwX029DKrtSxP4N7sDcb30190wWN
hWKc1m/mqD0ZzTJYtck3agAe7nWnsaaDcom+jCN2g2BMSlA+w3hZsfxQ21iXE+1938DpGT8AH6sq
q852udVvUqDV4WDu5jn+NNWsy7pYYdGD3km3bjCmQnNnN3JlHNHGCppgm2fGCqqpJ2ZShs/qq0TW
hg3RDI9WM3hjZexqZjTgz0NnuDCq6tLPvlbWCKC++b/kndduJcfW31/Fl/ZFC50DYBj4eufAHGaG
Nw1Oqu7qnMMb+Tn8Yt+vOdIRuUmR0Dkw8Pn4QhJmqM3aXV21qtZa/7CTQB5HXVnjPnM99lD9SQOX
QY4WVdxJaMbp0XO6VVBbC6+UXyDpreYBzTS/ZJcf21GgHm6eiyFZNnbypRybQ+q433tDWdf1sCkj
nC1DuZ8GfY/agB/g3Kca+naG4Vlq9aib0T6S2WUXIVhDwfmCGtiZKzBttcON1aeHvE7oAwc3k1c+
KgX37KIazvWebWu696kWXUPavYjKxFoWU3zbjUXuV1lyKT1zixXcShHoWIvmwnUVQG/RdxeiKofR
JhfRKik6DHj0T5HkjdruvZzPBQu8yuitGmdht1T4NpZxFlcuVIRgNQeS3P4ZMrdz3J3nuhgL+Acr
s3ygkApxMeOvDOv7IMwtfKYU9sSwdeziWpPpsQoQV5+cG6XvD0mkrKsMxT9+V045VUz1hReHeycM
VnWDpGsn9mnf5L5jjRvsg24jnqMT4X62fJ8FDlJlugsM68y2WHjKtAO/dNaIFjcdSN/erKLvHSW2
49jpXc1RR4nUjdCMMzcJN0gsrPAl34qYXmQbXvcZdTlwNOjO9sPXMVXW0u3mf3ycRjk2a4gjiXdD
keQOdNhqgHBFwGSB9Fp6lKW6KXAJTx32rVbvahwj1cCkxxPulaZfZ7Hc25ZYgfQ5GDms6XpcFkGz
SzoLASFsHBsmFmpuJNrrACKJW1YX4MVWuTkujTFZijJdZj2fESxCp28WcJa+1VmKGqyK9a9e7dra
3M+vOkz4M/C52FXula7Z9Wa/gk+/VUW3SEqxqXNlbYphDZbI9WvYrVnX7ppeXHM53sfjBFo1eFoD
yC/sYdf8HHGfLHUETcJp6ejixgaVZyacLhystn7rai1yLHJvoWMhmNZqfjVz7lRFX2qwh2YKvYV1
0qXp1tKCu1QfPohQbwV58OcUK1TkwehIn8SnqrQTF6Dd0nCrCwdDLpENm9bSPzj29fmwOA3yc1cd
qhNtee1U8FsGZlKUeNwgahD/DNnFlS2gRQOVscZlrZn7aEy37dwKH/N2VSrZZZyJz/OZqlrBpxCj
KL+mFobh5CeHpBX73IUcxuX7R9HrShLXTIhaHlcj0D7wtl7ORoPcWJYGrrdUtNGiLK4m/uhN33rL
3Erd2A/8V/G0PcIOXyc8UBF52Dh0vn2Rf1SefF1dmb8KzvVPFyVMEU8uKbqV9ImR0GAY+/A6atxb
M5u+tvG4aajO2Q45r9Ecsr58jJxmUToECzRy3p+ON9fGs69wMhtDlyppDW1paRnDuVMKBCXy4lHS
y39/nLcWx8zqA9sIiZw1crIIu6SMFL0x5mZK8qVQzTNUCRDWsLbN5D3tkawLVo4zUhuXi9IIP4/V
hekpa4Mo5AXVTlG7deV5x7yK9mnLtg3bD2rTb12bOb9pnjyxfBDae7kybDECOq7m/kmOmcPYrcKK
wANSXca9byfdetZzaRXvThEUnlKOt/fn6I38z6FYbTmcHqBMT5v2inSMsBxUDxDkw1CHKzfQv0Xc
g5Lso/TvjbyHth+Ac6wxuZadQjGVAr/NOCm9pS53aWusbKkvJbXFQsfQsjCJyB8YasCBeR0cGNKj
UUnej1bbyeQmNrqVTcSQ6EqtYg6O1qJbVEHj4KJbaXroOyVSHPxwzjpnQZvWcAvIyLg+sCJw4F2Y
JSV0o1+NZrdOJ31rjcnWtpPj5Fn7eqp2dSM+U+5CyETdtCkaxH23kna6HPhMOnQrh1tQJcSZa6fH
NFLuKZndDHG4kmV9oY1y0bneMYo5/ELsmCoAIsLa48e3r1Nw+ZW8SmXvO5Q3S1tS68weEA+5V5Py
WPGl5883A67aFMGbwtg2nDaQpn1qdKve5Iwbws/zbaxlPDQyDlYZroqk2XUZLjJSLrS2uTDHYNVx
Cxwnc6+hvOOSZs+7BLNCzsPqQiVieom5nS9Lfd8u2lh8FqZCYXOWGZJ7sHE/OzfeGuTKZjtcl950
2WYDwoqyW9sFV8So3mncg+eblsNh23Qdp1uyDUJlFarKtRuLjaWJDacdDnrDN1NvDpMYzuf4PVbm
PtAfojK4nopkxY33UHsxZzQOkPNVJOjcoyHFLhnO7DB70FqxCZBlK/PgXq25gtvukTLEYuwAcPMe
Avym6oJV4EVXgttnya3XyZGSaLzj6Jh+UmHZgLf6PIddU16oqbj2KPtrureZPxdNXAw5UdXB2naD
caZ4/NMrN30Z/RyYv1y2h9S9rbqRTM9agJ9YNyr6HBz4ekwTJoivYvCKIMWuJ8dbVQ33JwghvTpu
5ouMKb1716QEagfGWa0MCD44dwH5SOA1F042nndRdzCxsXAk75S1JrzOV+P0aNkoiqQXkyOvZcWl
u36gmbEArHw514zcgGuV1W+0wtj3abcrRtRROIUaE/3aKL6axmgh8v6QkZzmVnyVkbBKDwkjpWLa
+HDYSS7JRXgz10LmNWIPyA8Rprqe8MQanI9YJPJ2o4O4TT1tTDVlvfYrz2x2NtG1CVifSMvq1bSp
Qmsxv5tKafE/t1F7U26cnAlSSDujZGsN8VaruMn1t2zpu/eD3evDb4YLUE9EzBtaBFztl9GWRrJs
eXZagUK5mfMB3WwPE7fKeRlk0txGsbhxnGkTmeOmDrgGGt4HaemrgDtrnBPvqRoiV4k08suvkKul
WqnGQHcDPcwuaxDpwF/TSrZj2izef1wy3dMAOBdjAPfrKrJlM+zi5WDo1ClZhnfv0rTkXkFWjh5e
g69BHV476rQ0Jq7x2HlfISe8KonDstTuy3B4KMvwuhhLRI8NfR8UyrHD/pNExleG/qttRgt3EPbC
zEk5iQ0agDz02Lip48N9lHG076ak9Rt3vubMk0uSRh9p00bWVhtJCugKu3q/6e12MRe7Jjyo8RIe
NnaB1FtvBn6extsgaA8wW/a5Y4Dgw67OoH7kRNfkH9c1Wwe09rkHlKwC8I14a+9PbsnlfzTP8kRk
ywhqODqwE3g/8Um6E8Z29nSeaSPCi3MGmhCjDL1Bby0jCk7p0azss74JP2dGdKXE+WVTpZnvDsGq
skgqCuJlmzrEWNYqfZBRD6DHBjcqYltZr6yIw09P34xk1Jlyo3DYYuceXre6gKarJlvTbL4qVfhj
HGxk7Fxja2fFpWu3u47tq1CKQGnrOpYxTaMuuMlta6EZvAFRKsc0Fp8ag4yQzDHrsgK1sW5FJNiL
KN2gE7UPMHlvLJI6uHP7kGRNz8iB824NLGJY1EJcl42KQNXaiDnrGveIPeRNzJiUzK60oFmrU3Is
VWMPnfTMJZ9OFG8174saApGRmVjNjkuW2X4k2Tdstih5Rmt166YI94Xs13Elrucwi8TlndajWddg
PVTRWDILZfn0yz25pSuEaj4iYg58HKtMto3OoTjNIpb8AEmDRek2N3oB+D7Aw5zy/nfHbsSyda2d
FtJ7bsLS2M5+lz76lDRofkLiL/waFotvBgj6KjHSksO54Y5Lq7GQF8ge49i9iar23EhmaEi8dZr8
OCfekqA8kUgVavM1rBIX4Uql8mNlGvd01q+Q2bvHa/W61t3rkuC88tqUgAUEVdTB3ZxihzKJFwOS
VkrVrjUimj7QM7djlL3Eyk44KXNr0fb9yi3IrXNlBalqp5InI+r5YEek8dy3AcyB0SVmItAYHHLN
2FPy3yeOfVvX3E7KaTiPHUSzc8ehVV+ic43B7hcv61AylemypUVymE/6KhMf3J3fiBwz0YM2C3dC
sF8ntfqG8lY61qqzBC3K7YjJ5OCFEnCoEWGIqU68H6peDzcLEHPnhxABwMo+GU6NbOyDEVtcKkl7
mO8nIVmzm2WP80ovhv6D4d44CFB4B4gGF9F+Q+Z9BNwGuqx3ljlBPyHBriK0zuNJRRGsWURa/KCO
4U3vxscoTFETaBeDJ6+envn/QhfwX5FRmr/OfzGnAhi/z1bHa3x+BCx/1dYN5gtt/QKNP3/wjw6h
jvi4RUYNUhWxOfNPR1zFNn5TVThK9PsgK8/QxT87hA6O59b86u0ZRIoI+fMO4Yy3U1GVIYJwQfhb
8MRX1NJ5/XDJoJ88WwLTx3x59HLXH2OZadqyKANnMTqoaw6PYhDNNvOQaawtEGhkFviK0OOeA659
o1tiqZvg9iSFT+5v5mdEE+U6mBwkC4EdV0l9qfWq37Q5qiOguv20dQTOnvlV3k+LRsrx1w3iby3R
/9dAsPD0311dj/Py8h8Bt/2f/538SMfnC+zps38uMPioKN3Ni+s51wPhrRkjAJn8Hz/6o/+MID76
izPHkZIDbHrC3J/9Z9aUjkwC4B0yUvCq/+t/vugZ4iLy4s/PuRGvexu0TeAlgf7gS+hoLr5cXUEj
qsGNoavpkwW0U46NPzRKtOzknVGiBiz0Tdk4PzwZ3NpRmvikwTCBkY7Lrbz1o9a6DpY9KiGXvdTx
U/KMXTZKzZdtc9+ohVgkubiwGj+Xmr4XOYYbeikcXwtp3uKxcCht4Dde1fwIvQjZXbW0NhUa+3Zn
pf8frEBjNmh7dw3OS/DskTX4I3u+/H7/4B8LkDCGlBTOcxQMZ5A1pbo/MBAG5t2clij7UPh86cfi
/kbFFU02+KFwLZ+w2X+sQX6kEi5V80k6C+DEyZJ7bwm+7ubbwPGxF4dETU/fe9Jtf4ZIK4NCmnFu
GehTU56HnEe3IFuD+sEoocFLOdBWcd49NOjH+kGe3bbZ2IPXFeYiTiJcOtqk3kyKQyiMIeI+m843
UA1vJD4zLh2lL0gTmEGekhr7hJpWZnXGsoj73m/qLttalXoAGv4VpI+yUpPgAeUczQ+T6bIoKqrC
TuubSX4/Tuq4c2jsJDCDq8K907QKfzAasCRsZwASE/BKCblDS3qYpe7lNAX10ukdVHbjrgTta8j1
UsRmsvDcCSA0sscLRGI3OvrAtouVCQKdI5oL6oF7a7J8evB/64A9XzDJkv8aNfRLMvGXgdF/++/r
6hHm3v94sW9+/YY/9g03AwfAJiESMhxxkl/+bN+wmSgA0PCerXwpUv4Ru11UdmDkIg+nAvSfWVvP
tg03A1D5iLPANECn9G/sm9c3XYj2aPbQLAQ+jqHky8gdD3HdDFxflpFih+uiAACtZMMhKyqQrqm+
MbJo+GA3vK6Dz1uVEUHezHfrU2y4YU2eNkjPWMp66rdOvUoreII6SnELIx/w8EJBIeuEXFQ2BktF
Q5VgSNYuOrNQpA1z0/yMVEHVPJ68pWtCK1OjcGlW2RFOoLV+9mrf2LpPqIMXHR2mGgQeQcqAe/TK
LV13G6fueIfLOnfuRTzFEB7c5Oi64VkO1nUoUG0o2Zf2vEEdPI3VMdvIAfHstHZV31JQoC7aWPNL
w/0aR+Wtw91+UaALnTql6g9Wayx1V5ZLiXZbTGVhPVCh24jQ2ZOjDKjDUWq0+gyNdFSbdYzOeEff
U7vqrsrM2rmqPFTwsIwo+p4GtNX5Uogql8HeCnLrV57yb72dIf6BfaEnh/bCLJlkzW2Xv97cCzj0
xQ9ciP4gJD3f2G/+rt+3Odf63zScQdirSIYgBfnn8Tj/CC4EhiUGB5T2hI79Y5urvyGjRUbLve70
eFSRxQIrMstiQb+ePXj+xj7XnBmC8Wwhn07DqSydJ+qojVpT7tr0ECL47mg/Uox8zGz0FfgpVKJi
Z6n3y7FcjNNdCQ4lW3nVUlorF35rsE9y+mK+6SwaE82DrfONUpOp7jz7uiwv7eB88jYF8uHJ1pk+
ue1ROt8jCI3ZqPlR8600rzTzGIjbLtiFYimchUb713qMwhs3Plfac6fYlzoijZc5RXJ52dWHmH8f
lOAwRRegI1yXQx3hPq1a6NF5pdDvH6fF1Jw75kYgfq7GXxFPCAIAVfdWdJErP2KEWlvzvJpgHXlo
bXTrIjlL5aUJXUlbd8HByld2dks5I6Y0ViLSsKVFHvaPelf6VR76WlAvZHudjjchihrqTok/adND
F++cEBb8NqWaPB5Ev6n4PT3NhS3eaZZ3tLXAn5J7zyKi0Q/x8/iCArUdrU3rIvSOFOxlcqiL7UDd
u8f35HJUoUUtw3A/dV+UfI3jh0+jz5CXDpQJY+t022r6vLTEVhnooez5XybzUzhctfFtQfqlyEOa
nqHUXJk3ZX0TJGcy3Cr0jeNV6K4iVO+x48HMVW5Ge4+yMyUqPT4rtLVeIBzzC3T2tyLE2+WB+Vf8
F0v8uXa+Fwo27fiYPT7f/08f+H2/WzZad4gxsEMpnc8b/s9jHYFXEiG2oDFj2Yg8/zjW8SGbKz0e
l0DoONT8+dEf5/pvfACKo0rByXqqCfyd/c594OV+B9RqQL8H+0hViUsxdP4XFI1ZW82OKc0tQjrc
bEK6EBmX29wsFtVgBx7Qdslyxsfwjm6KloDU8SRuGlMZYiM6NN1NHw1DiZRUbDzUoRtdqno1i4qG
mXIL4MP43k+Fpy9rke1LNSiu+0Qg/4LXR48Vn1IOBwOxexWGExXyPCB9XSjZFF+1bWMdNTNwyqU3
VNb9EEcVdtVTlve+mxQ9VVtzNMEexVrNF8YU5IbU0GPVBlJ8rtW2OY/CKOJA7gONUnEjeCIniOvP
wHwD7NYyI8UoY1CdxwrnoquyCLrOD1sj/iHqkNos0jvGxBPGFdyDHriXUtX1Y6VCsEH0JxWdb9m4
Jm3oVTgHUC2UQfDRoPBbJKmNHqXJYCtNz11tafea+EL9vj3rGkHRGEzFaPqdSMerUMsic2OHfb1P
VRcbljTtlItqisxkXTsNACq9pHLqx06LkFjaela3zIxkCOb3klq7YlL1rRC2U5z3IjQnX1iD80Wz
mkAssHGijh3UsRfulD6zsGNzOjkjAfsMuEnU0e6ry6oONw0A9G1hO7G1M3rrhgwouFakKdpNXxst
9kBJo11jkiSwpaNYcGby/fCbaBwL9KfhTHeiCijs2Gro7lQ7DSDCOyX88lAJRs4NM9RBiPZNkflJ
qnhf6XAjhlAAtfqqDRa6REasFd1WV1PrxmqiMfJdJelue5wQOl8z63FdiLYM0MCR7kJvrX2Eseaq
7yOoonnr4aOe9paFnGnPOsZsSfvpovmLPjc8U6J7qdWwxEQSxOhFeIok7upmSeWpAtzkdJ1RLPJR
US9ka47fDdTlfnSTjc5YPqkXdjVO5QZGmYHrsBp06aLok7BcxTCsBl83lYZXVo74i9k93ZxKn8bJ
T9y6e+iGoHhwsjwUZI2WwPF8NKdtYoMq9ierP4Osr0Qrtc6gVlIwcxHQgR38IHuaYr7d1ws917to
rZkxJ2kJomtvNc1M6xqBokLnRQ1jlZYpx5et50X1FUHL5ByJ1ATD99Cpdzh5wAF18TwwV+NcXtw4
epdQs7dbNCD12kLe1kgDeH5FcUvz03AXWRRCrpS6XWYLrpeZuhhFnILtq2R3VXljKndYWnhwTJHf
0bAPmNyvgCQxBKrMSEO7otNy+3xQ9JZqjZywoNHKvPFV0SbfG82tq0PlOeER3p3BjVUdBnWj0T2L
Vo0xqQA4J94FLbm8+KmmWfgj1pPgc4Tr1iPaZhh06Yptf8mSVuXdqWbxJQlxzfNzIdEdVGc/AR98
bCppQHgRhuNBONy6egc6tI/17rwrQrQdxKS1D9Ygjcc+NkdlCRUPZmfaZ/FFhjPKowPYwlgO+HV8
b4rBcnxhD/WtF2puszMIf+FqlBW2J1HSX7HGjNofMR1SF9UUdtkqUQYbyu0IZxP+rh3du4EaZYsG
ezHc/UpVB6vh4ES3ynK9aA+NiV7fvlWLHuVoM0KJoekdHBCCoWubvZ17TIdZVmWywNknDBctFi2A
OpOpsm/zMoxpYDZFSUlvaUpJkAvaNB+WaBm2h15V8/jcKurIQUuvVimyNbEznsk+FOaFlgr1Kyga
XcUNLwzcDa6S9mx2oiJVYNmz5nZpuTm24gYmi8fcqvJsOdqFddkmythc5VOtTguzziIoGKNtOtem
poT6vgrHXN0rZTQE+6pNEcbDtNVGzsOHGzeSpjhpFs01OC2qV/XYqnfO1NvVcpxGRVlkptPD9BQK
6zsM4Xae6wBXq3vHUpvkR5zEA20ouC3conivc/riuuMmFm1BlBgT85MbUtmoWYu1jwFFxs4cdO2r
sHIkDNn30q+CopgvclGvolSZNrdIj9cT2khlhhNOWTvDWjEje1jWYxieW6jl7+ssmD5HMg3wFJ88
eTZxjdc2AWQQNF1GF0m+Hub4N9GI6ZtVx9VFXsbyoSgR4wtDW/sEENn9phV9iNtJ4w2Y/dmjUy1R
PnO+O2BT7tA4gRHJdqOTbmQBllNtF0BHRVYS3ZGqDsB/62BzPxndgAqlXaHdtGimtBlWZVPVK90t
p5RTgpDT9lNo+AEWACUTYAJnluOUa4vOU4eJ89KWR+xs2hvdzsxx2+PWe5/3fdIDHmzHO71IWHsQ
FoXw61KYnW/0fRZyL6c4vI7TKoULoLpMYFlNotxrkRhQbgYgEq61To9SHJ8Gp1+0Qdneq/ZgGmi9
m/TFLa2FRpdMLjKdbW/Iu8jpawzpHa8sfYBu2HlJRzKq9IIYjFLK8xCP7ZViiYllFuX6g96aReTn
BJSO4z8GYiaxVXpAESf96QgvQHYxsYtqrbSG/JLl+UAjVCJ7UASq/bVxi+bWgPTNCWoOUHQTdOhm
y92m/oZzlrfrGq/+7kZjfOmVLejF3uz0bFlZtZeuitBKrka88fJhw2nrZeohS4vgvpUB1pK1aGh3
T43i/YyRFfrZqcL7qZmFSnRKzfMIy6fcT+OqvrCQcdnCrM/PakTOPyOLiPamoTX5bVRbZexPo1SR
m6fRuIsirXC2rtIZ1gKl8uqI/qOIEMrIjGblqJneLjFqa8hjHKNdaZOeIs+JImZGr9lQv9vYP4zL
oQjNfDtaToConBTJTh06L/YNqYO0NVrzNoMY7K31UWJ91qsyUBfIAXLnGqR729S49i0iL66wxisy
JV9gn6h+VjO7++ypWWOshF3hD5XVyLD5GPFO2B16WrusW/TXIjsCOBPB2zlvTZF05ymAMA0NxVTc
caKo8U56sXbvOKXeIytQB+uwppuOT6KKKtIYurpYGQ7aDGsdoTea0Fll3zUGpI4NaBBzNmlLEP80
wvh2kmpxKe0+EotOVdTaH0ScHAnq4WODxv73FOjXd26z49eklfmDO8Wzgl4zvzp8mgGx0EGFUM6e
dyqEDwp6prhAN5eRE4R39ZC4wUK0XMd8qk0qAqRKHN/2sg3iJXUE+8vYyumQicgq1xb8E29fOI1m
g8MOGm1XRwHgeVUK4Clpl18Kb8zTLXIKw3ckSsJ6CSGpOGhB24dLNP61Dt2nluQ5DEpn17QSVdNG
k9q+h7iQLI1a2vspEyngkGj2sa7D2hEL1jCml6PeqWiGiiLYuEZHbJx0rgcT9DGxFsWAw7bIB+0z
d4Q09AFtWsMSp4L6U9jYCrXsoMUzoBBV7IBQ89LBp05EoouBYgTS3Qzmbks1edcorY9A3F2nvzVl
GX7KDa8oYMBmAWTcTA8/ZcrY/3AdmYhlFnN18jPNwg8vxp4OfkEaXrVoDZW+6Hs88wqJWC1nvDjH
e64ik1YLcFleNgy6ryQDn3aL0DufHC0ygB62fgbD9bORKY6xlYoxaYu87bM9vgVluOis0drFpW3e
yU5SluzxtpyAhtXBRWfofAe4O+T33aiBbOmNHv8Crw1V8atq+bcy239PkuzcyPnrgth/0PmelSVf
JsJ85FcezOb/bT4Y7acGEIjdf5S96AfSfkR3ApzX3HycU93fq14Kn0E4Hu7rLION1PNck/s9DVZM
A8ke1eTv6XlDlKIo/jfqXi+z4JmS5MxCMJDmKaAhAnTS9xZp7jRe2OtHrIEphXDoDYv+c45ZT/yr
OPqXTVAe51l97fVItPKfSyJMIjBjBzfNY+ySbasrCH6Y80wQH86r8qCYfw8q/Xo86g/PxxuQvlIT
g/Ea58Iv3V2XLINB/lr1f/lQ8y/5s2j4axCaDygJUqxwwDe8HKQwTWkp5agdVc1cyuRBT79VmtyE
OCA+W1Rv1Nnn2Xk10Mz9g/eKi9Sp4Du+Z9EwdkI/ZrW7K7FXpcC+iItf/ai/fJw3RgGDNNsBAnCn
ezJ3Q541CRNiKU67uXkUQ9ffNmOA16uKRV+c1Mb2/QeaF9bJAzEUFBuIhUAsT+l+DiILmUgqE5Ve
3V04TgJpD2vYs/dHeeP94DEPQEQztNlZ4WR5d2QbINwN8whFIlqi0nzbij5cTYVbUFqsP2pkzmT2
V08F0I1C1SwlSM3m5QR2rlDKWV7yaJsqfpQKntV3eQ+3h3vuILB4QyYp8SOr6shQ+07dx7GoHtsq
HWIaKF5toT1oBT2Vg6lKFh34vMdW9oVYU9iYLSxDKW/zoZngXqvyZ1hWfbSMUH35IiJHby+7sfe2
sohjaxUP/PCDRXhCf3ha7jP7epa7clAGe2oyP1sfbd2rppha82hEKiBhrTw340gsQ2UmsU3OYgiU
i9RsH6BlTfukVqiGVa7xAT36SS7qZOnQKKahTi0Qwdenl/DsW9hFUNpNxySj9KsB5FN902vOpEv5
pB7lGjmKlUVXLPPUHfSMj7b8W5OAoxVbhDqlPaNDXr5jM3fUgLzdOpooSy0MUYxXmXZdV/W0MilU
YN6NwKWrUr6z5S5WKuPCcgb7A3/HN74FnvYzYskk8rDYTr5Fg3gkKJHWOmJcWH622yzY0gr90nUy
3qKBAQUCz7OzdpzajVI2xUoLIg1boUTZvb/DXu1jzrTZzwPkFNVZ1AdfzkZheLXRu7lysOPR3oye
M9xQ5Ak+CEyv3znD0MslNAHFpt9Iv/d5ZAKGWBu13iqHSiydYNoPTvHdA/+JCRaZswwRKtGou5VV
dCZu/v4TgjSacWFzqfiJtvJsuQ25FveVmJSDq+0r6sC9/QHz5VWQmp/tzwHMk0NknESlxnqvHHT9
Kh33XbVovZ1qfRAK59DzYtdQhUenGJkcECBcO07q3XniaK1Xe96hwcl6oUXWjalUa6xeJQC2IN4K
CJ2r92fujQd7MeTJ2qjdqkrr2PEOzkVSftH0Oze+q4279wd5FXJPnutkZfRxKChJ2N5BqA99hlbN
rk+u3h/ijeeYkQY48ECG4tA6eUG4PWIJgh3GUVGmhRTuwoN1P4irDr72+yO9sZtejHTykvoaDKI+
heERiYF1brmA8IdP7w/xxjpgCDr1870P0M38sM+Wc4k595CWMjz2RRtuuqncwempV5mwD3FQjGd1
iNnc+0O+9VQc9nAaZpAn5M+XQ3bJ2DYlYsRHpO435dh/qWzn8l8b4mSpdZUYy7xkiGokoTKcCvcP
66Mr5asrLPBU7NtnbQ7YLECWXj4H3rRtVQRteGSjBqLbuwpKMgmVnG6NPq9b3jSu8UHge2vpQYVD
Ow6A7IwGeTlki/OMnhgMKfQzYILzqlP6qwhKxD8xf3+Oc7rENbwPnM7qw6MdVxuz1+gIjaTD7w/y
KtmY5497JfizWfH6lP0LiquKrI5BtAs7g5ftt2NyARpy4wKzKj+6jL35tp6NdrLQ0zh2pigfw2MK
GFdv0z3IsO9pSOcEaE0AfLKqMUXunQ+C3tPJexJoXzzlyR1QG+1OiQPGrcJrtWw2tdfCPYd34Ye6
/plyMGJeFmJeEHvadpHGhzD5IcJtWgeLSHnoq7M0+tZ39EpEcyboFfY5FEXERL14UxvWZsibZeZC
icG6vhr/iUj3/A3Nb/BZcGhUuldpotKq6KltcqdgCpcDkplW+vj+WngrDD0f6WRh91Zjtxak5mPY
XlVqcV5O4XdRfRJRSA2krRfvj3Yi1MrNdV56eDeA5UX5Haedlw/Wea3SO5MRHpFUg3q0rfOfXv2g
TRXlx/aL0bm3goR0KD8rcglrN0iuJE27sIIbOCHGmaE+cmUD2MYiyHedtbCSD/bGG8fYiy94MvOB
pCZTuR6RP8feSeWCed4Oaohf4fjRsfxWOJ4FlGidUVsA3PZyLiJ1sLWi1cJjkicVUvFgQVvT/Mii
7K3I9XyUkxnH7zBEkW9gG0SPdYvKq/KAQNQ+1dMPZu7Nx0HMH/12nYTg9D4uk9qKSY7DI9otYZEv
MVz9YIS33g0aYb+PQM3kdMJo6VUdj9IoiR9TTHOrq3/mHgPiHHNAA5IrhnInb6XNG0SSoyk8BtqV
GI0t1ENEPYsP0u43HwWMMrrkFrgM4+RR8qjIjAKG53Fe+kp3X0wPffFBbvLmGDhZURPBQ+yJtPE8
iOh2rtqRtENkQ86CyVjE9UZa5QcH4+sEiB0NJvQfo5zMl2FMPGEZRsdBB0WRNiZQC1uEuylAuzeS
+pltFJ+LqKdTYX2x6iZdCaMaPvgWb0Wx51/iZJEPeD6B3OBRpwHCW5mYCDUMkeFHI7gpF9q6mvcf
FWneHBOiPHqSlBpey1xGAPjjlle4S8cOVc3Bd5EzNvWL8fr9oPnmDn42kP5y2VuD3VadM4ekrvUV
49GiLsQhNQEM/9cGOrnCyzlr6QY3PObeTdMV/uDCNDX2blGs3h/ozZUJ2Add85kNcsrD4GxDpI9C
yjFT7oSkQTzeKfSJ3x/kzWkD+oSiMI4S3qlGQ6uXRl8pMjpKnQ7dBLX+HCfBpdl8KHj6ZuRzKRJD
H5jFAE9e0NDSEajqKDp2GKnBj1666absz7KvMRClLNsOCxXMB8LO2bqGuah88NremE2XqhqoT4Nb
MbWQl+sj7hMZOcP8oB5NqruQ/OujUPJW3v9ijJOloVdqkw0WY9imsvlP0s6zN24m2cK/iABz+EpO
UBjJll9LDl8IOTHnzF9/H3pxX8+0iCHWC+zFLq4A13Szurq66tQ5ZMFMrQCbKA8txA5T1Ryl9Af0
jhtfcGVfwZQTixVKLFQdhNCCQspAohpEMNENTzEqbgBnt/SeVzdvAbarJoNxlLIuN8+3ulaCfCg6
+Z1x4Gksacm+9quNvGd1JWdWhJdXZ0pxO4JRP4WwW3cW3XGqdNfdfc3EMqMCcxD/x911uZCi6kMI
SdroNNsPXV4fgt7csLByoHioUl0Hao7mlaht4TDCFLR5E51q+SVSH4ax+BCqD5qcbhQW1z4JoQFi
koX3hBN8uZJI85swrQz82fypZx+k4blF3vz6bq08Smi2/LEhnJmiofsRI6150sO5uwsSrWLyWAdp
GpV3WWl9ip0meZLt6mmIk63n19b6hLPUznIldcBtTo393ulfYuNL6/y6vjyBOul3nn2xPsEbZjtS
RnQeohPcH4p5NG7MyZ1714c1SGO6rwJWfdQ7pnPAJDLodt36mqOcb+6yAeevF1UbunDQolPSQWWQ
wxjyKcpk10m+/4Ud0mcGDhl6WCZMLuzoZWcncmiQRH02x1coZPTqoyx/+AsjNHqgwifDQM/i0kgx
glrRl0tRs2705Bh5inWfbrnE6o6dGRF2zMxBL2mzxYU4MThuNNEHs1YBhNdgvqNR35KWXDeHxuNy
99L7FMwxXCVllUpgBcfgNkG5M9u7tIL9Qd1yhZUkiQ6BA5cUnMMUnYTwOup61dUW90atwImoPKnx
4JlRt9PHGjDpFi3UWgw8tyZEDmXygf7EWJvrnfVpoSao0ydgqzSYwua+izW3HJ+HgvBr7ReuvGnS
N2LkalyhiyZrPCBU4NWX3pKPZeIrFjESXYkCUjDL9LppAHsn9/oOwirfTStgUfWUDMfCL5sNZ10N
LWfmhdDiVKrSKst2S5CWdBHyiNLzZhn2dz4jVFaogy1qUERQpsWFjzpnoS3JXb0E6NaVpHdVD13P
+BBnn6NFvKH+BJtFcUtWBP4t2XjULGf6jW0w44xOMpaFsNHlBncyWOY+7KLTy1Q0bggnSgrmtkju
rVE7aNZfvNNs5j7/NbecpLNQVsAgmaU15uQxdQ3rKa1/zvHL9Qiz9tHObQiPF3ihRksdsVH2d0Xx
GnVPk7Gxa2vH8NyEECltKQyrql9M7HT1IVeh9Luxp5+NsuH+q3kisvZ8HfT5FvWty/3yfaWHRwT/
b0K4TSMQc8GHoGQ2v5N+dGF5kvPZ9/L+tk2SDYLoddPMIeEVSxYkmgYWrSnFcqVnZaDdmjNzaM6A
qAtYNvtoyWnvBn5VH6nvKScNLfijmWXBxj6v3ru8a+gEMvfI3Lqw0bGUooisyKxffSrMqTgkHRIf
vfYji+oHjQ+gQe25lA3BtYLWPfbDbZTLGy2mVYc6+xFCTU9ua5Ss9DE6VcqDA5uM3DxtNstWzyFC
UqDtl5ePWKi2gZr2aVuQQNWMSAFtMm8NM8hRM5uBQZWd7oJ/upeNUt+49FddeRlp0an8k7EL97E5
QFTbpxhuy1S+U3odyUVl9myQgTsrMOwd4ufT7fUTuv5ZGZ7hEUJUR7Ly0q07qH3jtKsI64b00FXP
CcMCGpRA7UGRdg71yM5+8RN9Hykp/F3yvv9y/QesXWw69AiwUi3pvaisOiBi0pn98kqJ/QcLjCLt
qY2ju+o0ZyYEp7HjyDTrgSeKXLzMZYWW34NmVu71dax6zR8jYtmrDkNZtUKMSFn5mew0Tv4ZmSDP
muipj76n6YavrOU5OOfCoG8sYr3iReX7ej05JWvK7mYGQdL0jmpzmG3cuqsuidQZE/Pgi+jpXXpH
r8ChBegZ77AnFxiXZxlfUyPfKdH2uVtdEjykJsPJS91Q8EQljespHbEVj7YXRarXFr/ggmT0diuU
rToEo8SyygcjpAsHzRnSsi0bQnmRgmr1f4TTQUWs2rifU9+7dezSo9kWgezUTQ81I2S8+8Mw/bju
MFs/Yvn72f2btxaXicLBi+PXsI68Nrqbo2/Xbaw6JVWipQgAAO+3ns2ZjQyQpwyEIzqhIeca9s0Y
K15YvQ/Cg1VCI7NhbX1Ff6wJzhL4yWxUNe90A6aqGlWnRkGE6On6klbjxdmSxJQi11O0bvh2rVp5
pv81KP/qJJ9ZEC46SwPeVDRsGmyfrfkhYJAnDOdDCnGa8wI8fyM6/f4Ib/K+M3tCeOpGK65Hv6fG
FvueOr5Lkgpp3ndFdLu0grrorhyLxDXkD0zgQPHd7UIGfwI8MtmC/GzsrRhUElMZ4ihj5eEiC2E9
+Yx1Xf96qy6Cvh8wGwBW1KUunZ4xICe00okoGXW/ms6ab2fT+JyPWrGRM60GkzNDwumqhsoYU5NN
HZNXJUu8NCelzphb65uNJW1ZErweSQEdjByW8hlWVrW4o3UDzGGXF6/X927165wtSfB8yM+6UmsH
AsYcLOzhPxnb3PL9re8j+P4ED3hRd9iYrecs1GCJ/aYk2f76QraMCA4PRhiOYRk3s/koif8LxMFm
Erf+VRYlSJ28AvGfS0eTY71hHgVHy5T0OOQzdH6/Jnk8tdGGo60v5o8h4fNrQR5C6M6OWZV5n2k/
7cneI7y94WSr97C9qGPoyDq/YYUu28EqJpXkewwMCxSXZjGFBMQ/Vox9nUbKvR0oW8zg6yv7Y1M4
qwVidz3sJxHNmVdZmfZ4XDmWG9Fv9YYC5QjEeWFmEQNCKQchL/uZV0XxK0k11+xv9Ohnz9SfeRhz
+fa/9zyDufAF+r6I0wheAT9xFzujQ60/zOVjVUg63MHxcGQoe0ue+HcTRgzrNBAhlaN8h86UULFp
OqabdTCRQJLmmwYBNptLK0n3TVgci/LotIflETkkzT6BH9ianwyr+6ftoP2UWy+RZMaWIDW9vv61
U2HooMlBZQElF7lmVLufnQJJhlMUjTtSOSX/lbeSO3b763bWQhUsHMCKaJ6CZxQOxRBPZTvaKZo1
sIAGv2iCXf/317zm/N8XQmEc+lSepCw+FTnIHtPVlAQ5g0/l1Hk1FyQS8dftrb7AwXYDz0QCb5Hy
uQwnYWLo1dwuC3KG6lBXiX6YE1Nz47GwboJSTSCDcgKvMhOHYZ8x+zw5YHSv/4i187jg24CGUXZ8
o+iuQURZGCaLVoIXNZA9WmGS+XLdxtqHQ/sHmiwIEggzy9/PEsYkn7t2Vov4hEzsc8Nr3wUeVv5F
MCMkmyjBwrYAtvjSSBVV01RMeXyqmhyVXDnsPeZ0w11flt+bsueydszxL+IMLVkTeRwq6o7YcKMu
XE9yMcWnSX4ImufeSJmc+qL4mQd1x+QUG0tcrjDx8FsLclvlNcPctvA8i5hgH6kTxSc7tl5KzVW7
L7F6M+ZQ3vrvlfI9788N71i1iHoDs6dASHmqXW5qockRyq+MofbNnpwHJTXeLVPrFXpAyZRh62r8
zODx4bq/KG9Poi7DbAHgiZhKMVGMckaZleEY0Kj4bh10OAyyeyX1um/+Tyo0o+I546majvrACOEd
OqiziYgk8JZgsxz/1nP5IbzpHNDb7LdYnhoAE6ZlUIUnZzp1jCDnGw60UhrGwG9pLBa7QJwvN3gK
5QphKXCSycCTo412841U++/RoQRJ/TyMP6e89Ia68jTJf5w6c8OjVjeazuQivgpdmTiSUJUWorJz
E564a9wgqRm0Q9wcMp523+pf6Ctu2HubcTACRh5B/F5YwgxhufAo53XeZeGpYiY66r825ej1w/fU
PIRZvHEtrdlCbA/QEN1wrmbhtKQl/BdFAAxE68u9mv0zf2ROHSg0I8X/df1Qp+0KMhRYGgAoEQLF
WKIVJgUJgKT/SmKSqPROSaINV3l7FHXgp8CSVFUl1IjxLVMg3pyZxifZpD2SPVcjo5evk/kq5T/V
T86w8SJe8QzMQXe1YK2XvvKlY9Zo9RjNRM+iGFK6ItJO8z/p/kFNbu3CIaH6sXHk1TexbVneH3vL
38/uCAlESpQ3PPMVMz2UPjPwpXGbhtbRVvoXDdxwMP6a26/SbRq17lZFY6VeeWld8Ms6tMfBniib
SCFMSjbsTrN/8CGvQiMjTvwHpzP2TWnf+EN7UOViV0JCzhtg43SsJAT8jKVBxKySDK+vkBAwoIMo
xFJZMZ3xVm1VT5e/TvHLlEbHJm08TWN+OXDhP9kw/DYJ4FDCYUZlemkLi+NffiYrgVOkhDnU3Gz0
Hmjh0OfecuGVogQwesCOy0AC9UXRhynXRiibgHafpx/yMZR3ZTh5iQ6Xka7A4e8+G7fmcUYqHJaQ
ZqPZuRIOYG2i+G6B4cahF4c/c7AlQFSoM1K1sr4rY+Om8ce6hrr2fRx/3/DlJbJc3tN8wzNTy1E+
M2VbnW5LA6aq4TWefhbGY5QVrhl8QPJBN6HRPxTFpw2bK+fn3KZYZdEZui5ppnBek8ZtHpFhj4r7
2D+O39r6Q4imG//RHSpoxw3Da4ulhUTVhaInj2xhXwO/ZrtHjk6YnvT+p1y9Jj8bWfMCxPrs9qNu
BweEmPbXrb59coBOZPSXT8mEJI+Byx32C6XuppH38Vjvl8IuBE0M5M6emm+Ewd9VW/FbnlsSclc7
aWY1WOpo2dx5TDFKzae8Vvc8uTSHmVmvkOClkO/DMnyvqtkxdD740/hfA3xY7YJTYhKFc/o7bJz5
E3wLsCYsq+0lSfFqaUC5wAIgYmpxsXHLrB5R3iTLYDfBmHGby52d/GYOM2WKGKUtPF1rb9LyXYDi
g3VT6XoClcCLAi9Xavk7S88guO0hBEhOYTzva9V/vv6VV6481v3ntwh7b6p9rHUFfbmckmGZO67v
vCbQPpim5c5d5sZhBAXOt+tG12LhudHl72eb7TCWtTznicFK8uyUSHXn1sEefl63sro0h1a5rgGj
49VyaaWBS4shEofjOis3tX3UOmfXtubO1uufsb2b4WKJO/nmutGVbJanEe0dJr9INcWOb4HcH4xf
CrWXlDGJvtQhK9W0buMyWTub51aES0wtUIKpBoovkB8d21C96aonbaDwsIUDWDWkELiZTKZ7LorT
Z6PRd34n4R4U0vbA+VCiN6xfOgcQqYzA3sjyVnePqoO+vAVM6j2Xn6ydDXuoCp0pKngqmvkJpb/d
9e+zuqBl8pD0GFpTsZCUdA1ISokYnlWOh7SlIhfId95tVhfX8gzUEf4YWn7ImY93MM/MkJmRbIXG
ycpQ5QlVOIX6W7oEO6XpTTeax4PsxN8pO3z53xYpuMcIfVLdLvewOd/EM3I/70v4bJRg2nDD1c8F
TSMlKfrA8MNertEumRX0DSZnyKc8hnW0bN5fX8lKisxsBZOIy+NpkZ+8tKCl9ZAyKsLkA9xDNEl9
MmVT+Zy20aGk3Wz9d2KXC0aRwfxFYhBUHbQc4mNcS6uE/zeTA3G7n0wgsVAlb2zaWvA7NyE4xgSr
ccwYZ3Sa2g9xD61WkLoQDm1YWfXzs4UIn0YzcllF2Y25yl8FS7CsJ8Y55vL1+udZ/hXx5j5fi5CY
lCS7MA6wllFFciet9lBXJuPjGHdeGW+4wtaKBFfInJyGMLDyU1c2D3Y83RXhz7H6pMb1h+uLWjUE
jwpVVjBDcIpe+lyXSL2C2huppTzt9OpFmRBxk3djUG8kAquecGZIuKCAcdVGsDw3G6UkN1eWFyD8
XX6OlvL1Ja1+J+ZTgUE5y6TocpDPglGdlYqTJ3wneAG8CSFauoQf25i2ml6Ev67bWj2yZ7aWVZ/Z
UgCOjnMMLsTSm/kdDEPyMZvsdy2kyTWqXyhJT99MeS6O182ufjVYb9CpJWFl5EAw26iZHnaAECy5
LVBSYVakyP1/ct1g9D+Mx43ztRr6FvEPy2T2Xxcxfw3aAnplYC61qLUaBXxvPTOGGz6/5iFUrtFY
X+iB+B+Xi5rh5rPKMv0P1I8z3GpP21F8y4hwsKLEznp7Qdkkyl1rQFqFUDWEstc/z9p+LYMTVPoo
4ZAYXa7ELyuw+Q61jsbSqn+UHpY7Q4qLjQfoSu8Gbt4zM4LzxUGnt1M+cus6TnGTxxXs/Er6Na3j
7JCmTgyqGP0zJA+7/eh05t6Hp3LX+1K4yxEg2Pczqg5Damo3Shg5JL8zUpamuTm6suQxYtw8/5mC
s46Bav4HBFSrXmEOoAba/RhAVIGira3fdf695iQer712s8a1/rUXKUHI1hkRE3ZIqfzUcSI6Wg0U
3nt7OuTP17/0WqyhUvevAWFtmgGRTTRTZSLhuQdiaO/hcdtbRp9R3gkR6Is2Tv5qqrXkp7ZC0F4q
vZe+NUy07IKJbNgoS2dfdlKxywYZDcN8SPaJWidu1QW5l9s86sq2KL/URrFVZV7dViIBGR9SkESF
y9+QxoPZhb7K7aR8ZXbSiWs3TL5d39m1yLpoFanQYCM9YQhnKA9gAlH9hCagtZPVu0prdhIv//wr
iIWg2WiPrwxRcpTOrAm7qjiFKcOqjDVVPiB6JU8TmfL0RBNo37flQaq/ZtpEUtahWd/cXl/qariA
6Ru5nIXbwBaW6ihRGeY6MSnvj7XtjX8TvvlW//77wuL8Ht04BHFJXPxsByE1lKxbyfESNt+c8TMT
gkdI4yxN1sANoVeoKqrRQVXuoXe9ieWPhfZiwLi4lbyunrwzi8vfz27e1hgWBkAWFevf01GyXSdE
YjeBPmoKf8bK4fonWvX4M2vC3ZTJkmoPM96IPtBprup3y6XRBfVfFGa40+HAU6jKcLQuF+Urdi/H
v6cXktcq/oaA7d9MhODqFIUREGRCgjmCSxtcDElXT4SsOdzRgvuIYkjVfBy3WCdWjxQvJQDhSxmY
xOHSTgeMIg1lCl0p+sJtUXhx9nE2Aey2ppvCFW5DwegaISWKqDtOGcyz//0no5BH9xZNPbqbwidT
zAre2IHXvKH+SkE60UTpMH3dyEqU4l/nU5G10FcTo7GmZZGcw215qtFQ0rTGLbtjGqPUskjdweQ5
5BuxYuWgYZC3GmgUbgAxSQI2giafQlcaCBxiVfE7XeZGVaERnBC0MKK7Tr5rocy/vszl+ArHG6Qr
U/mLBhBUdUKEqiWzrjqzik+1Q+3ONKWPTZQ8tFLl73LZSv/7L0ewAtIOIBTeElH3p9CTMdXH5Dcu
I6VFWSoPg71Rh10JHxc21EvvNOKcIQA/jk8tDcpJ9+/gxnbD8WHoXurI3ti+VS9Z+hSwpdEMEbuU
/kCqqAV9fEKwd+njZ61bGXp4UH05PRTy8CpVQcH73vx5/bOtRC3wtH/sCp+t1W04l6UyPkmtpwcP
sv3abBGKrJlgWSahhMLFm5dIwRtLdtIhPjmD/RD4SFPnT/24AYVefqfofgo0grjCUmoURSkbs+9k
J8CIpYLS+VlYWxPka/7NcAEDr86CHxfj7qg0BgOSVnxaskQoGqKDCQIz9z9c/x5rTnduRrglG9i9
ebiBfohS6GvSg2rfqjdRncHe/vm6pTWPO7ck3I6U3SqtnliQNR2kHomAVJY/j0ZFs09BwGOfQvZ/
3eLWFi6/6Ow+znW6CKhjxSfNeTWsBzPa91XoMmhz3czWwpb4eGbGsaa2IVuMT4Fyqw8wJ0nFaSn2
JC9JVbtpWW/E21X//uMZYqskhoG7tXwN/57p0lpI/SD5cSN32a/r61q7LmG/o5HI4BLlOBGINyeG
k+SSDzImB6FlZV9gK7+Vh/oxLpBF6g+9/LP+aYSUBOdC3iJ2Wd1VkA1gUKFDA3Rwuau136PYokkg
1dCgtpoy35lKzhh+nLqlxbDaDIfT9+sL3jKpXZqEaMufhwyTg6K8SztyEQTClRgmj6a51dNyH6IP
e93k6vE7W6UQDuHrzMse6fBTYsZeGZrBoc60wi0GRXLrML3Jhj7ZMLnqPmRzy0MdLhuxr1jOEMbW
C4hYTfcdbfaY8mRjbjQSVo0wg70MRzHjK3KjjVJTMqhCG0bvXsFsht3zZtty9Wvx7FzmnyBMEoUp
0xLd8F7mxRcNqpegXVPL3xZucwlYo3qj+hvBZP00nNkTjnkiFWGeV9gro/gpqAZ3Lu/s+UGJDr3a
7GVfdTPtNkm/lFvv69W9/GNYHKtzpEqGyEGjYK3c5joziqa9p/n//ronrlsBWrhcmZy3ZbvPopjd
ZhCrjybYG+rhVnFXpzXUU8frRtZuTaga5WVSiatTHJyHvs+K2gwjsaGckjq973X/9bqJtXUsgDqK
rdCewKB9uQ5TDQeqLphIwMhP+avuPMPK9xc2IFBipoBf/KZZjWpR0RlRRMbb3klM+mVT7cZU369b
Wbu+wBv/a0W5XIkd9HDVmAFxvn7KtXk/tjDLZXeGZGxcKL9HBcVk5tySEGvNEb77rGi5KMOgvpVS
VJlQLKL30oXjvo5grg+01nqSJRgVKz0z38dq+tQMwxdrsEJXCubxWCiIQZS6XezCKapcee5mpJFk
aJVr+5NtBozZF0zWN1rg3FZxxHxflIZHa2y7Uwt0H+pOHkJ90GyxrKy6A/ntApOn3y9iRvxSg4qG
+vNpjmPPSts9mXuElsv1T/UbPfRmBxmv5f3KiDPYv8tvpfkz77EAmLORHoA73zna5Nl6tsyBmPtJ
jZ/V9B9VX1DPoLzqp9CMX5S48nrzvZZ/6+JwNw/FbTM8wouc2U+A6g+y+hxIqmfk+zZ9lCLYgnDq
w/WfvVau1ZYkFpJiWuXkFJc/O4thmJBDsnGzvI+H7CnqQffOxa0Rxjt5mk9THD60GRjxvAodtw+h
US66Y9U0bmFFO9XS7qZI3SNcIW9E29XPdvbDhFOcaGZcNugmncxu9Ma4dKO7Rvdvri9/y8jy97OQ
5yxCrqkGZrtJI096qcafub1RPVkNeEwmg9Ze6IrEgcmqmir8pSY3HD/ETuzJ8ka4Ww0SZwaENYRN
1UxShIEh3UF9inup6j9J8HJ9p9bSFMQC/13G8ivOdqqI+yJvYh7bo32b93fDeAenQ/oYtxsOuXan
n9sR3gg1Elc4E4FINR4taYf4VAAhaC059A1+4IHXV7VWuAYPDDEAsCMOgPh1utlG9qDCy0iFEOLx
Bov52TED8PShaXZxrdzzyO+lrQfDEgzeBIszs8I3K3xJKeaBgkkd7m1oLHUSWlQER08J0TrRHM8c
FbdDpmxjvatf8cyu8BWjIbLRq6KIofnvZJBPLExhIM5w9jUZ9fW9XbXFhPUyxEOHWiyYTA2TJpPB
l+ytu7RNfDdRmMpP+5vGjyj4btH/Llv2ZkvPzAk3WGwZUa/XOKgTvNJXgmjgucg2bv3VDJBBCKgN
wXai9SAEeafOdKMYmU1Q/dH0lBLZU9tT5lefiesMFpegPZaZ9AJpbl7Hz3+zn//aFu+xfEatZxyw
PaTv/am5afXGAwnklvZPBw3468bWd/OPMSHzCHupLkqLmQ+JVxDPkrQ4dsBmn1A4zP4Cl4tGB1xK
y8QTnVbhCtKVsKiLgULUfWlUnlrCOCyPG72UVWc8syHcJnMHu2A2KAR6uXPbFpmv7NWs4x0Shy7t
vr/YvDNjy+aexUqOw1RApB2fMqv8pCCn6BvWD9kxd9fNrAcvpp/hVIFlQLaF02x2VdCGNSNppVa7
k5G+K33jvszu+qJA73d+LPO70vGybxtml2//5qSh+W4aC4UocIbL5Y2dnFvZjNnKb3ZFbHlZ+QzH
Vtt/HMvU1VCg02gBHmekka5bXr1K6RJQYOZdyTjZpWGJBCaeUdlAVSGzPAuB19vBR33rf7MiLM9X
mHOu1cUKfLVoxZXTzk8IX9etrB4wkCALTSraBWInEdRnl441F48FZ223dxay6XmjF798/zcf6syG
4Id6xXRDNvJI0eJQXWrzhjenKCQOE3qkzCT9j0sS3LGlzmaaDUvS/Dt7eFV2SbI18rq+okVy3ObO
huz/0gOSbjRCDcHPk4ycifbLgKis/Rjn2V+4wFKIB09HT9uyBUdbpCOjYeAuSdsZqMLtFOr7//7z
n1sQnEwNYi1R1YbXgvW9aEA8+O+qajO7WTswIEZBUYGRgXtZuK6kaJRSdMhIM5o7JpHHYGfHSMQp
0U7nNTZ5Y/qgZDeSXB/y4EOWPy6CadfXuRZ3GXGjOQQNKUQ5QtxFablH5YUPpuPgMNjDP9bp+840
dnlk7mYjeb5ub+1YndsTXT51WqdF1w8qGfuW2XVP68oHqZg23g1rozSM7mk6U8pwDtHzunTEKkij
NBt5OHR9uautB2eY3LK6o6gGEyAS7FZouxnvNy3foXoe9x+7Le2B9ZX++QWCj0YoDPb5xC+w85eu
Ng5z5nh2vMXJu+pBZ+sU/LRIomS0WqyYxiGyXFveuJe3ViHc/Vo518AMln2sH5n+544c0Iu87hPr
awCTBm2GQZFD8MFe7SUjaXni2r72LQxM2wtLZd5dN7K+kD9GBMeLYWXI/WUwl4JQVKl3tvG99fMN
t9syIkTYxGhybZiXHDcqb/zA3pWjcrOJOF+18hslBj0jfAjLE+0sfbH7Ki5smdyvMCtYPzoo9Joe
cstZkrLD9V1bDQ8M1S/CHcDXbeEYlUpRTkGMqVAx99ZnaUrcsbgxhmCv/9XeAbjCmRd5PpHSNw0L
g7LWvPSoZS8Pvi6w8ybbKHqv3U8Lquv/jQiHUtNbg8uLzM9RI9NV5gG1uWGyDpqe5XCDaVuI3NX9
M+hCAp0A+iQygEWWXSMHJuPapqRQgGxjjwma8CApSb3LHZ2WSTRkG2+DtcFljUnpf60K14oeZuXc
1rSf5qa+U5vZMxX5OClQWxX5fu6dW2vqd+qr3juHMXJ+MB3yaBnByYzfz0l8p0lPC1ppYZS57kyr
fssMLP0G8KeKWL8GClCps2OTdlN9S6xjrQeeTcf0f7MiLN5Im2YyKocbTeatR6fUeTanrSr5qh+B
M/itTckYrGBkCHI5I9NF41q1d7A/+jLUayicz/2Gw67v2f8bQrTs8qz7BUNCiFzHv2vlSa/fyVbr
IjL4N9Hx3/UAS7k0wyNSjpue9ZTOuFMD58bUk126STG8Vjxa4Bn/2TZbpEHTm1hagC+wI/jqgYbs
e8bmnTjyuvZhGRhk5uMvri9oJeF7gK2AUVbh+sr8JJalhPMeyo/jByVjTX/hbucWhMurHIawmmXC
Vjj8E84/p/6hi7Zq12tOwPTIIpjHOA7t3suvoxZlYkN2TTKaxzdhod8wZx0b4YYPrH0csJlMP5O4
L+QOl1YkBMKDLomTU9RMLjzU+wQEAN0MRco9qZrdON74OGvB0VhULJdZXMvQl2Wf3WMa077a7LcJ
8z8dmtDd5P8I5shCoL23vdJBWkD1lb+JyOC60CNZxnHgKr806o+pY/dDlpx0/XOZH7hMj9KLEXpR
XR6vB6LV/TyzJHiGMeT1mCOOfPL74bDMoIb+obZ76CuIeU41BDeytuWN6zZ5fjGJxoC+SILTV4Na
aPOQnLoKzDSN2eJYtlp6OzsJmlTJKO95vO+jJDY3quirtQ5oa/61LETEqfDHMode9DTVEyO+SgCi
eHroOgVpQQ90WOiqKDnV8TeQ3Rv33drxIDlZapgQQzH0fPlJ85TRWLUwElQOkk9jPk23+pR8jiYz
2AjGq4tk7s6BaAVJYrCQl5amKrSLNCJT1YZyX/ik3ChIJ8XB+NZo5n1fvmSDs2vsH9cdae2cnFkV
KSTUybf7TCd1LZSHsL3PSwmk8T9jcAdQc2Mr1+61c1PCPZANKmSYSxchAzLSAGmr6ocGkfRNvZ7f
Yqdi7ePcknq5lRJrkpMFnVUXbh6l+yoCYDRmPwG4JT4VKqs/JHLq6hN9SH/43GXHeLwrhte56B+H
raO6HMU3PwYcDbQH8KsAe7j8MZ0VZFZYULo163KHvtWYlYfr33DNR1Ea+deCsLERrTHIZLAA5+iu
S6w9G7v5MFj3T+YAaROSa74ZYpJ9i5wyGsmhQ+OYMpFeyAwTkXP6/m6Ye7fQRsThu+5eSrdGtled
9My0cAjtWokKf+alUKcHhfgdjK6T1ZDHt95gblLzLB/k7Qf7s1DhrrKtzCCVJ68OnWfwq54ZRAcU
7dEuVOVjox+HEUJLR37XxtLGfb/qKgxb0jnVkEV7AxD2Y0sNjAXaFbza/q8geL7uKKsn8OzfF0JM
GaFKk9Qg4tC/Kev6nZUfjbDYww69sZB1Q4uUJWhPOu/CRRhPiTOmExV3XS32YzojWKcc5/wggce/
vqRV1yADgzFqYYsT8R6GHpNZLui7NpO9pZGL+vY+aux9pRm7emsEZPWknVkTHDHUmoQGJRsoOQ++
DfIDLn3z6/UVvYlekFgv2lHQFaoOJXZD+Eodjbk+qBr70Xc+0+KBR3XXg8i08/rBmDJwBYnrxPdZ
64XvNSf3Sv9mQj6gHSAX3kiiRH/8/Ut4UzEBzPjbmxH+PlCyqES993GYZ9fK79JNTo8lNJ2ftf9Y
WCjNFPKlN4J3YaAVpdkY9mOLoKq1c26k9kkxHuLGS6qn0tTdqrmP6o3SuPgVRaOLT53lhkMXNZWf
6/ajk380nG+D6SMUuhGT3xQJfxshbdDobJH26svenhmpVaMv7UKyHwM5rna2CSCmjwwUFEs5POat
b3mM88eHmVzL1ZJWOphOZt3LcWc/mZZE/aB0tsAw4ln5/ZN4fy0yqRba60Kq36hVDscSn7OVHpTq
6L+XjPuUMfwt8msxUVzsUPaFB563P2mbsL9NW8U6TH/2Y5I1LviSnZrcd80N7BbBHLjh8PH6gVn7
nOfmhGVNSgGlR63Zj3b00KqvZfRgRFtT41tLEs6kI8FfP08sidHqFqYbuzwoNfR01d46xf3u+oLE
6Pl7/8BNKgxw8DQTa5a22qZJpxfOY9ZLNM4/asvEgfQZ+bKNjOwNN5toSYhn+lAyOpvnzmOjlp9S
40M0pW5e68fGP1hDcw8NllUhEekitAnd5fVVrsY5EOF0J8AWgzIW0hal0NBfjSrnUT3q8zFJ3qfW
h9zvPE19lyjQQVa3Rvehde5K7aMUoIT9rCWJ291c/xVre71EOB6JQHRopl4eU33StagxGuexHxKv
7QJvNnJEJMlK7Y3G8NrpM5n8MZZbkfResJQXatTG8Dg/LlwKVMSmjGZ0fAsjvD28XF/U2on4Y+pN
uTOP23h0+sB/zOQ7ABcuADursbe+39szQWBTKacygmMixSYc88KP4kmKcZ4o/Qcltjz1jO6z0jDB
jNL7cJvarhLdDtlXS4LMp9o7/o3fHQt2Gf6xjSzg7VdE4IPan8x/cZOISJ50ANrXm5yYtJS/FMqi
FashjGgNh1RrtjSz32TCXMmEUOo+ZGogqUUuMblSohYhZr6kYngt2J36OFs3hoXjRKU3Ad5z9a1e
zNtPik1yUvn3mJUqKvoNCdNQYxv7j21buUF76NTQG95dd5v1hZ0ZEdK2plUnObJD/7FJf8XxB+eQ
5+50nM3bev4uafIuJ82/bnLFh1AuWCoKtMLf0rJBAjLJPhpbj6H2IVb9L0VkPtaBfuzDH2l+aqSN
gLe2i8tXQ7+AsVaaAZenvdfLEJhb7DzK6R2irndQUFbxRnaxuovnRoSg2mjWbNda6DzqRrdXNMQS
bhrLcSG7O+bx0+h8Mv0fk1RunPk38KTFK1XuC3PhuKXqJXw8pt7sBvCm8zjkj4Ua3/lOtdP6yK1v
u65wa+swhAzzBhGwl40L+A2jlmha2FYH8LBjS7XzWCeFOybPT7wElZtxF3auHx/znf3DaVPX7g8W
bD/GlvW3OeSycMZGDXCsYLuFOGTpkd2l4bLfSt65+fAz7g7Ng6be5DO32ewpsqfxlGqQYr3uvJqK
u1xmrw55FPwTOhPh3NTL389yPNMo2xpKR+exjdwPH0NPcQvvu+UxQLqTPHpmbn8j7QP3Kyzq3uhF
3rH+sJvund3g5t504yVbT9e103T+ewQXiKtM64Pl95jPxkCnPfBUSBWGzFXUL3qxcXOqq6un1on4
jE62Io7TBlHT/R9p39XjOBI0+YsI0BbJ1yLlW1S32k33S2Fc0xS9J3/9BRvf3UklnojZWwMsdgAl
y2VlZUZGZMSqcZisbsVCpNhDY1PIPzpmr8sycKxyzXQ4K8VySgbs80B77Wj2I6eJUTlD6MrNH6AP
zFgC8htAiI0ZPt5foGnf3awPjiJeUpP6tEifhUod90kw2h7YJR4DKfApZJDO923cXuvYA3jmohcA
XdI3rfKZEtdVN+AysGOZVoWEgZ6rrKXFroUUy31bN8W36aChqQZlbCSSLPC+Xm84iM1klu8bOGgV
xJvRD1Lipq2Ri81opaY0anKqSScZmoRSTyW1dywCzvTxKej5qrJMcNu9+BC9uf9VM5cvUpYgeUOy
Ha3NIueaHpcBIDMM16G2JsaBtcxR1F1Y1QujX7IjnPNGLauxkBFASY2OxGG6tQN1r+PttlQ7WDI0
HbOLYx2WgaFEQB17Q78ybFqD8zBwkoVrYnZvXsyaEA6GSpbkNmCyHmn5TyvgIe3r6vX+ysxeRRdL
I2Z3oVCv8zHHSCCxxjrH1jc+9s3rbzNy/eYRten79tTJwdwcOGuCcmJHTL1f1zNnmJEcK0PCPE6l
Z9mxafCCkp9T0ZddT2uqU3ODVnv6YO691nv+c9/63EkExh6nkQCUAw7ha+No0Nb9woBxEzo6KWI/
FH609F2uVBr8a+l0OoiXtgRPW1egi2qTFOFYtzH1zyJ5KoyFgsCcM0e4N3EpwYGhJnA9nLBiMQOc
iXlB/2yqkBQDKLw/MG2naHuytHLTbhMXzgCIFO8xJJ9QdL42RopUCfKxAgF3Ij8gOEGvjOmCKfgv
CdF1aakPave7XNKTWjAqAkDqsA5zMuTMawYUA4tgS+xDKePlZ6e0HlFNHUzbCdRgKeictQvpL6C4
UfQEed71YCG3lGe8LJkH6cN9neOA03FwmOJWe2PpfTkXcQIt8X9sCcHg1OCZRDIm1k+/cv5i6X8K
acGTzJ7ySxuTP7vwV+jc8yU9wngMUtFkr+7Kla7RfviM+BGspZm/BLefyRtg+1+MSnDFGtrB7EyF
RcL6U1sfdVCCy+ishuSnn53z4ZzJB6giPfRdsgacdiHymMmtTeahpgggCngqZWG3ZgnJxyGBeSuK
psao1ZD8ypWfmv9k588ANdq1RmWNxnzPB81N/8ONf2H9ezkupnsco3jo8pp5HWA3BZBERm9uzc5N
jngnL9x5c7cESADwj4ZqNnq1rpc2AncTV3w8++LAjUw32Nx3mbMnAfIxxqRcAZkOoTY1wBEYjQE3
FiKac8y6cvvQMJ2sZZu2XfU/arSJGMqC0ZnED5Zv+ulvvQFETdeDqroCUnGJgt0TQmch2SDNy6Vt
P7oxMNd68aO21jmK5v4neNDJGgTARfHegLH//thveI+/ffjFZwibWJYzk0M6FpdVowH2QhvyPOYr
fzWsjU3vFpmDUqGiSkhBu720sIfmnDsaY6Bjb+jWFMkJU2CFIB8O4dyHCBSXH+CbohqoWtB0CwHW
DA2YC2Odu5jBfwdmrCkWBl/Ktb0oMNOoA0jRM2Ti9CR5bfUdGFh1RpwsfahBSwjWMLRQ81VuGlTW
d2nzH64zvPERIqIdfGLAuf6CNB+Alhnh7IkhO0q0tvNNTg6scFX1wVpieJvzupfGhLvTAsC+M5TJ
2PjadWi5PNZ+sDSnKr5YvDMvjUx/fuEHwGQy+IkE145wg0G2j6ufsdZ4pfIeQh5FAQYjCXKZNt24
Bn1B2sdL52huUbF5MJ/oKgGOUnCDrNGqOEhM5kXIXca6M/qFa+B5lYFojSWHul038S8rP6ahvQUB
lim93d9Vc97jwr54f0fIQyhmTJgnlau4wmOzj88FqMLXudE+y3j8h0to3tkza+nQd8ceAlRCDDAH
OYqkVrVxbjqySbhnqL/H8r1kBzmLNwxyKVlrujx2lPpX4UcraAofib2YuZ62j7jyiHEROoBrHxkA
wYGptVzncp9IcJv9yh6eg2ZnAcQ0WBAUrnMn61tqVuiV1iIvy5Tn+7P+3WcmWEdNABhHsFJq4GkW
7gTQfhUVfLrkgbXl57ju1yA9QLoFC1A4tsc31i5cgY5e7dapU2yX3i1z0QZowEBKgzYc1KhV4WwF
TQcNelWXpm1PYu4G4TrRz+2Kn2xOW1A6Ljzi/x8GddyASLNAU0XwlT2I4GMeq5JXmbJTF9JKaSng
Py2KSxbbmPmXbHeOtni6ZhYZ4/y/ZoVXoJKABR6rJ3lZ/Nwrj2rD1xwNolCQVyDmIvUO4tbKLYNw
ya9MnvBmfcEtADoV4FhvktmgvkRbdt7gzldD5FRo0lEQO9cWBUC6PjS6SskSqnfasLcmQZ8IljeU
68WnU4ij1lslTA5SQW0Qs6O3RvONQ5MFu/u7d+biA+8Iemgm2iQ0UwpOs86ajkQSLt02s3YWshRW
eEgSawvdDEfR3s1usUwx46VgEc2FCpCASNoL65hHfYWSvQo3LaEMgsLS0K0CRnuyC63EGdmTqrTO
IMUrBd3TjVk6JpjcdWRwEFW7kfoj9Z9V/1VbigDmYuiJMRNZaBCKTWTH19dH4BuhqqWR5LVx8IFd
baT49yHS4Ljw5lNSCrbCjV9t1KRbFdmSYOV0aMQVv7QurIOh+H5TNYHkmWxMQHCT0s7wSE6L1gBH
3BIEeHbV0bQHjj90DhJVcJhhXKqdVeSw1q+jIMK2TprtoIUIM8D4Ci4Xiqz80rNoJnYGyevUxgWK
GCTMhKdXWjdSg/WUPDUcQvTFQ9/uBPXAjJ1SBnbixoayIPJm4J6tsoNanNLkkPULV+TswEGLh7AK
DQ6mWLbReBeDvj+VvJ5srKJem0XomigZ4zSX2h8VJaP7x2sm8EFznAV85tRSi2aH601VkVGKe2R8
vJwT2bVzFHBCCeD81swW6RTn/BT0UAggPjjHSDNd26p7mfncr2ALuQoHe3krBXK/Ax4HYJU4O/o2
Osx5nBn7LoMIDro8li7i2dmdUD94Q+CIi+lQaQjioQlkyWPYuXaMrEGAktWhsQfQGn0E8fv9yZ29
iWANRNAqeF9Q9rwe8YhGLxCWYjWr5MDQTFd9QejaqI1TiqYvg1M8v+WlauPcQb20KawoB5tOoymw
CcAbGcGgu2pa2se/lgiO5uYSbErwQwjAsaLC2LqybWvJsCWvJOwjLbJ1HuuRW440/qwiR6/9hZLt
nD0Uw1F5x9tzkky6nsuMK2qTcKxdYzpRHW6kU7VRGtWRi5c+2d5fuDlPcGlLcLU8DGWWTfuk60ca
NgWSTQvnbu4CvbQguNMCquRpnQ+S9xbU6oo4VSitpGgJhTJ3lQEsgdsCCU5k6oQTR0rQZyc2Qi9S
kGNvbf3+xWK7vOBUUQpcIKsl0fDZYQGGpkPLCgU2TTBo6BmosQFa8NLRdiPJdmrWerEmb+RgfX+J
5hwXCupoBkOaA22rwvYrGiVX0wRBXm68deQhNX8E7Ou+idkb99KGcJSKGLuxROLWY5A2ZqvqDWhc
kzuYwpSabqj9tf9aSyW5hXGJ7F29VcdsbGHTBudr82XZp7z9WBjXnCO+GJfoBokmIZFCsL01+CA5
PiggONI8mW2RLy7/+u9j+a/N+EidWGg7m8QT0GiDPtjrw4sGgzpsLNk/mXEnu6NmDHSEzLazMLC5
yUOSFh3ySBgAeDz9+cULOwmZ6pcgFfdat6CBgwojDam5ylcfr7nD1/J2yeLcfr80OP35hcGiYtDl
0wBpKVJ7k0Bxx/7VlopTK/bTfxjapA4pm8i6AxMkzKCVB7VlhQSlWnQucMLX4fiz2Geml3YhAqI9
L4+BvR5xyaC3DryHaKD7SMbzwlfMXS6XXyGcOiML7FEKTECwkr+Nf2T7+kdpv+L54URZT0EZL68l
4vaZ14cOUx/wJVLzMAJhfv875qYdgHLQtU7qiKBhvp72WIboNLoDmAf+XZpz4ECjYzGCcYrXC356
LnU8Ydf/tynx2iH+aCWxNQLiMvgrS6chcAn7lETbqDBOnY3WRfXMU5n2lnI09HPZLGBs5q4iMlXH
sPaE3IAVqonXKk3x/qnk4yAFIPhd8AYzS4qDOaHMJowZLtjruWyJmZnWmPqnCnxTaujDIeDO459B
gSddtRgEziwdOqvBbwUOEgABxMd5nEOGqtHi4JR86fvRlU7xztonK37sz1lI2bO/s9yI5ur6/o6Z
dsTV84Ug7pkQURDFshHeCzvGH0BpXbRmcIpRN9XcCXWgV1SvqQFCFHNddAvRyoK978jw0jEMY9rV
YPk9KWF6LO3PADq80nCyqzf0pLplui+jx/sjvFlHjBA6jvrEKgdNFV04mo1S+1nHdP/UVmhgSfVt
2W1i/lTY+iuT3Pu2bhZxsgXcEFBRgHqDEu56zyRF/j+2gMICVAYC74AmmtJmETOyZEhw6FafNH6E
fsNTwx4LkK0zPMDqRKUFf/kPI8JzCxtywiGLOmMWMlQlXgz+qW81F/KmQM0/RqO9y9Rf9w3dOpRp
7nAE0BqGegbem9dzF0eyH6RdEJxI4pVdNBHGukhyuHqS7XstPMQxsG0qbYnkYI/I2efiWOf25uUX
CJMqI0eXNT0PTsBf9IzvpHZfkXAH/kGXV9xpY0gs+H/vD3tuIUHWBIljwJ5QVBCid1PLq1izk+Ak
43FZpz/0rnAI2y3WNuftmJNWLJ6YNwJ4bcVAtdlPuiXxVvb/1sj5ZfwFEpT3hzN32PA8/z9mBKcZ
FX4bkBpmWn9Y5aCnNLhBOw5q5UJeweB9a7fvSOwZPFunBDbY5FHWu94zeZEbCV5hMFcPjgIf9hGF
HWWB51vtyngdpB88UtwFozf5zMmoYQD6iPwbgKvqtVG0LhZ1PMBTZyt9I23R5fsQ7ILK0zZkqbQ2
+SbRO4PZCCl6XApThvzaVJHXbR8oXXCSdHSpPPg4CEcWvkrqJljaiN9d1je2pr0BHqwJkissnS8Z
VjvUbXA6/PgEfd7qdFLoyaZ/1uvTbr1O6Gl9oufVeedTej5H7vrviw+UHsJJ9+Xv6vHl89F7/1vT
lj54A917zoe3ehwdL1j9+Xp6s3dPh8HZmrSh+wfF+dg+P/3Zmrsn5/nJWe0XFmh2D14MRHD4cZbj
cTQNxPf0x5qWWx2kGwvhzzTx9yZLuDa5Noag6Ophw48Q+5CGINDzl4KC7yDq1gyuZsTtAIiLHNMV
tHRL7je4LaH+RbKfrR6iQRjou+G3JO9HPXTUpN9Asxx5uaLb1mOJJrvBkflLSc5pAzl4KaNtp7nA
fG3uH4PJGd77NGFrogUGeCuphOPaK276cyHnODu/oJrBc1n/JiC+3vhE6uMwUsbgxNMD4TEN8gVH
NWcAnW7oJJ0CPNzY1waajuttl9k4WbEB117AVQVD+a/iGogC0LgzFSCgM4sYVfDuJOOAtzMLQd2Z
PhqOurAL5/bH1e+L+RgWIp9XT79vRg7EeKmVKiuzPqFgQM3t39x8sRSQl7xJSeyBnrzX3XygPN/J
ylcQQ6v9v0BFhSEL3rGtG6OwBkxsi3bok5Ubyk5j3VJr381LfbKCPLiM8elTMfx6+YI2bUMUuXBV
o51UBcGOtg2gBag9aZxCPtYBmfT97X4LURYsChmcDsxcscJgcfwNODJ9sdyXX6dH7nCncn5I1Kd4
5tF6//7wseqd1R/L2dOfW21JGuk7wS8cu6uBC8eus8aaBxoLThp/kK0eDxOVjkhkTvWmIibAhh/1
IXJjs6FmYx0ULdj0NRCuB8n6UyuZYwy/cvUj8F+6/qQCnBK5jRF/qyPDS8ADLQTfMxfY1ecKxyxK
uq71iYQNWhysXHYjQAkbuUSO+T2LC4g0Z6v76zTj/K8MTnHQxfuCJ34lJzrmByW+x8BmbiUfbBa4
UrawBWeCRRjSwVIBqg/gT4QbQOsqNQwaHp4G+aNoAclMXU0ZcKTcRCOOaXwY44/7Q7ut2U9bEPsd
tK7QkIVYyvXYdFKmUQlqg5NW/lAseHalblFhVDdQSHUkZu8k4Mdtqd+R8FWXJBC2PI4qgEFdt73/
JTPOE21eEDSTp6KQJRbOq7CUq8zH2HtTCVwAVRk1knyJI2h2KS+sCHunTuUhrSs/PLXRJzhvjU0T
vNXpqiqf749mbiWhdYfJRR8LNLaFeCFs8CapmyE61SO6vLzM37M2hZZD+ytNAvTH26ODd899m3Pn
4tKmsHsYYaGUSLBpI35E1+tKX/nNMQsMJyYLvcdzpoCwRW+eYgHzLjZZkQI88h3YuU9o8m+HNajb
gdQs9EdWH6XFtNCsmwThGeqEKOsAYyAMrG1bxWZNDWuJvJL0gLbRVBvsXqR8w3xwxkNMq2hpSZ6k
YF0AYwH6msEOX/oIU951XtH+7STtd/JLf4CgUdn/VC1ahO8NCo09gp8IlFdkayoPYb2L1M9IX9L3
nNt0AAliviYmH1Qbr89YSEC4L4Fb4wTpxw0KYQCykeQhUQqnXqrgz50iiHFOsu4aeDjN6VMuXBWr
Qx5Ldhyd1PAPEszRUpp+bl8TlGyBEPxOkwm/XxXhAOEZLIWNwFRqx100HosYcpYWBSaxqzt0Ui3x
FUxnUryekE5Ctz3q0wh4hHsZAncNy8Y2OqUELUNaCz6iPRKjC6dnduYurAh3sY4XEWpCHWaORDZN
ausPMvV84SaZnb4LI8JNi0lLoebdRKD4/uqTo2G7SvomW9uAcGplH9FS9/XMCx288BCVRToTsH+R
BUvptAHhHKZO8V1wfMVQKjD1FuKfS0RVc1v80pAwsLo3KtlQYUg1n2WjWikm7v9TaFbrVHfvu7lZ
UyhDTSTfSKGKWEV0CfehNFY4TXXpqu3ZblDolRy7fIukv/dN3bbtIeOGwhomTgHeB+nv6+Mkc9vM
CMdbCcwfj8mQbq1SpkgiPTE+rDgbXc2gxuhY0msYLuG4Z9YOtiESiHZ9HDcxS6bHehdLKmy32jnP
t6lBdbh0srk/xJnZvLIi+Cbi95KNTH5waiwlozmQp9Ab0/qY9iM5c31339qNqMWUwpyGo6OWjeY0
UYlaai1dafI0PBldN256pcipL7Vsp5ig9leVQXfjgdfrgJhsjV6qFHXNLHsbOjw1e3lACiFtACWE
mrorx+bgZHnarHw5jv/9nEJRGmUAeOvppSW4nIr4CkNQjEDM9jcVOC+QYP9T65BeSdAUrjFXqepP
vVJ+3p+eGU8Hqsmp6QHpO2SexMWQIjPXwV176vr8hfPkOTVlqmlL8excigu87pPg+QTyAivv9bY2
1MqvI5PHJzAUDxDTtAvajFFJDd+TACdQax+hH9iZIKWDGDSXFmZ3Zphgx8VpAjoFe0G8D1tN1RJQ
5senMkop7x3yMYJ06v5U3taTQWZ3aWTa+Bc3IR9NU6rtJj6B/7cYKNTcJZp6SUGjn5lbvavrYGFU
MycJBtHtiq5LXUd54NpgJKchY+iMOZWlxVfYLPKxAisUwHNp8MNUquLR1xNzYZiiUSQqgUNEby3o
jRBsipX5gMgsCUGAcerUFojejel7BuBoBTE3kbaQP7nJpk/G0CxD4HmhCgCQ6fUINSkgY63BmC9/
5E2/BsyVqiCWH0B0Y51s022Vj6Z0u0SmzFQcThbKc+K+mewbxMbbYEKbIo1zbb8nzO7TksUnjYFd
PP3RAzDCjf9iZOJhwTIaqPEIy5igDGJzYMdPpVFRYrz3ZU2lMFpYt9mhXFgR7ksfnNCmzMPkNKCS
02H+sonFY1iS27x53k1Thn8BQp+eIVg+Ycr0roq6WolPnCvryuolGqSvaHWCXo+yN5WNbKQ7JbHW
ulTTwK48C4/OJUmVm8bY74+AtgkQhlBaAjv39UcoSim1jYUpBZbRcmvm9ivNqR3g4Km0f/7z5ys5
dcB43HcAcyfDxoFAoDqRT4i1ZBRY/cSKsVmyOjjL4x4pT+xPtlbiVSYvYX9mjwbYLEGiCSZrtP4K
R8PkaiBr5TTE8VQ1udsi0EL6byqXx0hPVLzfhXZPC7xOxiLe5sFXMi6Vz2dHDAV0nFBIgyNTdT3N
RpyyomRBcpJxhzhWp8oHH4HSCkrbNWV5BRWUrA+396f5pl8Iizvxx+Ow4EpBRlnYyeCEGFlnwaoB
XhaJfWbjVu2zj1h17A4sH2Qfd26pnDX7l2wkLoWAENoXcakZC7mTm9FPBXXAoFDxQnCBesP16OUm
Y3EA1OqTIfvyuvRt01F1dxxGH5kqo0W/UPKvehRA2Uyy2yhMTfplqM1em5SMQOq5ZodPWT0EbhWo
CgD26rhwr9zurcmMAiYDLCv4P0Q8j15O1Fw6zIDBpe7+1jmkowdlndaQnc3BV9C9F/UhCFvPjryw
8Oq4XnCJNynh74FefIHoeAFtM7raCp9IDMqa2JWGQ8sfDD3/QFmsaRWKOmOMAK5Sf/fobkCD777J
QXtGaK0eJbZFn4229E3T5F6+CifFLnB+TtMORj60t19Pfj5KrZk0WO8uUbJdmEXdhseKstcYOrUL
v9ToGFUK0K1KTXlnkCPPs9qtq1Bdy2WUPOqBNTXt1nW3H2tlpDZnsSPlFcrAuLvdPKnfAkP/JTV5
Qgs7jFZBgKzY/cMjhvgTUw2+fyLhm3q/xJWdNCvjgcT1sVFYs0p1mbgtLiAQXka+C+XfxfB71iCQ
YfDC6EnCvrmeNGMMAkmqi/oYoI6VJmerPqsIjtry3JY9NdvPslN2Utpt2Hu164JDY/yC9xoD07k/
8O8E0eXqTSMHIQhYOUBWju5J4UN8u02tLqvqo0rkna/s6+5dS53SbYrA8f1wpRcVNdjBbk1aQI16
bB/9YMUe4+aXb7Tr3D+mOtlm5QeaEAP8Dx8NPW11Gt5Atr7phoWr5KZz/vtroS2Oj8GTBaRC19PW
h0je1XFfH5Hb2fcZtRt9F6smHeLGAb+vzxtHqf4SdJ8gT7zX0nFV1Yarq25Cdl2+T8rSMRIvqAwn
HT30eTwbQ4923CXU7vfTV5xVNC18I7UQ14uiwHJZ1rJqxs0xNkEET8vOyJ9SpapkRx2DBmAqXw7x
wipJbNPGN4ODOsQho0VvNVQOUfK20DsLAkO9VMOXIgeempJGt/ZRwfp01SSl4kW8QbNnwaIU8CjJ
Sn6PkQ8ce+430e+igD4AVawyP/Z4T3wGvJSRxYXEXu/qaW2N61TjGqACY7LEyibGU5M8FVKDU+D9
LUEkeP+OM94yy849zm1QasXQmSVvLDbI+v7GnTzdzQwjwYagAk1AaNq83gm6HoLnykCas9J1mkMu
zWi/UuWzhnxKWT5AYfO+OfFSmzYeFCDR6KRAkdf4vhouHjHKODTEN2EO+DBW4ES4a4o9dd/IzZgm
4lvkgy1MId6EIqMdUfqxloNMOvohOyYxwy4v96YxHrh01HmNJxpT3u+bvPFDMIkSpoIgFzwUePNe
T2Mw+lqJErJ0JNEexeVdVx97vERD/fW+nSn4uFou2MGCTCMDzTgYBa7tKI3fthw71OMO/VfG5OlS
BoZiktqC80ai4Pq3m94uTDLgwSWNUBK3ym1Z7I3EWrX5kqbNzOa+siTEz0kOQvEqJr43WqOjSqNM
pa7+I9XW4/3ZutltwogENxdXReujNAU7egPefM3NU/9g+Al6j6PfcblUr5hu6OvFmUgK0HoDDXMV
DH/CmR1ynZt+jgnMHxA0HXvmgszFeMUTpFX+9djCZ1+aEgKYVsu0JgDZsxfEbN+dtWLFmiNPPhFI
IkpZ2Ny35+namBCZQEASZxrvHW9Mw7014jEAYs0cEl+Y0aypRgra1H9euMvhiSlR4jcj2N9gUU+e
Q46SjMXcEXwL6PYN/K/7tm6P7tXoxMdcSxpJ57ntezKQIGHn6O1DigfNsKShN7Ppr8YkbMY+rMxW
j2FnzD4AR3B4pq6VJXLumywRDvGVFcERIWbvQeIAK530HhLrvWXJW8rUg/oSPxW6K/nhWU3RdGeM
jduRBdLJW+90bXz68wvvPma5rZUKw640X+3u75D845Poe3AT0hi9hIiQv9/lF79PMsa6ZJR8D9pb
mdMrRvjcELVzfKXM122RZ17R9Etp67l1A4sBYBTAdyo3ucU2kcahC+vA62K5oxGg9PvEHFJc/fKS
qTkHgizNFEQiUYPnwPX8EVKGeHxUgVfrRSStQIaBqBmabQAa49H2GFeJX4LQssj6TQHNwxWT/XaJ
tHDmOEyvMhM4KqRY0Ot//Q0JNIo1fwi553dd+EMLEX3EDetWSl9LzpCX1ULl9SZ3i0WFcKsNvCDa
jFDsEAadmbE99nbNvb5NHVVlIJtEBrXsHb/sVnzkm4gxpyGhp4Ll7f7Rn7cNFB/aShApAOZ0Pdii
GnRjNBTugVE5fotskMwPWpEe8J0cknW5AnIKRVoVtvSjVrrOLYrM397/hhnniucCkp5IzpvA0gvD
r808UqVe415mt0Wy7sfReK7aEsAjyw6yApUDXY4dLS3S0GUhD5Zahubs45qEkA0+A62cwnrXJksl
ko6RJw8a2OajIt4YTdW+yqqPrhfkAQ5yINUbkyTqUl/PzFZDtw2KyFNkDwYvIeCA2Myg8KZJvLpS
/FMGyriNXZfMTTNr3ZbFvyodYaNNSQ0cLpApgPJcmOkhatTKLIvU88cU9Gd4NmdJ4xRwxWhoUpa2
1owvRNMmtBCxPlP/5jTvF74qbWWr7IIx89Tack2/oV1MdiwMt1w9Jv7ogMeokyzaKMRJFOmko7hd
JdqhMZeuhJkFtlCCwV8oVOEtJswyr4I60EmRewUSWTmE9ViQbWxu7fOyb5woas4qdGPvb+qbOiPm
+ps2A3QzE6m8mKyMpgxEpTaFV2bWtvV/SsVTkbyb7GQrTgWIghHV23B49lW+MO8z3hoAfBNpdYjG
IHcoTLs1ZOhzV9LCU/T0qzb9VWR0aGWN4vX9EQrLi7cZZhL5OXvykdDEFWKivvfRVpNH/CzXv1j6
Opav/1+/rwur1oKrjIxDxs+2yX/ZskRt0izcpmIuXRyDSImdG0OG9G/Cz6jVH8vWCfC3cgjWpHPk
XU+o4RT6Nl1YINHn3lgVjiErjFjSJIyMfPbr4S971HcQ+Xlg7+PH/SkUtsKNIe36BAJR15JKj/m5
t6q1jDYsijbCdW/LPb1vSLi2/8fQRMuJDBagXsJzZqKlR6dqyc9R7KhQxqRqR0vU5x7SzbhUZxHZ
b2+MCdPXBlDOQmmTn3PrlPzsPHS9V4Ub225KjX3t9Md0M1D3H4nlbqyKcxnqg9pJBT83ev4wjMUW
enQF5Q3b3Z9KwVl925nIU6H/AGZA4HKu14wVOQlyZlpPMZhdRpUjzW8g10r2Q/1UJx+hslTomDvH
KloVUFkFXhBh17XBMApTFje+/aR1z4q1H7qlXu1ZAxgI/ARaqxDVXRtQ5bYiqt/aT5X9oFun0V/a
EXNTZgHjjnZ6yO8is3JtoDHqPi5NxpC0V0EreEK4SsMqWSOVTHuoZcsL1Foi5OF7jZCsBj0cuknB
hCwYVPJ01NQikJ6QgEsGsPLobhO+ld1b3g470Mz3hds0z3a2toY3OaQZUAbg6DWKHOj/BS95e8SR
wAS8EgB4uGNEcNdjzzJIVhV5Lz0hH+1oZb9KgPFH1eD+phQLFhgxAVQPt7iC/1LRjXxtJpYKExIe
kX8+/BrO0Q+D7MeN0a+Qpf+tM6fKceLuW7z1KMDKTrRLgDNgVGKazNSHVA+MODyTWnc5fEkxbtLH
+CsIlbWfrsMl2ocZpwwubzBbIG8BRBpSc9cjNCW571MehedMM5wqSDa6/W7/hjCfoTiNEu9HMziO
oE6+P8w5s7iiJ1V5vHnw1pgixIsgKTK1LCNNG54r9Pa4xBqTdYIU+YppZXeOkiLdmXYH+aW8C3Y8
LJRXm6dLAfDtHjLxDSA0M9D5OHV5Xn8DiFVRma/G8JyHg+VokonjU2fSLjdAF3d/vJP3ukgQYR+h
FxcZQiAqUN+Bisi1KbMdulaRo/RsPvsVXUOt+Vz9W+vojQlhNFpjsDhtJxMKtaRVDYR7ZdDUehrH
+BD7W0tTVvcHdbtXp1YoRO9TYx6Ca+FwtH6YWKEcp+dSdUHKiUbqVHvwbWSGnBY5ZbKEEFmyJ7gf
zUhBtI3a8Fm33EQe0fWyUo3VyPe4G6z4RT3fH97MhXs1PjGUZXE+hjyEPUlBbeQnAaqoOQRjCoTw
Nskc8E+34a4GgaNW6k7wBHLDZEmO4ZvlTNg4wNkiqEUlXAfodtrDF+ckqWK55XipnUmBXMBDOXit
9JP5R6V5SbJDk/+u8l82Glu+euWpzqxVXoMI8IMX4KLvwwPPMhr7yX4s5YUoeOYumADAWHx4SGtK
/lx/WFPGPMQNgQ9LkFt6INZD8gFqVCcAQ+sv/xly8+XGOHa7aq0+LPaXzewEGEdbI4RlgBkSY/2o
jhVkrKPsrDTgzR7dBu5/06Pew/hDER/NhaMlPFeno4VaGbCTE/hCQ0Loeqxp00Sk1KT0HOjpCz+r
FgKh5NXP+WZhx824iQnaitIPkskY2hRSXKx2VZX1EKlxdu7qnzrA2zY7dC5OVrL6+IKyyReqGrH1
UhkPZoiG5uhQLGRfb7cbeIpB6ISUF1YVYEHhA4ZGk0NSyfq5WOUPmRfv9CfypO6jnb+3duMTGtLP
3YuxYWvdLR17RxY8ivh6RBn32r6wqwyr74sE6JtzCo6jtnoOi5D6rZsDhOu3jya6eQgA26BxJi1b
sC32Dt3YFq6kMvfTHj5cP6tOusvXfJ9sIFS5rbfRuj/023Dj78ASu/VPxk590h75OlurW3UTb/KF
y+L2cpxmAWwdOsI6FTgQYb91hTwGko9ZIMpRz3/qKvSsIScp7wxpo2Xn2lh3/SId4PR8uPI0E0U1
QikZfeYAS4rvzoLkeV+EhXE2KFT7AJkE0bD/kDz4j4xmp3+lPUTZHt06EDOYiNSBfRDhfvJgkapR
JXL+EZ/8Tz11GrRwnvIjHmtj5MoLgdzNwdJA6QF2NEBRkckFs9H1weLIvnE/5vZZtcFrtYulQ6E7
A5UAev7XIzxZgnAl+JOmAE48QVVbVGWTxfa53baH9j19Lo7qB1t3D9aWn6JNtQoe0r/gkLhvdnZ8
F1aFc8OHGIx4DFaH4Is9Sd1X75cUubugXPL70y9dbRNhfMIpSZrSr/oKM5mXLsvefZAJbgtC/xdp
19HcttJsfxGqkMN2EJgpSqSCvUHJkoWcM379O1C9ugaH+Dh1rzfeyMWDnunp6elwunkq+X0vm8bw
Ivo/UW4CdV03CYlSgSHqzasHj20U4MH5x5MHVyJ1ONycD7VB6t2nRiHBWtpFqLJYYRLJ/QVdEPMK
ZTotM0ssxG6edGPnPiXEef3XgRBKBOrpqTcZx/MDfrw5DgrRHi7dyUWFHcFcU9aNMv0UtV1IhMOU
K6iiwHVNyVHEodhzneQ+8Y/oK+Q+MGvp7P7gN1B8zCx3X43TeLq/cnQZ3XSyccZADgi/AE0NdEbc
HXhPbpDAOHNrbxe0Vr8zDLvfJs65WfO/yoN+zF4VS/nXRhOw0AeMeJxysDydTVC6AjVBsu+fE9nB
e6Uyu5BIJab+ktIuHFaeckELwWMOxrJvxkfp23ec6UdR6iCnSgP/nO6blZYQkIxUD25CeEao7sb1
wM7BzcLLU0BeBhb6Wg/RIp0GIxdFeDagQfkza88D6luHmskyfaMooEpF4HYqpsK1D8N8DVRmrlp4
lR+fPeQfVupvdIf4r/4rh9tgHzj+b+WzZ9S93SwhhUipZi+i4U03vPgsfKQ5aV8xG6Hao82t/ZdN
aygFuRaNOm5y1xce2FPiM1iKeqI8aRURpfV9rb+xFxQG7TiJLfqfccWc25NhwxG9/+u3cQjq5yf4
mbr1tawXoYSf9y/ZsTJDSztG6rp5sxJL4eAJotfVZEBOX3xlOShIytC3ruR61QjIzv7VPaMIVrWU
R1uvt675+ehKDEN149FTaNMFNxPQ4NtRKycBUR6ko0LohOFaU+/2wTjJ/3IIybc+GLAUaM4VQQpJ
tyMJYmMUQiVirzICLl4OQZaPAeVvaw612yym1NtlRJILIKICkgMRU1avBfOR4Bs7L+rOOueHD03Y
VZZYaDzD+t2iwDSAngrpye9WMmqzuK7SvMFL5XNQxyavP7jV5b463Oo3APDOwzUycULSlVWyMsRx
iIFIZy3aCxhD1nBmoP+4j3Hr/cvXIJSWJ8koF0XXy+e36B16EDz5Tvyavqgf7Xv0eh/r9qXzjYUO
XHTDYWtoA54idYcWzVE+104f/ZR/pi3Bm9pAb617iqKNkveY67HrElNFuFt4FEXQirxU5cZQUEhI
qj2zUWvS8OvzNgn/54OoLeyUEd14sSCfi5dksLM8JKG872IkK6UNQ/ZJ526gkBNF+8sUbaSjmlI+
NhUfKfJ515lvmJa7/inbI9hqfCvA/Lgf1eX9/Wsg54ZIDDt2a/Ih4wyYus28Qk3RoCfJZ/05AhmD
Fb57G+bUlvvSGXSsjZdTNEyNIkAO+Tnf/HI30crYchtjFdqBc38pb2NEkxr9IxGSy9fHG8F/RGbh
7p7bcs0jJvSggdmMrEB1EexV4p1ajK6xONY6Lp+UGSxlVeJsNEY+xEJGL9JFNGUzsIVH7cAdEEu1
74s46d3/VhZUIV5LaORFLGBevHy2isdN+8IxYiu37iK1gpNpm1l+TeibqHah9+JjUpihaPmnIbGa
0fRAwVnhVCYWBlF9jION7PF90ZaWEbfAVASB7hoEsSh9zCWuQzrXV87lniPazt3XNhLVKzzTdgPj
gmNh0RkLlJgkhaq48plf9fvQIh9gvCntbN+z/O+FQzYX6vtDZgta+cEoc4EGU30uL45Ug8yf/yGf
0l1lNZZOJLN89m0jJ9ypYvZH3XqRiMv9WVC60qItemmQQR18Ln3b27mnExlX3E9lNX5JJiajMAFZ
slLKWfiGF0UlFlUho8Pb7dpYlSRiXK636XJMO51LRalokmdDUvScfO7McJOeioMHbharxIJKZvvs
b5vXiuFOLlwGV4jUTYiJPiVaoKCY+ioj+95mnOnpg6/ONDpO8BbEVCu0Tkyky9dnDqXQvdSHsnr2
NXA6569ezDrVN0Z4QtAwAXcyjtMNe40QGHEyPQ21c/7Gf2kOxmdpNlcREGzAB7cxzYPlIt9oArqJ
QMGIBxkCFOB/oUQqA0wzCiTBu1TgRLqUGWKEJQ63mfpa6OglihxQ/iw/tYbPMsY3BnJChpMHgj1E
iNELci2qLwVeOya9d9GyjY4nbgGftWs+GaZqilBdb9mEgpgwKPfxvqX9SNf1/DwMIZ9S+I4U2KUe
kLpCzcFKrsaNqkVWvAKXJ8NqLa0qih+RjEQQAbNgqG2U6jSvUW/jXRIFMyzUAxJmZp6GJPNXQvgh
gfL1vpgLazkl5DUEPlFLj1lh12tZSpJfSoPoX8QVb3tbUNOxctgL6wgnC1wIaBlHjx+d9Eu4HoWN
rexf/I287ff9Tt1Ue9kJbVap++3Fhpz/HIlaO1cqBi2SFf9SOtyaW4d7fVscynVk5jZaVh+DjbAN
wefKWMHvLaEU5QqWMokRHwYYBQXYbuufgrVspifh8Ud4LDa6wzE8ydtINSUjpfupDzoYLlP9S3RE
7xCRz6OJtTwU62x9XzGYYlEWsRB5z41ciMWt9ZXmgIXoU7GVrWDza//AOffRbswvJRalhl2iS36c
Qqzg+CC8pu+Z89fyTJ8wu6XVtjdwcCX/Eu7zfb1Xt966X0sr94F7LDYhozyb7lvGvAUMf0P6ED1q
uFdutB4Rf5B/oMj4ktmjI5oYgWcpu3anWtFmNDGHh2RW4HSkWb/cX8gFBZkIIJA9m5hrdRiwazGb
DKzKbi6G34fAe1KQRom/tJW8C82/RKL2TO6F0otbINVWuxmJ6+T2q2RXOyblxO3leS0StXN+lwXu
OIkk4el0/NmePhzdUg6D4z95P5AVY12ltxbrGo+62TDQbuTyGngD7BVnanbjNBbCqcK/P8wAwlAO
HvTMGLOiUEBBnMgFhkGEF8Q0kV23hKP+INg+Kc7y0/3NEqdtvzZS11CU450Foxaj4ia8FHa5j53C
jK2fLVhUk3Vg92vMlRtO4oP+UGzQagIm1OGp//gsUsLq22F9B80ZFya4c4sa39Ft442Ak1Hv9Uck
v3hzsFPHs71VsMGA37dogyLxo7Gamv0jR9swlWrSzjsLQk/h9fVCh5eJD8mt2qrIWJncU/368SMk
5aFcBY5ru3bIugtvzRyqdFGHDe4h1Dgh5Xh9OKNEzFqlg2a1DoobpL1vjjtMcNYt/qHY1+9bM3zM
D8WrkDPuKBYudYKSOJ26wIHrvctbYTcxm5s8Q8UmDaIXdC4bpczgcg5QZvV9ajgykl+q5Z4Th3VR
LOkxqFImcmoBzNx0roMTAzBd1DKOjLJHv/WgfLqYnsY4LDePqml25wyEumQxKiIvmwEg/Ereuit+
230n5CsnQHVFs3JX1aoEB8ZoY+q1k1mZ061ZIaMlm4ekDuJ+Uw/nDZ3PYNSeFMRVfFHTAUT4LYlY
5dvTftD7NUegdCJuQtDKiWV8afWIDPkx0VPw8dlcRKT2SaozxqIu3IjTeEdMpIXmTxz/4rXuh6IW
NpUiR5dKekQ1fI35q6PtdU+ctJfBEjuNOHYTfpM14qpUnLAaSCo3VlY+9vle9cEvlTn3t3lJlfCK
AOsDvguZOspvK8WkwVEUscRu3liIsY5WEseRHbXl+32k21AEFAo58Olxhs4XKNe17N2o65na5cml
+aqOwi4x996m+BCew4PACkYsKQ6KX1U49DA1N4x3eRTWeR0UyWXEGFPRHDIv/y13TQD6TZ/Lfms1
ph1YvlaPe7BSV2+D2A+qGXtudwBzbyaiks0I8dipuPijUtSmWDGWYulszb+PWopADQfPK+rkEmW7
Ph32hgtemVHeoL3cEuPPDHeCrICDESNPpWcfDfNS93j/ExZXSAXLByqEwQ1PlwkrfMChtS1OLrmu
bI2+PXMVeCH/NYYB7wslPeDvxANycjFmzmaeYB4CYsHJRedz1KyGomcaWWswNPg2TgJDiEkzU/0Q
PE4wR1/DoFsCjLBjkl5Kq7VGS4BHq29US0aFurFFtnvNIu+8zYtNiCgfwYRWlHYIGuVepkIic6KQ
ppeKFIiBerZhnuz3fLXWTiwHc2GfAIUOE4QLJ66v6e+zNVQ0tBnWboYCMPPEirEur9zsxyk5DLfX
0qHM04tbNd2DwZXimzKE5SOXN43pTztLBL4FbbXYazl0Mq8EEDujLlbClGXEBVa1nggxCpLjqRQc
9EesuVm3+RLMAUNFBEI2qNFCiT71hbWrDV6ua+0FzbI6ikv8Eh2zxfhYYFpC6HSohTKeuhaso8GZ
8w1SNL41VBeQs5tDu/JcS+JsQ0KRQ7EvWazP3+p7fXfg2xDJmnp/pp2hvEl+5MHtzJVgUS3WhSc4
ufur4WGiwyfP70x3XA9pZUdKQRLNCbhg47Yo2hJAClcQUAMnb73xVnMggSFZ7KiK7Sfr2P8CW0in
P+iNbON/N+VhIrJvUWM+5himY6pDTbLc5hDV4pHRy9842amUQ5FXFu9+pJjW7h+D30m7KqNfavhm
dKRCNfz9U317ZSqGOjGPYIweugDoBkIY0TpsBaW7JChFICCcV22+iXlHDoOvSi56uxX1z7bhWNSf
3+R91HojIIoRp1NICLE96q4WAhd9c7yOSsD+1VX6Tc87mbfJ0qche+KDk6SRwH0x+peAg7/sk9wQ
7PxB+qVuRG6b7PkzJsyHum6Gx34wc89UhAe/QhnnRt7JuqOolnAYAs0S+kcNUzLs4CQajhbWJC9J
f8jUVRuYhfRs/BYN6/6Cflf00oKhJBxnXMcwMHAtXJ/xVKk6zS257sJHPup7G1LKD4a8rsBYLa/8
8dAUOVExWfNRMVXQCZxV7VBMbDPhSj+CK8iPWHXy0mQy730Rpdp9KffR4LvdpcWQa8HpCicqTpFh
gvbQzI1kNaj7wbOQGcn26kb139sX1ycld8Lw86R+41pLw3x5sLIeg8Pg22BmExMQzuBatcB2Lrlr
8E9Cc8yh3nlW7bNu/yn7dfX1qK4HtZEARwNN22iHul7PqIvyfhT76KIQyx3socfL1T4PRDn5jLfM
jfdEIVF5uEjUAjlPu+gSupyy6cH7Z5Zjr1udoLLGTty8LCYoFFWh+wT5PpyBa6EKV2/jYhyjS0Qs
bXBaEzUy5UBYb+Sb+2aCQf8kosvIT2Fc4TVMpTdhjPJrwBgoqIeH1JiiDsqx+yr//UKhtwimA9uk
IZOp0S8YMQ4TKROq7OKBauYD3V4RxmjxgRuthELNFDMbNLTyxLVcrsa4aUoMgI8D3eyiISpJW/Ao
fOLGQM/NVNSVwUzdoQ8xYkbrWiupOc1fBWrKFY7sSzW8OZfzfdKjb0cAb5ornotcMqCgCqrczUQd
wH2UN+OQmrwfYT6dUboGwlK+2r3HBheiQXxMfckcU679CZqsgjN9Q/dZnJ63lzFWHt3+U88sSthu
hl/wcpl2iSHEl96pN8VRsqqV7wRI1oXHd3kd94TVDn3rxlCI1F6rbdOOrQffv3by/SGQtklnBhuY
udGpTc5yn5glxjd+73RhSlNTNLRrao6+1q5mKKNcQk0UXhvH2ukqBwXGHQKATtXadfoi76pPH/0M
8Ibv69ttQBDAaI5GS4M8zZaXKT9CyHV3EIIkuVS2RuTtwTfVTW0PF4Ypn64gSq2vYKgVjTV/SOoG
XnVjJs8/zl+smjKmHNQdWBm5H3s5ADAafldjrI9kh8T891WN1HJRNxKvtWOOGViQwwbfK4yNTo4+
SjMYZmBJA6/Wi7pnlGB0KyPBtqAcxoFIjuMReaMTz9S2IWF1ud2+QCex8OJBChAVKIpK2dC2RI98
IE1wVmfXG/F3ZZH2Be3ar5/39e3GR6KAKHXz+zEEEViQXN4KMu48EtqJw1C129TEhIGnG0w1wuvQ
6uuzBE8JiZ4hA4bzgGXb7KP9+ZEZnV06sXMU6sSGelGgsQwoCD4IxBHWaPJEkckzRpR+MZ6kS4uG
3h1UgeK5g053Shl6QQf/YOClFwyOfMt6Ewy8Hlmv7+/MwjWKGB+6XEAbiJ4XmsAvKw2pkKUG7yni
/pQe0k1L+HplVqzUx+Rj0JZgjjOt6+zd1sAB5rgUOG+jS4wD8S51TLZnndULvrRocxxKpbNY6kGg
CRz3UTQrU31AWsVmqNqNNwhNm2NQ2iwXftPkap1edq5C0Nr12aesgMiCy3YFQdk1rtIQGGgqLFe8
QRLWxHzpn5J5ZjQaLd2xVzDTas52hR9rSQkESBJu1K1T7qdOxY1WPskpOfvPrBDq0m0wXzdKoQUB
YzeGCkKhIeE9Coj5xdiYBfdzLg5NtREjZKiWKt7v9Ua2QtbItkXrPPt+uiEoT0GDqUv4eXWLSR+K
rZJjaa4/B1Mixev9Y7lomudYlJ3RStVrS79IL4MJt5MkW84srARj6QbCjA4yziY91MHo+bbN2nLa
FzgCjhgSDCh2OIuhbYyjSYduwk7tuXKEstVWf25hzkozsDyGCtyWAl4fTjpCksX90A0RFq74Ch15
89vYbdCZqdjReViDhgsPrJf7W8USi/JxupBTvHwAoBU8/U722zVLJMaxoYmIQUPMuxIPgDfZFNby
B9iINvdFYCFQZqDLC64ZeRxM/bAbnZ7gyc06+4x7hr7MfNkb40jB5neg6ChWpb3FQ50wbsxFH+DP
qUET3bU9GxoMuNCqdtLkwWz3BRk+O2e71k1u83l/yRjGACyh11ClN8pJKeHQWL4ZGo97+5nnSUfk
1wpsxSar0WXR0Z1LRtmDRqo8gecm0+ZYio4q4fw9seJtbrKWcMnBmQNRF7UnYlKFl38bA4W0lm6W
zmgp6xKcXKQ2zdhkrOP9mw6NPNfr6FW6nJXg/LpYEfkp7UJLtfbPmAjAsAv372x09l7D1G4RdvWA
9UPwUN5UG56sGYLct6KgVr5G4Du+F4MSuoeHan3WT/7OtE2d1X3PVITpLM+u7DSv6o4DB8iF/yKk
ckbT9PEwYKzWbV/5lRUFv/M1SpuCw2lQ4UaBj3Hr6iZqgR98MzBl0r6neJ9qX82eW6U260G3bImm
qkXEq9AOQC1i5JW9x3E+rLddWoeKgCr05f4+LRuiPwjU+iVK0PF8FqcX4Zw9cWa9xURcJ1zdB2GJ
QS2fUID0igcRBLzqnwjIO2vp9HcAlCvFq32AqAkAkpFghhXRP8Ln+wj/Q9H+WSi6KMNo0DEzDIA4
dLqlmuPRllJ7aw6sauVpLW5fBn9wKEPqYkymrKdRihgB/xJa+sNzbDPOJmPP6WHI0DVdLmpoVWca
hEOTW29v8wMD5H+4bH8EoSxnmLfKUGohTIyjrxJUQnMkWlVWeIzXrOM5Wft7a0YZzbgrEymp8TQM
97vGVhxdIq35Yzyk5poVFVs2nH+kogynUNRtFyoBcnvbt4CoZ4Yot7U/35bmz+9TJz41qkAoG+yN
UG01IoiWoBDhyB2RwSGJUxIbc3Wtp6fod2BqPRHhXTEMwrKiSwghT5xy0/CJa1snKq2S+82UUiSi
2W8EDKVFyREoxEzWXTdpwM22zZAos4CGzybGMPD0Iv4uPLNESAejG61df8jNNcPZXn7azbAoC6El
aZwELaQa0ADjmd3+3bTj9fbrRYKXIjJ0f/Hh9QeMZi1AbKxDOBhgmDF+NgvnvilatKazX6cshF4Y
mQsDkV5efo4+eUo+zvd/f9E8IBQ6sS5MIXhqWwpUCIMEAu6v1VtWsh6ew4TAs7oPMv3Izd7PQKj9
yPOizIUefo6+wkW6ekb3x98h0KTNJYdmJN+Di+2/jUSGatUrfs1wDxc3+o8UNFmzlDf/7/U+rR4Z
Gru4y7OfpjxccQhQzVlhgcSXbqVsRSKvGfvMQpCuD3pe5wameMG1rVBhV9tn9+kvRaDMsotaN1TK
ACA+tWZn2cwn9LKtmi0SZY1Bk9YNvgZVBdfO06/MPHUWvy9NhhwMXaWTXrFRgm9KBsrw+PbLeIeH
+flXh4E2ub7B1QLYYKGql3EdrfaZw5r8vnhtzRaKOtPDUCeZghTSJd54zzwJmOHmxXfLDIA6z3qW
c0U8vZPk1UtpSTvdn2xGYLFSgwxBaNOqyd0YRgWORXH0SHRJTdbLfGGzUXSkTCPfUMGCusLrU5EU
Lh4UtZTBbcHLPDMHh6QeS6OWnKMrlEnM2bMlR1e5gX8yJJwk55dANtGmR6pmYLn3C2f8Cmf6+wxH
yIq05ydp8P7fTAs2sHR3YUMUlDihkB7cORg2QK1XJEupj0K7DC9xR4xR1NoXDEO+FMO6gqAWaxxy
EK5wgHB/Nnb38pA71XNu85bwYkafPmGc9oXr7wqNWjIjz4SxztXs8uYeHL4wZZBoYPixWf6+f+hZ
ONSRLEW9q+NqwkGleU+ko+keWQ8vFgZ1KnGHcIraYuUGU125j4g0WqigL0lxuS/LtMnUbT5fMzrS
HNVap0UTjlW2JGuZwYQF66IIOh7AKA9FUR1PrZVRd4LAjVir4KWzK6Jvgg2R4C+yj/9SIOsKiloy
l+tA4SYCSkE/rIZHi+ObmLzVEt8eCP/KCvgs7tAfyb5vuNkBrUKpicJJMoUYDme25jFyvhjXy7K1
mYFQHqMoe33T9ACJSLjZDfZ4RJzkmeELMVEoj2VQakPzeaAUtrw6RLvC9J6Fr+fhlQHEWjLKb+nz
MUKZxPeSNe/CWj3b6c+v+/p8W3MFepZpqiNaNnWQHNKp4KwTurLT5OmJ7B6iY74ZtsnRXV1cKzgE
B5RC7H/0L8M+s1AHYd/H/v5t6jBdYVMW1UPRMt+rwE58M/4srcCqcru1Sn+V2J68bspdVqCnv+y2
rYWC8Kq3WsnkbUzrRRfrjyyZ6EKCHZo15K9kq9nFVnLijOglSQ76QdxGMvF+FxFmzpDkVykReSDh
W7dPPctz142XmNIhTgwirPl3V19xMWK4emT6/TtqD4PyUo+rNrXDeFOrpPUYedGFyxf8FuDgB78t
qjlpO9KmKVjASwGvX8HKd6NCngPLur+8LAjqLLQanraS0U0xcdF01P37mdV+seSVXklBHQSJE9VB
rPn0kpXkrbBFU/LINF769ZHV5btkra6gqLPQ1HKmqyWkqexwk8fmGwgRMT4sNqe8i7ZJGHfjgp2/
gpOv3QnDF4XWSwC343+jFEr4cX9vlkzI1e9Tqi/rclyPqBu9jA/I8muo6/LNlKxfsrX4dB9qwTG6
QqJ8igKVC5InAGlYieahWukf678DoNwIOVLKUFLHKYnEm7/UU8kQYMEKXglAXYk9quPSNMRRQWh4
I9tlTN7XX4ztZp2V6Rtml1PRBWLXRFDkAJ13ztDYg7RmxZvubwRqB68xysgt1UwDRvN1yFaylb+4
DJrF+ysFhu5rhEgaa93lsRPuc0baS2cQM7NMxh3LEoM6826htoJeQIxdi0D9c/dvaclQ+fLHMN70
4cRC1UsFj2xKRg4BCa0nw45Y/RgsEajDDSr91OurAXEfzDNE72NhtYx62IW3wpUU1PF2uVTthHgy
H8EW1cKOyCo+ZxgQlc469VFQiZjKhCKhHb89TFkTsGn1zrNnsTpg758NlR5MxCNGP2KEFs5fQXRi
eqhEKNZM+76QRbtaMeqU5xm4rqMae/KGt5WIW14zi732smW4VPftOobvXB8RNKJlUipDmMumJqxH
CGOlaBcX171shDF+nG8tZyTJ7+BQF8xgMmOlvjVjZquyJJGrzoc97EzJ+Tl1V6okOIWs5y7DmHyn
3Gcwrqz5iptBwRTiOPzZ/MxshtFdRJiGAmGiAeY03Lx1VB1cCa2EQ6KhmiobifJIuk+GF/TNzEE5
mejO+INC7XiVSmPgGSIOylojVhWvC0QfnBoEu+DMzjA5HFPuVpgrTDI4FhhItVrXaMhvXr/sd/5h
y4qjLpqeP19Dqwh88UDieMgckexnYf1AfTVjVReVcIZAXQKZmGVe4QKhrolhcqddh+N6/8ZftG4z
COoKQEtknoopIF6wbSpQMpfcR2AJQXl7IZJDnFxDx+PScgKi732V5CZDNRj6951JmWl43PiF2HUA
UYjfkgovD+PBQXNMdrkvDAuHugzkRq+CosZyDebPcnQMtEaYtvJ8H4S1YpSbV/Z6UKnYlcuu3Duo
TbTKl5IRnmLp7vT32XoFbddHWQcI7cFpd+GaZdlYajWJOPv9StUyo6iwH2g37q0a/MLn+2vEAqBM
gZGOyGvD/l/G85vy1DjMuupF0/znYHw/tmcSyGHvR8nEUg/6/Y1B3jBbjyCtGW89574kjK34bhec
ATW9hLZeDkDpR0YecNKDT8YZFxhaK1KHvOKaRm0E7HZh15bg8KaCvFJqckg0B+gsbUtTe7RLcv5k
FcMzNPl7hvZMNkX2m6kTclpEwapC8rrtiPJ5f/1YwsnXqoZBSvmQF8AIN52tv3wIK201/v47+/Kd
AZ8JglnYRp5qAOlMDP7UbEswf5THvwShzr3kFkMM8hWc++IFBuyYbNB6ZbLKc5ayyvNblO45xAVb
D+2kcFZvrNAU25qb+lK8RY78ayevWXD0nHSk5PEKmB0kyhSEldt2bQXle2v3gmoH+8MFvYinqEeP
cb+VXkyz7y3IKUT2F3pI/2NkY/YBlKkIGy9WQAcwKeHBW4MK66yTs2bp/+XF9geGTt3Kbd+l/nRZ
v/Gr3fBdpIJ+wuzXfW1fjtPMYCifYPS1NC9c7F6PqwF1cJ/vrpmuGGdqKXsx3zSaIw1jVdNB87Fm
qCXtbMwwcnULYUQklnzxgLY2WA8WgwxTMspRCNxAQ4scFtCqU5KF5B1xtMBZY/7JXy4hZTF8DOgc
5ABLiFdp8hysXt9TUzuxImoM20fn5GKec7VEUL5LfnvibVqbRczCXDHKYKCpsk+UHhCHZO044Wda
OWb8dn+1FsVAO+NUWYN56XQjrx4YRY8BlPAUwOv8I9sItroO/ovhm2FQJzSPApUTYmBg/BFmxprC
Vn4bdqwg6uJF8Qfl5kYvFAUJa3Xy3cIf0iPq8KdiX40hy/JrfgZDHVBVBweFBv/tYg2mfzKIbNZE
2NbH9f19+a5ouXkMzXCoSx3DG3SvzoAT5SvN1n66ZOIeI6YNNs3N9lhdduGGc/RtRTS8iHJQ9qKv
mvEEXw7lzj6COrMZWEPVHH2pF0vMdt4jZgipZ9whrz7hVonFukuWFX4GR53c0XfR8DpAUXYHET2z
ltBORTLiiiXWovM3w6Hc/CDJOsyM1qanHTIT5K21vO349XV/Bxkn63uKzsynKJM2DjweIGhDK152
YkfwMkIzyn2UyQbcUxPa0+8N3wWNM0pyQDdEOkyj+U++/myxJjlncgxp4g9FOymiSmQLLc6ffycB
ZR0CsUZ7U4ff79ELckyZZQ3TQbmzQvTFjVbwYYgUrNB3mtb55dnBxnwPbRYnwlJnA8ge/jGldOGV
34mIimFQNAxQuxHNh5Gg6hcz35j1/wzNom/vtlfdzPUgUUJAAW02xH98adAkzD34p3xT8qsWWWG0
7WiX+zvFsLB0Bzynd+mUhp5e4caZe2gvYA1wVN9iqPSieKDqmGr9UGROryP6z0rYVwNGp3mpd9Hm
ObKYVnzRAswwKOuKafUR13XA2KmrdM9vBasng2S+/7d3po7+XWPi9LnhQAB5VhR4QZBhr17iC6iX
XzwSgDkFV9P9zVl8Z86AKJumtklTFXw4AWkY6YLuQFaZ8bKCzyAofwTjnEchHqOpDEmAdzrYlfm7
N3GXWz5hRZkXdW2GRdm1vu4HjNnCurWReQS3H14QgWWwfIblG2cGQxk3Y9THXAsB8zZa4/6kPjT7
x4wR5lteN4zuRBc/tBmDC64taNWOA0ZCpFOpQ+tk7907/FKzsoaMyI5oMVVu8kBuDN4fOG3S/ZnB
rkJMDOP4PMNjdnSGF3AVktNoum+CzbjhlldvhkT5QoWRGm2oAInHWOwH35JJThIIxFKGRd2e4VCn
FXNXG07C/MiLhSEMHO45jpHjX5REQ4UG5o9MLep0kr/p5DbqkhLqBk5J1Zz8jinczK5kX7qv50DU
kqWu26uJW0/HNDoGGJrVlla9/9WTwhI/oBHVvrjU5n/ZqDkqtYA8V7vyOGABJTK+JXhX1qCbbxET
YgFNP0Tr3hyIchh7oeX6IWmyi4a4YPxDNivylJLRLo/5lhEiXDxWcyzKW4xD3kvrAntWO/DgBluY
TpVTWTmsBWt8xZI5mmNR1lUZGiihim1rJ87cNTo5MgvE/dZ9Gy6wtGP6++zoapVkYLo3YHLkOyfu
YbCbPmBmBVS+NWsbg8g8mEEmORwLljK2qJEVtNqoJgM1OuUGVIeW/C7bqF2u7fjY/xReVPaQ+6VD
PV9SyvRGMcqXI7Aa4iSMGWleBltzNMd4695900OiTNNNXrGTE7PViKk4lD0OWqnXlRLillhlNLCZ
+Q4UMmCQzVdMMopJCf/3gbiZsSIlsSrG8qQ4jjixqO8dYa+aiWKT4czSniWn5s+K3oxYwTM75Gq0
yUBJ40/R9shHZzUbd8d6Pi1dMHMcypp0Xd7VagwcsBD9Smzf+V3b6VHEOAmmT80SibInxhjlXpcB
anRkpP8xagiJ7RRVj//JuZkLRVkThZNF3i+wUZoeEqVrHUn6PciPBpKPKW+V8KtLyxPPRvNe5O2/
Zq5GEBUDU+VvKjUQPlMaGWtBUPrVMFVcakgISbhJ7RzP/dS8b2CWz9w/ON/X4My+wN1WOK/5xql+
do5gp6v/UDwK5kyQZIFDXQcPJCUKp8tcHWv9pIRofJw2jDso7+wphktKiJmvGhL1vIieMMp8eJ3B
VR7obkFVwJtOCtU4KavnyPm8v2KLxmKOQ8mjCNXgtxpwQKj/gVG7JNgMjrESkHn2LFah//cG0OZi
hkZvUB/IcuKKQMNQYfKr332ML1sWVZK4ZJPmIJQPMrpdWfiTTeowoi4h0gfecpY6EBAZWQ9Po+Xg
6XryNrJs91/hemtsWENbFnMU8y+gLEgc8GLS8viCsd0q2e559+gdG8KTY7eBz6UztH7pepujUUbE
HZtI40agKaAcQBSjeavf72vJ0rmaI1DGo5eHHkqKG8V7R2Fd65va5j7A7cxlWIg5AuWAaOLA10oF
GUpLnBhtRitFEbhGlE1C3g7eY2DGpHNOsmf1z7b1vk3NL5aJXHqXzz+Bck4aTjNGT5n8LZANRIji
iuSLRe/OwqA8ES1IMNJl8rOal01u1/a7Z7HEWAxqzuWgLEdRpfWgK9/qoGH66QUlxLZrtSg1eeZ3
xun+xrEEosyHH/NClkzmQ3pwJpjeHJD1uI8x/cYdo0FHvmsvc6uhxiWJKJD4LpMEE9wwXsG6j8LQ
cTqRLQ6jGPQBUDqoHfidR988ft2HYAlCmYVU7iud47BYVgBPl0TmaEYol2IVFS7aA1BG6ip4CzFE
h9oTI8yFLGv57PJTcsZNdJLX98VYomYAL+o/APQLPOcwzDkoRsiR+rajblWzBwNESMSMlLjVj2lp
MqemLRr1/yPty3ZbR5Ytf+gS4Dy8JkcNlCxLtmW/EPa2zXkWx6/vRXffsyWaR4muwgaqUKgqBTMz
MiIyhrWuZM6MeiQkfqSU8LsAhddzImNSewptZaPVWUsv9/92jbOz4su8qOIUm4jgXdQZcCPyT4kV
6/Kp1d8Dk1mx03Rra1O0cNlDAl+f53GHBWGu7G1XCMDb5JBzsFsjeq31gCX5aR311OLHUuwJdNv/
SJrtKCPCGA0CJEk8NP5iScTtc2O0G546S0QTNdvMTpHzngv4yUNZkRG72zVQ9Okl2OlnfhmKqxXN
HKGm8KGaCjizOnaQKwb3s0jEP5ypd6NF0w+arJlLRECbFVGCJY1WC9DxKACenKDX+0OI+RRagmix
oH19VjP3WHdSlgJGE3M+gF8SzHSrVcgCXOzpSYJ+wU3uoFamB/b9i75or672c+YRAcna52wLqYJq
1/Vz0TyoF1t6YpMntrFSltyXtlh6RK4SfO6AXUZmfLalcaGwDBsLeKLsVxZ67Tp326N17J+Ua6/F
zPYSTHgFcA3F6WGukUYk3KZ4kz9o93i6Pb918e9iZnsXX4Aez/lYDBr6ShKcp0nQrUeUZ0Ab3t+3
5VP6K2kWUzTshRlrDY8e1kzNr4Rsp/cjLcakHs4UCFw9rSqtaPxyOhwj2bqZAZB9eHrBpF2rZd/1
dzEz3xV4isjIAcRkD4bVG41ZP5Ur9ti/dyTSK6Oh5K6nr75zSvPiGZOAdSL3cIvPY0aKXYHWzowK
MPVjs39JEcFhDqjTiWZ6Mo9Xe8cxQB4NSmjchKPHWefQ0J+bUI8dwQks/oS2/FX7mJgeTQkXNeNK
7szCo/dBlIsEciuUM97Kp4fy4XBf9xb370rCzLAXaGGMpBoSNp6LyUMddp1yQrQ1zGz6ANJ71Mog
AcQrqePveg/YcPuudvzun4zuIj/+95xmBkjKKn8oWcjC9J7BPbIksw+0UcPJutzqAnC8RQyIc2DY
Un6N24mif0lyTWxOxormZqfPu/fTt8d9/2B/R8O3nzk7WGlshsAfhQZwKrWVup2l06qttI2YHWwH
/OfOF7ERH48PtKZU2m/PDlLuL6ncKPjtVKdShS28r263Zu4/fI1pgKTdnATjsTaA1WNufTjf4+fx
+f4ZLAwM3Eqa+ZAClpBppy2KyQqQxR3ZwGAcZYNY+vExszdvBu6baZiYOzQp7YA/Veh7yjTzKh7G
KeOqhQK41lv3FD6pZqp/AXnaNdr9Y2CA9X2lO+HR1Bvj6OxSw9N9S1t93t8B2jnOnA7IYyO2rfAR
1iMSoxS/+dvV3O7uzNU0rTqwg4of78kX7ZYvpNWuf/zXiJ3aSFLt+1Jzeo5NZpfaxUdCAOAePRkM
jUTt/rWfz9r9mw0HO+qtp+I5b6wkftrwB8pR0r5ydt1Lpva8sIQu/+tfniRfedd2bATNm0wVgKNp
XZ33FVCeYzYODJuG3YCvlgghlKz4Qp7yVkdm1zuL00uoTToC6PvHWjP5/OmQPF4spJSN7ee2AWjo
sNkKzxdJV9zgI+hJtI1oOPw/3fP//aL/GqrrOG9Q1OmOgdNaF0gM4kVrO+W1a5I5pXV+GojtmN//
Uh1mN3tQlKxlWGxsT3TKTws0VZtd7L5A12cs47fxKItLEh9ye23utwN51I1DQ7bOu/55bDa6bUzA
bmshMkpaHEv5hFme+/6d/M24BNLWvyGD/BOaXyl4GHCY5Rixns1bQ1DejgzL9VYV4Yn5BQqA+9JA
tXc3jJB/TNuVuI7XRqVLoJYlWRkaWfUG8xGTzxj10tphyKqyMFOYkrwkomjEOxfdMdKKMVeBtVkN
SG/zPhE+9tLufMn0ht+ceiD6gzY3NV2JsD4pTb8wndFp7HNt71XWFP7IBw6UILYILl9b2wqg1COB
SkLwT/brErAWRHW5R0CCED9AT2qyahJyeZC/ObRQroC9gP9gNMJND7JOsH/ZyfblW4hQn1d3lcEd
68yIHloP/B2P2ba4mPmzYuX6BZ/L/FHfpeinHSLKSGcLFuhFaz3fekgupTYHsg/3IZ/A0r5cdnWx
7ML60oiE8dYVymU6uy5Nt4PQMHZ6I2pQ0EZKQ/pgzXHT70vSHveqGehIZIOMTNYDo7AilZxXJQHT
NLxZrvd7NPBazIWsLMmGpmqpjueoDsxggbxvbQdAEI+KHZqmYiIj7WoHf1NkKGMc1HVqAtezswrU
zZMPCSR6IxmMntO1L2XDr8QLkVKUe3cPgZH3ZCWHU9OUvEGC7nABw2bnGZ8SRjNUUnb69p39SO31
S7nZlYb0vOdbsyVHMKhlRgqwJ2HFGAdvXTwpJ6kggFsFnjF4g0wGobENtGEOdQ1513bG4LDmqlk/
5R9prUt2YOhqA9CY0FJ28H3mRVcKwHhhqA39GdARMAnEI7J33sosnGNHBADiZt+fncHvnc+n7kUS
CAnWhrweVuojpi3AAR44pPqSO2KvZSj/yJCLq5MMkYcuwnT9AUvTSRGIVYG3IvpSdG0V7dDnsifm
sSKJWRqxAZivFjTHL63egsppHRvfDQcMKKciq7Xg6uNhF1os4R6rpwAW8ITAF+fR7nYr/M9WR4oe
m4bMVYtvMXwdu+/InzsJbUG6ih/FTjD6OTCyj9G2AM2e4R85c5MSC3RLLwwq/Z+emX90wLdO0Jkr
ks4IC1NLzJ3zoidfor3PN7tGx0qBJqGgHmyHIEc5Fbb2wHGbhDRG/PQFLzdA87feFsixhfuJKVEi
FuSTdXhSO6Nire1knZNH7dPPSPAdGsPZs56UB3BXF08Naq7rHPPGBi4aS3oT+XqHCPZ6xWSG50Mr
A7PRMxfVbluXPt9jHdCxwuOE+bNujLrWiZMQbO0fZEKZ1S65kGFfbxKziglxVmYJhHjNwMC0b/IP
DOKdeF8QZ9A97M03bBXASMll8/R5TvfPqdUfAjd6N7LeGh0Wl6FJ3LWM9d83aDRTfBt4/LvfmmRd
mcZeyPmoLWCJjUfn/i//fube2vjZoyLwa64Cc9UUaGgkNqWdBHTyjtDYxnmanFnMAZylnKkTyDlb
QI0ixN0z+pt78k1caeKAUeZ5Y7Lk+OzQQOQokdRPTeFq6/y4Lrl0itKQtKdFaTSPP5/yUNS+6Jgp
THvetJYVGKcI9fKMvJxgaK1H4pgryV4/B0QHHvbnoK99g9YW8EP2dSeMmvcFeCKflJce6zsbhvv4
ud87JXmFC7U2OUlNdIpZFmDacx1k654BPh2AXPnEGFEE0r/tQ6+bR3Mtbo64AuQhNB6/YZRW6y/n
a8fiJr4IxHUDuBpHNe/r3c+43J3vntcbGK2tMZUOb89Ze89wV67R4VPfLMmpER5hIie1BLIFWVu+
p1UqKTfzJ+65Uolo5MC7Oz1vU92kqZv4u+Rwc6HmQ6NyF2R9OQVNxskn7mraaVs3P04o/QcE7igz
GsP4DBHzDni7Tl5JMnS4EJkgRKTksH6wyu9t8q0N+h+hkBMm5vExAJc3VufHF/8grs62a6xKXX24
ENOxdXLE3zEegPKpbJr4QN12juATBBaAQ9NWymWcZ9qZQFHldjp0wMY931eoxfBRQ5pTAC8k+sLF
2Vr5YPDTSwp+UARmFQdz351VB7NwjFFvaKe8ZM2uZc3ssRSgfwa4XS2sZmi2zh+PHKezpKzodypf
Aivv3xXNbPPghWncyxJgbHQ3fvxI9eQdLdtUmOuFOedbOTPbrCVqnWsS5CgIbDvzTfiowHsASM8M
6MwM+o5B6EjMp+/Kur9A2i7OUj1NHaGSlfzsImv6bwp8z1HpCK35hyZm9uQLIm0YwwLLMxKPCCnx
/qRQigQ38P5yFl+0mEYAXSKv/TDM3XppKVDi3OvV9nR2OUyowB9UDoPIOkATRIVoKTV8MKMrq+Rr
GiMvKZd9KXN6LX2m/1whFENYTtKbx8d6lZmf95e3mFq6FjBT+iGpK64WIIBLrXQwcsXkPf3VX7G1
qT0PnoGjo7Gz/BeZAMFTeFClK3MHy45ezAwaLrWrAYNFXkdIAF7M0dSzp3+0ur+SJi26cgoMiCkb
IcLqDO85Go3aQJAeG43D4sAYSgbmv9iq/wibOz/gJGdVG2JZhSGRDsR6HPFWLMYxgFOuAHqFVuFc
ckrTANX/28a5x4vFfvRTDotLXkdH2tk6j4JTsPaP9zdxMbN0LWeWxuO8oPbEUGtPeDDmjmgIrcWY
xQYlY36TgoUocT3EFXi/rCPUCuVdqRCaUVloZJis2d+1zu5BAIqLOpgOcsDDODYvjrrlzGP58a83
dXYfvIhhMIKLQxxAFIImefCFWE/q7h+MK98uaOYGIp4vtXb4WdAE1ZVimryzQCFkU1c0WcJ5uHC9
dTNHEMqqOCQ9VjSRImrAB2oxg4sRod00IuQhVorwHgsxNUaVTFPQmSvIWKbSNG665xbw+R5kg7F9
SOQe7ivosiv4qxszVxCJQcYEvg/CajTGx3YCYNn3kNo1wU8qdm8fZ7akEVQNvDI4MfHQIXMEYlMd
KKkopBQIbDXds0LgKdotrOc6cZmVv68dWt8S5SjnBeaEqVPeE+FbB71+ahoAY8h+YciB2Xrf/997
ChBP0IDzCLyA5Dk7urQbiipnsNjWOtdAQqrQYX2k+daFCQ6MmV9JmZ2c3Gjj6IP4+PSskUCPe9ID
ltInYD5HM0BihpZ/HD6oUhcO8kbq7CDFNBHEVIRattZPTIm3Kmci52KtqfQCCwd2JerXQEPt8aFf
TncvJSwGACWTN460VkOBJuS2Uvs/nCyXvg8kOzSRa5vsNbPC9cURzfKgPY6HRJ3mNNHXoxcIVHLn
uzrwzhbWOyPrJ+SCDANzdgYgOgzW0ajNxEtR6M0GzH1Hng5ZNp0w9ppV9VLX0LPw4W0fvorNS4FO
JyI7A2FWg4dqwX0VXvIZEoemN03EkACYrmeyM4n14yiCXRh0DDx52+17QQ0PF4iuocJXQmaOKe2i
Dn1vEFKa6U7bifvmyV/Lq9KWzPAQY3Bx8om7zHQ2PVJ+3w0aT76zA4NUIRnQUE5LXix01tx+z8x/
abHUl7WC76kslzdZkdi92e4uaEShzdBS93fmwlJGKRq5hijDm/LNMYBen47aK+3FtGDeb3Z45r9Y
9BUmUgAx7oe/flChMh2Rzfu6sniFrk5xZu74pmRLcYCM4sHbVqZoHfCGp4TytHXMjF0sc5HPXjx4
w+ghNP8wdoUn2D/xuTe7NTNuGFfgo4rFSkqzNnOzMdFsCvee0lljl8L4a1Hzxt3E53oJjrc7YRCT
KBth46O0sMuty1Ph0ta1lPS4ETYzctqInk+Rwe5xe+7MwpC4KwVVHs6wMFH1Jq4H118nhgx7Yrw2
Kz17l5xcZ/StKYgEps0jerlaB66AfDuS/aZn7dZO+3pfi5bSXzcfObc4QcsXybQjao+m7JdQQJIf
A51KZ+WtE8h2I5BcMEJw3ksk4vbhQEZJD0a9YvUkNb0ISXI0CA+FGQVGNK6r4lCXNlscKZ85fcYs
krn5zJnNirCT8uXCtJhE9tbSi7/pfyo8tslugILqgHAcG/TxWQL1IbSeKcKXr5qsCGgmB1m8OjvI
XpYHKQ9wkIPevZ9Rk+nIBYXBzAjXnZuoqGOMejESMzyJe3iuBv82Jt1GM2hk9T/vo1/bAKJLGWGO
yv/iBGR5RvAZ0OchMI5aJMo5lPtQpfoqVw+9E2Jk4xU1hmNExA2mfQza8MaypUZLvSIKIrBC2Zml
zoTK04IWzyqh0eMvsCumK1zSo3F/vxetzpWUmZH240LmMh/bzerVJ6PHr8jK08A/lz3BlZCZiU6A
e8OrEYQgkniWMYwQ4jXYnVhyuL+YhWyIBAqJ/2zZzEw3bMlWYgE5AFZ95I8CXoDOfQnLRu1KxMxK
j1WqppdJPeHU2v3Xa+LkBiW2pm7XzEYLEkYYqwwyBtADcE6xadf1px7ZNLD3xav2dy0/33GV/fCD
FrHCj4ZBu/sV8yhbLXJU93dsKT1wfSg/en4lRQ4ihWFCrKa3BAvF8J68hbsB88mJcUmJupetiRVZ
W6F4uQ5x2z//pfyZ0eXGWqgSEffo+Y1LdW4Tnk6IgFHEtmDnH/JVgV4y4UFDY0HmUowZ7Q7/pISu
154GEZupkF0O5O2kAdQ71D2Cvn2aWk436JetujrKmbFgWV8BOjJM9tkITRckEMKuPCOkkwzgVdJf
7pMRvidubjXUSzLKFc60KMjLK/cckQ1noSRMW9b0O7/lCBrHIr0v/07vF23Atx4cpkYw/5qxFnoG
gCydPwD6KQI9TPlAJVT6L7fvr8zZVsZl1KS+CpmooGUBTNUTaK6s746ytuVgQFIEUUbiWETtAmu/
0o1QZMOsKeIO5QQAi3jPWqwLG/SK4LmpWomjv055Ch7dWSKyZ9JzZX8a92/G8uPr6gtmpygGiX8Z
haA7nfuMAEfQX7cbDZ0L01hdRNhN5qo7gFCCdjmzqa/sxSDjSvjMJwyaIDJ9DOF9gyHtVUa8rUla
06QEM0ttreh/VmRJBOuppomzRYZR0AiBVHXwPSI6FdoQtg5IGnqfgYjNDR1xXRJpNC4vTUTqEygE
N0UJd85GQIqUX+Ij/uoUtK6xRa979VGzxaMEqoxy0uI9AcKmJNbF0xPQ/usXygEvJNgAQsgJGHDh
RIH7IaK5UjEQzWRhAvaQ07AeUWF91Z+oBbjFG6oiPGJZGdMGc55zD4wIfeD100qys/y2EQ/JXl71
j31KMhD1vh1ojbRLeTYJI/ECjhMJX1GZHWiO+XWJ8ZLuFH7HzxPp7FRxCfWt9fJnh+qmTxSXO4zo
uzkGdhERypZOse/cIgFRFPU5lZclQZiFGEPO5n3Eph1CjAHzFdUpNgFYuWXB3NrbR9qkMjcZgXvi
Jhd+dYJhzhWhGpcdsGZADFHurB74/R66r3TGlmhYaIsRL8+DVEFSFFyXOXCPn1VdmanQl8roreh0
SXVf0WVISxxT376+jngk5a8sJqI/Kdu6pEbXkmdR/8UbvTxs6+7/YuKjo2o7ZfzAf/vJWzwpkfmm
hIpLN/Ba4Cwq8AfBy5kGSw084grbhEgJYa0LLfhZsnJQVU1QlElr5Jm6tPE4JhXQw9HNphIBXIBl
ptfiIS1AYMy+96olM5qOUTudQx/usPeS15RxBuU9CnjSFuucQ3tj1rZEzh0uwDA/S/nAhVk/CS3W
fz9wpmA1n4dCMd0mXCXFitc+8d0vD5AZr77OOklJx/yclvxLpa8kzqJbOcpaQfWx8wJg78p1UsMq
18LUhch4Z1le7UZXQ6E00Fu8fYFHQYW0XQpeeNhEVpNlTZKV2QcEISMoQ4QPkABWuX3UMFTQ6zuG
GiUtW6q/gtTJPF9dXrWrhvEy6dgzYN0xFHWOiWhqVnbkAFy+FqEJxu6d3xR6k5ForT1cXFrud6k6
jeP9z1rnr2mh5duYLfEJmwnMvF11X6VbvGSb0U5X75giBbe9Y0amE9nejpZgnVTn10GLsozpSk7h
f6HhjonHJ0kxINVUTtlk9PpR+7wWhsOhvlcyZmcpqonGczlkuJeHLNanHOMagYv9hHw9QWsZY9BS
gcs35q/IeRnX48qiG7qxQ4OGtEmRnZiaZc0HoLUHLmNwq/KDWhBfdDpXImfW0fPiYvAiOFlj4jSr
D6DrBuAYRo2hNXQwmEVpkgCGVEkWNVGd7Sk7Ji0oSkS49JUVsnpmAPtI3nfby1u0HihJz8UXEmpI
/yts7nK8JgV+Sg1hzwpykOiZ4MDdxAOVKKFFgovVpGtRs12UwyQGUC3fnTz78gn0qGDHK6s6t/Cn
NAOUqfsnyR6Rju8aSgXy55336ypcrXLmbbQmGeQuheiLpZB9xJuXC0H/UHK4oFcJXeG0IGnxEXO9
1umMr0xPmpVpDLKSKfcacUi9w8ABY40weKj9E88tyRObn6AqvDwLZWPkKoZUk6YAEFAmaDOc3hC9
/oc3nMCk99ssJmAQooj8VBqUJGmmnUIsMwwQaGBVegGNwGrDtCNhq3jcyykIkEnb5NrFKFIFCKSt
V4YluSQVV4EFUW1k02v4y7fAKNyf+9sgTGJ/nTBGbtWJIlnjf1phrzacHWMm57q4PyV4sok615wH
fp0IpG86ogW5pQJTJnljgb7KYbJGfYzGP01MSuGQoHSanKV3LUFPu1R+JNyBzwg/vCClbdaVmwvf
KV/qCR6h/EdckJhFYziJM12u7KFeAapBkSmdKouGGwA5iLKBCaXN15JLEat0QtSfwDcYyV/tMcuB
SfoeH4Wn+7u2fJh/Jc0L1qXC+RXPQ1K00oD9jUkM/2Po1zGIsHB6b2FgR8j2diuK2KV3EarW/7vA
n3HEq8OaojUfyGQ9Rh059J6ifi3o6wu1ArYU6UycyWhh0kDOqsxiq6gXRpZBb8UpBIvpuKsfaDni
n9fGXOuuJcwugyoweYzxmf6k5OjjZjwiD+ZgVhnGQcL1uO010q6yfSHq0pkPVklgewXmWsDMEpKm
d4DNVuu8YLACeEU7l0WeOYK2jvpQrFTfZtZggGzlXaIaTeFo1KfUUmwMmyiwgsih01CaG0WhY+O0
gCOtjPTbbRldXhUgWzH14qt16WHfklZfi5uZxDETu4oRu8kGTy8395QBEkwxX6Z6oWp+H1FMoCY5
ljTgWuYsxzN4Ul8jL9eBNB359T3QwHKQu8irFOAd29jIDcR+jkSD5FkMPK/Fzp7IWdGk4ThCbA4g
a+BB7AGhAFNExA7RvWhMkRHrdGj0LTf5pjIiNzdR/aekl5Ys4pR0QW+krIA7fKabudR4qVqzU9vN
R2Io5qi/JzZt3mIxh3UlZZ7DziI84vxS6HCVS/KxZwhKizp4+i7kcoy30UYpaQnlxQDwWuQsjsgv
fAKIKCxsMMWv8WRYb0a7FQ3/obVFJ/4TmBRrtRSPXcub3ZOeyVh0OEOeW4BcKSz0r3EXg+Ubhcrp
ffZJKwssvcUlIDlxHC4mC1bu29jhwsRFOrQIycTWS4xAwQu1Dy+JzozAbry/tmUd+Stq9jzuBo/l
uUZFKcgWzrVESsVQMKTFAMmXt0aRIm3R3UiAOBQVIEeraC27XZl/kUMvELEyA6Ft/ZivPQPu5VHe
RNS+2eVN/CtqZvubdmC4LkJYNIBqs18NJfEMdN2g5JCZRn1kVmimoSnK0sP2enmzG8eWYx+i8X96
2LJ6s/PNP40xoqUoo7a1iJMOzB3Plaj5I6gqu1pgBIhKUujFRefEwEhknUN/4riOG6PIEjP57FM3
z0O9aYyL2Y3nSB1JBwyybC2IrtYZnYcM4TqsV5LvQ5X1qrG8RtfeGu2U5BtPNtvkzyU414WrBZ8j
AEwyZ4itABhjvpnj5VV50rYT92y9i3rHSyhcpotB+/S6VAVeVRWozK22SHWj5lrk4e2MfgKfNLsA
U0y85WNqrTr09vf9q7A0VjQ5wf+Im13zCzuymVxCXDchjvXElTG2hz5MU9C5Z3Zr8q+7CryGFdG3
im4+TSUJklqxgS6h+1/y01/963CvvmTmKfM8z6RuQIjtqorxpn7FB80CEsqjUmz0p+/L+7DFaCWt
g4MqdeYrtaS5tGkBqYb/iInf2pkAJnkzQDDzTYRI51sgpASuQgl2l53l1Wqnm3wVDLaJVJUs4EFO
w5MAlDVmJa+ZkMSq3iPtxp7zhx7wQ6+X58t3Ofg6hltDSzuN4ku0kxO0TVXRx/3tX7SJV98zM78o
lwZxXWMfACaaEZu1VNQfChqThzht571DntnCWmPluq0gpjXiUc9W7FppiL9DKe+9NSe+A2nfoa/h
cbJeI1F05S20U5c/71jLftXegQhmo2lGb79ZqzN2r6wl6AcauOriM3Z64wHrX+YlWZ5popekcZyx
/hSotyjHAcvabJGD9qmQoFRJM+0LPZDYFAMkjZaB5wim0eKHix5btOfyoo2+WtFM2xQRhJVeFPan
piJv7arYiKQOCcYOHNoEDHVJM0UShroppARLkt141+wad9xpNnoqEYWR+yr7Y+5/K9Pfc5opUyXL
qRZVWFVhMJLpKSxp/Zb0/IpTMGZ97AMnK0mxTlO9r0iJQXB5Bfj1au1HlpJblI9Z3mKMhCHzKaOB
aPYxWobIhp8yBMXWVUegKdaPHDp13AdlILn1rTpoX8LDeVO5nUOLMBZjNemv7Jnbl8eGVcQSG9FX
hvreN5vqoRL1Euh5pnzKD5J1CSyRb/+RWJlXNI7nWJ6dV6X6WBbaOkYcFcdO7R+UyzH6TH3BFlIz
a9FbvJWCP0Kii1Kx6g73t3vxWXUlerZitcjCShwmt6XtGNCeAQthMDRpMxQGF1HWuSxL5jEWpIos
stq3plryka/oW5zsxWrWQPS/kHKVGp//ZEF/hczcvqh5oEupsCB+AojAIDz6G1LKQpbvpvxXyMzZ
x02ey+NkfZGig2/rY/2yFwf7kq6HYavkT6pPuaLTZf91Q68EzizpqFXAuWuwqtIsPoU1pwu06HMp
qQIT/Z/DEW8P5zJqfJVcIEEiRvmI1m3YUIz82zHtfv/WAgUzKSpy0xi5E9k5v2jRJ3wcRpFwMlx0
ek512HNnAnKONd/Sp2Tjnw4FUjm6nuxe9WNEiQoX2plupc+sateoqcfWIaQbZ0wurzDjC8wLmxCT
rHXA13T4Q9OWySncHt6tzJlFaxW/Bk0eZDb6s7yuRWO3xsA+OK4/qV5jwZTfyprd53xoyiguAuG0
ATGni/K6Za3sltgm4tD1kWYwaWc5e7J0ZVcOkQZpBuqw3OHy7HxT/eB0l+7s3jzJiMJUw/vstCKM
3a3dDoMWp2KTVCQTqdlwmqyZ8ZByduwBPiucnl1LRmyoO0ffYk5Uh/vbx92c0k/Xy1XQOlw8uZB/
Tuk86LLtvn2QE3l4eX3tjHddp53SwsP5VtzMemgTb50cT0o/cVWpn2gBRlsQAI7um96FnqhbOTMb
0mhBkrF1DDlnJDvePgAAFKH8tALsnY2+qPeIACql0AdycA6UyGy6Q7+0REIVQwFUoqqwsyVKQhoI
gpgLCDVrczwYG8rv/w7rsbSr358tTRZ6Ia2HRDgFGibDJJJdCPs5rGim4rcVvhUziy/FoIg8aVrG
sxs7irszHY/WvLSQALuVMTOBLSLYOtawlBRAzjASLuBz240aGvEpctF0Y/QP9/WCKnFmAPvY9/ws
zabD4e3LRFylxaTXie44m2eKrOkg7inCzACGzQU0c1oqYEKmAjyFRPptlRhPR+fwvfmkyJp26p6s
mflTMaDbiSJ2soEcjCoY8tbE9T3QFkVRvp9w5Mpc8KAHHEUZa4oKoz4dkTnwPyhLoSjeT6H3SoQE
yu+uSCHi2UXA+9SSZNBL1aJac8rx/JiqKzk8mqHUyIecwd6cZfstXTNAX9k5TknbtIXa9I2ez7t3
NbVKc0/C6bhuhKobkL3h20u4XBr98bLT/WscuGnRV4tKPKZMGxWSSvNs7C1ANj1mmz8J8BfWjr55
pgLzLLqPK3kzKzHW3si1BTZRADLU2XCt1eOjAoIq8rB9RVlAxcQvRT0WHeOVxJnNiJGbvOA5L5zC
Z5mxgUDjOAftlL7E1ETSQhfb7bHNjEWe+H5UC9jMmKDDB5Uea7WyHwFzZRBTX8NiULzWQubqVuDM
YpS5F4KqFAJZGx2Q7t5Cjx7KfX905/tw+Ac7CXZp5Ic0ZCTx3vnRpStdaT3NkyrxgnAmjR00bRHx
EJRGy68vqaG+UI7tt+G4FTYp0pWwrmrFlotL3OrN+dwbRm2vbFs76Lhv2EiKsN8u+FbYpENXwjSm
LcEaOAmbSBfGbYV5dwAXm7u6QWxNFffb+N6Km3l8dJ1U7dhBXF1tLwZyjegEzoEpprjbUOdPUm8i
wWXcXyNN5uyi+2I2xFFYCSeN26aZmQPQrmOPJa3v6yfHcetYbtc2u+BBFqZJz2Ftxhkvo07TQ7Me
rHVmHh0HUHa0k/tt/G/FzW43FzEa1zVY1ubssjLJ3tktLtr9raOp4uxaT9gZfpc1sJGdYZ0DXXxA
wfpCI2j+MbX3dm52mYeqz9F0jKV0OvL+Mc7IB4jYsBcbveEQcNC2btKye/JmIQDaEC4yU0OeIexd
tBMzZHSdw4FqpSiaN38FDaMksRX/c0TpV/VE0esFG3ijAfNiSYEQY5RLnE48kDOUABcYkdMfcEmK
4FJ/pA39UkzF/P3DYGBuLKZdc5/D98DqHjKaUaecy5yfuQWGHFc0WNBwOG+ik9gZMmMlzwBf1DcU
zV4Ib283b2YVMGSopKMKWc+ugQo2YGFaMKLpx44caOdEuanCzDAoAX+RVQ8bx2gkupAG+GT60Xi+
f1UX+lJuFzSzB0GagxENOL9Y0Ll5fhuAKzIWwHSs5OnhCBxvmbwmhOyY1427YfbuxgCpju50xDH+
rb+c50blMO+UsJ8UPwRbmf0VrwQEVo5B3VqaxswsR8wmajMOcMwdwGONLloBFFTRM5kYukE5Root
/OlGu/KUDUbF64vfCsi1bYyiJep2+BMfaaaJcsl+UO+upIw1hkq6blJLsPUYqq2Rt7f9idh2JGM0
naIztEsgzkKNrPKCmGVxTufeNyVSbTH16wOKzJQObeA6tDQvzdCLs2gDne8VH+TYQ9fYB+V6q+uZ
ohscJgEbWgJvoQ375j7MYerYkq/ZZNpJOBXvDSF3Tqz9ijzaPjBrtwV5pXpL6vJmNkVpvItfdlie
AXO8dwnQZVc6NfSlqcjMnPh1qXqXEVIavVunA0HS65ISwqCTFpYysakCKfbrpzHhSifrYdCSVoCW
jPtn9VD6htNQU0ELD7/b45qFGlWQI4+NDgcE9GdjRMarx7SvG9M6e2ibNzMYY8b7l06brCRYezeZ
ed8IL9QYblcxiyzSIqjYtsUq0udcJuoanUO1uhJDFMG0V43mwygHM6edyep60MADPO1Za7DPmsV/
gtuLd2p60/+kundCJmlmKSI1UTRBgCjDRXALiAfWra0S0/g6LSm4kO2/2cN5j2IzVKGkShAlu7i1
coXhQY3sY2eoycpfs8cqQ4WjxPX9pj6HaEZDmr9PMrkWhgL+RECZw7XQCqGvQryIUlcxNbtpCRrA
nvQJuIc6uEzxL9LMePBZ3MTp5MqSiymO+onR0QQqjbTXEM1ISTPzwXkISf8Pad/Z2zrSdPmLCDCH
r91MypYs2bK/EPb1NXPO/PV76MXulWi+4j7PDmYGEwAVu7uqurrCOXUBOf1oaIAPp3lkImeJEGvp
ehlDjkdKMwlJuHLoY6HLBJSoX3YaoMBO0n54R7LN1RFmLeaOFoIBaeJC+KbDa3Z8gG025i77VMkY
zG2WRmxmZhru9XPiQlRFjGNWgpiWvlyVg6nzRlsbKEYNhmGDymHBpYw/92gTJy6l4NM+lMcn84vE
Ib7fDBlhrZYCC94IC5sCe8e2lWWUqNGgH4iVR99z4/TdSIybnh83E/xmmUMpC3rsb9dcCuHmHTLK
9+j4Qh2AncgJMdpZtGGP4LimEeDVj2K51HfzP9wt/2RMnFejcSA7qtrReW26VwMpDvK9VEeZ6Yod
1eKfkElsk6tx0QHqB7GU/u5h2HkV09UT2buUYpTb/i/fL//ETTyVErYCW/aIAja76y7eYa6NPiON
uBCPjs7gtxb8kzJxSrKcCPKQY1EvGUsAH7/kIX6nKO83beKMmopXQ67A74fkZSfo3B64u9T+WhDD
zzuif8uYOKI8bTqn634UoPzQzGGzM/HHtdKrL40m+xxUhFug7OA2U036HVwWTHj+nv4nfuKYeiV2
xKKGePNgom5t1PpidnnpoCZOyU9y2ROlcYVXXNCDjkfDebV6ci2DvGFPn9ffmv69oBwz3Zo4PZlX
WXT9CBhDmtguE4ptVSkDnkQemGvCffTG/gXaGiBxw5Q4z4HNrf7znRS5EZVCkwWQ3WuTZXZSrAE4
Z2DPvVMOBnLb7psbVhnEZyxqfIPPb1NV621f4wEPJHP8HjFSsUCdNbPXIuCYMGMCunsJG3DvGoso
4SSG4dlzVh6DaJwWNtT09fFKZ+Ktsd1CUWRWY0VAM93LUHynB7xqzp+78CxzMvFrceFi+Uk7TGwb
Ikaqe/YHbWmyDFXqVJnPCx5hfUiuEbC7du9uQQ8Raozu/rDiNieGWom9fZXBY5ERrJQ362253RuX
xnpeUKbZBSvAS1BZ9I9J/ORkw5T3JWBz8GfRQ8pAAOhIKZLHezp3c0usyLIcePlkwFJMZEQxCPvc
ykV0V9HroIM9CNCHwAoNW3Bnr9cYz+gCXd4vNffO6Avm00B/LgO7QBGm43OuyrtiXfAQKwJSoLEb
cNDUi3Mvo0ZMjlMC5SDac3iQDqo/Pbc3F3bVNZGbpxo8wCF/b16dLbNejzQ50pO+sI1LkiaXQii1
7pB5kFSYG4UEZ80IOUA425saQ5VLMMNzz4Fx6hB4NGiz47jp6Hga5SICBHi2EIDluzwxGoDFuUiM
ANlodWqoiEHnctgzu04mjXVBiUtfUM25zD46VlhVleQR7356gGhR7QrRYRAyr/n9Z2dXaEi2EaAr
LEa6AVSTUH04LIHVzDSAqJAqAnQDnmYcvbx3AYHEVkPPxuJZKFaBZtetTNltWNLgBIxQeVv3tFYI
/1+M6mNKA/qDjkZFY7mfOOdGj9g2BIqkw2nnEWejAddQvvII/3pc8uUzTCUQxGGNHMI+BE6TWzFm
AhkMDgIE6T3gQPMPduwvKF4iAjQTlwyEIfFHg38SdpxHX9G8muvCmiU9sVUglj4t3aFz+fS7D5q4
h4DTkipieO1cGu5+FwGxqqTvLhixwG8UkWYfGJjJXGy4Hn91Yrd3UifxvdN6juSy2AYMCGqnECNq
9rP92GJnYuwbEb+4Crla7NhIlLRz34DQXfejTbcRV760EGbN+dc7ORONVWutLDkXcjbBqjZ6jTat
CfxVYPxQI0p0KuTAI08X7rGZd/Od0Mk1FlRi7NacqGGetR4MrQbIh546H1U3cnWdH2/kgorI046l
xA0lMc/kUWf5dfsh6C2aLs2YSiCDWgvUkK/jyPfCvj7WEJmd+FuvjZhgiLGtegEaNoyVJyBhe7yw
GWPUWCCSyBzAfQRMGU12kcH0Q5S2jgbOU+BxWsk27sAUP1D3whyqVfMqWeUlwMtTIoq0c0MqJ2YY
UhcFutVwyt4jUlQkjM6uZDl/H3/a79VrrMCyCFVGvCN2mqNmq86NU89zzkOuy+W2UuJVKgIZEqje
dRSZirywFb/1CfIEURVl8K2zqjx5K3QJy1dpHjrnK2uczx5F5eK6dFnL45HdG/29kInvk9HyqWUF
hLxcD39Nc6NSkIhdTU7nGpAgp9bO1Dc73UTCWt/tXNs7PL2t14a3/9jv98I6fsJr/AgIA7Je+yZd
r5/px1LyZgbE6/4Tx3O5uQdcf3BlR8In6jF5+fwELcSh0QGo0u5ycrb2azRNDWs0NQ8GiFLWmNBa
itZGlfu1R5KqYmhcQovg9NYdSYv4onAcVAMHE3g8EjgF27esJ8B/PDBvS/2ds0fyT9z0MROD3Dsc
Cs05iyowqeWrlC88G2bcI3b0RsLEPWJktkrbBhIKM1n5JQi7gUCerwHATb29+5aR7gX8DQu+f+bt
q7Eawk4EniIeE+rEsv08U7skTcTzZuxLAKcjPfgjZ5aFvqMt1OmCjpkl5ZlprkIMgVgUDePo7UQ8
P1GeMnKC0m9FQHbtOB0NpWjPyXXnsP8A5RkQkBXEcs8fjx3FzDTfvdCJ5cqJ53BiBaGFDqsBMRhA
T4GrtDJ3182Xpn99pbbeNnaewmzWCaVHOSZaRo4L7nrunO8WPzFuleEapsrxHSISQWYKDGT/6B6d
pxXpr4khv4qfzPnx0md85J3Eia3yrCr1QV6L58Qn78C5kleFuzhGNWOPd0ImgYob8GWECXPxrGuH
d/nvacCsgYUi2vHxWn4HK3enOO218spE6Qq+Ec/g5TycnoQ18/VYwJJy/jSz3Xi23s8Uh9UgYTiw
7xUSQYKOiQLME4j6tlu3V5BZXpaQ2X/erxNvxrGywCu8CmBhYL3dW0TYxykzRD12b8eNMwyucS53
Z/BHAgdic7IUCjpG+swC19hPyPdxCc9ops0b23ojf2KRjNjxXix1o3HEaEAcqzhmTs8IXnarkD69
ErBJ7C/PHjCjkDVfONOZ5Oi99IlpIkJL/CDE6pur/yGvYZmdjYZLOHXj6XWbrvZ7AI8ttSHMub67
NU8MEW99/O9xz4FWTXXzINnnlcxgduSkGGCXoOvv/nPccVfXF6tYs9Zys98Tk8QkoIx0BmSjHcNF
KfAlel6R4WgY8dOHuA2Qgga/w1IyfSYjd7/PExsVBaVRBgWnXBpmop/h/CwRLZhvypI+z7yJIQkp
OBA5IKMCvqN7fZY1P0hclcOJwnw+uc0KJC/bAfyLqEeAknQRw25mZvhe4JiVuLHa1HeVihsgcKPv
3lEKhA6dVP0k6xZaTIFeBRRlJCAWqz2zrvVmnRO7TdGugOZ+iEV/yS4zOXEV7fntl3LeHKP3cehp
6QznAq+7nZ1YqjLEqaIBDx71/Y1uhnZuNXb3mlLt9BfdQ1aFStPH5VLsQuyytjpKB2WlArpL3C+k
PebN52bpE6PlK0/ivBgfEqLjZQckOwykYzDE8rfbrbAGt1Sqo7OI/X+ow85foTeiJ5abB3LMSSFE
58YL+tkwV5FaRY+AF3Qwi/NXMxH/3YZPTFV0hKZrSnZcJ4ikk3OdUgkwo6wRygc5XHiuzpvozdIm
JgqEeybNslHaQJsEfpB9fluXaHM8jlVR/fFdt7SRv8Y3PYlxHWeA1ezwvFBJgwobJnrGeZ4WLY+P
pc20gd/Z6BT6UC3UYhAKOD11l68J3RNiYZoIw2x/YKMJYI0XwVp/l1buJU7cUOqFoR9WkCihgPRu
WuHKfrymJUenTvxOOVSxGrWQkOnArXIJtzeM/RrPHUQ+S8nO+Xvyn3KoE2/jC1IhSAmOq9HVdQng
wZHcFPHBk6pbjBXZscmAUjFb0JL54ORG7MTleFoc8FwIsTHZ7HYYJkE8ZK5UnZA/ZNvqeOqtbdf8
speGcZZcjDpxMZGgqFGfQvDLdYOQxDQ5eJj0whjE+rM18KpcA04yoSOm3ZKujuf2KyC7WfPExQRV
VLZiC9FAQHsCjArBxAIuky3aJI0PA0jGiILU/+IJeOtq1ImriXs1QC4bQtlxpApnC2rc08pyTGvP
o6tqQXWXljhxNYEXRppYw9VsNnJLCxSIx0r0fzMecWeEU0DJSirU0FN58ey9ec/8l4waKvPWks1x
SVF/2h8fHJrG3QcBncYxMhsK0BdvKx3CfQvg/fql2HL6J5h2wZlyOuF+3ILdvDP2MkE4vzUU680h
hU8p/Qo///92eJo2A5MVN9SjvfIGR3CcgH20wG8DuBrx9FjUTGvS/SZP/FCVAHK9q7HJsFCGsB/m
qiMEUPlQ10tnYUbz+L1kIgvOVZt4owb9XhGbSHizZGZ0kKo9u0I/gw2qWk1vQWVtoZFHe2O25VIR
YgYp5X6xE4cEijAJg+1YbFgQXQG0UsXoJxPJydrKHYL+XvQtj/UgdMnCjjb65tl+pm9vrwhNBvq2
R4vR492f6ZS9/6CJo/LEvPAyFreAvMuNTwYvlxWIBQ2gu3/X5OuxsKUIcFoZUdms9PoS+x5+p6Q2
kHAzS3JY+RYHLNo/b+O4orJFMkO36QfywXCUjz9g3N1HVjbxUrIX1kkfiLhUP/+ECXn84zPdOPdb
OfFKpZAKrdvibAOYLfmDKff9h/FYxsJjgZt2FXVD5XcAd8IK3I0JHrSBRE8gZ3dRUxJMBmizFh5h
1SkgRq7ZLEkuC6Yz7tCvHdRYVO9RYFdRurz3U6xTu34AZoTzJtlKn+IfMDwvSJhNk9xImAQ+RS9U
6AmAhNA78vG2qfWeoRJDXh7v5HwAeSNn4naYxlE8YYAushT1R8N6en3lQKdpY55VX3qwz6vGjbCJ
w4mrNAX3CIRVGimyg/rdxBduQJCcGOW539RoqGUX1HE03EcnNfE0mto3SclhH/3vaxm9pMy6VheO
aj6EvFnWxHkUXlA6XKyikkuuSL0cRvyK0+WCRqel3OOS3k2CGrarXLnssYEbP9GHjagPqq4vRqlL
ujfxDwkfBpHHKWO4eMWsUceS6LMzAI/h6+Bs0QBr+bKIrjwvE2zfvCygGDQFyGUDDVeR6EmY2dKj
AxwhLqLvdoNHjP21WPAfjee3UvxfYdPBrUJqmLQNAwmvCn2njwxoAPCkwK5YlDR7xY4k5v97WdMZ
rlztOd51fQmvCwwiaSS92ksJhfkX542MiavoC02UJZDUjimM9wYI9JZm8WRtg5vdWnIXSzs3cRfp
UHFq70CWZu90AX1ZJr/qjPhtXy+1+wrzlvtv6ybOAi0hSQ7COHhAHNJYmno/7GojW+klNc+n08nS
aGZsre1bvd0DxWL9/X2M6OKcyUzLP66zm92dOJBOczzXKaCYYBkYp8idlVmv+M1SE+EPxM4jnZw4
kdAX6zpwXBjAptFzXGTIIQOlI9kgH4Ta0Zo+J/R41BfRXmeDgZv1TVwK1zaRI/RY38t1d1VMQJod
95dRfeji62jOe41tPrKKOi/P/xR4blJ8Td3kgtNG0rlcoxwKRMYe6RHmxV+JVwRaCDa/Nvrj623U
kemmAsJLETQeuVFximzgsnlWFLEgnUU5JbzkA5PZfixhLrkkaDK6BFF/AyLvRD0kEP2lCjuuiWQc
AZLkB/d36Q6bDXduhUx0o6m9CMTQqYT5dJh4+RHuWXrdAOH56qNPCqkevd/adMmxzD5JbsVOVEMU
U9nJhlHsrtI9fxz8LzH17Jwr8EVbAIMyKrqGUn493tLZLMmt3Mn9I6b1wLR9PDpNBev9AUv6+/S0
NS50OTs4p5S3wibhKpuqVVXEmXQegLSW72NnPXx4EVialxApZt8Y/yT9ClqrUmocnh+384peaOE1
3K6by/fyeOZsmu5W0CQ6beJQ8upRUIhKkN4ATRnFUgwZPmGKgTelZSyj8QenZnYrcHIDBaJaifV4
YCEBBSG6vOn31zIKxeIGTi6fQsuaqMSDFWIK/apaIxC3gjaubOOd3ICMvNqPNXGGgkAD1df/sW5u
2pozBG4NsnZIRK7+upOQqr4yNpuTQdPlP1S3XzI9Bqk0/rKOmLS9XNbA5H4FSxfeqIC3Wfqe2av+
9nsm3kYQ8q7pBXwPqk5mbKRWd2oMW2gXnwVzJypiwFwaK0BoMJicaAE8uLqLWwhiErLTrjwgH00X
9YHnJWOfC/xuJU0OVWwYVQtqSBqeET4zEVWIZjbwNGgDhTsdE9kEyvT4YGcavTTuVup4cdxcRRrf
x0qXd9I50Egf6rHFVkidDU+o94xoWKBdtL+W6i1zl5Eoo+UTXeUKx087nZoa86NFL0nn65UD3BJQ
nHPCEc+UQLRr54XuEENCJvYI/PrY0e2v3lpY9NIHTA61ER2EibwondGP6XzEmcmfG5sFAmz8IbIU
/bUpJgn63BL8BcmzF9jt0ieHHBQdw3QRlp6Uev6CCi37ptHttkbqGaEGUaxXyqIv0jsOi5QIc2Hk
rejJSSMh68qRB9HZH97oirPIr2S0utcO+uBanX9T3zSNss4GZIFatE4xU7aw63MKDsLhsccJrbDc
tNWf1RIsfPAUJKIB6nXYvaQn9+hF5HJpXz3UNb8ey5vtBLiVN1lwHGOeo1YgbxNkiM89jsrgAHIw
CJi9op0Z+e/e3K5BSrGVnkJ063hWj9EvW/gvJtvAcyLwoghWP22Mwu5tzAUXxQjep5wjzC2xIvGU
Y2tKIAVBbaW328/jURwIGneW7GzmRr+TOwkf4kLxHEy3KXiOtxRVB+maY6T1/DnA1k7iSjz/SYhh
rIf3dbWzmdW3sjgrtvQFk5gir3jA+/H4AteWXjGG/ImZ1uPLVVxfN+X6yzV7e+HQ59I442SAIqEb
C2mp6XhFnwFXI0ab2Blg8P6Z11HQ6TexOaZxjuXGs6S3x1r2g9UxufLvBE6W2EeJ70YNAy1DbzdI
gD16AAG7zTYGcwEP2vrZ2T+vDeK9/NSX0DSAlgGQflugF6ILnzLzghk5MTAzhNlMMDRNPqVMFbXT
2pI5q64ZgiRTVM7qZ8FYhf8kYU6Jy9at8JYOCpHa7zg1w/oYtLqvdcRnM5LxH3m2k4KCBHCBEZBA
7TDYgqUlTg6NShtwOEc15dVzwey9wcg9Ev2Nl/pFZ2YBcHj/lvBTF7m5jvos7atMLpgz91x+C9WK
1zwSr2pt53BGdmRWuUOb+vx43+bCxDuhkzCxH2SuVeOcOTOsXiB2MoMvhjOkzYBwxqSgkabcjj1f
WPSyHJe6Meee1XfCJ3dR5MWKF2lYcVKj2fg5jFiwfcjCCRjHaV6QjDnxyULae+7Sv5M5uYVyQc2B
FZ4xZ4mneWk6KuV4otV/m82nHBjC37xY1aAQ+6NIZBDhE3PwfD3e87kQ9u4TJs55iBhMvvHYc4Gn
AU//ng5jaTIzOsbAGGlLnu3HAn+/4WAVmEtSOUwMYfpq2m6n1irLsEXnnF2Vmrt0nz2LBhDCFRKh
Xrg3KOiBMZIZHxaM8kdj7/zDRO5EuYpMDSSPh9ySW1WvxQYkmGR1KqlgI5Gin3csCmqRSazStM6J
blquFSB8DrzVc2RoMpo3EyuiwtPj3fidgP75KkzbYCMAzjR1kxKYZmXZ4Z1z/qL5RC2Bgf+J4tNn
HuuF9sywNZGzhdjnt6ZPZE7ck9pUTuKJAhqtlT/CRjtKdH1Zgrz6XVK6F/Iro5kCOxSTd84ZSbLY
xqWnkOsm0xvPkJ9CC8M26pPiGFJPWMACmbiBUeT7BowEP/zHGj5+CVrreZmTBA7/cn/ra3nfRHwi
Y7mCg4L/4fMwAkoHpZ44mLBZe92Cpv3Ovk8ETvaXzaXCixvJAT68XVVotm6+6p2yG4xiv4/PcNmm
j+wgby/I/R1n3ctVxtTvjc9OmixxsOPOeRN+b67hPiXxyKwRvjvma+iPzXLoMhhfL9rT8Tk6Ph8X
dHn0kL8s7N9GKxMLU6M04oRSdc4puGlKUrHg+WKO8ROiGjjsx8J+z4+Mi8W8KmjFtJF2bZKBqt1a
q1jRY84b0XKOwVOydQyQexnoaaLiGjDh6DPtCOaRB8wDvcUgKkATDchCvx9/x+84Z/Idk5iSw0Rd
mnKMAzgBK8xJqhj8loa6r4O7JTCqnHxvlthJfw/STmRONFr1GJAfqC5z1qMUiLLd1oz+nE0/JOfV
jrTvokA+ZNPmN+v+9WjbkaF8fPT6xwVR7lJkO6ry9MgVSUR7scCN74nJ7aG5uVs6PSIdzI68uEgC
Dufm4F3jvUjDtWq1u5Yj68go8ZQUbW09sosWdJ1zZJnR9FdhA5ty+ymTTEQvdAXj1PiUMrKl6rVj
qSRs2meXI6BPbLfMauHgx6VNlg4KSEwPg98eQ+nsxMozta2EVoWVI06p9/CjRreGWQPrAQWir8fC
fr3YNFkbb0tFAZMx8tQTWTGrxKkmQ8mkivbAp0s2jIpZqL12fiznd6LzRxAmJAXwnuNUJ4IqP6iL
XAkQkBA9PtXvTYj0qnyQvj94PTKai42Uv7IIJvA7i3Qvdto02IRKipRnyCC/qofYSzEg29yUTQTt
9OXxEuccB8jjQd4p4G88ApB7Lxl2rZYGKWQ1Y2/HsbFNwW4v4ft59BcEzTwZ4Yxn8TU9oF6FtppP
mE27qamiP/6Quav/7kMmwV+q5kqdJviQXCbiPtDWsmOAiEc91sqfisY1ydoFXoPf2cNxn2/WPur0
zQ0BhmG2G0KIfNnsOj37Ms33991mswH5EMiYDgmsWKaH/u+5zEl9MeIzGMsvl/wN13OynKQdpf2y
IJTTREkQUNL6cXM3X8NxaYgCjMScI9eoM+BXbVj3kFXE08xas9SIyt3ef9M62jZWqZkL2//rSTzu
Ba4QpEvRNIH54/u94DJN9Oq6hRNViLNLMKPkUzfQW5MHpu9XimE/sgRxPrtgiAU3DVAQQE93LxI8
hmGY1gpzTrlDg61l02QpBpjxgpqkIckBZ6gBdGDiBbnMcbu+rr0Lr+7RZEDjYCWEx4y5yiLAbxOT
obEhAw7AcV8S4U3dCAPFBvfZWuI3UmAMmrMQbc7aG+bJFQGT5YAk+HE5N6fMa1yR+ujpuAzM0atW
XX4U20vXvZbI7mVUTSmfv/B9RYTy2vB6MCgGuH6Hl6D9UBTaYEZZcVNdGEgW/WVa6ms+HVKzlXeK
oDfoMfSrpXhxjBymagnOeAnEiKLCA7zh/pRcJXPEyG/ci2AqDrgQoqsIZixSJWSoiZhSVTCSwspd
2uOJFj9F7kJI8ROQTj8AgAqSLI48w+D7uf8ApWrjMsol7xInqOE9qUDg1xHHJav2oxL19mMA8rRe
vgzZjsvfqgxAGTKQ5ZXPNKVoXQnyABTNMVAKTLWi9UgJyopGynwMp/wSa5RzCSufRI34RtMbrGTE
igkiXs5ytppKQQIXruTXbKDD3l/VDsEEOqfp6dqTTQcT6l8OEhHnaudQF7V2sJcxpPZ176N19cD5
emyis+5KE8BOjpamUasnsZVX1o7EOrJ3YQLqHXISXHmqrj0a6SYQ4SkMSDfQj5iQp4OoR3aoG9lp
HZofyoetrCS9MjW7dRfTOzOXpIJaGVBMxjcbsEwmjjvmPVFxexE2Nuy4jPigl3yqQYclFa6d57tm
54MvMSLps5rqCWNLznPRkeZUybQWl6zrt0vBt8CNgT1NQxZ/Ggb3qHIlQx/4lwqTydmq5/ToAyec
/5UCsw87koXnwqU8B8qu9RgHtaQMGtKjpOD6Bh+Z4KiUaBIaXPPaMkvR4W9nhAQz/oAtIW5BNfpe
keMsyMO0jf2Lt2Kunpk6T2Vgs98lnt57B1xhGKoGpTHzZ/gbh+8BuwP9MHNkbf4/boLW8B3gAgVc
icriETiJl9Ouk4uqLfxL1D9pzzAfaRtfUGao+yNT+0DxMYu/MjLwg86qVv6sNAv37szLDEAzqLBw
4zUnsj/xz40P9Jl4KDiPCS45GgwaWg40VWj6t3ReU4PpN20ORJFtQwrweXKEKU5dauau0aok/XQP
obRzGIR9ZhkcglNVUOnpsZ2NQd29v7n/usm1VHReOQjj11UY1/Vo4ONiggsedlp6csDyVumP5c08
kBXcCKhACCOmPmY87/UiL4a6rwYvvgT8NgMfxgfrGHWg5+wm3TmOCRfjn9nC5gTiXdKADjlxlzoY
fic4NYCNCOiNl1hUwFB6u/8GJykCthHC5FJbCdhunpw3tHjBu+rta72KLuwSN9eMod7Jm9qCnFWd
E0Bewn5ruO7QOfl4V3/HM+OCRMTuiKRkaTo20sUJp7haklyAXumSDIn2z/+H6bRxWya6cidloiuc
g6lK2S2SS6Ou6mO3Ecxqo62RrHYLO9XFDVMv2M6vXDrOSdBUBSQI6GgBKdz9OaHfo2IEwUsvTvEN
Xr2uemnSBXbQmYTYvYyJLqS+oNVODhnZ6lrxhA028pmx2E3Royr1n5+SiMcV3LUiSsq0w93RYpev
miq9IJaoewPZrgS446XBvTCLk4RzZ3Ura2JmWZMHkTSU6UX50xbwO4TdeN42DF6Y6iBfy5qWjRkt
0dXP5FkReCK+lTH5j1vpB4nixtcFdS4kmq9kF6+hzYAAQrmGyaphzKyhnrBtSj0ODfZJ+M6jgSCf
XYVnt7aZo6ttGend5wLCcyR3bRXtWC2RAp2PaZTYinKtmJe6XA2loZarxke2Zd0jMsGIXo84MaBp
/ews5Up/ax9ylLi8RrNCOD19D2eJ0Hh+2+YXz9cl6T1NdmK98BD57X0hAjkEZBDAsKhoYzh6s19R
UjqMow35BWjfpOueC7QZ+Ce2lex+lRzl02P9+11yAKMiLFgGuhTiBmQu7sWhG07oWbbML0iGNjVR
ONqsvMLy6r28KvXixJ0kDGZrYYh480vOLWbJ2EZHd+9B8AGwZg3ZO8QrU9iLIIjbmPM7rLdDsx0g
0Vyk/9E53JJm55RUe6rtTFy4cX5jeo2rvhE68SJK17Lo3oTQXXfmL5/mZ/AcgVtywwFxZl1hsMM0
qGIB5ORZWtGgsR9v+twRa+NrAnYP3rGp0Wdl4whcW+UXadAzh7SdaoUduoo1TU8+/IpKJUsfS/xB
Yv61yzKPRQMAhANu4P0xR5pQOXndg6NJFzozRV0xSTjC8Yb6nb/UgCrKiWYkDHVYPUoMzjfrlLQi
HU7osyH+ppdpgsrbRx4gh8uD6zMgIMulBUiDPFpEdHBp+dT9TTLaoWWkXmVAvwUH+LADC2wR2/In
X9KGsfPMyPA2WUTO+s09gIfkCDqHhSkAaZsqEdfxvjo0UnHxBMKCtj4qXoOYurlZhD0V2nc/tVjn
RfPM8K2XTp2oi+2z8BdFJkkCaD9NNCC4mYJqaLEdoLxTouG6WDVoo+J1Fk9RlMIUW+t0T9nUnJ5q
Jv6jhHz240P6Gb6bHNLdKiZayeVRJrOSXFww0u5ruoKGI2UnAJVr2Jbfwye6JVACcqzkbxoR921Q
V0Fgcorl9FRR7TKg4bDmWavXe1kPKrtNLG14itityBhpZhYO9U6ScEifwOp8EjLDF17dFoySKCz3
hnsQ/1SOoaRbcCQ6rx2zKSxBXsvaUcGj7m8eWEWsM/5LqFlleAg5c2BsJzR5iRb7FG/ubN8HmRE2
ORU9MlgYlPDwK96akUggUwHit2VusIXJNbRvn7zP2tNzjUcqB38+teh99aSF7fw92zlRivE+vPGk
flUKcqGKxYVfB6sdcz3UVpyTCLk0i9UB3ukREHuzZPib0cjA69VIrMLyzaXyvzQe2/RYZQwNILoE
EApoiO+/I28YD8BkanERDu238ifd5/tq5ZkcQCDcc7w1E3DNHHo6mOHeJcpOsoI9SzZIz18i8kqB
dglKIhYcZJg1ZOlLiC4+W7J40z8EC6/HmRSkyt1+6eRh1BepEJaMUlxYpaRJ+T2Oa8vPyUmycKqh
6S3J+x2j3subpJfzrBOEwsXOcIfCLFGvEQgq24AFUXXPdFaOye3FQ2SDvHrBA8+Uae4kT8uRQsLK
MXwGdOMYvribRjoNb+KuVWlZErl+G/oV4o5UD8J1KkE1+OfHps7P3Hq3Oy1MTL0NZQfqj53WbJ76
Lu2QdEY30NWFJYBsHjU5XVilm4RKbw4t16mRboTV2Jzy+Dv+B92UASaLYTAA801OQEIltI3j8Ts2
+Yd8LGm3SfRiMHkZr88NzIUd+R6jVZaQ+pt9zZ66XM+RaNlXX2xAtT+KHccxkda5lTZGEBKHMCXR
csoA2ag2R60JD+2Z4ax22Dq00mO92bs8qT+DYwMnAg50R1lY00z4jrNVBPQUoGeFV35K0Td2z7V9
pMWKX176Vvc6BI/fcqpRNYnsmt+ybE6DnNkXyn/8aoZUxFDIKagaki+TE1XZJpZ8yYEui4YTkfql
6zyivHsbt3mWlxBdf1LDv3wKGEuRCcOjWfnxfTdrzEUeLTlMUF48ZHfKv17Fm3K1K9JXNAaJmT0E
f6TGJ5Vg+WAsqGkS8QsRxazp3nzAxKkFXu21bBqWFzFcRWgSRdi9qsKVWm66BS8xk/Ybd/bfWide
SR4S8FirWCu73jGH4DyY7McB0EEyje1qHGVDxq8ax/bpaw0on3iFtxqJaAL+9Y+M5OZ3tLLBnICr
irrm0qtq5kVw93ETA8LEoNDH4vhx4YrL7DgQidydHlvpTw/M9LQVpBfxIMBsyi8rlRMZac/K/dHo
oHzLpXMk2dIhDoG/qlzkfpPXFpOZ4Lp3GXRM7PIKeVqj6t464CL2FusfHn/QTMYGQSTa+AAprCLh
+fPou1U/1Y36RsbpK7jCa2/fmS3iPkRNFThAme0ACh+JpaqGJh7COE8Rlb6idbLUwDmng3haApVR
ht0BWfn+YkW3spzlUgUdBGZ/nZuO9zKkf5wSDQZOt/BOmZOFOVpFUUa6YHGau8yzMGxb2asu6Meu
/iCQYZDhRrIQ9Qdkvhe2l5+JGNSxMxVNKgqC2skb0FPKpkuHvLoI7Ub9X6R9Z3PjOLDtL2IVc/jK
IIkKtmVLHttfWJNMEswRJH/9PfS8tytBvELN3to0VVulJoBGo8Pp09Kb+SmAc9gwQP5jJ+Fa0RrH
DL2qSbZywkmvLMWD0qVo5l5LepmVcV625/qn9CNRFEcZXVVzitYEeVTsNHanusWLrq2Hh0aNnRwo
g6LembxAe6EEDETYxRYwl77IaYGhxk17xmRh/0ReNJi5d2P9YiJZ/Gi4MueKLRrUS3nMPe7VMixF
CfICcYthg4l8qDBjtiSouBxb6pudIyW2KDlGvzFOVs+xpoueFzo5Ztz91wPCnLilTEEhtF177jIU
VMpdqXpq5QTDoWw1r7aI00hoA6jsQD9xdG3+Zda2XEpmDnzMO11q0GJ0Jg21uxxOsZE52eSFIiqB
v5PGndrvefUzG1+abidbfjh+y1pneL//GbcMMHMpEB6yApsiisqXw3RhURIpGrTUwAaMcIKfwIKu
unLuVIeR2Na5/Pg0H44aajjxSnLOmp/tTI94nd1sNF/mXYF5xTc7gjKbikzwzFo5386LT4mSuFOq
Aia9Tz7GQ195SDOac2ZkpBimOX0Xil2i+kbkxG/So0ndotzc34wv7+/mC8A6igSBidfdYM5Enseu
y03WnKW3wtOeKBKCrZzaquiJ8Q5xCiBOzRp44WZYjTtwi6yDFCV58rtFtLWta9TB4jcM3D1EoaMN
jhGvAR/s6fH+Vy5ZROT0/vlI5oaWQSVbRMM21YU9Vk6M1zXbVSXKtKEDr/G+sFtc6qwfKNCjOUWE
urJ5X03KMN+0qfEEOiDI0m1/Qr8AAk13fEtOox95SP1x6lWLN+NCJKMHnZEnYK9qmnObIJuIwDUK
HnLiEoMTDCwUEK/XNgcLFwpXd6TA7PGvtVmgGin3HdriFBdZew99ET6YS/cKiM5SLwel9P19XTzE
GdH71dIOYshr0Wme9kbZ9c3Z3EqPNEydeoIU0j2mBucBnR/jG52+kMT4x9JESyuNIKnNQSRPc0Fb
hU317f5yFso481b+ux7mzEKFSL0KMrUzUmpn4Yf+SapNDgyHstdzWyz86NAEnGTiggcIrnpVknTJ
0mTM5bjewo7GoWr0Guip28gjsI1J+a4pHB35CkiZ7buSwpiELhjMGCRZzZluR0f1ut/VzIVdut2m
8lo3fQp3yo8BSTnJEVe9E+PfikP93hP9AX2ww0PywkPIL6gOtAaEvnO1zEQP3vW6rVpD5pYIzTml
32IDo7b7Y4+21HilIIam/fBftvlCHKM/NI7SahKC5lzlv7sCw1XMH2USc67D4lmqaAiaj1M3WXos
eOBkajGa99xZThJ8Zgq6KRIeIHhJiGSaeFlECQl+dkxYKQ2dMBLSncPAC1VMzG1Bds5rK1tUGMB+
0M6F8otssm+IUOuqAE+xO9du6g+u5Kq/I3CQTmhLrdEm6Zl+7GS++Zj4CBmjZ7CMg97QUR4BrfDU
jezW9uf9u7mA/AHEH3l+EakGVHnZPJhFA9OqiqI7S7ldrauz9EPs3NCznGbVIsdlOEhKo+FYFUHj
4Wr7HRqvjJXq7Ho0hg12tUt5D/2SBl9+EPOCGclkdbmad2dDeo51p0h3At3GSeyaxA7V0AYcDemM
VWbaskK305u81jFs41UfOaZx6QHAACPLmnHLQKCxgcwgDbXZ93V33mUotIM7zO8fp43xPD6O6IZG
cj31Mrvfu+VWOtScZ3zBLl/JnrX14vEJlMrsExGnMqCoPkmHdig4b/eCPyVjZNIMdMP0EsNgbPI4
qU2ZTV13VjIAzYZDW+6CbpM2T2qw4qjYbAQuraQ143DQw4gaB1B8+MP1YuJeMo1ODek5pG77BjgT
IFlrACtykD8e0Mg57kOw0ZgOdTcoLN4XfpN3Qv1BRd8GkEnzOCODRa1OQ6FOZVr1p4L4bxOuWPsj
eATZN90XnNeAVdwvSTqqhBjKgryIygYraRcUKZG7U5faMs22JRUPEcEksag9ktEHcpazsayS/BEI
ssIZNoPmPeb10WNRJm1tdidBRj4YfYO92nDs+6KIGTeO8j4wOSwoB6PE0zyx4v6UZqj0yhGaX/7S
uH8tAs2HgB9pFgrhzK7pViTkWVz3J2nSV4L1VCmJHYYVZx03ZYdZDCAkOJq5z1G0lGsd7PRO6qdZ
TO3q63pvrs2tuaWv5jbcSG7uCp7hxZhpU/mSY60Lv3zo/Ggj2xT2jqOQ7EMzfwnQcqqooiwG1m9m
wdJkNhOcpf6EQku8QURlgo7AzgSMS9pF4kbcy4Xf/Sh2Daoffy/atJCXwRALJGbwHcwmiCkxaysZ
TjoqCbE3HgpMhycP3XOivmjNSe38Xj7o8pOWe+QBTHsc+azJwcrnIUJIjyp4xDG7iBFvlVFFimo4
xXHkVAJwj+YZ1ahG9RuDE7kq83le25xZloLGDuA4gA9lztukqkDDsIMsQ7TxtFrkqPYHFcU6AT3N
sOeofhl95hJEcLqxztTI6dtfQePpSm2P9beo2SblK212KXrdlV0irYvcC4hdto4ubQHDfZHarV54
UgK0Y6Xy3p5bk3n9+cxJaXVAhdrAVrWGL6MHVrJR8QufE+szTWxLsVPLST/+i3ZIANWqAFNAQRnF
jCM1SKKoH06J6bbNpvGUblfu+q2seuW3QnoZwZNk+X3yoL13QAf+F+mYMoPgGp6IxTqu6PVvDXFq
h1NXP6tD59ToPx4DG9fZDgB7VCRbLje5WSMP4wvEkwqnoK+SOXC+Y97Ya72x0AuNJxFWAt6myuio
DsQMAstBPIllIjilrGbwNcecYwTm6ONKChAcAFqD8V9EnwiqkNc3QQgTpTQEUzyRaaV6WVS68dDY
kfB8f1NvenVx267kMC8v1ChIYpToT8Oj9VLUdrMd/MZBOfgU7E3BrkO732b7/Tv1x120jSWObb+5
8F/iDTy8AFLNKdPrZfZGj8l6BcRr+3A41A0AthKKidIMx528+2u9KR5+rVWFDwvrqqnAb14LGzt9
QCwCYVJ5qqSNUW2a3MsUTGEidtwYTjuVmwgjlJusPJCu+x5XzXdMv3LIuK54Rn7xfIGa1HWoEcJ4
5iopU5IX0vwtQw3q4iFdT+RQC0+Jwl31jdOBLQY4UtFldNnBuDNbPGmVirJpLJ3oJ1xEdTzmJzV3
TOE5e5bn+n6EGKYe3bB7BKOCKr02IUhaC7qb/hbZOG8/upEAoJGRsACnwPX292mSdlOSSqcx21md
APr/3gDOvf1J6ieZ8vBYN5nJWRx210RjCGYN6DdPWTHmyRAYItjrwIliv+7eZqa3R//k96Cn3n/r
XAC+7ZcIjZSb4+t9VVs63UvZzJ5nSiNbYYTbmw4PXfNa7yoA/9tpfV/KDUbva4mmBmgbHLy5znS9
ox3JYtoauXQ6YG1vwL2uEetgxJ29Kpw1CP/X6wQs0f5JshNvssFod1Y8/P197rwf7U8ujdBN8Prn
g+BHgdkHJ80ipHojIGmlB+LJ7UGrXDinj8PH29shcSanW9F15aYP9Xq3eXl5eDiCcevb/f24KT7M
4mEvMZnUMjH+8KZzlgKQPCSNdDIarzlnAyyzXjsKcvAkrzDyULFleJHHfnrPjHxrcSrJN7nOP+K/
vDcQtt3wcGVjH8K9rKWTgrRmCoh3vamjFJilo9V/DDRDs/J5kDWv1TCwMHEVeqqyeRra/V2YLQf7
csz8sTJsnKICHHCtFAZak5JIHaSTrK+K1KsoKtvfy1c5WfX0HMOhuS/uqyzPygMcH6YMbZSo6DGW
rO40sykTSTrpxUMiYRLqehosvMgPmBHfUnQBTNpGSd0hWFmB25Rn8qpi6p2erAf9pGS2Hu51zRkw
gIhMntg7mBGX1T+A70r9YjhMTW6PmVfyhv/d1I3ms4KDicOCQUIML1/v0ji0YPeocXXgL0Rv0y5G
YUzdSGDZevkEG+L9PZqvO7NFBqqBwD8jDy7dkKgA+5akAubSnpQ3oNPBQ/37/u8vHPnV7zNHMOlh
lStxCx71X0iBaOjX9fudqa0398UsPNaXYlifxEJ5hfQjlvGBOMQd3Y5zfznbxIJrMmMMq0rA70tu
4FoH6f3+598U63DmV9/PnHmrjb2o9/j9mSPSwD/0Qd32vh3FTsGRtfAAXIliggtLoaVRWhAVHH7E
nnYgx/tr4W3V7KReZH/KONCUcf59+TNaoV7P7bXhCZj//4WAeEy6TptVKrHRk2ZPexMtR263R+/9
58w9wGeG4yjxF23rhcQpiHIK/JqKEUQNJr1Z9qNkIwoDQOQn8HTeuBoeNp88INWCc3R1TrPKXwhF
m6JSZxmWiQEWuiN835jPv+6f1NKjBBuDFBNShIia2DgzEfQmGeYBWgfxkL9ITrHt7e6JYJDcjnIq
XwsX9EoUoxUkjgdDzUeMc3tPdoanxra845Gt8mQwimH1yFhECmSIldM4dvTQ8TZsfqAYa2kiwkJQ
gO4XxOXM3YlSQ2yFVJpVD6g6B8CBNWhqR5sn5yaCntvILuQwu4VpELIq4Bk9hShdq9/90FfWyRNg
tA88pof5l+6tiNkzISmDOo+xIjDyB5xwdPE8LlbB+IAIk7QiIfjtrLGBj6V7bk6It0/MHVELrS6b
eabSCbNdnwEfV1cKegvyZ95lXLAAVwcyX9aLy6gD2l5PEQTtwufVj8RRPOpynKOF+34lYv6ECxGh
ho4FIoDfX98ewl3g9h71Rc4zuWD7L2WwICsChlSdgA7xFD936/TVcnmjORcFwMUG3RB8bIN1cw0S
ygHAVXAnbMkNAX6+b7F4P8+EyZhbVBZqhp9vPslTsZ5GjEe/L2HJ+wL+7N8VMC+xGUhyG8AAzE37
hQ2teh7s31tr/bJJOQfOWwxjTIyxyPsB2c6Tq40r2jnFibOUxduBIbOoPqIn5CZRkyZZ1HcSOO3B
41rYsf27cWXubLeF13hOgP8jhDmSNh+rPqUQErmlZ/11KnE2hBe/zpyGaFRaNXb49QKRsuysQLmj
YVAVzwu+KfLD/7qSw5xFSOI+aXJwvLuYDHx8zX1tJW0kyiVEXrQjF+thDDudFAqjhfXMvkuGqfCn
cu1yjn3R7F7IYEw6zkMsYoK1vL4iNQ/0B/wVzPNuQ1veH49HHlz1Bt/H7t2s5xeGy9LjNhjwup/i
jX8wnp3zC+Yk7d4e3P358/7SFk3kxcoYc19MZU3jxIJreUxXqr+fwOPGWw5v9xhLr0ZJQcwWqyF+
Y8f77efx/hqWXP0rVWPs/IjWZIzSxfEcduFD7p9Ozy04H2yOmGVFs0CABnpIGVj860OZEjOvW02b
p5Pm6JD8jeaYc8Fj2lsSImnInOGRB7Mci7DrwTRCzCICua5jrkdPQmQEJgC75vgRS4byUgx7aUp0
mY0dpiKY63iDWH0dcsDHS3p1KYC5MUETGkI7QQCQMJ/VWX77SbYj71ouWeNLIcw1CQrajoMIIWKK
mYyNrRwLX3+UtqHbbIr/8M5fymIuCqnAd6QPkCWvpX2wKXyeO798JKgDGqiHAX3BWH1wH4HZecCM
j8lCL6mt+mSCT8S5KUvqBfILDRlEZHCsrxa9C8PS6j1J6kBREAG9KW79Ld8hG+OUDnKisGI7jEZ9
/S8SkXMxgT9HEp7N+U9iOLYFRiucYrs42OG2GNbDtn9wNkAfHjX3l7DqnOGRd1o3czBmCwq2nn/E
MqoxFgEJBGIqmEfhaqJNXnK0v4Hhzv08guPt8xPdh/ir2ZjAp2rgNeN5t1/ZWDYKuPwARl9EzEXt
jQIfgJ2eVngCX19bNzkYnv309PwsPbx8Rl7kfW5+3d9veX6+b+TOMBV0zs7dGMzNzvuAZmJJ5ucQ
ktFfmZ118OaWoGfePjiehOMOTgQ1O+CIbe6ql6K5L6DK/5POXHutl2PSypD++grpu5WUOIGv++H6
fYtWuRfw3sZuvuaB3BZ9jUuxzGljsoXU6g3EBqAGM3/lWwwtnae43N/bxctzsbXMkQ5xqYphDSmi
7j7OTKSDjTBSijhO7GIO4XI1zHtpNG0npD3kNFvwIhb2gT53By11ga86/uLYUHXpcb4UxrxqSZu0
gpZCmHqYE2U0tZVN8GQ9/wDL2Af1yLfAhbs+d30PWHG/y/SnQpp5mEsnLjHIqbWFp/w3aEBD9+Vz
e/5+RqmB8/Bqs6t4o9OowaIUjAKPpjOmsQ2oriUm/ePivb2lvoEklWGb65kTdNjMR3HyffVplABD
F50k8+yfPxMQlmMUcL0pvRaQy8Ylngn1325+fc4JrXCVO5/l+vPzF9fmLRsfJP8Ba9CA6mCBOIoc
psWYIQnUePKx3A8YiHMq1tEq+lb7q2bd2KEf/MzXirONH8Gx6BYu2rb9+8q6VJ9A39m/H8FoERmy
IplSfITymO4VNLSmL9khOVuHCtLCVbSrnnj0irNtuTknABVQeUTHG0Kkaw+pokatlNWElG7Zl85M
DuXAkSo513DR3VMkRYQPhpFUoAS8FlNSs0AjX4XpUW9ogPUnn6qAaLgAWHkczVt0xC9FMYZFpoKi
Z0ahngBTm3ztW+5HjlStrY9PgwCIKdug2vk0V6Grc+iPlvynS8GMrelNkLIqU6me6n3s4fY5OpoG
eAbtFgyHmVR4pGQA1CwReCgmRqsbEgN/ZEynsqlsbfxG2peRrCtVW38bUsCTpdpWc17JamFpaBlC
FRwgPPyXhe/mgzqSvu3F087SvGYd/AR1UPHIY+leeImupDB2LVXbspcRt52I9hl+Fzqnx6SXaZUO
v8ZfLSgrjIhbZbp9enHb534UMBdrmmwwNy7J+tRQEI6eSowcCVJlZU2vTYR6O1ruwtwp+/oFgOtG
dQLtHMkrzn2/XfC1dGbBZVt1Q9VL9CT27oQOiKpVVkER26Xql63q6MamTuQdaJk4cm8fEMg1NdCZ
KWBkFFXG4aDp2JmjWQCaNK7SfisYjT0VE5CbpacmD9H4WVsrEoJCbNhpGuZ2WMYz4LzrtnCC/lfb
cd6zBVcAnwMiwLmrGFjWr7fkwsNVw1A2EqseTsbPRj1O9bGaNoXw0X/qPagXXvCGdhseReSCmbgW
yuxBrMLvlVTAswSx9Uyp8erO7od9ZWBAJdmM45vQgirINwv6o3BH8kglUBMKsT3l30f10OZnzpnM
D+K1Ib7+HsZCilVPY2j/cJoqd8x3RoKHsfD0HA2fx1B6Gm2ZFC4XK/XlW96KBVENKBSQYmLbL6eU
FpXU0+EkbuXQMdRnoxnWoaytm/KDmO+Ksar07IGk4OV/sdCTOBSHsvGTyVf6g5I6WfU0SNRuo5My
rnX10Ywrjms1r/veBzLn1Edoa2tEoAAJVd5KS4jWcRfthFyeOLfxphkY6Fio4b9bwZyAkYyRAErP
4RTWr0nwYoDzGVlQ9OIn5UrQTwYaCEdXAfgJW5Bt68qRg4PQPBPpWKcvkrwSw3eOTixZJwNQPjRN
oBiOprXrV1OLp9JUQmk4WWlsDl6elYkTqon63RrNaZVr1e8W+PDHWqsCT5SGnUCAlEQZ+ztNzYyT
hJz3mT0HQ5175qAmAPkxlpJYwpCTZhpOaZLjtLVc9U3M1+HYgtuHRlMvpTAWEY1haaykWLH2Rui6
D3ZUskUF4NbvAn3j7O6SZl3IYssAOqmVTGggKxH2QvZuZr+n4EP/kPN9rDghGq6jZEMeiuFFHh+A
tdI4S12IGbBWJIzgFmGCCTo0r083is1KmXJtOLmgopImN+s926ptzSeH0VbN1ev99S6EmdfymJuU
67kR4woMJ3Wdti+gSOph5lbwp/M1YPxruhl/4J9NjCE1I6bjpGuXV2ZbgKJcfwKj0D32Q280eTiZ
4ntqPrZiZSP97xVkg4EMlOwMDIakUvzYJa1bF+96+33EmKIp95EfAYUtRjX9LipPz1bqsGtLNONP
z1O+ThrtwRSCTWNSpxSemrbyWyB8qUqdkVPAXdBPPJpIwwCgiOrIV//+xVNVd1mljkJFgSASPC3N
7EHLV8GTWgXrLk4ejFzlaOmCkl4JnD/oQqCJKg0hekdPZJQeBqnxqwzjmzqe7zo7xRe32xBh+fHw
YnID2jyQt2Lu3SRbOVrjDbJXyUsrwsp9kHjLm3Q6/8j/LgSVY2YtgPVHpWCSvQXvrj4oIx413SPD
bymkG0EB9dXADTwYs/VnYQD2ID8HQKPE9oQRTOCoqRKQPew61Z4EpXYtNPIaprlSMHIMBbzBjmqj
9LRCMZwIHEZ55ZVm3mzLzPDu38DFTYb5/MJGqzd0nEhuSUnb4FtiPCXtFB8KzBMaAjQ2mrwwYXHZ
F6LmT7lQm3KkXdIlFtkTMVo3ImDDkrS+vxrGifyzsyZeJrAPSoATzo/XhYgRrQBUH6JkrzQHOTJd
HXw1lT45aQx2WZ1jvBaFoXMcKUI8h2gGvRZmmV0vtCWE1U30OujbVp2JIkDOAWaUsuORRzKX7s/S
5gYPkHCghqszS1MUo28TC9KE7BgYoGPLt+mkcBybxSNCn7eJqAPLYpPHNUXNXjPiZJ+1wodGjPEJ
0wciTk5/SeWwHJh1A81FN7TFURRXGoDqyV6cGauzA96j1u7DqLDzjiNqadPQEDmH+CgMY+ju9RE1
1hSUhNTJXt1KgZN/FN/+Xt8uf5+xhFTLSoHQKtkbkitOyjpPI9dMx20pFh5Nyeq+tOXVIDFiAmCC
VTH5K6tKey3vYKsGUbczdJsoaAPrc277PRMCfqkaqFb+kcOoWi6OoQDoBtmn6T4p0EAgto7RfKvC
2JaCbCUB/TiUv5uEZxgXFWOGeetwetEZyRj8Pk2zso1gi/J+29DGiapvUfYrnYh7fx+XtNz4V85X
OuPCStSYt95qIQxRnj3W8WMTcWzq4jkpYIUCkBbm/aul4OL3zSQ0ggZcuftKOpRJDVjvNrIEziKW
rA/aff8Rwqh2HxVJLFe4qknuBsmvyIK/n+igbBG2tBU53bNsKvKPSlxIYxQ9yHJKu3G2deMqxxDW
SGvATuNI72Wz1gt5P07mYyq+6OnkhBRU/yq41Sq/tLwpkt04/MjqY9b5BjjmJadJn8XC7kQDlKeV
9nz/bJfec0QCMlBgOh5KNmca51KgNyr2Pk8dS/iQdbhE7S+BGrYg+I1yDhNObm/xsC8EMjtjUjDj
6F0Ca1YHbmuVYGMEferIyUMtnvaFFOZqGJFpDLEIKW33Ow9zT0g2onUCQW5aUo5iLd4O4A7RNYlA
DTn9a5upRGMsDCPMM4D5P61k0zfDz/tntLxl/0qYv+DifpBgkFoTjEZ7WhZeWWcEw7lKh7RazLmI
iwYFrbM60NMqWqLmD7kQFGWNGTdym+wt8hGQ2EnolgadQzi3g2XI+nM7LuTM33EhB6AOGmoCnpks
3Q4YTJH3uyHembRal3XvocEtSH9E8rnrcmccdhYtD4BjHduy2eQjkrJFw9ngRW25+B7GNtQVqCtQ
yEr2g2tEZEM146UAVV8F5rCwjXk9dovHqRsiYAboPL1BxSd9HehCX+DKWUjJVNu6n2xaci7AfI1Y
Px00PYgJRMTHeJuutzhXSotOmF+z1wz6VkXqUYmbVUH2euF2lb4iBqh072spmwL8OlWANMBobWFx
SE5eiwRQA85YD5GhCXoNYdNn26B6E4zO0aqdXoDxXMWQ9gZeC7Ki7/eFL2ku3DB0S4IlAM28zHIL
ao2ZgB7pfSg8CVPvW0XrDRj9mYsdJ3q8L+kmAAJxRCPUIPfbS1O1jXJhZdZHamlPiFzs/8uaFNZ9
MUfSGroOSVba7hRrfEzD9iBknSPGf0u78efs/tk/JBKvzw4U1lkcCWmyj6fUpsJHbT4N+ff/sB5F
RnEMnTPGrQwJuf8swy1r6VpVwf3YHJKictKp4VjkryY3VvnRm/SPJMYka7UghKLc4z6PpqPG6JTB
qDk0xgjg6ZUa/VdIx0M61Gsry55GDPJEo9IRqcKnCN0x0iRumu9Nl54T0q/CUBpt0Agn9D2i02YU
G9D2qYMfAWUDTj8ZIaDIc+uWL9Lc6I88HVpZWIY7modp1gHGt8/pdCaagqkx63r8KZmRY2pOIyS7
TlMftMzcRWEL3jWFY58XVRwMLABUwiHT2FEyXdGVFCgHXKYsSNYSMXW/LzLlVZmk6qEWypLz7CwZ
RGRGUZaah8SAHvRa+dBgOBAM/YTypU3jqmKnr9o8a2EUKx6qly29/VF0U0FXEmjdQSHPKHqvj4pC
BMjCgJVeKEEUhqlKRVq+gGpsK5rj2QxrTw9AMp01T/f1f8lRMC9EM1rZRu1QjpWU7FPJKhxD6w1n
6GUeOeDiZmIEBKqKiLEV1qGTp4jA19Ng+MtqvsldexDRAXZ/KUsagowBKqVgE0Hdef7/Fw/4FIjw
R4oA7m3e+pOB8mxSb9DM0tigxvy7pPXXiVmYOjIPP5m7Oxjvp0iUpjJyAYG8nLwYA6q/RcOjJ1na
tEsZjAbKrZDrEZ3XE4KRASwsU+5yfdLFTZtdK9NAgwogFdebZlaZnGmpBavUDqs0/ChLwYnibkUI
7+VY0jSMDPhHEnM8ozX3FQUmJCmfZg5ur/7z/vkv7teFAMZhKquZoyDEfsXiGuk4O4lFh+vC8PaL
8Se6yCAB2tnxXggoUyFJVB/GfiWL+eo/LAbcKmjnRCpWZevHGi3aViyxGKs+FtlMCnueyOt9GYsn
ciGD8U+C0EzGNIIS58K5b2IHxuC/XEmUl3DuqIQj0r3Wrr5p09rMknSPMVJe3bTrVjlWSeuFOi9K
YCEu841ErKMAxmiBcwwN4NeiVF1GK6TVwcQ0MQU5PRw6QUioK2m9JdmdHCa7PgxEJ0prwVWD9k0Z
g0OXknqn9SCQKkQh8wyNokAv6J/393lBMa8+jVFMQxgGMjaI8sW+duiwbVPdpiYnhF3eAIA5QUmF
BmTYv+sNEMI+68BTRvaiFLphoW5IeKaCXSngWQ5e6xEsxyjI94AfAK2lI7+wIxTt4DJvXPPSanWk
+kGvgrkOcBWuvyM2JDA7FMgyGLWwagXPAguKUpz/fksvhTAv5piHpkp6CBmR2oqV0YvNxAZJyOa+
mFlpGJ8NqCJFxduEBlK4F9drSaMhho+QwcwTw+1ywY4GV4AqK2D9+ntJYK5EoQQsCYjDmNMLMq2p
dQGS8B1eJURu1JUYFbHTKM+Tm7+ZXRN4WxEPzZA0IIyv1xRikk0rtIinkRGPXblVt0beF/YkNO/I
UxVOH5ehd39xSypxKZIxA1apZy2YPebTAktOMD6nKnFDIrn3xSyd1jyCB+QsYJtQWDcqqaUwn6QR
p0VlDKPpI1At9puoe9S0VOUElotLMlDUR5kCyHzWHQ5GalYhgX1Wx3O7SbUTr6a1YJxntkHAVgyg
52SDsWdS3qed1obpPo1AhJlj0KQzWDUvPl5YxpUURsHFtKxEKY9T+EyroRvsBGYTfHKc8HRRCk4F
07+AQsbY72uV06q6kqSJpPtAQloRYyzrg9lWHE921ltGr+ea9z9CmKXIaRRnZpjhrSkM6k00eRFp
rbkRARF2rIIPoRU6E+NJCSeCXF4cct1gGsEsARboAl79buotZNkBlIhdsWq8oqXUNXhz1Ba0G+v7
Vw5jIVLBCmNA9tN9XpKNlb9GBmZOFCAL5g07WjAQEAROZ5g+zQJw6vq0aF2pYEOr072uSJsga2Ek
1Ac5lTc9ppaD0zry71/bxQ3ELF2g5WRkSlhuKYxuqyOjztN9m8krBMau0H02qcFRj6X8HvhSVNhr
HZzV+MP1stIymuS0wbLoEMKIYwpDm2KyegIiPhCFj13wQM0flBhvYYu5FxPmpfarBPik5GRJngD6
CjPnrXzxSC8+idlpzYq0APmTdD/UXo+QKMk38zvWdzEnXFk80n8FfQ2bugiNpKI3x7Fv0n0fnIcA
bBcNRbqrcPJhlXW8foulVIEmovkJuH/QggAMeL3Tkdy02Noy3RcjsG5dlhK/ooDG9+AHwpyRLD+a
pdk950rYexNJiAtuyO8qVcmx6nPr7T9oF4iWdBVzaFEvYq6NnklpQSZoF/q4AMnDPKzSEN08CTmP
z5eDydof0EyACR2uKN4E5jDNSW4nS8AeB8C+2UiGdTA8Wg7UbHms5WAlEuBb1W7dqwqGdq3V5DND
ETh5SdLjEHGUfelKXXwLy9ehTH2SDjIUi4BwPAUsIRowkCbjuJxLWnUphfH0AAOVQbWEcxaTbwII
plS7V9fK3E1y/wjZpuHZt5+5Gf//1n6hfy7UtxiyCLn5CoVMu6udtl7/LhtnlO2ZAvfFKO0ucD8D
jllfupuXMpnEiKqAzV0xYS7EUvEyVAEyAna07IwCJ295s7N6ozl4OQAKgNlVWY+5JboVAiyK21kd
jcZFzRQGadK2EvHlxo2EF8EAASSm2r1w9lXkCJ4/7GJfS4XiPY0p9hUcPUK/pZ03KXYxYDLNV0FQ
RJqvr3hQvEXlvFgus7NlV6dgyOpgHohuC31jg4iOHw8tSgEWGZNxZ0plllImbLKx6SfoTDoVboj5
cBY9CzxG/cUbgEI3ME4iwk52umTf1GBtTnDnO+kjUmqQbimIR6ZSsIeUR6LGtjp83QINCVi4GGja
Q1Xv+rRkXc2EXs2zval2mC4g+UDJbMJp1eovlugHtPfCytOqD9JyTNvSVurocDdVWYFsfd6FCzWJ
4b+HmM6U7YPygYYovWGuccoTsrSVswQA9eZ2VzZFCPKsTG8MK9vXhv6ro+KpKfvVkMmnEvitIea5
pDfiYE2A3gLtL+pRaLFk3qg8IZGukxCFvPJREKUVbTrMzDyEirpuRx4Q/caWQBjWhRcGYGjk2Zg3
yBTaxIwDSneBbPS/KrGOHSmK0JlaRjEGbpmYpve3N3uWiLGkIpoe545uZnkxBvzSwoTEUbcqvEgF
xnuRmDZ+K5igwx5+lVSwtpNY9w9dH+TvuWJ8u/8JSxsMY6ZoOE+4ASz2nubN2LVCNOyyTkEC9iPP
NTCTol2m3Imo7N8XtrDBKpBOGmJnzKyVWfa5uteSMkyMYWcMD0pPvETVDkDAbOJc54Qyt8887iEQ
/FAZDDBSbhJzaR5GyWhAVPumbulBcAwnPofn5KA+kQdhW5+LH82P8fmv1wehSNEiqYKU8M17LkxD
VhvmsBtnrDgtHMtMPFlAW2fEg6QsbOXcMKEC/T7fdjaw/R/SvmxJThza9ouIAAECXplyoKascg32
C1G2y2KeJ/H1Z1EnTnemipuE+/rBEY6Ozo2kra09rsXn1uzLvOPBlA7ghTtmHajmldsifbm+pEXn
Lx497CMAvwHqDLT7pc/v0qgYeUkVnvQ8IMkrq9+SrWaLr0UVCECjInIcSKICBVMwlxZqabmamjwo
m9jPwgjTSzEIcui9mRVuBHJUOr9KluyN1NxdX9oXeylIFh64KAIEBaeQHJ7IU3yj/r7+82s7h5He
xZtFuggZAmHnCAYWeqDbBmEbYpYjrmd3lLQtr2RFDygA8lBuA7ofJrQEm9VNStykGKkPJCtDIqr6
HvFmB4rt2G6QB7u+oi+hO0jSgMekwlAAlxnJ4ssVETIXc90yHoyNJLtGDeDrWJdAaRt1A2Zl+iTA
P8Mb0qi9c13yylEtGXZEKejFs9BwdCk5mo2Y81yfgipDW76CuXDltqYbpctVIQDHgk1GKgc241KI
rEqlkpGIB3Ia2m2tOxBCyIa/uioE3f4I3fGyAXbsUkgxl3o7qTEPKjQ1KAhzLPSsd9XGfq1YdSTY
UMEDrirsrJiVKgnTmr6WeZDRX4bk66iwZdlRA6eaOWy1pCx6LFgI3NolZAPvMlpSlhWfuR1Rhfe0
S+I5UInkR1x/Heb8yNU/iUwcQhylee6trd7jNa0HSj86jWDd4fwKu9igPj83xJoCYHzr4W1jPmKG
Ho7BxhVeEwNTbhgwswiUxSsMYo0eN8nAYaHbRqE5OtQ5YOUrIxhB5nxdxVfMxVKhlE3dNJFYFjGj
SllrmrSZ54BqWXFAgb17KuvE+PsXCiM8VFtaKMDQ8Yk2fXZY7ZTRMtF0HsRRq7kVEKBOjQry4iHF
M1IqHdlAJF9TRODEA1dzGStAseFSOVgyYcgGkM0BChjuBJLJavg9NHZjpH4f1y/Xt3DtLUFKfknu
AaEeSxQMVJv0lpFqkRyMmB9JGi9SQLqUohlLfaHtLov2PHFQ59q4bCtaAqkLr5mlA5X/E1bibE+7
PmmlPIFU0udea2Ue+O2K+kOt/34vMXACNiRwccDDEKfB+GwgHUZ7GQ8K4LdDnmg/ytKI/IpG5k7K
tOxensN645FcsflLQQUN0BpoX6GYlwfIqR63hUGAvzqdzLb3wwxA+rpthToC0MjOi/31M1zbzHN5
gsJUiOY1vVDnQAddnzeHXrdLtt6xFaW8WJPgcnCemU0IThGwEx+M7DR2o2eBgiYDJ2C2sX0r5h79
FEulaCEmQpLtcvsK8EcUwBXgATqydlKL/mRMeTVjuDF6vrJrCMZgC5cGuqUR+lJMN9VAINMqHvAJ
9Ctx2Jwm2Uv6AUNSW1XSNVEgppKROYStQofRpag8TZu4yAse9JUDJIpnScuXmUPimjrbCBfWNu9c
1PIpZxerNDiBBwVRmf6oYB4W70o4bxjEFV1A598nw8Rnq6MgAzPhstwlEw9oj3FPDWztPfjoYsOu
tjKPKwYelh2lBxgKADFrgtblWEGkpzC9YaWCHH7wyPxx/e6s2T/EHQvzA16spZPycsOkLiLKpClY
DKtOZfwQsr3ZfavkAwDDvGFBcjGOqfztutS1U8J4FWwf9A42V/BzoZNznkcET4oucVuK572qpjEI
YPrTfxCkoeCB8wJxsXiXEjVR2WhgdVAHFtYw8KC/tRLvupT1TdQhYomKF4Lky0006dhwKuGcqjJx
ufQnDd9HcMIXDqhVpDu+1W+zYmBRvIFzC81YXmVBXMeQ2jOkbA7QK+EyGW2vuS2lxi4hx4bzY6RK
GwtcucAQiJDBlDG9hT6fy/WFcjlHWVvNgTbpaOsty+c4QutFiG4Nv5rJr43tVPFzgnsIvnV01ipw
Q3F6gjiLsMjop3YO6lobj6oxYoYc9UfHAO3vHr4jtbmW1HbcRGaQxqBrV+W4uKcGgOHtmFtdkOZz
sfFir1xFFPHhBKGBGnDf4nwXUWaJk66bg6KPZHiooIEd6moLsG3lYiwkl6BjQUyBErRwG5GILsCC
1M/BeJRP/PcWruzaOcKFA0CXjoZ7VUz3dbLJNLkc50BJrJvMAN1cmMkYFAFZuDptoWiumEmAtsDx
MJD6A3KpcMmlHhaEGhw7Ric7bAt34I95gRegnd1+/rmhM8tzJerMmTSxDjY2PUhbigEqejTe6pcp
tgvfBCEpyILLA9mSthLAYG1wKwB39klvJFyIqYbqttjIxuiCish7jCDuaxAC8/5Xlt3r4TPGom7V
1jVmt66CWvbImNyAGaCzmJPrj7kMzqcYnFfXd2H1fClIbFAqJ0ibLUp89vpFM50xkgv1UdVHjdwm
Y2Jr812Sby3/62YDXAATG3iWZLTRiqy8zGxUdNDCANHxWbOeDBT96+y2bP4gBHlJYg1s4/chPUrh
3weOEIx6n4b1UUA0Ljp3tkAG6rrU0Guccvuztgabwas1B4fqH82PSLejdqvz9OtBowsEfgseR4Ug
Sb5c2DOBXAa9TFo38C3l4g6mERXcHicIWliCeY3xkFTAOs10vmFtvtqBRezSgrK8/yhrX4odrXks
jA4WkGavkrrrrKc53rCyXx+Rpb8FJhbYDEuZQ9jKps8woBZBBBiuOI9dPqq2Zr1YfEb/ZumHf90o
bEAe/AxMRyKxpYn+Zm9kraRrMAdyRsi+1FA6RuAS/VCqeCMp87Uf4FOUZalITgOd9kt0BZbDCS/I
HFS/irrY5VLv9lp703ST3dWROw6p37ICE1pRMLV3Y1ef8vkGMbRT9mxAv8DoaNkWKdKaIkFhTdwX
dPHhz+WJpgvfS5TjCVXy7xhasbnfo6hK9i276Zyk/Gs3GBEtrija2Je+GTEFO7PapAmV5yAs70bp
DyYc+62uxK8P4qUIYUGo3zRhqinY5BHpm5/q34dBmCbCWA+KpxgVBIDU5YZ1OaVFvYTIaGH3wVGI
qxf1L5IR/+3kEpQFvZUwmkhTAh6LCHJ6zHSnLJaDCO3RdNejUeVQNXdAtKGn69b564N4KWlxe85s
CRC4YEtrSCIRsROl9y0rdjG8FHAWuaG1YULW7vf5uoS3QEv7WOEDpCXS8QOYNEx1dO5V0u76otYs
FTrUMO6MdAZBDfFyUQ3Xc70zFzUAGFWYVW6F+uHEt7ixv3aeLMe0AN0BdAsVGhF5Zar0Bq4LkgoS
TAaNbSTK7STihT1FtTtGvwureVKm6n5M2U6V7Da2Nt5WEXsF+bXLLxAUHne3COHO4CnoEl+K2pvF
alrMOvLUR/CSyd1LFld+HLok89LOmeStntXVvQYpJ/YZvVuKWNkM+1Ybhw57IFd3JpoVSv1G6v52
JH9ZpYZO0SVBizdW8Np0aciqbkCig47vxfyIoanNpPma5cA5oh0C+oIqjnAPRrnoOrwT8FIAJ9M8
X9fHry4Qvv/sxwW1zzXSstnEj3fSMS0fq+h2phj49K5LWb3K6GlDZg0+kC6WUAhD+RN8LfBtm31Y
OroUoNCbNE4/+tcFrT0bCFsXHnUM/KKn9/J6ydwIla6CINRybqVovs/C9APgAC8q2Yfh8I0gqLeN
ciNtuKZo4M/EtYYFWWpEl1IT4JKmo5zKQZW2TtLcSuS+QIP9f1jamRDhpHQ5QSOOnsjBNFgvFeu9
chp8YBs4lQlyzZR4jWH4QLfcMFhrdhHh21IJRdMqVne5tpi3SNCPNex9840aD7TubVW7x84mCeKF
5vX6Itd2EnNfqKmgnIcytmA0SFZxKCukWd301koskKb2JpeSw3Uxa1p/LkZYVGFFXV1HlRzEhacP
Tp4ESYE09st1KWvKiKaDzzEMvJWiDWZWqqKC3cgB22fKHaltyv3BCyVg/bIthpLVjVuiVFRD0Tgv
1nh5rdF6JHi+dNAP5xHzlOTVwvNyfUWr+4bGchSsFyQjsTUFlON1i9kKOTDjPceY16DeGyiwge30
upy11QDvBig+yBJ9ZfcAFjdLmnaAMwMjoYE3UMGGKcnP61LWVnMuRVC2plDzuo9G1DJOffuhGG8S
35G/HvzBAwHPGnH9QtqKMFO4P+j/HLJSlgNOjpzvOtkJe+DrbWzYmoGFgqEig6E/FD6XDT3zlSSc
fsW5KmP09K7AGrS+dSbmWAP3tsuRyydf5g4UQPagPwl/g2DwS4F1IshrTdIQzDNc5m5KE3ALNtPT
9dP5CtKBUgzY6ZZnA5rwhUgR3y43CQ+HoM6D2ngbgQJWBkV1Y5LvkvLS1G4I8PwP7WFMdnkRxMAK
yfiN+RRLxwjYlq6W2qGj/VR7t83865+2ksC8/DRhu2XetuifwKeV78Mhcx/nHfe/yzf69w05y8Px
daf/3YJFg8+ONUmtIjQjyOkAdTDfjgw0FKVrWF6hHqLWtr6P6UlT99Hzpj35dFyuiRZe0hRHr44D
RDflIZYParjTC2ScbaIc9XafJ68aWrfepMiweeiHuRN/K6WHygfWTSNltvU4UyRZ2U26nzWPWB8d
2TX0pplvGf5nUFr50XPyWDG76MBAKx0LE9Pfsx1uUQh/JhyuLUMIi0xjHBp1sIagxeB8fGySZxDv
gHj+uVOonaLAYhh2gnxTH/nz6ET8o7xt89Jn0mOc7FK0oCflwZze9Co6aIHO3pT6oShcXQOVaaVh
pM7N5tTRe7swnxPpTzsyOwYsRbLx9n8WHq8tY3lqzhSBRpNh1RMbA614QE1wqtxZBYEk2y/oNbM9
OOVz9Cu3m4MRujPsZV/Y6b1eOhSnUAcZMNeifWzcSU7KXrnpDtahGyI3TV7AbV7ToLuPT9OBHYmn
oQBv9R42zcaxNEclfyr98kGaHMLvtZNpnfLkOZXuJnlX2ePT9FIrdpzeD3cUTGUEWH2YOLyRw3sr
dwGXY22iwC82+ctGoFNKXXCqlnHty42ouCm1E1IOASC3mBvxHFzkTT0f8rpkjjkVJEhKYAYyld5n
PB/BCNYDAG7iW5Pqn7gxlx9CFMSfSD2DXhSJE+F+KNlQ98CTBUcw1AVNnI6iD98GpLmRWXXmpgvM
j9rQ7AY0A4B/9TKLeqp8sPiPVLds9C15k25z5FiAFA9M6WxMPYCU7Zdkbxaldi3bdS853a6nzd5c
EvoYtDXzoGvpXqYb7uvmWoRNJX1J6sqKxiUI4JFjvOl7CdeivFcDlnoTM9HE603T3urdOAdWV4Rs
MSqS5SFV7pN71bA1aR978bArQWxA3KH8XfrREQlGA9wjvY3nApCb103j17cb278AKyOlaqJBRdj+
qCqHESDkY/BDOzyoD9d/fCV2vfx1YUNiNUJQmeHXw27GWTR+Tnadicb30lmKGJJyZw2z1/H8e6/e
tBVD0BRt5W4/J+e/aBjGcwyMJ0LVxFZOM2kSOe+TEY0kHJ250gMAxexyjB7KVD8W8WxXpEH3M8xY
iYIBJ65cO2GY7UpiPfbm/BQN/Bfyd7dRYxZ2NrS3Qx3uUax5DFmOQ3ViRXUZhh8l35qUfTGPHrCx
VTMw+sexQD+1QR0mbRmyL9cXG4vuLw0o5Auju/CgVbI65JlZjEGTgJK6TtwyH1Ds8ELUPK6foYjF
ivzDpShBQ6pG0eqGNSN8B/rYsAJTv2hVKekJsCLPqh67WSGhcdxwZZXfDmP2NqSVWzx20UfWdjbg
avaDKdu9+j42RzXXHKJPO5LvN77yqy+Fr1waC+DkoB6qC+5hyAazbKN5DFgWGz6XBh8MgK2bM0rd
QuqSm1ICFyMzYPNTzeslvXY7bUhcqeWWXWeF4sytpOHi9b1fo4/E14BjcROxAugVU1F4cW3asJI5
8iwzRcjYUb8lWvd4fRki1Pf/bjZ8abTjA9sCoBOXZhmTEwvRcDsGJVAjDQLUyB5Ao1KpH7R52LX6
wTR3E3/XJMeKbmsrWfhaC2X0TYUfKngyY/pO0L15/asWocIFQlMNancogmAo0RA0AE17yrK1YzCa
4WNhAVz9pDDN79t8j07XegiiudvwDFeOEyIxSLpUJOGyCoHlBO7eyEpliEwbZ06OwJ/8L4sCsbdF
0caG2GJxGc88gaozRqnLpjEo4ABE0a4jdwYBZ8+wy1Bq7o/lFh7vsktfdvFMoKChmLEs9LKEwHHy
1NgGufKk77juDVs39utYh0HQsWl94jygKif2djfAvx6zCZunGPsEgMXwsW71Oybftb+alyELfaZs
GInFjn9d278ShQgwzMwwnxkkxoBHdspf6F8/9PF/EQKXBU21BnrlTUEnesCJm7RUxsCsQjvnP6xQ
8uP8UY2GQ5//GLYKAatafyZOUJBCy+eqjLCm7DDeytQx79uDlNjFsd0YAFh5goFt+e+6BMXgRON1
yiFoSJ5JubCY/zakG6B8bdyplWgLenEmSIi2+jYD24gJG6m+5bv+I/yeO+ofDQOidrtR3FhXwTNR
wvuUkbnDEDpEJQ/Ngyrbktf7uUv95ogHxNi4ylsbKNinGXnXypggjDv5I3AAxnvAUFw3gWuezMXe
CZ5MoqK2YDTL3t1HD0Nndz+H196NjrLfH9DHtkVfvrmBwkOQRnrTlvAlgs7HsEH9nO/UnQw+Xumg
J3a4hRXxNU90oRli3a6oJ6vUDD6ixrAf+rt2gi5uNQmsvW3nWyiiCMdD31mxjPvbZ3YdO/m+iOxi
dueAFA70IrLBlbAzfdl2jcGLfmzcstUlQudQy0H3N6aIL+29NMVFIYUwv5hAOGYtLP2k2MXWJOK6
npyJEXTRSvI8liRcZhbMqlt+dKU7IdMw+MPoWxFzeA3LH3kAyHI2XKCtBQoaakhESZLlydRSz0x2
kb4zQbe7cQ1WrxoyyqiGAakKU9SXu1jlPUu6gSBcKA7aLrlRgzKzqZPcN51Ne7s8ZJ482NJJazYc
3vULscyfgYEAzrU4f9YBniUFAAlUFNmQgcz7/s3SS88oAjMF2ZyMKabqO0DXnFELN+zLZ6u5+Lwt
CDgYkVwmSsQYNZu7tupCHc9bHZ20bNfSVyMbdlpxM8v3ugrUWvaz0WwtAZwWuVXi2NVY0Le7sfnG
l4+zvsuWz7T936PM4qUHyAEKL5hHAvqlYCXCuByAMZth2CR+rMY/0vyDjy8bR76mV//K+NIblpA4
6tB3MwXJjU73AOfzsyC6o2BGA17ViT7ZI7jOr8tcFbk4m4APWyg8hBdRlgqDVQqWxaf3ltxN5U4z
TtdFrHksaL//R8TyCWfun6GCwKbHRFcQPmvOvO9s6246Rluu2JoPcS5FMDo6UKkQfKQTTN6TYaU2
TaTdnKHhhe4a+dB2+000MWVd5EJmh5w/BXzJ5cJINeYFYCmmAGgbXrlnHsoLxl0NFmbLafbDcToa
D/HP2acgZVUP1zd1zTqgZvKPbME6GHlh6vNcTAHdDaieYNrvSJ+vi/g6ub+oPKr+SwcRATKPICNH
AkjRWshoXLRZ781DvOv26c5wqp32KPm5b26UBBZlEy//uUDBD8zlVJu6CgJHZ7K3oJNWd+xsNYKm
t2o+GkmXY8fyETPy9b0y/Yyk4Q4nuHGnRMrQJbS82DhB46cm5OE0YB3Sk18/VmAPZO8AaToMtnmY
9/GxdtMjPdSHaZftyVtyZ3wP73jQPmy4hqt3G201wGUBPiom9AT9BM91R1KsWAc8+F0m6bZSFVvP
1HImX85MBUkHSAvQ/SSWr030I1bqcmaWHz93T9rR9IBYvY9vmrv20A/+hk4uj/o1ccLTqyY0Lcui
moL2T7u3njrcPNWPPSWo9uPD+BbdZe9PyP9uPPirunO2SMH4p8WcxdRaFBN4/6OHdklwXH1L+40k
3oaYz6jizFLm8lT0JYWYwdxL4Jib72ftDtNJ1/dwLc2Etox/juzz/T8TA6R4jPUYJcTU+zx3zV11
oLVtFy7oOlzl2D5pNnjv0gfdqx31NByVo/n/t5+ib8NZCWy2vsZ+0jd52kWRYqfNBBzcDXdi9QZ8
YsBi7gENJ8uGn60UE6KyVbbdFNTzDk2kqGNz2bu+m6s260yE4IXmBhB8QyT4g8lK0J16p2Arr0tY
aYyCOTkTIeh8GVdDwk2sIj+NtV1814mdFbfF8IiuuQ8qY1gUjfIbQkXes/+1YWdCBZWnBqNK1mFd
yJ4zW/053/B3c9fsAaPnG7fyLzi89FeyP6rfEU5Ilb2F8bCxanSZX56d1vVTarUNPoDftzY9tg79
rVV2OyKZY2OS/r3fQji/ri3IiF1K5G0zyHGFfQYMvint4thru40Xbt18QRUVw8Als4SjzJlEtUaH
+TIxyEFfcvZUPwCs2N6s4a868bjF/0gSzk8O67ENW1yx9GU8Ak7XJ4dqH+4rB0An/8kow/kCDRxa
95Dlu9y4sJ0jmYIjLxiIe68OoI201bfxbn61mE1vjOP4m/ZO+Kt0EekWbMOcrcaBwN35R7pwyVkY
FRrIKuE15w5YYMo/FlJ+B/aREhtZRvOp/t0Wm8Wc1UDlXKpw7+OmIvWAlh/0qaOyabEbWXXV9pDc
T6rsmFljm/xUWAeWvUb0pxVFmEP2w/EQd79SVryy4jmZhruOq3u+NTu0nOyXJ/JsPwQdq4HeVWrV
chrNq0YkAC15s2GTX0V8YhmoM/9TpHq+FYKqlTFAvWdlgKqFngpSYrzKtXNAGR7PJSo9drG/qXI3
/mYd/oth/HelYi5FCbVknkOsNKkP2UPDGSboXmnjs+Fbo/yusx+DApfLPHWbvQbrvvGZaMFW9JKF
+agExy+fwlt6Ag2tZzmVN7qmXbvTsbHJhuVYfWfOBArOeGfpMlBo5ClgZqm4tTRhGDGU1I3UzaoH
ciZF8MBjomQcEBVYVrJvwD+I2MJKj9pmpLtszxUdFQuFOi/TlPWLqa3d4UCG77l83yuanYS2WtGl
LF9K9yofNl61RfWviRUMFXweTeYZlgfgpdSx7kLf3PPOrl+vK+baQ4JRbPCroKhCMVhyaQ/zsImS
rJunoOSxQ6fdUMFr3IKVWRWCcRXM7AEiC5IuhUySUoJ6U0XkTo5WpTh1dyL61nDMlhDBykUl4Fn0
kCDEVV9Yb9oyPXTF4/XdWtNs/Wwhgr1KKm1gLYEMM3wKk58SmOKuC1gziOcChOMYmxFzEgoEoL/K
5E4P8p7Ko/UBgyJTiWG1jQdpdT3IXWGuEUVwzCpeHkxStUqvlBBXHSRnCxBi9UDOflw4kCnSk7Ts
8ePpHiXBN2kjAvkc1BZvyDIs9H8fLxzGko2cphq/T25z+zTdT+A3sutT8q6c2LfO+YN/+NdPZ9WU
nosUj8c0zbEzFESQ8TNwhdCYFx47o3b6XHfNFohT7Qfw0gr+VNUNWgRlwLOClZmz7xvfsWydsHSM
oSwLR5LPwoj35bk1IdO6xNBwobI4N5xBV6t304yjY0J4xjwt08FDGo8ymsqUTM6fwqjSAFqRKMp0
SBvD2g8YT85cSavlFLhuuXnU9WK66XSrZ2gTq7b6+Ne+dxklxWnB1nyZgTITM5O6cVHrFtPBRZ9L
v8q6znaEWdwpQj0KjFndGgZZFbpYG9BSYchJLHhOZJJjQMYjohqeyfhugXq00hD3/K60p+vnsaLp
y/g4QhDArqHtYvnvZ7HbAHKXbMwgKZ1UzdXqiO4T0pQOAgNrQ+tXFgUsMMCuAzEXsa948kytpF6T
0VUL8hi5TjHPOd+A1SuUbjnNv11f1soThGZXNJMgVbKMMQjazq1GC1stROP9IL8i84pWK+tuGclT
yzs5mV3gZ5yuS1x50zFiBS7BBWxCtURk7QGVIky1KzImGSzm53NquSbY8Q79bO1bEKTs/oO4ZSOR
UAbugBjbR4VZlGOB7mELmJsqiiRSp+1S2fxgRrP1PK0cHOaSllkWFZPrX2BbYzMHKduYKYFWhkAf
bpxomp0UA+xUm7813VbJae3sFIDyoWEEo0IYz79UybqKDNqhoR0ASrMf833XNpYbJ5JnMuPYGsVb
TZWPv9/NBdcFO4m+ciCMXoocDCbLYW7KQfpHzdU/eVeDr+KXQvQ//0EOjgxNJwpG4MVcbxc3Bihx
eyXIwW+Q8nfMp3eK3bZ/Sdy+pBVgOhD5AllYWbohL9ejkFov0m5QAlZGb4ZV+eOsu8BP3VDCtQI8
pocxXguoBhVRqXBUZZu2FA1JSkCkaj7pet65OaIwX5mUyTOtwfD41LUfppVIwNkd2GHQzcm9vqcr
2rlwDC8IWCCo+oKp0JN0YjFqhYGJ9tQuHfzMrHyTsdvOIl60BUu1FvFfiBMsi6JFpQb+CyUwEtmp
UJSsjNrVpp8woVaW7igeIKoxZyqoH4HJ9O+dLEgHUQBaHNHbqAkB0cSVsC4A6BqUSmkbIZ68OdyN
lol26duq2mWy9juTqo0h2JULifcaEDfL3A0YfQShJoB+W+w+tBbs86DkLV6LQT1I8rdSz3yVVhtd
p2sHqqOvEbgVEKiL999Uiii0BjTsdugVLhI0l4fVTVynft4yMLLq4UYCf215cFwx5buwFMkiDC5J
ZyKXNCcBi5xZRiUU7YCsvh0YoKebmwQNLH+vsJizxe3HWA7Kj4IGdZz3tETNOSjn3l6Qk0EqnsX7
HF3ZOYk33OSVZwkTOf8IE5PddB4nszZaEvQDZn8GpcZAE4LaPI6jh27YImRcccoBZYqRR0wcU4C4
kku7E9GMpIZWE0xjAGUMMQ0a5sFmsHHj16UACgNaiUdetDpy2oa9kTYkaMcOrZcx/UOLON+ybSue
EcD9sRBIAG6x2EiM4ZW577Qex9SYQ2U3XTI/FHLDH5CKaj3EbMg05brHKtAEVyHo8aQSoObJBC66
aMKjHLFaPVbyTG08LdPGsa5grKKbEuVkwAwSwJ+JSDJmPM1NTUYSRNEMSDck4SJrl1LrMCqFm2dB
qOfvfdwHbXOSzV1RGzabX5p8B+o7AJdtAAWs3VjAKhqmDlcStDqCRqM9JMklHQYCrfZ9+24BrK8p
dyE45mm6IWrt7NFZbypoXMClFalZIjbrbUkkJQAIQr9PoWtOlmJc+foVXWuxpqjn4YJ+hmifAdyZ
W5wVTZUPPYOK5WB1KGei7ccwGvb6hO2NzUJ+nBHGuKXJXssQ56xjWmyHUeoDCLa+UY32h94cJ7/h
huIpGCn0JzIzpxkH1dHwyxhxDTGlU4Bnyewy4vMxLF1AlWaeaWJCyVJnuh/0SreLolbcbpRedDXN
D9GghNhW+a3tJ81P+3yL0XnNFJoUntdC9EjggF3e39oo02GcNRLUYRLte1MOA62q0l9a1H4fc9TL
qNKY7pQ16oZjtCoY1c1lPhdtOLqgQVFqqWXHLBLMEnrqAKJdRIVftc29AYhilfFjmSkbkc+aJqEV
F8OEyygmsFAu1yrFfTNFWqYCHpFYNouPU4sRh+t6tOotABgET+Sn8yw6fLWuVQvCL8xvseOtX++i
l/a7NQMmzka6/udmVmQtTQ/gyH8FCqsCI5rSkxAC0eBno51f+QkI5OydPmGyXn1nD0x1+9Au/Y11
Lj8rRPU4PICRwLOFdLFJQ6tSQ2kGgwQj6BkjN7tPb+nNoPlybyt3+s566R+aLTj0tZQGEFZNDVYH
3gds4eUJtoU2TQC+wCXtewdTcAk4ykZPl1/NxJuOGK+xEO69JLJkZ8kfzDttrHntabXw+mCAF/UY
tFNdip/KEK7DGJJAkswZIyBa8xpmtTE7Gjh2DnlZjf4g09lDIRh9ykyq/ZoZ5bFkmunqVv1USCBY
oUqXemNcNDft5qDk2gsGBwoYMUCkX4DbLj8wtiTQyUiJGiiVOT+WmHjyiNrpu1Idt5ox1u7vv6K+
4OyknBeWmjEVPYIejSOHageLhBi8LA9wCm5IueECrNUtQTz6f2tDiHG5tjHltCEp1tZr1ZHXwy3P
ZX+U6jsEbX6CBEZFAkXNfIlyJxprp9lixV1d8SeiwMLLY4nt9hg9GvA+xyryQmYJOJz2rZJllxjz
j4qmnZ3MbFfEmy2nKzq35DN0dKYvEDiakK6hcjhJLEGgGqvHdDJ3oc4cjZM7a/7dvbJT3aE8Nt0y
owqIYbozPqQ2xh0H8PD29VtRL9x3PMLwQQDiJc58h8wKi2hGWsBYpkj0b2ErBXVMndjLhjveyzap
5KNc3TO6b/JHWoQPzPwhh2zj6VhxPhbWVHgdQPLH6IawJZHB2kzVRmWB6MFJw/yEHp9DzJh+pMCF
+ftLD2nAkpIRxWP2ajmgM8egmMZ6rMIl2kQsoisgByr4zqzS15HqmB7FOGzlxl3mZaRHqBIYBnOL
nJ2mpn2Ii86TNosta0+MATRhCkRmIBgCiuHyiwZOo7yUEBI2cv0yk+dIC+0wy5+sIfd0DlrMyWS2
xaZDp76SYmtQYm33gQa9pBCBJQ9NuJTep5T2FqokwSChV40flTb1ihGkM+OLYj1e3/zFCRAeGbAb
/58sYDJdylKbMjK7BrKU9shfusIeNdt6pTe0O8Zb+bW1xwVpPHjWgA9c2ggEVyjB0ZtZlZJAQ6ld
GbgDNEU7+n1KGswz5/ZI2S3tuMO7yAGeaB2eOHCvrq93xUMxFmR+lJ7QGQhEiMv1WrRPUg0A3oHB
zM4F1W3oWEbG/OtSPkFIxG3VgVCz9B8uborwjmEIMwaeYYygbQh3CvsJaodvKmoAtEE3shody6kJ
htAdAG4o14UdIivdz35VVX8iruwsWKBsjJ2Y/S6LwZnm/KBU0W6o5UPCtjqNvhpdZCAX9kKkPwAJ
LqY/Mq0CYWOKaLZr+hFRl1ez57jzWvUgh27MjI/rW7MiDr4osJKAW2eitVbQARXdrUozIciq2LDU
Fq3abvR9g0A9HsDo3S21cDqqG8e+4sPBmqIdFMlIpCSRxrs8d8WKCpg6hQQZw0A//ZmHlZNbrqUn
t31/pMZLMv/K6t8asDxyUESn3VZK7f/xBTpCS0BSoedQeF2BLGBJI3A6A+R9E6edS+DzhTe9HP7h
5s9c+RNJyRMbgeAstR9hTPDOF84wDbvr2//1vi/7AOA+TIVagGYXbMsUgUkEVRkS0OdcN7wIo5Y8
93sQv/eWvq/TE9+Kf1aM6aVIwcQUTcnyAdhHaMrvMdOcqrVvzLP6CJT90TO5kbtaohW/W63P/SZT
M6fLMW0k9dXfQ1RdfojwzpQgb49h1ElgSYnkT1lUP/D/Ie27dmPXlW2/SIByeJXUWc7T055+EWZU
oAKpLH39HfTBPbubLTThfdbCSvCCS0zFYtWoMbyl2JpATz3dnuYVBwBbANOCTAPHHyt+ud9sBanZ
2sagm9Tc5qaJji0z+557YTVYgdI+ZN4TVK7qadpQcDTZNUCu/vK9swM7fiinrTv9dlAphPoWWrp5
tz+EV25/4Uq24/ILhdlIICjTNZ2OFF0d/zHRZZ50W8MbkF2GMtZ0pMWLrpnbTH2L3UMJfaQ6SLT7
DO+sXpN9CveGl97y8lOE63ZpUJdbMJmn3gmcl2HeamqAbOg47AsGPsuwySVgkRUAPCyiJxo1GIQ4
qggwTmnhdQ5wwSfVaEd/HB/s0V/GqKGun1vaQXf/sJzutXo3WUABob1K+zZnbNelDsLS7YzGDRK4
ieSrPrmRxXnA53DdE2RhEItfbhqmU1YrFM/nth+Kb/qctZsqGaZQnZc70PQoD4uVZ36HtuDnfGg9
OLBK3SSd9qTFTuGDtv2H03dj6MW2G7A6LcLMc6FE67U/8T9BcspWH1GzfNc6h6BOXVRPNdHL+74r
+nACGiQwl3I+DH0rk7dYczogkQAjD7CsaL4WbkN+5dvDoHymQMbBR35wfqo1rwlcs1aC2rUfDS9x
Kr9WNc93UM+QRJhrdw4aHXglg+cdRSUU0y073Vhg3x7MkKHWhm5el2Y+uDuU2fYbr5TxCaz0sUEN
BeUiQMsRZmA9L5fSdhQnZmllAITag7BkUJuXCd3nYZ8V6W+rcubIMIcZ3PYt1DetWiUBXYwoIVqz
14tsDpsm8X6OtNOCJGPFX6+G+k1VsDRSWGxIzh8/6cK2w9WPrA24nTnHkHAzodZT5EwbjJOaLDtm
6pCkYb0eAsXaBzqgW19ON3JyJo66R10AVSbB8VTToOU9aPxQXn3XzQxl5K/fcXAYKAwD1A/6O09w
JwNkyMykGM1TXLUg1mAhc13fsJ/sLA6Sot8XxG/fbntT/ivFKUR/OLRIUDkGWlsYU13Wg0O73Dwt
Oq7R0lDzu6IHrYuRulqg9nm+ob1Nt7eNrpQKAVl1IS/BaVsR0whWlbRSkAnIrJM5W++xl3t+P+Io
xy9OS96MloSemmx60/aXXIayXjlSeKiiOI9HIjIeYp5o8iqPWYNrnrxGB7+NuaSbvLamjTdM9jYj
CrDkg5L9baqkkawud4LCVPN71UKnHVcSFwPI2LF7N8aT9VQMHjCaJTbr92aW3N/XzwToeOOZwntR
cTBEIjGXashEoZBxIo2Sb5I5c3xPYYYk3bU2iaiRoeaCywiVZcHfT6VS5/lsWSe1G04jBFqd9OcU
H9Ik3VAQPdF2eZHsGB5di5OHRyUSa3hcotYphH+QUrb7jrrWCWLEyTOvssDxqP4CVeLZZ2XQfPwr
ZaiylbOBEAiFOfTxQGVLlCHEtdD2tC5tjpKqyq1KdhloKuakDCoySYoMa7aQu3Q0FHEs0J7wGT9L
JegTS3pUkWzwqui7zFY2GnpoPUDijQoUKOm7ZDpXApfPAM82OUk1EOuX5nqtZcCIaA64fO7M5Wh1
myrb1bWR+jp5Gno38swQLJGSx8z1tgHDHWYUtA2IYZAivrTaMEC7LHSan8p43CSVNgDxhQeDZze+
Oo2hbZR54DVTJrkmrs8EV0kxcCqwdYAOFV5urZcuNR6s7klvyLylGnC2JE8Okim9Pt6XVoSLc1YA
cqrNyj31LH03EijSatkzDmEYu/XWaGMAiNnj+GYkYHlKT2hgAfXynyHPNnSSOJrrvYQvgVNHSgpq
N0iKX06zo7BcUfvEPVFQlpXZHXLedAbBEni20KN9e9jcU1+ey0tbPII627ex17LBxmVxqtL8cXHR
QxijPax4oAWUcW+bWrk1uC3kVxERgVVQFAQBnYnJrKZxTxqfUmXIfmaknQKVUBL2SQMsQt3ox6S0
JxA/O86dzcj4dvsb1raSgTgM6S20ZwJRdjncidSgGhxbF4TJA6C5XTcCPG2akgVcHSkUyEDRie0K
ATlhL4EgzlSXqndPSf4yUeqnJcRAjYeSVQBjlrs8ZvB8bpjL6OvXVhNZH2TTkHCwUMK5HJ7uQOeA
JpjhmpXsALjA9GQl6p2TTuqdYY+q5MysmTMt+NdP2WFcKJfmiNJ6FQTk3M8bUVEexuYjS/F60WRZ
lLVlOzckeABvMuqZsdk9DSUN8GbOXVnHmMyCsGJWloFuroQF1Tzp3vc5lWwJPvPiOUNdCXTgKIoC
hcDtn52zqR8bU4HUyGlSQID4J0ZcuOw6urVkWbXrJ4/JeVvBRIt9gFtPWJOqJFY59Yp78uofMfgB
+6BPwmLeBNXkj5YEbbM2a9jhvAHfhKSJiMzM3AZzVtjuqSRxFwBR2ARUg+Dj7UO74pmBe+NqXA6q
u1fSaUNn91PTtM6pUl7rSQ1mtw6KWTIUmRFh3ijxoPqSdc4pB7VuO6g+RCv/z0bEfWz0lRvTHiMp
kkCn9wDBhZkMwLEyEkRaeAFy7nndEOEOnoanuz5DI2DOkv1YxOCFIAEzm/D2qqwEA3hFwdMggfvJ
enG5oxt9HK1MKdWTDUYJL6kfKHhAzbApzDdOImC3kwS5tuJtQMQIhi90CMDjiC1zc7WUCxw2YMDO
zra+OUFtNL4ny9CszR460aGvgKARPaT8K84OaqUmUz+Xi3pC6Dzs3awICQgftukka6xZMwTYi/s/
QGME/ZeGnERR1U7H/OVW/dHYLKhS73FoRonjWTWDkirQL/C7V3lXoA9tvY5hxkBbWercpflLb71+
fStwJi+ez8JeEJ1bSolKTa9VTyXr/LkBPeywGejfoXpzO19WnV7xpHBsQBQbPK2Op9DlvFV4EwEE
h22Q3HfxXcfqkNk2knXHXpIVW3FukK/lSnNwO8inCDsh15NFzZ1OPSn2LzP+N9ZfTkegQ/ns9/OB
nu20VtMhsTni9y/zvVv//O9+P8IsAAZ41P4ZpJz9fgMKhoXNQK/du6yF00QnKfGa/e2lX9teHC7K
FVyQ9xADKmaVaUNzIOVJ/bcwWDABvaFVv28bWV3yMyOCb44tDUSIqY6RDNnGi4cH7OPESn8a6kcN
Lt7bxtbczPmIBB8NpYSEDB3A+EBU7gz9ZzX1PrFJaMn6QtYcKFw0dCUAU4dglrC/jNk28wFLx3us
atBjfp+WZxMm7W0pS12sbmUOVYf4D46MqF8RQxzPM1oPvrpFRXDx7f9CZOtTiAH7DAgCUH8KS2Ra
o7bghY+OibL8qXfmszqzowGa4UTWOr22Pkiu8dwmVzsXA5xUsRYnReHzZBvb0vQthteoXw+tZBus
rQ73zijHQ0UChanL0+kCO5eWiHxOVo/s1n2nbRTkiLXBCVQ1RbFaEkqvnSNUw3m/CV58yHBdmqMZ
SWsDGYSTE0PcF5Vq/D+bmvy4vbdXkDafgF7cNggNgS/gG+XMJ5Q5YESWk/EKP7urkumUQUgT7WPu
trOOttf7XZb4WtM/d3USTWoRSsnc1uYVssmeCoeKargorRmj1SprIOF5mkGKbPbfa/fRIzA1gzk8
rIun2wOWWRO25WJTm8akBMK0TP3GpJsWPJBQ7/TdZAvtwg3rjFoSra45K2RkHFxQ+AegbJdTrFak
aLTOQpgS70w0ZrrjsAM1OhfZHNBa8PXxQRMS72nsB2CI+GvgbD1VlpMBxJMQN6BYxsk79UjBuMkc
QgkSGEzfymRNC6vDgwgj2pQ0JGFFi3aeGNpUY6PqAAbrJfGHivlGuUfWGUGmDDWxdizQEsp7HbkA
uwhFhF4XSLb1Flw1oBCzj3p8Z+WSLvGVMjHCiTMbwkkvl6z2LII61YTIH3gvHD8z6Nxvo6aFs6n7
ZrVHPWzIfne9xMeszSW8Mn+oWTZmVMhG4Ebt9XZsNJ7FW6DYVCe/R1sJpnmHcHN7e6eszSRX6wOe
E4kBnP7LnaKlg9HPCWzZLN7ExPpeMRp0bSnZ/etmLOQG0REBFlTBDJd/nwmaefH8fIIYVYsNMhZU
YmTtCsBm4FqocM/Ir1yOBWlIpiAQ1U5jwoKR7BLo5Tbu4zJJ3oQr1yZIyoAp5tJa14q8lU3Buszf
ApA7XPwJ5bq9Xrf65vbKrIyGuwmeK0LCCK1Pl6NZTG2e6mqC3EpfTpvEMNuNsWj+kEzQQaOKxCOu
LBDeNsgtAhL/2Upyaa0ea8tIR8RSZv6SO3dL+0yX3e0BrZsAiyV2NkjsxBs6xoOpj3vc0AXgZL6a
2HfV3EIMmsmIXGWGhJM7uS2hDIM92fRfn51o+jRbkiB91QQKMTxnCHVrsYbQoeatZ3ws81KhE/6I
+wu0oJIJW91n6LwD4RiqB1cNrqWSKVk6ptrJ0OLurpw984Cq6dvtVVndZry1zjTgBlRVmKwR/S0W
0ah2KsyxC2lskUAxrXjfLWhFzjxAa2/bW/OrPNoE3zkaF6/7D5bWG626r7STurD+MCrKEpoWywOk
elTkipR042SltdMIw0YfcrRVaDoNB2WUIaDWRs7TzRB/tEB5I+L2Oa+r5Sg5Qo469xP9rvXi70MV
2kr/LBnydVmGdy6CBxToSeBKRb1dfVTtuQJ7Ksgymmhpjx1UWwp/R74hZOwkO5O7BSGjCNEAjijj
2T749MuDPKFyMDgjbAH55VsgKpoRYEDc3aF0a5qvt0e2EkdxRAHQixCz0lF/vTRGk3Ge1BZrWZdo
HDwpLiC59sfS09A1vktVNNetobYF764DG8h/fhbVaChZs7TB0BrcwFAxQEEyMP8wcCrakht4bWvg
kvpfS0L81HU5nH8JS4PmK84vWn6M1hjYlWSt1rzImRkx6C1GDy3PI4Km1n0b7CZQ05+lJ3Hs/FPF
/XBuQwh1k2kcSTvw/eC7u5ruemdz3y1B/2csJKNZ23kIOVWgTKFCBWWOy+VZPJcNUKNAKGFQPVzQ
wLWx7BKwKR5tViVNHpYuld2SV8MDRhLRJrCzwNKgHChs9zbLVTTput5JXxZfj5PDmAzvXb+dPO8w
gOQsW/6MJP1+e9tfrRvSTNwtI8YAZA4g/cuRqk1mDs2gKyelrB8UdoBUx7NntbII9MptcDPAwnLk
CH9wik+GgpaKZ8bKqSjBBeV9A2sb8xn6pNB6l2z7DLSXlSSZujIyXAWo46JhCW014nu9IguaGkw1
jQggSHm764YFpHiSLSkzIlw5M5z/wIieRpCWSrNNQkLDff/yCl2MQ5g6qD3qRgk1vCi1wXiHLB1O
sIzk7up65g/ls7kStp7CPDzqxjmN7GO1bb58Z+C3A1OC04SUM+/Wu9xjQ1bg1ztYibG6R07ft948
50cxbZPp2NX/knIO3OHr25rn7QHERWsgSBL4up35V2abtO7KJY3mEehnr/HR4RtMg8RNXPlWPjDk
lXhfCT5cbI0ekxSloM5OI8TYgaISQD5aXyuP8/Dv9h648keXhsRnlFq5ttLqRhoNeYzH71uZRTEo
jAG0VmUIr+sdjUwQGgw5kBljurp0QR9W241VRhmODRgyuwJSYF++LfCLz40IyzO0JhIkC4woaXxU
PVhQ2m1Zfvlwwgr6/3lYC/VxEZAdz1Y+DLlZRov705zaoCqOVSpZmc+01cWlxIdyZkQYCuTHCNKF
Rhk5CfBS5bgZSidsKHmf3eEOdPSaP8aNr/fmJp2BQjQatBhSFgGnGEwNRTOSLH2xtoCgYEabH9hk
AEYXLvw07SCoWmVZ5KURtRyUqXZSRRqJDVER1FxmM0+1NIsm76NRvYCfYQZ2h9u7XmZFuO9NkoKn
tcFIGvvVaqlfai+9LkPbyYwIHnys2plm3IiXPGcqDbS5C60skbyzr5lTAY/FixQPRuA60PIqRBSt
nmV1U6pl1A6FT9x0P8eJT0wfeAm3J3dqTzd1X/tgBoi0+i2z/xpFsx3aEnhtEpDiLzbPXm3Ng55R
8PCO4e2ZvnZkeJ+j7IwvRP4crBKX7tJT05ECxlVH1GwBHXYUsu01G2KIHXTpZqPPdrftXd83l/aE
lXUITTTipHXEgD4ylzaM+/+jBWFZSdFDFGkkdTSRBOqBfzPZe+E6WrscgnAtD2o8p5aFIaCeOfSc
8gt2lL+a/dTUdoi06MaeJBepbNaEW7olBE9KWtSRUVuQbLwbHFUyayuH4WIf8J+fXZveWDd1H+d1
1Gu7afFOi3W0SCYBEq4agRic7SARAH4tYWlmK0uTYqJ1NKOmEqBw+z5Q+JC4av5+fZfx+x9PdBw4
VNUvR0MyCMc7C6ujMl246GeWmffoDpNhoVYOD8pBCG4+5Qxg6NKM1gLHraB1OIIWUuwE7vvYotdy
lHiQNSsIMkBzAPYiALyFWWs7yFlmiGoiomxKqj6xWv1ntgdg1mVglJVthpVB2xx4sFHDEBtlqxGN
yINd1ZG3VPUptlN962Xt99trs7IJeLkTREyoIHAFjctJU9EhQs3SrKNcTdrDpDXJL6hm5X6H9J3M
xa9N3bktYepGiIojNQxb2fKqsuZgWT8m3MkmROduD+oaFYdHIzK2PA2DqBDlu8tRdcOMzMlg44Q6
yrZARBAspN/RpgkMowgHtQxqljwUqQ3ticfbtlf80YVpYUKRVCo5MwROFariPva+HhYIRdN60xV/
PIDUHaWI+gyccrftrk6uDvI/3UKwqDlCuKGRuNVIU9dR60/uU6FCy23vDIfbRlZ3y3+MiK9UEESA
S2TASVZHN4zpa5+n4JByBllla23rI1WCtD5ag5HfFyYRMFHVRBEBu7JLzaMBubhwLphMleQ6mucp
NJCH8NYQHdWRy12iu41FzDihiJ5QF1TK0+T098iE/c7Q1up7powleHX20AyC/Qg6LDAEXdoz6t6s
DAdbw83qakPmpd4oReNuazXVJbthbQId1K1RhLG5YqHgC1vSW3ZjEBp5LN61eou219jqgZH5+n4A
rAjOAwhUtEiIm67XSnxBTaPWfZxtFqZ4CbXlsLltZWUwSB5w6BdwUvDvwjp1WeEuButoZKo7HX1z
bflfxF1IjCAk5IyweH8LK5N2uVKkzcAiktFHty5Odbr8NfX0r1V9WdMHoH0ADDnBPEhPUL293AR9
UZJK87IyyvOfSv2GV4HpPN2er+t9dmlCWPyuRIvMUOdlhGLfNGQ+eiy06vW2jWs3Bxtod0CiFjjT
K7a1Jc3iAVrEZQTd4kNsn1j6ysY7N3k2ip0KfhqZ8Nz1Wb20J0ybHccom+mw5yFfod7NAaleR/eg
euHtca3NHaIh8NYhp45UDP/5WeSlE/yBDH4Z0RaKool9KrI7E+QMX7WCcMgCGwR69T4NXVpx8zqx
lWoqo2kyN9P8PJhVKE0mXS8RjLgGitkGoiJEEZdGGIPzZDYe9yNbgnqCqjJ0n5fhX5ZOAZot611b
yzg4ry+hS5OC3+5mvXP6AS/93FICbfzuAKWHDTG6X97hsOMBfQwZO8CBxXsIwKLMnlQddkZzU6JB
ygPTgBRDuzIaIA+4nU+aCks4RzPFJURsp4x0WgROrOFVViJpoL5Il+raw8FLn1kS/Oi8lCrtLFjy
+rdsuvNGGevQtQEgsgw4NvSGqkj7Cguju4qGhNIcnxjkBkm7nTMZPO96sng3Egd/IvYC+FNwoaRK
DY22tXdS+mZDlO9JuaC5uzpWukwr6rqtm2OxAF4Cdwv6kfD8u9zY86LRxjBYDBjFn6pDB+B3FDy2
ixP7+uwri74flCOanRV3/kWRSaBdlDQHo8s2UFz+6jlGPgvynoBtcWi62KhHc69fjGEB3dnsjhF1
Bqg5jCgTNJ4qU3a+Ps3gleM0WagPA2kpkvKnDTQNKelilEK6HXWRiCCgr0+rn3qFjotyhmSz/tTo
b18eICaa1yU8AFOv2AxH0Ku1eNkoJ2oMoW5EWfJaJbL80rVvx6MQTeEIiXDPo/J3uZ5T7RnG2CGr
ysx460FwBR4xmb3tnH5ALvvLA8LmRPGDYwZAcSk4RddqmEGHJIvA0/ircD4q7YlU1vfbRlZOG5wG
rkfci+jeFIkNq64aUGEm0Gd0uzRcQHAWKGkmk4pamTYPUSvwdYAngoNBGIpe9GyZkZAGwu4OTCz3
Rnufm09aORzN+dftAXFPd5lcxUsXVW2HN8PCjwieUC9TENbECpJz7hCWKXjFl11stFsN9fWC/mO2
JKF/fQvDHhrp+SrhVIl0jX2KMHlJvSwy43lvpktkUeXkgTzj9rDEGeQZaaQk0KmNzDEnZrrceJk5
LU5GeiQ2s3I4sVZhKBuV1VatFcTL4AoNcszGF9Mu6LZDsgVdBcD64O+GkLAq86Qw8fLMo7Y6Ktor
LyN1/26PS9x/MIH210/WXVROr4qJbZw5lU4yEqUOWnLqKXlJrFLWmn09eRYeGOAXwkbXUbQUIqVs
dHOPzB2JYsDWXOApYkffzMP4uwZLYT7KkFjiluBjQkMoKMMAkHIwLGGtBqNSLXC3RU6LtGzuI2GZ
OT9uz5voYz9tuMgZII+ErS7WkZzezfLGm0hUVTSYIccHsLw9PYK/wJ/6b2XjD83H1y2imRf3B0JN
PNiEzbCAubekLiki2mi/mz5bHvPaHB9cu1JD1jb5IY3teTdBLmpHWCtj4RKPNR8vrhKwOCFlAZYQ
Yf9D0U5tGjUvItMDZ0XeuXvaW++dO4b9OO2M5SgNdNZmGLhAsFDjdIM/k+/cs/B6ajoz00EvFrmL
3oZo8jWCeOy2psocv1BIHliFUW/KRoWyOfg/JOf9KnLAgPH2Bh4Zbgz5OxExq/RK705WAb3a3kWA
mrFmZ2nFEICd2wqddqQ7taNsQ3Ta7zXq5eDCnHLvUE1Tb/iVXc0b3bKG57qLi1NWNvVzUaqZJIG0
cnjRku9whPYnDkzwtUNixXlpaEU0FQ7ZFIrZfBSW0siQAHxnnbv0z6ng+s8gLQF+Uuw+AnVY5WrM
LaL4tab/8gdgHOud/Q3ki/Ed0QM6BfSvoexvb/cVn8Gh9AA6IobBERMOsWfErr5oWH6q/WuGv+m9
rhzLl/z1tpWVbX1hRQhFzd6pS9R4iohUp6T1B0J9zfkGDixmFb4qo/axVyfyP2MSjrBldBDpzY0i
6kprCka9ScBXY6mbuDBACN52SXh7dCuOEPgQUH7g6ILoRQwuhoQQzvlTRHMNhkbc98fSlFy/a8uE
/QF2J86Vgt92eUqtgvQtTlAR1T1NA0vNvTs8hNJjpRXOY60Xi0+bXHItri0agClwhgilkfEWbCJr
lHWkxH7s48d54/mLry2/U/Yv/3t7+lY8EDRLkOvBK8VEzkqwM7spU50GT+92UNBImiTmM7Si2jsa
V2wzj4p1QIo1vZ9r5ReQsrJy2Kp1zv7K38kgFRE2i0LQkA4qnDJiE9lCQmX2KfvhMGCym80AVdGl
TT8qItkxazsUwTVyjh7SY2j7uFzO0RwZsKs2sg0x8Xm9EyomcfPibm7P7NrGxA2N+guCeVBr8p+f
+fYqszpnbGCm6I4tCGiM5I7KyvxrOxPtkp/FW3QZilCC0bD6cVa5jcx39gAsTFrgNP4o05T9bE8R
3aOJRC2CNUwdENOXg8mGxBy9klbRTB+zLEMqSA1Au523T4bqqxU49upt2QNH8NHEHSQ2H2oPkjTe
prETf8whNhobAFZ3Dpqhs4d2fNfSfTykR7rIXsNrs37+oXzGzma9p/j8IW+ryABxLorU/mJsF1JK
1vZ6C+ExA64nh3dDAc8gnBq1Z/M4E2DD9OGVPBt4Zy9asQcduexauh4Ol6XB7QNcKwhORDfQsR4I
RqpW0VTWvgaeJkX7xfrcV5c64DQg1ggMUZe+auTFVRW87QkQqYs/9NY2Vf7c3tAr4QJXkjDRPmQg
K3z1WKxGNIDNdgwMTrOFMFl8X3i7bvmTlUcECNu0G/flooMn2zi50x9qZU/MaILZ/jdm29tfcgVb
wLG9+BJh/hebUUVX8CW2E5rzBiinh34zbKFackgf3eNwMJ7rwSeD3xZbWt8vxEfPxe1vuCqqid8g
XKvUAAYEfNRIK4fv4yYNyMbv37t72dH7BMZcHr3LsQo+Mms6RSkh4hGxTb/RtkPUHcyN9s3b1kfc
dUfylB2X03Dq9s7mEYyxW2UHpuAdzhaU3P/ty5fGRyvUftjVYbUBw/DWkbjT65sK34f3Ds4Cf7+J
2ldsanIG8tMqYoQ0W2IsOP+u0wRa0fc71cqNTZva8aaqOtkSrJxCWOY5Eh1vBgjnXJ51YylyW8/z
KiKL4nd0x/qgKfy2O9xe6TUzIGwCkJ73eiHJeWmmVBAWqBOrItUqCrx8oBRh1ndNkQaZLB2zNpc2
Xh8W4L1offkkMTzzXh58uetReK+pAauXBYBoP0RGfAJ7GjA47IdFZA6Gf7y4u3j0xPlx0Z8gEkks
bjEDNpVWUcEOlsq2yvjXwcDyD6h+GbGGJvICzLBJZGn7UdLmfdWnwE/QmW0xY4MGyLgDEraKmuW3
l+5aDUnr5EfBujDOfFY/9dPvetgmMuVyqV3Be8QLzUlew67n2ltn9MKyfazTg3b0sI9qI1h6cD7O
HzX0QG7vpDVv7qIPgqe2TQxdiDxyvV6qYW5wVJQmD1JS5Si+I2ektbWsrra2k1CS5cwnCK08l0de
ZzspNecRTZJmFWUWqH2hJqXsehDjQO1oXLa11+Wb3HZ6UBBWTHJcPkNGcUudmRaVbseSLQWw61WU
2FZgEPPVsz+6cat5+XYwu4PW2T5ghwu4NV+8OcT7cpyOmf42NcVdbDe7uXtEcn6vP9oMr8zbC3DV
hsu33Pm3CUvvmJnhgGsES+8ddSdstX2SojWF03dtk/nR20x4s+D68iS3xWeh7HpSeDcbqCcg4iIY
Hu2OeQxyc0DjIJFyeADvefzdroO/ja8FyKz4XVBsdJ/6bz+gcBKQEK0lAQ2ybbLl/w5ivxDdg5Iw
5jr8xmwgd4QUOgdCW4Jn65rO9hQywoFWuz6rg3p+WMptXVS71GfgFmwWGTPc9QngMmdYBKBTkfIT
K+TQb5n0HoRtUV4slu80ySkGY6GvpGx/e6Wvnfa5IaTsL/d/3hitbpIOUL7BPcXEeUvA4NWYbtCo
kkk0rzwot8ShyVB74ZWxS0uQJRqRRQE4w+vTX8gu9cFQlKnkkl3ZuJdWhP3T9nafdvYANJfjIQjs
Ap3+9RgL8KIL5nrxU6vZaD0EDZQNpBRan1qmJDe3unTIenM+d3RzfX7hmUexzHFRJj6jjveKRG2j
3an66+1Fu3ZaGCT6jeGvDGQQxJs2Y25bxepYR+OT0x1ZAOmeJQ3id5JK/MD1u+nSEF/Ts7G4Oqty
Bxj8qPPQCh8qdDfYW+ub2kiO/aqdz/POM9wY0aWdmRgmy3sVc9ZZOE1vWv7itX2QNUcX5Le3J291
x5/Z4ut3NqY07phLE9jqwAhkbGYtDRK2kSZDrn0Gpu7MDP+MMzN53yhm7E4AdDlBYvtolwbmKYGY
eNJtJn17e0yy+RNec27iNmU5a3VkZ//cNEdi8rlA/k+xpeQ2smEJV/Pck7KihQ4oV1+jg6u6y52p
8aH07OtAOA/VNp61h9lIJN1AsgHyzzqbzXaERlZhY4DNYt4Vsbl38iG0xj1yFL5jSLCa62OE03Ug
HovGKmHpWm1KgJm2YGz6F2d/LL3zIcKNzaiVWeA8Ttoo2ZLro/uPQWH5qgWYkplhUjXrF9TSW5cF
7SE2H+zn29tk3TuCUfX/j0xYPXtAaJWCqy7Ks6j/binut7nbjPnH3Ay7Zdx7iNs90h/wTkdblGSP
fraeXF7t/ET8x7iwhnbhFRre4DQCXL3yM9oSX7EIMvkNoJZ+Ys/vjjajWAHcpbPJiQf+SoNlb7Ft
56Fd5tXR7RSweipg75ZMC796rr7MBtkiXknIIpjCgpeJNyjxCIRdeZ+dWKA4vvJKHvsXvfQXSZp+
5TmMWeB92lxGCiAEwdVZRtl62YzrIXV3mflu1L4RT4H90o5Bp/7QXcQ4dPffjA8Tj75YEMXgzXR5
erwCt0hrwRd121m1NrH3PrAX3d3ZxrMyvibL34lJbig+CnFGweymAXmHyjzKRJcWqaa18VDCyS60
ekw9767T5s3tUa2dUtS/gOfgOecrvohRLcBZWLnYy86+gxsYy1Paj8GoPpZx4afdBzMluebV43Nu
UjinxgIK8LyMMY/9u9pNgdbEeClokD/yIFxSquAEb0PTAy9+9uy2z+kcf5XTDjRWnJvxfwctHGAv
YVmXmQoQ/uYWVz8hVgrup9YnTnlC7jFcZBxQ/Da8Wkjg1pG9AxupJQaipoqaBFB0dWQW+36Ig7Tc
oxgjuf75+RKNgL0CzKtoXkH5QIivp6Wq3GlA38Jk/TEmSCslAYQsE0t2Dviuu7LDB4I0DHgsxLhJ
HZJ0Qe0ZIWhShK7+7gWFVgea5YMJWd/pv4b6pYPcw+19upIOxCsWqQ8EA7ztXkxWqLNJG2Ux6yj5
rihHFPBLP/+mgkSrqkJjN2uTz/7E2ZaxHZuDyQzbXuZ5+b4Uxw3IoAmJF5T3bVfHz89uT3UxKTQS
HMSLxwfmez7/y9h6/nvtb3WA9o/0Z/bO3m6Pey1IhUQfegPQxMuVhS6NGv1kjNB7p1GBV2NXPGS9
6RcUqrPZTjfuaDJL5nnNHgjmkXpChg2bSdhE5dhag5IYNHKn7rVuXs06u6uK94qmwM57+6ntnm4P
cO1o4FWIO+2zJilC1zRq0dqrUxbpkGy9H/W5PxSjcyyaWdvftvRJSiMuIGJ9/gRFdRdI8Mu51Aha
0xonYxFft2TfHZJ9sm8OI/KcqFTGu+pAD+4xOXUHsjeDeN+kd0kRqeG0GaPUlEz06hV2/jXCTGvN
QioXwghoZPpRK3kQu+95fJfHzq61lS1l1jGvOkQQkjtl9SCd2xWuztZ0F94UygB/nbZmGQ6lGyge
JKJescYaZEcYxEyT96TYas+Q0LLrhybpgl52nFZOE2AyIE8GJQ7oa0Vu+sHO44qO+AzijSEYavJm
8jVw8BlcHa+WxKKfGClh6ZG3BawJ3DuoKYnIYqh/dKZio+X0BKJ9n33vIgS+frOt9xb+++OXhpJn
GiabdPs/f5Lg7xAswRxqm9hPAitQQy2YNjOSI6pvyKIZvvGErwOnJsTw0DDwyUN0uTHJPJRzO2Eu
TKR78WRDATb7sVgAvzjLQc3BC77cKS7IVci8ma1i3zFHMkErq8EFCYDqRDwF/I0QVRKzqEp3LNuo
H5/5UYf24HxItYcctPa3T+GKgwH2AP4FSFXO7SkcwsxM1QWytG00uvedMoVGcdeqXVAtx2bad+nh
trWVOxHWUA7FPWWBU0I4ZLkz6nQYljZqoV+zW8Kl9EtZEfD6JHPGVbS8IfAFvAbZ7cvlg7hxStqS
plGRfOjFEJK96wYeRG8K3fEzFg6U3sea5BxfBW7cqKYjEgVGD+ktYcUyhVSe1Y1ppBKVbJZBryJl
RqOT8/9I+67euHnn6y/0ClAvtyrbvI67HedGcBJHhepU//TvoYEn2aX5XyL5BUFuAuxoyOFwOOWc
sSPXVanXAWblSTAY9IaSNZNk0z/ZC+J7ltoEUC/DIOd7EtMittd6ZtACRZkfJ2ADBMQs48hrne6Q
THiqk2UoJS+MT+EwImGWsWGNaKhY8BWYfG5Mt6jQqlrratDG2utMR9mY3CfzZDJQfEFvBzNS/r6N
TTrMAHoH0EQaVVaEkq7jbeKNWXxLGsl9JFjDM1Hs/0/iCYO47uo2AE6AqTxkRuvbyy36m5TWvNWq
+8vnQCaLqX0iq9aHcjAsMz1Wo580D/rX5Gc84ikoOdyio4A+YiSdNTwo8PDnzts4qItrVRrsIn/p
BhsplC9Ouy2ugAlSXJX9upub98uafeK9w1PzTCR3nyX6qAAahFlFM98DBQXdAX2QzVZoLz1gIpD/
yvrNEM936gzmPydYzfeSkO3lrxCu74neLMo5Wd+R9p1jKdC7dsKabsiuvHaUW0XipdmvnN0TTFWE
wWwIEATGfAPGSPO1WXRYDE0XvyjXIHPuVkDWXdbl8wONE8Mps5C+qlA2hGHSrV53oFOpfc9Qtlp2
l4XX2hBW9X23+oDavCz4k7Pm5HJ+tNbLSQG3GM6e/p66IGGezWDK/LLrJd7r/9AQEDzoPgajksVp
6K1q0lcr8A6IC0bGrAFLFF4QWeCt9YOWa1mAObFXrVl+1H1WBkbtoSM1rR6B3GpL7n6RzkhwOiDM
wO30CXSAdOkMJDHojLbHg5VFrjtG3rT6ikSOyHcCAhzNO4bDwi5ubQcPLL+0dtOjRRq6HWr9xZnM
VuKgRc7zVAjn0fKy1nJjsaBMR97tKah/NCYBrR/A4LImtJtB1oUvXD2UQpAhYVjhfEQ/UGJksw6t
PPWWLK+e0wSOHfT6w2XD/FzDhWV+AFFiEBxREt+r61qJjYbrKTvWY5g6WxQVgzw/jCooFB/W1l8w
YnCrY9jvsljRciL9w8YMMLQI6Ixzp5KYWVVZ4Nk5EnWXzhuUzJzvXRyoNVqu/pYYg3nRU1mcfUxD
GpOshCytboIJ9BvS7mORBZ5K4IwjiWd9mRdI8DCarWAWuxgknZNiCYDkRU882vv4cXoXwZ5e0DU7
Zn4cKpJIUuR7WQ/Wfz+un29GATI9d2EmgOH5YLa/WVYTVPTb5R0X3p+nUrj7E4PLaWWPTIXOX1+y
aNz9cDdFZPuS2EOmDVvKk/tK1TtLURVsRpo8mQNyJmrrY0g3uqyObEM4Ay5ir6gWc8mOK7H8bLiT
lodkAjirjU27xjgnlgt4nSBWuKOaDEhIJoGzWqPre+gAFQYH59xDmieTNMWIfJiOUB5XAO50hNXn
W6FoWkp0F1vRak7Q6ktU5W7k0W9tI9kNoTth2TOVtdShDH8uaLSAONWWDFvHNfcg+nz2jBtq3ONu
wuteux7JIjEy4TWLnvzfEtkXnVjZqput1SSQmN4qyKqYhd88FFdLCEAmDeiLvhS6QGjWJwK5tZzU
xcltpKyOmvOUoA+z7a4ntD1cturPLSfwlR+w32wAh3FanqtFuop2LVWzo35n2z6ATwvffEoieztE
5Kr8Zt2Zm8KfHvM355An/r7NN7bEZj4BbjF3jWeQCjJN5DPAY3L+CaCFK2ed2tmxWDbT3fqjDO32
yosPa3NnFeZxMZ7RmEZulB9J2qC0F15eAWYpfBx6Kp1bAJoWAApFa8tRpW/G6AIhSQUG27U7vZfL
v1xMSJvjrYnmaQBDcrK8tE6tKjbZEbc9vyZTGQKpwJZoJDrmiL4YUKIN87e52o6FhmHNaozsCBbl
neflh2WRZVZF5xxDwMBqQFM/y9Kfb1nV08ECVyFcu6r6Zr1JvtrLM5i7Lm8Ns3B+ayzgnqHtC3ix
mE88lzK5Rqb3SQwpbggoY4SXm94cAjQEgLDUX5cxMFIZervw1joVyqkGxm2rMW0ILZdvqNtMsepj
tufF1t7tZNmgl2Qfy7ANRXoCpQkAep6GOgSfNu5jotlxjiFFRF0KkrlJtB7d27bc/JNyLD9poyEa
MAd8Zz2xwGJX0zQ/OvOMp9AWtOnOkvmASUEj0R3qwH6eoe1clh/9xPDLjjhQPYDYhBwpMj2cu64p
be26xyEzcOtkJuq8Q6kHDviikSFtky/Li6LdtHELtPy7BTTr38v92G6699x+ROeQJBT93APNvuaj
foXeEgx+c1+juF5BZwXrvUTzg/lc3bnf181wn9xN9/YeVbQdFiYkx/Guy4LkOwoUl836A9mJt+tT
+dxVkrnO6ikG5BfgULm2QuvHfDuHmT/d9aiCf9O265UXARRq8sf4SxIsV9W+2NlPl79CaHQni8Bd
LzqlNFNb2Lk+PbWM/NNw0WcTdMCLB3UUagigQZEsvOjSZqgrcE0YzvnUddwkOcnQdZwfQdR4sPVg
cIZrgFq3qbdJbsvvl/UT+fVTYVw45WWTlyYEwpZDtgOBlI6jJXODwrcU5vUZ4AtbSj4MybRhUOqh
yI+jAeKK0g4su/+VxKO/mMahIe0tC0sNj1wn8WtGZePu4mOFAiJ6UlADxj/nDrIGb2JMQSx6XAL4
R3JX52H1kH9FH/m0nW6Bw5vdqIH3Wj8or8orunUvr7BYe4afgTc/yrR8DtPRB23FPHB+tO/mfUbC
+JlgXOBrfBsDBfHrT4k09ij5dGqQxWTFBUxcWVwDQUoboswJzY9dP+/U6Q4gMT8yUIzWro+Whb4L
rPBJxqclPCQwVGBvom6J8fjzBXaQdm4qb8yPw5uzG55IUN8UWUCv/noSgHmkEzmcbsB2qZoxn/Kj
ZT17K6p1blh5R9N8U/ZjN0v8j/CKO5XGVvoklLV1GG1WQVof/kJa6jEOh+P6BQVLaQqVBTSf9wyn
AzULFLv5agLI7zxQK2D96rII5nTTAis4aNNd5kb2fnyejS3Gu+pn6lzrKJMCwu2yzYjCFDYA+594
ztFXyjrFDYGim/m7se3hzC//vtg8/vw+58iJ48WrleH39WtzAacw4GOqa8d5xIunsS2/lYj7Pzbu
jzzOZ+ezO2kEbRHHihrvee5sq6bc9+5tXNtBbO3j+Uti+Hohe2xJdpEHyRk1IOTYJcQaG3I82NHl
RRRfh392yeWMv66yPKYtVnHcLFH8hiFudHbv6bPy1QvdbXIAHQFQ6JYf8avzzdR8YDZtCsvX/xYn
+SNGOfkM7lTo49isI8VnJCTzVeXbON50rSwnwqLHTwcCYTNKTgxmml9KBSC7a8KO3homh1dntwTW
Vf+SBfFVd5c9tFG+vby4wiv3RB63tqpZA9AjW/IjqbelebeiBuTRe2O6tpYbzN/KPAv7uUvqcWuI
6fIR9TWIA8S+n49+eWdu1yZsjw4JrOa2myRZMmHBhEHG/bee3BOhGbxcNROs5xSU0XKHQOJAjz/X
APOcERomJfoJz/uJNO5tUBv2iDviQ1pz1AMzmP3xlxX8urxnQq91IoUdxxP3bAxOsrjdnB/LHcDw
QvNKNhj3uW2CXTcnErjYCASVFVCWIGF4m68Qi1/PV2XURDmaj8im32KAarvcA6visl4fyBqXrINz
x2tZ4VmcwjrMLQYwyTfTr0IaolUNfQnk4EW08dvHJUzDF2Wr7ozXNGi39Q4UihHZWWHqx8GykVGS
yA4k58LXqbWrwsWWxmYJOZbT4WkyyBoFRFLYlDiDzGc3Iee4aZOi8ylV8mOG2TeGbShFeRcuLrqq
gAppo2iJicJzq0HLFeoTmYen3WZUEP+Zh+nQbsefGEM7zg/JFQZ3kMmhQbejx2bb/6q/0m35aER9
NOyHsPmS/Gi20tQOO+/8jp9+FKe3EesZkIHxUcpNt9GjJqRB72dR+sYmdMzNZfsSOoMTafw8yQIo
bVrgJY2LxAyyAJNw/o/KLzEkVGyB5xVeFvcBqXJBOR5IZtVRvrRLKDdEAN3bzV9/apsUBp3eTG/G
jRr139eXLioP4AvaxTcNrq38GuGO7k+7ZNs/uf68U7YYGtpJvktsbL8tgS8kZQXIn2IV3xWq18qN
sjcDY28MAXDpu9pfH7MdOSzPxq56w6PvYF+hP8a5A7ERYDrsxqd4hj4mP4xAvVWPuR9/kbGKf276
hvM53SXOZdO1tJSaYJcMdCs9t+yvE7wCpSE4vMsAC4RZ21NhbK1OfKmbNEVr5hCmHjw/843t5qvm
m34evcnegqIg6VQS57UtkNabJjt/hfk+FLdG86uUpSqFfvtUBue3B0XNwZzIDBxeM71BOzwmlNPN
sknCGYNvyN5sn39dtibhG/NUJue0QVgN3joKmYm7bJoBg3UVWs3iYtsny66J14My0F029XczGW5c
L/0yTvGmKeZQWZetobVRorlP63CjyKoZ0tXgPN68DLlHF3yZ9wCqW3+JjN0QldvCrwMlGCMlXL5W
BxngpjAGP10PzqUN09Sm04p9VrfZ/bpDS8adGZabNuwlsaIo2DgRxEP4A0wltlVgtx+nyDquV6bv
bfNo8tO7yxsstFtPM1BPB0vWJ8oTSqi6KGVCgFjbhZ22LZ06yGXwhh+3zydf+UfKx6qenENzjKkF
rHty1Lp9lv/SZmBKuzsPr6Z5GW9ncCCkthfoYxPkFcYAjWmXakEZL0GPFrdiLR8njGBUQ7814nqz
Nj2KfOaOtEqU5F3UO8aNp3bXcVs8eCT2R9pGlxeJHSzu89F5Bww55NNRceLzAI02oau37MEL06yA
igDUuJEGOiAMJ8luiMwLmJTI6aApHb31fImg7GdznsGkcFT7dle7xQ3tNhmJPAAWk6fBCOmYBHoh
yz8IjAChAzBegWgFXLRP8clSdHjh0eyYoPmtG9ONYSN6rmWjLhIxfL5qSUxCh7JH4rM/pGMeskm7
Hoy9lzdLJAUtjCgKAiPeRcvkuc/HRg5aDlyFI4X9RIP6Li3VCswBHZJ/JLAvOLHmVvHq3qQopBZr
dQV2ykPpzpuuW57XQd1cVoY5Mc7yXJxL4Jeg1InuRPYpJ6LibgU2o46qsF5EZMxCd9GMqJjXcMij
2abFdkxdSUcR8+ifRaIkx5DrkNPkkl7ZBIodzcP6TXNUYYyvI1OUDxgc9Kod+h0kbyrhbmHa/j9p
3AtVc+jsaDV6Ecwp7O03En+PZRGRTCHuVYpeTpcOip4de2edt3HieKFSeoCAKef3wUodPzdNWZJf
KNNAFzQCbwsMmZwRamlHFaVAqQ8Dx2p6vRkckPZswDt82TwElwTD7fwthrNE2piNntSonbadfl9N
6UZL4kDpld28ahGgXjLW26PMqkSs8AAAQRFBJsPA47tTCr3sYotaaIbIpx+ztW49PQ0nUtQBwRjL
ZRWFJwAZbnQrwfua/NVhg712anuomGn7NjDQLWsAfMFvN7FsKk4miTNFxbQXg1aoy2CESkueugQT
rMc8WvqrantZJ6F1nOjEWSTGEvp60FA/ZcNaVUSzg1sFMXma4n/xhSeCuGBbRc+V6RImKFe3eX3o
VxKVraSVUxRlA9XpzxZxxj61I8AQVmxRag5bwDJu6rd03NruUTO+FeW2clBOs1M/oUtAO8lSst/+
5K2AnAyQUozXoyf23EHaZq7YVosihLG+r8nd388tomAJHu/fv88ZhWPEtB8n/H6S/bLUb9K7RPT9
DKERxVEw6ABA8/z7R5c63tKD/4027VuZAitz1j0Zk7bovJ4K4ULl3iqL2mryjzOEfi+CCaDcvHWH
X5fNWuTLMRLIWK6RgPhUDjOXfspsjQAG17sm5L3TFYnfEZ0bJBDBeYB6OUB9OT0WCzAHxYDFQu7K
7patmig+vAOj6FNy6QNDuDUn0rhQPyXOELsEHTh5CqJSX4vrPlzSBGM0BdAPyKCPUamS/rEGmNvq
dCMbN5q+DENlhZNW0nCqpieXrIXEIUo+i5/dddeudjAvjaslS5RgArTjhnRqJ5Ei3EskrMCJjoYu
JJXO7bKj7dKPdouGTWMO4Arlmym6uzCe91sCd7LGoZr7foAE9Cw/1AXZKHPsZ/rk2wPoUU2/0c1D
LyMqE1gQSOuBwoYXD7iQ+KSN1qcaK83j5gJrfT+SK0qb22EAklDPZoXSZPfXR+JMHufpHbec27aF
PNiRn2LEw0mul/Yf7uMzKZybTwEAWacapDTetTlfF8MvsE0MtuRFKjAJQOqhFuph+gykytzpMwE7
QtQWMU3lxrvCyvcYIHMlZicwbsBiAn7J0VVQ9nCwfZfXXpQQPPsxbvEHNL7ZxMS9RPMh31RJtqdK
mtzSvo6WPNP8jFT1pnbqX2Qk5JjbLfrOjORl6Yx1T+dBNqr90VjC3VX4HuD8gyIGqDc8ZKidWJlZ
FriNE6+4quz2oCZvDYlfsoxsvNT27QYJeAOjm6sPlC0fGRffLTbA4986hDAS9Fc1t79fXiThgUBH
mI4XBsOn5DbVSLy+LAyskaKE2RpZV+34iMxVKkvFyeRwzjSP26ZXFwRXaVMfxkLfqevot6m118Ax
3eX19rJa9uewAMHAb7X4F7ta2KU1Deg4cmfgAIRg9YjjQysDZZJJ4VwYdZymXFJsaOmr8e1X4jzH
hsSBiEUwchcMxrHu03M/rOVWH88d1k3PkZqdD1NYGF+N8e5fluuPFLZ7J8/MNnVSMhaQkjk+iFXR
2E4iqZcSnm1MFwJ2EJEaIEc4IdQ082FF91nruoOfz5YTAApU1t7FDPbTITuRwhk0+mTcytRBMdB5
B8edApMa23i9pWruW6DW6zNJ9Cs27D9acYZtODRHPiBDUd7qr3K7eSLFt6a4VW3w06YyWKSLygFU
lruVS60zkYtFV1Nu6MCiJn4GgBb161DfgLM6kKajhB4f0M2oXAFrGO+v8x1DsshBagi6AYUf9yR9
nWQQ2yY7Ip+2CzN2iIBtzLM7nFGMJhCRuhYaeX2SRXnptGHipnWwtETxl7HKHwfg9QNrihRRmwOD
JnHbr7NBJ99TMhMsOjQGHSg21+zbX8uMJqskBRj8mo1lgLPjBes8vVkFHfxeq55TsJ2ETpnHV2hu
dX2aGglYW5cY3Rtrtjx7QxMHo5akN+uUaGFdY+q0aQtQ07UjUMK8uQ7M2Z6PGjh5QSJWOZGWTIpf
mZ0NqAbD2Fw+leLl/7M23PKnbkuAuJjkxyadwiYdQyWRGK/Qu2BwDM1NmMQDGvj5BsPruAPSsshm
W3dacjSWXaGOviWLukRpTdwvf+QwTU/8iz0UTl6rkGMfSi8qYuD8BLGJWPmQ/VD2Ri1ZOKGnORHH
Oc16zVGJcGBU6a0/SICnZEvGGSzoWno91vDbNTpGzZvusL5e3nWZAG7X7bHv7HrBWiV5HHXGUzcB
L0y/nfPn/00O57iqwjCavoWcuDj03dZFRzCVI9NJtOExLYd6ULXSwHLFT8MX9zZ7nCU9IEKX+Gev
uYjx/znKWBctOj1RhtVAUadiTnaXfp8A3SlbMKGnP5HEhZPoXTD0tYQkrdhgjHRwI7yLMG6pyqap
xef+92nxuHBeT4wFpXMIclCXnTN/TK9xePzL2y/UBqUMC5EfYBL4YNSk04DdZ9vf3XtosFLsAafS
9Z13WwZZIdSHPdfxB3kOPoahSlLV1Vyh8UPdIvz1jbn0W1kfmVAfB6jxLOcPvh/OlRVAM1Ayq82P
YB0xMPhXUccvndTH8F9rS8Iloc0h+YmsNdDM8Vo5d2fgwozLukZSiJZRnkWA8kMHXl1isDZqZD1O
Ql92IosdsBPXiXT8lCsDZLkdWGD9VHIDyH6ec2f6OpaxOaGFeRiQFaLEdMIhiZ8u25rQAE504Fya
0hpl56jQoZq/9Na7VR+aLJUUEoT77zFsYJAwASiY2/8EJQa8WpEYQsY9XTFyWGg+oKb9Wj1OhWT/
hfcZ2B9gZWgMBtcEtylJAwKYFWELYOxzE2RF6xdnatVtQistTJYhCzCcdm26ixkuw9yASFdrJN5b
tKSsZIuBYbT7IAl/bha5RRloQY0lXX/myeP8DzOi4DD98/vc7WC7aVORDu3WbdKHFbF9p/reGhK7
EM1+AU8Ru2UgsY+pXW7TjBZYLSkY9Y7NdFWoQGVFtvrY97fzUPil3oISGPiKNTpYsKGkvMsHdzNZ
vT9bt06WSxyiaEURKWL0ClAkzI2cr+hQ53Y8p/gWDVyRIXJCbVAXxc1IZU9hoSAGsoKWfQvcRZx7
B7dhrAM9HPM+q/6+xpUXGZkyhBnOXXT53LFN4oNr22WsDh7I3T4Dq9T9nDYOeMnimjyNzXBslptK
3aerHlD6tcYo41pKjqHINWIFwRDC0uYYBj1fRWseyNzRGS9JkmzKXedVPuBHl0QP4iXxYxn8gSi8
OBXHmWla9rXeaRrya5mz17zysWhKNBlord+p2f4fVvOPanxHxqjXQAQYoZpbP2Nc308nUEh4qz+D
x+LOSNdQlc0fiEYsAD6CxxGqX4Cm4W2y6tssXzOMZ1bzxtLIVQ20pOLe1ebI9Uq/yMP0ys5u2kyG
Pyq6FQBtDc5B9IUwlIDzXaw03R5tE4mNtM2SX8jH94ECbsx/8GGnUtjb8ORqAx3QitsN2oF4ZNcY
eOLkm7WX8cuJTORUChe2lQXIAYYCUhx9+aZTH0HcAbBkQWbK2lxEBxvTOAC+QvyBNB93l1IYR2qq
eC7HSBfsaFl+x6CyGoAn9x9qAMC3wrMN850IbHjygbl1yzFmbwR7dfuoXEkaFrSVgb4LreCPFL4T
QF8SRzFMJGwU4x3MZgFgYSQ+V5gSRecJgEvQ7+J+ojLvKww/Gj0qU1Ybeej27zf1k6p8aRPQCVx5
/fsw75efmIa3lq95UgXFGpT1Xqe3l0+2KHYAcDacJHpGYO3MhE4M0ViVoXfaBkPAZJ9NySat9232
ZbSXjZHKxnNF5oixQ3hIgPcBvITzWIrTdX3ToaNjjMvtSIPXskiCbLQlKyvywydi+L1LNbdsHJX1
VTwNxAeLrftTfY3zGyIb8hHdMaeCuEM8j4bVjgNuM/Kre4UoMvv3qxLZoKSQXC2i44UyM7wSeLXZ
JX2+S25GWSgEX3/TPQBA7u/bXhhz5+9f527lDj0GRWzh10v0uKzq0bG+kg71Guu1i3eXzU2kCMD7
MHivIVjF8+tckVIpgbLGJrSrubu3W+s+rfudpbz/gxRUGjAyB+4h4G2eS1lS/GoPAKBj2YOoASm0
6cFZRomZCWssqPmi2+qDDtrj7vthIiqdCzTXzF3UomhhtENoeY/EdoOy8vxi2Xnl1k63QDnxK+Og
qM7mspqi8wS6EfC7YtzTBZXzuZpE7XJ9XLCYTpcPGBL3Ng16s0Kgknd+oiTpX6d/GJcXYjc2w49e
fm5V1wHkSY2Hp0w/t8HYA+ixnXYscWI1knDjs2KQhIsLRunqDgDIzhVbB89J2g5jV3gAZkCYAcyM
mnXRjIHA2NxeXsTPFnkui7PIlWoDbXLIKp/tAtQBuCQlEsTaILxm4+fASOUOb+kqTUUtPM/IhG7P
XDPyXVWXIFW0M893HeL+j/K447wC2tui44C+EAUTLt4vo/qFEyZFPBEvHJLjAKPCc5CnxOu7NqlH
c8HrXGne0Lt6W9Hii5KAVe7yBgl6bEA2iKo1Qgs4qU9D63Hllm6VQB+tqHw9SQOnVH0bb5M2yRHG
g+XIy3cFxWgJfRuafd840eUvEG3g6QdwB10p9cleVzwIc+9Js66Jcm1EUro8QcALNRmLEyjCbeMT
+45aUVOheFSDly/qu8ZHCTSd8jBpS3gWjACZaTBalW+2kSXrvRVt5YloPuatE8ONKZslqzCLV2zR
vKHJki2C9y7K2jqiNgba6wDE8/xMWw52rZl7LOKgRFa3c18bzMGj0gFgkDBdfsxL2FpjANxuAzs6
EICNxYe81F8u76Wgq//8O7jTYRfN1HYU30Ge32lgH7rQOn6PX9NN8+wdwGV1sG/LB+cxCSVymXc8
f5Cey+Xe+227aItVwYiS56SKKjNgfR6Nr+4b/aD2EWbOKlmeU5CrgUzkgwB6wUBhVU6m6pX1FFc4
OUnVYwrfDCiI4WcSsV44Oz4MY+sbwzFdJdGKYD7hXC6zt5Og0u76cS01rHHtK7V/M9rbNDRv2yd0
YyLa6+9b17cTPyX+9CKjWRd6CxSLgfDv2oxah9O5yQhgOBR4W1OxfLX7AYadKE3nre7NmyGtr/O+
ui2yja6NULz4ZlWLLCx0RDsNijkE96y3l4ca6ZoxbvNURf5omb6AHXqje/Q7YqwXsKNf09F8/RfL
QjIWbYggZjZ0LgwYVpBneWQFPIBah+h0P2TKlPhL495bT24eUPWlm/cWMF19on6/LFvkGWFbNsNB
wD3Ao+F0Toui9qCjhHkDW65ujCoqJEUO4WqeiOBsyUEcE8eOBu+fhm5JfHCf+I3tK9kQtLJmQWYb
n87oiSwuFijt1UgWx0Rye3B/9J7pZ5pyf3nF2GZ8EgHyCcaIiv3ic/VL1Y1IdsE4VkSFRq9EKD7V
I3DVtPdMuXaVwa9lTeAi725gh2xwEQIcic/YGva6qOlqI5qycPztb8B40vQhvKyXcJtOhLD/Pzny
eVc3QNZ38GAuvTrKPTuJRk/1V0pyv3H61O9aKcGV0PowKfKBi4GkG3cvd7mL+6O08uOsP1dq6rvk
2Zm/1WhC/HvdANCMJ5YBTkc8k851ywAc1+gdDtgMTUJ0aY7HJbbG0FzHLNAn8hNoD5pEptB3s8I0
cNBY7PEpBo7TcSk93MmTfdW+zMutnWIgIUsCo/KCuTi47V3pSM6aaEFN9AACVB9mAus8VxTcguNo
uDjOKeCYlCDOkYJWbs1ak1wQImM5lcMZy0psMMiDhvM4zt13tX6gJN16LwCv3CxK7EniR9GhBsgu
ui1ZOhgByLlS7drUROkzcnReNMAryHDDmZHxB/r05znjMBrwPVVTSY7t+m1KYr8BAn6jPAzKQe/T
YJnfL9ui6DCfiuO2qEH0hObXCuNkk+XX050LqDYpyKfISZ0K4faHen3aFh1rDBw94FTdxlMRavOd
NYeeG5EELV/SRnqWVr20jNxZrpR+nrsKIpN6W3W7PHkGqK4/IsesdC893WrW13w17y4vptDeT0yD
uzkbQFvOZV8QJD6Ax6XdYyLH17SbFbmcy4KEERESN47DaDzxeuayygPVSdyvNQFs3LazgTvWF34y
eSAfGdKbRcm2mWVH81QHHdmParzRyjWqHyxAha1qfaXGg+QEiswIkJAuHqUYsEIt9/xQzFrRW4rV
keOiXjvmE56I0vEB0eJ+pBRRStORneJUNhXPzObCIkfkJHxt/MWQrhNq+7omW12RuaKUhgQY2Gzw
tuBOuKpXntKuNjnWgHBM98moXfVVclWwue/qYKzkcewkDcEip4L6AHITSOACzZt7RYyOsajUMMmx
M2Y/x5tU2oAmmBZn8LcsVECyBe6Ycyxd58VT1qIo6CY3mLYPcuWaTYlO4VR+W6+0BtNVBkoTeJGq
EZ02g/3X5XHIR9zwwQ7Ahv7OTaRNlbkp2aOQDG61SRvlqfLiv09sngvhTqCZZksCfDy8CuNqY3TE
75w5kOO/isz9RJePy/YkOklo6/WugYdQQfV9Mt8hN7mT26FQCposGSA5Jlr42K5pvMllHT/HfMWg
RqWhAbettDfFG2TwTqJLB6kkDMsCJJkN2p3vTeMNKHy6iHwapQgmUKqnHmrtJmCHfXih7UATFQQB
qYTzS3iigbQOGE+YI/g8z6UmmYUSlcrCg26/KM5Vi+GPAdvV/pN6jLwBcJQqEG70c0EGtqurmHpo
ut/lhrMDhpaV43GTGZuyXsBHIAu3hFt3IpE7zyrGZtPaQozckmVvtNthAWWLJQmvhLvm4L2EYXOQ
bvADW1bXGnE/wj6I/RWzM3RjxXttem4bXD6dpK4jdFCssgTuYLh4nrexT4uuRNkHKR1n6m+TUldu
6rIdosv3mlAjF63zeHbCGPmUsGXXDrq0EFsNyDKy+scy+V8GCgydy3KE23MihzMIlTokW1wM0evR
q+pL7kKhWWOIhMGQ4pri2+hGC9zCbeoir61jylJfg342QZN1W5eScMMQXVTA+jVQtmfjPzZvZTi1
q45Hy9Glk/vaK8QKlxi80eidSQ8xG1bN1wRpg2Q95m2uBwDWSH3THOyrZlQi5N7tUC1Kc9fO2lOq
aCBBqvRi03h5sdcWA7PycbOGtMvpS9bP1gY4FarvZsiQ1mtxP5bd5DtkQCom1ZubMcd3JPOggbCk
yXZzMWVBbaPlTq3tJUL3D9mOdZleJfhl38jRHOUBdVey9Mxj8FEf445CuggQeYiLzg86QJ5bt7ZW
cpwV8rD05gNSGfZdQYwibJskfU2VzpKIFN6r6HBGmwYeV6Au4q6cLrEbOzNmxCWL34UaQFEC70V7
dF7Iu/qj/Kk5Yd4F6KC7bMFiTX9L5YuSWakR1cghtQlrjx5m5zXp3hUj2U/W02VJopMPkHcPI5Uo
ogBQ4XxNiYV5b1pjTc0WDYedSh67uJUtoihcR9n4AwoAwBB8/IgcV6cNykIwEKXv5v6FeN2tivYk
b9623q6sJl8tWn/IHi/rJqi54V47kcttXoZfVUYPcVdaK40/qeRp1bL2prFi9aqck+ouqZIcYy/T
Ek6upexjXftaJZoRzkvZ7NEyIGM7Eb7TT76Ix7Vz0QXXKhgPA4eS3xyd74m20X+Mb6o/1CE4tS/r
L3JVqL+B9RI1YLzROfUVSrV+SCEsyTGy1+2LEsO/ZTRgrf9FEDp+kARAKYKvWWWpuRAPXvcIqh0V
1Qet733nLX2/LEV4KNCzCLgP0F+BDvLcVOlCgf7ZwQ85/ncAygWHYntZgPiwn0jgLo5l6IaxQmMW
qnsGOGju+h1QTHZG9DP1l1AJXeAH/Y8SOR9fWA7Jx2kEiLLzo4uQ5CvM4VWp+p2W7tA6jdTl4l5b
I6huwQ/gFP5YyZh/RJcy6wT9b1U5p1okg7XMbFUBXhECTnVPttljKrOQj7TyJ999Iobd2Scx9aK0
ZZxTiJnhRX0LzIvgvtpmfvINKX5/Q48Y2MrCF+QBI5QBwnaf3IzR0/sayVr9RPoi6YaCNAIajG1w
+o7GCMASPcat2q5BDtScDmjiTfu8mFFJbbzMasnhEEUjCIGRJAMSPF6d7JSeaI40YWZqZV5gDBmM
GJ6a/cSA5ZeSyNJkQjkW4gT0dmM8nr8dlw5tBGgwgRx6NzcH090DXvWyuQpEMFhhrJrN0gF8ltGh
a1G09QR+zMh6Ka5SGeKu4IRriOAtMNpiKB630flSoeQ1NFk9FyzvYaJrYNeO4IgM9Pjvt+RMDrcl
1BydyvbG4lg2v9BjDTgEaTe6wPeinQQT+FAEk8A8YW6SEeIq9lIcm8LZLOM1G1ul6ru0w1q4JfYH
MTaq3TY/5J4mnqIWg10cJ21r0espj9CI8w+7fiKC87uJW7hz9/9J+9LeuHUk2l8kQNSur5J6dexY
cuzk+ovgbBK1UPtC/fp36Pve3G5aaCF5GAxmgACuJlUsFqtOnZPBBJArHTvDBDjwb5tY68MJjBfB
c1jQR8lDFqjx9koxAIMTH8y7eJ/tcV17vc+PP5+36j9rWcGVLSnKo4w+6mkHW1n2bE9nfQIrOECi
LgTF1TRgVgDq6rbaTUWkFz+2Shj6qmNcrFSK+DQZmNKIlSqp5/5wCo/fJQ/jJ/V52aNE6xd338mx
D+a7fkf3QzA8ZX5xbILqeThA8/iO741ju0MjgQri1icwzW1G6pVk7Wp7pADJrLaG0jp+4AsJ1N3s
LScN1mzf8lo/Dr5WjypoXl5cL93d9oFVT77YGOnwQ3RnyWrkZ5+KKT605m5StYOz7G8bWY0wF0ak
kz8P0K+2ahgx6y9Ir0slUuevxOfuhkO/o6mk++5qF8UPuYj6M3UqwxSrIcHgNQ/Dmeydk+XreD9U
fupnJ3LMH+r9Eth3VtD45OG1O7enFIx8Bz0AdXqgBsYeFG7+8ATtL21fhATatOmRexZ2XvfygO63
OTHFt5V/tWg1itIz7ke5ili7MW80AWSFjnh75Etwe/fXUCuA8uHSRZnRBAWwdPTSWB3sQoGYQo2B
ft1byn2cY/K4f+mKXdJ4deHZVvm5tDfurbUzd2lWOnOapXSFSbEsO7P3/Yxhl3zWPhFreLPGdEux
dCXBwBqhpi2q94JR/frLW3DjRDexxlyzTll3QJWNsGRfHF1z39kbKeuaP+NtiqIeMgyIRUix2aBx
bNZiLrVrWz9T2R1q27uuCqk6g8f6zytSYl7hf8akr1cWUG6IR8C29ZQ/mHZ3nwz/WPYY0LbxVJLv
J2NLTGz1w0EpGpQZAhvhSDHBSVDzqxmGrrIO0D5eNyBdtjCvxFqDeBlmQ463HXTdHgqyJsQqAOiX
Tq2bgYrMHTGulJDT6ynLkK/N9dZrWHibfMhQwkAzBX1aFJKkGKTSOdE6MZFUkxe1rvcjyjYafdKa
b6lxmoZToqVegdFfO//VGMey/Xp7jWtx9tK8tEbOKF+KuIaGQmwBtluhehUvT0nTRrftiNflx2Wi
Ay7Kzqj2SIeuBvdRAmQtRr/0fwzVvNOz/tiWT5rz1pDHIit3Y79FM7G+tP9MSkcvAVoYABCgpjAv
0QWgWPtl9MD4lVazsba1Y4dWxP/WJvllopfKQkp8Qp61h95yg5qPYe/Uqa9bjadAY+D2Xq7F5Ut7
ksssVIkxFCb8EkxG1IgG5+dtA1s7JzmFOg0uiYWB+os5pH5dPRnmRhDe8gcRNy9uxCbDiMbYwO/Y
AHmyAnSwA2459RHEe3peQFfptw6M1+1lrX4nghETHGUVaqHSd+KobiqaDhBy/Tgji0n8fDrmutfX
b7ftrG4fCoQoB+Nl9IHFMG7UPF4EhC3r7O88HnM/JvH9PG9Rdq76gY73hCBxEzPJ13toNoXpsF7A
1eZnazgq5tNfrAP0EqrhQHMBstvXf5+mQ4WSGPBGE6imShPIFeBK1XGLdmCtwY3JqP/sCF+58IVY
5bliTehtKASm4n2Zg2kSw/u/UYY7TLYG2Exj+EXr/IPpqt5j3aOZA9WtzZ9KfMwE07G3170W9zUE
Y1SVNYG6ltatK3PD80l0yFArNE8o5y+552wJAa1bQfYJATPQ8Mk6QAo0hRVzwaqBDO7q7z2ehMb0
aOQbueeqM4Ja7v+ZkYJFmVhTD1olNI7AmAiB43zGPFDxh7hFTA5b8HbgJjE+K3TgpMxDLxo6KNlk
hOkXOr5aVekl+s+yH3fZ1lya5PTCkgYwN7JFTIOhiiI5vWYkHOQnmRUm8dKepmIGEWmRt7vbLiCF
incrYDvDeC0qKFD9kZKbtnVIOyS5jZrwoHnOaIYjadHjYGDEj7PvJk2+3TYoecO7QewdWH7AEybK
1NdnwFyM3MrB4xLWYJUJFK00fbsx74o4hwYIV49/YQ1cyUgT0TiB2P21tT6fOijawRrvzbT0RwhE
kQC4qnnwZ21xvluDCjaY2zbFCi4ygH9XiIkaCBOig4kK47XNYaA6Nxaih0pzryfgmik9hZ0y5jxU
GLBqkz+k4vvXHvifVEEB5UC2+dpeU+amW3amHsZkCqwKLJEzWG22kozV73ZhRfpuTO+XpqlcPdSW
oz4iFx2gBFiN0FncgFRI5/jDcqTty9Q5NzOg70JiLMMeoKM3aypwdcbNFiXA+9f/8KVwjNFlRrmK
yL36Rp/SasgSI8TlcjCWUOH0sUnGO6ZDU6h/cHVf45XX5AyKW+MdNz/rEzh2/BRFatFsB3HfxsUt
JQv/rt0R5HZgO0KJVMSEiwuCgThXjetYDxf3HtpYv3mB6/shtQ5LHNYdFP/yaYuBcO27ugAmY94Q
bQxMLl2bnJtKy62yNsMClFG2yvZj/lTyX2m3pe+y8l1BCmhomKLEVQ5BumtDHeO22iutFXLlwVFC
A4rP1p8NX4ntuzIhhcxs4XXW6b0VpstCDw6zTrmaj0GcQRAK0WarxL0SoQWCBG9QGzgPTJddrygZ
pzTTnNgItYomdy6vMYTC4mojQq/tm4Y0F7c02CswbH1tBYzeMwUTpRkmYk4PtAZjC+kSeOjtqLVy
EQhAK5wO5wHhUjLTWTkYrkZmhqmxy2yyK1jqLRhMGIxndd5i5V3xcxiDGA3yAcEHK+1cyVCwN4rW
DGN3PFRJ709j0LffGX/uinSvap6ev9xe3qpFA44OeUl0CWRKaqCOktGoYBFUA896mubnodSfu7a3
Me/h4A4qaHoaOVgOl8rmwW3jYjlSnAH0A4Kq6IPg+STnr4znkKnNKjO0DMBZ3vRA8dXhOA3nrN/f
trRymmHJBd0yPiUoAaT0pHEItF2UHqdZ0cGQ8ToPeFTHnZ9vVfpW3QXj0A6iJh4A7/Xei0hludNs
GUtshkpf7Hr1V6+/2W3UD9N+mjY+3ZopxAxA19FJQsdeChxuh4ICQpQVEi+/XyDd5ePleXvb5Ab1
e+S4tCFFjt6xs4LkzAqdETo8U/OcWJ3ntr8qVvo1IMqdMh+6JH7M6FbIX/tiQG+pSMEBRAAa4fp4
g+V2SioXgI7SYqa36HagTbEPZrrPDqG/N5a5FrEujUnuAQq9dmEZt0JLiyt6UKmlqrvSLNCTH4n7
gyyTdaQ6tR7dfDyP5VLfK2hevvJRcfYYGV8GL4aPJ36Xa+7X279tdR+EujEmZEAFJR9QcCiTaXYK
K4yb6gfvX7Vk8FhSvpYx3Qiocjn2/WMjuYY0KUBmgOqJn3Lhu+Aabf69JiquePYSKCSImX3se8Vf
iJeChX+oul/9XGIA6u32Ktc+AJ5AGIcGQAEsMtIHMCjjVk1jK5zy3aGYNla2toeXf11K5sFfqRBM
qePJgNEmfsjBh3Aonm+vQJwEOZbhMhJDVKA9/wDP6p2l406S2qFTPSQpTqN2drYK12u7ZOFU48+L
aCmjcwqz6AumVnYYl3cV1jJsybqtbZRFMGCJR68tyMivPYDyObFJ09hhm+4wT8mTY03u6bDxvF7b
Ktw0aLpjJhd8puLfL/yMW6DV6fhshaB/TOm+eZqc8PbHWI1blyYkV+aEQVtkhAlVSQ6205xA0rqL
HcXPs53WoJsxqyfaTn5Wk400fW0LbQgQgf1TxcNRlfKFqYiX3hBxqwILYeYGBGiw3jhrw7gRm9cu
zwtD71twsYtuMSr5OGiIWWnnsdEnJsonjqcrqIyUBP3Lv/lqaMUCFIrwAAWL66826C0HHZdrhXWN
2UgX6vUO9AdbtvFKXHWO/8zIOFfSL/qULTCTtrbzGZ1HSMRN84+O5ofbPrJ2mKDBjNlWjExDDEQK
OUo6JY3eF3bY24kHrgd/arfoZtZ8AbhGFObQyQY1lhR3+KLPvF0SxASlxqxX5y9aWGqZ17MtQpgV
S3A3HFl0Y/BxZDoJXs+pgleEFdrqy4R8e2nvYuIt7C+y4Ss7khPE/byAUw8rKtqT7UQOkGSDXQa2
FnL7D8dMxHX0ny3zA2mvOw3xxITDqT3keaH6h3lUxzje9oLVjUOyBtAjKB0x6Xzt1QtPMWmY4WpA
oDCCSmcgWQANnk9a3oG8397qp694nUAJw93AmIYlShHW7YkTOxoKL03/oyIAGJE/q9n+u2sXBqQF
ZcmyqBDltENK/smLh05PkS6c/mLTXDE9gK8CPispgOdln3Q1Z3Zo9idi/q4XaBGEXb6VfYqfKl2p
2Kv/zIhvdxHhjFEnSjtgKYVFY4z9V/nBLcvRYxVBS7zjb2BJNU+NVblPaVFvhLu1bMjAq1lQG2CV
KG9eW9cxXBUvbHZCM+sgscaPbPSM5RkvTs/R22OaPmnl22BGozFsPDll+Mv7N7w0LYUmrcFEErVh
WodN8Dyd23Y5EHDL24hSP5hR+Ek87xLdODIXUmfx1tj0+toxu4OuJ0YOgDi/XvuUZ6rWjLkT9mW1
H+bkzIv0jCLIruefJiO+06z0LqvrDE3XKqryb7fda+2M4JJBFkoMYL9MKWw2hZGPFW6bUBuhq1kU
Wu5TVd1Kd1fuT0MHkF7wVolKhXheXXjXslQFhhpaJ0Rm6M3tP1lVoGUdZVnlT3Q/bYm8yGjSfz8q
NGyhrgb8LUrk1/bMzMqh1KE6IIwO5vkpd8CTvYuVY63GRzdRoOLVBovzRRnnZ6B4WjcNRjffuFxX
nowwjD6zGHQTe3v9G+pugLf2pRvegzEsVo9j6ztKUGz1pdbMCJYmUNZAGRwZw7WZHMwKEGNGiV6Z
rN3kjscEz6kh2dWWhXb2Rh60FsFBHyB4/oA4BiP3tTF7aKy8mwwg/+d62juMDIei081TqdXWXnMw
x3fbO1cSFAM1BAysoIaNgpDkN5wriZJTHQ9TlyLVMgFcQU1/9KtM22iRrq4MjRs8f03Q5MhgPmeE
+pA7YmV87I99ZzO/BZmg1yQYsbY27sF3ZQc52AqS5v9nTDryZg8URIeMNpwJNYGC54V1rM3KyTFD
G1fBInQnxsboAj2h1Y7M5c7UMgCRe+1LFVeqx5aK7yc91fwJjAuPDnSZdnPR6Ge8ithR4aCy1mm3
kWyvRQqxNYKq00KhVooUKa1MtS0tK2wq/gwGGQjgbIkxr5tAYiWEoJD4SibytGFccDOD28b6VZPm
lat8a2Rt7byASxojUIIjFfWcaxfWkryDpo+JvTcnv4jJwRmGu9mJ/YQAT6ClG5Rta36FmrZ4pKCB
hufetTle5CWtwI4YLuVE7k29QLOOu9C+1lL+vZjnMbx9YlbtYXAJaGSRxsnzru7AOyjAIzlNdcsz
+bLHiInXVfedy/a3La19LLiw6oIRUUdKJzlxqWAkdapEGjzadM9dHEvLarYw8qvrQVKvQ48DTwf5
5qg7k1dWLVIsNh1yrTr1I0ata7zCCncj01pd0IUpKV10TErJbKENqfQoBdOY9p5TWltsdGshDcmo
Lli5QfQhPyUhkTKCGovaIWbANDCa95BJtpdx72Bmd+MLbZmSvtA0FSO6qiKpr6zDVFoO5nww2QBp
zo08eK0EAOgwyJjRw8LIiyslqXHdzzlk7vD4Yo/Z+FsB+4YFVfd5T6H/YVYYeKOPyZZw4KproH4P
NBPyVqjRSkeLuE3mZjBqQq6nHIzH1qkejdS4M60u+gtfRzaBXAKU2h+YrNMmnvhYoFajGsWDnqIl
qG6Rv6ytBq9jJL8gXETXXbpa+yKxWrec7XBs+tPktvssTl7qVP1kmOr326tZC4EXpuRsu5icvFkc
mMqN7mxav6j+VRuavcuh6VRu2FpbFnRTAM8xBSRfJhdAnjCiSOPY4VTtEvVuKH133BXK4faKtqxI
nr4QdcpQ0rVDonn1EtVzgPp1vYWdWbMiqIBcDW9l1DjFv19ksQKCVJMSEU8byk+UniGC4HFQLCqq
491ez0ooQlMKEQ+PZLyH5DfBaAMvwHWU6kC1EZkDVT+lnLONeLfiBoKyxgS1LZ4eoMa8Xk7sCg0H
kFGGc0cPbHGReOAj+lypfAil/yr1uNhIfNaWBTIlgQdD5duQ714GxG4zzJUbmlbxq6El9ctZcTfy
bvGzpeQKI+9IA7EiTMQ5ki90ZWuW09S7YTtAhtprIVUWxd1uAcb5tap3tz/USogFzRByCTStkU+8
P0QuXKIkSCYcOrghyRZwxGVa4nUW/VIb5oaHr30s1M/AkYpJDQvvGvljpWDw0ls3zMgvTIK4rbK3
YKyoNN/Wv/7FokD9K4wBQWpLfo5MvOZuC2B+MkQDixi5z7fK0itHSTzP/mdCLPdi3/IspRg1HLFv
Lgj2LHufAKutJiyg09bg59rO4Q0kni1ixl4uoGgzLZupwWpG+/uY6efquS0gvVC/ITfcOLZrrgd4
CtrKwO9h9kjKIIq2wmgTmlgh5tqo7afN7iE7O703PaGRdPsbrZUNhODa/2xJp5fnTpvwVsUOFn55
Xr4TzPRG9ERHb6fkICvbsLf2wf4zZ8gtwinhVaVANC2EXl3b3WnNp/mrpf68vaj1/cPsNUIpAGFy
DRdU4koHQQo3nKbXjr4Q47l0g6kbPDf5rBl5MOcbhadV3zD/Myg9BkZzMp1EW1wAwRLPsYqdSr7l
yyP0OMam2wh+a6HCwpSYCH+4P95noy5cvhpVDNnFposGfNhNX8bqEZrRG7Fv7SshIxeHVn0Xwbw+
Vos1864cizgctcknLDSrOYiN35r2dvtDra0Fs44GklgX1QC5q8Ro0fWkg6PHaZ9jTn6oI7dVy3um
bclQr64IuF68MNAlQ5vsekVJj67HYsTwO/0F84teRSOUVNK/aLiIAIHWAZ7d6CtKl0Zt9NXkqm0c
tnGQm/7gQpfny+09I2veDfQpsAp4MAG0IG7HCwcoy94gharGIUQNsj12tzs5BED81mCZ3zcpA29u
9hUUTe0OJbTFn+xJObPKZoehJMrnjBPBZJcuB8iRqDt9zAHJ0lV+r6VgMutNsqVWJKKVfJEK/AZq
WA6wuTJKsjFsPve2G4f9ot7HbfLIlE8sfirG8WCiI8Xdf25v0NphvLQnRbQ4S8FTXClxOM07t9vF
6E53yVtSB7fNrD1W3nEp/3ddckqqKtgvYsZxmJraTzcmtmdnZdCiYAJECwRXMSNdYQ4S6hmtsVUO
WDs4wJ2Jnh6Krh8OjrMUOc8xHR3S6U2DOyv9d6feKnGsnRlXFWbwlEAxRXI0eyocnfZZHJbcLo6j
MuUHkuv/9A3w3OhbbRHrrXw3qElgxBo4NBtEWOLnXPg1mTQ3Bo1NHJpmpNHfzTCKU2qlTcCy3e1v
t3KE8AgT0Ay4I+ahpCzIrReAgetCCXOI0RhVdkhL7oMglo+t12a+kcf+Um3d6ivfDKVOy4Y9PP9w
tV+vD7TWBS9qW5wDDlCYlyqJt+WUazYAfxfM2SgafxjvbloQ4SrcUMJs0g6jVXox0/YQOL29fR+t
CIQgasW4vzEVL3ObJKQx57mGY4Dodpekhqe7o6cZG6VUsR/XcePayodYGhMXAJ44tNgEGvgqSMeN
dXx0cGEB3V7QjCNAyQ+xWBVoxInFYdEfJ/1bPKWB0t+X4+PfbNd/ZoTjXzj2MKllrNMK54gp7R11
jeVMYnasmGtvxKSPR+h6QVLiSOfOoMOCBdnMM7sgDcyDe5jnv7CCuirAeapuA6MtHdSSdkhARs0N
nemtjB1fVfc2gFQY8PPyLU3glfwUCbANW0QgnFATut480O31JalreEG/L4fPKh990/jEp9JXir2V
PxbaF+iS7gt3S8lv5Z4VlqG2AD0CAeyUPhteLnVXm9jMqvtOsudWh0TX4tXlvrYOmh4t6b5rAKyj
zuf4kbV7VdkpIGiaP6tp/s2InS9tqW5s/MewhV+EzQB5ErAJ6AZd70Uajybks0R2kb2ycfao5Y/V
GZfP/Kxh5GuL2kT8OekAopcLTiEM/xHUgaWsFjXFtkeGHYdJgaDYjkoaZFVtbOSaK8FEpOkOwLN4
zDsy2e6kqMkyTR22mSNc5TukhF4zv9w+gis7h+kT3C2CmwJ5mbRzlU3zSVEQ8Jdm3rudX4zQx92L
RLDmAec/SvvnbYMr2QHYl1HWBkZXEG7IpUyiT0bP+lYJUYMReiEKIZiQw4QMppKWfv5ujRDz8DDm
UX5R0I8CuTVQu73XdT1IQm//lpXvCAcGH7zouIGuUFo8tCEaxWGmEpLSRE++ad5mA/wDt43InAzo
leKYiAsBT2O0Sz+87KAI5fJKx4LBiKBp5cmwWQCyY0/nju/2+wKjTP29o+efMamwHxTPHf8cM4if
IAC8UJoDPZ38NDKZbSVg1lTCSTtn7dd4ODidb/6h9NW/C72wIm1n3fLcjF1bCZX6W+c86pyhVni4
vZsfc2asRFSCkKCgUSUfikHpW9ImeRKhdAKBhoM9PYMOkT9VW6SfK1cgOrsAkKLxIgS2xOm8uJuW
aSAT5mCTKEsOwAwHeX3vLhl0Gv65vaC1U35pR7oz7M4aOqgOJVGaAe/Gm3PTtjtnS0125f67Wo0U
sunSdIlpYduyDDzC1rkaj7EJMZ7U9setT7Tq8JCqw+EGOZegu7neumZu6oE4XRIt1T+FviuMICPO
UVfIo2mc0roArdyjCaKuOey05jTMzRbsTp7BfPfEy18gfTyrTJM66fokeqEWCJA8HeJXQRkOd5C2
TyHnTVE68tvY/+SXW/zNazuNW1nUB0AGgVxQWrxWOLiOxiQyci/mO5Ak9KqPAzfzjZOw5jgQtMBT
B2VRMUd4bWhRQGisWHoSFS0kB3bOcEinDd9cOwOXJqR7blJMrYoXI4lEEVHRW8/SH+wiPTTWBvvC
2i0EJkKAjW0BFZJzGbdkEFambRr1j5yeO/prbu/6usFU89vQfo5VumFv9RK6MCi/c9hitkar9mnE
LMsbl1+Nku2YWGCcCt2vigjagqgusm7jylmLX0IpDUrIKFLhAXn91US71R4WGM7bep87IGGgXyd0
j7mBVt69M2wJmq59wkt7kpdUfYl70+7SyB2I1/FwyWMvVgK+Nb+xMmZnoyWO5Ffc6vg/0sIaKC7M
HZvSSMuPJv9ad3ep9WNyKvAYfwLSDKlwldxrnYd6N1leZ/bUKfumHA+0+YtzcflDpBXbNFUxt6Kl
UTveFclrp72kW3Lja0fPxdgniKMwZQRN1euPWLjZvKSankY1/KSPNV/NK68ft5pUa76CVpjQiMXY
CKaEr83Mg6YL+Qga9WlAqtcZTG6kPGZRb/dvufPl9j205iiXxqSz7qRGm0+9kyJ9d5BmGnc5eUxb
T+v63f+fIfl2AP8n1Ts7jcCWC26JX9Cy8o2OoHCibViS9w+DZ7i/xXABCj5gWZGv1h6nWY+zKWwY
hODVfUeCutlbhh6kCxhij7fX9X50L18Fsjnpjh2IAZlWjNqHBm489Pk0FpD0+2L/SKxIs0jg8J+c
7k26AYCRLxxAhaAJi2fC+4giiNKuvUSrTWqasa6G0KLeF4qReYYzRe0M0oGqy089VX/fXuiaQby2
UCMSTVqMeV4bLEnbjlZeEgBmXdB6W8dCfbF73HYm9UeabATMNWt4bKHIhn4VJjmkj6hNld1Mek3C
OafMh+L195ip+7h1vg0jD2libD0K5LvIxrEW86sa3gNA2Mg4AUhmVl2NyYdwUXPfHs1PTF9eVKU6
o67tJ8XwqDfxrm+cjVqI+EyX3iOZlTEDnNqJxXOYRWLx20WS4qrdy+0Pt2VCCtGZ3sKRzBT131w7
l0W/R8Nz48iJyHe9CrA6qyhmmzhGYFOSvlYLquJ6sGkSuUm5X2z3gOviSNuvtxfy8RNdWxE+c5Gb
G5ZLx7hAbq7OhYcZIp/prl+Sp6LITylqEr17j0bk022jW0sT0ebCaEHLWBt7GNUHjLImAIBWO7ch
G6dZbNCHDQT0E2QrQC+ilXFthefGUs8mrBgMKsVt49vd5GOItMi20FhbliRviF3OlJyzJOqVM6oL
M/jwqkO+1VZf3TWQWwkFMjS65URrMtkwdzWsgBwkYG7YjE2weR9/SOcAtkGhUoB6cGwFnfX1rjVK
rTrGjFx4miEW3yWK19mYOS4euz3L0/dR5xxDcwGoIsLbXvHxTMEynBhpK6phIIC+tswKZnQMzHsR
qMRLJDdZGsygCN/ftrKyi/9KPSPXAOmE3A60mJF0MW6zyNXYCdQJXk+SU279maoB5MXRMAE8Cgoi
71akw5soqZansZtGxHF2KXuurXMKJW6l2Zjg//BAfDcExKEOAVXIf8mj0rNeZ7pRIrHR47d8KPdO
6gQmC+v5d9M+lN3roBKPm6dpxjTGeADgZHd7O+U75d0+CsJAsWC5mG67/mjA0AP/mjCKW5IEqUkD
Nj/zJwDzt7Lvte8mgP8Cku8IRrRrQ1pSOp2b4iWRxcuBjfa9OipH29i4OlZOMu4q00FzA9gfvD2v
rcyADDpFOtOImFCrim2Qyn7uVMCe6w2E8qohcCdhikHAe2UhlN5irT04nEamc+gK64SYkaq1b8/x
Rs1s7VQ5yC90DFaiwCznNHPSJDkbVRrFevoaJxC7I2qSB7e94EPChhK9oLFFkxC7By+Uvg64CZjC
WJ1H5fBc8nCw6wBEV6fC2Dt5tQf8w1+azMMTZmsW6L2jdR3lBfwa/wHP0PtZu/5i2sBVJ9H1LFJs
Dlkp5i3OQbUwi/55VpZjY9ODXfsDvTPsbq/2TdAW39rM2Fj/x00GbhBDKWDqQNwEJvL6R7TgV6wV
GudRFbJoi6/mQwkGm4t5d1Qn0It/d8vrv86MqVYyOymipMQIw8mtTnkczcPwiY750VUh8+lb9MHO
64MDyTM2f3bTY1VrISLOhjN9PISYwEQ3GK9ufGTjXQf14uJuDQpOHUjIRbz4odc/AY9spo2ItmYC
ngSYH8Cl0J8UW31hgmoLGV1Az6P2WzN8Jvd/jE7DboL25z8D4gdcGEjTwqy0tiqj2DQ9pbmrPcKR
cN9nKNTfPhWrSwHdPQbhcJGC1fvaEs/ivhympoymYT5N8dGq2ENhKKfbVj5GEpAhw/1RkRZMaXKa
0y592w2gDo9Sbp0N9De04rsaN48l/3nb0EpqAEs4Y6IygUe0XHCxaa0mPNbwaYrOp03hDd96Bn6V
/FwNnU945lsGksh4CxW3dgCuDEuv9yWxHK5kMGzVUTo13lg9U+Ncz8ahKGs/H5Wgxv/kfrcEOi6e
gf9G6mqhXOhGt7dAfgYL37HQZwHsBp0IW5e+KLiogN1erDJqxsFLsgRya1+q6WQh9Bj2PUcv/C/s
vef/wCQDySst3E4Lx0ZRBOeN8Gej7o3WK2rWotQ6W6dJJ5m/EFbss8oYN57gH+91McWJgI72EnIZ
mXGmqEZlBoEOi1JjOFsFXgJ24KgBdYyvszJvGFsL4uDVc3ERipKXJROqgq+wbdpkYTgpJZIVwE4+
G1lNg6GOg0yZar/sab83S6MPMACnHCrHLj7FzdSeCORkjknP88CZWbEBuVv73GjO4lwhYoCBSQoV
E+YdGW9qhHSXfTJi87m0ipNexCdexw8N+wzayC3Yw6qvg5UPUCbR4EJH+jpomKRL54FaLLLJw/wt
nQ6jjvA+Nwc0fpvkMEI3oxofLfuskc4TIJn8pTjX2v62461caGjjYeZIEPcBUyU5etUAl5PErIra
BHNsi944OzJmfOM6WQtdEFewUKtGZcmSA0pPjFLD26mKnAPaQS+FHagbX3AtBF9akA6QbvJWW1RY
SJGCUO1nuoTGhol355QyEBSOMO6D+Q6gxU3hRRcXSjf12oTyDosW1fXQnTGUb/FOm34YBwcy0KwO
jPiopao3sV1rnYviDdRo013c+2n5m1ff2ANYGZZ5N/WgtKS+qe0HFV2W299zZR+wxQQHDCUuAK2k
feiVIWMzwVCulfED77uftQHd0rTdqrN+GFFGhEQ3GmOsIGVzQBQnHZmlNAfCjJHhaW+Unl07Ac1U
3wW8eDDP6veavtTojtemn8fg8twCL6w41JV18e8Xn8JlyzKxFHVxFTRVzsMyPSjknNO3v9hM8doB
t6qY1ZeqdtRycw6AI8JCDJrdLPf6Jg+ydOvF815UlRwLpWrxCAdPBOaRpaRahTSioqQIBcly7OrU
UyB2gtp/53qQ5t5N2X1bH7IFAgik8l0nYnQPDCLYz3wtLz3qnLNnSj8nM6jMfVIPXgEdJeZ8InF7
VqaN58xKvMDLCNVhsNwgQ5Slm2g/gXJKs1lUVGB/Mh2MQg51vgUKWvu8wIKBh8jFibNlkEHtzss8
WgaLmuktmdUDjU99tXip8/v2B/5YFENPXLB7YrgJFGjyOLRKitzJ+6KKGvvJBeCVdr+dOPc5gGju
d2hzTLG1cT5Xrtsri1LUz+a+gLp7jkgIGrmGBU3Ggjr/rTVlMCp0w9jqIQWbE9DdAF4DCCk5MEn1
Ul+MqYo497Nqwqd6qexHt+uCtu39hFov+XBqRwM1CyNs6EZtZO2xiIxCcCHhfgF4Xo4RBRB3KMMg
l6ug7z7NnkrT+9gZ9w0Ydaeav7Iq8Yxh/FLOnRcv3bJx7aw5K04VquDgP0SKIwXslNN4TAGTjJga
K/uub9hX3inqRilhxYogogVIG+8lXKbS6XWttMiKJq+juens3eQs86nMWrKROq24KqoiSJ7wshez
a9JedorVuPZo1NFgfCuSB8qUQ6ySI6Fk79a2b09AQox/CJpEZAdMDqhGAExx5ckEc21TWe1AqiYq
897xLVLp/gh2+o2vtHIkYADeAYIclNFklZ9iSVmiKF0TgRfli1rsaDIe7WTyqfVrE2mwcj1e2ZLu
jdrInKZCdSAyOdqPi3GXdvxsutOG53/8WHB6FSUzIIhQKJBBjSYrVdo1rI1UYz8Ms340tMbYt3N2
zrL6QaPta9+r2t520q2JzY+ZLCyD61akWsD1yxCcAgeBEwLGQV6eqwxPJBfSUp6S5YHuRlCC3ogw
qwsFgxKahQIj9QG20jRlBZxFG00voMsBVmvBOMDgVamX5btN1bAVa/jtgLGhNIG+ljx33eJXELdg
fUSm5g5QuM9O95rTOzBI7tHse63oTt9MdD6ebihc4xmIFB1PQswHXmcaUztpjd1lPTavNvd8grCm
MgCqefsi+njhQWMFxJ+I1Ki3fOgBjVbLClJYQ9TaP1xX8TCH6Bf5C9O2ShVrW4hJHKhnCBZmXOHX
y3GnvKF2bQ5RpkPOhyrIW/P0PHaFf4Za2++8ToA96g63V7dSvAZM3TUEpwvqCfjvtdVqYlaX530f
maX+uepdgBf1kzsmHnpBTWp+Wij18jz7NuRpYMU0GLOHrOg24vRKWUP8CqAPAE1DD1a+DsqloFk8
VH3UWmVgzTvcm95Q/B/Orqw3bpzZ/iIB2pdXLb1Zju3OnhfByThaSO0LJf36e+S5X6abJpqIM4PJ
AAZcKrJYLNZyTtQv303jg6aofl1PQYsRAYn2b53OtdxtTy6CVYW4LWNzO5xH4NmHrukT5dwAumcN
rQ/ZFydasmhGscoAIWvgyF4tgkv4SjpPMVmmq4U7GNLVXH3upn8Y26ep6c9aH8GpL/0BkFpAwglN
3MG3FX/r2LeykgZMRPQcgkKIs7UZ2U6nmDpIrv6xrKPOjgQMR87or30f3Rb1mpC8DqGvZenXawxI
UELwIICFbchM+yZ5GMwvFQOYQelXwIdeWsVvfn432EPVp0hwxKX3CzXJjkWzxMxkWnMvanNBmb9P
p+GsZ9PR8oAJMe+p9VzqbryYuUSY4Omw6Y3MOHwT1pN/kw5G5wDqsBzOjU31f1yDqSekj7zFX2u1
+z2uI+uCfEmGNSKAeBh9NylU7Ui6rqp35sTGaE1AevjYDqhYpaVl/uyrArRL+Uydj3VZ6Q3gGQiz
otXWwdBRdHofAqieKHtNpU25B+31qB7n3i6MO1epsofcYJUMN/7VKb3ZXNDv2GgR1JGjUa83tx89
8DNZCzbXV6N6Px+KB+PgHJKTGjVHxc91n417++5j/dNOfesYOpJUtdB/ITX05wM4S847Y+6sah3O
w7em2Jl++qRHJbmb51+reija0XeOXRtKKRwFtwLSyeAF2kYVMDvAG3XDCjAuQ+8xH2nQ2Enij3pV
HmYnmb46ZZKeJadoW8g3C30hkLddUtWdB7ChczG3fpm3Bx1tOY5+JE4dDkhClvOX0lwDkOfeFiy4
ZFHxwAwC/ouEKw/hhHNK3UbTh3Ne6kZAUsJ8a1rT3W0pIj+MBnpcAEB03xCvr81IsYZuUB06ntvy
bsi/J/qLbkgCP0FWD++NCxlcuOAkqaOmA2TY1jd1Orf0NHURi+o2ZkAw6O/QF9N/tv3xTu/vu/Y5
RT/2bSWF/v7yC7jbptLZmo6MjAjaT1k63ne9EZLuBfTnHTz+nWsMdx0bPw1EBtco2kSkg2Cu2wg9
0JKul7fJet1TunY8K6urfqwLq/YxKJB8vq2fUAoyDEjMo2aE9Om1FCDVpG2jd+PZsmr1SPWuPVoY
LJY1u25Hiz8JADQAiAvA/1xUW67FJN1UJA0xxjNG+Xbms7u3wdOnH5svRjB8qEyJ/evbwboljlu7
zJgGUJ3q45nlmMC18pkAO3Yef5jMzsK1Kca46ZT1AZOFmOA3tOrOsBOkhTR3DADbk0frmg4hUhzq
B0xzFyhol+6RztW0U7OV7XoFY7mmnrRfWuLRD7W6AmQ9zWVJubcBFvr+t/Z1FBPQKPAGkX/BS8js
c3c6l0qT/WO0NAN/bqc91izV4rVvEoxlGxRAB2BsAAxPsw4nDZiyv25byJtjjq/Aq+t1ctoARjL3
xhsNZ+qXgjJ0kxvHvCz9LkuPwyDDTHpjiJsYmCFSduBLx1/XFqJkC/q29JHhpFv0W+oO9gx0F4bR
h9vqvLkEXuUg2wzU5y1XxflkQ6lIypaOnVsUpUNqlL+rCbiAJl3AmpzX4W1pwsUDtN3/pG1aX8Sq
euFaVYqA6Wx7VRJ4NlWilQLrvUPe5G/d8atiqDptQ8eYoOUWsCJtNydtz86oQPitnpxoOYVOvkou
b/E+/SdmO+kXGrXoASoMoGedM9f6hEn35KRPXibx+8JlAx4A4IR1DFHwsDW5OrImzyYsGwjgKm2O
7LY7Mfcv+Q8B37GBuvwRw/dsjeCudydMmZ4H/WWYTsxbgqn42Opz9A4ruJDDbY1D1sZSLGyNi8Fl
B8UNUHX79qBL3N7m1a68HtJKOEPITqLZB7OInJNtPKLnJJnZWS3a7HvtJMA1zbpk8plqT5GJlvEw
yfUlNCmRtcgKNgygWSj2AZkC3Uz8s5424DJwSjqfR6UPXIqHoN1FGoaoby+kSEPAqGLXwHEBfLXt
My6ML9NyrJpWz8htRY151vvFz+msBV0G1UYXXeOlbJBH4C82AH0MdqJ74y1npd70QBLU1xlNJEbp
t91Y+45avORZjVGNefhLiszNJK/EcTeX2xnGVNhsPjPGdp6z9v4AOAG/Sco5tBJXci8LDjPm3WEw
6OvACO+bbqpB7yojU+dzRcuDqU571Lr+tpt0U+hCBBdgmKPOgBqnz2ebfjV7FvbKPTGfk0RGkiO0
wP/kvF6mF6ZRdSOatHVjPhP6FdQkkUZasJEsf++Y4F8RyICVDZ0cPBWPNxau0w8ODBBkMsbwj9Z/
TtbzbSMXaXIpg1uxZsxmVtXKfJ77BUNiJBg7JIqTL7elbM6AdxZAzX5tjEJNgXcWldKg07vLljMe
s+rHbAAjDSLA4tA2WhkpXa5/sJOFSTLgovML6ANkpVEBREMid35bbxhHTKnOKCubGIdDna7Emc3a
Zdmtudn9spzc/FrXc7NjmZL0x9sqiwIqNINsHJLgG0G8u531CxtplXVVSgUry5A2dteDYsQWRZ5q
Ok7T6jO9OI/WwWPBbbGilUa1CLWM11IDnyezLaDbFKxYzuZ4NhUajUAyGH8w+8SyT7cliXwVqhk2
pnXQTIcx22v9coKiUeZl89nxECu6SbcDM4QNEtpSDYzElBXHRbsJ3GMbZgQgJyQir8U5JVlYpRjL
eUmN/uz1bM59q+jsaedlIMH1p841Zn9JFzCdJHadyupRooXFjQMMKcyAYFe5a9WkK9GqSV/Pa9PF
rM1Dt/QOgCR4ocr8HX70L12Mgzz5VqL9w/zI6zubS5XVIJg06LSEOUACxxyA4q4M2no74BdH8185
oOnBeAtapVAIuF5XgN0n6wq21rguE++uWDw3MMrZClvgzAY1UlD7zuvdY623oJTpZMyT3J3w/9Jh
qujZ3UhFuFUlS0mStHWKeIq9n4BCuW2inM28/nZwM2MkCk3eBgbXrnUr0N+dGOVaxJQuUecMx9zC
KEM/7crmk97va1vicThn+kYeF+57c+qiOgp5joHaqEKCuql9u/l6WyvOEt9I2db0wrHUTa9VABEA
GTNeLfXo3a+992APw2nymkNBJFlK0Q7hjeRifBOQDOj1vJamo2qzFPg37sxVDeoynQNj1qRs8lz2
6l+ldAOVWDRTbA7sWkxT1+UALKsibgEFZaoHpQ47Pehctl/tKlyAcg78lrAvlN3txeS82Bu5nJdu
msxQDBtbZpcfQNuG8VGUZB/HRqagcBkv9OOOmUWJptftxsYLJ/WRHW5rITS8i9++HYQLk1A8Vg3T
tnp6T/1CeVZTNXKBO/UOKWBe3gbwgCXFNzqyxira2VJwWL1mzzDbapemvOleaN4XUvhD5FmZo64p
iS3ti500wQCgDEaRO15eeuPzbY2EstA3CdeDcYU3uUtF7eFmO5XEaCy0fMPCsLBBkFvRu7TYgxTc
Ak89kVXURJuFnPDmcNGZhKah681Kq0SDmeUk1syXAWgtdKoBNPV0WzOhEIQfQIgBwyJajq+FJFC3
bNyKxLOpfZiQW0oH68O8yHptRQtoIpOH6ApBKroorsVMYPRYdNKS2Fl2pHt2zLhKQ0C/hURG1SpW
6D9JnEJsAtmIooPTGXZ3zNB/U0g8gVDA1hBnYERgs+9rVVJmzGMzQECrloC73KuLE3qppAVL5G7w
Xv4jhLuRkJJRR3WsSdy84tHV6QlofOskeWkJVcGViv581ExhA9eqGJNprERl2PwuUtsPBd6pGW7z
2xYmUmVD0AHGy9YnxFevyFon6LW0kJrOInO+95BxMp+IbKb5tT7ExyeXYrgHirr0Zu8YOY3Vrql8
Oq0s6Fbtu7bUau+vSBChQ7GkYWv3qMTiWR6MA2ZJalMZfXVITmW9NIHhLNW+MJkSDZ3tgW90TsPJ
WAEgNU9mtCzG+un22og24OKj+eHWDjhVNoCSScymWGv3xhpptuReFsU2mOPACKCK4A1N4Nd7PExF
kaI+CwZ1+24cP7dm/qD3E7B0HLAYvzBDNkMmVEmDM9k6svCw4a6YVk3rGhAxBYqvQxFOwIO6M7qK
YIankM1Qiu5KoFX/EcWp1nVmMRfFWMR9hAL7Oy4xpH3Bjox2YFSSuAt/pQC6QQMdYkIV0MolUvLN
GnhM4n6Fh+NCCnfdd8aSrtSElB5T8S5pTtZCA298Xu3x4ztMDWaApiFcKrjHru2gR8NNsyhTEQ/5
s+U8rekTeh9vixAqAwS0rfViI/V847TGdqEDQkCr+LwwE+ySlW97T9LwWfQUQXPqHzmc2zK9nij6
ilisHI3IAmiNqbRBqywbmW2QLehQ1rJgziQLyD/UX0NAVKMwnoMGPdzJ3M2y5KnVLwzB02I1QUYf
UPXYp00wT+xgV0DOSX7pqRO4/SgzRaGdb82NLmpiaDTjBDe1XswGQyBAiyJok98eWq9u75zw0F5I
2H5+ERdu4JBd1uNxNyef2XxKtBnV9i+3ZQgdEdpv0f0EeG/0Fl/LAJuNzewCTzi3AvdqkCi+oQFu
dYdBhLnY35YlCje2Vt//yeJWrGcTWXIFskjj7lY0xc7mQwKOSLPb6ZaMK0i4PWggQyc+JrfQRsYp
ZgPdAukEBIdgQAItY/VY11RS4OCxBV+ND78abx4D0RrGK66FOLPdsaErSJxaT56LTloU2PLTbnaf
AQ8y1F/Mj4UZqMgydlGB0ckeKGowzTlsGPGJLqNgEa0voPe2lmoweBn8gxloY+sy05LEE+jCqvJJ
n4A15gGornxiswxXX2ScGFFEYxl65xE7cqrXCfpKcxWxIz3WKrLd3n2pydrzRS5lO9hoPAR1DbJw
18u7aF6TzPVC4hFT/0UBLvOSRk2n+mTCaAX4pUKjHPzaUmbJyRMZDxpi0T8FmCcdSK/XggebDFqr
In2jsupjhT1jMzn+/WG4FMEdPDKa9qgkNkSgv9cxP2oYjzS6XdWOwezI+niElnGhD3fySoB/agpg
ppGO2hHWxF0KtIZ8l5pzPJlucFszkUu51IzbNWVEg1uBWjiO+fJg0TW0c9OnrIyc5EMP+ECqS8NM
oTGi3RfAhRuRDj8uUtZel6H8QuKyR57Dr5ayHkGQXSKWVDNd+VphFrzwqVtWoBUYwRTjF1o/hPVS
6z/NcnBaP8/asvERho6/ys7pMdpJ8iKyGDBwmpWuQZ107CX1ujL3nT5RP2WAbkh8eyTJ40hBLInD
PXX5vUKorKtNrBsgXpDtRnWJD3k0dyZkbDYfQ5Ef0vwUILdA97+9Z0IhQGUD5AX+YBrv2uCTdE3V
Bem8WEmIr6/7emp91Xy+LUR4qsAxAhCe7XXDIyeXCq3w4iB4BLIEvcPOukT1bNm721JE8Q78PVYL
NWEg/3DxZwFK8M7V8EhrMSDDwqSMVus0aJLjK9TlFVQWuDsqLoDrBcuAHtY7DtzfmvteMH66rYNw
O1Br01DcAZGSxSUZCtcjee/it1veZ1J8cABtNWSSm1+owYUMzoGrplKbVY4Xc88wEJrUIMZtc7cP
b2vCz53+e0VitzG8h0GDN3wb66Akq7Vub+Z1t1D/m3u/+FMa6OuhA8EkOVsHtSwCddxbn29LFvk8
R4fc1/Y2ZKivd2heFkxrUxsXVF4uUZ9ifpo61XpUprW+U5ga61blRbdlivbtUub284uITRvVqugH
E7ZXsd2qNvclUtd9JxvSEqsGBBQLaXFUGrYjcCkm7/uOYRwszoAOlrgFZpnMUFerRw9zjWUnKcvy
fW2vW4jGPfSXIbgATtL2ORfiKpVNZpNOsHUMX04fMiNsT10V2cpptPfDt4P3DutHJhl1GnSnbLWw
a3nOXKUpHZA0aOtHautIiVqRUtSSvRItIjAtMC0C+CLES5yUJjcqqwSRN3LWS4guB1Bl+JV3N6ll
3NTVO/yr+zo+gdH+rVhyrVK95nhKrgaJk2IKkVPAMB/6Ht6j0YUQLmpRbDtBtkVHuFTPAdq/fZrv
wIMdJIkbGuPT35v66/Ay4GK2g83ZYL1UBQalYYOT2vk1e5rByDnNkoTbtgd8+uhSCGd5Re0RplYQ
QkZkxtdkn09WaKm5xEnJxHCvcGBh1EOr4NgOoz9ne6Lcy1pDZBK4S2kq16VPuy2lZBVBM4HHuOz3
gNC8vSebS7uxXHziakmtOTVaLJdr9cE0gkV7fUeNbAuwkLRCFQHe59qOLZaADMPZDk2BYrH3s8B4
U0Vkcb9wtTB+itk+pKveUI1oVTt4hgI9LPV31d2n+RjgAfeeI3khhNuSJqdj4lKXxMDB9xF9l0sr
L4eIghEgDfxPEx5wizQ5a7PNU7vaqX2myZ1GIxm+u1DGhiaPPIQBIGM+WEhMXNtlguA3+2qMvytj
z7K4ldE4yKRwHgzdonmWsQxOWbuvwq7QEE4/TpPEq4ilgBUHjR9I8fF1+m7CC1YvChr3VoWJ/hMZ
vJ1B9179fPukbJv75qRs7Dv/L4ez49TNS6dtCI1BgImewkBtejxRFt91Cj83ftJJDaQBl0w3Lsau
R1S6B1IiF/6j8D6PH5zUJ+CZuq0YP3j8elkjob+1vm1t/bw1DKWJ6xJrEVfr4+rqh9nAJE5/pFsP
Et4rqt+bL836qV07vzXM6LZ00cHFdBvubfAhYoycc6TmWuGV7s1oRwBQ0rxvu3sn/3JbhDDhh5zb
NrCA0gVySdcuyCaq1gMfFQGlCfhjXaV7M18+oPM4KunZWB5GK8XkT4EHWSW5JgQPWwD744JFWgnk
NnyzBatVg45goIbRfFdqHyg5Fj0BLxvl7d+3lRSYClokgQuD0ATxFl+rXTMtW+a5pXHBrANSfyb4
OCk5VLKMnFgONHGB7YXpD24t21VpilbraOyayufZ7J8n5hyrJT3VeI5KLFNgG1vb5x9Z27dcRJGp
WrclqQYaO8PJyiNolcmmpgUh3ZUILlzQWwJ6YAfqTC0uwBKsMD5AiR87Sp7ITA9eW0pSHYILdxvl
xETEVndEr8q1TqVhtH1twhbV7Os2XufKypoCP3UlgNOIuuBTnwfEjSuwacao1Zd9Wh7dx7TOdnbX
781mf9vyxBohtbxNtgHZkxPYgCpEo/oWqKT2i6Jbj+gg/nRbhNDo0O+BtjPUz3E3Xi/a7K2OMi/Q
aRiD6p9muEu9g5TWS6gHWtswPGziGrE5Zzv3wOdSVDj4ai4Pk2vtpDCeMgnbzy/seVVTL2lzirOT
gVrbeRoS2WyW8MRc6MCdTuTmjRLNcTS29acW7Tu0+wfF1HccS1SFXkFWkCk3ODWswtHqlOK+KJ27
5ufoHZPo9naL1ulSAKeFzZrFxHQbjY3aTwyfEckZFB0R1LX+5b1Arzd3BtVOnUyUiaGAOjW+aQEH
cfEOVAeP25L7JnvSFvWjpWeH22qJrPhSLHdQ5mWgrGoqGmfJvdq/KCby3+ARTWVlJtF9hyrgf/px
d+qM9Hhh69CvoG4egwhMCYaB0XCy8kdqPdBFe1hy70fFTBvF9KSUvP5Fl96leC5MTrVpNPUG4rvk
YaWfJsb8FfBvTbRYddAnEmniVUVBAQ1rKNu8TmtdHKp86jPaGJAGPooMHe26GSr0VFky2GyhHLRn
Q4INQEm+aoiXspaZHnYPPRbreLLqU0VPf0uwtsViWxsosLkx847/47ZOcTC2m664xiEiYU/QRFqq
FvmISxHc9tDM6Z10ixRMc8T9Q5yvDrLubiW7F8QL9kcVfv4FvPFKqrq4Wkm1UTGWDGijO+9dzgiD
qIh48OxHOvrap6oNmgjbbqLx4H52UzeEO2JNK3EYQocE+3LQN7tBOnKxv7aAeksZsGSGolRhCVQ8
oHRYMiro7fxzLwwEitvrFZRjqEtzbm8ZKr3WGkjpNTvE5ifqY6udOgxa6bLZJJFC2+gf4LIA0ApC
6OtVKxVWOeWg0dhr6i70HKoGyH/LkOREloYJUw1yXAxD8W1JyqpbU54s8EOYo/GN5Puq5yH1VFnV
W2RpeL3gWKLWgUIBd3M30+DWFjVg0ej32WMe2TWC3JG8M4XKIDX8Wo3YwuzrJaNa3Q2pruNkIgyZ
vvRq6PYSVyYyAP0/ETxo6GJQOxt07EqpnZquOCzTvZ1ieN8JPCLLZYoswNg6LwANjJF1lVfHyEm7
WlMZ9226w8NrSzvfvu6EEpAnxd6D3w3TW9yC6QrezBliEUMBqE2z+NU7musAw/KfBC7BUDbTbBmv
z+P+uSflqRp/q/RzCsrS25oIL9RLQdz5z1In180KqqDZMUlPSxEaT9Zn5JmXaWcuYcfeEWFdyuMM
uhgNj3VbGLct3dbH0T2VjiQvJzo0r/iOuHC2ZhRue1wyLiOx8bjSE2OvdLZP+my3Dj8SjJ7dXj6h
JDA4odsf5xNsTteGANQhoGprcNGG+qVuHz1kFYA15nulIxEkOqJg+QOZDKYYTGRqrgVl3pAAsWB+
fS/2uXGEMRDptSYy60sh3MGBFyBNMcCppbaFrMEJ5GbvUWOjGcIfvHj4OcTCHJMJ3B80ZiUG9FCT
7K0X1ZIkfoVrdSGEuzeNVFNsvcRamXkZeuPv7YB6jIW3t14mhQt5mTmlpAc+SQyGhDqkk+sEs9v2
QVIUsu6Sbd352xPwZxuEF6CkkXS53vx2MQEp48I/T9/s3/RjtRL/oBR+332VFZtEbtrchsjRvmPg
TbopfRFxUjXxFAxdlbHXrXa4Vh37p08b188yVXlaqup5skfZ9K3wDMGmAXCMvnVg113L1FIGagZK
SlylCUqfc9AR0GdUU2izl9tbJpIEKGWgyKHLFPEUt2W5kiltjYnNWLNiEFuETfYEgDtf6f5u2PE1
0kVr10ZdBGQri29Yn1nXTB6m1+MxStrgZ+e+w/Qufz+3Yk01KW5XQg/VuRvrGG3XqYzeV2RylyK4
M4Q5rblqrBIisq8zuyPPNbtDj24wGi8oDQRSegKR6wG+NRomvQ2ozuDuOw0locpw2xJnFphBtumP
7+jte4UtR+MUpuPBYHFtZnrf9TPgtMuYtICvIW1U2d/y7123c506KKWYOcKLFY0/WwsOOv3fUIeW
KyLPpqwhL+kf+zJ7qlEiSNXhrihsxZ/pz7T6zfKdlqyPf2/ll4K5peymBPyrPQT3WbdXQMu95NMu
KZ+orDF4MzPeLW3w7EhuA28FRAzXKzqAu6paPJi5Mu6d+gSixPeUPF+B2P8ngrP0Um3Wucc8Vfy6
WHmwjKcp/X17vWRqcKZut0YBbFcYhtY/sSKi+b3zl+yqrw7hcqU4x2NTULN0LkRgpTAngZUyZczO
Yi227hhkyg1syPVmGFaRuZhpLGPdSNcdnmEY7jec39aipdHt9RK5BrwTN1Rn5ONVvr2sSKsG06OQ
5M4Dw0yGNuEhZ6Gj2OtmNXCUdLgfE7s9rO2g/VgnXVbYF2r6n3y+HaihuV1YDlyFrf7AfiXk8/v2
C5ACSGajfvPm7A6pQrc6Jo6Q2wRuHXT1Gkh5IUS3EXi4/wjhzqniMlzBjlvGebpB4c0hm55yV39s
ZCBCwgW7EKRfmwZNANW5lBY8URVtE2jIvDi9JOQWBQ4bpaKHVhX0GPN99ZRYptZaSRkDFcHvuvve
7cDupfiR5Orb4lze5+CO2MqhmEd/mxKrVjBiKsarLgqopls/++h+mrJ76Y0k0uhSEufdrMHuK3cy
cQPqaQhGpaT9bdJpN/SJ38jID0RNRQBpBdUDcILQP8ynExg6vkESBGHkdw3wUoxa3BnhI1CVlsSn
P6Q0D69Ytm+W8UIep9xU5lOuFTAJYx1jZ7JnAHTUgVvZQFfJogXjA+gonvfMeyE92WWgnh5G65un
z0FLZGzNwoXeSA8QAYLpg2dkVxPA/+lFVsWjisl+Yzf2SeBUd4P1MWHm8bbvEsjCw2CbV0JKDW6Z
0zu35sXF5GoeK41nP7QLiHuMFNBMoHyo0MpaAn5yranEYb5SKHCrbWwt8VsYAJwZngzUKp0hN9Iu
jzHcEiRfamtX2v4MAkb9YWnayDPyR624p8rkq/THzJBR1r5q9RgN2W+jGne3l0DgdvAxW6IXHAEA
YOXcjs08ZbSmJo918JdXO6vPfFsBlats6F8sZ8sm4YrYSFyuvU5lWZla6WOOeY2i3WHqBuwRZj5H
mMdiB4y5yeBNt617s8i4/fAPAnzMRF3LA3Izg28YsMgjJtXBlVuF42zp4e3VE/hSZMj/k8KtHvBs
c8coIMXA5HPV7bJ8V4Gj4x1CbGQWAVeOqUe+iMMakP6aHcvjoav2jv5YNsoxkYGyC/fnQsh2VC6e
ek1Z4XnvTiiiYDa0+JQYLyD6MCTXglDIFv7gtQ/4Bz67TJRybTQHmky6cSJq9LIugdsRSXLx9XXw
Zu8vxHDBT75Yi74mcx6nJAsIGBjsh9xU9o21BGwwPwIry9fTJ636vKhHr7cDrwfsUduHpv5hwGO6
i7w5dornZfEd99ABJlvVYoX0R8CooTf+wTqiezYaGyVK+ntXFrmJfBIaSTHCB8pS9F5u8dbFRgA0
sK0zzchjCsJl5a49ku/TS/OOLjKc+j9S+JQl4LGBBWtCCkJQxHZgL8IbazCD25Yr1AV5CnR3YhQG
oFbXusylhirzJgXgqwkKPOsapI/J8NV0Pr1DEACcEWtgUhsBzLUgbXaUcRhRArTQTv0I5LZ/uiHX
wzUplb2VLshgN7hGbssUnX1cUX9kcidmzRRG+xHK4coI7PJ51k75KLkrRAcG0/QYoULeEkhJXKxm
DTNDIj4vYhR//KG8B2du7exlCKSmyFlulGqYc9/guXjSH62gDQgOIaaNzP0UKwdgLVRhcmwe64Dt
wbGV+o6v+XVA/XKX7Uj0/fPXLjBOn6fIOqSPXdAD6/bo7KsApycgRxJ+qfwqKPb0OL3cXnXZp3KZ
z2kZsyR3siLOK8RC/c/M2N8WIGoSMy4XgzuAygzYcT3BYhg22aMetwM8mT+pn6jeRnNpoI/l1FlP
JkABndqvZAPuPFTr5rYuxfOowgkjaWWOUFB/cr45uT+ufv8D7Zfks/swPSffhuf5A0iYsiek/G5r
Ll5a93XqHd/AZ69Ts5vUgtbAeGnBY0gpqIMyR7Mkx4bHxP5XQXTnu7jKMIjC08rYSdXiwu6KGIgn
VvEjYXnk2MWhGX3iA6fTB1Kuj4JgtYTDTM8mO6AGaZNphwnPNMvCRVr0EHkpPMf/fBB3yLxyTvoU
ZGOxk1V+h7kHIOHNuhOYCXJPs+QyF6u/QVfgpGnbcO61q7KyrFRBEQTzAizZhj266plPkm/gaifj
vXFf/Zz12jemnT4Vu/leO6vLLtUea2RsJlmLllDzi2/hXFhbLEpa29hx2w6d9RcD1ctSH2rbB8as
xLhEsy4bmwZadpDV3cLAa72pgfqsxTBln6hPVeFiZmfwiXavtKdkcXZJmvvJEDrepyaP5uawmJmv
s0mSiRWG3pcfwcVrdpOjGgAmsRgveHY3wWsFa3+f+nntp5+G394caj8KQG35y6f+k2z2T3RhXArn
7CxD/4tZGhj+X9IynO0fqmUHfSdxX5t34mMfZGIwc4uSp4e+5+tl9vJuaecVGnZHisBX1099dWLl
T9WIp+kZrR3vuKEwh7IxKGzZET7rZ61N5VUWthWdi6CH2FpFhrxG3kfWmSDKoIJeAyDWW38rngVc
VJcWTaKgBa+IKzIFVXZuNSfYqnlJ3gTehCEOeGk8Es+3naLoLQ6qGYDN4LiCdYZ/uJQGKZwyw7jr
3Hi7dqXBSsFZ/w/rfC0mhXfvrZ+1aj0VklCZB3f/100ikkHjM+I0VEOuN1JTs8agwNKLPf0XcB9R
SKwjC6zArL6rsjTsMhO9XIs/pLZP19W38/6AN9bhtvai+ANW9OcjOGuakyovegsAAqrzFR13AQNM
AUY+j4UjMSOR2cKEMJ+NTlENe3ytrTGXljvqKYG2oQs6++eB+ukU5L8AwrtI3geiew4lBXALoi8O
APac19NmuwSCoY2nTm691E3Hggz8tpJrTpCZMhzcoRiyQxLjDYxwT9ha4k6B2ViRPj+BgM54rrN4
dP1RVgwWefFLUZxfQQMc6rQNRLGg/qLF9GODrlGZ+948I+9XLoVwp8+ss5UQBiGOHv4Ymd+U/hQU
q68XAaZis6fbdidcPdBXqYBe2kDVOWlOUbuFm0Ja4qjHxdzKz/78lM4aEDomP+klZi7yzI6HJhEU
7XHU+deQ4+bF1iMEp8mMPKja5N6j9HfSJbLLX7RVLkjHMLi33f187LPYaeoRFXgjYMg4WNoUluXd
OuzHNtCyO7rEaVv5uf1B974Ult+xHVXtQz8F2fop1WQ9S6Jj4AKcG83G+AtkKNdHbq6Z2gH9Cphn
RkOOIHotwHHVa5LDJjrYOGSgKQRFMKYuOA9S1auxNLNZxOuU7DPgdlc52vWzPvSAcjlUp76dngqn
kVz0og3FsA/YR4AGhjcNZz+AwsHwB4ogcTa5AdAenIaE0qtWtICXQrafX7zUNa02NUDlQrXuqVm/
mNkqOXQ8tefrHXApgduiZEXCxqqxeJn3UNtjmGBQ3yrrkwpQicpZ/TLdntXlqJyy8qEg9woiVmL5
RUv2TTkwjLiZPl75EaM52jidDwWLUrruTGPfa36ldYcBbF+5bF5eZOSXX81tOVk6BcPT25aTeKmj
dHb9hP7IaTAQmesT7zNw/YEnilZ2HuAcIBEWqT1ckkACQL9S7itIKVJtd9sbCTcazfIozyAKwEDD
9UavwE+YSAIpICxFo3keKOTxtgShHhcSuI1Wem2d5wFLVmtoVGV24GZxXcnak8RSHPTAIQ+L4W9O
jzE1aTn2OBXO7IQTSj9bDmte9rd1EflugJf/kcLpUuZJmwF8AFhH672eWKHHXlD0mzqKYDSs1FTC
f7tZE38xvZKboPPOQBafs7aaLbNZesAKyasPyOeVM7kfgbKJTr1UchyFy4e2KqSvQW6EEve1GeRd
Qqo+mf+FolwQMXjss67JkF2F+lxI4fSBqmvtbMiu2dhEdFye3Gmrop7WXvbeF7nmLcUIDGfMKaPn
91ofxybd4CTYKGrncCd10FoBOCMwqtGYBHzLETKkt01D6BkuJG6mc+Ex88pJlSzHQerrKUx0fbd4
beq7U3oAbevXLpGVWoSmaG0QzgYy5+qbHatJ2ZIVGpKq8zC93FmH2e6PVUUav6VpHjLY057Oheyx
IjSVC8HcJmZAwpzzCve8vY2Yj/e6+YJBq/fYI2g8TDDYbTiFOreaaJpL1gRouYln7NERSpBF6W1J
JCbcMiCHoYYL7wcKnWshaZL1mBWDz0AB1B+N4jh/9QDyPZj13pNy9YgKkSZA4cHbjLTqNt98Lc2s
kqkfFPhBt8n9TFsPwKv08NKaUBGnflYH2b16Kv1opHTv2JHTnm8bqODwoVMULdzQFC9oPvmWpYai
WZQS5KaQfjfS5htQ1Tf+FCdI0loSpAiFIdmKCSwkrUGwfK2sM3YzJQogX5i6VOHc0Smoh9IIXQCn
RQhIZcBNQnku2pM30A9Uy3n/RVyLWWwABMJsYMB10k7l0gfqWkV6nv26vZCCA4BOazBMABkf9yaf
US5bV29UHD6UyzE9kP4faV/aGzfObP2LBGhfvmrpvb0ldmJ/EZI4FrVR1L78+vfIL+5MN8PbxORi
HswAj4EukSwWyapT5xQT0kpojg9NFmfB/80UF1TaucqIAuocKEsjA5D2vjZlfqPl0W0zosQsPBOx
ZKXUBfMst6ehTMRmlBfQW2s/pT4YxMP8a75X/fi+OrFg2FgHJaj2iuTJINh/V1a5II1rQQad8vUm
FZDA8X872zy8PbB1T3EHKITSUTRZqedQYeQsKMU8lL2DPs1mHEA/o7obdOW/3rYhOGpwpKE7GPqe
YGviRXXImFCHWeicNGsCvWXXOapJHi1VZLRaVKXlK6ijOuXjtlGRDwIZYoLhG53sqDtf7695LLKq
MlzcQ9GXlTdvBfL4imx9BEcMilvoQEOWBg0TPBi3tBsn6/CAOnVJC6EMfaMmT9aBOIGqPEvZb0XO
AMQvggWYjwxAF65HVM69ragLjFX0pfSsTfpmZLE/ZmUAQN9fTB66gICYX3lY/2B5Y6xRQS+CcWUQ
20liRd0ChFUGrJlniQMKR3VhinusKUuBNw7DBk4BClC7t3F8mt37BnmSmskOZpGzo/EEwRZZLRQv
uCx0P7C+KEcMy0ueBhtIz0ommibKU+LoWtk+IXiMlgMurGf5SJzRwBmCLmI/8WrceWfgaeYgLyAK
2S7btHy3kPz21L/oiV25FvGUN6GQjWvdtXsYip2PSYbmYWb47etQB3jS3/YK0RGy6mGvQrUI7X8k
JZ2RZMiogRdrLr4W/QRt2uqQZl6Uysrgos17aYmLtgNJ5z6zQTuTdA0LIFjE/Cye9MCF0ojE/2Sm
uABoLG42VRV4SGrywcqPoXlzzcPfzBsCObYukvM2t3Ebu/SKysFoVDMLKqUMAJCFyvwm7SXHhXgs
AI2tL2IXJOnXLtDXrFgahrGMUzRUuwKXF0liWuwC/1rghuIaLGlNeNrJnYOfwAzFx7/pbgEi6V8T
3MU2Xvq6T1b6pFh/Jcxvhh+L7NCTzRMXc0ClQgm4DMEdwPbmxvIib3d7xUVBDQR1K0k5BI7+KBvY
bCbeDMHEE1Qlmp75cX3O4/3oPr7ftiMKaJd2uOVojLzPcgo7A4QEwK+qZOX2v1sAKTYSLJC9ASiF
2x5ubHmVM4E5q9FC4GFm4+X27/Mqk2uWC8mCfw1wFziPjYoe5yutQuG3RhvpUVUFKNAlO2f5MqYf
C91nKL+XSzQOLGDfOnA0L0FdvM2l50O7PtmzEPzCiowAROQjIJ5G2yjue4B5cQOfZ6VrWhff5bhg
pFV+T8mjFIwrWj5Us1BAA8kIzlouzI21MTmD4+Hso1AnQ9uBaUn2q6jgjJvXvya4YcSJXnqVkqBv
uMx2iX6eszGwpxBI/fs4A/rciFVfA+hxqr920Kmvv+RVaM3OttLy0CBPVnpsmAzXIro1rZgWrDpQ
AHhsXYep2WBDPvT4psSpzrr9hczvWlYfdWrcNYa5h2CLDKa+jpK/5YK4Y0UJ4/RH3vTaYqEu+gBC
R/BFVA+aVm+Y896vGenyaJfPtx1ahD8zVzA8dothw3u4GwCLl6piOtiz3LN9oCd1556NsNtYx2Gn
h9ZjHpSR/SU9d/fLT9AUhqbPgjlUAOvpAjMsN85W9W1Zj7qo/n75UXz9fVJKzU5yfFSsYxOZ2Q7X
7mDwzF2qutt8bsMOJJRmf55mM3DT9JG204Pbud+A9N3cnh/pp3AxC5WRLm5NHCHKfblTdvldeYg3
2rd4B97JU7bt9+mX2xbXxeUXH6uOhkx0tYMtmTNoxjnTp/XM6tHNSkZfn74NDLThkuyByKsvzXDn
VglP1xWCKZ6GL3odpFWEQzjfIT51EkuiqrSJ4gaopZG3wz1pjV0XmTStMQcjc1DD7Gvzi2c1717S
Hc3C6vwl/eqaYZ5HFLCGuHFCrbElZ5soMH6KRwKQpkECfA1qF8bbXin1Ghy/p9zYxosT1B3ZTFXp
31400Y4FNBtQBgAhkaLkZjMxZsOqM2D6ECp8O6sVoDEpmmnRIsEG8xdpFUmpSmgQ9VoQd8NT0Hl2
PSxADrpusjGnZO9C7HgDedlHKksjCOfuwgg3d5o+JiBqNoEaRK1mAA1h7b3prmSHiU4VtBr+MxLO
OxYyAIBtW+lp40uW/pOagd9Klz/NxdGetU7O1p+eoyIs/fxobDMGhJoZdif1d/tIH5aj9t3YZHsz
wGvxAWwIW2167tKDVHbWWBfk1rdwJ5unNnjsePgWj4TJkbyTwPpubYCaQiW8iOKDcdI2ONjoZjyR
7jhtgSnKH8xj+TpF1X38q7zv7vJN7k/PHsAG4W3vFd5qLidqDRYXm2QgixqTBN6E8BaBFRbxIErA
ahfNaVAi6X1gr17nu3DoYN6n+0m5G9+7KO0CdedIHgUyx+bOI0ef9XRZHbtEiqp4ScNsTyRN1qII
++9occ5ej1ZRWUegQgW3DvuzvWnOkum87dGowV3/fmoVlQrt3/SkRlES3F6q29ODfoHr36ZmPFbW
ulK4Vf6qwiVQQyZ5/93e9RaPXfKUPMYFD59v20e1PIz2TnMlJUTZDK1/v/A3xV76sVjhyMpwwB71
W02mGiGbpz+iSkxQwVnnCZqUBnhBoZ7wnoO9B/mN2ysiKnyDcP1/Ahhi1fVgVmnkZHBhKoyrOz34
AND2NQvzOz36mhzH57T2f4OjUd/kD/pxxmt6m38fnoudJvEM2ZxyASZTY9PMAQk5Le4ZaqrBTGSX
89Vv//cQhsvD9UAXTU2ausdxYAJvbfh5qL10W1Qw75XRd+7p9va8ytyQCwQj1NSMpsDBTU+b6Vsv
qWcIqzcXq8YnHwybtE2yDqZ7n++UYPqSbwtkomZfD9gXPO7SXcPuxuo8y64Kwtz8pWUuPOikqWat
xsAqn4Ue/nXKBj/Z6a/tvt6PW+8OrWwjBOMkfrrO143V+4SSX+w5cyBoDY3hpgu4kV2/Sjet5Q8h
nT8M9wvpJc4is8bdT2pnUhQQPqenJkTX5vdhl++TQAtI9H9yEh7tMBHFnFJ9DSRKWBO2yY0iqm3J
eSEcC9RD0AOEQh/aKK79vnB6jyHxhrHg6CYHoMmMiExB+W0+ymjTxG55YYtzjoZQYicZ5k1VgESZ
dN9bdH+anO3gAS7TzBBJ+a5VPinKx7R3AIQutrZrbV27HPwulwHAhTHl4mu408addNLNLo4CJx2y
YJmcJ5MZUrT1+it/eOaFFc5XHHMeY3X1zPhchMvG2akb4+SecN1IN8NG1tAuPBkurHFnjzsbk41s
MU7/1C/R87F3xpA5f3OpvTDCHT/VmGvepK57nGrRXD/PpSLxfNnScKdOb1pdXXqw4NG3cjxCxlsS
L8TPtosxcAcKupCINfawoBgvWW9Gcbafs35T5hGwJOl40MgQVpB8cJExvL2rZRuOO2iqws7UdnWI
8iM9lFsWaUfl2UTmZ3/bzv+y2z4xjiu8lo+JTTo1k5f0QKPqOfh/aW/ZepD2eZ8GbCqpFrpqNVt4
0EH12of48/iYaS4EhXNWW2huUrWHXtdouo1paaMZtktxGnrUkDGpreP9c4P8+5ncBiEDirzIlyAA
xRtzwnW8YX6U6A/TKJkQ4c0Yj8lVsATdQnzFydYW3TbWdqImjwM02PjxvInHOhyU35KZF+75C0tc
nFOH1HCTOQFYuy2CzEbXjHfOlK/TU4dGxmcT+hQ2Ahq0tgzty23TwjFCY9sy8VKHwhDn1lbrFQo1
Sig26qWfZobmD64X2bFxwDLLruvClbswxnmysajV0E9oWiHp8jaPibF36LRW14ga1AM6pWbIm23c
uZHlg4VbCHK5kLZFFRsN+NdnFsRPG4uUQAl38U8PydF0vJ/1UzJumuQ+A5gImJTb0yoc6YXB9YMu
rheFpSkxGWBwbsctyI4BV7qbQIZDNBSRLCsky988U1x0WQDrgzYrfh2XGsIfQPZg735kBj3MWvti
a2gHuj0s4WkBWVXDBMXxysl3Pawqha6eO7XZaeNAUm/aQvIqM/1ERmMoLMQCq7EuGBrtofF9bWcE
XHB2KoyGgtBgQeOi/qtKt7NS+FrzgL5Uv6qBpJVBUj/b5PjIAkJT+Af6XlGB44aX9qQaoJeyNvBN
p3lnH8h2PCdv45Mz+v1j+WjvcQj/1BV/ObIdfZw3FbK//Ze695tnZN63sseUMCJffhA3D92YuXmy
ftAcOBsvyiMnqLbNMdvkz+Ymvzdes8dFetKt8fPWLHBnKSlmY4xjGFUx/uzhZxw2kbJdAu30q3yQ
vWtEHnU5Qi7+OCC6cRrlc8rp5jd6y3wquRp86gPeGg+3+ZfWtNJ0hAnUmu48iDTfeW1wQqL1qD80
T/WOBf0OQWijHeLXZN8c+r367fa2EfvzhWPx4aCEcKzd4xOKvRWa2/zQ+Y0f49ErewGIwvnFdPLv
uLjR4zL3YAgsPk33yNgBNNjQC3u5PaDV725M6edl6SK8AVe4QOwM4Q15ctU3Ahna1JC4BX8VGZKl
cW2KcRj39a6PJtRg4oC9mgffuavuzH0SLYdpa3yxgnEzh+m2oL4Z0Z/ZZrmbw+mOnMZv+O9B9/Of
ZEcDS3IzELV4AWP4T6Tgu1yyJSNIYeL7ZvrSAPd3NgNG/LSA4lKQ3tFQdX7G3tHGK+X2xAuvoZeG
uRA1tYldgkYLISoYA9XPAudo+m5Y7nXflWwc0Rl2aYoLPgsd6rJkqy9F1r55QFYgWhOekgHJXImL
NonZGZBagpXz9P6Q7ye/9YdogE/9hsrG3rsvJakO2ai4gDNo3VynBPa60I68TR+u45KJQsi2IRdy
TJW5qTfAyKL5yt1yyGHj9rx94llvbUEupFig/cEw0IyM7k0kpRnY0oPqoEd2aL2we3XfD8FwpnfT
S4Xw3b//gALM7S8QjhE9nWtVFqglg3MPb0nVzFlwRnvNI1pivemtNZ6dXpJtEAYCsKeguxBdsSBS
ub4JzOhzSuKyA+7c8mvaB1Bny7xwSQKpoLT4sEV/AJRfceMAovLaVAUiSVoaaBIwvjggv3c3Ixpf
3PRl0rTN4OoBKrB+j9YLpzdBM4TeubNV/ihBQHJ7XoU1VvTroXkT/XNQal0fCxfBNVNLe8piDFnr
gpG9J/amZtEAUYnvqfrWgEnJXibfy8qotE6LcZDBIkUsCtCxBIQbdzxtpZa6to/gXrjWtILTmRn0
+S9znnwTVJF03I0fZbYZoUQ67rXpMHnvkqELVxvUY2vfIKCmPOGz6hLLZAQgct0dfMTVqXpNwZiA
ViTF3FW9uunKLWrQa28/ro1BZz6qXe0vM/NXcRSZlNa6hf7YYgAcQBYMBNFg2LieCAoBNYsVayta
Tl2/aJQvfeV9STvI6XnoqIyyIiP+CPA3GLbyV8lUiNLL6Jf+xzj3JMw71jQKQ8MFdMhC0mhfTeN1
SE5ocdkvmXnX9iBMK5Oo+iB/ISJgAuqLAi7g5hY4Nq+HjSRHUnU92nKg/NK559Q9jex+kpE1iiZ3
7V9xVypc7DjOy2mVNnZnezhdmuGYpPSgsx4jq7/WRMdrqfuxNNp38MP9uj2vIg+7NMslD+J2QXvR
ArP6tkNfQsLKSImpHzv1uZt7yVYWnW3A7MOTPbDVAkx/PZOzbSisWzCTOfuAlmCFdlupcJToPAPt
EZhW1z2r80/b1iwIUZDvgmckQWW84tZnVjTMs2juQQ5UaZKwL0zYg48dpXakf9EowIVJVa+r/9+Z
wywURtsfSQ3u/7r1afPo7fpC2TCCIhOaplUPBYR0V+vI23ZL5DL3ByOqpHYmnGI00oD2BaIHAIpc
T3GvqIWpEKynYTa+oj3nBhpyHVn7nfDaBTIfC4kg8CLifX1tZpwzpueugj0BWhdj33e5r+YO2iKH
cMgicK6YLEhpgNLPbXcVDg90KyuZLmDqn6Xqi7MgXharJF0GEbzBXeUWrMkOx1jipsLRgXDCgqIQ
/AiA++vR6VqnFwbrAU5P0+roUtUIcqMlkRer2b5b9G6D9KdxnBn+r8p9NcbaPvZItktyUSKOD4Cv
ALRdkXuAyXN3wa4ZMk9BwvE0zA9JHjbp6EM00TesneNE1RJZinGGTlS9tGFCyatu7mLzrCAJUa1S
1l2y+++Tf/k5nKdDGttq0G8DpKmT7XpwvizTM1VkviUKhKDBRAc7yBrQMs8FeigJ03GsccqUrRM5
3ts8NcfKQW+wDQ7HNrlz9Nqvq78gUV7JN/+xyoXforCLOYdq54k5H6U+BC5amJYXZzL8slwgYyxj
PhfdFtEAibowGLtxrHBn6dxOLpQpHNwW82cwEG+y7ODWJOjdx79YM2hFoDH+s0+WW7MkbePEnREP
FPODKJBawb2302XlBtG29ADfQnc8pKVw/b3eMAlKy93QoRehaouz1f9GjWqTLL9vD0V0VF0aWT/i
Yu/PdVnX/doyYjptMNcfKoSJzIelDOnYSCLA+r38TefSFLfxFKWsp3bCeBDxQxf8nZXEgNDJLyaM
Wxba5mmvZpDLtkfjm0Yg52zjVd+Ye6dgAVHNvRtPUZpJA7fQ7S7scidwPFXelKBp9JS08XsHbIWV
Tu+LrRwXFQfF7fUSnowrIzmatCGOg26f6wVrQNLmJC6MDV1kkkd1ClT7gZYbd7inyQ9Xy3x3OTsO
8Zl9TtTvCYqUFR4SUyFLdwvd8+JDuJBiMU8fzbVVhqVZoOnPup37bNneHq7QZ6DK4wDur1tIOl+P
1svRW5kMcE8tSULw7KAKa0u8Rrh6Fya41ZuXYbaVAV6TtOSusa3QadoNccz3EtSPt0cjnLILU9wR
GNeVOQ7raNL2Q2Xooya/mYwpR2wD/MnQzgLdIU9sajGQTqhrF2ej0sBVfjdu5ePS8DcD+dcIt/aF
15Wsx347ucujggunOpyHWUaRIwxN6FX6n5Fwp8dYzrOZejACgHoAUVSmfNWA/F8GoP+T178ZEEp6
eBWiIMDTkOjqMKORCE7QaGh9bZ6ZY/rN3zSVrJIcuEBDKAJXvGtnHtJyHMh6A3LaePTBijXs3KmK
Nx3LPYlTC73gwtT694uwPlaFpsUV5i6mL7Qvw7F+nMH8cXvShJsTfQlomLPRtcl3e81NSvvYGNHt
1TjP4+L+VqQkmsJ8iQcVYTABrgpdnxjPi4GUDrHNsp1xN3USMACS4U4zyyMtizDp+k1adg8dtim4
8M4Ky1Hfi2yapGh0IWFuJKfRjiWpIuHEXnwPt4bgcxhiYqOfpl2BIeMjFGlY/nJ7XgURaSX1RkLA
BG0+GEuvF6+hA8bZw09o3+8m1c220DCsQlI4sz+qMpFCUZr5yhwXAJnuVUMyYRlLNm5og3Ax/tQW
9dlVx28UjDKk2OfOXmkN3yjLCLqNYSoD0q0muKsBMJsg4gG5ko2eKON6xMoUmzadB1x1ssZX29K3
lD5o1CUiev6QgR5LhkgRuO6VQW4Zc5uoM0Rr0L4KoXa0tjhzZMbUlZxeggh2ZYXbha1RFiY1May5
+nCzkG00azui8M5kqHFROu3K0upSF9sE94w+6wCBAZ31E7EfWTqGvXFedrn1AFmw0IR8aHPuwCLQ
D5Ig8L+YBofZ+jSGqjS3dhDjcdW8RVdpan/JcTonDJxBeLhucy2NXHAqQ/X+7M5Pk63f4QYoMS/Y
jxi4DcYs9Dt7f1Bz0SkDOUKO7rNlKMO8O+RoOlWKp9sbUnCxBCYX9BYgKoA6i8Gd2y4rQAnhArOS
foCKvXmMzWNhEfDqnXTc9kr7921zn03hf2yHf+2Z3B0PushJow4gaSTlZqR7csp35LEvwn68V5vc
L4jvIBGuf51Be6aBQQnsIe27Zt3HRUCtMAH72hRp98pWk7F1Sb+MO/jR16x1uYWZAMYXKDnjNd7i
KEt35OR9YV9BsNRv3UeNRIrnq3VQMN8ikQqy1rgMdtRPXr397akS7mOQOoMUBH3vsH7t9xOa673B
mfHCND9QH6hcyVIIdzDob1Co14E4NrkdrGQ9nI+sia9JO5LxJYUqNhCJ1geIEiQ1I1EjHvpYcKlH
CxLYqvj+ElAsI0WS4rWsaWgn/DaWoWa+6N3izw0Ursqv4LEPC9M5uVUSDPaGTvfE2tQNiku4/tv2
2yTJeok/yAJRKK4qqwgCt7NTfCiZPHwQpBa8YWszIKzBh7hJ9LeePhXFsXY8IHlCKMul5rMesv5t
MXcE+vFeKQOXCxfacrUVMuGBII87Ex2V5MucgvZoQle+Zb16qeTQFe7xCwPcKbg0hka9CZ4Uty+9
O2/Hetob7sGqfzWm+zoZLwWIZm47rzB2XZjkwoqWwQ/YAJO0eDbTQwJMcloY4W0jIlgAtoYG4g4U
WoAt5FwYMbPSshI0F5RlVVQgVRzlnudsdJXgrPU6FL1TuviJOgGyZCrxdtDSQXIQCicXgm2Q7QDk
D9z+19u0tMd6RAYZAZT9ML7BiyK8W6mKLgRjCVwZskd4m8A+QnEJdKF/qMsMqhEnZYwRz6Z1j2gV
TiBCbcedNdBD/jCpXS9ZSKFzXhjkNkqsVqQxJuSDhu4MUIFfS3srhBO4ljBAPoScJZ8azlOmWbmb
5p86mFnxo+wDrQ3oTzuPYsoCBbp0t91GbNACBwaSaWiH5Y4g8IXiobQyJDoWQRw3T9m0RGZWREmp
BBnwJWpETBl0T5QjtpCVRRYaTHogWOJ2ed1lpM8Sgq7XVaW7LrU0cCZmh71exNuyhwhKtxgLZK2d
bWN52U535uZp9pJU4q+inQn+Cihoousax8u64BfXKYOuuNIe31H6UHpJAv3b7dn9fE/yJ/ylAW5T
gkdq1KYK62lvjbD8kUTjVvte7pwN+dWp/vZrBe5UCOtYWzRYB4bh11F+l+1BS9beFxJQnzBAXH4L
d3d01KJFjRHfgiuNvdUqNdKMj8EaN2Xz2PRvWnwihSTYCi+Nlza5hQYDtUIhI56fznPhs+/npQnn
Bdyf4Yj3HMICWf93e85FmxT8TOvTG7kk6Ipfr+kYe505QTnyBKFvn9Qfuv1624Copg4O6H8trHvq
wmuqRoEkwDqRfYCG130fdjnwbEa6SQ/pzouMHcSg0jmVjEtiFpz512a7We0btwU/Dhv8zKQ/9DGa
jmo/vNJq2E/dvY4K5PSS0OcE/DmLChoIGQmceDlXMIEBEghk6bhPMOsWRwzSGCe7Y7/zgTLfmbUN
+JUCpZvuC6fYJiy0CJgxk12b6Aed6jvJ5K9HyB87auWJWLWvUdjhPGrOignMI8j9Kxp5oVm5Isij
eFGC0tZ3eqMGKkiyLQpNSugKTKAMvm1fFC/Ra/2Pec67CiC3y87FEQCGeygDMJAl1r7+roGGG4Uu
tQkNJ5Oc7MIgdWGSczcty6x6Yuuh2v+gqROuld9E2msnHBgCMpD6LphK+OtDSrtKnbUY2O2l8DsV
rI8kasbvRvKmVqfSqjeoiUpyLMKIZICOcWVGgWgb32KU515ukVZFRHJaXBG+d5OHWvP3tIwhMrsE
eMrG4/JYDmNwexFFIWLl6Fpb50F4xtt1yKDXswPWlyS3V0GzFMj/2xbWWMp7KbqZkG8B+w5qVNxG
GUZtbnMFQYh5ZwMKHWX60k+1LwU+rN5+yw5/4SJ6R5QEyXlqTmHRxWlgFAYuznqPYwUnLN4TUIe/
PTbRtetybDoXhxZQgrkMOdQl37j1y/TuVm99qDejXwztX6wUrgeGA8oGF2kjbh6hzGqoY4aqaV99
KHHt2zJaFNHmwrsH/4AlCdx33GC8aWoUZ0EaffmStWdlSsK0ayUTJoLXoSUCUCRAcDQVI7mesUyl
4PsukLzo0k7fpbE7h3NadSH1BiWAbqG2Q/8CKHhp6gXGUPShM3YQ6rRqy9fdhr0VQ/6Ye25YJXEc
gFVsvS3NTTRV4CGOW9BIeUViSGZeNDG4FOFOiK8G5ISbmLw3SJaqCq5G3RRA9Mp1fXuQtQAIjeg4
TEEBg0DAc6QpnmUOaV4XpyUFkzyeum9m93DbW0V7HQcW9iCIX0HHxu2QtI8BCCRpcSqQ8deGD1rJ
+FdF+wGveEQSEPfARbkTaWpbZhIVg0CuKFDw9ijbJGjtM8L1ivCTcgUJJ+3CHudNJsX71UVKCF02
j01pboZqDKS5adGgcPMHKRPKMuBs5zYesQaL6k5bnDLd9uccIUUDZEIFaldtNn2V7cy22v33lbo0
ya2UNShtlYEf+sSSH8hThyokVm9bEN5fLk1wTu2pYEZp4rEAXcrgbO1mREuaSsajV9fJluJlB03X
btkyFbxsSsqQfDHgLiUptMe681QZZanINy8/x7iOC8VSKL1jYcREAbMUEKHgBbs9YtGp7iBpBlVL
ZLYAO7y2YLmjWTtVB9Kn6hHHTxxCUdI+VSfFCmIJAbfILXElBAGxB+q/PwSNoBoYF+XAipM1HHX9
Ueuh3KM83x6O6FgFCTEArQAYGOgauh5OTqymibV1/SovGOjoZ4BPaV4o3WPCecOhAxCNg2IFH/36
xmDzQM3ihC0CpM6yNdW3zHoj1DrEBCDo2YlILst9Cd0TxwS4cHFv0MHheD08tJspCoQRi5MO4TV1
tB4rOgZpYR4q4+s4LJExfyudPHAy1EnJGMYe4Ky3J1h0n/DQsOQh0w5JLp6yCsfQEGtLvI4bMgZr
uQgcazQLusk9zA6NlJaGty0KAo0NWjwN/ulC1NvlotlijlWlTyUqsspK5nZ0WDiY9/OSBzbEAmTH
vWB8YMrGaYO2LKjZ8CS3Me1BaltgXYl+0vNvdPrV/GDV3SIr7YnsOCsgSkNG1QaC6Holc5o7KAPb
xWmkRzM+5bZ1P7ftswUVN/AX/Lg9haJ0Ci4WgPQBPiSQ8Mi91HWG1VrrlLq/DBoLWTuzKG8yD+Vt
72vhlcNhLJwuqACOD1RijtscGOTt7Q8RbE/wIgNdD2Tjes3hRl0zrVG1fhU0b+pgYL+WPnRxG+1l
PA+C3WlDuQe1GrBboiC1/v3iAd5pFagOJ1aeGhNJzrHzWxf8DoYXaItvmr9pLrvOC5fzX4P8u3es
WloTbTVYh6DzQoV9+aZ2B01GVC9KxQOlbSHEAbmIEil3BmKvx0MTYwbbbAeSK/2DPcSgVCKBq/vF
U4JUw7dlO32AqN8KdkUWymoBwhW8sM8dkCxLyym1YD+z8XZQvygsDTVvbRdeJJFGtO9d1PGQ6ceI
UVa7XkMj0UaHDlZxquJIUdGEmOnUt2yyGStvR7O6RM5al22U9UDlnkuf4h3I9QFuhyaQa6M6VUji
xhCpd7Qxu5ta9VWLQQcXezHx/LGoIOvO8nITo2fhrk8WttXdiT5POSUQwx2XiBkaHt+3N43g3EQj
8UpyD/w66ovckptjTHU3zssTTYZys5RFH6QQWXpxBl0G5xG5MS6pn8EPUA4eZdXkrMlA3FucnOW3
3cyHAdLaIR5z20GRAVNE+DWcIaaLgh0AbJ7JDYtBulYbUlqetKYZ7wbixFGMBhVgD0kSWbqW7ipa
uVEKREAwayMwHzglomlc1S7Gpo20kQ6AQqjjcVrotFFbqRS1cDaAUga1nLeSka9/v4wiBi3VeW5K
VF+raptXzNhalHibvLKLaLHM9MGMY7q/vdqiDQag54qnAzj6j5RHC8nvBU1jJWDA/V3iGA/z/L2x
1cpXY5nU9urMvLPjLIc0EBoiVirq6/FpRZomI4Wzs+Zg2Y9FJdvCgrE4UNWGUCxAqzi6179fTCA1
ErdbEiwxs56G9EkBBbmmBbW5uz1lgnVyNB1XSug4oSjPIyG7FOQ6uTZjnQjOU/eucBffmhR/1rt9
Pf26bUwwaZARwq0ORWBQvfIEYxotvcQmGnYjvc+6c0ll3XwiA5BcxsMa0R2Rlpu0qaV5oWUYTVsx
N8oNTfG7tnO2t4chWhoDSkimvr55/yDohgQItYYYVt6ApPNKP8n8wgxv2xCty6UNbiQ2hYpmPa0j
AVoIKa48KmkAoL9aSPKEggjpXBriNuoMN56hgFOeepQMjAnN49MzEpiSOCwbDncgqe0wl3EFK5DC
ntgBarOmu18q0HdKCjEyQ9ztJdbtWhlNGBrn7aIGxgd7G+fQlu1OoaMByoLmQ6gE/MECDwYMEHVQ
sGR6Jir1DR6JEapoumTWRI5mIQKA4BZBFGWB6xjQllNfoVxfgWwk/uHFDzFxNmPu7pJCxlwr8ALA
cpBNxTPBcP5oEYVSXmrUi4n1YbVzbMy29R1ilrvUTIzotmcLBgUEAkysqH/kpbh3ed24E6GKV55c
pQhBMQQ2eAOyS2CEv21H9OBDsRdtGqhkrKKm3BaySgqOdqaXpzXv+KSYL739s1lO1FL9UTm6wQKp
ze5B6SQ7V5R4R2MqJDahlAUdJh5OQ6Z4vV0Y5Umtut1M8sgcnjw6HkcNbDFTco6ZFrjq2bEViWXR
zALfDfA6wp8KOuprd0l6L0YJC065vnA7E4oS1esEJRD9+fbMCu2g3dECA74GlVhuMzMIwk61hhVM
6swfoU/QHvrm/DcsrnjmQNkGTSj6n0dT0gKazfqUngr9ox7PaFvWiCRaiNweiRvsLogmWmgEuJ6x
fsF9VXVKepqUN+q8EeDCpN3KglCBtrBV1RaqESiDc25IysklmV19DsNCGbGVUWELl+PCABfBK6ZO
Dah76anxzkB4L0vu181ZWg0RmVkrWNhTAKF4/FWaJRqjmcHoqdbOwOwaID0G/6ssEImsIIdgrnT+
qILy9yrIeAyNrWX0pA1HtOb7Zv5zSL6n1ff/7sIW0rzIwSOrDKzY9cIrs642dd/TE9DD2zJqE8yZ
3gWerENX1CiHvtl/DH0Gi4tr3OzkeaNUAzys93zD7SIY3BR5+ohLYzsc13dPOtZ+YX3NijDdLIl9
clvvsEBGZ/itel//87AB5/m8HgPHhIvY9bCtRWNzR1A5o/TNHF5j+0mxH1Jre9uKYFddWeHiQ8L6
sdIoCtmFNx68yMoh8c5kgiKiMIv2c3Q24GSEV/L09ugs01PHRPUKiItqdvxxi7msVXVV67Ss7ZLa
vm7Q018MDUWbNfIBFcX3X2Yl0+oMQpWnVN0SVvuZ8qB1koNLsAWgNAc1alyzIFrGqx2hXOs4tJ/R
4mXO4TAmwVxVmxwNV3FOJCfG6ubcK+bKFBf/vAbw9NqFqVk929lwTAvQ3ah75LwChf4mLd0lMi1z
wQXtyuQ6+osNERtUbacO2H93eoZsT3UEo7HfWkuogRvg9mLJRsd5O2kWVVccmGJWFL/MdfWQ2Ufa
vzX2Q52/xh6TzKYoVQjJI/RZ4EnleUALXo8NmyJuZg2A+KV9zFTdbxQwIrA6WkwjnAnxzVVZPNAd
PBgg3vbfSwRXxrl7Fd6opaYzrKVOP0Zd8zXj0e7fb8+o6E51ZcS8HqHTEYu47jpC5M+y0P6haIGT
IJnlu/+PtOvqjRuH1r9IANWlV0lTPXbilk38IqTYVO+iyq+/H33v3szQxBDJYhfIg4E5YifP+UoC
s6Vg0eAivWttleAX/11xop73rDBR8Uimy1ShcTqrI/hLRdRpFf3Hd6VrIYSJuQxrTEkMvESfhNMO
AEQn7KP+oCrwq1oiTEpXd4ATozqMWI7bWXGdkf827kt4AZtIcQqnGhiUfR376CXkaI2T6vCQnWXc
0evfnxfdLereYXrMK+3FYXm2duVrefTD4hEIlk/d5lhr4bLxD0OoSqwpWiX6eWew022mdycLWMXc
9TTuN7GuqfTbpefJeeuExVv6fdEVJVoHnHgwRHNQBHVoBcWmCK8vItm2xPG7to5aFNIUwgzQKjLo
lFvxxLco+Gg3iQYIQITyP7Iv/zGUcBKjTGNW3YhQkwGnTX8KaeLBqwJpZ+NrPxzy8aFaVJkxVfOE
SaiRpev6FjFr1LJhrw5QW9Bl234Z95BjGcmrr9LBkU6Q3x0q5rCokWjYlC20Ut/lww5E3esDJku3
vmvs8IeIBxdCoRuTpu7jKgY7xzVD//TQ3ORHbeP+qHd98NNsg+GB7K1tGl2PKrtFcWGff4MK/ehV
kzYyF0G7iG4eBkWbZMcwKIFIXUKAFdk/YRIaKV7OmuUDbGh80+tbQsgeHj14/BSZAiMiu86cRxI6
L3YTXU8yYF3cNqrTOfjRYm+1yu313pLOurP2CL2FBxbD0RDzg2kOp6kJZ/tm7W9o/mxUOnhbHGeh
Smp9nHfIZaLwb+N9h7eoKOhSGTT1YJeAyiAAD1tdn+6njqimgeRSwaMgNwvRV46zEXL9zlK0s1kU
BcpjsxNAtSVjYWvaO4PpQU9/LiNYsHN6w77EKu28jyOHyEijvydTAWEX+hT3a2f0KmBvmO4HWwMV
ExMCR4r8oyKI6Abs9E2K+zSQDZZxOxUFf7r25jPUQq7PDwkH9qIxYvGvmFNSrAaAPUVL9jX9mkH9
2YKDTw5YaTf8Y7TPOrImPtREn7JyxyoX+Ae92S9ao3DAkc4aZPRQkydcpkboVU/rTKcr0WCnvDNR
fLTX5+tNVQQQiW9m6XdNW9TAcbhtEFcvmYr3KTkq0ZdcHIRDPHlZ/PIWmHvmCF8/9KWRWPu8t7dN
/7kit6z6nC1QWK2OBbQm6aLSsft4Q0NYjjtH2h0np7gNL7bPbyAzwhawfDp1vwztc5mWm4F4kRK7
KO1Fh/ungTaN5ScsuznTq5zNPFjiBq72GY9pxfPk4waP5vDiC4hqeFKKikFZbBvJmiBCnji4QS/B
CB5kXatSEKowvKFnDy4k0ADz5GFKQKy4YEJf3S72+FeN4chVbmeLFORllKzTDXuMV9SQyp5TukGn
1KjieishWUPhG1PO5tlNQD9MIUiBsqdF4C9X3lllANKD3+PZeJeNO8t4sXszpPEQJksOfRIKqLpi
XUm3kPPwQk/mAB6ncYmF5S0h3uh3pfNopCnP5WqFHpQs0hrIpYwvXmZvBqPduzBMLDXwTRylpMfH
45trnSNjjwwWDCNFEWmvr724tLACrV3b/aRpBzr5awZmubrTORjx8l10GUo4v2da2FrWotVZV+3i
dpvQuyXNt/W0hGUa1V4Z6FNY/fzzPey8fcIO08TOwJalLHhi1rWea6Y6u/kPfGyVB5YDbj84w4VW
tR2pCVmBDiQEI+hu2vSB0mdq7Z3d/KxpitUh27mg1oX93gftDPTny4lbrKSprAXRUsqSrd5AfSNe
tAWB+/zgjC5k2EYQ9F23iK73oyKwiK1xO7OyPYrAJa937OkUFfrP2d7Z+WMCFOj1YHz+f+jT360U
t0yvM5rMyRFsSn955W28KH5fdlU460URTp4VAJL2Jb+P1F5gW8/UpsFSVVAeU1wm5RsNPCU5Phv1
BxG94EK9xiUzK04LsojT8FbS4a5JbvuftXY0zJ+auTPMeENSWNJDfl+F1ZUOmslve0gdw1md98PZ
js1Re+U4Ysc2wWWlByRT9AdYR4bt9Hp9wKS7yFkg4RHAMg2W4DYQn938yqzQOWXVph+DAhT0/xZI
WG1ZuczjOqBF2bdkmywBhKBBQlE8aWQHHcAYSJuikAljcD49z7rNaN2sMRu0Zi5fQGNP+9sqebve
DukMRNGSQ+pxAIkyDV6dzI1fGrjxb7SghC+Q6oojHZGzAEIbGMAy+WwgQHPQI7grhWlIFPfPd3rM
h2V6FkM4qjXiFnNtIkZ9dIJnK8iPAGofP/ubZv/aBUUYB2PQb7rwV4XXbRh6IZwG282btVd5QUoH
7OxDhHlOVsiymgs+xLQP2XBHpi1pH68P2Psb5VpjhSkO6asu62vE6E4G+Ms37U3+PflpvvVzMG+6
TbNlod0FzYP26O3bSOXWJXFPxOF51kRh4o+5l5QwJ8FdfONuMe/DNYAzXRmVTbhCDhx2m2G9BWKO
BtmXZtMFKRZGF+mf0q2+q76vX4wf5Q99o0MzXPWulG4ygOBwGQBAGEQtgLHMzWzUTGzW383IBuTx
pO+dg5vurw+AKozQATDEoQZtESaHTmJya05vHaRiqr3Z/gKq9m92gLM2CcfsOnfeGnNguT3TYIgD
liKVayrKM9JZCztYE1qmNvSUhFlrxfBh8UYEcZNnLmXqaF/6jm2vd5sk0Y6JcxZFmLfwitbTzABa
3cXYpGM0xnvTOk32N+a+oPTaDl4IWbwcsNVEVRSSbnI+gbEpqA1ATwovH7OOq1SLMWSpPs47uppW
sHjwJdfLDsLNrWeqAMAS8i0aixI8XsPv562w68GIepjSysPb3FojyCXrLIA+/xjZ5u3UjAFun2GH
yz5cnSmKNzlQFJZi5kin6dkXCHuiDpE0qo34AhJO9j9djvVY7YojwBtuproMyvv3d2uFCeQ7yYSX
RIwtCZrzefI6549aDA2Q7Mv1OSS74kLoA/ZvYPPixSSuBtcGtm/IypP9NWkPtRv17j9Vuny26Sdj
GDZGq22vB5QQ8k0gHLjBIehgXHXr8gSeDRs6SUUCAIrfWcd+MstgMIdskzI2QU4sL6EP5axbPPHT
w7jUyQbkPW3vD/34acobM9Rr1hynIdaeaj/+XrnliHI5MtZ2u0CnAbzSoIKww4aVI/hF1egd86SD
t7Y1+7eenvo3gLHSw/U2yQYLBsyQKwKoGQbvAlWroLXWA0JanDSv3yIbGzRDGg4k33TenyuZoPdg
cPTO8cEr17jsPWanU+5A7fVk43AyOmgVt4FGFGMkzd1wZCRn+ZhQhBRmBScFxn2CjWX+Ob6AW1/v
UKCcccOEpmyv2Cqlnfc7lid0Xj1kVpobWFVIzFft0a6Ptn4gtiq1J3uhAiKLOxnecyCtC00i1uq4
lOPqV2rE4TotNGo89s2q1jT06+l7lo/FVu+K0LJKCFKyZXN9jkhTtGcf8KGdDRvACwHKvImQxgH/
5ckI/X/YD8pgPxCxv8noQNqIW62jzmyJuRbDa62aErS3LPZAoC5b21e1SNqlwFBDjwW0WpTFLudi
ajlN304a9qgugqLbejOU28K6Tcx775+8Cti36z0ou/ZyyPa/4YTTLpuLFHhubIko0v/qimc9Zjtq
NBunzKJhUGhE8ekgXgnBcgOnB4oscG8Qgs0DBPt9F6NlauFabbWfRT/fZXAj97JPQKn+M9e2YtFJ
mweaLOptwDbhOnjZmws061mfsPKUl0NE2xtnBL0MFBBU/5JccZLJrifQIOc+HJDnIO9JrLNXUDfm
xqLnwMDXbbdttWZDav9YN6ozW96k32GECeKuyErBK4mHAUOoTnYMOidAFkVGvB7T1RsUL0jpGuOI
JU4adHnJ6rIPSRJD69MFS8iov8zDPoOAZVd1e4sCr07Crqp3KF4l7dehVxnQyu4G55GFu4FRJCih
OnV5YjTq7SIiZWTTeTf02hHTLvSn++uLQTaC0DAzUB3GhcgQHYv0QsuM1gJ1QofTu5OGVXqb1ioJ
ZNn4nQcRutOZiem4MaZJ4e4TWA9kWR1NY+jnu7FUYfqkDcLxaYGrB6aByFbRna62xsQG4tcprZDp
SxWuGuQv4eOhapY0lAMHh3cZzA/yb+7a6+7IJkxLkzk3mb4uUU28gwHAvmJN8wku7iKgMXAGIl4C
KNRezsfahAPi0sRA+XpNoI1zNCZfCCTI8mbz59MBkx5twVzArmVeBmqqIhnBbCpPS36sIahLDunf
NOUsgjAXhrEa4C4LoHTS39b5hnVhGR8qVfZetozO28GH7mxjynLCIA2JdqT2VlvzaGIPxAraZy+u
Nt7Inq73mnR4ztrE/34WLYEiPHwPAGjHU3DerKkJouTohnPjJlvLxYPqejhJ4zAPdFRnQe51AaK/
DOdkk11lFs6UPpmDZYX5/A+IXBrDsWrvylyxQUjahqQ/8JsA0iF1LYow+fVYN9PIN6R2v/Qn8MET
B7anKlcxyVpCJQenP/CV77vRZZty0B9oBVTZiYANbXthOx5tTbVgJfvQRRCh41BcmG2TswHyajN2
4cJuIbVdtZBcURwgskCos8GYisv3QZPksjXmYq+Ln2O9onKYUGujzS8OXCpH5wVoY8VskA0QQLYA
fKO4B8C0MNUNA7bJWayBhKLv4nyT1UcIPK5Mce9VRRG6zm3sXO9XRCn1o11BVigw2vtMddmUgF/A
H4VyJZD+yBPhgX7ZcaPWQiuly6tTaaCoaz55HjJWo4VT361Pfm+dzP5NA+CMoJZNLe8tJ9Yu2cUo
aST6jVmpigCyzAi0ZIC3gLgQF10QnklDtQyVBQIj6lFwM08CzwOMVOtuuX1iQj9bRWj60ci+Uh9m
QYX+en2hS5xHIY0AxDj3vgIf2xY2S0sblpn2AHRXebpr4uM0HVrtpks0lPzYPU6dLe0X5Gf6sJtH
EtrV80RauAfczg5EFW5s7TV2t2O+m8a7CpjeST8y87VCUkMzblJjVw4HT6XzI5HI4d8MsAGYkTA3
IkKXdSXRxmTtAd13oyJF7cSh+8K3QhB8ktD9VdpBQ5eNpq+hq7EAX8VIUKd3+XSrz1nQr+4Oz9VP
U6968fK+Es5QgGRN1PNBy4ZUlDC1yOwwvHkB0taMmm5mXJJ3jdUOirKxZOV7BPl6UNlNTvTgfz87
CuhsdYnfpACkFUcCYWPzO95LvvtZVQKX8MuB80fijL9juP62EGjU496yO6gt+I/JdGTJT7f6VkEY
pzazsCBRN603cIX85H/PutehfE1S9jgaXYCzzyX5HtR0xVNAskHwQggoyQAPgdYlfM+EqeACSs71
+PNwKMa3cTV2a+Y+TI1qG5eFgsIj+LAomXFXoMs+ZnG6xi33MijTPPKSg2FnQT1noV+pUBPySHjY
gLCDIf0gWmWtqWc1gP1/Hfzd1N41ztdFBXySVQ2g2Pk7iHC5QwlXq6axBczf8KIi9kOt+KF5cCel
9p07/+p3mY1swsK2njk8JnEfJfEe7phbinwwhhNIMO00/DmQzgS2gnOhwPvG2S8MZ6Z5TtesAASu
3Vc93sLJ3mm+zSr6mmRNXkQR1mRFGnsARxCUgF2zV0xI/oXCevdAB8cd1uH0dZEib+usX4cYENuh
P4IIWh5t/6bzbt6ub9GSewu2ObC/8UgEO1fMXy+QV0JtHwJ0qAN6axMAyxXED38RA8chzL5MD0hr
4VLudED6w68GOXLjyV5PJQULWEUnkM10zi79N4Zw0iykKOO2QwwkdwGYtMIs32KtQ/3Sj663Rjbm
mFa4vQLRBVyVMLOwUbDGSQAGTeHYm0J/HH571yNI7sfeeQRhVsU+8PtliQjLuiczAFX+FipQoA2A
GAGT9evBpB0HWjbkWkBqBY/mcjMy5w4dxwATSh/sdLNYSKYeVfbNsqkMlQH8Ps92Q+D3MgZQPZ2x
xIihf3W9H+2DOz63FIzPv+m3szBCatOt8PR0R460e9GA9gycGGrw5Im4D73qliBJi+GOAOMjjrsB
5lOYbrVRUW+tgNuuiv6Ta/WPPiV3hYP6i5c5T7pGduDug8BSzor1Khmui8DCbVmDMkiRNthxDDpH
vWUgv98HUIgNLNIpNiBZG3GNhWOdjosjiJ+Xo0at1aUag77pijvjqh/86VfzCaYS+rNJ+rBwjO31
mSihTED74ndA8dXRZTkKiCYId8ZgnrpxXvdjroMoEcPuKbdR8uj9FnyDNSmPtPOWIG1quLvBF22f
MmKH3uBOeaT58Nfe4k8/V5qaewiUzwfFd/IlIezMF98pLhmorpoehfKqV5qnxH9O2vRzFkNuN75J
YQ6Jok1W0micl8Cz76/Hlg0/33Mwk4HG+uALkYOSmBsJbk02noCDvgRM/+ER1FUdTbFpG3xX/tBK
XDS5gjr2BV8Y/riqWrcxcEuBZeJ2bjdeNgSz7UVQSd2b/Y1Z3lCY0KEYGPZetYNlrO5uq/Znle6H
2I9Is/OdsJ6RN4Y6+TIEmd98NUfVkpc9cLi50f995QdZzmHpaRHXI4go5Yb135AqC5blEzPHrQZ1
XCDA/0mm9WvVHXp2Z4755+vDIdmpAWY3cEzj0QfTaOEmZ6yN1iY57lcFlwy7d2J4ZTahzpaAxmYE
POt/jCfMvKKZcm2dMCZDegK5KDBhm0z9QzOUAUPVT/urcIDhQRodxfv31+7ZYyDVEjgAu+hcaJMG
mvesmX3guFOgwe1DM55G2isOo3dg+YdJ9654wnn5ONAv95wGu1hlL3CVsSeUe1kOLmKWBok5HDvN
iRro7JnVfqmeu6zbFxPZprEbeu36XC7xIdYfyvXUmCbUkLNPQ72t/S01vS/Xh1y2Ak3kk3ADQHUC
plqXX+g5LXW7FPwZgzEAMzQw+g132DbGsnFWc1Hw7GR7MLqedz/u2ACfXEZLGnc0avgknPK63liF
CQ8vLHaQyUz6uYV3eN8br2vl7K+3UXIp5GMOZDJXasQ4XEYdhgoyTIAGQzHpSXMr+FLv3fXr9RjS
fgRflxO7AIoXMyU1aUHEb3HxdLPvw+BwKgPXKE1V1gyyOHgBQAuOA0SAErxsS1zS7n/VY43s2PhL
QEwaVuPWoao8Fv8hceqeBxL2S83ozYo6uIH2ybgtW/o0e/ewLmHWsJu7eGP2dHe9ByW3KohZAcEH
kjpH3gtzA6iWmg3vsN/4eabWbWXdEhY2nnssDZXOnTQW5FdRCofCkifqVNdkYnTQwcPwUgvi7tO4
qaFT2vh3Q57uYdmlEiqWVbB49uH/AwpTsIuHYikdAKnT8teqbYvEetbJD1g1RPUYzvQeZuFRjGUO
GeK/6FUHtUeuQwH3EuGxUhU+6+cR3CiriorAMsMliUrVG0KGmfXx7EIWB2Q7CJUKYwcNZrvPLGA8
O9ene6ZxPHzfrpG7jhbqSp62q5y4uKnylt44TjtvMo/dJzqFT3tr2Lc6RBEUW69szcOql+dhgaUC
Y+RynfQuS/y2mACS70Gu8N+87n6mqiuldFhRp+NZLPwDpttllHZwHTaaOqBD1nQ3wYmwnt3IZuVR
pw7+HXZG6ke9Zh3t8T4f1u31sZV3O2R0OPECu6nIJq1Ws3LnycULgRawfIsNFrVLWmwIHLwDa2pZ
iK1vCK28iqNsnD2QneYqHBy8WNnYaCeywlP4+jdJ+x3gNSSXHCS/xeckKee6SG0OIBuLIM/cYF1e
8lElby1bvxhZT4fSIHf5E94rnl/1Yz1xtdG+jVagPjYka/wgTsds147lXV/eX2+WLCCyW5hHXL8V
J/nlQPsOVIoZAxGvz5zbcvqmE3Ceb621OzpprriQ848Xd97zWMKkWn0nnlfOsOoT7ghrxNqGLpar
OBSlcxeGkHiD4OGP5zI/ac5uQ7XlFRP1sWYzv222UKrJNknixVuIwcHCdZnmvU3GZWPOerVxitXX
g6qKu9Pilc7ueufKjhrOhYJxAMpNGM/LLzHrbnEYCNgna20gwMuANKRQxN4yms9hYSYDvAv8pykd
mGKTkB2muAZC+QokWBevkMvAFW0TK4vR08x865Cp963bfswi7y/Azkh8+QiDpITzwQICpvT9bMVo
ILBCuOR4Vr5HgaCNhoWqXvLSJiHF5gBjSCAPKez3C8Mh0Dc42WwTuN5uuM1NeP7mb3j3K3Yf2UpH
lhQYJO5LhV3/svOsxoqnnjMVyu5BGwBfhr2XUS5/sZ/AscmE5C9mBpLMl1HAJYdCLENxtcYt/RbP
hefBTNz96tM4uD4LZT2HOyKS2MY7Fk9Y4kad+NT2UFnN+HbeBm59Nxc/7UQBwZd221kYYXUva8XS
woO2I0q3RvpGJzvwVeV2aVN4+h9VHzgMiJQjIPzz4R246Hf3SdxE0NtzYSiXlN+vd5m0Lb/jiO9F
VOmqzqtw/KV9xx2sE7h+NLlid5Bth3iyo37L9c9tU1ik2JiaHAcJtkPdhEZSGcWYbNfbIe+v3yH4
38+2wmnRKm2ogL5s4l0Ve5FlfAaDkPwFehwPg99hhLns4f7XGR1aUgBioT+P/qGLX6+3RNVZwlY6
d91YU1DJTnriBVrbhpS4ik1TPui/WyGs+xiQFM1quSa27kLEsUsiDywzCMb/zQbj43KDI9cB11E0
9wDs3KdujECjlW9N47uZgxjjvV3vMNnQ42YOYTNIOSLtwTv0bOhrJ6loPgELheXouy+9rQXg+URz
NiimMe8W8VTncmN4/PqASIvbZeo0S7z6UAZ0cDMs7lP2HcT6GhYjifZPN9ONPv/xlQUAcEChgJjD
/x+ACG0OeIc7YXHmM7gdy+fV6wNCAeI38sPUffvTbgRjDWyXd61KJI+EeZfPLZRGKgAF+goOl29L
fWqmFwqRrOthPt4UoOWMVAUXFtYxWsLmqRXGuhodElTGLt1gcm+ajR4WijX0caQQBNd58B9gXmOJ
sG9Su6Xvd4CKTBD2cEjkkXLbsQYH3AK9IyfECQJ75WV/vWmS+xjXqYaEI8RlXaSNhXVlm9MylQly
8NCszdKdbb6ZU5wFQLWFGrRvcisP5rQO83U5kfiP1zRiI/GIVY2uBV37chWkBUEWqECJBofroTGh
Dz3N4Iyq1sDHxXYZRthnrTodLK/hj1EkvrNyOyDZ7+gPjre93pd8I71ca5dxhI3WsVu9WsG+PnlT
uclb4G6n28kcwnl5mojKH/TjfsiDcZtDTBjcHYQbl96uWaZNCW5c1aei+KT3A+QPFNJz0ikJ/AJQ
m7jX+WKWrowhqgDTKdyQ6ztj5brD2vdM29RluDxZqiq7vEG/gwkTcSHd2ng6xWmYkQez9QNvaG+N
SZUcVbRJNMIpO6/2rBptiu0ACtorBMQmgHZCCKR1dThRxdahaJUjXO9apsUlIWiVg4dp0d82+r3j
/ro+72TzG+cVfJ0sgPRw/b5cRqPjkimB0PyJZHvyvX/xRwp5wtf/FkQYnqGfLFaYCFKCIuxMD3oJ
Rw8rD5WVYdkAOaigoi6Dihkc7C5b06I5DeNaIlzWwckPM8BD7HXS7aOrQfajNMKiLBUbkawHAfJG
RsMAxAuv7cuYeue4sLbE88XNSIBrUuPRbcqyCK5P13tRNh3OAwlbhOlMxmSUPTKAfRHmeM2nv1CU
UbRGGgRABBc1YjwrPOG48u0VYhk8iJHAA7Z8HYyd8q4viaET0Cds4JwgPCxmJnoTtuqkJ+CRWhkK
VkcAHYMSr8zr3SUZFx34E24/QnCHEQ10uiktIMECSC2Uqe6duY683gOG+5tSX8b6uHUjEHeKBy4M
8lTCpIuZN1aaC0zoMM68OSjaKS5iksOBwxkhYoMHOaQahfUD1d8umxpgkQGxzyEWhctrWKS3rU+3
vcoVRzY4/x+Ld93ldJ4XJ2cZweAgD7uZss1gWWpLJXkQbrHOy7jQzr0MQotEZ3GDm2XvuMMJxlrF
VusYQeaT0e31aSANhVMI4DHkwEBYuwyVVeDsGayouATqMJQRnjBpp3qNyYKAJwN5Ml6qgwLPZZAU
mlvmUEEGmKb3QwtvuWEIACv648QCql6wZocMGtyKIGV0GcWipZPgYKtOyFTvf+iqJJ60EXAJ4GrG
MH//AIrzp25saig/d8lGt2/damep5O5VIYQTbXAza8m59jO0by0UhYujN779+XhDqx2IENTPIHor
7JJ5phHSmAiRNmuowW685CZHKhKfbHOxeRYSlydg6MXaWVbpuOAg64cXpRNNqQk47D0c6t0s/Zsx
RxoJBQq892C+eDnmTtE1bk/16rTUG+T6MCisUqREZLsLNOf/DSFKmrmsb60iN6qTTx8gU9JDrI2r
ERNwA2FBtrk+PLKO472GdyWmGdQCL9tTuHgju50Pgem0OmRWFmI96nUVJauK8SLbls8j8bl49kwe
da1Z6ehAmjv4Nv3F2XL+27yVZ7+dOuVqoTJcnQDY0pCBTTZ9eTt3ir6SDIzB6cmoS2DswXC6jAJJ
L7hVNmA1rsULFEkOerVfSbovCxtab4ocn2RcLmIJy4YsjqclGmJNR2tJo4GEPVwyVbNZFgXnGKoR
OJfhQiO0qDN6rYYrJjgaQ0WDVoNyy9D+XPG0jFxSxor+kwDJsVeehRMatS5ZkrucCkde+gSuwv1D
X3ZbC3nYodtZ7ZM9/0Ix31wC4JU8CnEqeBz008lHgRrbCMixe03VA3zWCe+8i08S7tslrbMyA0Dq
lLAb6Lmv06dEhR2QTHyEgI8Wyu24M4gVvrXoTH/1OPVwKYOcPujd8/U1LG/D7wDCOVQXMIpPeADX
xZvYPFTd58nf/rcYwj7RQgpq6TWwCkfvkdHnyYsDLLHrMSRCDnx+/G4Ib+jZMtZHi2UQjEBP2c4Y
wodqeISaPVfnm2k4gyr6yWwoxMwd+F+vRV7DxJLo29Qa8sMw+0WQJYYdjhXLH65/mGoEhWVCS+q5
Oe9gz3usll8a+/Hffl9YFykZFiuGn/IJRbKNb/c3Y5Irnv/SOeJxkC5Ee3H9EcZv1frcGQluRPOw
Y4+aflSkCqVdhKwdbt14qxCxDsaAiqJazo0XUDc2kuPcq1aqKoIwCMxMKzde4OdRg+hVpgQ+y7vr
wyDtI9zmge7mzyDxFmzieKKOtsLFJvuezkdSvUDB/noI/pEftpuzEEIjFnN2qqVDiLGBiHsTjsaW
PC5Iq14PI+sr5FIh3IFcoP9BJNQiPcvakZMlx+9keOmVmiuyrjoLIIqELvE46STFY863Gigmj7el
Q24zmr9db4cqjHA/7Z2cZpODMBZzg8G91SF2rSpGKPrKMi43nWWyTG1eDTSFjoHuPRner+uNkI05
7B44e9nglvbC6q7YaBPG+6qajD0ITa+Odte4IJ4PqwrzL20LcByAN0Oc4IMztF5ZbpIQtKVvvsyQ
BK9tlSMiPw/FCczlWf6NIIyI1tj+zK2dTvHavlWwJwnAYKvb/sm1vs757eomqoiqNgnj05VsHV2D
t6nIA1Cki1F17PBv/tgmk6vCQi4Psn2XM2AsM701J5cz9AsWdXry6htdtOa9GZhOmANhCYXYbLW/
1mQ5kPgvUs0gsYEFAooDaAcikqxamnWZIYeAa2WD9GWSHFtmHd3qyzpZu44AbnN9Pso79Hc8vujO
TllYZ+L95OCUZfZz1rwypjgKpPP9rD1Cd/bGuNaOht/fGm/W12+KX5duCdzBFpkdF+eYsJrsEc5U
yFjBlkvb2nD4WchNobSN5z/yYUbw7AREirkzvTDnTIoHV+1SkFaX7EdbILUMFrjT7wvDilQZXwnv
z4JRIyDsYIAjNy9WbfR8pNOQIiMyFQzMV2uhgC7Tdb96Cwt1W4tDAjL1ozeAFJeYdbbN+va+ybJv
zNOGEJwuiCJQSuEFm/n7HDBBcK0bCMv646x6w0k738ENDRR1fpEXOr90mm5sB9ToYEEf9K8ZGdEz
h+vTUx4D6F7eKzgqhRv5XNSW25UVbhI0hmkwR/PYwaxSt5JOUiSg/o0ivOP9YTRLw0KUhkbDtEut
u7V79n7+fVMAkBLTUJnu60uB1/TJHY6DD8rd45ApQlxrBw8h7McE0gE55b0F9gOcEYF4baAqqkpJ
XBsTHkVcD8iDajRBlHb8sTTPrLsbu91/6yvhEWNnmulOE2+IcY9ajq8f13XzFyFg52sCsWuAviH0
lVXVdeYlXXWKvfgOjP4UwtwkgT6cCvgsHRQfjz2wL8CeFTM4YDq0q1bhOTlZ3Vaf06BKdBBS4g3Y
H9ebxKepuFHxpzsgIRziIN4tSDaAlTdg73AHEC3o1psiL/6lLT8nL9sDrLO4qjqv7PQ4jygsz8Jb
prXp4XnnES3I/S+x0vtX1SZhaXqsmbpSQwQNAMKOfW4hiz04x9Yzgr47WcMmz75d70XZdv++20A9
DdA6UdKpoBCSy32s05ng/RIsdVh4ESzO4qfrcWTzAkl2ZNgdECY+TEBzqle3aTEBV2/fZJ+Km3Hd
5rkiiGyAePkfTHLU4/Hf5fEOniQsb1YLO5v7amYg42d/sYyQAIPkPA55xxdBNf2oO5nb4HCEEWf5
zS3aLnTcMjllbFT5pErk5oB3ByzcRckIWDCRceeaQzxoK3YFe4XiVX3fV2RLs3RDjFND9PuVG47Z
r6WnemzKNjw0Drgh5N5hYcH/fnZHarPabfoEKhFuu2yaLAn99DVbFcoCkiCQRgFjEqLXuKyL5Ws3
yabZSEBlce3CeewaOm/N2ZyPzcBi1R1Xcm/HBRc4VZ63tlDiuWxQk3bjBF4gVAzSeNsm6SczATrW
GKK13c3uMa5nXDXIBMHFZwNSE67P7oFLD6pbD6aGQ66XgeGnKEXHKo1byZq4+DA+nc962pkY5BB9
QGV03f+WwM4+BeTHSbN95ir2SgnWHVPorA+EQR2Wyk3sEeStfFy2MI9uE0iNPY8enBXNT7q5j5uT
MxeRk27mPMPxoyIUyJsKtCsMI7GARCWJ2makiJEpwVndBwt9M3LoZNgHo/h6fZuRziuUUv+NI2zR
qBcusLoADKiclvjTMJXlwU6XJ6iOqGTVpJEgFAflIqxQCCheDp5nr5o9NfBzM0Eesu2XJIFcxexs
r7dHoiGDgTsLI2xprAXzozFA/HfWEIz9NES2IVireLvq7EfOoGpltxvgVW8Zte5IPW37hm3ZlPhB
SdaNR8eQTCrDL2nTsXSxjYMV44jyqJ3jrK07YUGlbAiMQxznQabQv5QcS9jyQDbj1Fag2oU1uxZa
vaDSjTVLvHQPuboIckfPTtfel2T8MnuzyhRTGhDMOlyOeKXOF9biHE9tgpdbfqIgidZ2RNag/jbm
U5SrSNvS7egskrAUTRt3Y6dFpGV5MvQnLcsDXcsCx0Oyf9lqk+JMlGWWwa2BSjAQf8juiS3Lcj9L
Wu4iNWVkDUlbZhu7mZKoMAkNoSwfB3ObD5GexHMAuU92qBht91YD86c1yX/EzTBHSdd4wfWZLZ1E
oEZzOikkbMSsrDcZM7MJPquvjqgzB9zbyhgf/1sQsa+XcUz0FZA5mHLHEVSg9fB6AMm+BooUlr8L
egtUB4VqO5SXWZPpIC5mS+dH1nI/8kwabe4T1Cw312NJbjfvPsiopqCqDGjq5Y5TxQg/Q7oKUDnz
peuGfTL2Co6vhHWPhz9gNdBpAbgDYS5jZDVjxK3QYcPaHuDSHsQMj24HdjF5WBnA+rRf6vzLWtYB
MMzfjCkL6TxHLgoQk16H1YKy1aD6JslMufgm4QUGihsKdZ4HcaDc/Lqm674AaMIqU3h5wUP7sTTs
oNJZxIY72OdhMpPvmVG/WNgrcytVXCYk28TFtwj70hBnxkIocHCAE1oH8G7+h7Qva25bV7r9Razi
PLySGixZdmzJdnbywspgkwRJgARn/vq7kHPujgTxEyo5Vam8ZG81MTUa3avX8kI9n6q911VxWIBS
bDOW87D9i4U3wVYLERR4J19aFJql1dAOWJTaIU1UpQ1eH4Y+725bWZzmMyvSNOvJWPldAhSrl24D
8sltdjR+u21iKaYFs9vvkUjTN2RNUPgVpq8cXjPEVCZiL51/+MlHrPsRR9d66ll3Wq3q41w8puD8
RfeZUIOTWy3yzuS0AwrrYOtbt9yn/bf2FbQVitEtHtAzK9I6VSyt59mGkpOWOSZgGGO7LooM3UpV
a0Ciujfmewjc8M9kIHxXdaP2iOxWvta0OokMLSaRT5ouZCSOFeGf6sOkpS3AMksHhs6cZt0/aR+3
h728b37PrbSmbtdMMZwgYJs6hRxxvZrG9+zPG7fhl86mVozwLFQe7NxquI+N0yXJOkm8sJs+mhTN
PxDPvT0c1VYRwz2zpNM2SKkGYO08bhLzYb7r5ztu/fnz52I44iPOjLRNPqB7Gftx7PY16I/ceOcX
Kj7jRV+FB5wFpJagH5RCx7yrkesWmN2WxJHTbeAuSfM9KPaUfbs9Z4v767clGa5llu2MxcddbnjD
fu6OJHP/xjmdWZCOlpsgbz+ZcE4rqj8a/RNzX28PQUyGlE1CxvvfyZKRCknZE9ISTJaBlrLc2Jc1
FMi8J6K/iMBEsJOBtuS2yeX1QZs1CHWACpUz7S4zYpJOwLfOoO3Zzk2cPDdlvE2COCzhrLa22RHF
KBfPqoNXMEogAQIWaRoZ3CA2BF4Ttf0lB+u/S9CLoUIgLpDF4LCeWZHczez601iOLm6SIT3YY8TI
aqBFONo6+nFHMEjYTajNzalDADr4PA2HvAlzOoJwDHncoGzW4A0OByeJbD6uLECyWmdFuxi5lu7k
GVTFG7MQkeN7RfkerZJg0pFmpR97gQbC92ZVGrrgoBygc2PtC/2f9sH1VE/hxTVwESs6oItCsV1y
ZVlLMJROxOM+f9BxLW3bzoxqewgUOCqVIfHvZ06m90a9LRniJkAHIsd79lq8NJJJsYsXz/7ZcCRX
lpoIzgoXw8n1O0DpO0Xss9TYY6OpB4EP5GINGLochdYAeUY4RlHTvVHTyKC7nHYRWCBxNmnmrpJ2
ffKo6j24PCzBOgEcLcDO4vCeTR4ryqpB3IleKfPZ9pIHrw8Ul/LirkOS7f9bkBIIhQfyARvdrIcu
YOFoeaGZ6V+z5F6DBCk04Q+jrQqkxT6+8nFnFqULYaJxVk2iNaVItTvQ1oHHoF+DIw2RfRI2aXDn
Djti6Ks5LT43tSoDfHtGQTN+OaPENgs99zBe7tKd2ZZ3rFbcqotX97/jc+SCEIhHEPoJasF6sMJu
Tp7AT/Kptd3QJqreBNVgJBfXpd0Y5GIqM9RrHlTPVtWvSyFVp7X6DNldDGQ/bu9u3zrLBwrtFBDn
Q/EENZLLdegzjQ1zjk9ndRdx0m975q7Sad6B1u2fjFlDhELqiQfdKeXpIe1UqP7FwYHrGzlVNH55
cl7bHzRPM0RjTDMVTWiiXeVIaz5+vz3MJcAl8tdAR4BPVrCLS34jADGaVRCwEyDzGc2olo+lsZod
vBoTM2IQImdhC51de28PL1k7r/Ne36A7967NrRCArs1k1DtODJCdZYchdb/d/rylSTj/OslrVi14
6bIRX6dDOjlpfDR+v922sBTQQHBdFx2JPgI9yYFZHSR3qhq9QGWxS3izJlmNvCAoj+4QHeA9399R
m6xu21yKaM5tSi4td33KQBGFOU++EcgiJnkXldVLjOnMm4/bthb3MXgX0OuAuiaIj6RD0tsFJx6U
pyEt/1YCQFjWwY4l45e8dyBO4j7Y/drg4EZOna9ZzlTB2wLRLUDjZ+bFCp9dED4jaekn0y+pSdBQ
5luU7tGuVm/7Wn9o22OipavRBXCX39eoENEh7UMQX+pQO1ilHd8AxLkJEHvN8RzZVFNcLkt3vyEa
M3zQMwGxLe1+I22HtHQwOca0AR91+ZI3iuhi8S0PmjvQMgktXVySlxOQ567FWYDXLquLqIjTqG+O
hsOiMtGPjW9EPI7XIOSOwYutWHmxsvI9dm5Z8mBG0YCrx9ThfIc5zMBQlA6PtH0fq/d6fLesOdQp
EGb1vYaw0ojtdaNyLv/H2NHdB1UV8IPL5JS6mYBuCz2/h06vIq9+Zj4VgNyon+ZoNoFZD8BK2d7z
rFd478UThgyQIDADzk3Oi7elM/R9MmDSY/NQOuiLgXZzx3jo+c22Bl3S7ale3EZn5qRNDgBHwTOh
gF0kR/T5b7X0OVD2lajGJO3VOeOuAZkTpE0ssEPWwQM3vhnlvgxAWADhs9sjWjSGHqxfPGmAJUpe
w2dDjS457B2TB1E2rLlDIqJ/rZDImzPFHaSyJc0eqHh8ykU+KKNr0uA913yftLDD68e160pxKpaC
H1Bc/zswaRarfMSdIoylZb/RvD0EsDaA+0YFzsLtKVz2vGempMvLAsFqomsmEgvQ6uDsPjfvYwc0
SwSKWt53hK49AVa+PlRVr4jwFvcjiICQ0HAELZlkedZAHx1QOF3DT6MWiphZHQ2VwsjizYnXmYmy
tA1+XcmIXwTMaDvMJFhAtn6yb0i5yns483jT9i9IJYatoUe353Rx9c5siq10dpt4QJe5+QCbAd+V
5lcocYboUt6C8OD4F4YwdcAUeLi/fnm2M0NoevNBalbjii7GacumvkcYVM0gck2CsO2Y4s2xuGA+
Enf/KT/LbN9pm/C6HXAPFWBNA8dNn4GxUpUc/BXLXV0IAK8iprUR0151pumkZ63QLx6CYtX6TbeL
PZRjncqIys4HCW8BjlAwTM8/SFOAqDANe2MD4ty7GQyCk68qbS0uZoCr0UTrN+ZYWkze6kXXBdil
vHusm3IOfdaFtj2vLYIg4PZ6Lk0whK6QzwETF57H0mZNHPDdxqbQVAXiFKb6/rVXnnjhqOT5PTci
DQgkcm2TjQ66/9NqxSnkaA3FMJZc5bkFKXI0BjKYbQq2moEVkdn9NPqtm1phizqviea/23O2tD7g
TRZK16g7Akp7edimAC/tBOEbwCcsqimoQMdp16SgBMZpuG1qcXnAI2WB6x4IZ9O8NFUBQoIgwAeN
jEsibq5oA3SVqgVQZUS600oPxJ+pi8lzglfaN2GWrQsQVv1vI5EuMzs2Bi+zPPBa9HtfMyKXPmhc
dXIWN9rZdEkrQ3M0A1Uc06UPEVSlVcSlYhdd7WMA3YUCJOI2WYFm7ghxghmdhb1bvyC9GvE5f+06
ez+a+rZh1Y8EuInb07a4sYHV/kUyCUlZaUS92Wu5hbfoIcvqg+MCWmPtsgqVQyCdkeS8bWxx+kAf
BCJYVNZxnUi7zbLjumlB92boLe5i3Ru2PrEqxV21uN0gISJIKtHvJO/pvrRoqo0l+gbzgEZCcS+y
3c7AfTzQ7e0BLZ5U8MIIpkoDJBpSxmrUSOBwHS2KAdiEKvuNp8lm7PLQIwpq5eUx/WtIruO3QKx6
MUObW9UFIe/HdTC85kriTcVwZLYJSBvhzTSDLsvxYsgB+N+5/5QW9bp0k/XtiVvaCRCTAcQO+UVQ
2MmPs4kVjQ2m0kPSzkBcuXaX/0BngmrDLe1uG1f7LwpItMZIZoresrvOxe0zTP39pOGKrZLqPe2M
ow2xcrTRnm4Pa2kC4bHBAYZWd6CMpQ0OQqIkqXV00dacR9R/JyayJ1qzocPzbUNLqBkM6rclyd2V
HtoQBr0BnyGIdiJzgn6DFzTOc2P70KnS/TyqJt7u7CTv0YcRvHdunESdpWvg3gkORKvdqAEv91+c
h/OvkryJlpGsH0ech8p68/yfhv4N5by07P7ihPsOgglE2GjNsKXBmwMtobTdwo9Ak9Ft9+I2GVoV
p9CSNwZFBXC6wHkJDPelt3ILH4LoJhoCTQZ9Dr9bJR376rX1vjG1NemQk84MxbFY2j84E8Dxg1sX
u0jKHHAnaSnqiODD7GYrTPsn0/Ijoyv0cOxUblJlS7r6AShrfUe0iwFt8w/N1l1BVgkSAnE8r25v
1qVTiDQfuvIB2DFBkXo5kYicmK5NUAm1zPFAHOMQg90KTFrbonA3VZErMDBL7yNgySDWBRA0EN2S
U7YNbldlCxD0VIJKy+3cx2aEmkNwnzpCtW6L/2sfjK7CQy+IO6DtScjXof8JVPHyy91OC3fUUrTZ
OimySmn7HGfNJ4okQelbW8tBxnamUcnIg14P9+4ch9nQ/IX7CQIgspFSg46U7O7MiWST6aEPN5jq
/VB7n0tiRVXe33m1qjq0uHuQuQZoGUsLyNflmmJP5sxw0N1AwVg3BsOjB3BgPzkPvjL2XjAlRHpt
MLmDdwvaP5emKLg7g2AC0Nynbz6fI4itrGrqAS/wenufLhrCSxCQb1B8oYvt0pBpVA5kRLCCtfEA
vb0nWn7Qaa+53p8/Oh0dnQYgEgEfPpL/l3acxs+RFkMXha3puwSwxlJvtn/TMn1hRTp1tT2mjd+j
c6JC2op4z5mThIT9Rch6YUXyItbcplUqugD6XvvUA5PpaidTa0WBkLbZKvZahe9fOmewKGh9gl93
gLRK1TQMTlaJDh7P7cLCLUBB/+w6bxOIG/VqzTgLWdKHtf45Ac0cGnR2t3eJuMOkIN3B5kBKH3lr
nHdp57OAav3AdJxzewyr8gMPjb8h/7mwIT03GxeVEbODjdKGKpT3bPl26Pw5v6/gwUQ9BFkA3Dky
viMrCtQiK5DZEPPDo0hF8GcClufbs7V0pkzoaAk6TwxJBoV2c633NSvYYc5stu0mtwrj0nqv9PoT
GLW44qZZtGbo0LZB+g0nS5q3DioFDgQJ0BuSzDtugquxrk+dla4oVWlCLlxqDggx4GqBjkGHqLTx
dQekjZmdMKGpxONwLnfEvfeGO4soZnBpv5m4x5CtQQoJVJSX3qLWzapyY40e3JqtadzukR9+yHvr
eHuhVGYkdzESaGyaVs4OzYyX0tYrw2D4dNuEOJnyyTkfiTRlpt+M1LEIOwx9ERr9R1erGGSXBwH2
MkEqjheg2B9n2cOuScHv2mEQbv0GA27wqvcftwexEF2IXvB/TUjH3xtbf87QCXsw0IAMxb6eh0E7
A56wzrPx3hvtlVZX91rpvt22uxTxI+eLHiEI0wEmKsPlKorgsPUckGwwbm2DCmLuVWZ1YRa3FDeI
D9eLQGs7jqbzNlgeWpArL8opsSCG5dk7lD5JpFcTSCtvf9jSmUMrNkQh8FGiA/Vyzis+pEOArO3B
rKctZMDwGJk3k/XAZlVebAn9DTJ6cOCJsA5XtFj+s+UdoTKJBwGOgkGc3eTXmznfWbW/9oYAgmqR
jlLqkAV3YPqJkqegdTaxN6wmlj0N/hiZ/OTaKrDU0pYGMYGHDhDQAyCbevlFfAJ7RJIxdqC1U4c+
t5MoteM/l93AO/nMinRw+DCYrLew58ax4fCf3IlMiDqGfjxVm9uruXi94n5FE6Fl+2ixk/a3xZiZ
GTNlSAZ9eLURDYCZVZkoUg46GIzuK+NuNO8nCqB34O2g9vIXLhzYPKh+oAUbT2jJhVdJSdyScobS
5X4y9+VX6B2EijO85CbwroM4BPhXEFJKqzYNtC7brsaqNdoqK7Yzj1fpqHiGqIxIi+aMJagjPAyE
Ad6G+Muf6hBqOLeXa9EIkg24ikDbiWT+5f4L9LixCm+EkfQZOYGo5g+0H/5iSYCHAQgU1SbMlxSA
B0M5M4Q8FRryGxZ6xUPVk3fTQUdi8TfhAhBS0LfA4xr6E8LZnJ3whoCGrm3rChLgkOKl2vfJ/GGU
2T0O7+2JW7i+cUPYFo4VqmieZ10amoiegXephc653cZhUGkbrU32voenBRlWTvn5trmFdbowJ/zI
2bi8Ni6RB2vYwe+mMGbfjBx1JqbSal6y4gBugkKTj8BOhs/GY1nraaxjXwMTTNtmm9xlTq64xZd6
NV0fPYxifWx0MoqvOBtLrKfY0WNVHRrN3w6B/ZQmr1WXPbhoX52basXYN0BpI0p42MTlFuCRKC9a
xcZfcLwY5S91cVBRAOBx+RFopKBF1jXVwWfVjnG+pyqZjYUdggY/0DYA2im8kXS0ULXoio4U1YFD
uq6OH1N7m4Bg3yrTMIZa5u39sTAcJKsRVqBOZnkQKrkcjgeFN98rpgqpEcOaV9j99VcnTfFku21n
aVCoqkPaGP1ZAJ1JTmmwu3ieJxP+ImgLCL+ZdOcOlGx6ahthXKHPz59TW/FkWxgcYnFUmDA6EGf7
0qEuUfcbepC0HZyiWudCNKwh5l+0vmPqbCyVaI8Eac/lDLaG72jBGFTowAj8bVtp+T5LA21vs7FR
nICFSRSrBHFmvDE8R+bJpVzvkNRFvSTDf7AZnd7a23WXhe7sWhtKIavqsdZ6ur1yS5MIg8iigcYf
AkDSJI5t0GllTGvIi/BvWiog6kG8vW1jwX8AdI+Gd2Tq0PkoNxlksaPzMbVrCG89+KDe4EEF5goV
E9aSFeTI/F8AS+CzpL2eOzGhzCP8YIE915tfURLm2vrPR3JuQzq8JBmhcEhyfiiYFW1r9P8ZuQKG
sbQgQA7gVYtoKXDlDFjbT2bjDxnHrUju/Jm/l+RvmrhBPYWeMMDksCbyI9NqDYd3VsXRyexuE09b
GXWy7rr47vZsib1z+TDDIKCNhDognhYgNL48O5TxBuIleMvObnLg9lfX4CEv27DPVISbKkvyKSVV
gds9ZWi9OHnkSxmjx879lGtfbg/oem0wIPgBLA0ea1dr0xDPbSerx+3+HbLDrepJrvp5OUYFr1PS
ISI6aDkEAb0Vzd3V/zYAKeSCAk+WpB0GMKybqNvd/vHrA4inCvjuEV7h0gFb7uVyA7AwtZWLz+fx
1gto2LZvfqrwkYs2kKtF1gB6ZVdYd72mSAwnHlaAP/vZG6iLobl0exhLqwAf8q8J6S5zTN4k9ehi
10Jem/ZvIKC7beB6s4KFCg5XHAtcmPKxsKmeToVtsEPeQFI4dfXuwI0KVfmqItGoDbPinvwVUlye
w0uD0umoRkiwu6CiOfA+8qdtVa2a175e82Sj7TP6YPSKjaAaoLSPE0rtUUe98uCy2Ip8u453Y6l9
oTqAqRYvucJjik17PTywQKD9CrqEpljQs8CxjLWUdtaM4WnWsKJQqwxtxAHGwNdm/7O22tVoMC2M
p0Hh364vbDGvQvkN4RWE88RmPTPcx3PmWTFeSYDtlFBDpMkKmgBxk0ZZ/nx7zyyNUdQPBKc6Gqhk
tnO0jpGOmgiwAo8fSrDfeWwfQ7vBLzcm9H6Y74WuKqi7PgjoLgSlEG4JXNquJ80ry5mFIEdvDpb1
3gqKbQWUemH6Ln5fmj5qEmjVW/j9YcyQeHiMQ5J8YlmY+4rJW9iPuOgwbYhAgBWTqSAERWdgzWaD
oP7nUDxiL0AmFHoXqmh7cUDCDMi1EefI2idl2TjePMbNIXWdu8oDL8pLp7Forvt94SjqgmJypE2P
KxyGECjgrSQjHRhkn2ZTz1rcrVnIQGtjp3hNfLm96xaNQIdE5D0F14sUUnGmzYlvw0iC+WLkre82
RfN228bCzoa83W8bUkilGeCU6pKiBaGMHvkF2dcAt46QiZgyfZ1W79YACavWzBQvlsXN7XsIeYWM
G54ul2eX93bsTlPZgn3kSOnzMKhyxoubDq9ZCz+PHJusvlT4DM10rGkPev1UjDFyNOMKHmk0zfXt
CVwYCerDHsqyIlMIFmNpJLTWLQivdocMFA5rCwK+u6bNAtUlIm5vacMBV4M3KyrfQEDJt1artWkc
dHZ3mOgcFUHxxlL/oTeMzZC3UGMfjlNXHu2Z7p1s6+Z7w39z+6+3R3q9VQC7ArxHsNHi3Sc7etyP
qGy6Vg/ulJiuUyALNkQzkRU2hzjkZl6s0wSleUib7JxxKne3rV8vKKwjcQi5ewO5JPl0txXCwrb2
+wMa7qI+mMNC3+J6DytX8SS7diOXhiS/a/Q+jZPY6w85uaPFZqg2A1p7kgfNVa2pOL+Xa4pKOy4u
VBvBVYwg/XLrNFnM/cbth0M7kDoHiXdR73WL+msK4twom8FgGQRlHAF9zsNqTIyNpjdse3tehZGr
j0A3DR68eI2gbnj5EZlRuqTFDj6Uc7waEzBIkDHUuK048AvLh7ws0D04KCgaygnoMY7p5AygY/SH
NXlqEtEqeUgrqjBzvUfF2x0so1CNwOPHEZ9xFhM0qJ0UXs7BKujU+n1ldfNDqqHXyeqLb60HVm53
0ps7u5hOAKJbioDkVybuci5B04ruHFDMARTuyYOs5n72R+YZBwfERZMNMaz5pSoeip8DWeX3wXyc
TBLqfRR3Gyfft0f80HaKX/oPap/yeKe7WaTiYLued+jIC8YsCEEhhyhneUuTOugoTs1DNjbVeuI6
954DSvo6clKHoTGvQkVH4RIXGpVArgciH9EwgaWWy8N9ZxZ9W8yQM/L60ELrWRl0aG/0Q5CahnYd
rFjhraeZrLn75+4YRVtohqD1EIkwdOldboDEIAVrCsM4WKUGFbzcdQ5N1tYvtw/NwqwCDAQkF54P
4DaVc0V1wXvg3xPMKs2Mnd67XAsZ2vHCzsJDewAVgcIpXZ9S3GGIBwEiE9yjch6sJvPoe9VkHtBd
aYKyzwWX1veCO7x8ICPLfMVOXnizoPoV/OILQ4X/qvzHOOoahDXGQXdXZR3ZHtTcwspagT4fAm/B
Y4k2nPGPPfylTSkU0Uns8MFnxi8yjGp46lbMqSNwkN9euwUXAZZY7Epg8cBS4puXOySv8ahAps84
eKXd82h2WqOMCsYp3i1FXrMIeF3ohvhVO6+SdEYLWqmBuvH2R1xfMoi9jV85fXBAXPE6Q7jM10at
x0dohrlFjslfjeA82xiEeztnzjZDZ2eKY7lkU8TgIGVD/gTVuMuBgyh/HkGvZxzGyT9MbvowoQIY
MivgkPrQD0lAFINcmmmgNVDw8wCfA8XdpcFCsxq7BZfhgdLhR5qiWRFsk2YJiCVoJ+8oySONNWGd
c8XuXTgsuAVw/HG7AgYj43UNnpo8G+HzgBLU1v44tN+YWQZRS5p+UlziC54ABB5Cth3atoDMiUk/
u3CCskSgCTUDcDwlx7ZHG3terzsXXESITW7vmetIE7ca6qdIu6CP4Io0Nx+0ivcghIMSgJ1+q13e
b0yN64rJW7aCRDFAnTj3Mi4vcTI2G/BAB+Cqs7Ccqu4urwYVUnxpifB6xw9hW6AwKKb1bNqGoWVD
4RHr4BflfNCt7sNOkzaqgaRUeJVlS6JVGNBblEakBapw0nKSF9YhLpzv4+CcJqd91HqViPeiGdz6
CD4QooMz7XJAKEejfFqUFoA2Jgh8xiTYimzJXVXrsyIJJ64wKcrAWFxcrwjDcbGLp8LZ3M2p7mhN
4prghC/2AEZFVv255npU9k+Wpm3x5/a+WxgaKnLwGga6ljxbHlrteWbagfPg0I1f6FyEAZrbTBVt
zPW2QxUaOw4ITOQuPV+aP90uMgcE4S5IlKEcHlTTF+KOucIhLRoB4gqFFiFl4EsOiWUc+3lMYMRu
On1V1wxlv8Gv/OxvDIEcHIfcQTVJbokJurxi1KldQa5ZRyYtEfckM21//unKYPlRL4XUCdw6+v4u
d4I+c5tA5NOFIGpT6usm8Pr6rp8QAoUdrQ1y/HNz2Hc6anGojOBhfWmua2MOTrfUOxQe78Le6092
6t+5f07VAdzNf4IP0S1qSWbmrh5AQp15h1SrD8IKSNj+OH0TAOuJzBrUeoSQvLTbgqJ0WaEl3qFv
s1c8WmJU+byfdeGrOvGurwdhCKy1v5KUcNqXU2YTlH9jP/dQVPza5NoLg8RRCYlyQ5UgWDLkoJ6N
mwGC5L6skMqHTo+rFBTOLguiZABDb4K2dh3MzqrluW3pSupzAERT73QsD2iz1mb71fKr1dCBDdNX
3a3XAQsClX/HBAHIy8lL2zrAgxSWrPjBYPwRXEyV1jwaSY1HqiIbujwqOAVI7YGuW36LDzWO8Vxj
/kySpRFNzHTDq+yJlYzeU79RHNwFRwRwmRBjBYoWuWtpZB2I27tSHxA1pKjMh5qRvHlAOv+4fV4X
rYhKGeJMRGBy13WWm05MzdoEMxGp6pBaJt8aCP7eb5u5vh9AE/8Lto3pQ2wp7fG6MtqkKkEQ33pF
sSIB2nYKTbei2jXG9W1TiyNCCwioV9AHAqz95Y5gmWnQoWkR2dlZH4EjuAf/h+crKhrLVoT4M9wD
HLj497MLFrS7s++nPaguSBkcQWZENi5N/dXtsVztbjD3wmlDrMLTkUCUEZbaACK+BKRHh65MQh7b
RwjGrRoL17lnnyzWKKZOModcK5yDYJtDElE4PbGKZ4Pqdbsu+7rvjqk5hkjFhBC/iXj/XUt/UJV6
iXSY/mMLoYIoyqDALS8TsC68AIyoO7rZsKGVuUnHMZr7ZGeaivBbTjX8MoU+fyThxWsK5ZnLYbF8
6L3G4v3Rdbu1OzxwOm/teNx08c/Cq8Kkq8IuzV7wEFBE49LjRhiGq0A8LkoNAB1KR9grfW7lgz8c
iwpSiRkIKIBMAfFFSaMvfexsuz/sIhMGgcvCoxHFIGS45E6koibBzGimH7lxqCiSSGn1bI5kAzVK
RbJhYflgCZBc1GUgUCsPzU+hD50zoh/N7HMFjuxpS5AXrBDD3D4BC1MIAWEgbvAGRE+8/D5MjGwc
0znQjzn3HiuzXbslOYCxoQanUUvIoRrJd6bSvFwa3LlRKbowktTJOsPXjwkEE5t0pyc/reY4Wd9v
j23RDCILgY8S2BsRxJ8dN4BG0q6eMLb0p653oUneXLOOJkvxupHeAtgUaJRE0AxaHuQTAJ++NFO1
STMYeWMcqzT9YiLl2LJVaRuPdor8tRl1qatwI3JmSFhEtOmJKFAQUXnSwJLeSHRrtO0jTuNmbqfI
Ys4W7CWCqDtEPeAeNPmR3lWnWs/vx0xxpf0a0NnjB+ZFh45oEBUMiYD7Xg6457HGHHf2j23Tbdv0
kbJ8S3mATo01009B9lGNX8j8TLe1dUeyfO26X7UnnylmQXgV6StAZefDv3loIwUC7vIr0Ldm0bhw
42OhgUiUulS7H/AKwFwYluK1d+23kfhDdR3FD7zAQA9zaSrzIWhVuGZ6KnU7tA6B9qkWWhZVFOev
t7esDAEVcwtuJ0HwhBQ9pllyaQPIw4A27jIE3IWzR8/zP8OQGY/5RM2NQ7Xyc1CYxmrSrSJqCjCB
14b7CZzCzT6n7b3laqai4HQ1y8iMeXhpoIyHQAkltsuhO5WVeZWB7+n9T03/MtBhnXvWRjHqqyME
K6h8OKD7B3IGf11agdKKbaS/Rp2syg/vU7/6Pt6RjywavjACia/ID4u1twpIOD7FSlYjqQaErK6w
DrcORCrSkXKNtzKN2LTGPjuNIns8v3jlKe2eWz9b5+YHq4ChQLp3sta3By1FOP+xigYnvBZELUbe
v2AS85hZYGZzIM+cyY5aRyXJde0oxMjObEhRFEZF+ykVq/cPBLnMiKyCdcbC/qMKq1dVmeM6DpCs
SXtFg5yf2ettdurWAypMWuSu0NqNLuuVR1b+/zh90pm0HS1nWgdj2kjC2PoJSKriapTJhf67Qnih
gp8G9MByN6kVByVUCrEvmrDa5ffJc7Du9x0J+7W+4g/DnfbSrhwVm9eVrxGTCIAd8BeAHOBmuTwK
GWs9NzcxLjRrkAigqFXqFbiPW//YZPlXZG4VhIFioi78qGRQWrWiSKFCk2CPJFBDL4NkT8zv3P3H
rXqFIfFD14aQPEVNECksuTGgyXiB19CYnTID/JM9Ou/QYwrJ68HXVa9WlSlpEr20MLWSwdRUnCbN
D3Uwa3ulqoqxfLzQ6Yk6m7iC5CDNLZMcaecYx0t/T5gB4qIWRN7WA3SUi6LaWd8Gs95phfaYeyqx
4+uLQizbmW0phipii5stZIFOthfNRZT5q2pjAEEXf6+1h9oMvXyHXt0RAHtVZ9bChkELvKAWRSM8
kEPSxZtwpAiNHsdC99gur6djYI9BWFDj2eqUgNCFlUS7Bfou4JahwCkbK1ir5UOGleRWAc5wqh01
9MZve1/F67tw7kTDLhJFwAIA8yVdQXTwUbEUa2l8crpTba8zK8z4ulRRNiwOCKz8cChC5UhupC0c
L7VopmUnROR3WvCaF4/ENxQBy1VUj8cJWMEQYzseaiIy3RGkaDiYRgtysvNwJoes5SvNOBJjC1Lw
cKzalaUpgmC5iVI4ywuTYtxnwXZupWYy0ZSc2MdQRSkL/6Er/8u7+dPwIhe56tC9a1Qt8nJL3X+N
ImYKBAoRAcqlUYPOCBHTkpxmKyo/2GP51V4P23nngpthVwLqqchQLc/rb3vS1m8IEA2Q/SOnvtsH
n6sCYj9hRiO7XpvOVvt5O0BQGZOcGOWT1oLDiZxIGqyrGK+/xIf++8rTTmWwG0YfT4skum1zyaVh
GX+PUFrG3uEEoCKMMIkHEFa+1CBIyVcVuKELa1zn8XsybHhzDJxBcTso11K60EE3YOnjhD1r/GAd
2fWGf6e91sl0Ii3SnAkuDC/ye4gSkseuUeF1xVxKd9PFsIV3ONu9dgHu3pJjridbo+ui6mfESTVd
K2Z3IdLEgw3OE02nQLHKkSYvq4n1hJITGm1tnApvW7BdBonPdA30wjDfD4oYZnEPnRmUvFoJkHcT
6FhON5rvCMQkcRZzGk6fFXtVht385ySeGZJOYh0D9mIaMJS9TR/Vybv338tv6Ige1sUn6Cj+KEJr
/wV8P+E8RvRoRMarYmqFgasVPPsA+Wjq9kimFtsHgJrkOI2h9TBs9M2wql/arbdbKcyJc3DLnHw4
B2ee+xHmIJFmR1/N9yf7U7W20mjcHoKnFXl3FBZVKykdzCptnTLXsHV4/NDbaeScBqQaDCT1hvTI
XghR1c+WrnnQV1io4KN/7gpUqRk9yjM2VnSoHsdhY9CP4itnm9vzuDyNv41Ih762EjIlrCGnuDbL
TTe734EbMKJsGlVg1KWACWcP5UCRhTWvkH40J7Sp4d5OQlLc8PYTUDTWoWtQe9on5EfN76YXnpOQ
jCqK1//jcPw2LY3Sa0wIt1UtOfnjp7h4b9x7q42aOirrBBRi94254vUP96X7RrrIbt4SAJnjH0U1
hU397ASfbX9DlCi95eX9/U2SxytLsFQFGaYjIVq8cuq825RoGl9pgX3S5mF9e52VUyClrJAjLjPm
MVxmDao6NhDNc9GHRfA9cfqntgXobtyDcKaq9uNHSozd4N+NxoaAqLXbVAzgePB902fL2nVF+lcn
6/dMiJN35vsbm/vcEaujl/fm3o3GcteHwWvypP8heuS/TvJfS7a4Hs4sOa03Oi70uE/E4UY4TTxb
NTYtVXf4siv8bUZy+swOUh+6ceQUBK+mt84PYNKAtkG58j+Tffp+e2V/0QZceUJ0oYo8PDrcZFUH
LYVoRdL2uGLKtR48xlOxZf0Ls6CbZG7q4LXYEf46NNF99dNv7qf/R9p19saNLNtfRIA5fGWaoJFk
iQqWvxCSLTM2m6GZ+te/Qz+89UyLd4i7D1jsLmB4ip2qq6tOnQP8vHToFFd5u/4d6zvs73eId6vp
FFMvo0kkqsw95Z4R9uBI57elOeO03xPzzsx9VkN3wvAnxtyJdks5JNCtU9E9SPG+l95N4uqPG5+1
ktoCPuCf6RHfFfnAa600MT3DkL5Jdlh1+zndl809HmtdSR/0vvG4WR/bel84P1V07gFaqDwi4T9r
eVD1upvG+xrSvQ2EULNDqd4mhPq8tW600YUweUCyrbLKuqs8+2bhMh9LgPAq1DUi/Zn+KKPiobkl
uykYn/TX9KGIJM29Pkmrt8CZPeHuLrUZ2B1bzaMmToBl7+wJCNW49Zg1Jofrpv7UvcTtCu+/FPxw
D2iy4ItL0jJk43A4Ku0Pa5eXkQTo0UfN8Wt5z1IIpfZPGg9NBu2QAZQgTzO4rmbITnodgn2LuSTZ
2LpribPlRvrnmwRfXGeqIdWswXzb0q7jb7pEPBA++mg+CTX2syihEjL8QA0j3JiMZWKvTYbglUdN
5XrDcGbS5IZWqHjmrpbdW6hTc7QhhahOxsex9mtgJ7aEGdfe2+djFrxuPTaalXOYrmXpFUsh5cmJ
1IqbfrfVYsPDL8HYlWH+mf8zvwuKdQcSb1jzliquLkMRZuvIrN2mZ6MRM0G6nisdik05NEnnfTmr
B9J0e05VT7bSjcr46hMNZWt0qwNWbpqirSQz5xq83HnUVQFuxUB6tzwwFnnT7XC71c+1vjXPjAmu
gHOLtc0wwhgaa0pv7P3Bqm/qIAYZftHvJf59hnT4xrZcXa8zo4I/kEwUrzsNPlMdiDvXnsH2req1
T869PR9pkrnIZNi919AHS3rpyMapWPNG5/O7fN3ZbqmmrrTUDt4vbmy6S5AT8p1Jx701IrzfGOky
fV925tlIl285s4Xmi7ai6RKFUTBXekS+VWQ0xJJbu3el6TSMmZe09zTcBLIux+uaYcENKpM18WKG
4dTaT9rvBikMx4MMNIt3mfXLero+zrVL8HxKBQdXSCBzrvHyjbLqDqzO4HgdvUT7AfVQL004omH/
ur310QFug4wh3Lwp7NphklQpgchTVB2M5sDHEJJE9bgjzLcjrd3MxS4B1dfJ/GtO2K+JVnRktDE8
ByTpdZDcKo+WZ8zoCXMd3UcWeutttnpAkEFEiRBIeOTSL7dNC01b0sY2DKbosNBGaJFxA0mE67O4
VgBRUPL8x4xwPahZBZhthns5L+9TzVV4aDX3fQ/iTs0FReNofOpxqEmBWUH/KHU11bPMrbTQqmc9
+wbhnphqp+QGSE2iUQ7ITrtRFFf+pJVXd6/tL+0bFFSLu1J5sutjJ6HhfpOG8w/S6Mvi/vMBX9Tr
khS6aWWv4HKWUWQ9JlBZcA37uS98m+yaOtQLKIdBI+dkP9DXot6BGSUrwfYy596g5jtiZW6nfsua
t9F+zMm8+3+t0RcYWwXBCSRf8HlE3qEbcOjvUrbr2Qcvwip3Wzvk8QPEDJk8HGQJ/Dd8cG2Qj13/
itXzfTZHwnnj8aQPo2oifbZz0GlUesNDVG7wEq3ee+gVQbsqdiSa5YRNX6pq38jAIkbOTZGj4qHO
gZ79IhboUH/kAMP2teK3dmAMb9cHt5qZPDcsHAOOFm1LG+csiouXPv1Nnu4k0z3K4MCcf4HXp/94
uG5wbcsDWiej9wcAWVz0l6e7ZnNKmqqD3zDy3czuZfLcJYZX51tx95obOTckDCwrOUNff4Na4zS6
dTZ6hv1yfShrG+PcgnB646ExLNZhKIVReypE4fh4Ksr7Mf9oqtDYFN1YNQd0PBonkLECA87lzBEl
0yVjWSmmNF5TV35clC6BrmtsQe2J9rria3kbXh/jVzwMSh8LtzEMLw3IIh4mVySrlhSU4pjPfkoR
nXwj9r+RzB32jV/80gJPHbw930CIrYZmZ2Y1IZtQTDWXeQOzPXLzbnuf/NAe5ZD/kF+lfxPenpsS
MgpKRqrRHFEcy0to8Q43muWz5MF0NsKE/zAkqPoBJrk05ArhEJAv+jBrS7q66GW8QKTJz9SMPrcg
A1LNqn1o52J2CaTCTppSsm96YWz1qixbRHT3oC745xOWw3kWkTmdrUkEciGQG/b1lrlpfxgqsKDY
N9JWP+7a8QOC8Q/sBS2MIm6yl8HTITdIByV2Yx9J3RouUl+Sv7E91w4FCNBQLF5oEgBMvxyR1Q0U
FzneJtYcDQnYy19w7jT+u/msANnUHxTIamS/uBHmH7Hsj84+roPx3v64/hlrgz3/CsET0Fnppa7D
ey9JZHNn0hqoVLncgjOu+uo/ynwqgJNoKxB2EO/NIe5yBO9lGmiW5E2DGhjSjUS/xcgqGLbX2Lcy
Wg5+TZvZvT/nXNw657aFrcP4NFqtgzDQnO6rLDvGTDr2lBzI9KzKx0FeqpKgt+ne1PpnNpTerITF
cIIwXNYeBijEGf6Q7w3l0NEQ+99P4nepzg+Fku/1jHgJkQ75VATZsLu+Mv9hzvAKWTDqKnbI5QaB
flDVshnR8kiChH1Q+ZZzYy+5OrRK+EtaHDLkQ9s6tDYuh+V3v84X2s/Qs4cWKhF7yrjjdDJipKhb
SNfq0tFubC1tdrOkmRs+enX3QU7m/0wJAYpZQmFtGDnKNQ7rg5TVfF8rytP1iVy28LXxCM+AwY6B
2WQynq2gci2OaTt7ZlK4aRJHcfIej6DTTbZgUKtRERoL/hnZMvIzfzU0MYBLIEyObCUB5b3hGVXu
WRqeq33mJxr1oeWLzprT1LlyPvvXR7y2gmBwXHBKwEPL4jurNBVwoo54h+jT1AcqNapQKlLJL3Io
PV83teaXEfXZaLFaRGBE8XRJVjQwKzpLqoq4DPX3bPDB3BOg8TtIqo0IbHVc6JwHFBH9ByjUXk4q
MqyNOedpEWlxCg2dFBBbaEpkfl/xrcfjlinBL+rVDEALIUXUsNLcFXgOB0WRZKFMwL11fQpXHRTA
IP83LJHwPG31UtNivYzSooZsBrNbBhUdp7P6EFplvLmNuTISCDMYyGV58qiBI3/Mxvi+G7liBAXC
oCyoTTXTQMYeF8qB1NZYHSW0MSi+moFi9ibRKq3x+tGSyIOVoNvvtyKnDfKIpjqBZ8HIqWtUrTnf
2KPaOW5iTl2zb+W6a71hkDvm8jmF7E6cAI++pVm0hlEBG4G9QJeQFQAjw+WyOjMpswZU7IiYmuCD
u43/2XmZ+zPxoOPgbWUd1yojC08L4lB54bEXKawbXpQ48KyMWgj2mO3Rwp0U63EKRIUcSfSzq3M3
lZB6Lvmpn6vbMQv04qka43DUPicpio1fTrbV9rQSDWhIxUCPDEhXcM0KoVzljCWbwAWNvsF2Ua51
K7kKzXIOnDqUNc2tx7fru27NQ8Hin36JJcstqv0gcKy7WcpIxEKmuJU/SJ77qb3z5z5C6+e/MIae
XFlH0wt6yESKmrwnFh0dGMOVGpFd37jDS3n0yD1YlTbAQCsnFxiOv6YEz0tT2FKHZVwlrufUtj4h
2PFuKGTL9a1upHNLy5ec+XhjjGP0+MPSfByLfU93qETE8zMYxf1Y2lPptgokPIaNICZu9mLLr8a4
zwc/r583Zndt88AbOiBZArMLGE0uP4TYVW3VpCHR1N5OalBMXikvimlZ+Kx+bx+bJqgeksrPG9Dm
z26ZPVaqm047gz5e/5CVy2CBz/zzHcJ13loNzxuJkoiAS9OZQd55gwIxoCUJ3V+3tCyicKdfWBLu
dLOuzHF0YKkKswe6RZWzVo26+HlhD1lJNs9VjAnNZs+iYCfe5cVTXrrzTfXZfFDIlX5yQBI8+XXe
V8/23YiF34qZ1yqnS8cBVDGhHggyNcEtslJPtcFk2F7xt/Zg2ndgYpx8uUOXudu+gTFRGX+yl2Q6
VuCd1gLaf2sGV9lZkDL/UW1i1lePFQB9C/e6htymsLak4kOpNvia/jiVtcfjt0G6ITYKUXO9Z9IN
MAGp8aab91PPQgLRy1LKjka60Z28VgMFPSX4JMAlBMkwsW7LeDFJijaQ6EXR38Ha79o2tLaHoDRc
kvsq1LyUSJfeCv191KwNL7a6IpDhQVQFOgNQWggrMjVx09r2hP392D/qwUE/8I9ml+3IwXoYgmdn
B0mGD8eX7+i+u+k3/Nralv9r/EvCU06Htqp1TqLaLoBU6G6IvAmtXxZRPFbLWxStncAwo8/t0pEY
5dxZWSFjy/GjWXulHnYodoA10DNe2mfI9DIrgBbD9bP8JyNyzeriVs79KJoU21ZeRuYP/hhUfla4
ZcjudS+e3cnt/eKbdNSCtwO7N07T0656HO6mu3Rv/KY+KsCPWzLhf/IZ1z5IiDNTkHJ0NsUHGa56
7N7r8CP1Oi//ddug42Dw+8CInP3oxZ/N/oHeOPjG9kZ6/Nn5VpDsnGfbB1bgwPbJbem+aQHbKfh7
3LV2/VPulhuz96fd4drHCpuS0YYl6oCPLdFKgrTaQ2Z6ZcQ8yVdfA+XRCPp9fCe/9gfmbTjhr9cO
kMwI/hdkNoqeYqu22kE7TNfnNiqhf6XJheukIUrGPdwTsmxgcAuub5RlJJcjRcsTdicQxQtYTCyv
1FpRDU1bs8h+xkCHw09ANNsX4m/lX1fyXejaRh13YfKF6KLoZIxRtwk65GAoO6QAGPSPjnoawRxg
TbUvFYemR5vwBjZ8OVri4MArhfgXkakFMufLQ9A5Q9JQSlmk58aNkqNj10l/tYMWDmr9+/o8fvUk
aEmXTRAawRq6uoTtDdUEPbMBrYqSTj6hxxsvqWwjefE1Erg0IWxKOx+r2pwbFlnjBGbOGjW+fdP4
ma0AI7NxJ2wMR+wHqubC7I0MtiamPyZlEWrxFgp6y4QQYMm1mVOlX4YzQ8U8McAH+3p9Tb6eJSw+
nuqgw8C/vwhhpl1Mm8EosSb1DEpONGd1aKvnGfWNkgZ5M/525HajdLNlU7jSgbfR5TgmLCJx7mlm
A4WhxK3IN/gTtx+AtdH31we5No0QeZbRNgKxQUN8cuRablV6hWk0+GwGs5UbbmvK368bWcmbLVP5
14pwnYwJ3tONgu3duN0zd1O/OL3GvcuPnpH500a6f30O/xpb/vzs7spYRbnhVCyavXl2s3fnB5td
w3u5PqavwdflkITjRJwWHE4xrExh+pS+bN3Aa6f174xBAuRyEOCjNuWEwfcYnR5IPDKcAQFehE4N
SFdcH8mamzs3JZyksagBOOOLD+9+1ipxuzJ8lth/KfUKROcyXxZwj2C4hZsTnKmiN2mXZbDCJ8mH
blimaGGr5R8M/Ez/Zjx/LS1b/mz9HScFyaDKWEQrEMuD+PAxU6ob4I5epIZuRICruwBN5gh+Af1G
9++lLYOxqciNGXutSfwqBRpP+eAIyq6PaP38ILKG9BoQ2ajqXpqB2iSvFQ4zaXubdABlq20gOdUB
XFCulQaqldylYE+nifbdqHkwJdPb9S9YHecSXqPZ2nag23L5AVlCQNJRySwqizfqYJjlKUm34MVb
RoSDa/bUbEmqYJSOFKZjelNK4zciZRs+duUpCUpFxNPgIcA+RK3ncjBx4ki9pcfYIOQzRmYJ3YMe
EFsymjrb3IU2vFvyT3WkqP0Q9A0E+UCCHsp1E83vjYJ6Kp6gTfZU83R/fZZXAsfLLxNmAGiVJutb
C1cOHpG+1PrxYwug+++YB+TO2o8KUMG+9WzdGUNo/rIjO+5ATx5tvWu+Oh98BmrqeOOCAB2l2ssJ
6ple2fE0oLmvcLxU/Tapyk1JjuCZNMzNotvXB86SqV64k/CKRTVRGLMkScbc6XW/oJF55oKKuS3e
qRMYP5LmHW9cF0hPiXxKRNo4u1+vPqCeIOIKyhfEXZBwuBylXU8gCbHQwphaPwzzpi0+rq/mSjoP
BhZ+AtCTWGhTXkZ+5ojaXue01PMhYt04mG7bJvbrbLdWux8KlPtPpLedbIf/h0KIZPearxObg5u/
aKy9KgGs5V//oK/nCx3uaCpeHgZoERXL4HLBk8KO0ylCplrJfFBxyPt8NuXahxTeFunE11sFxkAa
pC4vg4V65nLwEApSErWppkgqy4NOZmj1KXAcUw7dqqnaip9Xh6Y5kEJFjQUFTfFIT5z2dldPEbAu
0OwzY/MO+l/aAco/+UZ4sWpqYbeF6wCrrojijzNTLip9wMBmZ/TQoFruVYNqN1qMjsPrC7Y6h6DT
WGTmlxeIcA5bOxuaNFanKKdZ5ybqfqlGoBtiCnpj5sF1Yys5f3AmLkpjwIMsLRHCHKL8PiKkrudI
niTnm5OY3eBSIylTD6xCDvcSa66LbzjMpVckSRtahFntMWus8qPuBzz8LBqXk0tZzZ6LjMjx8/UP
/Dob+D7U5vHghAygJeLRNSUp+TTh+0yQYrqDpDrA+Y9NkGoW92pJ2oKcrthDYlyXF4ktACNt4W63
OMSOGk2aowb9XTdoyp+PJqwcGO2yJ1kfmw0A31d/BPoA5DEWdVF0VQuPputz9XWTXv6WENMhX6TG
ZqJjrh60j+Jgvl7/+RXXdvn7gmsDw0sSSxl+X0294kdxk0YHp3PRE1Y/g1AN/92w9/VGurQnrIUB
Efm+0GDPSU8luym7nfKamz+mdjcBOmrrj5MUKMyVD3WeenLduuP00Ka/mk2x1ZVs5+WXCH6N16aR
1JOGZtsk0Pob892sb1Vk55r3PGwqT64Mt9w5/f37xgwsAf9lMuLSruALQNwocZRy5qh3vteN3xb7
jockDlG6fk1+lrvr5tb2PhoZF9SssuQjhLtRGyAcT7qKR6DlQzGeZjOg1vG9kzWxO6i09a6bW91P
2iK1uvT8gvRCWN+sY+WM25JHvab6ZvZZZG7zFB/euLLvB9srg8wOr5tcO20mKF9AhwxEBd4kl/fT
7Chdpo0yxyvB7MJczutwtthW3mr5FXHVzq0I89iUThpP48Aju6Veq8Q7Wu/6W1AAuPGN7eQbke3a
KQHXsrJwvIOAUiwIlKyscqV2eOTYCbmT8WxwS2Y1B0XqtF2n02jIc3r4F/N4ZlNYuUFpoQwsm7Ap
DzkwQ/W0Iw3donhfXS3IaaBOCXlF80vLGkJvZrEMxWBVZ7elzb+PgC7trw9lbdMvXIMOUiEIB0WH
PxWQZullVJxVNiW3iWJBLkl7LC27gr6MoW9M3JqLhreHnCIedAbabS83ILKZEo3BRBlxSASB17dn
PzHN1Z1R9U1wfWAr2VPwmyGxuLAbglBRZJFPBh2iULHNI6AgtcM0VSUq6x31oEw7e1UhJy8DQxnS
Gmt617TlfLRGZ0upZHV2UUqH0oSB/4hx09KnolgjUhkcadRjXtjMzbR+9gskUryU27+uj3l1x9gA
5QKqZcCasC95oZLJisGyZg1TF3KiyJDGrqUNx7VmBW0F4FsBJSYiJMGLGERSG2NM5Yha40MFNnW3
d/rH/34k5zZEHwLRTSsrsfdB7a+42cASKMpslTZXKucL7SpggPCISHibwkiswqpsjUywgoT+Ec23
3Y1lz84BOrPssZeRpyvszoEOnAUGG70F3DSZTVeJkzlogPsOjExywrEbW1dpZu73kpk9JbVeemk5
ZxuNXWtHB5QwKHGgExC0yMJdiMp6UzlElQEHjWO/wPUUDQz8T5DKLaLrk79uCrptwDcpQGYIpqRc
rZKucOSok/rZU8t0eKadrbvGDGDIdVOrewn82DIewkg5mELMNhlGlpWdhr0Ebdc7nuc80FUm/5vd
dGZFiNxYSzQrg8eOVLvXw7Sv6cEse30jflidNsgW6oD0LNkxYc/aajkNhZkoEYguQMg5AEpYczW/
Q4ZqU5how5YhpEprHZicXLLliCDBgIKQ3VbDCczBdNwnGpf70zBn2uxKHR9aX3MaMu+1zJE7V7F4
hwp+afTImJW66cqZ0SUuaw10QlM9R9/C9RVe/1IovoBFF0k88ZXay7SXmBLL6Jcr6qPCLOP7LI/d
Q9xTZ6MCs0ywGHhALhK4PrxfAJgW9i0QclbNnEIB2FF9nrjx0TbqY2pEiYJ+EETPC9SEbYRUa8MD
99RyxzhgEhU5htpU583UwebY1qCJNpoez7I0DYGlSDZMrUU6oIiGqgC8FqiPBe8+IxwYFForUZpX
bnbDTAiSBEMXtluyjWuH8tzQ8udnOZw4jgs1h8wLNnL1jaSZVyZkIw+1cjHiegKOY5GxAFuosFSj
vjy6l12RdMlxUUzPQfbhGiMBzuX5+gZci7NRsIXLBLGOBpE+YTjz0KbONGA4cp9OnpoMvslSMLxP
7XRn663ksYxC4avVUeg37Fuzt+dXImn1RqS10giysHCjHIA1RGVNzCdDgbeDPnKuADVhugktbycd
rfrqS2tDsUFVvOaoM/D9JKo/1ukNmc27ruyDvhzuoWBykKpk2jiaK+fl4oOE669uqSON6nJeUg90
3aFa0psYs9DPo1uMM2iFT/oWJnhlb8Em+OHA0Q1+cDFct6dal9Osg82E+Hr+Ta62WsfXR/XXgnBM
Jjy5HNbCgt6mcViiwOdMUT9mz+3QIpmRPdRTfGqcceMdspZKuhiZsM04srx12TIlmqtfZvEq3SXQ
0oF011Mu6zuaQ4SS+fWceY7WBGiwvSuomzkbfKwrRZOF511FExx0r8BhIATYFa8QU0vwEQBpaYCt
1BL0bizDq0YF2M2KIA0ZH3OThbEymW4FeRdt2qLBXraN4IYvvkHYVlaHG8WZcQ+2Y9G/yyCaBwHv
MPSv04BIiYP7+zQWg+pzUnUbLnLVrZwNX7iCzdGulGwZvoXmBMn+iegVylgfvNxKK687lb+WxAu4
aZs8AYIZPjIqocuau9Id0tj5S/M03usfWzQqK7cMphQkWahGQQXqS1Y9zrJ0yFslMtlJ1yKpC/V5
IxO3crtcmBCOzTCoZTmPDbyT+RMjAumgSt6T0cZ1drjukNcX6e9ghIPCyGiMpomDQrgHwNDesIlL
TXpfThsB2Vp8fzEm4ZZBzDnXiQxX0CNT2xSHloRmp3ua/qmibCmlo68onpRr33hBwsne1QMWL/Nb
fQ7nwXzVifZpZPKv68Nf9U9na7lMz9ntquBtphADE20rb2nmQxTE1flxzH500n2l3GvpRoi99hBG
GRopVohyIr8lMpBXfZ7lyFEgbhigYuCiT3Su381fRHVtAJfqx24LFbvuhc4sCl6IUC7P0zLvXRoH
ddO4Fnd2dfGQzclOl95pcRp7dVdTmbrd8GKwDVe8esecmRccUE+aOTXjfkFgOu0utZXchWJ5Hlxf
x5X+d/haqOAgmwE2TRBMXi6kRSfw51UwY9qe+nzQcfo5GLtOqotsDbg2vK1nzOoRPTMobGcmgetb
snFw9IG7c9m6va0GkvJG6tRn/Pv14a26nDNjwjZNelZn3MEa1rT+0fVl5dm5orikLAvvuqXVA3Fm
SdgtozVb4zzBEjdYQIyHwg5abd9Bmmn26hpaupa9YXHVA51ZFDaIQ0aSjxYsWkO1s+P9PHzvCHro
hvD6yJbf+XITntkRriO9VZXS+LNgLXHTaMx3MtPdRE/cImt8hfQbAd3GmokZQ/TZ5wUzMK7JPHSQ
aNDjyuXyRui+ZUR4shOFZvGcYReqoxMAmFNA6TeWn6/P3H9wIf8cLjF7p0rpnI9LNCU/dO+V3+we
41/t/md+1xRe/Hjd2Mp2QO1fU5e8GV7u4mOEjI7WxxBviGjbGicH7RSPMTXkj3Rqcz8ZHWOjmrpu
D5TQOt4+DpDsl45DzzWbpQ3sDdZuNm4m0A5JahXOkrW/PrA117+AK/6xpF5aGh2Ztkg/KiCQCczy
0DjosKluc19v3rryHrg35LE39uDKaUYG0jIccBjjPSzSE+imo0xUm+E3Kj4e5LYuH4EYr0IHr9qA
9TJ/lEY9UUBqmqqHZNK39DbWIjMQNEOAAnNrQo5l2b9n96uapDlDugnhxUv+q+nc6cm4G7+Tb/KJ
3VVbT6iVw3BhbFnqM2PSUDKTwlrUZTWQ8G1QsgIIPBZsLOSWHcFHEseitUZhB6AK30iT+76x/cTm
x0Y71kzxCjDBGcSQXHTr3tejc7CL4iinxa7Ac1KZt5qChUVeBD4MAK6X5/uCqdCEfaWnXdq1tGWn
sgyNZv9jLnbxvtO8EcTYW8hy4bT8sYXnsiEDL4NEi5jVMShn0xyz/lTIoISHLJtTOR4J9WSLFl4I
GxZDC0YECRaIWSBVIETA8dSBo0RR+xPrh5fEngm0vSVt4+r505xxdif8r5VFulPFzAEkIuyYXp1r
mvQdP7UGlQbP1GYwl5fVoH+UcQnubSOXKu1ukuyhvMnzvH90tNR2dsVgltYtjaluIKev2dxFQjsF
PFefzF8aqw2QbhlW9sM2cuWJxrLSuA66mbk7db1+p414ivmNpDSPpK2QsWc1dV7olGq/6UybnwZT
+X2Z2+gvLNT2oWSzFJRJDIkBwHzqaFCnAXLgGi2pX/N+fMyhZX+PS5QzN7eALAsGbWx+qpB6+SBz
nD3lcVqCB6eq6UNccCTEa26Yt1otN2mw5GMgPdZm6fe0UKF/Fw+jbLk0HedQ5d3g7HTbKQ0079Ai
e9JpBbZwrXTm2xa5GmRvM1U6Tuhh/DDjJVuZUqaBF6vJyoeBSLy6AzoFcsGIQBMWpE2sy25JRukp
kbPiO7cG+gM3v3XI5Wb+DvEvMIAMNfIrnjZLE/rjMETid4SiZVWKaZkF5dD3UdJAugIvBC1XfGIo
Te4xIG4zt0wZaMubXjWfO66hybmrchq7kEVz3tOMGmjHm+bcgZw4lx5QiUlhrTezzk8MQKKCAopR
aKIfjPEtqxLKDz0mz3SNYdTYYZ4SssXEowsRybL7rEV3G3cCAKnIg176K7A1pZ06TuMJVelq8uAZ
oO+rU3NMQ5mj+dOPc0t+7FsKNmhSLqQlUJzIAsgWVDo+nWItlMYZOkyXQt7jugS3v1Xk6gkMEph1
1PKAJixTdBn7am3aaIhC1r/wajMjlqsUFruF1KKMeZ5lZLxizYLM+ZLNvcVTmwRtzZuffczbxncU
zj6lOqkKvxrsDLlBIzaMQEJI8FSmfbczu7H/BGNfL+2VviR9CCaLdtoxp0V9TSvLqXJR+rEep26U
ZV+aAeoJhonPFD/VJRyiY6AYzLyqbe15Iw+94rHQmAUYGAR64E5EgGw+D3VamfN4GtG8xMadqaXh
0HxK5WY33OKSBGeC5wcKDqDxhzsRU4q2VA2gNU2mk50nyiOXzMkFa4IZznktBxVpajfrJ6guNJUt
exbIWP0+tqSQWnPjQo83CUa9ybcy/it+FE3UaPhXkew0v2AMJ20qTKaT6QRlVYhPWVLpQcnj9/Ub
UXgLYSNri7wbriAVtVVZlO2c+r6jfabzE/R+Q3ugXmqxY98BGEPnTyfewkWtmUOv25+wAoUxR6i3
cG4OOuWJfKLQnLrvYz0PLSgDeaSdB0hQcsvTskneuPW/7iNcREj2AJICQmroWF0e1tLurLGbJH7K
6hzY0L4ne9y6/RHweArldUPZCN2EIOPPnELPCWkCEz0X6OK9tDd0E6JeNZVPaZ5ZXpLo9a0zSINv
zIO0Uc386oeWOxaxKRw1gm6Rr8EaQePQqrl8ko14Phhm9a4ye9xNmYMrJ+b8rjIV5pWK1ITX942I
ZfozSAfFACjkAjHyRbZHlqosoaoGyoup8ZxGDWR72I+989Dn1JshPaNOTwOCOK4dMtpNLh7BqVvH
+cP17/izeJdHFyAc9DcuHSIL2YCwo1BHRK8Vq5QTAE6yN1AEWcAimAMYxivg+wAaCvq6NT34y8mb
eVZD2gDFHpL1Bf7KBNz2OHw2mYV0vcKqG9LL0q0sc/7MUJAO1ZS0PoDO5aFqJ2dfNWkdVWiEcudq
jsOK5M2dnaDT4vqgvp58jAk3zMLBAVSlWE+XQVVbd2ovI6k8Qy6weWU1ipPXbaxsUhN7x8G0ociH
Ut/lJkUGve0R10wnnjB2q6pT7GM/Zx+W2jsbz6evpgCXhUA9EKIgUkXd4NIU0YaMplqtnmjR6K5j
sHnfEU48fWLTxnlYM7WgVRYNdDxbREyFXJk0nxBCnBwDGpleF+/GLTmUrzH70h4EsSoH+BvQkAmj
AfdNiml1tFMrZ2iIZ90MdhTDfKyI1t0gLDBdswetsTGZiefwefhvGzpw8pYPMFAAwz94HgpvmNYp
W0OLNQ116tBY6kuxk/tj8QHUt+/MQWfXYOQG048MQs6EetV8uL5zxJzC/34A6N/+yIECxSz4U5uA
DpSg6e3U6sTvpyQo+oWioDlaOn9R5OdGaQ6VpZ1QWL9Hidodsi2J15VlRvyl43xYOqrhovJO08P+
PChwe5QMz62i0yP0p23dS5F0aDdOysqCQ6oIC74g4wDcXnzw2dsUjecgNdaZfCKy1lIE6hx9BYOu
h1bRjS+jlMVBpw4ggrRy4mnc+S/R8Mt0L/pPiCMA9gIWSzipdjpJMXYT+LQ6xbkx5mwIsMs7BLZm
CWYAiW54n693CuxB0UhRFgwAZJsvxxsr0kJ4Z8inrMrNvaVUoOOM7TK00Zf8rSxicifFo35vU6vZ
cOZinmUZqrbMMzB0kCj8Eo2oZWyD4RVDLYENjqnzMOfzC5XAGwMqWyN3HlKaPnW54YFQe2OVV0YN
00t7g71caOJNmkEOYrIljLqRqyUo8OIBqogn3SxcYIYW3MPGKVqW7fLiWsb61+Cyx8+2lZbFkOfu
YdBpRldq3gq7CDuN3Ns1OMHy/yHtunYkx5HtFwmQo8yrTJoqZbmurjYvQlcbSZT3lL7+HvYFZjKZ
uknU3F3M7mILyBDJYDDMiRM9Zuxmd1XbVt5saxLZG9cHSDoL5wtfjGPUL0WDMcdILaXFcOnSKQM9
T5D4KEEC7Uwkl4i6fsowYBcoHugtsLLIPVyKWlBwG4220qPd6snaAsWWJ64u5z8uvmFZM1pAUxd6
xOoaobhXsfHOqazTGhe/1Kx/GJYK/d3tsWmzl3lFr9v7PE9fqNuHiaqEca56qQpCE/pHb5cwma2n
20d87Xfi8+BvYpvhdOIJvFy7swBHQxlmeBNQWk9W7Wftd1qhkNzJTBQ3+YIuXUgSdGlckzKuZkhC
Q1+jBNT2lKe0uP/8/1uPYPfVGu0rQCzqUZ6DFWw6Dbz+TY6Nawf/QRBQJrDwHKcjOgxW07o9izs9
qnr3Ye6+06HZOQAkE02Sg9+49Mgdc1CpbXAqI8G0Dy3GGY2Lo2My+W9CfpfI6wLiEmRgNTTmcB0k
sIKty4D4EgEdWqZB8yRYVje27YmYiREROlSHxC4/w5mYDrc3b+N5JjrBojh7ENakC7dbyxUL7S65
Fhl9jGF+zjgf+0JLVjRn66NXZ2QNLRCCHTrHbo5LM47hAl/0NDvu8BlIiEmyx9eLJnDFYM5B9ML5
fcU9ThVzSrtcjfoe7EFTv/Z7vZ1kNGDXJo3AGdBxmthesHULUvLcxhPKmBaVEz2uVnwahvGYWBL3
kv/K5T2DFwt7aRgYYIi5APwentnsYSmVXE1XDROn+3Ao613bECT01vtFZT8wXOnZkNXer20IKKl0
7Bv6ZuF/W8LNLk13didk4SOzqtZnremnIK9i686xxjVSZov5t7Vn47RA+WTAu0NjA1Yp2Gvw4ZUG
GOuMyMxz7b7L7OZxKXpNlu+/FmMjE+Xo6O9D2RcndrmRGCadT2nPzCg1SxLkDAmXeixl9clrpYAU
NI4jRMYguCtQ4WqXVcwGw4wcFrcRIjvtHbfSfW57ECzd3rdrCwwFgzQOvsW4CNFp6kttzWhBSYQR
I3RPmhIPilqph7LQjf1Cp+UtVUbZ47q1PgNBOO80w8X6C6U6U0cW23FZ1QOJss6cyiAFoe7iqUgD
m57Z1+C1uL3GrUNDVsOFSf47O1fQjbpaxmad0Xy6li3BlEAMjRr7QdndlrK1KGAa0c9jcCyoGMK5
TQ6ORBCoRnYCwvv10c2Tg0b14LaUrfNCcI3hv1BysIALtcPSbAaiD6UVZU7WgxTRLABlNuaDE9fp
wR2QsW8dzC26LXRjaS5KL3CtUfbBRHdB62vTYpM7miTKMfc3cNKU3SOAa7xFc6WVrmv3EpPUARBE
fITowSLCYRkLyTszdknUOjZmRZWLcl9UuXWwtG6MRrtLjhXyv4cFUwZ8c9bpfclAHizRmI23CH3g
nPLMRJ4RjJDCW5SxKVGnuAIGQa3gtLO7wcQwqOqbVURWpXm1Bnp3C+UFdMt/sqU+/dZ+46UFrxhn
s78iusZAGjWJV5VEaY75AJiJxgIzxQgFuMbNfzhagLLx3CIdB4gZ/5Szq5gwxVbG0bEiTEp11Hti
9Gx+oktW6J6rTMyQoMyuryKKw8hXo9cIbZ/23+zcmTigR9LW7A0rQh9Q/NoVdv8bcEx1/1F95VLw
boNBTIU3ITh8/WphpAiaaSMdw9t+6JNr7ApQkqZelvej5EJurghuGEgD0EGCpOvlBtY2CFoLpbAj
d0gBb0Rab653c43S9IdfOCwK7SqouKItGk2Kl4K01iFVP+Gk8IxWb0VslwdgKxsJdkokl0Nswl83
pO05/SeuoLCenqIoU1tZHJHErb+6Tel6DgU0rZs7jDefiXqfsFW7qxg4JSn4QXY5Vcs94DPjS6uh
651i+IKax0Vo0zbeO8pkfleHfPhCm6V5tNPZCqZuyH/ZqP9JLu31rcGVMU0HZCumik5AwcmxOX0M
yfo4ssskBi8Isp1WST6BTU5y5BvhPiRBu/B2wf0mIq/LaDOUSYkeRwOeLwyrU9P0q4W3ugiR1sh+
trXVvpogyZ0Cw5rSaufkc/02gSBXtmQRg8ZPC64jHFVoBOrWIp9DXegWUWnqRBj3QoOGquy1U1IX
k2ySfNdSOz5MGgY45iUcLiBBunBY4ocMRD6PczrnpyJ33syOGvcFDL8kitw4DrgvqHSD/hkKK7Yr
qNo4gU07cSJntJZXK0HpsC6T5nlFLkRyNa4fRQRb6O8BoQYQJwCWX16NYeRJqKrJT7Nb+lb50xgS
rwNvfd24Xtx82LiA9hE5Ad6Doer4z0thi5H0I6nt8lQ7D5aL1q/Vs2xJwHW9d7wigOQdktywU2Ku
FktB8SvX89NaoXpaMu2XqU0r+MKRUrptKq/8dAOZFCQ4gFJDOQ1G+XI1Ru5WRsqbEWI8po8FOAyQ
GU1tvwAZ8x2ujgwSx5/vi0iEo0Uw2hgHhuIdbNmlvFS1yxoMZvWpKlXz04IsSDCZo+2t6fx7jQcC
CMmwBlpquC+6yiqJj3YVB0E6HHfkof9ygpjCajELZzC6YapPU56YJ1qta9jojO37dPidK2n2WKdq
56e8h+j2Nl9pKBcMRxd9hohvUSG5XLYxlkaylm59Yu0EvJxhJI0JgEEMINQCNhG2K9eh+00btnz0
FkIwDBQSwYjCODX6peBMof1UaWlzGlfQyjB4lCHUKfOcYh4kF+PaLHJZoA3E2HpYYGCDLmVRcMvr
hVE2J9LOcVB1jRsNDG6aVmva05qq6R9MwTIx+ICBwxbktvoT2FGqw+2dFkHf8CnwFeguAes9koWO
OOVldpIUcIOmOa1aZwECDGyJShhHGNgGNmBcT3Reqp2KxrRPJRnJ7GVFvjwvNdjOVze37gaF2Lsh
dt/1ZK12q7vsmIUuoTgfmh+3v/Xqmv/9VBQEUBdBHky03k02EbfJuuaUx9QMC915wERPsm/Qlfp+
W9KVlwJJsMMoNqoYagmesMujQVUm1yyF1KfVBQtOa00gEVaZbLbstTHht8tADx5aanmV7lJK5vRx
m1ktgnASD3nQThWo1ZzOKp+HXqWzb1UDYcfbK7veQwPpNpQa4MDyhINg+xGLLwVutRW15pqsn6o2
Z2g3AQiofWzQQb+EHxUHyl9g0aBmJmcFE5ZIRmNeh7FwonwegYayUVTFyBDgWImXqWkCivrb8q4P
Dokb3Cj8gotXTMxCNWbXt8ri2FGi5wbYTFWHTrsK3eSJxDO/3kfMO8XceWCDkPS9Aq1AZdYurzIn
YsDhYdSTnWYe8Fz5pzlOSeZ/fFXnwoRXYEiVlFQTfIMR8BsPEVXtWYzK6C6urT3nTQDEDk+NCUiq
4Mo6fZ2u5aRgPGk76XtMjZxgbIkGVlwzpYC+2nAWyGDWXmdgTNztFV4bfM7597dOwoEOIqa4j+nS
zSR1o9VhQTPF9xnLULzvX9dJ27fK621pG1rCG74wnwVsQepVFhHDDOuZwkOMxrZYbG8haoG2RsfK
ZdTMV1oCBi7EOC6koAsd8c7lDTcxHA4xSFNHqpUfMhvvtT5qSujqsrKWTJDwUlutY8QVqeuosKZA
r/7U87PdZJK34mrbsBpEiLwnBr1AUJPL1cTx0qdZzGqgega6o3X9WqljKcm9bgr5i4ZCShs9wvzv
ZyFvlyqFgtEvdQS+KKANSTJmD2pSVdVH7xRfDPp8cDYOYrgry+QWSBm5Th2xJIuPc+lmPsq+vUSK
qNd41VH7gxsDzBXYH8QSXDqUTjciNLq30Jyh5f44Ui+mYWcveyabxizqAGQBRQfqeR2JGFxMYedm
a7FJA9jffaE+OQPz28AeZLNARWJEgBEgxOL1OLSMggdM0IGlWPifXQuzSZIiUFNOcVS7cbiadvUG
rnly1y5u8nVAwHq3Ake3R3995jtGb35RRyt5tlhX7KvZ0QOVApZFGB8rVZo/69o1MByGmokl8RpE
s8a/GD3giNAB4sQbxI/oTKEQ5MXUWSt88ZvdhDuy18LpJBtr+NdAnTvqkIJMN3wTkE7gDMQ8QGOs
S+eUhXMPAF7px2ZVHzVwVGIqudbtUbVjQbV0bTgwANGpk+UPVt+zvTJYFXqgtDG+q3WnDWO7Th/s
vo9PtpLVr4NaDy/uxKYDJKvHdU1jGnR9ogbDoGGegLWMpMfQdSCxvVQD9FbymooOChbFKR4B/wIu
E8lTwaoABl2ubLWce7MA20Gz1/T+qIzfcyQ5bhtkmSDxjNQF2Ivedu6n9R7wA9+YDa/MHvPp7T/I
wcONNCFS2yg8XurCqlfDkJmQY2OgrLJaoVtl3xuM62WrvbstauPm83kH/4gSTP8CqlK1TB3nfnDH
p7i03ux2Nyyngaiers8SoykTJhyUYufjqNdYFwb6KUlwUrqXg5SoauuQ0LqHgi18HjyeQryiYwaW
MQGefV9Ma+XPBkaz9HXnHJxlfDDtRZOclfgQcOUDRAOk6jgquFiCOHUy0lirIW7uQAqZW9UYdBii
K9G864uLAgRHeGu2/pcnRlCJHIkv6tptGs161rR+RhJM7JvSYfrSJ5Nd+dSe9R/93HODuhRgRGD9
Mo6+ynTMscprd3wdHbVKgy6Zk8RDct1I0DFa56bhGcmyvjd6Wr/OtU71cC0yYBetdl3jsKy1orkf
ec/soDdZCd7/BeTbuzqjmPx7WxWvLCAIv9A8BbAPspSAAQq3qzRMsHtQDO4D4L79PIE+9KDyRt49
qGFvS7qKaeEVwNfVUcz860KKLXVNb9HKccYkwnyPYdc+tF71vnTBXfnYBBJRV/oB1C24PEGKAJgx
YONC5UNbxiy2NZZELvg95sl5Bv7+YHYk9dRK8Qbt+wS+5dqgqJGVX1b8XyBh9sxxChfp7Mmr63f5
KbYQLpZI3KDNb04izCgsVQonr90X+t6eHc9Wqv3thW8Lw/BJsGUDKyYiYeehXghmqCVRVnzJMC96
Wv5M6WsB/smJfb0t6sqj4OviJSwMxAPlpAgxUIbcAG58TSKNtoEe3zF0JSzpx0YoII6HI4HCpm0j
EubO5aVNdkk96WptZ1FXOqcxfou1fD+nJY5KEmNc4Yj+VxIf7oeUEpwBwUpOLnoV05IB7aUp9wSj
rUIDEcfQGvWnuTWWfc5qFhYahrmBlih/YqnT75bUyb05daY92mf0ZxXtgVGtwcluzaTHGMxWexwr
46WeXPsFSOJZSrp1ZXUtsH7AEwVUGN8Pl/hye8wYnR7ZnNEoRaOMedSSiJEjKr/lk3un5QH50f8C
wdUufq5+45tvn7+YfYRAyEYszSdbIKIWZFsVBvZpKFEAN4Psm9/X0fqM7kuX7tnsySaAXRURL6Vh
JNblSpcMWPPWgLSW/kqT9pg1S6Cv5h4ThXa2i76h5X7KnaD6UhbPhb1K1ropHmViQPZRF0TNWBDf
olmnW1RCI62cPLOtgR6LUcgkk4fGIq9VGd4G8kTIt6T7MvZmkILzW2I+N662e/4JwlWotTwnObGw
38uPhL7Zy+DFSgDePd/4KCSKbzaOFNgMVPx4wH+52SmzzQYRN43i5TC3f1i8esn0vURTop58Jpgt
fVuTrrUYFCvYWV4LgPsgEq3MlTEUnT6mkZZFk2P54C0OKoC3Sfl+W9DGCwRJYHTh/TTA1IsBihOD
EYjCjY6mHeYA+S2m+bR+anlN0EsQT9fWEfkzTugPcAveVjF/OyuN6tSmkSK3pfPWCK9UPpcyIWJ/
LswjpMAK86wM0nVicZZq/YpaYpJFc8ii+M7yXywzTAIl6AIqeVm2DulcFFfPs0iJFtUwTgVEtfVv
RfGT58q9HzpJOHbVUcIXBOQvaFV1OF6GWH2y6NJnNQayR/q+fTG+qiF657zO3j2376CGVp6qz7c1
YuuYzuUJfmTeLkSnI+TVWu8XTVBgVKO2yBKd16byclXCfcpBUE8xkjmLsjXMwh3QTlrYPbu/TUne
UeRN+qsPPNaERcakL/STXh6SYieGHVskQ9PIF9tAn3ZS72s7fXG6fNesrp9Vvd+ZX10wEHvO0D2u
i/KnRduoMkqyQRsGE2EUokPE13yynIh7bUFn39hlSSP7UXu03pxfVvCzDtRD5yf49+1D3FLNc1n8
kM9Uc2VL43LgVdRXd42OziMbbHUjKJxziQne0hbcZ3gIiDoQ8XJf+kwQRpqmbeHMNLIUChqozBsJ
8xIq8XmuCtH8EqCnAal/sLry8ONSDAcGJFW/0gil52f6ZN0Bt1m+lC/Tqxa1fhzUeeUtB9nQhq1d
5LTtwP2jAIDk56XU1KyVdDVNGiXq6CnwVdCd7CFRM5kSV2vTanHkH6YmoHkFHEyXkmwE8xrUNIu+
kh2YEtf7+QltjWF/NEKZP7yph+eyhFezWSnTCnCJRrPveq73vfe+wEvwEID4s0Q7rmMOlGvOlqVf
LqvvVAyNcSCqD0n4n34cECrUloHFwet1+eOqNnHKdDQj9HR4qrVy9rhjFnz8IgE3+48QYQWIDjVr
BVFHlJLEs5rhETwJXu4+J50j0YHNvULfA1jeVIgTcy262TLXzUcaUbukXqfQR1WZZfWezeceMCw4
FaD8R0JfUGnW1k3XFbiviz6xfZdqeCbdlQQdQLwoVDg/Mf9cRfWUFOFQMTeMZ1fGPH/ttcFHBtgP
zA64yohhLs/N1GNmoZIIO5iRNFBc575D03iYqsafpW9IANKORfJSb1kpF9YDrbw6KqGGYA7jFey6
cc4vMnX3yNisBwS/uU8phst/WF/g3QDwAGQfmqbFgrjVqGM7V0keaZjbiP2DS2Dknc87Xm8L2ljS
hSDhIJN0HBuTKhSj7YoQOPK7eCYR+CvC22I23mkea6JPBZyKvFfx8rAS9NRPZZbnUTa7bdjEVTJ7
y+q+W7TsfZQlU486seYNlTMngd7MUjDU9jr//QDh6FYl6xDcgNOr19SvGBm9B3HyY7Eoh1i1Zo85
5gO1jC9t0h6WEUyzKHYCSUnbwi/pmAasKFUvA0Y5uL0tW1+FRBvMDgreaLIVvqqqgcoDF0MepR3B
vEQaFuuL3RBJmnLj/cEl4eNXkNtDkkiIJ1tqpCPQbHzt/altf6TGo6ZnBxeJmo8vx0CKBAcNlCaa
ci5POUMeKlPdAssxulAz0cdrv/fth4s7mP1xLkU02KNhz3Ff5hHGPgINkVaftf53jWboz7dXw3Xy
orYAOagqcIAtGizQMHe5mtmYXJA7rUWEeSaV301NjZB0Dm8L2dKAcyHCYhYyNGZSq0WUFr4R6pX3
H+435n/C7cF4IdSQBL+1TDqj70mD56D/qhdvVD909M/tJWypF2pSiDFBhw++AyF+0doyBvNDCxHJ
Qxm/sPw4xoFVHm9L2ToNwGHx2ABegEkAwka1Y0w6RmARjXptfqPLrPcJQUOyxPBuxUmAyP4rR3ip
u76plVlL86j5WsAbVDAPQsOsuin2MPXP71p1H5fFXdG03rpEhZ0+VJopua9br+vFNwiHVoNRt7HB
ixQhCVb9QunK+u18a+47J0jrMH2+vbEb7yi6jPkAVzS6gI9KcL0RFWY9mWke1Uq0ZOUjKwbf6g9z
noZpI2uf2lB3JFCRKkBNEI+oiNEfu8xMbKrlUclWb7D+JH3lFTaRXKoNjUSbDXC0qP4jgyaOkZuU
Np3jbsEZOu9qMaA2swNrDA5RhmzdXA6SwejgAnYN9IqXJoImztj2TMczPXaeXif+ut4tmDB++4Q2
VJ9XUnmHEm94NIQLNrdV1lPbhll1LGhj4qt99x92DEeP6jVQPCCXE7S+mEH6PPRWHrXdz2x9niaM
e1tbL+8+3V7K1smgeQ79zVA1OG7Chlk0BvUacbEU+MHGnILVJ8GEvz2YtSSbtnU0MBQcxYmAD0Qs
l0dDEqNjAPYWESlrbzS/uKDUsakkF7W1HI5DQv2fM5KIaHcMZJhijG+HECvzEid0k0ctPbWFDGfC
t0V4ilBK4pguXkwC1lZYDPpLWF9CTp/HXpblYddlx9xqgwEjx+vkLh2dO7RESNzdrRAP8tDjwqeP
XQ8ABF9Rt6yzhscp0p/ROzB66r56dECDEoy/phzgPMmhcVtztc4zgYJ6NCpFq1XOBb7qYREon9ew
CmXce1tCOE4NuDgESWj9u9zMnKxqWU5LEa3aU84829cbIP92v8zmy21l37LjBK8i8odA/CPfK9wq
Cnp6gBiNAm0rXhk61Uu+K3LPflt/J+Dfk9UstpTxXJqg8ZXatAryplDGKQG+/N1MRm9Se1+eHOW/
JB7TuSRusM6yNWudaClRMGl0He9Xuziw73gaqzkcLL/O/Sm/z+iub4Kxvct3t7d047G62FF+688k
NxhiUzJXR3/TqUkjFva/+tFz3v9/QoTbNiXrmiU2jo31++/0R/5traVsnlvmCc3KCJ3h/AO3IspQ
u3R0l6KM+oH+qtGG04MClVh9cHspMjHC06H0KksXpSyjpieHqkqPa7F8t00qc5u25MAF/AtbR5Qh
GkKA3mKjAj91NKNT2RvRaLPL54QXGogsm7b1GuL9ANyJ0yDCNb9UAUBHAIXSqjJyDWr5WgyiFMuW
lYQ27hLA94jIgChFYkj0IFjSue68wkYgt+ynBB3/ve6jNAp0nMTkbWWWLaAigbhA8R5FGuHa2k7r
FKPDioiOd2OfemR40Isvbb0fG8AvfqrT3ZK9l8kPlJ5bjfjLIHMvNtfK2XaQzOGEN4JnTeOuNtgM
da/Vg42grcl2c5z5icxZ+qvTgtmwcGSYY6QCwobuycuTS3tQMeKfMgJV4s701+C9vGPeb89A3roK
iZ+jvHJb/bc390ykoCxrniy5OWclqh7TTr2bQzXMvHTwnrS79sj2lU8kEjcuAtaIDm8XwRAwH1x7
zwyUptWYB67CNMZFua9B3IXqlJI+3V7WhhUEkYoJZ/3veYkUQaPVoANkiIsIgxfRxLtfC83vjOch
flN6Scp847HkExrgfaDTB4RMfL1n6xlagHRIjttWgaXGm8qEgruPlvtyMdmxGRFPlujGPGXoxfwP
O4muLFCgIS2LhILwTCNZo+sl/hXZZjRNv8eITjKWrq195JQDqPFDL8Fwdrk4Y4rrJsW07Ggc3hsA
8lWCpsjxrkQTq4tC9O1D29AMZGQBHAEIjjeaCfccZGO9paxLFq1p41ftXZ+YXrdIgrmNuwzvEC40
oLwIx8W8LCg5Sz0nJuph5nO5joFK/lgYtf4f0CO84+tfOYJaZHYKx9BEOcwmL1ZsY6jYD1q/AN4t
sY4bJwQbj+Q/N43QQcEhdDSC+TeKk0UgKA0dBAxBRjSU5jU4n2X+fZ0a2VyQzR38RyLQw5c6Yfaa
0aApIIsau/BNhP86fana0rPUQrK2TYU4kySaw6KhlVbFKCn2YECfZxULtH6w0ZYEKTI5gg10x5Zx
br8swvRHfzFoQEqEkTLyjq3aGjwZ5GdMAAiRoRMuE1rZ4pw4FY1WpE2G1nnQgF4d82ynYJhFnpbh
VC2A9YFVFR0ivfXHbYD/jNkvlrDP3SJzfDYUB18DICMafABiFI8xn3uizhR5L9Rr++UZvJdfl/4Z
PRCPg8MkB7lhIy9kCQc5JUk+Fhpk5WofFuYPo+r8TrUPinYC60GAcNC/bUq2BCJ6RiX/b1pApFcY
XYoGYgsCO2X1MxqHFbgVgIxCvN56qVsEbrtK1nitRBgP6WoAQ3GYB7b18lqA4CfGQBC8A0rj+HWa
e8PwzmT1let1cSHggeP8v0C6C0Km3s7XEbn2qG4wE8klD9T4nFnmfcrYY1oOoGWRcc9f33Y0CnDm
ebTJoogk+j5drJguwOBlhJZvb8Jjxp4S53WSTeGQiRGuoDm6xaCMdRmhH0EbQnt8WJsHS4a0k0kR
XpisiYe0qxq81VZYFCTzsh5ZyrItvM79fVsDr68X9o0Xp1ABtFFqFhaku0rhUHUugSp6jLPmbag7
r2E9lgUwbiqbY7SlFyAuQBIezjiKqIJexOqooNgAbzylQAdkSLAp7K01B7/thj/onpIndq7UnVsO
lN3gEfOWR5G4V0nsgalrM0ZmQbugB8wzAC1XfTBGJuME2hAF/wM8EMA+IAgQQw0b+Kx6SbUpyrPY
PJWs+Mpoou9Wm4z724fGLfCF/w23ANAKThjCG6PEbGUXW7rSttMUoSwbKHYTpMXxtoSrPNWlBBFf
UcaF1XcN1oLbqnjjqI4hJHa7tcqHAwCA1FfUTt+ZGL0VsJxpn2+Lv05YcflwE1B7BXiWiDwhKcYB
VnBkp2jCUK1n0z9qtgcqFuBEQZPpd34vWe+VYv6Vh1QI4jYUiMSuKaesrbx1sF7W+/XvFIgqUM+P
wapIrO/VdRPkcB0688KnNk7RQKpDDtslBJOK9Nck6IwHXVrY39RG+98VCVfNGE2qxy5WBI1v38Ai
e8x+u+HgdWHmf/6jBvlOcmaypfG/ny0tSbK0nVQIPK0/n9JAu/swhonvHai+kT1F5RlP2KUAeP1J
P7fYu/VnnfmrX+tBeFvtruyuIEEwhnWDrGXJtaC37gtwmMY9AY8p6JB/3pZzHc0KggQDj17wUW+J
geuVvdA+yLon0/SGQxRPXgPO/rfkCzP2OfklI42SChZ8u4a0yVokEEwedbfxVH/epa3/Zd4Z6oHc
fet+NJ5kTzf18OzU+N/P1GId2lxLNZzaoL7lxslM3gpDQiIjEyGoeh1n6pJRE7tpPE3sfXZOtfFd
cmI8WrgyuWfLELQb2Me1LLnywQEOQCLmpr75tem9PECHWbWPdYmh2DLxYD5EeztccMS1wppAiU4N
EK1OkZoxT43xGBuNRMTWtp2LEJbUp2jOpkk2Rzrz5qN1nwW390y2BG5zz04e4xcqyMASBvpdHx7p
9HL79zeV+XwBQkyZGprSt2Y6RzEyGM0RzQdt+mD8mF+nk/Og3n/OHqlfSOJyyab97ZE4W1QxJIDf
2skcFVUb1Frr18A4VpYE+7UpBewdIDTkGRuH//1MSpOByaCocDQxJsh6ABN0Hw08YIBAWfWPAEG9
QMkzF/2Qz1H1C/gPn5LXvtxPU9hle0Qf/+Wc4IWBRAoFQ1DNXK4mrYpYBy/RHC3ad5Vzju+Q5fJS
70/hO775HYckWd2W94Jo8X8F8o5rQeCUs6GzuUC/MXw18+33AZwvM6bJIMsmUfMt1+Fc2NWzNOaz
QzHSt/aWP67nsT8/Pq4NoFXio6zQAoAknn65HGe0Z3TFQeea7rmimEdyWujr7TPaWMSFCOFBquum
sXOQmka69q0ufuG6tvVjDzaBJ62WXNuNR/ZCFDcbZ7qtj82oOBjqEpVFj2TJD8P5xjAuRJPFoNty
UDDmfHN8oMWlHG7c5snAHYIKuBgsWjlIBmIWjOnKNID/kvA2YEX/ShIMHefT0BYbl2moqZ9jQo9Z
KWFu+ErMPEuyextGFQzRDrIy6MR2gQe6XFWiLvqCwb8zcPKjV5mrNyODdlsXNjcO03r+htFgRxSM
D9GMdcgbKPSs3pVtsgMBo2daB5OVh9uCtvYNMGZUpdFJg9q+oAlOy8hsFiMDhcDoZexYNF+c6hvP
0Wnjx/17pNiBueDDIjiW5HLbiprOWWbUDFj76bVXvEoLm9YHZiX/MLwJtHznkoRF6bROZtXsWYTx
BuC1Mmjqj10lC6SvK9JcDOAK+AfVRzjGlwsCeVRik2xi0WD4TaSGcb1XlQOzvLXYt8da1ua7ZR/O
xQlqNzulXSsMR5Ua+b31S9GTIFu+6EmoaXsglSVNGhvP38XihNNakNt0WY7FkYkGZa16Zfw8jcFt
7ZNuoXBSHWOzuxgDA23jAxrULN92/elBLU9p7ylTqEiyt3/jf9FMnO+hcK/mWLPmmWAP63Da9T59
rD/bD20Qe4OnAQyfer/ATXtyJZds4y3EXiL5AeQMjJTY79JpABH0Q8eipb3P4g6jsRPPab8hv2jE
vzCuwBxl5cGNa40aDOojIKwDob3YLr22XV6M1QzVDNpT4/24kz3v/GCEjbwQINhb8HlOipIxzPU2
TjUQx1388T27ECA4LEbtFKo5YgVWzsI5pz4quDHmd4DEutAxdttrElk79obKn4sUEy5sbtd8VCBS
a/FckVOK/Biy+xKV5xfnxs6JIfSSFLHbmLhYXaDtjK/GbniPyN3ydQhjDxyWX26Lu+YG4LSnKhL3
8GPBDiA6fkNnDqU5Q+NnP32a99MRnp+HyZH7HjQiZpCFyX2/78I6elgZrBiaio9lUO9+3f6MrYt+
9hmu6A5SkFk7DfJ9UU6PE9A6q2Eh4diH02h5OQ1UvD726gPq+HZb8IbRvJAr2OilULs8mbD84ti8
zmH8bYyaF1Wiq1tR0IUUwTQD8kVB9YcHx+mjog9ATqzPGU9yfm/Hr0ZWhyojXu2+mznxlsnxMIV7
zj/K64sM3cVHCBY7BiSxJSOW+vrky1hUJGqEefSXb11cV53uWPjxRDfRduWczFwPrPQ0YKkUFDHg
9FrtIC5fMO7RYK9g0esbD7jewvVVJL/G/dTu6ik+mnkDXOfeWXeD+9BLydq37R4QuHwkg4Wi/uVn
AvE3LYOLKzyq+54FQPP1LhohwlhW2ZQJ4n8/86A7izodOitwi3ez4h3vxgORuEv/h1L9uxbBxCpM
n4AbxpUZAkSHuLXaDgMVg/QHmPzS5wBpMf/2Xdm+pKB7AXgFLQ4Y2HS5KEdLRhMUASzKgNJmReN1
wMcUgAuUxLeZN8UPdNiN2YeZc7jinokVTP1qJQspU+wlUz+5Se0VXxIzBs5Ydks37fs/chCTXi4v
Bb2S2pmQY7g/nGJfPCnTfvmc9381OP02Jd/7oJkMbx10/Hfmy5rjNtwAG/yucAAApdbwvy7l6w1J
aGFhe50M89IyJZybP4ZBdqvS+3o27RT2WYllWrT53JwJFQxgMc4gqS4gFOmMZ0epfQL+F1rfGeAl
I/fJ5Dv6m2kXRxX3Na3CdK0lPtc1ZQU/Xph3AJVsBOmuYDq01WlnfdVg+klZ7Y3hdTTycIj771q7
M9UpHO3l2M6tlxhBmgP62DX3IGOdUsUH7cwxT+679bvtnsYivisTyfNw3eQpfJzoEHY0UcAQBrtm
kR2Jy2Bwn+Jxb7Ag7k7gu09ftOXYICd8+6rxm3TlBIDAmbcIYHdEtpWqrMsYYGCIxdyTNdkjgijK
5NQp7o+VkdBxFEn+YnuhZxIFPTCWVO/WERLJJ+XwGgOzxe70J0xdPWYSl2PbcJ2JEl/DMgPlO4Oo
vgy13Sv6VwKyfwgRF+2LhygOb2/lttU6Eye8e1WL4V+oKLFI0YJl9bU1ANf8H6UMmufKT/cSaRuR
Oc7r35MTtBmDmfMMJAcsaioCNrPxkLS+QXSPRBbdp+mpNzX86c1QMc4OaYFE8br8OK14jroPN7xx
3QWmElqEtx8jxy/tibXaSt0kOj5l3OvTiej/Q9p17data9svEqBeXkmVVb3c24uQ2AlVKFGFEiV9
/R0rF7jHlg0vHFzsjY1kBzHFNjnbGOO+sS4cm6/nFBhDkPSgaQit1wglPg8h+maymDDmwzOPZQSL
eMmx+GoTMQCgBdAfxS8gVvN5gGXurXxuMAAkNO41FBVRk6sW0HVGbSuQXHkxm/GCL/rtnEANijrW
mZN6DUVLZ32UC7Pmg/WsJjIVFHxj18OpuJTD+YeK+HzJMaUPA632x9SlrSOOns/5AZPK32wi1mZ+
tEKD5DsvmqJ828d/ushzodZLujC4Vr/vLqWxv58t2H4BGcVjsm6bRz7TnZwOC2y66AztqL3XwvSC
4/D1TmCiZzw+xGTw89bk+EHa9rXL3fkAWZwUSQKwABpF2F8kNvh2Lh/GWd29EkS8S2c786G4111S
d4kGfPRTp9+AOO7ClP5xrHzZvA9jrR4GzeB5I3VvPkxxSfxIxjK0E9Ao7Xw6X5GFOlFw/od2EVSn
aZk0sG+7muyAKyZwhC964F+dl89rvPJs2zIQpVH5+B6ESryIU7cn3qVZfz8IAO9wGCAyYK0HmUZu
MYVBXDuGSF07L9jFi/ybX+t456n8Z5SV7xwsom1cDaPYxVMNyqmkrmIbPhC3XhWLAnBPWpNzYT/P
P3O9ndDpAUUeEnXIRK/uop3582gyjOmVcRG8qSLx5FUT0KCy/uunHclh9PeiA+XMRGCvTCZE0m2r
6VsQ3ZSku0+hjb5PT90uuP75Ifpmq0BkC6EY3OuzwtfKmZSGPwdlXy4HkINizYYTqNeXvI1+HuUb
twFJK7QMn9+YM7xnNZuhkXJSS7EcPHESt92hwayqBq074L4+TT6R2oh9u/QqfJOnw7DumWsJ7Edo
8V0dEQ8Oo1fWmJ1/1Mip3spYj0S0IAjSoj9DDJHC+WBEl5JaX+3L51HPf/4hqHMrsajGwai9DZZj
sa9BvDdRx7pnaJWS+ebC2p4dk89n8vNwq7UFXR2qzhLDLWWcZke740R196PapbclTwZPi2wr0ux5
M2cTcoa//3/Dr08QK11N1bJaDvLNf1AugoKN5sUb4HITFkvIYMMBv9T5+PUafprymmJWtujXFpCH
O9RQt7b159Z9mp/R5E2V+vvz9L4fCR2WNqCrKGysTJndDxyvhYZjMtwV2oOevmbdXyv9g0z2zwMZ
324joEfAKDg4rOteXT8YB9C8ZQswJ17YFnlUtjnBg6shkdiPMfqEmxSSFwAEG9pN8zoCZnjhC85z
+XKQ0KGF44JKG3hKPp/bhS9mM0u+HLKtiGQWQhesQXk3Su+y22CX0rvhrr7J/pRPP4/71XfDZp4V
PYA+Bu/C+rUwK13qAcP5nSEk7ZLBTIwlPjfRSE5bb2fe/jzcN47+5/FWRsGsBll1PmzRrB+15a7/
JSjyp3ro5j5YgLbIl1x4NIxvFxYLCi1lG9pca+2/BuRUwmvEAiK2MXajY3cqaX7+Z2uTlLwXVCeX
aB++tUEfhlwZBX+wpp6pZjmgHLu3Q2/nbD1yKRPxD4L85cT8ZxRr9Xp0HoOo4YJRhqg+mfR+IRld
Nqfb3yN5YaFBEadTSLGFeWjRC+73hTVdk9t5M0DkpQ4TIBdQ1UJIDeRwxLRO2UXx769PJM7Lh0ma
n68FRNel4QiMZOuJjWqZWy2hs8Slfi/4c53eN5kTdWNi6ow2jbFFpEDnfiuHC4b27JX+tNZn+/Hh
Ven62u+nAIcoSF/y4Hc5XbgX31q6D9NcecX+YhUyy9rzXlbNrZ+iuetktmFpX4p9v8nk/JNaAf8J
6PwAWVktaN05ac87nJopRuvV47KZSLORGx568akm1s6gMARxvXMK0j9dHP07O4uR/2/01ToqNvSj
VmB0dwdCLtrSimZxfuw2HtopJ4oPoCntQoj8HLWtvUeKnVxIZX1ljke3rwX+QviRCFrR1PB5K6HR
aQjWY6ll3EfaaYr9iMVO2EfN1pyRm3UVRZMLUs4mjxW0NOjFZMd35gHMr6AehHQHgEmrRUD5a+7H
bASB66McaHnb3dfX5i9vDOsr9WTuJbXoiIik3quTpD/bX/fbDfgw9uqgeQ73a1uHmGsbtWROzKTb
dtfTNv2LZs0bpF3ssCFWwuivl4Y+goInHOj7TIroIbl6ePBJTgN6y8kvRl+S+55sAVwhGulp9OvA
6BQdrrorM3aoTO4e1N69veRTfmd3Pq7c2Vp8uIbDwj1TVFi5Crkaua8O/BIC7puOaRwPH7x7oGYC
mmTN/tH0NYcC7QLbzfjREVlFpdX7G03XOUSnFu1YqaEnFjT9qHCbiHui3VbdUKA8xKz45936zuoA
oH7mQgNWHg785+lKfTTmNjcXKKG8edmpvtSd/tXqYJLQTwDP4LmZY+1zcPTipHbm+BDEo9egDzrU
O36hp/SbKAC8vWjkR6PNmdNp7WDkZm9zTxXpwX9oH/UoiwVFlBhPVI/N7Ry6JMoIj9TTzyv3jZk7
i/ecgTNYOh3w2s9L52T6WPdmlx7iJouWp6ol2/G3fQ+Xivc0gQbq1n4Cra2ehkuB1NF0IbL75nHG
+FCBA3jnrDe4hgdpFbPUUMn0sA84dXfmo3ZVvtbvEzG3wWtwVKG4b69lUmz6jUOta/3qkq7IVyMD
+r4AoPBzSxCWfWXm/MxI08Z00wOrytDXkAe4drRrJMiQ0FTmhRDzX5ry8/v4ebTz13y4mIZsjEA4
XooKtSDaKf+lkSkOTmaiIifOb3vC4zJxw4kgLUjub92QkeurJ5c8XRm0ulbbKdJDMx4THU0BS2TC
7vx8Hr7eJPQSIXUG3mooVIAJ8PP3BdlSeqJk6SGrW2LL7TBfeMC/ov2Aiv84wurA5XoDPatJCw52
osXOc5+IhybqH8an4KG7End1YlwDJPbzrL7xpj8PunrM06pKRT5hWv2t3C8JTnpUU1Ak0UttFd9Y
CqRDAIWHrogJGsX1aVJNVk0+4p/JBBVpe1VFVnljQ0jmkhrddxcXis9AOLvA46ClbWXzUiGV9DJD
O1QzSY/Z9biFzOWdODY6sbf6Nt1kV/PBebD37JReaYdL7N/riaKiCMQdaI6hRgranzX+zajccWob
SztoSNGx/L1uRsLFDApHAFra5Of9+24wOAHI0mGuSGWvzkyKJkRXLAU7yn5bX+N12VTgX/XREZ0t
Fyi01ubgPK+PQ61Oipy7zmx4yY5Wmm7zyQfvaqvFbY9EHWMVKZAl0EFB+PP81sHletCVozPNrOnq
CvPr7k9+EeZHd1vC2uKI/v55oC9O3f+OBETcmRQVz+Xq1CAVadVNpuE8APZxMGkT8xASNXukdDmc
FpdMUUdEXJ2C635zYeyz7fho+9Zjr+6G2wMiNAwYO7AmMrB7d0mU2rBjvp2av2wxwB/x/vOQ364r
3PezNiRupbOytrMwU6/XsK6GTEwnbCed6M9omCReejtvvfy/dZn/zRBGExVv2FA8K5+tpwCxOF9K
HJ4l53d8EmeJQGL0DGm1rfWQVXdm/sBSkEbu0e1cnFnxG9qPyVhnJJvJ2Pwxl4ssId/enf9805om
nxtTBwVWrEGQESQYT+luOJYPs4KVAHPbobjiV8O2OeY6udiA+N1dAmsBynX/mpXXHdGZVPWQlQ07
OsTojsVb85S+NKch8ShEEXaLFYO0RDtYD3OsbS9xo38Rej7vxcfBV3tvqHZA4zIGbyPEitG0l6fq
F2iGaHnMD05G4ZxDnyDS766061Ej6r8lgsH4QLmi0dhC4yz845ULLmyYx0HZ7MjqpBpOfXYzpdfo
275gOs4XdnWpPg2zutBWrWajHTBM/3fcLfSCNVy7A/8mcabVQhszSP7+RUkf3BWgF/MaDhIMrz++
pHm3ZUN5IaH3L/2yngG65W2kv5HbBzf550uTQTEGcfaYHYutnzSxv1vCatcfnc1Ri9z3/ihywndB
uBybG2ixnVJkaTYblBtQpOLHADX9n23GF0f8POeP37N6AXjtt4NrDKhud4+j/4o6IBFDKOe37sVv
H8A3gMPTqUjr3vtDCaKsluTVg4Pczs/f8c3l+fQZqzfBD3JIigHGcuRpSgLIPQTWja2F5bCzyqRw
Loz2pX6LWUNeC21QPiilwD+zOkddlXktE1N+hI61oiU1niTYP8AEDlV5G1hwNA03kX2aIiQc/s57
PcxaIvZpTzc/T/tLEeZ/PwTpXRvuBYQHVh6o8vhsZa7Kj8F0Zzqktq4U66gHVFq2KU9Ifh6dSyHA
F03d85hwocD4h8o/uKhWa21MUPmYgjk/Vv3Bi9tJEC/uvF1hx/kNFHytILbb0E3vef7O4opAjxzx
kPAv7MGX5Pr6M8638cNt03gF6it3yY8W+6UgftCgXzTtTxXkyFC93w/NvdmETR259kA15+nnhf/m
rTyLcJxFvwElB6vn58EnsBzDVHvFsXSf/MwjqUMdIyXlq/AKkhugioC8y89D/nsAPl199CXAtABw
DYIghNgrjwA4lrYpeTsdKyKQIOmpS6EpSM1ovHbp8oz//fr7+mUOSxzIhTx1QD9mYImfogZ9DNAL
J380OpKnBeBcNBRvBhKECoERDXU493sWgi4Hv1XkUjyxTrYiVIYG5bnJAIkpUNeuvntpwJM+oAX2
ODb3uQZa/g6dZhcuwhfTex4DHj74eEBGCSTo5/3gWTaCXH6cjoPXEHVGjhSXskTGP1af9QYgt3cW
CwQRxxf2tUFqigdZNh9n+nrcj+GGPnfh8jZEbIOsp0l/T+QpJ68VVvDZjsgprsPE3aKvl57uTwEx
CNm+3m/fRpKFTyOg3nc3NxYJd4eRvvytyE7FNnHJNVJDCGA53Zybaq6MBL/swr8j/fV3iEriEE4V
/euebGLGFn77flaC2SnaxXc+mahPyi0nV0iyOSek6JODlTyp8KUmDwdOokvCN1+uAZb944qsXDgf
igGjmhlWJFn6e0cL9bepxtHUwTa7DeoL+QDrvIs/bMC6LqmNQg22h+H2x9ejTsOSPAqyPb6/bpPb
Y3g8bbsI/x6i3e5XcvjTJc+bC3fQvvQFq+e3yqeiUga+wH2VYXdw6fb1FP+J4+soBHq/IXfRSBKX
JCTaRFcH+rg5RIRckx1JfoU+vXQkv3irn5ffXz2+LjT1mLfga0rSRs8evcTu8zUAWg2wMvVj5uZF
oDCA7LZQSeZ45P4Of7Q3d4hERWoc+u0S9Xv7xPMbDYD1sH6+DFC9NMuVoe99PzeAdJuPornW0ZyL
XmezJIUk8NHd+T5719K9AA1Lr+0Zen9QOgYz0tBccu4ufcbKRa3HNGW1jc+IH2tc6uPzSQChvy/J
McANvwe0lFKcgec4vpV4/w9JdL1LDndPFqX7hxvcwPdL2//1JQbhN5CnKDcgsQwCldX+p+MYzNCN
58fKRH/Mtu8felGH7WtePxl4JHrAs/QDgxbVfFQp6IzRbd8TibRZHwbFJZ6tf8xqq9sJPhD06507
D6GptrobnuYVytEWfnzWyBiGcsv2dahd8dMU1j5xNgVepjY0km7jb7FAMvEZSWEsww6l0jb+Wxzl
Q32JNOqbNQJlNFSKkel20GT8L6X60U1otbo36gzcebVAE7No2RGPURmmTaongZnKyHRYmxjzJCPZ
LfLNrs1gWweiuio9zkM+11lc+2YOcYi5SlQvtCNIilm05PoltMjXlxLfaoN4/ZxeRbZqddIn0148
aGn2x0a8DFYPJoO7ApQnP/sRX03YeRDsFPQ8kCL6t40fFqT1AjCBBBjEPWdt74OFgHcVdXJXXDCW
ECI+24fPRwL1BZwJiBuh/wGn9fOzPAlTtFanTffwajKbcLToLWRIc5DGDMz4xeyxeFuyiUM3VLfH
Y6pp8s88+y5PAE1KM6Lmqj50CkoxYOGojNeubo2redbyv4KXrkOAgw0QGlvTEPMG7rgKRHpakOp7
7GoFjqRSOaVJxm5EF+XYaSPbWCiqJAoIySkxhqW+zwarcGjhZpNF2pSj0cbRyyGZF5wlAjVwzdhy
ZwRR6Kj8OuRgu4aGhrLlewuJ+sdOtJm1bWrNGkA4NeZFaHp8edTbvu9L6rWVmJuD0/RTy0idG3rx
N4O+FQPGz08Db0SLaa+WWNgOBJXzIajmOC99ZRYEeiHF73nQHDhzltXJsHDGBZ5EPmugjWcSesxk
Lq28Qx6ktHtiuBloqnmfF86VLXxRbfugBiDOaPIGmVtkJVEbQFefgeh9cFvqYSU5sdrSrxJzcYd8
g49A443GhHyXDOcG/cm24BR1XQMN9jqa4cAeWTtkLFz5JPx0wnV2ZO7ubYhGHuuqN7JtZtTTbcvL
riKDcBqILbhyDEEe2N9Mlc6elqKSv0HiYuogZuico1mUgUT/0uLftZ4ZtEmh60IjfLalCo15dEJH
lGNJWdMXfTI1fsloMajuz2RAuSCEyGXHQ9/XWzxN1lwU8ZxbZYqoT3e2jazMP60TpFpSA/GNynOt
lVEu/GmJa++80ZM1eA7xeSUz2g+aZAkkSav71NOBRBqkA9ELt9TdxKs7IwgBROkX0qP6AmGu0ivq
uLWYceR9ADOmurI5gfeX3+FvCU6YDfa9uOpAFQb9At7dgAXFKPZLZneYWJPJJFdNalCh6ea88dpA
7tWkzwadgLT5U7oi17aWSCskVTtp9rEA8KSA7q7uvBei8wSRSvAgMjWLW6SbdOums1Ra0GwEf9xm
6AYPyldtrxthYJfZm6j84S2wRuCRIOMm27PsF9A0ovYlqEyNsSCTu2DTGJODTplrdjnSbstYRbzJ
BnTN22OARLVddg9lCYI30qLyN4da1edW2AUuGwkYe8GuOKmhvVGTZT474P5IikzP/jpASoJLv5ud
pCkyw6CO6OsnZ4bSN/FzbEvc2FJkIRTFNJNYizHMO5V3g3b0AI/1j70G6Fpk1LlAEsNZbKgReu74
a4Jw8v0EWZkbhaW8GXQZJBw7NdO6GKf3EUwgBTFzZMmpoS8ox+VCWo+LnRcPFfDZD8xxoTlqTgHS
WcPIsAYixVmDPMzgPumV8rCrhtf+ATyiRpjUWcuOFTluv8QDWBJLoh0ADfyy53RJhZAEGayAEw8k
ZoANTap8NIYSailIV3e/p3qatoZWzaCvr5xsX3vZWZ/HH1lAz3C1jSrqAgMCkcNokKeIyDwHQGc2
a6kJ+ikF3qGqrn0tWtIqi/S2O7/vwtHANWEg9VCWVfvQNE41gCnO5FioMtdg0AKzeudStTkdhgHf
mC8u96l0KiOnWpObjNpCD2b0avrpPfo6WpRDUkAHwCnmIFLz7Mp5d7pU9WGtsgDzdd0KrYhpZzx4
AC/OIRIQ7u/Ok/D6ll6UC830vLyv82r61ai2zKifz5azsefCh1ZlkKMi6RVNTyrVZdb5jMEoBKbs
dloKDAopaxfmSprcqaPFW3RrUwCl+XuYmgDc0CzVncgyWmg4ov213+nlnKJyg2hQEaVbpUFte8Ye
jCpQLrDvxeyEaCRViJLtRTZUTyvr2TWksEHjO4CsLIAkKkSfJmZ2oPvv/ZuhqOFhFiUbtrWbFY9Z
1Xpa4g119RTUltZt/aAXyaJPQ5NUTgu12CJdNNDNiyrwj1kGFb8bsJgxM9T6yhxAZ1Ko/TQwaDjP
M4BcpOMuP/ZLK9xkmTR5FzSldoWEcMnvlKn1xUHTB2GgT9C2EuCmGEB2sPnPKEermVjGIn/3gxfI
CAmC/NeEptS7WRS9RczRd26GwZMt9Wuvu18kR03EaibHocAUW0AveZU+Jj5cxiXiwYB8cs6modra
9plHa/JZUydazt2RFOAEvodGFUinDHfQ3KR35vQ0GXhnqAt2PnTa2pX3e+rrtjwtTjtKWnEgDO50
p0OtwrbStjlOfeMfG5Bnog+/hWBpqHdomaNdDwHk0FQOm/eaVFkWZiAlc0k/W3Ud1UwGKKWn+Hpq
4Hw21EX/EpaxKHh6PUypdw8/QxmE576z7KusnTFeZ/szkN+SNdQwkUOmmdX1L2iD9m4hW529IGJT
BZ5nA4SoTpBP3aFXaTtsykqbbkq0aBZxm+vwgLgTCNR0oCkZ6fogoTh5HizsMt/E9S59Z2sy2Shq
mYUePAIoAgI6n5kjC526G0bia3J5ZY6ORUix0B6BJBxoSsdGs8Bv4lnHbGwqM85qZHEhMKKDGMlp
u2CkKA7mOfzzYWZ3SMIHZViBolzRESRQZ8Eq4fIdGLaZdzPmAU5RU+mepGOjjzAR597sEObcQYuT
7mU1sHo43DQN+ubRZ67egPRk0tAgzZksEhtCSHWks479nZxyaqKqcLwT2onOeRPLU2XIlQYtl95V
LS5ojl6xMEUqtAs1yLwPnDSepkvKLIySDKxFt4OpwaGZui6TO+yFftIggprue2Ooso0z4E+TKQ1G
NxkNIe+9HNy1dEybXo9btyrbPctzba+lrHmvC4ffzs44T6HMOJoKlgwYoKhfhAUi81bY/TaAwCN4
S7X5zI3AanBCgAQAiU9hmaMRs8kYb7gtR3YnrLLtTn7TZ+zekdJ8qKTwA9KjctbvXWnO4wJaaIjS
AmPX6vljDSJK5HLtFEUmeB8wN3JqZxXaGnxUsMEvEm0dshmehDL0v8vIm5rOwL2oTcPcEi9ZlzVm
nMqWw9ODB4o+nsqCEE6dCXeMh9LIIbas10EkvNZvADyWytkw02zZ7VIHZhb6DfRnwrocDH6XTpCf
CfU5LR4ANBEqZHrK7YM3eksRLv3QsGTJOoH+Txs/cotwBiGwAU6O+pfGAo/dpbhDFdE0NIWFavCV
Di+rhA8FZ8H31HwnSsiSX9X4KhGO3mQ9SZyOVzN1jSZOF/xHZZJVNyJHgAlaHqk/g81ryqgFOM1t
r7HlzZG6n0VG6lc3FeqGOzH6iFTGnJd3LHWKdtsNlX4LkjSUgM/vLVxLbvrvSCdkryhzzfNtlZY+
i+uKtSNRA5TtYz2rl4Zmg5Hl1GkEKyD3OrYZEdBXOAZMn95sPvo+USBcDcJS5ila7VzYFRx8cIUQ
pcEUoA2FVe9ZagBWXomh+1txkT603mj0UQvTCP2v3PElsXyg9VBrgvhwlFaelZFxqVDkneuximHI
oOiRFx67KtBrZIB+oDWv8Ya4nJT+XL+IeZ5HtPONCCnmXOEeTeWyzKRiWGXiqzwLEH3wcf5jSK+4
Mcp0AdRPVm8BrFoatf0Iw5gXLd54eBnBk1k7Lt5/za0HAAus+RjkfYbIRbeWKjILvAaNzIKbYfKq
x2Yy0qSsTdRztMBJykX3n5gGUYhRq8cbvdPTlHI7NezIGjvjNch05G2yoS2wHdK3Q71w7HLjW5mH
DRWDmyUe01sZZe0w1Ttz0Jsxyh2V6gTcrOAfQZXftsPelp26whLBB8/9Dkl1HnQaak1to+2Yg7A4
cqayfUzNASnwzIerD7YbMI5B22sCmq6Xpj9FcioDLyo7AdYi1VYjwG9OauehMwgdnJ6lvdRw3xeU
iZBOB4YLyl9NRrXCC9o/s/Kw5lYPMUXaFXlVJCP0ySTMFp6fI4Iv0SVd4VRbh3V5uQG3nW2Gpt41
/Y2HzswKFxNvFgeFmgbiGqC9wfPicYvTWh9A9zLaSKTo7OxpmBaHe6ZPlgd0e4cwmgjDn3KCt9N9
HuraebJkgaCjsZUJ7WG/aBFjyVFdaUMHKXflQukcFQA02qHbf5w6OgvmcyJYs0QOLLVBzQ7lduJm
Tg1XT7VwhaEpN+yZA7x1hUgDyS1biYM55FUAz8rwd20+TOiTdNFmSxZfA1daqQcTSo2598xMsCeR
vp4HtN1OcwUf266D02QJuyG8ZS7KUoNTusSGnl9JfZ6DVBB1kfktZR7XCST4eBFm0h0FsB5NfSPK
UnvXQW2GDFswVjOo4Dte08H16wCHkqN/Ncjz7A74Qfum50r6kd13Xk9ajU2MdJXpHbUscHI62yiT
EEC2UR1pZQ5PVKGJ/W+Hwg1YIOzR3rf4s4Xqo8NPQJghaK+ssvozmqq8MsqM1ZHfdLiShVv7OeXw
mhjleWl5ITM9BwiKosY3OfY4X+t6VnSxbsLQwKK03j1OXnY3KvDVEvwZ00Ij4AKNgbXZnaZJsA5C
kMAjh5PAAuBnCHVdMVsvItaWOSKo0S921mKWnOpuUyvqqqG+GlyUFphROAo/FA4sQtlpdEg2Kh2q
IkAiPEmLF7eebbjIMkFF6l4XpS4SUJe6JskavZ2JiduQk9Q2sFiV2ZR/iqozdBD2MpjBbPSDOQrc
JXuDSOZyK3Nlz6GVIsGBv1IUe6xsB1kvwxVX0H3RJFbd0+5mE5zohrCEHuld4QJlaZSWG5roOGDE
gNrOI6z1VIUlK8ASnEJawA19BHYvPk9tPVKFW52qfJncCKzT2cuMYBVJocGRDmmhkyoJz7gPwe2+
Bh8Bn2F1zU7Lg1vlDJZI7LzMeAggDLiI1eDkEYRjjXFToY6KvvpOcINANZ29GLY91jsEE8IIYXyQ
tcx9DdEq2ioXEyEYb0XkzQYzIma55aZRxexFSvHsreVjdS2Qjc42Zlta7aat+ra5awLG0Vg9l1CI
DcYmgMfcVhW7B0Vxl4MdbZF26IuyGrfSqLrnqRQ+XsbeCR5ZVTULPT+hHrEXvUEUrDcIWVhlN8Zm
4VNbJiJ1pBUbGfxdP4cQMxWgjFnweEBJjfaaAWlwVsByT7XenzrTEHCuS83Eva/wxpJUaGZ2EJ3R
DXunGxArAiCI6gjaYwP4+kjfb1wl05mqEqqLsJQmMLJNZtdwYmVlNcTFEUSifSpSLJdpN2PYZ5Pt
0y5HHBAiM/yIHzclgNog35QxZ3hafCEmKttOIBjTUKg8VZreIwsjkYwiwQRsx85yjCmHRyUhdWiA
kQ2ILpwEkxqdzQzSl0AlEA8q11DiROTcwkL1Zr13QVmsh0JX/MoKKvDTIjiCtVv02raosphdUMtj
6HYveyY8cJ4tJRhWqhok+Xk6DwZMX25FyijK5a5WAr5kfYa0kNlKNbC9cRcVBOTXUbb3EZ780Reh
vSytI43YhXct8WiWtkVSnHXAv91BBieoigQpUv2ld2o6pgIkCSejhndZYhrCysBHIjpm+htuOdVr
YLTLo6mZM/Aeozb9NatlQixjDYhIbHvyqZ/O6W3Qajjxyizx/nkWwzM+oJ/gSSv8EfEFNFocEiBt
BQGApp7jxoeJJgHob2D1oGcFKhsdTzx1ud27xwH0XmkyzNzjRDNz2NihxI5GHErAqNDP3tBTVUy6
T4sU7B80m1z5YvX1BPnJgnU2QXiNZE+mhuWXrwbrvZ4tF9mb2jHvxnbuQUvWwzeiXm3jMgsvExaZ
Xairh2VgVW9jCVESSJTBw0dqsKtgwHtmnZsxxFBTKQ1gAXjAYcdUjuAphfydhrhr9IDvMUtxStXs
L5GvTw0LeVFZ0LOFkoSkJczBH96UgU5GWxdH0dUW0oO56J9Mw+FWUuuLPPp+K/JwFkjRkDzr9foY
lKWbbVxv7I3YnJVlxoU2ohqclVWNSwaNqTFGpUeBicQ5M7+VZqezUBsNq9iMsO3XgVNwLTRzN4f/
pnleTtvFEfnJmbUi3yurqBnpDQP8KZ0SjUnK2c9tOreDfLMyaTSh0+gV5ANNtIPSxqhyPxpb2/wN
5WAPe7OU7UhzeDtmtFis7+jYmerJH73xqprFiFfAbMRATdZ2r9qgBfBe+8EZwrHmDhyArOB43YzG
fVbOOQ05oQ9yKwJNqP+h6LyW7MSBMPxEVJHD7YETJucZe24ohzVRAoQAiaff71xtuWyvGVDo/lPf
jINLkPNovWA4OnKJLllStrYQmAK8g6yEd0kWGpBjlvWiOUsrRHq4Ro5yllZO+jhph6GAU01VNRxW
w9FQJPgNcIdaLmzHgs8slepfJ9H1AMbbECfnVgd1RnTsgvJitalRgP0MoDpZ123IQt3ZErknKhdo
WcCrnrJJ4cqf6Mvqoq8y/GxT5HQFUk5hc6vq8G4Op0RdquraWkydYYsRl54idQfPRC2XCKVzbzLJ
VCzSN98tq2zI177vKHrHtAH3zOqx2Fa/vQWDFg5SGScAhOEldrdzxw1ImRWOd8PaAeUYsNLH0A03
lWd0bRcVB/5cdINxGWndieFe14vLI0QLcgIiJAjn2YfmT1qnnIGVdT8BdTpbeIMNKJgklk9KmWlg
rhJmS537JVUbSJFO/3lNFjPqYFhn9+yPCVdraxH6F0R4uPJCISKGnEm17Cc+F1WBDevknJCCWP9Y
AlX+oiKzdV63pqnFYZxGf74MxmsacF1XOLetJ6fttK/85wCPBAOXBsvE5AGuCSLfyzkFFrKLTQq0
/ak6RXKO37rJ6263qo8xGY/hFPUA0pxe1Wq68cXp18pzD9vuNv4hbTOGVZoO+fRkjLUQVkt51+6g
Kjn4ShAd3H5Y90J1pRmLBIT4h20MFdJA6uZrFYvyR1Tv0Z+pbHf5o5OUmc8zV0j07nNp25u9JCH8
mac0dbG7c8TVRkqdf+dGpV9+b4Pa+WByGu+9cRNrLrO+GnL210q0WZBMXVGRE/JTYZtiMYQyfZ+2
FLNA6a6C4sQ1pXyzY7dxrAkxA6/6s63SLe/1IIhOSOfr7OmSkQDD0xaaebipfD14xFwN8STfmCzu
8S3GNW6eurZtnSKizOVLq6F57fuhQYNFt7T+Zfy3TsHHIQxo85F4iPheBTIy2KuZU3kqy9rJcu69
jWyRZY2q5Va3TsIAzk7WTuFQrW63hIN4H4Dj+mFKaODOHVVEfazU2kYPzGlSv6s+VRY7uAz1Y9C7
ZCQEtRWA13SLtN7ZkMLR838SN6Jb1+miY2P6YpkTs96ucFUc09d0CSo3b3kQs7Lj52zjvgF5GGLM
uwDw+D7nMbz0ZnHFRa8D6uSDs8jaLzirwOFF4Dj8yXFJaSQJTKhvx27noy2r4/6k4o1bRsB3Lmkf
qYi2IiZO9vpkDMfOq66mGYLhiJM7ELt5PpZLu9ui6lIHLyag6nzJ0l16eafXeHxVNEn9sUk5SIug
6srpFLVeVZ6xhwQfYUKZwntLG6doNNMQa9JSKSKXsSzX446ETJ+9be3bG53NobwzXrrERd0mbVvE
nRbN17ZzJt60JfVNCchnyakHAw909F/AiGBEdbsX3+gq1DFTxK4xxSBAP4Qzj/Zvo6uk/ANUZ5IX
7teALsTKqzBRCaqk2ptu93AYEgispqeMlUA11Pa1c5nDcADpUvVw77Ul2BaMAFpFa0DHFNHEF44q
5eZ7Jgf7T63DLu6cqBbE9I+JfJobb2oeythuLiVMB2PDbFAPfqNWfp830yj3145y5NNpqfNyG8f9
O0w6hE7eOYN1brMmW9OvsfeJQ5p2SoqddKz+xu58n3xMXTEW1ewOyTkW2xA9ZZvXECgydvNvrwli
ZLl2Y/Dp6IVufEmXXj8lDByOD3bW3jFuw/2h9MkuP44lld+R7kzcqSmeoPrKrI3IRVbtX7/u3ORh
HaaFn2EED6NWjU2cc+7M9W0QrEq9RoNvYDoG4eKybDtq3qoTIci0SQVAp05rOhIfa8UqxX7jT2n7
Xjcs22PvxGhAl7XXrxPTWF5XiuzmBl0DKIPkiowP4zjQGNWl63/yStNnGg3z0Okt/l4zPtlhCOv1
nDR7mR6SWMw/9yjTwUFEPZVXPcVBxVpIJpT6Y6PBSTcVv3jAmQLYIE6wfkwTY6nAAuxw8LbYee9A
3p0DUk4y/FtZciVsgP/mkI02Ie/VbUKi0MsBS0rCVc02mnx7TDi03zc7yl8KFO+5XTXlGBNXhjzc
9+im6YGgjqOl4cu9TvNMTdirqRDh6v6Twgv0IRwn70dfO8Ovyu+c5TCuRryG1FlhsdB7M3DVV+pl
I4KkPJCnun8tvaRiG1MZHffaTiYfrnUmNEbcfdbxTm8u4hrGJ/br8rPr5wi5wxWv1/TfR4PyoaGk
ndqtqM3abMXa9XHGrgjVWwYRDVSlG4ucEDxF5nM9Zj9sjbzypqcHeNxxEr5VzQqLV3qTow7lttqn
3lEg0Z6t119VmVD1102PesMDQLudZdvFp82T7U05bxZSDWqIoAoQTb4j/TxrlIlQF5igiLqmFfHz
Nuny99ovyxdiHwiiFEoclq3cw3en5ZKncVrGz4AX2R9cwdV+cJRwLMh74/+Klzl9nPtphMjwpqnL
nVSvHLWBrz515pYvXkgIQ6r37N2mZefC8KzWOXiNAu/vlx7gzjSeesHbFjH/ruPaBsmroq/F3+rm
PCWmPtdh5DYHBR11bzZmsB6czja3gck0JM0QtqvKYwrBG5OFTMLeIWn+Mty2JMiXXfERV54EDwM7
fCUPghm+ZKrMWd4N1iXbzgPnzqOeWppWYi350rUNbhNy39rDZJr1T+1KzJTczeC1XrRN24VScg3B
6mG1cyzzAu5sDE17GufSfZ7KyU0OmwHuytPB8H2X0N30WY0DSIVuMAaZzRcwymtvPrq1bP9tYzbJ
vJI6gUxqdfwuHTkE5LQFwyfE/y4P2UYrnMu5T4czP7X/WNVhAyO+Ndm5DSgcoCJK3M+iaV7VtPvz
zdRpFlXYWDphMRH9xia3w2Wc2h6Gw5bdWz3Nuyi8OjMMJl1IisrdwKZ/9jbAfbaIcntFK9A9Cx7z
aamijRUxX8kNemP9Y3D0cA8+UP21az3TQVK8/dJTsD+IzgfJSW18K7yrgWXVWfQW1HWEbUP28T9p
dj87ru0SyzcTwLixBu14s2iWlXJD/4sW44qcrwlCs7WSw9201OTh76k/Uxa5/k3d2zI5zkFkkaPF
Xf0r641+6UbghYOmabYnYEpT5gx8Nb+cUEp5sosafyCYoPhJq6iJC6pLJ0IksMy3m2/J1dy4wCfQ
yGaabjpht/HUUvm+JXWwTz/RnS4OjjHYc3EOHIS0uUic6eQwRHe6W+YMrjkO7HWVtdO6gyv4dXiB
tvBrCHNGcd8s42rlycQmCM61dnb/0vaZ+GrZaiGArYqC30Cy2vvAWRuon5SYFUKLjSgfIGb+5t52
rck5uL2f4PAyPmszN+6xHzbNC1Qmduim+KfB9BMUZsviEd+ADlpHz+6aNFSFTTlOt9FOQVv4y9j+
jCXkeFFyRrlH2XchwgkIfvTkNCHNhfas3PLUbGV22ndNPFPYgVKds9brJ0xmdgKrSLbhvzSDhwKA
a/VnQm+WstpjXuSKerHL2RD6T5+mQqAQ3/E0ZcvmMJaWEl+dArGAhR9EO8kPWcHV/En57eRubFyH
QVZjkHFxoiFYYCUqERS7akanOVgYkKRQDC7D0G3LMLsby7n96BdgdM6TMnmObBz+WybrlkedeqMH
k98k36n0SAAY3MWFFIaQP8VR62yXtsYsgiaavhRFk0sOsp2Zzw5zqgeQg7TunPkYbYZD1jiglCc8
yvF8ZNkBDkBZh4jpditx1a8OG1Uyifo5GLqmeZqjAYg0BkRBCxEitLmlfA1JCWsGph+sTYiMqOTK
FXnPNFOZB8q3FLBTGr25XravcMeWjhIxR+c89CKZNnq+rAZRC9yuPwXdhlXehuiOID8T2YEXpt5H
53tXuqMnaOfG2K1MDkO6xh7ndhbpvK8zeqCFwj49OAlI6ZZB9eag8ulv9rHRh3ZcNMSk0XNVkOKR
2g+/U9z4qdi0c0Q/Nba3qnHb9FDvNezYipAiPq4xzWvOgZosWKUqGxSEp9PqLrYVQ9EJPzBP1TZ7
EL0Kmm4/Ov7c7sdlZA7ts1FVTLTRDBH1HAWo/2rO0zVZnjdAta2Q0bDXt8O4iu5JxW7tntew97eb
TG2g9mJuXed5b42pL03cZwldp5EP6TxUmkRtJ1vbD3C8bqXfGdXwGijLTCSIn3Bs3r0y6rKbdEjg
XpbeiSLeMGjzV1WP3nSWngCqz3Z3ew/o0uJD7Sl7TeCt574wNtvsOSuHBBivdbCgD85o/iIYAxVz
gzZZT0D6ifrZuTvBx2vgLMvJc0o5FHJIrcmdXZV1voUDqjzLc3DLMkXzAuFKlYTxntZgJbuVW0lu
pblDc6dFjjwPsKgm/B9UHfwJ2FJsMsuXIImZ43GdA33ohY9FTugdR1+q1Ti+VqIGpud63faj10VY
JqYmu4qK3C22525K9U9anOolMRVkiJ80DAKfETFMwB4kbx11J9cHBcm/n4QzVRX5CZQTP2RXDuBX
cS2cE58WDZzsoX4PAneGLsZtHDIkFf6endCmldN91tZNdwgZcdseGzOwhIQODIzCSq1IIywS3gTS
uOWTvT1OL+uViSWFPwymjyVj/PIZGW6zn5eaLqowbebvBUdLMN2kDNRcnxS+gYfJEY3+8vx9HQlc
iid22srFm5dTQ3ps5c1k2Y4V4aTZobRj27wJAUmTlyH+AvKy4XfBteq9fLByCGGMkqTD8si8R3mD
WNKEt3JGZ3sEs27MaVwyzKAA38Y7UZ2m8REcR+Ix6Lq9vLFNpZ4ceKzhYvGztG9LBp716aZj7d9K
rp367yKTVN95Ft8y49TcyFzs1sX33pDo+lyVRuy5rK1HTGmMFuWhND0mbWSVhFUt+w5AVzvpTssN
r9B8OG4SzIxsSIbsUWdOuvwMx4Bbwwmrzb/dqXFIfC1DxeRWflhR7HprYSTRjCwEQ/UeN1ZXJuk9
WpEkOy8GivHS9zrrgEtjKrlcz+ydM2TwvBwYwhx6J3IsW3ucmJyasdZ0giYjmsP6VqYba3NDYmXO
0+DG8j9vcndG05UBUjc9ZpmAFpsH43ykYSeiY7s4ZXtGqGG6wolWb3ziRO6fR+FxBQ5eMm7PPT9e
dpHK9OWnXByzvroEvPPoXFXlQ7eVlLZGrNUfz8GYfX8dsgVKD0zt3EEgMqegB/JFiTnWXvt3M7HP
1Id5CNSxMkMIgQoUX960DdgAoo3dQEpxaJv+uJut904u57J+d2B19JW5gfKj1kxRJYJTl/XNUvnV
H8CITToHdDeBLaSyJfNWofH6mwUyAEI5EwyGdGTmbKfIjchgt36bVrexM2j/HO3e/p4wK5n8no7H
Pkem9jHssHS+SKObzXHBdt5DlHBlDwfgGLBdVC80GnTICz6rxGEuI+Q4cnxn1TFXR8ZFjT5N+Vc1
yZzoizMsjrpjs6NlSHcRdr9lTy92sP7kRcctW/24CNclAiny/DEmN83I9i4ekvUum1raP6sdcpl0
uDMafTWtx/4XocMAZNuhGQmiIQxzf46Q/HJDcqW6o6UlUCV19NRBxJ4HxMfmICh41MFdU+0UaOtI
vV5KH/ldA+4Dk4FGC4tNBvt5bOUUtz+7QbvfMpzWCdRBlXuB9AK2SW1J8hOSOEzOEXMx3+iNCDmy
UxtyALbz1DzCm4jtbCRsz00rg+te1q5h77eCiTB6iQ1XtApR5U6dUtGds7uupmnDAn7rVI7PItgj
8G0/6tr9MIbX3kotfmBJVJU2vvFRqLgXZx9aWFlRUYw5YRRcq4eZPvSaE5wVskQ5QQvYp+QRLXsV
Hppxnv+Jwd//VXHbxkcBvfKyDzF4TbZIFx9wmeyfnBxYjSZ60Jcggw89T+VsPjanxuGfDXJ+BdMf
n7J0akran9m+NSR6bOdmkmo/9TT2O4LCKfhPtn4dHQB6qGoaL7AhrOkewy/Gm4fAKEv1v8iZbXip
4oXJvYbQjw58iMGBtFKR8wseRTcI78b4dbaQbTnDmZXIS6l9Pm3lrg+EZKzEr1CdeBfPZhlhhdra
6cCwsfrLbTL/J53Z+LgyPFUdli1zu3xFdOxdlLcwytEP2xHleCxU7tqoqwqo1xlTYdJOD6QcVyZP
mfpXsUoH/ZGgBRwuiUUm9FuBeC+oAxOWLQJy0dwCUYQT0ZdidQ+LGVKEZRVr/ohsbNNUfz4LrlOT
C7Iwx+a/ZO33CVPcPDonXa0IK0w9e/sZMZl7v7J7ukJm0Ub5ep2ge8iigMJVzY1/JgE0Qx0gU+Ez
mhp0rVgQ7XLPhIFtLqU7qAHoodPyLIeG8D+2K9bqJNYtcE5auzd7kDpY25OgX8lrSKM7182QKqqR
SSTcBVxaiAxMXZ3ipWUO3epTcLDBZjketeujSDQxHC7t1VVCGPvMlM63gQsTYmHzLKM7ShZ4uVqa
Heoi11xm0a6PNYJxCRhHHUEaVksUhgJd3o6Uxe3FYTLx+ACLnr1nSAD6YxIuDkL5WcRRvjj9Hty0
KFLNLeQBu8HZEVYfRbNREWzBJJGytkBCedxUE2rDMTEfaUxvlANxetV5i3to/G7OVHNUsQi93N1X
F6JPLNOral3KjShhytUWRyOqWruW8cVfUp5ZMXU50F36XzS0zhuqnOR5LRVyg5EJ6MEtDwP2ZVq/
7/Mx3lZE51NKmBMtgP2jkymSP4wa3fGQSOszlzJuq+gZviKoSdITjvBhWqrQ8296aDqWHfyyhxgf
pfFRuXO0f9Qp2O0B9Kkhk1oHxJx24bj0pzneo0ePr5PltB/VciSHLXlo51Sbw1VZ8wuAXPS52Kdm
zgM5VK9lqyjsBYvsFtqEbRBEtJYn2czzW83AHibAWKjFs9YVsK+d3fJHXMk9PVGJ7mUhyhGETs1s
9jxh4LD7IJPAXoJ9rlDeWi2puBsNzMxL6JwfSbIrGtCuwUCzbkFYfmt4oct1oESEbIPVbM+RKxj6
1avOvDlOqG2+piAf31IHirZlnAjjI9PW8Uji51AG0ejsiyitRPEVK2ZRJCMek1Pg+crcCk67d1iZ
9I+K0Dre9Om8fE8oKupiikI2mo/aeLs0KhHYpZPZri8DI4sYM1Xbuf5Kwq3eTrxmZntTGTqf6zwl
8bGtOJLzqdeRud2GqlQJSo8wuN9wdqxIs1SA3bGJkuwAmLCvp6Qrs/i0Nt1wRWe67DsZvfS3XHwz
ogmWwbsj1PwjnBwXuxY0VXuUcbnYfGn29GUeu7ZGLUlvfOrj1nMws1fkTSHnYLQcHFIXlI/IM5u5
0GtKbBkVSDS9wa3E5O0N2GvyZIuJl3fHEXhbW+F+L+FaP7dzHTBKK7Agjn1P1/boZ/uoirFqDNqY
zZlIGpc69Yur92MCyDDq09+kj1+ktuX7xpCsETls01TcDpxpRxpkcScSnXK/hRVgNCUWlgwzuP2X
dEf9F9tPZx6GTgHdJNu6pEdH+UN90/AV/tPR2HXfoYtBBGiKQ6hYlw3QIlCK2zQbnd0Uc1TV+hjX
c9X94gPWCLVpVJfCYIcnCZeLWRRxEHa/Rm7KJ3dzzTeK3C7K0z1CzTR5azTn++zGvxYTTNFJc4g2
9Ifx5Hx43dUxBxHNhS2HMrO/AwwNT92I8uy3Uq1xbmY00kxjLmH271oyBve3vYLYzJu4BVyA8wUW
PramE/0NoHI5/6UiCt2TTmPj33bGyPHJ8ZTiiDP7du2mNsiSSKnAQ/fglV1wp200lwVywSUmK0ev
4Ws0mpCIj5bz4IICNmYQR7U1KPNGf63Pap+37lSH89RforkSye3Kbe3cABVDh3rDBCsfe6H2Ci7K
2j1VfgRbXtGdAX2klX5t5oym3Y3C6XOrx9gexjiF//VQUL3FmW68gnuxJ0DVx+KO0KKGHNUinTjn
93h8HK2DsjyGiVpPCLI9nrq0iOSZyGGQ2+0BhwbU+CrPk3KG8J7lmFRHo2nn88oDDz8wXdIJzxyJ
+5ILvLTOJXM9NH0ajRivtxuXvHI355tAh+mtV1otL9ncB+Fx2NzydzyjP2n6qC+LTZb138qEZXCo
dNA0DyaxDrgM9qz63ice+TcAR/Z7HRI64c64Ufra0/S7CE/Qt3XnDvIMwTG84fJWrngIj30tZirR
KDLsxT0p3dPcaFvfbBFiYM4pt94QsgeTPfXbnJb3rltSH/tb6o/PjEqpm2JR81XN18bJnH6HDm0D
i7S3X9ugO+/seUoTgl+OmXe/xjskkJG7DR7KEDnMyUv8nZqD0L41GY8Sy8W0oPfpkbsBhklzLcgb
G43IGwZvBBYIo4SkRzg6/iUHybEUWeg8eB7obMXu9SIsydDS47uAgJQnAS6w59Nc+pwNmej+Nqy3
Ok/hnsdPFSUNYQLYIuhA3HYLfkXtuvbvcoLVzGsmtUCmR5Ri27aq3yNE2H+ZDSUmQp9gw1fHWFnV
h9FJexCM0ar3rtVuRg3u+M5wp92u41jqq/FLYXqDN1rd4ec+mvVduXYJXjNTMQoK3lL+8JVYwnwV
enMPkZRe/IPJAiPa0QY978GvjWDR7dsEithSS/n5ZiKbnoKUIAyMOsk+nIydzZ0fKrofhGp7/bQB
UnnHNDMEGy3C2Zo/4biDGet00D2zqGAAxXHe0v3T1ln6LHAqKcplv00eXJBKcVuGpa7uV5++/4iO
q+keQlfJ6sUEcg8U1VPWCLQMVFcWCeVg0heLyHn9gBr3fs4u5NCRDA+nP9YatQtHc51wue4x6ViV
XMgNkV5Uv5MF162X1UNnDcNjjHgKSmYNHzacdxv9H7MyjmXvcFOUfd3+gVp3QfaQDSzZc6wIi3vr
UwIjc1YfdwoC6/Snnlvx3iXQO3hphACRpX31TnOXxaygstZ+jhRW3w9bQvM6D6F4RAF9tVab2d8O
vmejnypxd/EMAUrxZAharorEm8U3kFXAzQUNifpniQa8Ex6Y+xq3WXuI9ibGNSGvEme38bb0HkUC
LFu/JDP6KHqwHsa56TLu4hH2v4z43X8gv1V1EwMlDacmRqxEpYHUnpNLe1OB8dMTD6XX196xoeBF
BpP2K7LI3g3E9lRRMDY3W9Luy9l1pfpuR9r4It4Du9L2e2tzSNp6+s9EJv6u3WnkaJBem7dr2j0P
5Zb+8DCDfCdOq5AiVh4WQy9J56iQy4A9VHlD9622xfHumsjDKYGYvVmPfpXNN92mo/RQopaL7gO9
NcuPVkVLeWDbJsz0gEdVRRI3aJyX0EH/O2YBifyt7API8MmkX1TVgzrE2BJIeSorTGlo/lFEZqU1
fKFkKc3VtWHrA6+eGmvtdDTl2L+1S40eKVuMs/C2n8scgAz2YjDVJQ3HEM9odrXdwSNRz+cO7FGN
C9IKH3Ncql4itQYPgBV6AV7t9R9p0gTHTQQICtqEkWb/jxrJfBp4tuVUjSPV6KlKUNBK5n72W+HH
dU/KG+0dvXfYmQXLV8n4iXkapF+UtcJoIcNavA1ZXI+IR0Sscr22E7H93uoMKDZK+YJ7k8WW+at7
S51epoXrTPUbEw5C5273haeK1iylfZxB+ih91ZiFDHmnyqfsipnpy6ZA3qGUp78YpTXH+ZJA9pVE
1ayQc6n5Kpul3r52s4NDKz9uFsRd12W6VV34H2gN36HFgFle3GWZKL3Z1nwlswd+Dm8Y8SXDlaki
IdqsIplCh6yN7YpvlPu1PJqqAKfunEFoIqlv3DvbZFjbfdGE71M1TcxvTH2kOHFVzcBpleMsDCRa
lnc4X4kqp8eFAPTflGWR+Gq7YzxMCzbKm3yiOe+eYl1iKgKIGkQeoZpdjuneurgu56tLOnJc2NwG
v2d4gNH074BGlu+189btYNbWPgh6Puagd2VpznK9ijYhoN0X4/JSHlcNWXEDo7aOhATO8g/y+ZEu
PYrkIy+wNYB0qFthQJpAnbysY3ytXEMPixHCRlwSw66eZ2cZ+6LqBxp+J+MhjlGo0l9BsGA4AAlF
hy5Cf6H8rgifZXLnjueb7SAmhAlXcefmCLpHN5UuJl5kgjmoZvYVJ1n8W7rtwK8BtL9077r3dLHN
ng8QTp9VSZmch9s+YB5Yyu5lxsbmHVJ0i0C9YHMHBOXAK1xKqH5HsOY/nL5MTUZLj2mQT2KCk2lK
4x2ioLfs9yojCpwKaUkemt3Vz1Xj2Ofa96RboGAS0zkWmfknJjwphzbSUIcMAF4+oDDGD0xIXFNp
0HfRxZvR4d8pSMs/oivxLexdsEbHOq67V2JVVzr+KVgeoxGG/qoEWOA75km8hUb1/pGUNLST1W7a
25I5bXjypEuuSzxGCb2/F5RScgQ3Y/bAGewg/yojH8EPrHozfocokkjAweczt78aNJFIFlkR4tYL
nWkrVBRlWEcq5i28uC5t+HM4yVTdcnat/0gdYF4wzdVSnycRyS/DFLQIhVc7zO/tGA7OqZF9+tgA
T3K3Ni4flh8EWd3qgowQJRCgQhjbEC6PLlWHdx6uyAnDU2/C7SgkQObnLqLqeTNwevcgne5r56a9
umuzGFBbB2PQPG7JHKm7UgZXafaSefWxN1TsWJG6/Q8eYqgjehuKGVo/OGc44upnOlMv8SfK6F+Q
AOseHLfHbpDyd3qwMGSHF7VvaZbL3i+fyLhqluNqsvllc4wX3EQQxd6PUpXBe6jb+dceetuEUGkZ
ma/dj7SpaBUynaCdEJ1TH5YuYw5hkiD3uVFu7+53+GGG9AWDtX0LZIcWwrTTshXXYkzfzmNSGz5j
j9EPvwdEmunb1CnaUU1IKJstKI++K7gsUFKVF5iC9UP7MvgCeWmZG7RoRlWjKU7TvKor9b2naYDM
e3Wte8D20fxSe6Z/ZrJz2IAmxJBikJ/+9amQYBBnYJwcgbRZvzanW2DxFk7FEyRQEN7PnqEXxlWk
73vsr5jksorjiMa9KzI7mPBQpQLR9AoOMXAn7LCDSxC6+CZIx4xPoUtt/5JtW5Y9J/iG0PklW/Xq
ABquTybeMsIZAtoZCejuILnF0lkSS+VI9DQCm6rO3WlQwSUMalRoHX1EUlg4vSyfwmp+l1204qBb
MApB+iblcQ0DN7yZ5mEkDaCG3hqVM8/nVfS4Wetl6QtPNXHM6V3KCX0+8wQpt9yf47q7UNFyHMBb
20BcPODeq5FNiSNoRDSzf8wu8rX16d2W0K8vW89hcYshvkTh3nTO9oNqRxC7BOPVPHZoZ/R/tG6S
EI2+JBzoAETaJ9zrtX0c8RF8br5GPis1tcQh8P1terNhFqLo21GV8rhp1H82WbI0N2R7rX+7GovS
Aa3SxPkwJsHPSDr2sXMti3BohrE7rdMyfpjWiLek6XdgiG2y3wuX9d8VhUp8tUotz7JunLEgo9v6
6PtddL1JaqK3qLSoCCOVBl99PV6PApuUIsd2J3u+B6Vevo2oKw/NpEnS0SGKsCLjOZOD5Sz6jMia
QGylmupTl3XXvAVIuaD+OVf7t8k39UcnUmNRK+rlGXBYjSzFHTvNUrnpeoEPAoePKi3+J+28dmNH
kq39RATozW2RZaVykra9Ibal955Pfz5qgNMSVX/xPz03M40ejKKSmRkZZq0V2kaUIOyucuqPf4yB
ONOplDE81YMLR3ds/AqwC+S4lxgNOheUrox0C6NGB2g2QxB/r8fc9FZZJwBY5Wn8IXK9SwcYafrd
oPyO+hRsxNaBzoGQQdqJhk13uvuCQtygwkYMwzN6/RbD90xRELc1IeYRWIT/BSASmHotH0PkVZHu
+ALJqy03SBR7xdYF8OQBFa+i4sfIO04MJkbKM7ml6duJkoLuF4OqvAI76YMDkCWPf613fbrXEZfJ
Hsc4aXbFWJacEjpKAWdX1YFC0xf4gnI/W2BUdXuKxkz9XsrATlcG9TxEdMuOSrdgQekBS6QDmKIy
XL2oJOa/4Hok9TZxS+kv6h2FvO6Z/TTsBtrzTM1svWk3GjkAY4+o2djQ4BNHDbpIntPrLXI5U2wj
ygfk01mAcDLKMftMUUyeGn9d+gWnm556YgLRpkxrEi1VQVOuDNUPfuEBGmkFLay3HgdkK+DkyaF1
oFwM3x8wbBI9qegCtCwzowJYNrVJmGhF3dFQAWbh8nJURIOCkGoVRDEOp421Sv/Uosvm/4C44vnb
VG/DR5BTikVNEWUjDi2wjJwiZb+joFLQqvYbNBW0EPykrcshM7UGVTRke8yNDnaAllq/J3DVsaWJ
IG7Hyuw0AvZiKB+mUvKPQGZoI+gEQ/kUabJF6byHLXbOpK4qnmhWwTJLzEncQAgiqTzFSlpH68ZI
ta916A2IDhOdnV0aT8TyYJ6+5tIAraWV09HbtUIwpIw4HkiRrTZqaQBkXpxSLZpgGxThOQhchQKS
o9iWxPtGMUintBq9M8o94WMj6TCxVzi4MnpOIO5ZJ93oUokorQ7hftuiKgqSeEKKhTRik4WF5po2
WBWt+jkmzOMrHSq24GVXiakaXb9h3iviL1cA+VIhXcyhgWG1lXw5SGD1wAhMvCdrQGOheDAVUMFk
iuRbirfW4dRrBhQV+OHBnml+psDcZk2KBeLU0i9+6Lk+imSAAJ6cKGhzqOmpbribwGV8TupkpSwj
SxqaRN8oQLVi+jevvAJQJk3rrjsKmaVaz6DUR3MtZ11H5CUGCCkoWW24q0aRhj8KCi7ZYXQJOOgw
qHn60gVukh98PCEJPdMnvluIN4mXiqb+xNfGyZu/hTbpvItsDBaNG1OOLBQq+yBu9pFAn3+bKh3z
nycxEYotnZd4P8ZBL5P9kHe+squpc3pHq5NF/YDqHz5TrkY/cToxNPrnmjvNIOLU0HXYGWgifC4a
ORwfKjPS3CMcIxhXMgkqPC5aoiAiJG5/La/A4kHMWqXcLo24FRLJmspHKTxRPIG800f0bw8CEpv9
SkQEhtszolKAjlEMLserrYE/Sye9XZF5d1Nxr2AeZpekoOEsSbog4huBrW96aYRMbNElAHwRftLa
Uv8hQ6Phvcg760nKx5SBxjJlzoH+InShOAmJbHh3UhJxy9VWkeEOF9XV1PZMf4o3jBupfqoUkxGc
Hnf81Apti+QB220dBK20fvV+4f2M+ADj2gcZLlJooLKzbkq9+pX4HeFjpwYUP42EJpKrdPzNwB07
uHOqPH7LR09wd3KUC+WOHl7/uU2NbpPqulxt68rt21Pal+iumIAKnluL4h7YCbjAu97N4Z2iAdRx
VowI9dOWE3gaM17YB98A+wNuEu+AbFDorul2l7sxGetindVF9jQMr++dIvWfCoVOHCh6n1YmFJpU
t33sGrbfWVJPdVyLYJsUjdrv3CzyvyA7EpA1NIn1CKEVzZNOjbN1rEqasQJuAUw10ECjryjaNtkO
957js9QW+Z/R968Uu6RyRdpOia4SycCmwpWkrCu4mM/08elPK0UsnAffp1hbegnkdbe1mr9dp9ek
p1ygfB0CqiBVp0acURiEmXbyIIm6SD9kUrPvqaE8mGMNarpnRjsDVBHxkR8aJTfBWXsVAAqR/mzB
hUr6cO0recXSPLceH2WDAij09NJt7a6iHr2SW2kkIamQH77EpdIHW7My/YmoVRTio9zCLKBpIFC3
y8u+7R0xIeOyyX9FABRDCBjLyCooJV6L1AJtuXDlVbKSOXLkdX+A3ZD7uSBOEcn0jUbdZpXhQSXh
vd5mSIuOa9TBtCe/QDXBQbujvYqdSZ+7cV0SJwB6nLMYwNun2i1UOsZWVTmGSpUZ7JxYXpGACahn
odZQPhoIjX0esq53TxlTZ7+Y4lA6kSw37bdBoe9NBX2wQuJemvbcb5q1EGYRBAXgWLbWioaOmNqI
YiLxIoWUItcATwC5KogMgLogNZPgbJbal3xKexxXQyeYX6znyd5SR/dTKRrwnuneas9GLg4O5PL2
XLRlvBlBunoA6fX6NzR+ADwwRKi8o9NHsjFS8BXXZPHiGcEZa2Is0yxdUYGM4KxD4pbWAjwnxDsA
IgMiBDgBvTQf6bbLSRl/iZIudh/MOBZ6QN6x6CShjmCAJZn8s5VrqJx1WjceC5L2Xxk8A8jqQhc+
+WOpyZDpoMesgCA3Cs1KwMWbUKLNzzmzqodMlFyZySdWmT7lqkcdJRXT6m8qtfnPjNIwv6BMTZJ0
KgbDz1ZLSoM6bNGfE0pb3SpIXcX6o4sCzSOFBv3WkyKL8U2DVD8jI6Hnq9Y3E7KiOk8T4AKFcujV
ku5JlWq+t8/0yhwdi+ZTvjYbmbk6JrD7B2mSGloPmd+ecaxttKbFBCBNwh0I22lym3LKk2boHqAC
wJjo0CCR9kUAR8wiqQYIKFbVzwbf3zw29ETdS1YJgUaeMsqOSBsgXgHtRDkOtqEvhDs9aSCDBarh
/4AyEAIJrqyuPvter1dsTw/eK6wafVPn0HLPCL3L3VFs3Z5WCYyWINoAZjA5uF0ENVCCBfwroAb8
Ax2d5ieSgFW0JqBoDYSCLDiP/LOcHQ24DcKerKWV4QfXWbwu6D9laELApKEoEbTAjVxiKcG2mDEW
bcqYxImbFdAPtINSEWRHj13TPeDlUPLUFGFCEiGuhx5NO3bNBXI+QuYc/NxE1MQbAf/VthaojXL2
KiEFxwKjOOh41HzIGaUt4ayTJ2pAIxxNRo9pm662vGxnaREERdpsjbIZ0eZUH4aOdttUCZb5Ojy/
Dqnp6NtBLNW/u6ZQLomKrnVsWw1VnuPAoEHEqFJddHGZ3lAXDyBtEvWrhKQE7V9NELorJSq//Axc
0vfgtgMlUJ0QzAuQGJnGILVBlFXSz4HR6r9iHA0QEIUehTG2Kp2eTkf8EVybETtdCQ4dODgt102S
R7W7jzswlFvUespqa3UELDyIADksWwzLKAfsrFsoavZl2ByyNIGV7Lelcux7T/QsqtS+pPwcU7V8
lFOq+18NUF3SpQaFKNrlONTmU5jXhftoQZakepELAjrpoDW7bQHxVvgqqVWbMc+Xv/YcG9T7d1ZR
0saH/iKDwYMmHqmJI7teca2FOpX3DbUFExEmWX4O5cBDCl6UCa6LqAPeI0yUyELyavEgALSJ9j2s
bW+DQwYSUJcSaaZV1qgNJIbpfyfD7KstupnNpZWNoloHnd60AJVrwdtDLvZEO2+zAVYXNARJeDCp
3qPb5Vq+e3WjXP4V5oJX7HOzyE2w6RZpCBxf/Ts+pUZiqKZPh6CTZ7YR1QZDMembVQBjiq/ZyAuY
Q6RL/Ojg+6FYfzdFAm6KA1Dh11kwFMpJQ5/O32UhIAQmVCAgtdKo5DEhOA696AtaLZ03oXQ18Skr
qjw7SzQ8MqdU1Kq6VFYB6G1kz8Q9TCGPoF0WNKV4UZtcpzvdVFQ92i4MeiepfDW5UDfv+4OiA/4R
WkWHC2ComQudrWlVQsVe646oTo+/VbPVAoC5dfjzvmqnNGl/zqU0wXUzIEGUeX/lmbpq1CaSCf6p
PoIcboJnOU7WCUg8DAJxElej4L14Y7xpMmlv7mrbZqcW5JelW/KkpgzISGQ6CGNCZj+h0FMj7y1+
AmPtBvSuvTVaIg6QkGOyZ2KF7W0WxwtMCrYfVq3ITFhiSAh8xZkiqsCy2tjwmmMXF8O6LRmBUgLE
ohXcMV8QJgF4CkZ0bqO+aDaCbnxLIa3txdaXzx4kBXd1fxc+zI+QZAtMKQPvDREN1bmUudYgqONn
WXOk/7Fuh12Y/LG8ryh13TcjfdQanuyg9s7HRv7HnH3psZMaGXZSczSvff2S2UO/N46asK5tQ3oJ
0mPpKN42QZHBzhjneE6WRrPc2Ol39mfCwlRAfBmZBUioP0ip85qRptoaQt/wWzt2G8DlO1onvrTx
rYUPfHvlVDEtxmPLrH2+ciNgFp9YNwxgye2xOY0IZ5DteOIWEQKLl1LL4RT8Je+k7rzOJ+BxvR+U
v3InbPIsWjjyH78DFThRnLZ7GjU9n0ha1hA9W8TLjrR3zl6xoYd2DIun+7t904jE9AbOt6FL80NF
k1bpYygMR0lNriD6HpTmKVSf/4URclX6AIRm8nz2eJR6Sq2rbntEzfazpUt/oK9fTV9ZUMmer4Vr
QQwCIdCwKCxq5uy+6oJViaaWI6cUfCmlJ9n4ZBYLJuZ3AxOSCK5ElySNoFGajbyQ8tZitLgcnkGj
5vW6hFCq78p4B7Di/iebX/a5odlRJIbWapOw7Bzm1zp6ity/svWzbM73rdz4Yu+WM7tqAUMLxriU
wnNV/pSD36Z1HpemdC19sUml+Y3is+ZHMc1Kvlis2lVzVni8hjUwcL1c8BtLa5ntfi70rt8HSng2
gk+udnLV32q2u/+5ljZl+glv1oIaW69aLZ+rcy+ad2JTxPBpqP6Pt2W+9bP5Ln6rQLMSsYKYoB1L
GYI/X1X9en8pS19r2rY3SwlgCxB8aeFZgYYSCX9MQPNs0n0j0yd/+4D+ZyVElookytyc2UoACORC
LurheZIjW9E5O4g1VNz7Rm5uikk3XuNR1AG4vV8JmRyoZiainP38bCIqG6I6KgW/yy5fMPTheZiW
I2s4GMWgkqIos9titKkk+kMUn4P6kfJGUD1CtF8HQAfH/NugUbaj0YVQ5maUz67xNULhW0lMu6c1
4wO7tNADu7/0uZr6/AfN7lZfjyoavfwgf5TXMTpogSbT6/WcUsgh1TFN5ct9g7e+9dsvMLtjzMBw
9Yqq0Lm1tvKPFInJxKSxufil5/Pn5gubXbTRKKiagv06RwiZJiCX4doBD0L3zdqiq2dBvoz6jQED
4v76Xk/k/MSaisGrp0iAvecntjEjSYQdEp+tVDhDnQRMd0FlDz4ACn7Cc/Rk/CRVbB+Tg/6YoNtE
HXxp0Mitb2yqJk25KdhT9dk3DhVfawZge+fc8Zu1LzBMBW6/li4tdXpBPixVk3QZnoEmG8rsGw+S
6YI3rONzUT9R810hmxaTpUnf3JVxVTcoa4Hii+2FDzwf2mLIjG4inNFFAixd1mcuIQLjVVJhGi4y
05pEEtkKXQgmNIftk969SNkDlcGQik1jbE35Z1/El2kvQMAM6ITlOyqNG61NFn7Vhzdq9qNmzrAO
gqFH+224NFAvh/4lQArBQmOsoXwhZZv7n+CDU5yMEVsrKOxYMsMz3vurHBlQLXH5Aob3ROlnVZZ/
/u8GdP7+NBsKJaZ5pkTNEoyRlg+XjjaeoqDVLXy7b+E1zHl3dljDWxOzNQhtr5mk5sOFeGilm4++
+ps1n9Ro3aHfTV98jwhIW1gL+/T/sEsmZhgaAZg1uxsUfRFBTNvhEqWnNv+GLqIjTOQ96yyY6CH9
7Bt0J5fGu324kCyWz2gwIpBJJ4Sw7zesgtBS0NQfLwKq0nUCQYI7CXTlqPoLd/KWJWZjS2SbzMhg
csh7S2bhumXnFeJF9WSy+9J2wz0C4iClFkZYLxmaf0cr7SPVi8VLg77ACZqpQL0SCV0ubryvB8t0
7h+Ym/YMmQL9azJjzt7ogTEJZMS9eJGraBXXzxbxEwr5RbK/b+fDgyjrU41AlWWdoy/Ls63SPMBJ
AF9EKPDGudaibV28eEWJtpJKf0a+tJn4fN+i/NF3YNIgtqEqQdIxd2gJ7PZK7QbxYmQIrMaq8LNy
dfNTMtLrSRD+etBUJTtU9O0OajVKv+W2HzZ6bZnoFYfVKQnpaY0SXOGV64XJQ18DcEfGTTugJbJq
6vx7DdkFcrZW71qkKVY1vQ9b6IRTYmrhHnFP/xskc3/hpt36kAoEGJSxOPGyNjuJoGkyuCeyeJG6
5/RbiLqlZI+tU5enfOEo3rjT5LaIRVJnwR1K80mslP+ErMotrhfy4VEubXJdXwfjQTF7O0dfp4ee
043oO43D+v7efdy6yY0w1NzESRoEdu+vW1ZFMtM7+vFi6MIG/QP0P4RNmxx8AGyV8v2+sddpiO99
5ntrs08K0V/i5WvHS/kLZHr9bfwtPYsHaxNuXEfdy/vWQwpxZf1IHr2X5iU/lJv7P+B13s2HHyCT
fpO3apr+OmHuTcivCoj3gEYdL93Be1JtgMTqSjhpT7ozbvPPp+CSMNzV2le78Agka8H4h2hDZvWq
YmqWpfEf8uQh3hiPEEYCImyMF69Cvgla1YOvM5ohTL5KCc1fBJ8Riat/ZvCloYs5tTJ+/Te/wKLQ
yrmWFYoE739BL2vA4VEeuVSVwOUqP1O33bu904XaHrr6d8jSgPF1M1o1xLX3jd86aUQ8zN7WpEme
deaXmsAbw4q2/0VJqxfzUBm2labPyfjXzLf/laXXU/jmO/u03eGs6K9nOlupMOdpyB+SMd4LHeQm
M/18395Hzz6VjcgJKHRqPI+zfU0VcE9W5IkXVnhodHeDGjSqEPmT2S5YuukoKP/C+uUx5vGfmaLo
7I+qmOCTzoWewfz4FVYvDIYL4bkJbr4qYnFdZMaSf7q5wjdmZ+cGkUEliUrMCka1KdttUJe2oOfH
OHRfXFcGVL72verIXHDEoh10vhqhOwRWtM6pzpdL88enqHx+iXltqFAaGvJs+uwk9XLWZgi1ipe0
i4Ot1fZ/mTrUwZhHJuD+zt46s2RAmmhJzDPS5icpkVMNOCvrVmnARSNKzTuQk3n3SYPDfN/Uaylz
vqq3tmbVrrHs80KNI/HSaQ1UL4bL2PSfd6qQfgJVcepkRbBDtX8ci/JKV+shGdXnJB4fQ/SsbKSm
w3WVgIbW0NlfGRZKIqmkwOMSzx560f5YX71AQshQKEcno4KIwgWNGVf67ZvaVgbfaBeyu9bbDlS2
XC04/g/NE0YyGzyiOmBfmeqnNVucUYQB+NOSoETWkDZW6lMTNV9EbQztJE6Z9qSkP9FE3meF+p3m
4DEw/UNcZjI8YmUHMHtceNs/JiD8HoUXgGIpU4StWTBG6EkF3G3ES00sseo0ObQB16oLVm5cV5MA
QTMBMpDuUat872/zxmLsViRIl2yFtOuh22bdOjwDCA6LDbJ390/Qx0v63tgsmS1h8guK4skXs4RA
kcuPiXEambEGdFvc3Td1e2HMDtDpCymibM0cgoIYpJLD6LlADOn0TegY3/0TUlwQ5j/1/2phmmLJ
skjwbImzhYGIHoOGijQ3g3wUPUUfCVWQBnBx7i/ro2PhCxLC4sktOl7ziA9ZoXjUBwyNTYVqi1yM
25rZVlsvU7yFKP2mKV3kEFrIpujyFHy+eaMEaUjyhgToUtIA/wtnLLC9oEt/6YH+6/6iPvowFjWl
A2D9ZEs051uFMrVmeVhKQWSA2UBq56BfEPhknFm80BqQpgDuvRPDmGVqpqWbEonIzDVHsRpVTC6R
LzndI4i+ID4+MV9qpxovtfE9AUUQBJ+hPqK5uosgdyr+wnz2jxcbrKhOFoK7NmkRzs5K6kMhLDpm
hZgDWHZCnMRJxUT/FweFLM5QCWUkwJszK8ibSbSmO/lCUC8CjVEBFMqpLT/d37pbN/qtmdlrr5aw
8JndLF+yGCd4EIIruq6Awe5bkT7GpXyzKYRhRZz7eY83r8ZccJGju4TKnwFwpBC91Eiqpskuiv+A
WFqpCePVAXlf7xu+dQfe2p19xSGn/q4Yg3zxaOCqifpgdDsprzf3rUjyjTP51szsKyp6rnRjIsmX
NEPOwHQVBjGCaKtKqv8TLJShHnW7JwsqT+h5BwfEJ5NjZETB44AuwcKvmYzNLggz6y1V5e3hWZjP
EFfrFK5/5xmXAegOtQYyX1R2Vl5pKGtUiJv1/cVP921mzjLIzS2eH3Z2bs6ljaJHKgKAbfhdQVic
Wpnt9Vc558TWUHu85sEvqoU7+NGoJcKy11RTp7xHmsGPeuPb4NK08Ngi4xIU0k5IV+NzrFy6QXqM
widTP1j6gr0bO4xMhWoRCioksrzr7w0qbtgDquysiyw16wIFkCq4FtEeLXfk6MpV0QI7aT6pimQb
kH5xHgtf+UZeC0rZhJM5eT7i0ukIvlmxBYfGDNXBvybND806w1ldqeFWAhMX9XbT7vweBUY+OYMO
hOQKgHEcjga0KQShCsTDGj1hNOVvSysWak63voxhkpVYimLq5Lyzs59BnQbKI7mXCM4NWCqxIn48
gExvQcb7jFalMATb+Ku+CZbmNX9Aq0wPAbrg0pRpE08ZsyeuHZUa6K3nXbtG/pyX+zyy62ZDgREh
/KPR9GsLcdZSQITKGrdZctSCiyTsvKBauHI3HiUAHATxJGeELESi73cH+g0sKSnyrpAmHUX7LI5U
Vcrn7JcMduMIglfMPButHafLvxnewvM7rfL9DXxvfPYV8lSrWwQzvGuUmptiQOkcpQVL/Y7uu50D
+5PcpbG/02mfW6Q9ryi8T6Kl6rPbEAwisFhN8a5IOME8DIC1ISVp7VBKWerT3LjpU3DBtQNaqBrz
Pg0jvMbBGAzvqh8RllSDfdqfjM5axXq0zopvgrlw0ZbszZamhoxTYVqbd82bqRmFpEz62DCrDzq/
g4zofd/5saypADwBa0SxhnybKPf9uQHMJ+uIn4TXcTh5u1jdD95RDf+2bGAUvjQqXXak8fPNoHun
uKOEbEv9r9BBm0mwZWFrCQ8VgsguGqpFLthFt4Uq6KNpHofBUqLxYc/f/1Rlls8wVRGJ/qgJr9ln
/xsbbl6KP8Un5OL28QE02icXrPrC5/kQac1Mzrx8x+hYBhh24bXqvinM9G7+3P/8H17K2d+f+VTE
5YxKd/n7aovSiFnYMIWL4EfbfPu/2zFlnSqvzvuozENWsy3rdBiH8Fp3X9SyOpk5LinRh2vgdcLC
Pn2IxVmTqXJfCBx5l8XZNqWF1tVC5LImI0m3Yp/FyI8W5MBjnu2qoWn3ED8XoqyPuZoCHIhoA3eA
N6ZE//4YiwOJKQJy47GxGWey7raczj3kh2ARtvbhemKJ4qoyJdQUaOZhcaLBVAxaTzxSsXb6vXCC
/bsRd8HCq/bxZLw3M3vUBsvwk1Bg6HVz6J1oB3hV3t0/Ex/rFa8rsWhqgKqY4qf338wKjEQU1EA8
1nuq0w7spVXl/PIu9gGdqcff963dXs//Gpt3hqhXMjpv5LNFO9+xbPlR2t838PHYTR/sHwOzqxpP
8dEgvu5Lt0Zv5hH4wMKeyB890Hsbs+taiBa6SJ0vHo1niCEJrBYIOE/9I5/vi3sObJeVdU5woeh9
6n5ZV3fV7SGhbIzHZuGSfXhx3++dqbzfu5rpv0XSheKxWlv0FSzbOgSOsbDej0nTzIr63koHvaZC
aJQT4nRrVOs2pqP+WskralkL67l9q/7Zvdmjh9pZ0rQh64GA9hA6gm1c5Z3gLJm56SfenpLZtUK+
GLpxyg5Wa9A8DgVB/ET6o90uHUdpaYdmHglhDBSFWyy5V2vXrKdLDMHkGn3KH6yTvFfsYiN/YfyX
5SgLj9bSTZhFY8yxRzxNxrJs+3b+oKy95e+4tLqZ7xiLNiogdInHcWNtkn6n/CT8ttMHdSXZyJXa
+sm6INhqNY63uL7bx5KKJgEZYFailvfHskhDNdD8eDqWSBEeYkfeFw44kg3jnxa8ysfkYroCb2zN
3Iosu8wiZFjDcdrEYR3tjJ3rpDt/p6wzJ17f92E3/csbYzP/kmqmMk7MqeP+abf0Qk7/33cR82wh
M49RUrQqFKAAx5aTGKwTzn3n9GubvNwJvtxfx+1rpusG6BGKAHTC3u8QgjiJIKSFCIY82iHZss4f
okt+dO1wwW8sWpq5KFVAjd5XsDRdsGrlOgiAHdKDay/dqkVLMxclIXYsFtOaunW7r1bBmnjQUR/L
bbYAcL3pC998vJmPyplLE3tDPvmo3lHt6bk0DpC7/ttPN/dQaTNkpsaCkETc9/vQqVfSXxtFr6f/
8jTMHBKCIJYUKiyo3CDksKpW1imyJZsBUwtLWvpyM6/UMPc+dSNW1PAqxpBGiAHt+iouLOim8/tn
g+aNFTcXGkW3WE/vTI+vvKeJby95nhteHFQgAbuEk6OXPdsdoPq0R2E4Y8S3Q4wMj8m/uKbvbMw2
ZgyZBduYr0caoSFnVa9W2V7YL726N77XOzOzbcktRmBBNJm2heG9tsjjxzyKhb2/Fc6+taLPXgUP
EYRgDBjiXazg79v1I6NGnRBfHSA/Dpkkts0lk8pHn/rO5OxxYEyXqsoNC1PO+nXyq4KdoiS/ahzR
Ofxd8gu33j3awRbZDTUPUGOz7yghDhhmrTG9e/0+/5Y/9Nwi40fgMLhvYWkfq33AFt/YmqOtO8aP
Gnn9ais5tSg3P3V4o4pyBHPEHuVn9yzZ2W95FR/EB/dp0dlObnv2Wr0zP/uyTOkrIUe+mp/ceuwA
H329zcWGCQ22T5634KSmv/jBImBHkJp8X6DB/O9vypuypEsxGn183GAFwfwhX6ur3mbqu42w8YKH
v3lWyVbBhVJA1FRt9tDXFeX3uoqkY5LAsvYnIfyrRgr2deyumneokqsMQkl5YUruqoPzbQj60npv
JGRTwvy/P2E622/WK/lFECEwK/GcyXbsWKf0Jwzr7pu7o69qmyfh0bWzn6K4YPeVQjj/zm/tzh7s
sdcENDGwW62FM8ripRM4pj0+dife1Uf5c2AnSGgzuM5xz/UPRKmcaqmBd+OZoHFm6eS9tEI/VEMQ
f+Hbg/Ukt9YY7+v4L8FT8DR5WaYtbZJH5rYxdcx/Sk/lKnKWHNXNq/XG/Pz5EKqYghvTR4/+o3au
nWP5qB7qx2C32UinLfN5fzDR7e/I0Uu3C2f81q3SLF2F4gm5gf+e7bnWZbI4VOz5tVlru+ro8+a7
u8mNyCv5YTlPeK3JfdjtNxZnLkvU28FTglo6Iq7HqOJ1ZxvP3XYKadJdZQ9rEksKNshWPfT7bjsl
su5utC0E3X8xWxEG/GY5P5JvhMJAXf73M2izlyIUAsjFI5/B2mln80p3/9ocxg2zYAi2mFSf/qx+
MY1+m9vMtSChL0gsFnbiRqT/7ifM/FvnBiHiaPyE3okdZhM42dG9yPvRDnfpkdnUtvCyFFDcSmXe
2Zw5HdK1ShcYkc025Pkq2imviTakeQe4Svds7RbWOH3GO3s/RxoYpaJ1illKx+/Kg09c3nPIctty
Fg0t7efMpdSMi09ikYUpXKfsVNmCjSisjTpK5zBOe7+wroVbpM0SgRI1Fnec1tWtp7zeJchIDi3L
Sy4u/sL7V0nou52bZQTkWUaZhNPOcVmmNLR/rGzjKd0NDtj0pSh68aDMQs9pPowquBxO/7F1khNj
jV53r3MQIzrkSw/C0uecOaW+nqTiDVxEw0PU7qGpMYnNqR3Eqtby3t25OAHhqhFi57bB4WFMOLWu
xV29+Si8cQozT2V66BiUOrvKUN7XuhAyU3Z7npyV6qB3bVeXyQ9YjrBYzFOmt/bOTZmHrjpTC61k
upnm1T0UJ1zhmimbJ+9L7QCT5qufKfOdgbztLCbLrtpD/FkvndFmXH27Mg6NE5/iE8Nb/2UN8O3Z
02eeiknppqW1HIZs/blaV9Q4L1vtKq6WnsWb0S2oYUvS4XsQVs8OOSz7KGyiTjrqx/GX8eoxGFi8
ZkbIbrGQeyvYe2trdsJLoen0CvmT1zKg9Nxvum27b53J/6c771KvjG18mp7FkAuNZszqvguZjvTH
/f5nqbMjj3h4w3gDzDcHhDBtCsc8euESoHVpkbMTHeqKG6Dvjp+yidzt9BxcJ7fI7ILzv8qE3nzQ
+ZOKr5cQmccWXXfqqu2L67TT68n2ySv13yV7wCyhLACRBVw2O5WxElNgGqT/3Nbw0TyODtXVNZu3
b7kP5sZf39+ym1EbIaOOHoOKqKU+27OkM7wkZajjkcGJf3tH/qzU+5fCkbbFozCs0Vva5cds4x8z
Ek1hqy3FrLc2E++ENIQho8w3/8DNgA5Swjy1o8XNMDmh4F5txLIcovSl7OTWw/3W1uzjFo0pxjXi
U8dhS8Z+tOz+qV6lh/+PPGi6Z/OL8NbSLCRBFbCv1JBVGWfU4n+0L8Yu5EE1H+u/5Y/0VGxUmgCu
PTzd38yPsI2JlPfma86SH/wMqrktK2Qw6DU7tcSk2oPrlH+Ng2crf8RVjdLIgs2bOwiObkJFMdJz
7uRd15WiUmtk3jlh1Z6zg7dmF7fwpMWHf+NgrDe2ZjsoISETFGPNadlNzdDgT7UH0L4QxN56Md8a
mW1eq2mlFKFI+HrnJ9dJWL/VCPDuf7glM7O90sqqm8bATN8tovbeHpCDX4HiXrjgN9+ft8uZ4pQ3
CXE55DIN61amsdueq6vy4K0zKlXtVv0SLPDll5Y0iyBruZONkQHerz1kxmpXDrOSOe1LO7S4ptmb
GvDGmbTjZd7UKd731pNb7m13JR2LL/e36VZ9HI7VP+d79qZGTMzMJI9FlQ5km1Ow9mkv+DuCt//y
QMw8cZaOKC1Nhxu9/sepJjX5fRa15AanXfjgnN4saPZ+ZplU6dNESV7p6U2LduqP4TQlqagpOkjr
O2O2tX7/d1/RmOWmSutKdeVjdGq5ihRmEns8IOFnuwv+6JUGNlseUi2iQqnaZC7AHDNtJEggx+og
0ybsTtEOMMOj4vyqQQF0DtzwH5+4aOvi+dlzrtelT3sjAHpne7aFFcqaCcQI+fjwNb/I6+hhXCHK
bbc2hjUb+dp1som3S9928hT3Vjzb0NoolFzuWfH4SNsXwVyK98y+eUwu/UknyFReFjbzRo3t7TLn
lZ4KZTtZi1mmsTpKjveQb877yzo/VZdPu98L3/SGT3lna+bywxH8sxqyuGatUskKqNKGq2anLVy+
W3HQOzszr2/1fYAgL2v6inr4N9EWgAWM+/0fgL6rb9/kDXKbDPfjuC5B1dQbuye9gnx0A6T/HOZZ
BVEtW33Bx1SbU1KUn6I42i5s2I03WpZAL6mwFWC7qdNvePMGBOB+JGWopiv/n7ZLdMwf6tPUpV8E
V9xezz+2Zo8AEt8KOsuTLfu1BOuv0L6eIrup9ERP1rGExSTr1oEEqzoBpS3wfuJsfU0wlE0jlfIx
1CsokGtB/GYkf3VjUXTiliFZBBoLalKZZNXef8gmaaJEClX5qG5bMnm6mBTX9k+gY9fyhlqjI/KE
L2zeLafy1uZscVqkMgImxqZ0dq/JU/M53YtrxXlhYpJdrtPP8Sl5qU/KutvdN3xrI9/anW0kqUgm
MGpIPiIzysSGTaX9uW/gVrgKL+ifrzl7xhkZ4xlqhAUBMcZJENlw3PxBdJnNkq3T9lS12zL/H9Ku
bEdSXdl+ERJgwPBqhpzJrKqsqV9QTc08z3z9XZSu9skkUaJ9jkqtVqukDmyHwzGu9Vkn3CaTX9Xc
KEABvNR/PmdfLr9h8rwDQVNIKkwYHHjd2Ya7z9B0Tf4wvk9A74QZbQ2UMUC7iW6TpZs/10tztf7J
c9GINZjkGiIeQBhrhnazIXsBI80Na1jEACLcG4pFzEKHuTsvbP2SUk3eDEnIRAwRjC/V5+ETyLTs
/LhanVAY6FZPLVuqQs1VRy5X+mt9LwxQnEKRQC6D0EtXVoPxmbPjn8jYABMFj6OCl7kY4+ldy77/
103+/bQL0V4FaGqhxyaDzQl1Wo4Nm+N5dRqzIB8gUELy9mEpbbCgU7+J+guRUiHSDuXT0dy2EBlY
QBZFtn0pgrgFdAIQKdA2RgwAjBqRKdIhLTgfRFHyqD+gkgj2jXW0jj77+SnMwgRX04er/13Qm/EZ
nPoalyInzySpAITuu9hN1GrRXpFuc6R5qm3xqKwzfbGiNWuCLhY4MbdgRKtqL8cCPQ8Zaetwdn+v
hvjGf8lbzsiM+6tbEjf+/uLcRImjfuxDnBymbOBtKQ0WJPy+5vf2b2JUtSYA7YTz/9oo6ZLpm6mO
8xpvQLQu9L8gIlqQOXvVMcWqgW9NwnDBxMJxSLEAN0ARD8mbG4PYwshe0XabExMUwvf3b1bvLyRN
7FlYp61GckgiIKcZdEVGzsPHm/hVf/tLT/HsS3wha2LAeKUoCqAC43UC/Pv+sQVe80I0u7Bv05Cl
LN1BwkineACnJoZ9+pABJUhjLjA9l4zUwsZNgTtl341k6tExnvVjVh7ACJH1jLh6vwYZ5f1Dmgto
YTZURdMAzCncDDaTCMDEqRyQQxw4VuPtMVGkNYnlDClY4b4131b5yiBZbC3InQtTLuVOVF8p20SL
Vcgtc9TFFcB3u3qOqXZLxQ9S1keQzCyo/lzJR0RfLI/xMkzQAcnv+kbLINfJhNAjh7Y343WLl0aC
11R+gd9aAvTBQXtfEjl7lEC3/R2cwsjSRC/LIC+kOgjJAQj2asQApZ3IzP/uzwGYh5aOcs6vB+4M
ekVlePCYEr5eXuqXalQnGTnUf93HeN2sOZvY3Ut4Di2JLgibXdg/sjAMcS0L/MODDCpNbKUMnH8m
nBUwx57d79RQP+9rymiQbmzkhaRJyMe5EnCcWkgCX5fcWOVX9zcDzai4pJCjwt2TI16vKJQKwICP
csDoevD/IEwBSxDY+xo9PPXr4rn8pCDEZMrz/eUtbeREJ8uCd9SBxODVifXAT0CC8APavErd5N6e
C3Z5+vq/yZu8ap4o8ZkTYZngyAQIPJ9ZFP0fp+Cx2HKn/03U5IrzvhblXQB9HKEGQ2SCHXDVnzE6
lZr/m6Dxdbh4qR2u4QHEnv6uSX0RXtFLBCg67kFwdeHfJ50RmKNXEXglyCthFvFaltcOYTTiUBy6
StWDEARZUWaK2THyQdacgwc4X1LMW0uJ3JWEHjuMqKMr7jf9ebG6MA8yVQBW5UEGmyhXoBzqqJtE
oKztayPBvaPJFmQ3jAtCJhQAQePA7ir5Cxf+9npcf8XkemCUqnbTIXYOVPzpw1WaHHO6un+MSyIm
V4ETKaid+sg5gDDOCqKN1m5baSn4mBWCdlMArPIAiJginGHMuQc2ReMcSrdkTXaq8n2t/essFRXw
qIryODstACv2WkckueeEaBg8Ww238ptwzIjJB9+ldowShZXFQtA63thrw3UtbWIg+7QYUNsWPNsl
rqbXMVg7uRIkEvcPZyY8HWeAUU5CLhVLmqb5vBajWhn1QS03JJs4fQLeVoSyXMT6vAf34ktcuAyU
nCYI/Iph05IcfFvZyEd2BMWWGSiokvZLodV4sa+Xfv1Nk6XnYsZVYesGdiBp2zx5Iq22caOHJlnS
/tvJY8yjj7AlvESR68FMxvWRRjWGy6Q2DGzVr4ycvmZJqntwMl2Ug9An4Nmiz7ofTV4woTOtZaqA
Rs1xPAPz1Jo8WSFBr28FZtHIRkPMqtdjk6Ejxggsd+WagsGZpaEaaAJixQrsMIbH/JVihUZlPQvf
qn1fA8jMbl99y8QEDFpQBSqIzO1IBJXMaUADIZrXFAJQ+XrXCJ9CmOjJN5FXgQqaQKRrMCHLRWvw
sIvcGxpOwz8grVLrHceZLeasgtcIqGEeyH8wPXYsQEGeH0FLGP0hBSDMdJV/1UCHfH8Nt3cFULQj
8AzhAd+IWdHrYwwACyHmhRLZeZR+q0BDlcBAdl/ErYG5FjE5MS/DJHcVUbSqAHM2xcyBYvTFUqH8
9k24FjI5Cok2LpgzIIRfyV/1aqgYuCGBQUsOgwnuPfCIiJnZLzl9S0ubGGjS+HIv9pAqc0bI70rf
FMWFMGummAcjQ1D/R3SKCHVqO/nWdWWnLFObK3KrpIAlepIw/A7KUJDoGZG8AcEPa8tw5S3Bx986
mteSJwfntF1NhrRKgUX59IekAEBDjwPUtxUXlHAm5rqWNDm9EoCCSebWqQ0WUoqSiWrmAfMBDKmu
qkPPWm/BhZhdGdrpUQEDSjFMybXWZySOAw3sZXYsvXNVwRrKQT/ec5CE+eKSgzRjJSS4SP8Im1hK
vpNiUMtnWBwIbsDpSOoPmq5AN/LvoznsIppEACyNkO4GfJkGYAANa5yX1+aATdso3hZOO60AbR0c
BOepU05FCKxyXMIFSzh/gMDBQIMF8lGiOkltaENSCykqwbYzbAqPM+JnNNQWKej1nil/Kpx9Fyw8
BDPZPcSrI1UDcAlRzJziBYK5KmtVT8ls/2OwktMnp7cnCUQ9pgq7L+6QFY6eqbHkWc+9+ldiR9W6
cD750lcByEozu68/pJ+4wbSlE8G/MEtuP6RrpTWdLzFYSeqhPfah9twAIb57p42pKK5537DO1HKv
t2Cy61UHeKZMIZnNrXmdAGo0fBY3/qrbaWYY6VWA3OOAqr9nFgwEYCDaZWjsV830VSqXbvBt1Hb9
KZNQe+gzt+cznEawGazcBtQSclzo9m50/k075Ptg/Xed6NxJNZdaOG/zUJAsKgD9FOFbYqr9+kAC
EWRWNEkyO81AZiMjOu1dHfDxgYjkUMZc0i+sdVagglQhOiABLiVPBLZ95XpABkI9V34DrYvOt4fA
cY1Ascu0BZz9grgZ8wH2A8Q6AFcAuOo0QZ/TgQNlupjZgJgFJ0Wy4oAtkyI2rv89/jZAfgCjAEBs
gCxrNxMSA+FjDGz5uf1nHKkMV0jOsGf3KC60KM75cJdypp6zq4C5bAggp7Gic3UeUFMWWHDkzNxo
dmi7NeHMHTyMnTtWp3/0zH3yTHUdW8mq/nSftM0Sdu6ME4TvAVqdhLEQ0KpO77SSAGQ0j3MbhKZ6
mgZ6Wy4EC3MSEPgAsQYmEnhO4+8vrIaY1SCTJUlul34s7DowoJkg01561n4rJxP3X0a5gwATDAgc
mDC6FqOlWSMUeZXb2QYomIxY4Zo3JVPedWzv6soagImPmf7cYmz6OdKXcnvzi/yP9MlDl2pcmiVi
DelqWZhxkgknMJ4uwTrPlEUBR3WxyMlpSXIbF3WBRYrb5My9+Riw59CYbKwwW7rHNHjA0veF+HV2
ZcD3Ha87rgWZHB+AneNonB0Cg3ZmFPFOCxeR6pZETI5OduVcrUA1ZmtrcRt89WCleFeMwiz3guns
lE/XiD/vPx+zLyiwIP9Z1eS8MAoj+WmJVXkb+Yu8YUNfAqP4THb+BsTX2haQZmioxeTGeUHwGFTc
qKkE3C7kf9HFy09O0HcDv/Q03H85Af0NEPePkWPw1UpbJe5BQJSgBvnCBZzzUIDVNeLHy3gjAGl8
fTXkpPTUEOlnu8JwtWhapwjV3G29YKzn9xQsNbh8BEN2/OQdjLra4Ujf5jY6+VcYgrc4E56Q5+jl
nqCtvN6R75Z57G+whCQ6F5CjxfQfyb8bcGFiijjpY2GAZPnYGQVqx/JjtJOOg/6hGfWOLpzhuF1X
RyjxmFIGxh7M5UjVMDlCOQP+WpnAZIJmLdUL6tVrRe4js0AkZtxXF/EmtpvImjy4niNoQeKGuR13
5zj4/un/eGCUNLhq12uAr5GOJUol2YOTGHHF5OoY/MHf/WfRbZtnd1P2VuSKS+q0tP7JObdF7Qq5
im9SyFuH2R+68YQnznvPwTXKeywEh+UKtNdurHP9asD8m2Dd35XbuPBqV5C8u1ZoopEOnBb4gqr9
i3EZ5y9Ir5P8OJDWKAdLpi/p8CLkmnlf7HiuV+c+Zl1k3CTkmUR4QJNzxzh/5TdKXdtqG5sZxp+F
rUgTPepS0Ml835d1s8dAPqR4lgE7DhBEFPGvV+hTUue5ohR2HkdvWehaSYZhvbp+uS9mNHOTJYH5
7hfhHGUwZLCvxSQg2ES3HsSUPXp/yZMvZ6s2RUksXVCaufVcCprY27DE1sY1BAGU+RykGLeNtcMg
pQvbNrMevI9jcgwEj8hRT8J2KgGaLS58rCezsw79Zd4zzawUrAT3921GFaAI8DPg5CJ9PLXigi+F
AagxCrt/kSL0ehWnXDJrzbovZWbTrqRMLn+mtI2aSkNhU2BLlsHJNwfkjO/LuL1LMnQavi/SiZgu
AZT/tQpUQZQRWQBfh4BRyUPa5ATQnkKB/t8+M9JAVvSwdEI9A/yNroluPrJWgPi5CpeqwHN7CnhD
1EsA1ayhCH39IXwMGtIMZLE2T9HkJEsr3v9Cg5vuUN+QtKUk7q1lxbrxZEgjBSVKKdPYIkiCVoxU
F+iw2fvgfqU50LM8g4gotKEGTdp0zWWnKPWeu8zS/rSVu6pioxdsj1/LYqOjFqHQmoETKGqOWkeX
qHluu05/vw/pyZF+BUCbE1UOi7BJeADk2XWhrask0ZUvj0RgPfojbINSD88ZZR5Zc/w2Cn1LJZus
O5QeMIEcs5cOhca86OW+qki3xgK8qUiVSkDSBrDeRFPqGlTVnUrh4/b5K2jMdHAkLzibMxoPLh1w
gypwIYATMNEBUJd5XdLmlZ0JgyH6285VWKgsGIkZRRu5ukCNQjAQf3N5wUJM8yEsKzsNt8LwN9c0
IwgA0OaBp5ssYWfPWKQrYZM7HKWuoCRKUdlyoepiDSq/ryb78ZU/989m/G8mhhxngmeJgL9Pwwt1
fXlQYemawktrW6k+ORIyFQRygisydCyJ/DOoKs378m7DLQQDYCVEZo+gIgGFuBZIWjcjktLWtqeu
SBWg/uDGhly+VZXIiGaXmwRAcdTsv9Izvws36VlrnrVwC021lV0pre9/zq3ejIC0cDzB9wrkbnlU
3QsHMIqjnoskH13SyalSftR4H9B0wVLOyUB6Ec3SIOpALW+i/p6URlxMktouAhQ73GOSIs/ULKS8
b3UTA2/Id+AQUaZD6vR6IVnCK2VQZyDotYC3B1Psog8ME4VL4fKtvlzLGRd7sWGCKsilVEEOCOmI
xZtqsAriVTMwdYm89NZqjJJwpxG2og3lV5EuJHmklTIUi2obCEKeXgndUUzSJWs+sxykskH4CpgY
BFVTIooyd90BXICNnRjWOFQBAu+FNO+oz9cXTLqSMDn9Wsm1wJMhAS0uVq6nur9RrYelfPkvWdBU
DFLJKt5hDXgVUwPoUy0tahI0diTFh/astPDgAVZZ5LrnP8few1Bnb3wXb/oSKHCD2TsHp5MsTO2A
a8N0z15mtsRn0SFNdJI/pX66V8BerqWMW8K4mjlXkQImGD4qaAhA6XatQSqGtxGc5I3tqCW3qaLG
N5uy/7l/r2+bIvHeXEqZvIJZUXRF1peNHQMX1NUTSY88vM/Sh3eS4k6Xj26b5ExLTx2fvGR/Fc8K
BtMVowX7MrNYEIbh3o8Fb3BJTz6jSRUnA/h5bweiwrSmZksN77/uxuTgIQE2FR4lD6KSiT1tgBDD
Z3HTIyGRwIK+hY/AIn7p9tWp1OOVYkTMPfknFSOHwLjfiOx7aRpwxrzJPJxmHsQfIFGcmjfOC9uQ
K8XeLhPU7mNPB2NlVFbG/QO9fQ4lPO4IbjBQjKf31yu7sAZKlMbp0Dm9LSTdWglQs2ipniSv4lJC
7rZYMYIMYS1jWwca/aaDLW2VKHxVFoPd6wPAo8guexrRFTqgmyRmv+uZf0IPdLAanu6vcG4fL+VO
LCu6hOuE5/LBfjNOC0HUjK9+vaZxdy92TxID0E0X+L81Jq0+mx1ApzE89hBaS12nM97xtaTxnbqQ
1BeUA98BJPX6Z7wKANaibqRNsh5W5VtpfJTrfsVZio2sNGt1jBSbS4TUMxcCbjm46lFtAHUeDMz1
FwzqQJMc6D1217fA2aQ+c7jXgAdU1Y/Mm3Gto3ipU6dl0WMqvhSllRaeFSbt0XcAG4EkZaYM6ybd
g1tPXCKQun1uxiGmka9LAj0i6J2uv63wYjT/uoJkD1w06OkgSMYgKt466rKGFVKsWJzCA748IMrq
vnbNS4aPjNE2zOVPcxBUTZGhRfLSLtBj0qL3IlFjxncrd5OWb74qLGjcrd1DgwsBjjZ6feD7T62S
SvmAG4JAsv0CWPBcZlXc0mTwjCcJyEyg+IMYGF6CTCaqJvQ0Rk1Rk+zKM7NTAI7eajOoTF3FP5hf
2me2yLFQZO0epC9EsoAjxUBQNCKf6s1iJvHWPl1/zETrAkdL4tBRJbt/4HM9V3aCpGNWDDw+frcp
67Vqxfl5eAHRX1+tRUurN/fP9zaJOgKI4h0AhxWoouFcX6tWquZtD74Dyc4lDg2fOhEe/J1Dk+cs
EJlSbyPvINbbUN3KAqODqquRFcifQf3Yft7/kttK1e+X4IEXebAb4iZefwkn5zRXhkC26Zcaoeub
SdVj6B453T/JABmXzZpbxfkh34lbbyvZwYNyLLbR4/AD2jiRia8CXaP1SgMzH2Bs0mHhIbn1x4Bc
BwquERBXIJhwuf66sCjFNAvwdX31VWdgndQeYvL3r9QYRc4hLH+9vxu3+HUjLfCFvMn7zEkwRkoM
eV2zott2b2tbhz1/2E/fCwv7ZUm+9gQgaWQDVPFEokwwMS4uqFXFJAxlmxwBtg3OkerUDZb76Juh
bCmYBVm1GFjuHtHfV6TM3eUvmmCJh+Z9+EObA2cNkilW1kAfZGWdcODEcAcTI+krX1oit7t96q6/
dOITV2FRNVSJZTTJNEzJWzYMW1k6Lez8uN6b/UDtCQUMmAnQnlyftOgJnUvLVradXg+LgWkSoohH
X5RZ5xUMaFCSVDEtDK0lj+h2RGA8c3ifKsY5JVTYJ5I1uUz7mGtk28+/5B0HFGTBSEqjiRnp15V/
7NEUXvOPg7+w5Nl9vZA7sQFy7wi1XFYyLN9L4Z8TnHj2X52dihkxLG90Oifue1G1XB+mg2zXfmUP
NFw3arUicreQ0BmN983hXYiZKDOKhZ6CAWrZliN5JbeRotM++yqQlI20Jjb9qF5C15p5IceHCjlz
nJ0okYnZEuLcidAjJNtR9h4WO7+yylB+LPCutJwPyh7OvK+fcysESA44BRTkQwAwea2eqRJSMriK
bLddAualV1lsV4HzlKQh64olOvfx5KfbOTbcIgUH5/mWktkvOh9Ih7KNmS6FcYNGzTQBvev9Jc14
f2hqRdIRoTQsLCKw6zV5NSfXCahhbCXy4WG0uhw+xtGLJGMmRzIVKApofnjWmW1jJnRAwSlMrFzb
VLWu+pZG3gM0W1W8zOrYXEwozDoMvyxbCMjHaZrJjsu1P9RiqEh2EkTbKleZA0xRDueLAQ1PERn1
EBg6nA78mVQfPiKQcdXlKhZ0Qs6utsbAsCYx50kLWFPvI38pNTZze+EXgqMbrbqIPKYJ9aAAwDEa
PxVbRQ9y8RiIm8hfSEbMipBReUC2b+xCnuh4m3SxwiF9ZEvDsXWfBnQMtur5vhLMqBp4WP8jY7LL
mltihrSSFDsb2q9OqL7AZb1wdW7bGWBgQVNCUa+h8HamPRtFP1QEYGuSLYDPSya6CNLOogTkTZ2x
D4ATuayWH/1Ty6lGzz+XS/Nus1f3QvxkiZ2E1CYMA9z4Ls5Z5fWt6Qd5bpQuRu2gd+gi0XqysOiZ
fVXQo0+BxIo2I3SQX98tHhDDLe3xvDtiWa6QCgwMqdci6/7p0fHbp5YCcAfwWBBvYwBhYnhpBjrF
sCXwqs+IhUxA+z5q+v7RZdYfjVlfK59hrH2Df1KbM3TT3G9fzR/2sf94fqp3es++PbZdP5mr/ft6
/bBev53/Pjy9pMzYGa79tgPa/O5hqbls7jguP3niToDqranKHve6Giq9C55pv2sp0I+Fo4DGlvv7
M+vPXQqbvO1O7A6l2kuSTTCMkBVbtIaK9FlKLOGTAwiXZMbPZKvug2znqEudEjPXFwCW/zmbUUUu
gmvUwEgZJDgbEr1LSPO2hVEv+ce/VKP3FGBiI1yHz7Kqo5K9e0tZZ2FcACDhIAlm4iraUJYzgNCY
HVOBbn1ymVhtyz0SCdSQF8EM5lx1lYKDcEQe5kGSdL3cUKoJAQOybLv9n7RbN6NH47JqOPrljpet
IokXDnfuiqF6hPFHvJMjyde1wLxSc67w0ZSYg21ExrCZt1Bt+Y3CppuLdDZsl4BYDNHatQT0XiRo
eIsU29psOH1zHtiPYkjsi5pU/3GMn5Ov54bCzAD9Lk9ruoneXmIGlIHH76WRwbl7fvklExum9p0k
Ds24VnnX2w5pEav+QcuIcf++/B7SvRVPXIISlGl9QrHimPXbmL29aezz+AliA1bs3z6t80Y1fmLd
Re+kpp++2reEOSxjSMUDA9f68Filh9bDLjXr3QtIrBe+bu5CAakQ1FQa8HJuqNqH3FMTP6sVu3EI
q/ttQ9Zp3Cxo1exOXwiZ7AAnV4XmiaVid7AVKnpRBZXVPqPpx8JWQ3dudvpCzuSBKCny6lWFxdRu
l+g1LTFSk4f9QmZnfsvoOMIkj7MVExvEF2qiDU2n2EQWEVLtm34tkKV0ypwvDsxP1GTgTSqYWry+
Jm2cNq6XJIrdq2gufcH0RvZMQSTNI42Tft7fttnjuZA1MegiGN2lIoiBIavthi8ehH0gwRTKpfBi
zpiBcvm3OI/XewqFLDR1WyheDrcI0PEB2ZQlD8bq3Oi6B7idHcqumvZ4f2Uz7yLOCYkAPOMgYZ7C
xKpZErhZREAwJPf9TgWOvVn5wmrIlEOJfBoo3/0FiTMGFJibQP6UeEy4ofP6+ty0HkR2LgejQgrh
VQiQC2vK8/1FzRzXlYhJPoX6qZjwoC+xhVBiBA3QEhJMgxXH/5o3U0aRClVbHgvCn2n7cTT4bhUK
EJTn3+ihAQkA67uFqcuZy3QlY/IcDBVPXVpARhX+wVpquha6hcbx2f1C2lcCjj4OddqnrSl9E1U9
1LuLlIQ1Q39WFCRDJGDrsxADL/dPZ07lMBaHMEZWKI8g61oBRDeJ03JoFZsTU89svBTsroMaMqf0
MGQW+96qTr2FC/xLsDExfFeB0yQlUWfgUBViBE6dFTMAyFH2EqxegFVvjhw6wCXRjy77oebq8XR6
P6nGI+uthO2B5G/oLRPZ+m/LlgohsxtxEcxNNiLm0H4JVAxoj1adK79T9VCtExCUJq+S1rNGzpYI
OBXx1v5fBV6Td6YifFEjk4+Rim2/BQA1Ymq9wo4gmsZPyIq3narX2zfCCguu3fknBSIdtivEhmF4
IdUffzaPUIqNgoEgX5cApER1xwMOssQKM9wELwpe5tdGLy3GM8DlPfw3m6YAdghJERnNKFNdbUqp
7/qUIgKWXckS3UhZuXH6lvXKRqzF+KhgZmrBA5i7HsiZqmO3FMqz0mTT4H2CfY5G1Jbpcx9t4Nen
QaCLafjvn02M+4NRVB3n+um0IALI8r4tBJ/iccYIA58QUKI1qL63pdqyf38H/yMKxdLrOxglcpHL
MocgvyyeAql5kTrxlfpCxRS3l3Wv7hrrvsTfvM70BqK8LYwdXr85z2uRbqRCph9T+23EcCoQJrwg
nQOyHXCZspFbLwIkO6B8rcpQQWzxJpoCQ0p6jWLA/S+ZM6hwGcC7jazv7WBTIst5F0kFtTVuyykP
PP+j4UW/L2PuagP3BRUEZNoRkk9eII6Gct+4KbVzbwh01MBOZYobJsvIKZPTEKzui5tdEgj8UPMG
txUyrtd7i+aCQfSditpSHDAZ82ip+lENz/eFiLP3ABUbENARtFEqE3tFe0/i/L6mduH0zGt3bYUB
z7UA/O7qxEesUS1NxXAkf8oVZOikVV7rkbMDviwDaxT32DUhQ52DdZzLeqc9uB7Ak0BFVJ/4pdbj
26kEPMxo0YXLJqLh74ZPvu2qoiyqntqOF6NVnFhetWsRvrgbsTJkQVcwnqGXovZfnAPFIUjjrBfq
jeMOXgTfBQg6gNpBqC20Dbx3Wj2Aty9eOUjkLfRy/VYmptfpUtTEKBUt5gS4AKJqvbE6/Mgolvd6
yhCEY0QJXWSPyaYzYgRRQL3D49axUHf3jTlgdjFiJ3f145ps72MXmAcehO3DA0jG/wvfBdBfwHDA
LAOA1ke9vdgPJNATOQKCiO0PyhlP+1kpaK47ncgv3Ldfp+FmO+DCKmjUQmVrmhj1hiiL+liDjcZL
FW1C1oDrYQTeO6KMtRaMEZ+uYV8R26ebDKC8I5R+ixEg2DqGhd+/Kb9e872vmd7HPMm8zMXXRErP
pNrQ3vr0mwMqerVykp0S24FX6kRBJkrDfM4nBzqMOmVFuelTU2rB2zF0FkCWmJCjLZvbaWSDvmUj
U3Z9uSbBTg0QJAL8swoZAeyHt407H1CZx7K2Sk7PWsR0uqIy3vYVVLDi0mgVB7BeGzkDDmKztFic
4b21StdnzAVd1Q0dhVVoMGzoA1doqVFgzu6gVIx69RipIOt4LaEMwwx33FVt2p2qASRp/lkliZ7W
C0/UXB4CQ1sE5RbcYTRgTO4Uihau7yU4tgL3JmVvwGQyKHwj1OQYXiXAYmiY/VN0KNOjs3fNny+V
fX1JTGE5LlZl6vzX6P70TDUfQgPxNQPd1VIBZSbupehawdOF8qFCpswJTS5WlHiBahP3g+8/kq4E
otlHnnxocm5Kamze1+VbMA6Y0kt5k6csyLucVBnkUfWTdw8OKNWjNVDVbOrh1c5yhl6GuGUSSM92
ftDqWmc5ycaDUwhC9EoMgUPT6ZFgkp5AAXeIOHUHucD4qcyNSHjvBX1wXD3mWJY/Rs2L2jyFQK0e
QNLNLU1WzL1gY9kJfTWYcEe1d2KP1DpquLSpVICooA+uEK06Hp4kRCFV9BSQo+gcRNd0g68q/iuT
c9Bu+q8B6D0yXqngnfd7vcuYQEpWiDKespIJ4nf1Hj91dGHTZ9+v8YDHaRM0r0x7Tru6Td1cjlU7
2qjduwPwPw9VsY20bgDuLdndQlF4LmNNL+WNccOFofZoqGheDnlNVelDGr/K2itfg2TsKKe6qz1k
Kp4UoDgMvqmED8BZdOQlxJRfn2hqSC6/YWo0PSAqjGMTducceU93kicqopOuYECu0LQVxlRE6QGu
lk6oNcS613Ym5T94v3gsvHXmAYV/cbx41O2bTxoHV9AhAI35LYRcbEvFe3zhh9D9FopqkxwJmPQr
A5GZso3cdf7vSS1w1+AMYgSQwDFFsvH6GPIyS7jUzVQ7ljG/aconGU1yttu953oVl2wAUEm6uX+/
5yqelzKnxXokuTNHcVNsO1q1gTVkeXq35kygDLGTyl4TGLSRt69njo2JcWORvHE81ts9/mfN03RA
r+SlV47y5c6qSmXXZB1aRBsd83ZKufL6Uq/KIwGEPeiwRaNMlyZYR6N+T/5E9evODSow+amIwrMt
4d5UolN+wxMMeoIc6v5mz+oTXHQJqAoqptUnKh5IntyrToFr3QsMMFe6VoIhL2IB3XHKSSS5Hi7V
auZNyYXMyfsckYwUBB3GNiGmtGpprFNsLirWaNFgSvWaPQvO3/vLHM3ozZai7KqiSAL4iGlviyoH
OeHUVrV9mTeq5I1H21Aanu8LmT03pEpFOPmImcXJugC9LkhpoVI7CGLdF9dOGxnUMSvwpHPuAgzS
b4h/syLoKPq0kSBDeH59MRWuQWN9CUOAMXUj2AQbXsfIJBuYyyQUaVx21uAweICrQhFsMDj2iSLU
Wtmf0v0v/cPzh8Pizf4ZSNORnsDnBIoLihii9fx9f1dmNQxBJzIk2JibwN4D4G6ZtDDkspfYqgMN
7sNdCAonCriuvvsTFjlzk7f7QudcEhVHgE6fscN76jfxQlqjHA2haklYEsJt2serWgNGXArnSXi+
L21Wuy6kTc4irwrQDclQaAUmMRM/JfG7R1h5X8icq4AuKaCQAI0N7cq/Y+EXpr/X4jAROQ+mn3uJ
a3DmKp9Nuanbs+u+RdU6qliNDkTex2t0CBI7FtadTIFSAgR5+hloh35ENKiBl9VnZkGy18qtVoW/
ytRVtoSYP3vFx34+4IwJSIzx445dfKsrDFWecY1qC67pyWaaroDXX+gykgEe2pmFx3LppZo78UuJ
k0CXxpIbBN54w33E1+7AvbtJaKZOhbmsryJs31q8zvdPZEnkxDmvnbQOoh4i+zA0Bwm+eHXuomOK
yWI3ak2JWyIJWxI40bMYyxvKphsFbp1tXPr70PnO3UfqK0biN+v7y5u7uKj9IMRBFXuE4bw+Q7kW
SVkg62LHChIWxU5Q1y3HFHQeAvRWfau5hbBtNh+HqekR+WwctPt1CS+Upi3aBHV89JaNHAQqCDoo
AuXsRCyg/bE/kpkzBTDyEM7OIQCPGnYu9YEiXDWTaOFoZwI8FWklDcvGTCpAVq7XLrhNr4kCcrpQ
ZJO6n2JWriuqshQu9v1dnnk0riRNzjTisgj4GJAUOX8qvmBj/CKoYHwMkdHiFo50dlmSgAl4YOUD
KHlypG7juXnQeNRGGQTORGBJostKJdUFfimf+9tyM3mg1NFOIdU1ooFqExMQZs3g5rlPxz4IP9ig
eX+gGyX9Ankg9x52ZuhlRvhcc6z67IW9X/Y6sBvQmFFvSHfulZUYLtXG5qwSPglNWMj/IIKZdgnl
oVYkXIyEb9zGKL89F8KjpJqe8ifj4g1NT8RNXwh5/S8O+ELoxJsLUQ9QugRCmxBAtd0Pug2NKv2p
MduBStqCNo0HeLPpeBtQ+sPjh2zvtd7yHFESv4Yw3o/B+h2h64+L8iWcjlk1upAyuR314Ed8M2RI
ognbPkZNCBWcBpPrbcj8fql0PzMGBPA+1AEx7YjefDzp12tqCQD88IohdfVW8cbn4DLiACgHpJCP
/0fZd/U2rjRR/iICzOGVWcmyJDq+EOOZMXNs5l+/h57Ft1KLK+LCwODCuHCxU3V11Tmngtd0Beuy
ODRMHc4IHrvKD1z9ygdNXBWneUyQio8/1AZOXPwi5I1n1uAVSwslIzgBhGPmL9/FikqUCl02Kk+D
6kXTk9r8+e+7bkbF/oSGqkiz12ul8xswGpQn6CfrUvUxQLhBy18rMdB76ddjW7OLojcduDHzdIE+
c0djr9DtPY5BTQOL05r4Wi/4SzqhbnIiSDmveeallBhAjP+zRuuYooaR8sA8K085UTdCcWALqEHF
HzWz4fJfIYSwfKOW4NnCdBenoVnWHHR5pu2Q1pbGK/qUvA2kN1iyUcNXZch0Xzv6/SksrM43GCjU
D0hMR7uk2nLsZqbuTmQLrYgN9MnVDgf3DFovFD30nAHbI99DeLoddSY7K0Gk86P5eGYXruCbsVJ5
Rsg1+xEEK5QnwofnvnFUmTEAYwf7aQeaTr9puLUy0dK+VHHSZlURFPnpMlyvpbWQoNL5lCmxEefs
QWXKzeNBLR0xNFsAyQ2nGjmFedBXR0zz2xaNXSXlKSlEUe9SXjMUAeR9NkNypQwCZeXSu+++jMqH
qqFYiu4AEOekcTkKGyZZ2/jK0+Fd0k2gLgAKfJ2z8u+fh6/Y/CqQUH3Hv4GOMrIx5+JF/DhyanQv
j4e+QNPEl4DnhHcJisXQ4r4dewgpaaHn8SniYAmtnilmJu+S0JXbDTttuiEx+qeGQJ17ywJ2NaHj
EhCDQIyMerMmubEUeMDH4YpGahmd0KiCayIKU9iPeCIFZNTl4UP0z5Ah0ZP+uY7X1HN/xkW7CA3u
AUwfxHcaXXZJNGUssLWQZkDVALnDyg1DZ1LcEYOLhxCER1yGiZmg4t/pw4Rf8ugv4km9t7IAc9Tx
6EOoBdDUSAg4tVKfmMqVm8hlKkvGwMdzARlazUG+I4+/fcGo8b76C9WTca2kfq/ehd14PRXU5Vlx
w5AKI6YiTD8LxSak3XQRhO0kW5H0rj/NJJXpb5kmelZshjUsPeVRVGAGZz0nSMaiMgU1GCrczEKB
C8Je4i5o6uIF4pYrpkMErZuRE3ZRKhokZy0mXoO+U0f+zip15OMkymW0WuEufdra6Dxs+35k4jVr
N92aaCC1wLSpnxjwyrsMTBFrSs9xl4YDZVSc3hXyNInK2umhl/HODuWauy7u1TkCu7DZd6a8d3W6
bQGRnLjCAthLr1LGDRtRZ+XJLhj4E0U05KS0Hm/nldX8oXRdDRaMra4IOhF6ZBn05ntpqw71kxjL
O6npTKlqNyluvUZYm2OaKvZ/Bw+iMsJpuDNaSCuokrlDFMNdyo+h0YHR6PTJ2HZOfkJHoF7vPh4P
kw4B7+xRpxZvFrkCaReLGqpuOeKaiAQLmFdUP0oDuWtjgiJ7JinGILAG0SJ7xf7ipgLCGn0p8TJF
rvTWbWtaIjVVp3KXvO11ZYwhGRYbrNA9TUQ2Og1l1HEy2hFSL9NeJMlljEUUJlyZARdHWKmzL675
1bdQ4XANcsrAxdh4Qmr3bGwQUedMZQT4up+QIk9WCjGLR3dOA0D8b4aNUENnA6ZKiYylHpHzF4x+
sjkRovcreD865/9vha/MUKMinIokoYLIMU9JjWIK5PK7sm5QLGZj8J7bEswaI+6JphMS+0Ymoe5F
mrK3BHDETQKQw5Yngw9pdGawOn78iJSh2ikahEOyNpvjUiS+FMROZkTE7inIynjzeJNQkdPPCID9
nUnyEDGHos3tHukDDcgoMeBRLKyOTV1cglZdQxgv7UNwlKBBAiQz+PCU04nUuO0ULsYsyePo4ipT
NiqBKqPiF2uk/0UHh/QdRF41EfAoGhVb9COY91HJX5RE+Exi2ZZBzOSfeAF4Hu2SoJ1Zyv4CvtRI
E9SFhgJyJcV/1CD8IWtC5xypY1xVQGnNc37l35ShnPxIIcRjpVJnu9QQI9/0he9SDsyAPz9eQOoZ
MxubX82zzjPUe3n6ScZEzChyDKC/XVJemIo/RUNhB2WDRnSIzZgJ71xIlLHOY6s0K+yfWZDkODxw
FQ1vwtsxBhXTT5kwEI9Mo602nVOm+zo54aAxUHdsxvc63ZesFzRWx3VOTzZT74jSmlIJHST/fAZQ
WdAsAn8KPbuoz4BgKqJBVSPeFL1Mx1wwAOBIQf5uUVjVRXTgCBhLyfftdwGsVLmLZDvjrPZUlsjv
bpvRZXtADkLOiUBJSPY+snSZ2Q47LtVb5kgua6DLn8LjVSD373vR0QwhPdRb+B9c6dXWCJVKIEnl
E6/cKF/ZX8jxGKj6WxPodM0OQvSWgPuIuLXd2L3b7qFSfOl3jTkd2afRjVfuYbpSfPc1lPtiCjFh
1AizxzutVVnEaC1o8aNNM+4B6LL//os+Mfp3YK48bagY/scsHjV4R0A+E8KZVCyZtVMVaDnbeFxk
DkjjtYBMSpj6Ah4TvnNlp86DoKYcyTwFPCC8pHBWqC1SkbH3mwY7Ne5KV8lrL08+tLp0krBxmiDY
Fwlnoh8PYBb9d8P8bdW3PuXMlY+Y75u7j4B4BmogkO0CU/32uMR+w3dMKRMv0TqjkOuNUMWn4CQV
JroRG2NjFgDzVRrQVFUPlDDLva98wMKcAyoODB+y4nOimppzP8ojFvybxhPjNx+AQ2bIXgi63KHh
slIeyyTcDK+k3vTloURFvg4bgwimFLxHHGQleXElGqBxEvMWQMM7fAugN6DZKdSVwPS81FaZ0HgC
4fRa2Bc1io3OgEgUXfYKTTKH9jsaHDl+rljw37LSSgR+hfZ+d/X9yOKhzgZJE4jyidQ3yH1e5z7u
Ji8oKiCuwCLV1Z4fjJWZn/8MvfSgogBrLUACAxXW26WH4t8IrnjXeiKaTQOgk1iJ+hoJT2BNpr3n
FyZbmG37Z8Xq/YYDMRw13Vk1FJEuXUrstLhNWIihXdTJnTJ7fBoBLR+QVJN2gMQjGgDYahjcafUl
c38DA6T4g9rElQRFBjrxCRwbegNWvHoxGdfefEERw0KwbRjybsWN3Dt/yhJ1qFJeaiSuhqXRKff1
JjcH/S8AfSYYFwb0J8zRsIEOsBs0eQjdzooc1ZTRe4mzIhNQP5vdBfb0vEZzo2mH6iy7eT3+ORq6
cvGFJACeDB9wwTPcGMz4j7rNNzma+85NBIQdB83t1ETTWL0B0h+QQvywaBTNOLytOOhTCu2QxC6d
NY3LuwCc+izqMTKlAks0oHwvvcHBvGLNgBRmvX/8XTxC2aG2O0cKDR0KfuwUryyAfpyem16g/377
NVfqyd5HzX5lt9M6rP/mfJaSkP6BlamdoLFMnwEiq14mu8ecC67kTm5kQIT1aTQzswY2/ojUrrnF
vDqPT9o8npvjDfFXpCYQfwAvi0w/ZTrnq4Yfok67hIWHdrYVAxRK/RGVhzReE1BcWEKQGeZubrg3
cbroWF3o5LCOS+YSjTrgOwOrB7LOA0kH3klmsmvqbPOXUyO7NkenrCcunLCVKwbwsVCv4q+M/Oep
w30IfAWa2cIxoqJwe1JAHxC4ugbVGLhIAHCJrpa2CrQDtDcNLlgDE98vFMQtsT3QF2WW7qP78YhM
QGIkP2BNRR84Adj+Dx6NZnbjGrN50dDs7IEExMVChzepOHZF3giRxwPsN2VW5pWqGVRutabKdb8f
MGeQxtWgQwUBcvoSbYdCkBQmij3lgmqdHorpD3KgYgy0E49Y3hrWMF73D14UfsDHgNKxOBdj6SVT
kwSCTglynA1A4e3hS9yOxjeD3igZsPCBA1lP6wNQJafEz9ya4fFZo0uhOOdzFxQ866B3BnAxnTlS
xYZtBiGNPfkFTYjRfqV0iW20b4/N/Khm3e78WzNUXNyjnFbHgJV5qLM4EvLsI6r4ofE16fymRvMX
Ee0DWwCYIrBuBP3jpTQCUPJXPuIuhUGNlTodKQIWBd1YYq98D1wGjB7A2fUWrnsCzU40B+t5Qgej
3iz10lF1ONcUSpusnq/EL0u7+XrKqetMjjMukFlMuaKP3FFQULVCtX+X1JfH472/N/CUnCNCDn3O
+budBTqaLOdJg+w5koJqHurEQGUVmNVTv0FW+bGxn3chvcLX1qhRVW0bFb1PYo/8SixUTGxAck0f
vadQzDcUO7Mw1XYJ5tRgTubXuYGmoozGwpFT7CWjNojZ6ORD1lH/QCNH1sH7yfhGEyuXAVA90TUQ
s9D/YbPWPZPGkP/sfwWlGGgZQXT+Dp0QxnFXJ7wYe50toBXRBrg5V9Hb02TzFg+MyWiw28YsN5WD
hpOnc2v3tqwXG9YWUty9vzIz3w6DfolM5jl0Hk/p4vrhdoJ3mPmvyhyQXoU9Q9/gtojmT2s1PVbd
BmoZTcW5IMKWkBDN2PNje0vHA5gb6PojrQQkKGWPVxMNsl9V4hVE3uRTahT+RmaUPbOW5LtP4+Ig
XluivEHdVnjQDbDEoqe7jXbBVWv7yi6t0H8KKGP9nV3DEq+NjTr6Ya2VApOXGFs76XH43A5PXTTo
zUr6kq5vYTuhgjZfvtDIAMSRpQKKCNA8rkiY2OMVYOx2WeoFCEanTQhxcvSO1FsR8ei06xi3d5IL
h+7af8maT78fK75hxk/hHkMcJVMnkZ36UOKYKPFk9OxWjj6EFKsDz3093i2LQwWeBxkyiHLi4qKG
OvADXt1skniDrR2Fj8rKvqFjafKbxFKcxq0t9HoHg3klDb1i9i750ENsJSgAtPOafeuIp+JEzNbW
rGnb2qxdbhUTnufIrwz23mUjQMQpnFODyO3S6Og0Dfo04YfECxnbP4hPJHFHH+kFbkXhipavmffP
zEkDeWZWeJRlap+yEd69ZcCm3rQnp/dZrwaBfmTF9gTQ+9l53u/fnL/Pf//67/0xOTKl3q1JBC0M
FXnluSgv4/pA0vfW62SZFkPUoso9/zO3mV+claxexPdZMoxy7nkBPCjABSIddo8lV/ldPeTeuBVf
28/wGHyGFxRPXOY8/mms/uK/wbEe0Fm8KM147YzO3uX2poJ16OMgxYu+lRDquB0hqJBNVoVC7pXm
sEdFYBc4b5yh6jlu+vQwrr2p52zYI3OUW+XGpEsTSYa5TeZmp4EzMoPdaE/1Tt6kZuIKZvUiPRG7
sTSncaJL/qJ5vsW67ZsS66hPf6Qva5HQQkbhdgooB8xqUcyU2vxNJmuV4I1VTmhLVm/yZmH70Dd+
7Cvuw+pbc9SuLssOPQYLBb3bmEaf1JOQHqTxiKq6Vr8IvZGugVdmD/doyikPCMCxMkDkIfdY/4nv
oOJa7SI0Cn08qPmjKSMAvYLSLM19seAGb7dRBDq6oNRs6JH6i+XeyrU018IgAJRA2IZOp3gE04yw
LteKDgr0oScpf0BjZnIn8tckuRYOO6J+VDJnMToRl/LtGAYp0wZRLmLvKJiideZ1spaWXBjFjQXK
nSAtmTN+CQtccC6gH6zGz1x6YEenkP6ovF14YrAbPgujO0MY00AF9/Ei0UCb2aFe2b+7LlCPynh+
hH3xM6iM/jX5K9nTLv3qzeCgC+4YW+ImKjflC7q3rUHRFy5izCs6GoCZMXMeqDy5mOdCK9QVHj2Z
3uO549YnufmPuxBBBjLxMMJDoEG8I7RArSQCbjcovGCEXjQUMpETXZlC+vTSJqjTm7c+6G8ZTOT7
/pv5jeG8Vq/8r2wbXiK8lqQtWJHTN0Srn3uPXfGedwiDf8bBqcBMYox0jgHNkepCHWMY96Bl/xYa
4UXepxbzjOMQ6mt3A71baWvzebkKuZNiqMphtlZMqTk0+8yfwOldyZLTcf1sBNEvoG1zrRiiE7dG
4k6bqlZkCzhfVbarlyQzBoiJ7voVO3dve9rQvD+vRlP1TZaV1VR4gg4R4WBXvKQ7bls+qe7aJbdq
ipo4eWJLlZ8wJmbnH8pNekQ/1314jtGT4/FuXFqh68mjPFalJXC8MgwpUGUVwXqQN3Gycl0tbjoU
dkTUgBECQcHvduIA8xQSn+MKr9+KFohK3Vf5pr3Ec3vpZynWV4mGdEEDC4V0J9SNkIpE6o6Wuqrh
xco5KPFA9E31/kxO6hGx5k74jo5rTmlh993YolaqmZg2CIEF95JdtG10363s9m2tjcH8R67vRnpA
1CqFsjpA+hRGwk36LLjskd+vbbnFcQD+C/4CXpMoe92uUeR3CZ+UFWTpf/e/hKfwS6ihvu7/erzd
aPbC/IjDJQ+OBPCiaOVLl8N5KUk5QSsqL30H+3R3dmx72OmIFZ98/c04uZDCdh+bXJg7WFQB3Qc9
A9Vcyj1kWp+0AUsqLzsHkKs8Ng623X9Tv5hHhcz+jNzHZlMUulAX5ExSFQxTeyx3iFMNkFsjCIKV
i2PhqM45W4DaWdBIZJW6+hMhzbiuDIkXcZsY2LAkdFTACB7PFh2F4a/Pr20oXv+8mURqp0kpmgSV
VQ5kiFKi5JgCGF206SrY/G4/31qhhsK2TN4XLKyI4QXaYHoxrKnA3sE//g0EijxQdEQrL40KyaVC
jWLiw0TLbdHoh2U0W+ZB50ZC6rkcofnVGF1haMGWEfQK5a98ZUssTiSo5NhwKh5GdNWFS+REEoKM
eEPXaAAkV5nR1uACP16uuzL1zzCRncDVh+o5jtXtsZXC1h/HAOCamjOhlI0+XMVk5N2sgQyAJP/O
Jp/d9NkSM4RMirSyI+mAbDYO4N7s2NHbA7DFW+MTkwHY5wOdUY61K7FvvhxbI/+K1mMrw7zf+reG
qJCJA4BtjHuFeE2O+rTI6V35LK1dU3d1UXo4lKdgJK6QwwIQiBnD/mWTw/AV/M2JgeydC4wSqoKR
WTqu0kMItzZPvL4NIaUmmXP+PUCq/TIrqz1e36VdxEOBFsrLqKHclarDqZCyjCsbjyhReIYgvWZO
U0hWXORd0eRn5BDLwCUCBW2N9srKNE6hqjINygnqlttlZ9NmDYgY76BE6wCBChmQHaq+UMjTNitR
1Q/86/Zuw9pe2abSB23VgcWjwTa6i70dUI5GV/V6I2+7I7GRE7aLza/CzsxX1lTt1Lr8eTzBd5UU
euj87R5Ou1Lg2iBoPQAwbVB2j9D70Fmn3Pipjiy7LTmDqxi9jTLGmd8PT/l2re59hxKgP4E+Rn02
9KyAGQhUo2i+FBBptr7y3oS28haLBhfO/TvspNIJ5+TM5GSNZgkmm/8ZhUrvi32b6LJS7KOEMQvw
f+vCkBkz0/Db6dwGTjH8hUSZDrGhtnA11n48gQuhKpIRQL7jUuIAcaNlkqU+lsOoBXokKI2o3JPA
kpkd45K3/KDt1y7zpfOAm2/WE8X9BN9zu1ply7FozMK2Htv+6kS08Okj8/F4lnwawhKULtBeHeI7
VJAfxZGoDHHSeiFBX4ChKfJNnau1wYLlrgMAX63Yu0vez6uP5DY4HBzExDgacEfGREmZNGvxfJH0
Q3yRDu4FgLbvx8P6qTbQx+zaDL3JoGqYMzHMjE6857fSRfrN7Wz7wJnyc+36e0f61B1dP3f6eaNZ
8S+L2ZxO6Lv+eWqB+LiUEHP/Xhn6D+nv0TfNq331oGJrMklai2+Cdlai7mIFwLIzG9oa6hioJyKX
eMpeUNcqvUmy2/c8gfJCCTy2YlbuGJoisZoXiGRx3w23IfyXZvISdKT90QzXMmD84ra4WiXqbqgz
0uQNSVuPT3akOwil4WJC0FDb0GbZ0B6d4L5BLNZjK7Zqx+DP5ilda1j+g2d4NF/U3uSHjmV4sOO9
PnPGxAEsvWC/gNgKakNzGe1EpK2WnbL+WJWTLvS7tNxE7FcJwlWq6KiYgMAP2RO0e0oOSm1qsjlq
5w5o98QS8WAWtz1vZ73B9N/lpu51Ltc5xqmTYwGFd9XQEotDn9YSoj3PMToslMTwR1nH/5iCV/U3
gQ7EXi2tSbaFTfQ7DqKdGgDRrAeDv3Ip/uSzqXkAhw6lA6hiIdVGAyaJRrpwklvivX8evwCbAdd5
U+n5M8Q4Ip2g+DwXoJHfZ6BMH1ixOf8UBv4bv2QAK3p62lpbVt/+St0XwWL1GFf7JbRCwK5GJK3/
/fRubuAMPD6GC09hXsFljtwSwlIBvdJvt3xb11k2KCPCQsi5s+zvSG4P4lv8S2FcWbPzuvGY1mWB
ao1r+7HphR2M2gAPOAuiYUSk1A4Wiij1kbhrvF5Cg1YyVZ9irL2zcXDQomlNpW/pVlCgTYJsDGTt
ZwDI7TiFuI7yVp6Bu0K6y0aPSMQsWdFUkJ6W36HABWF1Uq2lJ5eCiRuz1AmphIpFSzuY1Y6vml4+
i5WeXiDd/yKbPcBrggWZX53ZsOj61qP8TXa5A8rcSk7lrhwAl46azpxlnh9s2KO3g++VqBSZDrhN
nt2CzarafByYzct4qaCfKwClYOGNeBRL5/EKz3+WPhagFID2DBDRTEC8NZuNcSbWLEIZRjoUswAB
vwYcWh7ZlQlqfpmwQlpq8Buv4qBugi6qEJHmQ6cL7ITZoj9biQi4/+qcoH99PLaFxAHm9MoylZ+Q
0bhOy0IMbpZ7rDcsBB8BpoTQI4T4WiwnZ9S4pwJTw88aGOOuSPqzoFfGqbCDF4N8asMQCNmDuO0u
aBQH8bhtCLcCQDz/DnLW4FT2uEbvvEMN0napd3Kv+HWgMphuYtXAa0ClzeCAG0z2EmDwQoY3ia8X
dg4JQg3oF36lerr0uLyec/pZoGV+0BUCzDO7cs88gbx/Ht6UJ+UwOO2X9hwe1jJ3/59VnntWI0WN
3hfUKtcB38nBgJPjD3r2mpzLS2hPrmYUv0MMPtSzSGc+BO9CLDbQM9N/Uq3H+2zRQaM2/b8voJaa
FQAryEQsdSlYSmr4DkEm3k3YHSR2fF6HYF1lsf2fFav3NYF5d2sooM50O06lojOVYf1cIIiEuN/D
RpaBa9fFT9YSBTsKNonhs8/cuEcHmfYiph40ihiTN5pkZb1n/3DvP/7fR9Bui0gpG8qYfDVteyvk
4Kv7SEAtSS7fHo930VPNIgp4Lqjou0hZ0oJB44tSAr9i+stDaqBujMcG5lW6G8qVAcoVakLZKrHC
Qjdoz7xLroS30G56kVcmbPGWE6/MUO6Qm+pcEXoOzZG+hd/Me/JXe1H34qVCV/eVAS3vyytT1MmY
xrycIgGmplbnPycchUMaGhUwwzt2Pxy0Xm8+Hs8h3UR01tYFQB7/oJUo4Fx0wlFhJ7TBy3D8y0iv
PwBe+si2krTtzeE1iXVIJXjZW5DrIGisGJ53O716V4Y1KqklEpZBWAHVJxHv8HovO9q7tqsOHF4F
35kdPSfmY4NLbmfOYuHSRFyETUmtY5yDhprzePQ11QHv6lCuHSl+qcUXdEl2mwE6W16J/uCpXjGj
PrCuKBp1LughmEHFts58I09yt8jtgqwt+8JU3HwZtexoEyJw/oh3hxi7fLWTQEHpnkP+I09McXry
Gbv6aA7TNo2/Hk/JnUPiQJwDEhnFgPlRSjORazXsmxbh1AmENA1ofxmSnMG5HZ8rv7a43jfGcQ08
fp+yBbASPbbnFUC3NuSEbuOXKCAiquclOYXMMRhPvsaYg3jMG8B26u34FsoQUt5DC1jodeTB4tFh
27+PR32fCMMnABsA6pvMQZuLpaa7KNUwjLSGnFoFvGOdaYyR/Uz5xgoL1uYkxpAVPLeeonGTVhsl
NKvsmWe+p3EEd6s6ak5e/wkYHb1qW2ZlQe482vxloCFp6OCCS4hWWpykpq1BHCUngYRmJ+4r5rsh
Xj++NzKa4+K6fDwTd3fBbE5G4xZE8PADPyfm6mneFBkj8EJPTnKQGGK404YIUurPj43ch5OUFf52
xQtJzdJRHsipz76VptObRjG1Dq3zWCSR2DO6sca8m/uZUbVuPr0MUbRyvpYX/Gqc8/m7GieUbyUp
AP/51FZGHOaOwjRWXOWGwowbMhUmh9YXSalPqFImHx9DtReTz6Z5aSRi+aHpF1tRQfeq+BkENC7I
3cfzs7gIyMdiQ0KXh6Xjr7m3TSTHEzlNQCG0gTv4xEi7zX83gnwXmF9AzEN2mzp1rapGdaP45NSp
zBchUe0mypQ6KKuvaTvcJzqx3OhagBf7fLiAo76dbCK0YdOWXHPq2OZTjnwrGA5TBKiy6PABNOdE
ZCl2nODmmUmEc9eehWErtW70XO1iHxSqrNlP6SXk7RBcgs/IiK0ehNjMP3bVpuicQtF7zoDoRlWt
gTYW98kcms0oUE6ATPDtpxdDIqvok9qcEobbJb1kMX2nj+F4jsBwEQvRyNRnhnz7WCho3KLe84V3
uE7QdTICvDhDI5XU5t9bvE+a0kxFFp1G17q63ocImF6I6kHgE5hKNLunbjFxHOMqk/rmVPVmyAEK
V+RQ/U99q6v16qL8AY5zXLk5F66JG5OUv4ROUiDJNUyGRpcdWkCOmOEsjKcOD5X8V79KGpw3401k
MA9xhuOiHAJCJF3uiuAgkXQK2lP73TRgx8u6ds788/jcD7WOONWN1rQhF84g5BM46BuhB81cfr1d
+EEAVDWX+uGEhM5kZmUP0kjAJwZhlXBFe3ZeH2pws3dHGh3cY1ANqKiYLbQ65MZpOAF2ZZYQbeK0
wCgqtw1WxNgWx3RliNrMXMcHddmww6lrHCUt9SbetiO/coPMX/toNNRuVAnBHUswmj55C+Kv0n99
7LfuE+eIUK6ni9p7aG8tR3EAAxKno0t81xrhaIMbgcqnbFbTU/farcT79wsEIYPZg0HZCXhiutQh
8m2aKH44nIoiKpxQKpNd0yNZp05jAXg6v9Yu8f7OR4UDLBok7EAAhrrR7d6bfCkGKqMeTkGkuM0x
FdEY0ScW2geZU4INH8RrNPD7RQOGAfCMuW0P0nc0CbsThZFDPW44paqGzGkEzneSQ5V9ZenmD7/d
G3MvNTwsILuLE01fBGMqtaEaSZjIrlI2dZqpNqAMvNGzZWK2dVa6A8MkblrjbUHG/LtT29GKBqXT
g2wILAiPBTp4Jp0NlF5gqcmQOkJQr+WZF79ybpM2Z/JUsPNvpz/qpEirhHA8aWWPfnyRwQJ4yPWq
qfZ2rK3JACxNPbza/6xRi000jUj8iLi3qwozIJIrknwFPbo0oLn5HwL7n8Y+1P07Ii3Z9mIyngTg
vfyXSMI2OsjCK8udHy8wf/dsgdaFiIMyNxhH7KJSXjNJ/UgSs3Y8hWVhQ5CLrW0I3ukx+qAc62cl
AMdBfQvV3qyA3w5nIdNzFjixtoPUQQkCcvdb+sgjRVdnUY7h6/HX3bs/CHH8FNTRVwzpeGoaekXJ
tLHqx1OVBPtIAhpEq0a9CvN0JbpcWlJA4tW5MxHqifQsyEWr8D3TjKdJbZ4CsXb5LHx5PJZFEyBR
zm2vUT6kW8gqjNgSscdYQi7EkyXnJAyGnVYGshBaYMoAh8WlNLNhaXTYWMhcVcvSeCr8fNJ9+AUn
ULjGrKWiQQ8xdXyTItK5ORPWRjaOxJKBhd42dU2MrIn5Ff+xtIB4n0FOFC92HEzq2ZCmfVHWMTee
JKIcJWyctM2O0DdyHs/tgrvHyxc98iDHheI2jepKUwV7Q2bHU9SH5xyyGMmUW3X9Czrfjw0tnUv0
KUFZG+9fZFqoEHySiMxXQjJB2DP+WyeameMfHaUik580r2rIWnnmPmzDm/7KIHUCmoYPBLUPYLBt
nJ6LDa78LeZeygK7rfPqb6FbGeHiBpJRfYKoCqD3cPq3vnSKoRqfAat0yuIt1womz219OYWkWaMH
eFYH4p+xFe1xCo4KG29IHqw8pZbOCRiJEFGdM0cIIm/t9zFXCUVdTyfAKCejFoLSYXghXBnmfcIe
fg89dFDeQwCHF9W8c6+ek2MdMhm0mZG8UBKXK81uNGvolzamn8l6fBEUB8xlyHA5JaM5ZVuZaOe2
g7QPQXU2Sj572Y2zals3wuXxDrvPVM4fBnIO2pVxENz4gcFcfVjGk6bOJXzYwBxlIFl4wQgZi6+O
3ItQ2pH02a/leOeh0nc8JgKYIqCzQX+iNjUvolo+i2Hi9AQWg2ZCgFVs8nTtBbJ0SGdarowXD4e0
ETXjPJ9rA3Rop9MwdCkY5jEkLNSq1uUQCkp9+OfxPC5EZAi+IeaEDBU2sjzfe1fT2IRlog1NwJ64
omGdIkpe1JSRDDYQAG7P48zJak6xOnFYY68snFgY1lRZhDYAx9KxCACoqjiibeqJu/Db2usdvjem
fNt8c+3H4yEurNuNJSoOydhM4MoYQ9SyfFNJ0P2AtmQ4Ks+PzSwNCMWOWQltJlXSDkHM0klr8mI8
qYfUwBmpXs+FZAihUaxpdy+t2bUl6rYYc7Qb8wtYqhNbk/8CSWjU7CkBiZtVPbLW/XJpXAAOYdMD
e34vrYZWh2wfa/V4UtjUUsIAWCzOFFRzVDOdZc95iQKp7z2ey6UR4lEyozGhi3NHneLrKeg1qPye
apASxNMIXjek43IoVNpdvILXW7NFnYA0UFU/1XD3sgb7VADKD60KflesWFlypGALAE6NXsszYYs6
1mJTKJlaieNp1IBBbItj0eemNMS2H8ubJN3HjFUDhNI/S1Hv5FPzyiDj4P/R5CdWMiKk50+j+qed
fj+e6AVnc/NV1ItgYLieYSKEQUMA2rPabfgY6jgQCEtiSX9sanGeryaAOoa+ikPItkilBDwkxkmO
qg8f/EFNTtewc9GwTCX1ismFMAQlV3RLA0ceToaOd8Y8SGI0uobHbtiTHzilz1pauOnSL0m2Ho9u
ycnMSovotoKbAQTZWz/qc1PS1UIxnYCva93eV0ebEfEUjIWp2jw2tVBWAIIWY+IAn53dJ7Vji1GG
35zK6ZSkl5p/zZK/qfK7OaqxCYH4pn5Nmbe83DWZCVglpOz+Y8fWuVcLqAG4eHEwFeAyqHuQVRnS
h+mIWRWHxMly8luNpsCaSJKurN+S60FyFbfD/FxF4eZ2Unlo92kjhxu3H4zsLFyK8Sjs0C4WKgd2
EK5t0KUlvLZGbdB6mMqAKeTpJFWoPXbACatoCdkGK2/We+TdnI3AxQ5WBV6UIHHcjqoZEaAHIjOd
xM7MJgjM61p50rSPvC51tGrRp9KKJbdjaqOP/9TE9JEdSZ59QY+TbUU2FR/r8T5IS4Of0HjMi0oV
WtzKQc5XHiVLBxbZV4DSwF9FYoNaZ3+oxEGV/OkE0DarC7Xw3MYJSAZJzRla+H9IO68duZEmSj8R
AXpzS7Kq2rJVLallbgi5ofeeT78fexb/drGJIjR7M5iBBorKZGZkmHNORL3bZGLtFGb7H6pE0Ayo
2FAXZY7guuxbTU3ZGIjnnY2vSW2rcuOaASjx26xiKOyX65dp46MTZdHyJpYEjr6mDyaQnSaSP/Ec
oiR4kMJMssu2iA51l5Y3100pS0qwCiBpc2kqXoJKEQoQlx8+jq1h0I1BOptG8ElPxcwtfCLndJRk
Z55q8aAJcJHHWoDNP+tIVGqzdOxqMbsJcGTPdTTmD4nOVMG505N7k+j3aPT9cFSiKLDr1OoeY1nN
XTOV6ocyKcxDXndlSvHQl74q/dgdqDYrB7AQ2Yd0EsPnMQyYtJr2zOqG8rXjpTZeltd+u0lqBEVZ
XZ3ysmurOOxy5Vx0D1lbP2bTB7OhZWCaO8d0yx2+tbT2R1kYFdXcp8o5Y7hizWSrYiYSqg9hXtxI
kWekyIP1kZOEdqEGx/j75N93+WQbo/Dt+gdW339ffohOTihaEG7N5c/fxNIdvb/asvghopS7jUqB
fQ8Q9x63xbV4a2I5zm9MtEI2j1aeKOdEu9cLz6jhGBBLDJ18MsaHsfEMkIAUVdPpodUnhxkbaXxQ
QP3Ez/9lraRDvOg8emtalZQ0SdPqlXLWROFBEXrHSKKP1028Rsyr+8Ji/5+N1RGK606U2rZUzpOT
K26qnzKnSB3jVN8l9aHy3fTrdYPb3+9/9tYHSe5hWKUZa4oovTPy2QaFfd3CRtbKKBfJWqAI2qLe
sVqSMtblbOaCem7G21H/p1G/tLY6/en8Y/arkg/C8bq9994Nc9DfaL8sXkdcPaBNK891iErfmZN5
jPKnMbsR02bHyPttYwQIg9uXkfQwbdY6B0xdb/QEKc/zEMJen/IWWW66Su71pSw7c3kY0B/AeS69
JP6xnuAuNJkRFIKundujXqEjPz8IjhCda+3rZ4nZKteNbewbzEpoIJCwqXaup3qlSR80SRRoZ73K
HiqgY4KbK/1fo2olWKkUj2hLgJx+VyWrR0McFKNhSX5ZHxuprZ+1uEUKVpySh3wMGVirzuaxSgbp
ZigN9N46I/QMpS1OlRwUN4OWxDvf8n3EzE96LSjx6PMkrp6oeo6RJ+pL7dwcTOOrINqV+msAbiac
rm/wcvAuvyYUO06GjiAxenrvpKTaWUeTvJHOc+gyINsufumMgZ/2WA7vv6MKQpycaxlAAL1mtZxw
0UCaMl0ig6zSE5pqTJivFetAPa2+ub6idzrTNJiwtdxrhT4gUJtL12zxhIpao0lnaf5SDjk5nVuH
IzPK4sP8U+iOSSK6Q3Pojcjpqk99+WxKRziMrTkDwjrlfelayFcybTpR7aK4jYTfkeRN1aFW3SR0
hfCl2gl9XgVC1h8B4Ql04hecBASky19c6SjCR3S1zgMaWy1TPuv7QSiOAr/IzH6V1VfVMZj7KNXj
Td9KTkV1Mwd4iNC6gwitLc9wVZ7C4fcY/WkCVnWsu6e6+iLHVASi34VQnvTJqx4q4CalwqSk8pE+
pBMW1g90ra7v/nvvALxKZd9xrjQO1j5I6oehXibZnSXhzsgKe5gKG6KjWYfHYn4ZmdA97TwW73l2
fG8CRxEMBQeMh+py98YhyKWYPzlnz6XwzSxDJ0vdXANCNX+2ZvEnJZmyf86Hh4SsTAR4Jcam3XvS
c/6iNTPjx8fbcDiIWuz4vXFbTE4cu0G3hwTceERRUUKOeGGYIYW8vmlmVST9MIXqeah96yAbSXas
fIkvOlXNuVBL0S4LwQeXpva2bxb6jQA2HNLr0P9z/RNtVMz5JUzeZGITapLiOm1N6ibTAyFaBmEv
A4oPhvCthe7dmLEtIVicemzRfRUfy72R5O8Px6XhVVwmtomhNCpbkFglEpZTAb0mI2d2MutOSD40
4U6Gt7lSCmYUpVH95oKtojTfFCTgVrV+Dh+K8FM3DWiNn4RzTLFT4A61ua0NdmMpR7HcQVxslJlQ
oMaxMltioU+vcdeJkvlC0Hf6WTEiO8oU21K/Dz5wGbyPGEZOlKJqeazLg9LYwS+jsYv6UKY3ll/e
TOoj4xeDID1Y5rjzu96/K8vPWkYp0qmF/rv6BLIZtXmsDvpZ0OQbpbktAxS4Z8nNC+3o/z3cVtIU
aRl5vJRH0AFfXc0+lNRB0Sbj3MG3rR5qZFmXumU8HeP44wTS+KkeHgv1Noyne0PaC1vfv22MXMcx
UKPh+78rBHdDTjPG6o1zqxwGVDV1/2MfP8Tdx7T/nVbPxsuIOnc+xqd5IZ19ASM2jTtc/eVdu/Ts
lz9BvvRNIqTveowG46yXjiQc5eQFlCtl2kezvY+RJL9+s9+/spfWVvUoxZTmXBBm40yirTtDyXQo
o5xArZjFXmlgA2CJLcQPXqfOUSJetd2GvJ3DNlON8xjC4CxfQpp8+r00gxpXi/aWOkgMxMNwU/8x
6T5cX+fmh31je7WrjBGKEcNVjLNlnKLyQ+E/B+nDsOM8Xm/o6tuBIVG4JosKwjvnAVhCy5tUiZ9V
QeSEVKmvRm5g+D2iC3kTV4QJEi3rtlJAj0Qt8sCPVSONX6IyKCs7hnbt34xiE/2omI3zRbAsBtjQ
zsm9OBuRjuiLibFIFv9z4OZiCgOkj8Lcv2mTWDSdck5nk7kcoIbdPhiMP/Cgo9JBHLhgUvko1Z9N
bci+quEk/Cjmpe7ALZiNU6xkRAfaMBv6HeokhDuqWlKQlCLQh46Qq8tf2gqpMyRt+qOdG8YgIS+C
NqriM5EprYE86WEyfhnEzh+YUaz3cEIVKWPKmgIvqGBGZe4kelZ8jY2xI/fTCuFDhnoYkmS0YjVn
ivzJ/DDWZAl/UERXOATDSK0ErPn0s86GJrfHzNdyb8bXfemaLkWzHoLIQyKlaeWUtZ+5CJ0NqBl2
Zjqix9UKD7OoBMypopbXuDp7k7iDNg8/dT1sMqfJeto8nSwX1kmYNTX4kVklHkfstKI6RoWKnOeU
Fb3yeWrU9GHywcLtdBU2bp5J0MMooUVfk5rS5T3nBWpCOYujZwSDP8SUK4Pkh2CMv6+f+8U5r04k
/Qr+fjRhdJC7qzuXaRmqSoEVPwua9gXylmcO0d7Q8o27RdsMYA2T/yxS1eXP3xQ2fEXqA3UUqHJl
sdOH99lwZ1qjW/efrq9l0w6WmFOFtgTUyks7AuQvVF7T5LmNKbUF4dGM7lUf6Hu082lWLx4y7kvm
uAjnoeBFOXNlKE7FeKRDX3lTEx2yOgT5EzjaEB3hOynajmdafaF/jdH14+ugqsFBuFxVEHU+U4mk
ykOHrSDIyPNTYLaWe33vtpaESB0wQTAqiOGvrBRt1viGFdVeqTgQv27MSTpV0G375jOgQee6sTVX
b9HBXwbCL/GTTEltXfxnfwVrsJhPb5m3C0HMQslj6nI7aZ+0U3bQy+/+/JBzwzPje2ztTV98v9al
j2MyxoYQgkhq2fE351EUB9osSlx6aV/ZRvAdR+Ao0y3cEtcC3nB9re8/36WxVbzYJYUwJWVSennL
XNlaIyzYib/WRdLXqQIS7SKyAPTxqQddrkeoozYzejPxGD5/LJBEUW+rP9pN49DqcxDm720pvKv2
+J6r2/Z/rQKHRBqL6tAa15SY+qDU6EZ7Er3jsQHLjtdFxeghM8rz9T1cucJ3plausBOQgGLmWuKV
bhNHrmk8J7xI/382VodCqGOhVhnI7OUDYyrR7InQKY0yZpwUbfty3dbGAVRA3vxv61YfLDPTIStF
K/GygJEGxW2VcgDNexH64mzuVKL2bK0udm2aGthEPpN4LvSjNr60P4PCdNJsLxNbZ0bvvtLyS95c
K22c4T1nWNLjG3SdRpRgrHRERV0JP4Zh7TJpI4sfhvRpCPwS8oN5/A+7yrhrih2UCZA0vbRvtX4X
EnZxIAdEEYL6S9wMR5GUIA0YB1Z8vm5tlXi+rhbqF/MoFv0ViAyX1lpjmvVRTFIvrR7j/LErT2ri
tqgYJ4/QU1Tx93Vzm7v71t7ye97srpHKxZQhSOclKEiIh9x9ev4F1eeQoeqxY2rVy1ovTV2lWPLc
IKyWpCTtoJeL+yz8Z2xPnUUVozuCxbeVprUtobbLsd8xvXVYoYtJ4E/5gHSiLxeZ1JOpzISbXj0K
bmQHqmeak13nv5Jw57BsOs23plb3IkwqQ60LTI3zlzl2ZskHs9Af/eI+4vgm00kx3GAebEEuocxU
TuQf9Wa0G3GvEb7mc/673W8Wvbo3oa/OnaYXeJ7byhsOvStIdusOh+45fwqf5G/B4/ChPcwEn5FN
uc3JR6fa00rYPM1vfsPqNJtqUgGyZDfU4Cvvx/zV8D1hdLpP2S8x33mv9mytTrKfJok1mGXqGcEp
D0s7nGwVamhlZ79146j1e5CqdWPt3w0GPA2ubyFzrSHUxG+yLxld6s3CcT5CeBqFnxlpVjbfSPOz
0P1mSiADkPUXhoS6c32YuqPu75zsdXfo9UdAmkfvYtHXI+a5PNqNWEdTrLPDWeXIymm8z75mMnQw
u/o9I/ZSuDuXeLmkbwL7f+3hnoDO4qW4TZf2aigJmdGmmZeWsHJtTbTGwM5jKWqdIO6lDiSQQa/F
6LvinywOckZdi2Kaw141qpfrv2XrVlOCJmxcpsMR+V3+lCYex1asOOCa2hzpeMvc6QmhleJpJBm7
bmsrVHhra3WZKjHWA4ON8rTyHDSfU+GDYP1dAebfnaUJTEeAqINPermcRNHLrgMQ41nJ4MbQPamE
IEhnT41bj9/MvwVXvdoDhMz+0beh/rcqTeitqM55X6WePz8GhidGf3T9NujvJ/37YN1c377NZ2ZJ
B5n3uswEWhMsozAyi0kUMNa8TPBIM7uXGEDSj7aSS7Yo2HmgO0KlHeT516TveIbFy6zPLPi5VwQ7
9ZE1bbhQ6PCHfZJ5gkjFPQsfheBIa9AeusQRzMMulH3LHgxquKqAIDG3upN1oCjUPcbMqyPxThPu
pVpwfCo/KP/kltN23R6pdMv1QXhc7gFbSx3o8uioaS9WDCLOeMRLPbZb//xnCvn3l6D5BCp35y5s
LQ+pNqSnmLeAPMnqoI5GN5tiYGX4Pd+m1gE0yU7L3NGi2enzj0Xo76Sq6wr1clSpVgCFhHRBireG
FRlpIEl1I1CImaOz7vOGFQp9rs9Kd98qn5iRDVXLfxwUu9SQsppyR34I+g9BJj6Wc+80FRyf6JcQ
3e2NoFoPnfj3hzFxghsEhpfy/eXGWwEzhAM/LTwzj2/hSt3XbfVTscrfWn5jMqx04MBpwL5RczhV
guzUJKKhHYSEr5LKVIRad8R6/iDEp3ZXLGPDPS7SS/S3+HVAalbuUYGSquiMrPcM/c/oT08zIDCG
RveMqQ6E5zxOXKTjZ6hmPYJM/o1qdo6QMXK0v51h0s/iXia02FvdQhWyGyUhgAVLi/Vyr+KsVn1h
CDLPN31HU7vSYZrCYzTAjCmDj9f9zeba39haueu6z0Xdn9UlFnCF7kQRyanY+CZ1M0PfeYL31rW6
fFkQpWZjGjwNUCmUkj7YR0Fsj/mwk61uPfUcf+p2oKoXVcZVgBMvbMXCwo3Vg3zKExXEEm3LyErc
KREdBom6YaocZyj5RpZ8ur6hG+8fthcIItcPXN9qQ9EzR1gLUSAv6MDvRcZtMtWfrV0QxbpW/3qh
wO/IEKwYP4B/uTwkUtILRuM3madE8WPdjAcxGh664GNn/EwDy211oGmqO/jRTdAMP1T1c2rtTc9b
7uz6nAKnFMFaGktdcZUsVF2tzLOfZ14uInzQjQzZnVqER69v6IbLVhEMBeYGZBEZvNXr20dNISYt
C0XE77coVR+bqb3P2k8T9PRoEh+1QP6m5NrxutWtswrRgJcQGoX6TlpKLntNrdIq84oAeYdWvU0p
OAc62Opg2nHaWydmgf8DxmeN7+SNZDpazcC0AC9sRMk2O0s4pI0lH+Cu7ynebZp6fRpQU6JmtHpv
G4UmdhR2i6n8MAYKYWDTPERUCnau+rah5bOB+0SQeOXuF13wNjKGzIsU1Q7az7TL3L9VoHq9AtTO
6cYCMdUpJF5eAUVQw6ywiB4EeTDBfsi/GVfBIGDAee7107B10mmvLjxn9F4ASV1a8rOiFEufsKEW
INKY5yL6S8bOshbwGRCpkDpHMmKNJND6nop8VeRePfeFf5eNLaAQH6oD3K+p9W9DAWUfW/AnK3YF
RMxPvE5idri+zI2vRvlZoq1OaR3e0OqqVUoMJa3t6WYlz6pJKbOzrTm8uW5kKxSgoUL/GLkgQFDv
ZlwVaWjqVVV4UeZ+sQ79ostnOB+8z18OCLvaLx0Km3sdkK2C91uj65KKVZqZClmu8JKmdivLqcKb
kVbdVKCVF9+2ljP29P4OvnpTJi91dCcIe4nRRjCoLc154Cww6qDfXJ6hvkgXyYgk95Ja1I8IdPuH
ulQRrhv0A1Xy8ljrNRhbpdyrtm89FUD7FPq6lGk1pOMuLWfRWMgh//B4rsofldgOt3oxqo4oFsNt
1NJJFCwpPpUTM/loR9FltuCLRVKcnXNdYvqqku/BGrc2g1FrBqcMz8cPu/xJ9KKUtDSswqsEpHzr
wpIODcHQnVxW4l1QoSZQD+Xkamq4N2dx64zryNcwMdeAALWmNorh1GeZmZeeoM1Hv4SFHDtTJZ6u
H/KNsIpW0QJFZcMXyMjl+kQrnMd2Lgqv8w9V9UPub74M2j+7NdAtM4g8AYrD0VJZWX1ZschGXsea
bSwTvmIaEy+O4u0wK09FP2sulYc9/MfGc0zjiNBmyWlwFavYas7CMcuZmuu1g3In5U8SkVWbGo+F
IrlaetOfRCvfiQC2Lu9bm2s0WF4yULntq8XmRzN4jMTvvfncwT/OKMWlypMaN04jf5gj1c3yT3VQ
nHZhThsvwNIvW+jIJp2r9VhHS/KFupj7kmSK5vr4vSn2gtbl/q+iKbTTJJHAFW4+KIXVkUnFIcmr
ofQquMDxAc2yAWxAdOj7lyF9kabODtJPaXLYw0RsRDpQnYkFKFXh+9ckjX7SR99nPKfXpTJqIWr7
Q0k6xUmMSLSz0tybwr11fgxkARZJnlf1vNUyhaTo4PwXBFbdXNl6JJZ24BfhWepp+vTWbZXoTCXu
48pOJEHcibU2/A6R6mujfYEwrSHiBdVsA50SOo9WY2tNiLZ1jNZSrdwMQr644h3AycaxQWyBOEjj
QWWqzMoPKD7zB5WypvnYfZG6Fibe31dsKKkukG2yHR1c9eV2MnIlk/uZ6xgrKEYEUwkRQxunD42S
Jp6Frq+bCXJwMqvA2OlrbTjSpTy1qNHTfqQdf2l5UMahMeu59CxJo0hltQ99N93E83/o3+JrlqEP
hF8KtY1LO2BSO2mYEnr98+iE6GcFyk7Ys1VzWwbyoFuIE6UlvXqN+jzJCtnqKo/RPHcmTqafW6cy
XBNcF5q2z6HRJHZi9O5QmbbfpscWNO/1B2ProMgUb6RliTzRq58w6WpgdVFeeX4S0Tv71OyJFe4Z
WG1j35izoWlp5TX5/Sh+GYs9/Zs1GHYJYQ1U4RDqYR8JclYZqVYKIQBJPlSeHvP+VN9avqsyY+JG
PmqZK1Xgnnceho3nj5ExZAAyVS8g7yuLeVgBz5mCysv83ktD8dHI7n31UCjuWBz//vtorG/RauBl
XzOMs7kUzbJoKq8waulQNLPoBGm0c5m31kNsgmKcoZLTrw+BLiZy0ZRq5all7XSz7IqMY9ab2Fb8
4TwmezJ1G56fvB00PYByOBJrSk49xKM59UXtNSkdr2C8Mzr1pIhCYu9plW35CvaOxGmpLb/rvVBJ
FslqktpLYrM6qFb1xJit4iaP/lz/SlsbyPu5iKhzl6iLXPqKOZ26senUmuCOQQVC6EnlaUKYWDHL
ZVLEdWMbN8pEGsS0UIAFTfAqiPumIayXdZjEetp4ul+8zNYImq7a6XRsmSDKAqeD9AEF8lWwlWTD
NNAYrLy66VM7N/z40HfpHjd34xyYhDWsgmoSkcfy528WYvn4v1QCTSXX5n3P3FthXmSlM7ePTte3
bMMSwSoQGcjVrx2OS0sCTdZUKYvWy1rTVaPfbfEixioUjb/2pgDpFogy+DBqU2t8mCxkZa72ZeEx
GtF8GjVzYP4oNc3rq3kfymCFniZIEipx+IXL1YiRHA9SQCiTh/2DOuS5K/c+8g1Ba936cI2ccTQh
34+NcDDbydp5td7vJa6WmBRNKhyGtK7ljHVbFryYhdcMKMw3aaydVd9IURkd0cEckZu9vtoN/774
dmqqwDsoY64DxVFuJStUy9JThqCU7FlopYdm4V2kEnPqxyaPn+aGUMBE4thH/tXXv+p9KfV2Pmjl
8fqPeX/R+bh4fH4RB4nPcLn1kZ7Bh/PJ4iJpetF0/UERv6X6sWsqxzD23PJGAo01FN2gedC6IEy+
tNY2STjUMqF5goNGbbQpq294GHgGap/K57EoKGgLeaWhxQQH46tJz0t+GMxBDsHkQiPtlV6onGKc
jXLnCdw6BRTAqKLwYeR3EpcNc3uNqBJLT0/sKTi38bmOHAD4f7/d8AIBTMEtIZtdbXdcB2gLZj6x
XtPoN1NQ+CfNjxhMgZIF2qTRRyGu5B2bmyujHsoVRurqHQWon0RIDTHhRAvPSBQE+KmIhBlVXDqQ
q35cX+D7vGApvtKmJ/4iUFdWX1jKWq1A0pvoqJjspQlixRO0cWfyE7DVDLj390A+W86DcF1HgYF2
JBn15ZkqCJ+JAXC6TfJRFr+X0iE07gBWt3eN+jvW93z8+xeYBb4xt/qCQ9dYgL8xN8TtB6MWbkb9
G1CiPVXurXu5TM1e2rkG9NjlQXvzlKgxMHkDrQVwpcZpSINjM06PY09+IKeeSD/7+mfbNMd7T3qF
n39XU+tGIerKidNvJhITiYPZma3uz6yYP8XpVwg9/7q5TRdIuoUXUKAqvIeEwwKu0UIpvfohSf7p
XMg+ppv8ajrbZKbI58/XzW19Mzq5S2+FTi5s1svNTJJOaPpGLQF4jrbR6MwyDGxrUndWtXXRmEK6
EJpExGvXZz8M/MoyuonUA25J3oilO2nBt3FWPwqq/nJ9SRtQILRxDR6upYSE614u4psDIjUoogqJ
jDHqsLKR34RDcRyRaGBcouLMGileeZSnF8P6KMLVHDSCt+FJNB6n6Hj9p2ydHbyKRvNz4U6t67F5
OxZKWpmVV00HWfea6L6pPxnBjbY7825JQy4rO6z5jaVVmpJoqV/4yK1Q+WX0ntMd4GT8YoAy9KXb
YrCZK4+q9TzvfNaNLuhiFgIw+lLEkGvUT9TOSUn4UHmziNoRRd9IyG7TergVfc1GlIkG6Pg5LtPP
EMp3EpkNcN8yBIJgcunaUf1YuZs6U3M9jefK60H1kVzkkVtXj239LTMg4MaPqfSsyT9EBo+1/n1S
xG6XCR+mbi/v2PjGBEacNPg+VNfX75YcpRU9InY+m3QGAWWOPHBTFXcnNNq4qDjxRWeNN3IBXlwe
aqNAAj30hcrrZMNrQQlG8n0aZp+uH9iNe3phZeUOJoQ45CgLai9O0ztdd5CysKm9HNp852ZsLocy
BBu2yAi/NnDe3NEhKCJNi6raM/vuIJrpXVfKt62yx3zZNGPoIhQbxE7BsF/uGuIw1ejPrCcVFMut
KY6ixp62p5Daws5d2Hhslzzgf6aWc/JmRYJYan2QQK4Iew5A8qjFgRPGwseoFQq7smI7QcS/8Pea
etsrpDu5KHVSI1ulb1HPRCZFi2vPIkhNb6Jf/l4OunkmABnSQUFaA7TD5cI0vyDsrsIl4WUs3VAc
CqJfJrUdkmLnSm9Zoo+LQgQZPE5zWeubLeyqpkExvq5Rpi3tKNVdJbmb8+hYtX+uH/Mtv4U6BPkF
bBhwMOu2rtVIsjAGQ+1JhdSdk2Kqj1I5zT9zTW5PdVnEdimp931kzMdZlO/aqNhTnN5yGwtm8xXV
ACZodTJjfe5qCdK7Z6AzoGcMkhw/BcIxEtRj1R2vL3frjLy1tTqaupD5Xdb2XLZTr/8xn4z+53UD
Wx9uGddAnkjnglDz8sMJRWn4fjLXXp58DtKTWnwHkOlLn69bWZzP6o2jcskjg84uAbS2WkaQauXQ
KFLtze2pKE+K8u36378RoC8CJRQPFj0PyrSXq2A2oKC3CUGKIoTZU8g6v2VCcSfG/FdlRuYhbVME
NYpK/w++neIIgTrdUxAAK68b9I0w6gPsr7Q7lNY3LTybzU5TYss7vTWxulp1n3Z5qInEByldj9wA
aE43Np+eVas9iOKHVDzI1en6fm4d8aUURy7HSAZc8OV+dg0Vd/6s8rhBvdYzI+Z7Zdkz2jwqspDX
bW3eaHQJCGJJd4CDrO6T2AeR1Jt67dWl/EOIROnYG2bg1KpWudCYpKOkoH1WZAHKTgEoty4drJ0E
b2u9jGkDwEGeTON59ROsrGdQHKLaXtvclZH1QALzMYjQ3wikp1bfKdtt3WmDuB3VmcXkWq8wpllS
91HUeqGUHnhtMigw/t4w9617/dbIyvUHTQ5aVg5br2VmyADh3fqA/kE5/we/D7Oc1idXG4TKyozg
m1bodyUBuzWKjzKk4Wwy7prYUt2wUPY0ZbYWZQGX1ZfBKagqrY4l/FGoHiNldo5BZdcxgs+tVA8w
kqsbX2/bv7/cdD2Xvtwr3mVd1Rdjg1526jde3bacPd2sHFpBEJFJUnZMbRWRaNKjA4wwL6/oWi5H
UvzECuuu9YywLGFb/JPHoLmjQFXcaZwtD9We8WjOgnqTdqJyZBxn/jSERn4Ms9AE/Fr2O19245TS
aGBUEHgftnotBl9F5tSgsoysWQLsDLU6pe9cXTn9/eWnQYMi31JZIRNZFToseay6sA47j8Fs1Z1v
HqLqvkUbI+hvi6I4ykj2FNntdaMbxwibFhBa/OrSr7/0bo1hxLCD085D8NGkx+ylxY+d77mxe9QV
RdJYxvuQZq0cCmOmRtxM07+GlJ32XEpoSHai8/cLeWtldR+aNKiUeq57b5hR2XnpWreQPgx0yq+b
2VoM8eOCJyUr5ytd7pc8xn7a5tHg6cXvIbwLJUdpf103sfFJKBvTpltOG5nSKgypJb8Q6S0MXjY/
xtHnEiy1n8gHK+8O1w29St2sQhHK4aBvKM0vCdkq6m4mcRxCZFQ9ERHPu0hUfk9h+YB2EsVx5oAr
QwYtErYNperULbKbDkV7XR1vlPhjGX9QrW994HTyc979xG9rA/JuB7TZizy2DYDRvpMlX2vVK2NX
FA/RZBPw6P1nPdKdwKJq8lX5oGqPaLgeTHG+b6dP11e3tY3AA2k3Mc0GRfHV4qIM1djZlwbPiGI3
t9wKKk+jfY70aOd8b9W6luornh+vRSiwirimKS1T3egG0rOUEv/g+PJ9XynPQVR8aMt/JD94HBXj
WJiKbUbJjtdYDty7b0gmLTFHkpdg7ZjHWRzHJFEGbzoF8e2gaycKsLE+2PUuP/x9ZIlMF1eYUQMq
vdB1JBT16TiKsUUFvQdiw1ODiosbhb8q6Z9S+Of611PfLUsDagPyjK9H03odJSu9AWozkknhtdEe
cf/jnljB+5uMejDQLJOqKBXY9fmo50oPmmwpZKe17FJ/swc1SuFQDDsxzvugFUMyc40Q2QOZsX6p
42bWiRtjSispwoRi2IBcNk9MoIO7mTlzKnrDU5+kO6HkxgZSUGLqAbB+XNUaCeaPRtrME/mupFaP
DPz5Lln5jv/YOPggQcg84SSxi4AxLp0h8i6mnkREq904z246S4aDvPiT3oapa1UtChpqVLtJTZNL
Ds3GHefMQZJ6j0C4tdRXLC76Wrye1uqmIy5bmoVIFaZIkK0T8oPq72SGG5+QRjmVMcqxKHaslZzo
ufh92FAdK0vEkSOUYLqEmWxy7T+WKuNaAlP9x5eBg4p7zIH315ssgJ7asjDqIvqy9jfFBKHXNEqE
Ru1FQXqjUZPRw8dgwb0xYkdRP16/dO9dJrA9BrIplOYoaq1PqqwCpoZa23sTuMjbUslVVzbD2A3b
dro1lGJvXMrG4thO0JHAI4l6tFWJW+7CQsr6AntFewPc7Evpy50tMCsRNdL+Tk3U4/UFvvdgLPCN
wdVJqZMpC0q56r3cMm5kOF5h5RoAs2ZOaOLLJ9hnp+sWV1tKnIDwKbkwuTiSF+8SHEkNlGE0G8SR
YgmFLX3Mb7UhNR1Viuf7tNX2et0rr/ZqjyIyfBqJyAEeyOV5CaUBrWyxKB8NGIEqfdeI3kBlfL++
qjUO7NUMwpxwPZdqMTDBSzOG2pgpPUfMxAVbyM25k3xEh9q4RNvOGJRf7YS6TT8EiJVMk3HvS+ro
yvkw3KGQlO142NU5Wn4NOCMAmQYJCgrtqyDWKml1RrLcPArM8jhKc/Q5N+JPuoZYixVk6q3g18OO
79vYZ55bAAU009jndbEjz5qAsdFK84g4FH37WAjv2iEc7lVoADtHaE0DeF0eLyAFZkTHeEdWm60W
mdKVs9w+CqGUGMdJs3xgux2EVyuJBPKDSIdLpDV1/SVEZtE8CFLJXINCEYJfvpZoX7umF85JN9Wm
nXUz89yYucmYZSREkN2r6xRqc5DnYmjDSC53SjbrPtbrr2f2ATN7AJEu8MTLowJjkOepMpvHWkrL
wU6CuLoJjBnV8cJoE7vpB3QQ/SA/Np1enBJhFH+AlmxlO+wq4ShUcX7MRaG7iyOreVH9cnb7klnJ
Owd6ya3ehFGvv3JpwQB0pwXyrniVJHM4hbnRPBrogCCUEdfnRgjAlY2MNQrMtDoKaHU5mh5adIh0
wQ7MXNr50K+35vJHLPk1pZBX1i1Z2eVWFZNfGgF1tMfZT0zJzWRfC1x5nBdCsW+MpGhF1Lxwv30m
x4BTROoUWCkqftMY/Bx61KsIy1qmlKYSU5PNbNKcWtPiO0Rc8oBWizmVpK9jntsIq+n5z2ga+9bJ
09wnxegD5RPjHgi1RMTQ5kOKvlljd9Iofrq+1++vDvKoSAsgRMLcM5DNl6uso3nSk2FqHwtZKhCH
byRozGQcvWbtVsiX0Hu9o7wrxMd4YBonqx3tqiW/FUVsCb3h+kHKfKa2iRGytXzTLQLf/zwaBehL
IZxuaqXjIsjzt1SB4HJ90Yuh9Q/BWyD4oi1lvTU2NyjqqBQ0zldhjNYBAa5PjOlKbvIhokoU24wj
bty/t0gtG24sAlK85SuvYTSqVifq3D7qc1nYlkHY1c5q7BidHhz+D2fX2Rurkm1/ERKxgK/ETrjd
Nj4OX5BPIucq0q9/C4/ejJtmGt25yVc6kotKu3ZYey2cs94Fio7u7w+6cJRwjbCzgEgiOADHK1r0
rvc27kINfVcC9Youbi6oOMagQSpKS60hNAlvsHWZEMluNI6RGUyk+F+GR1cA7vHcz7oEVfCgXMoZ
w3aTijSmrOT9exHUghHp8u80b/M9kbnWhESKaCKtuwVUWdZy59nPnPtI7YNyYUZaXM9e4VEp1wKu
8wiID58z0lZGI/MgVtYG4sZ1EdvSEI/2wEpmhvDenZbWHHSw5ScJmCGT1mKN6LkPX9WObhX2Fq7P
17chyAeAFWg/Eand62/j2YCuLqGvvDBE0kKjaADpZNVEdCIYNXJ+Fw01uMcq0yXz/pFYue4oW86x
HEhb4AgsriDKUFWHqmLjdUmRDkYTtugT1TnCeDeQcfE3jsCtw4VWIkisIoeGfDi24nqek8qiPkEL
ilcCO3HJZLSLyaQdTQ2agwykNEr8en9+8y9c3OxZXhQwWqDCUV+cr8Q3Dz0OkyiZYr3xODGZHG4+
eEibbxXaVqc1552QpkHKd9ksjXpPDwRb2HpsCEhuUqGTmtRExqviHuMgm+DpQQuunzaiyJVhUa0n
GBNNIGCfWawmiSfAB+fJieOHoADBBtx4zoH3J6QbIdbK+YQbBR0HZH3BkX7Dx1AJeoNosvVq2lg0
U0yVUJuAip0B6lWppdsWW+wBK17sTEiNeh/QvADaflVjvm1d1TdF2jHWebBM+muoZK8DyUoQEeeK
FSnpaOsDRCs6uK1GmnCliVQaaqqxrFTG0AXE+ccHCSK16G9GKA17vWy8HJKyCtpi6jx0AstPEaSw
nKxrtxL5KxYaWUUFyHJwQkLPaOGOVahN1HEsdl4q52emB04KrY6RA5vRtC8bUJCpkt/L0YaHvnKO
kDVCkzPAoVjtpWEeQM1bqH3TeU3IOiMClkeg+QffRrta3t1fxhV3GV0VM8+ZqswltCVnYl4iCm8D
pfMg2xE/SwHHyC7nkk43ExokZ5Kw4ikNtEo3Igl22uKrFpBT2tT5bymUU6fnIXif4hk7h1U8PCJv
/l6nrbCDj9vuG+jUP3ZSpGxYybUFUpGPmrOwcA+WVdsQ0DI2VGHvUTTU9IreAbDSfUpDXZlVk7n3
l2jlriH5iYYGdDKgAr20kRXppbwp5ndqaDpzbCbVyLLsNw3Fj6ijVlsBzynTLb9vbVRQSqGTFblt
qGUuXqCEEaayKu49CN4+t/lpqn91mZsG8EMgOc9v0Z+vHHTYrDnl9tUsuAwKtT6puIGWvdd2ZDeE
KqhIfxRJ5lSprUuFW/wO+tG4v67LytX8yKLGgZgQGgDI3i+7ELQRzUIpn/WeOmngyslHDSpvBHLa
eDlcKvOd28pxuQvjMbVyRXuDn0ltAblOI9cjVxm1rRbylWM1P4Iwc/M/N8B7AYTNYZK3vdcjj3ME
nyp1R+SqXRGGYc9l01bzz9p4IICdRWVm8rClcMfEBoFjeOY9QZ4gK1WiaZtLPkOpfIMvSv/5nQEw
Et4MUnIzZm1xoHKqUzIlzeCxMHmvkcLRp7+VMr6EpN5AWH8RVy0eeeTeAGdF/QoR/5KwMcEjlPB6
zLyRiKMP/s0X1ibvfA25DD6ZpmMoZroVNZLqo8WlNLO+bc4hN6W2ysdxZOixkuTGWBV/CCNjjXYH
vXpuMTEnQAbXiBLwXydlOrhgWxGdHlmHjRv/VTO9ngDeONT35qYERCFL/6EtOVVr2rT3ElmFMIbO
sWyP0EF7DkPJSbsu2YWQx7pksRbuIpWLbUEEYL0nBSLdGIpWVSQNoMckEkTvtNFt6kR3mK7QXdlB
xKpKBerIHAmg46U9RXnCWZHOEOegCc7MYYWstMoOcdcBuNrRLQqNld2ZlQbmBiN0tkEnZ+GlDGgF
05uc9l6dssoCJil+Tro29GOU6+y+75rciFrpBV3Jo0knqXcKdRxscWwSq2P9ZLMRyNKh7eih6aPg
oMFAmQ1qY66uhMQtRiUwCj7O0C5X83bCSnnjIN+6kPh+oAZQ70aADfN47UI2vJiyQFF6L5iqAJ2v
XAVWJ3WLXPD2bmIUOJB49GEWIet7PYqGdnQ+LWALZMpRq0iF6RSKZe9kKt9ZYDMXN2Z1a++Rjgc2
Zs4Rwp1ZthYJpJXaaYoGj+SdaKaa2p9AeAW68wgy2GpaRhalWvnQZ8oWbePayGCnQhYFCHRA0xZR
aNqBUzmoYIXaoQrcWAxfkgkUr32ngDGaFyFKRiW3aoetfPbtk4OCC8QeoNkE6WT0il+vMMkZ4bS+
mbyOuvDALDAKDReFtAeBc8fKbLdY0+bQaXGpMR6oTb4SkRCNvB5PRVFpLJJ48voKwsVxbEhCZkjh
pRZkiBhvMYOszg4VEAjYwEW5kRof2bzgCps8EEMwq9FrQEB0TsJNV3RDGNUHDthLa6znrBMh08Zp
Wjm9SKSjh2mOrpFGXMx1QG4GOEasbS8647BPIq9rPrT/aRBEWegSByHVEgFIKykrixEMm41AP1oh
t+Lsoyd/ok7d8BRWdg6z0UFZpoAFXl7ybqHnTRV6vp08dApFzZlPHhT2wqejCUaxDZ9kdugXhwRF
OkwGqz9De+c//xbkREPAQXFKH72wQewiAapsx5GVpGaLJIRs0ldKM6MRgalUrI2hb5Oq8L3gBiDd
hygS/UnXQwdB2VExnCYPldbORJqO9ibeIM3BaVGO+hDVBqfESM4pUW6NKriVorqLN0KPZZUSThm+
Arh+lAfAoHLD/5XJrBlaFV9RiJb0GvjIfFjEEC3NMAFuvj/ltX39PtbiJQpbFkFdGWOxeLKgLzwh
qyMclCwy8cZs7OyKlUOYjDQRcpu4D0tKyEkYxGEoZd5D3uWEAoDWw69T8FMCSSB9E6tmg6LhNpOD
vMqsRzcPCsM+f9C3k4Tc+1Cm9Sh4sZLtOUQNfl6y2KgKbgvnebuMGAkKTQS1SPDeLHH1pIqqtu0D
wWtBfStetPp3Rw48RTVrDDdWcW1SMNbIGcKrQylnMSnosDWqnsWiV2g9PRYNZLcVjZMcVtF/KsyJ
1CA6oL+eQpQZhCWlBq0FyIIoo+QlXVHZqPYwc5i0rQndGkpA1JBbBxJlvvTLhpJBLYqc73nRY538
LEalyze6ESuT2WSye/+0374IGAomBS1eiLKAJL4+EIgsCBljVfRAwPYoQfKTP9UT74Qj74KjwW2Q
tUGj/EZK6nbDZrQjQjsEWQDkaoskKyij+lSnnQTK+wAUqChmcJCz6MCbuXEyVqI5jDSz5+IhgCu8
hNYUkH/PkhzTqwgVPKWjHx1FHyArSOXkZfgoyBVgRRx4nzpVCK1UqCcD5icypqk+1zH9h9xqMGQo
YgB+gxonPBtkAq+XG6m+rpcCXvKqtDCa/I8U/Li/nysJ7K8yyexDY4kBp7geQVPCRptaQfJamU+g
h8akFoQoAVjG5RH2i2/F5kdcx7NkvCYhrpGUJgMIGeA7arYxxwa7Z3TgzEhUysjM+AiUUTqj+fvG
d94+LKDCRTyDhvJZonnZYqHXkF1KBiJ5atXKRpZmqsvSpjuWoV5bI3pATGXCqZekgJlCrf1kHNvS
vLlZKyCuoFGJcwGiY9iP5ekIKCGMRergo3WZNwN3/rvZS878MzKHBr16bnTYeFKXhvFrUKQY0I2G
dOWNza9GHfVcNH34A1ggZasq68TWwlGOodVBEysA1b/HIOK8MexNhLUcd+FEDHVIiZySwW/FEqVC
Ky56R4H+ihw8qpmZzlkz7hUUEmHnMX0PRlZDg9ERDdIjk0re8rQ0QjQoxoHHFcct/M/NC//1deA3
mQlpkGVc0nNkmtLKU4etaGQQ4sW/s+pByaxMM8RkD3C0igpzcwggr3T/GC7p8NELiSMAnvQZrw8l
nyVeJuPkHv1R2A0l6pyEtAYgPEcSIB7WCivQRwMqdpaU2VxwhBYBL3hV5aPOJwCGjhgVpO7SUQ2d
gjyO5aHqN+3XsviJz4MYJaB6KGfPmL3FpnUE8iBBpTG/GR5yYDmr+AlndZAhQt0VpjT6MJn9eFL2
95dl5YzCCINoDXAXtEAto5JMrQuw13KdP/E/IO3pTsRtoUQ1FLkt9RtbsHyB5imCAwxYceCVEBws
/C1dz7U+lLXOl4dzJUdG1/9IOYeIp047ollNfro/tWV/xrzjyJfi2qMTFsHIMofZyVwBNXSp80ew
sjwPQyjaFcZ1cEoAPOdmkWu1vsTYzGcx7NVDVhRbJMxLt+/rE2bgItpRUG1dMtlVcpaJTax3/pMW
iQZjssGXbsn9zqbGzJKNF/4rsfU9ephHQw8RPJdZtxmNjtcvQoYuca7ISe+nZARXtqxwT5lKuQRK
jmBX7yECfABOYDRA3TVaUG+NAEaY/9Uh8z5O4ombtPoPR6SZIIDlhxTVQIepiWYyWrMji7WXVIwk
IIhGAtxQSnZdANrvWocxU1U09UiN9tkIbeVyLBIcrs9iWx6pbDB0jjgyP8LfbZGcyw1FqreKX2sH
GbZ2lpiayQnl+c+/+btDxNfIfaW932XFK1rqLjL3U+0vHSCj0svGwZrv4s06I1eCv4D0uzlYGbi0
xgx1EV8ObF3eJ2Ww14XSnEUnqv5vl5VWm+evY9ubucoZIyQ2Nj5g6TZ+bTSiUfz8gv8tjEXVsXBS
ubr3ayQlB81ldeSIfA1ZVuDAp2Mz7Yv4kHPQkZR/8ey5ZIWj1cQYxrciCR/vf8zaEScIa/Cwg2UC
CYfrhVeKSelQZOt9Lvio2a9RP6eopBNDBRfeFmXimgWZdSeA74RnhST59VgIRFHhLFjvizT5OaGj
LFWJAQjZmfzqkIeD3BETN+Kom7rj11p/G3Ox1mEziGCk6XofxalfkuYmAToB8YSGhzJrIeI3WmBn
cmLo0wbFZIl0i3tizXfBhLHEONczavzGk6SUZWh093P5KCf7mp2UDEKVZ94TqA3G3hKIkaY6CvAB
kccvvE2qurUn++oL5m35dre4vuBKFD96f+RagFlri4dQTEXQeT+gr08yhRHqz13kQKIiVzaM2n9Z
/39Pf+nmBoOo9qOMPQdBnYf+cARjkam92dPLc7vbcJ1WzzKsJ9Ig2HGs+WKiQaNxXYux1Py95qFv
+VyoBjc+wXnXN4ZaX1RA9EEqgtHAUXs9Fmg9BjHmm97viz997JFINQPJrAorT0/o4ygD529J/96/
q+uLiTB9jpTQCXzjZZS04GmHw8xg47XelhxFdrPKQIMk8JedstMY3TO6i/7cH/gLXX5jMr8NvIg+
q1rXslLpcYinvRA9xeBomPjUoIBoN7AXEURnKcr1fPyj5MJjVuz73quottNnriGA06e42ieyH9WP
Nf8szhUA0RVS6BYMBhM7I5V3WrcRYK0a2W+fvHhN27qnAP9grUhnZXttmtsodhSQpH++NADEgu9v
rrjDLVrc72joSzZJ7eAnuqc4kV0wUwIYKf8RKO6srBFZGUAVJL9kP9sXvfGh1GhLU2CUevAocl45
PJMS5XPp0DwQ9jhMbi/tBrol2LtyNWbohTxb3bkUvfhKEN9EwhzT+sTNp8MQXBRpX8doPZLPtcI2
Hrj1wRA/gwIKrwo///k3gxPE05ByuYJ7WBhFsQMs2xDAgJ7+4nNoYXfJxhas7DTm9p/hFvaNCAXo
fpnc+7rRnALXUbdqzRvzWWJXkkFRqqnme7/KWrPmiT0Wn+EhdJWpMLK+c+6fqPlgLu7a9+l8WZ5v
q1dzVS+3I6ZzVIwtJbWvvqF7v3xhIuVKomnR4ZeLyXPAt7aotm4GIYEirK1GBh6BnjnIP9G9hpsS
DPwMWMsNtTk3QXMQkT9Ox3TjtKw5+pgwOvQJ6MKQQF6YUqXoxBApPJxNvnzU1TlNP2aFbCChrZoa
WFbfO0H5AydYPShJ20BKHZ3pG27Qiv+JmAbXA51dqKffkK3KFdMjCUe2qi+R+MSbaLY1SRiasri/
v71rRvxqqIWrm9RDqTcSwe2o1XNd7OhbjRrPGLcnnjvEvxrFSrxgSOGPbLxZqwcLHvZXFI0m0YVF
lNIgaBrI0fsqKzWoq/ayoQ/JFlJgzeGZw8N/D7PwKNuhqJJRC3qfH3daPDpdeyzNoWoM9h4iUcnO
7KhNBnDw4MW0muJT2Fjgm/o7XL6rD1jYOloJSZMp0eBn+8HpfJYaUMizmdua9PGsOJLzwRmT5SW8
MVoPXbaj5uBSE952ubts7PXqsZJlFJwhDAzI2uJoh8GYs1FNkbiCoiA1s1Yx+NHgGitr3pLEJXD6
WvmpfqOoV0oTYLoPOnuiJgve73/IVy/Kzb3/9iEL17tOy3LKYzCGKOeuNN6w/sJTm++o6k2Cm1dG
gW7K4UlFGxniO7E/TemT0Dh0Qg2JAYbggLY9PUdCaBbFRjg2H4ebL0NuB31Q6PZCGuP6sWiThOha
HA++1JVvsV7/hpBKlH/en//qPijIYaJ8C8jM0gnXJDoqQoJ9KACaMcoiNrWAjy3SFHYZ0JOebJHs
rN41MC1ArWWm0lvetWJIuz5nyeDXfZEcUJxPP8co2Sq+r67dt1EWazfoUpCpQo21S5l8Cno5PFZS
FDmlQvXn+yu4bGCe0zHowwZcErrgqBJJi7E0xhcNtOeH2Z/qHOqMB9EVXQCLXzgncqs3nBZn+GVB
ef7Q2uN4Lt3w9JruR0f/gD7ovrKZI7iAg/yNPhUVBdE9/tvZz7GTmVsOwZpzfvWtCwsgyQOaeypY
gEQE8/hoDAKi58ALq0sqioYG1obwiXr/S8bqatiFZQ/qRIoJxVHmqlkOoAyeO2mvFWclM7r8sRJg
Ze5vyur+f9uThaNVonMljSBd76tdPB5AsdrYJeuaPdHiLUz7TW/Rv/YfqR7gPVGyX4ICGrGg0Mpq
Br+0+wN1IGH1KFjcL/I8727xtzwRp3Db3f0Jrt5btHz+/6CLCXZguUGnbwH7yfXBMQmkGBDNUj41
baQA2gq4cppuAgbWX+hvoy4cyrwsWq2IMFUR3FXDTqGTwQ3nZgdSwKbwlMwWA2Q/bS7fshrr+/nv
6S6DSoHB0wwkWGleoWcRccNY2hrXbxjD/3I9/jPM8jHIQBPLaDX4mo50+GOqa2bHH2KQ4qm/w/cO
DICq8Mxt+Z5rKXykx8E5hsgViMVlb10eiKnAQgwb80DA6aaK3CKNXbGOLRjjPZSiTRo4jIeTUIQW
tOgsWXhsi3e9/azVPfcZcn/F4SiXHIgRtkKWda/l28ct7i5Ya0C4L+Eq5YEdJm7LwFrra7I19vvc
VpmppU5pKekxYZqB4viob5RaV0/6t/EXJ52L9aIH79vgV0VoxnZenlLVpmBcV8GjfP9SrcZLsOeA
ts8EkF+W/luAwUlF18kNXo1AfhPHHWHvBGQKW62U/2W7/zPMwt0MSFhMvDwHxpwjy686Sgay9kzz
c6vwdp1YClwe0YgHzcpw1hQcCA1MoiX8j1zd8VCB5Soji4/QlDPF+B/yFP3rNfu2BovXDKRptSZ2
dPA7ZChkkNgXgaNw5YXB8b6/2uuG89tQi8doCEq1E9AT5ENkxEniU6o/1HXyXumPerIrwuo48e/S
9JTzh4TuAsashGsPnHaqdW7jU9Y2HnBEPBggRUNlRbx2tWItooNSjjAvaj18ynE3j4Ne4aEiwgkC
RMrWKs+HdunbfR9Quh6wpbqcRLUCnrqHlgC1QI2UmSx24vKQi1tp9bUbhBLcDJhBHhsVi+vBtJFK
IjDhuMGfYfmzjfZ8rxnoSnT7n/d3dG0g1KKR7Jn1jW5UMQJO6TWx6kd/qGtrqmDEOPZSNf0OLaNn
Td6y1nOMsFxEsCFJSNrM7d/ywjKMKeLzoEMJcSpVN2Uv/ZA7OXRRNXaQ9KNeCQcp/qsXrX1/lmtv
0fdhF8sZClRKlUgdgey9qO0hrt/S1Lk/xNrx+DbEspYMXt2xLDgy+l371nfnphksIXLiTAYbpt+k
W6/r2r4hayqgWs8DU7mEjHJxUEtcyY0+jZDGAbfboF5EttN6totQUbs/t9vBADoERhP2D0XhG3hj
qDVDEkX84MvjDlyRnfgpfZSioaYb78btnb4eZ3nFtDTJ4hDjcPqBqh+T+laV5vh0fzK30cz1IAtT
TrtMycZEhO8vi9AplwP+wEEPeuM4rATuGAZY4rlKgmzqMr2tp8LId4mEIHUQzEH7Ce9nEI1+sCfO
ClsIQICc602Mf3Pjj1w5quPvERmECqRoCqrrtZzsIvoriv/IgACMh0KrdqK8F0srxEvTs96st5bl
9vxef+9i7cs+jhW1n2BxysdxutBda3XEKEWLhA/3N2BrpMUG5AB0tH2NkRp1H2n7VKntNHwFcbbJ
JzxQDRs4zhUMCmY2N3ShmxkneNm5hklxUTromFmaeVIX7drKbrrnAY0Jdc+eC94tNKdveaNPJ5B/
Gwl6D0JoSceBS/k960yh+EyKzwiZ31zZi1v9Rre2acZFov4B7B2aXb8c+G8eTN+hH3Vo0R3CRiGw
taaGRGPFIXmRJn/uL/wNTwCq//OTgs5uATyfaHy4flWkUtBawGFEX27wRA+mMDhhaavjs648TcSu
6nNHIiPlnqFGYBaxoZSXiruAUoHEfxPliIbVX7n2WxUvcvFO2BuRTFAMOxAbuf+dK2bg+2cuKYhC
oYIJC2TR7+RUdAQy2VSt4wMSruljNNJ4w7p9UfheP0qzsAOazsECMhfbFiFEg1cpT4Ea9I+lgXRa
bZyJ+fPnT9n8+Xh6fX19f39/ePg8vCDFZvztjcz8fX+6K9uC8ZHHQQ8YDimof6+3pYoI6XVhUvzo
BDyCQdzBUZzWzL3QjV16lNzAkZ5yd9qRPYSRzsTmXUjIZIfkhe3uf8pK+hp9pCBomd2BmT1okeOL
9VAjmZ4RX0EB33BobQehXdjce7sjG2/y6lhAmCMcBiQY7Vjzq/Pt4AtRosYNU4nPH6J33Zl21ICK
m012zUZm4aazEwSUKKDOXGszEfZNWm7kpUQamU780jiPJjN68+0cGn9AcGM9nt4PgD0bP+4v5BfG
Y3mmgNmcmShn/20JD1aZ2leVWBLfOnrNo392PhzPyszR1GPjp7M/g8Hc8B0DZuWpfdztdubuYNuu
kWDy1uW48a6uBIRYgG9fs7j40YSyOch9iK8asV12VvsCwFvsJzvTrE/DIUM26bAFAdoadMnpgBMt
6ACaEx8B5w/zY/xZZ7b0Kp2mB5CKdD/A4VI+b4mtr2T2rma6BLfzMVhN46jGulue9eGdnfO5sJxz
ZHLGR238nBcdJPVg1Cv3zYOFdX9ODPNTNMrz7qI8MmO3cRC+MAG3BwH9f4hSdFD2z+b/2ylvioyE
49ASP/DYk+c0pyx2Tq+io9vu1Fum8OcCHOTf8aBuwfjmPb038MKqRHREeljEwJNgiWbp6c9N59bo
LGQOld7uH/eVLBOWHdjqr+Zg6KAsBhsg7VfGPMUNy43p1OkvYNMMyOMQesEr6EeTp+iYjhtLe+uV
AkILshD0FYFPCn341ysLYlUAuIdQ84GqNhX7pXLLLXN4+zZfDzG7Mt82r4j1oeiDQPV5Vz4AmGon
TmwDtm28vqKatpN3m1CMrREXNxVABCZlIaf6gwUxRDPccQ/NMX0RnkSrdHBAd4UXbJjHr6rE4qSg
ERYARfQQwgVZthESoR7FMGsxSxPAi2Nk6nZt/owssN2YmYHyv1M6hfFUu/WhdlsPaAhnXoPcDQ3e
ecrQrpZYg/GouI2R2MkFdFAQmZ6/ftaZrtzYygzOfAXMz+yPyj7zuD01Qycwo31t98Yz52y1Y62e
jG8TWpxGkjd5zKmN6luVE15eyvNW5+hXgWCxZEBuo28U2VxwLyx7IlWU6WneqapPLdmUjsEj91Q5
iYMVs6dd+hFZ0y48tK7w2jqNoR1LJzpGBnWpm2ITgycR68C7bBc89Nvv6uyp33wbuo5RfEYpCq1b
14c20bq40NCQ60vGaDP7o9lD9Pok2kboZ7EZvN6/+iupMWAjvg23uCMYLs+mItF8ZnenFhB2R7WR
BzJ0+7O0YidxI4iOg9l1w2tbShYjCXU97uKmhEEbyY2EaRJXO9A9xM6NweiMxn6t953bPQQb/sqK
Pf1CJesCYgkkMBau0dTEWptkg+YHbmJJO3rExjr8rt6wOVvDLJxRSatBwhZiGLiBu2EfXnQ32VWm
+n5/21bAE+iRAsj6/6ezyJ9lIMFR677X/LdiD2YNJ70AOfoUeuQ0ucwqDBVPJJKa78LWwPMvXh5P
UJWQL8bNWRfo+ngSuPIQah81n57qA/kkh8xqbNlS3fE5/bVF1jofvuVgoHJA9gINKkC2LQbjE7A4
9V2k+1Jtx7IBC4UiWggY/SYnzG1mawav/2ekxXqGVIrKKUx0X4/sHu2YwH+eWslK2TOxe8EUN1y6
2YTdTozM9KnAWctL4ZMWLR50ygvdL07JM3kWrenx/gFZX7l/D7Cs9tNyFMZgHoB43A4I6qfwxDub
nCurq4ZAQ4L0hA4jssg6AJSiqx2pdV/2+M/6IP5u/iZPhS0+iRsx5Vq0MXsJMzgHhCtIYl0fO5YH
MlNpr/sQC6yfkl8qNZAlR3M32q4+1Y3FWzVO30db5DhoSrpYCZiO9NwMF0MzSXkJL4LXHNUHPjWb
DykxxNzYivBXHr6rSS6czYRxWiAKGFY/03PyLP8W/rAtOoA1A/V9aovHVYfaiRCnnQ6HNuqM/lN5
0M7N39KhG9wZK7UG8ITOPTKIRtGgs4QdCHGAdra8CHwrBZf4Y/+yFx9Hy1TM9iTYh/icvdw/8SuJ
IgyI0jDIzr4U1Barl/FdwWkUA/IH1ajdCCGpcmR4PyNUhSM7MkQnBwZAMvNzZbJj/5Nz7n/BWqB6
9QWLtS0oDQewfQR+Y6Hx6WKoduRIP1uX7F8fRLQf6+/ZS+LW/9iWzCyocBaAKUF7mDxf0m9e7gg5
UQHS1YGv8pMTiPu6EQ7TX472G9Obv/7aZgGPBiFGDTsKmoNl911D6rZlIE3yeb06wA/9VU+husuL
vLMrcZNUYd6tq9HAyglhS9C8gC4Qp2jhBo1SSmK+SkU/42CEU3B2gVhGaWxRYltUdV8duIuxZOhW
oxwF5awZQXu9gmIEeMw4SYrPTQ9CfeCro5bsQRSlomMr4F6D4Hcc7/TE4wEzCZ+n4VEpDUV8gZdm
qpI7/ObDT7ZTg+cqM6cXARVs/PzTfJblTtee+8bk0RsUHkcwebLACUJ0TloUIH+SGE1rZ2CVfk3B
odvZBLSAXY4a2MuQHqVwQ87i5klAsQFPKPxKSZ/bHmbL8O2coB+e5sUcURaRFth1O3ZWrSKNmFSM
s7MY/KyRWIU2KBuDjZOzNjLYDgDA1ZBQv0H8ysogKeDmIz4ZOMEVhzSARr1Y7cHTMfco67kL/fji
oujjVqF/bWvnTh4kZuEqIX26eDd6rqnDBFkxwG+AkxDAlod+1vSgFC9gTa28PHJYeQhTkyTeFB4S
7VzoqVkLHt+bvLCLOHNCY/hPfTxOk9NC7J48CgxozOpDDHepZktdbLQOV/7I/sa1l9MAvY4uy97D
3OwUsIWb2lF8Kw6KfOG1yYkTI+ihiHmS8H/3bc+tH/91guemWKT+0IS3mCiRYwUuBdJxCS8+In5q
gD3OJIvVVbirWjQlQ0VJtNJG6va10l5oRsDOM9bPIehLLFEINBP8wlafF3/zeYZyCD4jKkE71xCl
XIIGnAIUbKEO+/vffQsAmbF24GhAOAAgFOz39amUIrEnE5h2XyRwS+8hWZE/iBzZR1lWGzEA7N0Q
WKUUDI5e4a7BJa4cJU+29D1u/Qs09aJHfw4G50zy0rh1JYDySTMFfpXkJSR1ykuCKys3vVGisaDG
TqaEPkbqj1gwN1bgxqPG0FAEm4UoZTKTtl6vgBwQqeYbPnzJSzeAmueuh/wT7/bUil96qN1SQwn+
yJvdSPOBuDZ6GBZzBm8m4mBwLlwPS9JS4tO2AEkO0zWb51Au6kExbI9lF7ltLORG3bXtbooC+SBG
XOegr8RgyVRZYJpAt1pf090/XwnEvTqIZogoI5u+OMNyB4kVMOKGL2ANQ6YtaU3Cp4qJtkzFaaRy
dBgghVYKKipXD/nJTJK2cGicJHttFLcQCrdJAmjr6TiTeHtU+LbL1B+Yv+KKAf7zIjxrEURNvPEv
3xrpZKLxMkGcJVt9b8/krsFZkO02dADNKeXa4PNzVv4ST+AclqtdnthZZiSojv0eOxeszKViq8JR
kSxd/6G+gIpF5bbWcXZPF1s7JyvRm4N3GkSFixOVKxBzLPMeJ+pHQIwoRLwrnfILUx9qWTda+lb2
f8ZjMrk52RJV/crQ3oyN6BMVKvwXxBfXx2qUerELpyp8ETVIsBiBFT6NHKBxRlQdmGaK3S6VH6ni
8IElWs1nduGf+h+yPQ6WkhwFU7Vl0ZAeFT/XIDJldZytQ5t1y+jMC3DvIxeOmsxqRY3qMnwZYFfO
XOsOki2ph9BTUDekZ8GWj/krlGrCnXrhYPUbSzB5ZWObvgpDi68AgwBu4QxinfEb10sloYOyZ4oW
vrR9apeXsf5R1PYQukFpkuAP5U5d5dbsvZgSQ5JP0fir4S0iuCpwQYNiCIWLHENn98mpRjjCV3bW
gdDanUa0JjxkmZ0Ej2Vqyo3NpTsGqqbMVi7Sb1RIg2f9iSZ78MIB82Ym3B+ZXCK06jPBY4eJvqu6
MYRmGO/j5xTkuXxxoMoWhpOsnNGryS/svsyBhziP5fCFeC1xRg4NvcP/cXZmu21ry7p+IgLsm1tS
omTZkh3HcpJ5Q6Sb7PueT78/ZgNnWpQgnmwszIVcuTQGR1Oj6m9eQ/9odU58CKMvJUZ/+zT+AqWJ
SxsS+7fsJcr3sbaZgie/cXXtizxsxl+6/+ALryrI8PxgjJuWE9uqn3UPRazqldPGzoYzdO1xZo84
Yf9i6K6i2sY/nvpgdOckfiizZ1CGAcfd+KQbropgUPGYgCsN7U548E0H9fo0f8+qTWFsy+Gx2oXG
p+IrJJX7p9+NG5xGkw5AnxQNNxNtmfEadeOLgu6fm9jVSwdsfOk/RLbVbQBrJbYc7szGGY95A11t
C/2tdjL4XAfddPTxqK7piF/3BEgWP/6cxf2QZFbu97Xnn8djqkKPdWts32iiB6KdB+8NUqHqVhXj
DVZ+KzNxY3deRF4cX22C9n2qCv5ZyOw0TZy2KhyrNmxNd2sUUDLM0pM1Qsr1k38eLiVJMmSwCijM
XG5GaNCKWlV+cG7Ek8DNE03DMcDzrS7AU2T2oBTbuB5tqNQH3MadzmQ7BuODZa4J+Vw/nPkl6PTN
tY4/vtuLnZFGWJWorRKccxN5Z5kuBiph8rArO0Ny+rHOnmojMd9yqX/xGxHxIssfsOkaB0xiJPlr
rreWM4pJvJFLKf9VCN4a1PvmL9So+Ii8BnE0NRZLAz6SEaZ1EJ5bT9lX+GxZRuUAZa+NXVG7Qdtt
a+EhizoMEF8j4T2pnqwKwWHgyj/u75nrJiXNbpSTSQtnD2vkRy+/ml6oyqhjSHjWdzGQJukLPhlH
DqtYdWTvQdb2VAy/xc/aQ7RWbZjHuDi88VgiODcsEEZtkat0YDHk2gqSs15iK+PiCWrMzk4vhndW
9J+RcUxr24NuIZ4afVvjgpR54tdCfhtg1geZ5JDPADT92osgqxPPMYvwQChUjRpH0X4FJpoqf2n2
zZOcyfrwk+cj+cMDUFITVSDvis+ynirngWPIjfq6BsWTyNu0ijJHHfJg5a69qhoQFL88ZK0ACWBw
uNhXQgbGNxSr5FwBiXiq10Rgbn2Gj39+sVlCucfqwuPPS+PJGN/7X4ZyKE6d6awV9v/0hC4/OFUI
+DqAkah9U2O6nD2jSr1cCeLkPCbTwY+O6nhA2OvotU/luZzUbZ9/K8Z955BbbATVe1tZ6fOfX4Tn
bQBvCzV4avtLM8pUFtTWC7zgXEmbCtlYtMlHGJ9ulxwzFP7SaieucVeuypFUlD6GXGyuZDQFT+qs
4DwFhRNj0ZQoEgSsb9Ok/RYoMt0f4XXBB8g5yt3qLKqDIvxiQw1pPiBdbYRnJeiTTdBOtS3moiP0
Ruzcj3Td1GdgnK0g+1DvN3H4vPyUeVn7g2RE0TnPHkf9k99NyOPANZN/U9HRvnfdNsm2pStFdv+k
m89W405HdGzstrYz+TFe6+Be1w35PWh/U0JHCRxh+sXvMZoiimQhic6NcOxnGQbZSYVX7ZPnCrha
Zg/ps0lLEh/DF+Vs6S/VsPcLynyDbax6Wdz65lieUZrVEKO/eo4X4pBWOZpS50r9VRRv3eyH86Kk
mjMGWz+0dQ9Sf3TWho1Cr1g9eBbZWbyXW9mW8+39z3Tzp3BgzJKDCLItSzcxPre9JPbApBSFdMhq
s12lRA243HzaR0aZbEgS1t4vt4IiYoT2zQyTR1f4cmlocR1IaRDG5yQwzb3a1eJD336Tmu4RFNLE
Ey+yVio3Nyogf/QT+PKIzc1aEZchx9ILa29kVif1pzo+jIZkTynvDbW2088DyXiNLHO7Nddgwbc2
HALks3DW7HH9Z1V+uA7kvi0iHuHR2dCRPpVQAolTuC5NNa2cXfO9sjy6ZmM5iQIL5jBLso3S9uJo
mEFMgSPAZSjk8Fq5ZG4dzhg5/Bdi/qwfxuJxNsPyj+JzUEu2hAh7O5G3/1KALryL2bdRsX3orfFT
hKvkSmvq1or5GHqRDOm+YpEOlfHZLDTjZGTo4EWJBCSpMHjuGrmJPFOa7v5+b6CtPHOX0K7kOrgc
7xQE0iRadXxuxgjC7JunlJtA8Z1oKNiP6doSvb5lKflD0Zk9KnQuoOX05l0cTDljhK4quXlvynaT
DeVhkqZXIawE9KiMeOOTq+6ltgAZFkHVVYM23DQCgnyoC2bbGIy9i636LyMaFSSghPAxneRVSvt8
4V8ttlnpXMKLh2fUIslpEMYo0knic6SPrUbZFaqebSqnOofVfICaKta7WFmboPlYWEZlilCRRpqS
ysfiBBdz9D3VUYvPVlpv/LHeW+VnYXLS7I1at1K5LS/0wXysEcvEaMtfy4KuX0xwuufrk1QLUY2l
2kwjejJOcUVyFvMuPAq5CYXaTJKXSA3OsReKz9mUTzvN9FJnLPpvf70WqV/QdwOhqZEgLcauKX5c
DEWTnNswhm37qCAgX27VDEmWFf/Ba+o4S/BjqMVRKQyZ5cVKnZzlI5zLh69G4jbe9kv7NXQQENgm
LiTMQxE7hpNt0+cotse9/6yvdqOvc1oQvzi60thEPZb21OXu67xUmeIwSc+Up+sNfmYoc8V2Yvz9
BXgRZv7qHw610syTNOrj9JxOESzlA5pMgfyIesywVuu88Y66GNEyuZVLPxBbk1DKZ+wwc9v4Yn7T
fNvE+cdptpTAQnfobXpfn++vneumLV8Uh3lyH+RqWMGL/D1QcGjBIy09AzfbUnD/Pp7rY+T+jp5r
2402JuCSflO/6I9IjY6P3B9rydeNy+niB8iXk6yNeghMMUvPlZhZOHVaydaPx8y9P84b1ZTLcS7y
Cl/NQe4XeXrGqMB7afsNEmvy1szQjHQFeV+/ydVBz/YrUW/cTReDWxyGullXuHUwOOP5V/UztelN
xRv16+BQCX6oHOXgbMcfn+4HvXFXEBPHFyTcePD9KbR8WLWiL/toGDTpWYh5USIh+oNLI9t5bRc7
YRcKu7aXB0fN8jVA6Z9EaXEI8xwHUwOgjZrq0oWEDo5Po6hNzgkqds9RMxQSV7Gvto6IUyZKnGJD
MbFvx1h22i5S87e5DvfuI8De2AOmmNpTkedN7uDTkr4HftT9igWr7n51wYByGR5mSvOAXVQxOUrX
Cih1WGYVwCopEWK1CtgOTqQEQ+REmaRnuL9MiIyEVV3oTmDl2q9BTQLFHeJczak3WtpWSobgB95w
frhph6iKj12dDJmTZzrXhao1Wb+5/21u7vNZIYwrnNuRjtPlapfzTtPKokzOlBkaDL3M2pZ8tBO8
T4bl9E8a3WzTiUOkonoH8i+01/s/QL5xUykff8Biv6uqiBkPmijnMdq3mgi+tA11O40PtY9ur4Oe
ufETicfBNcGe0jdx8c3WHoXWLXbNv5XwNXhnrpPmtfGZd2Y9/VzqR1ox/4efCQ4ajVGNV8CVbFQP
K3YsoilBWux3+F3cR09CoKJsW7lhu+l6V6/szsRd0XBKv3Uq7avgnVJg2p1jVYkzkLnHD563pYfJ
oqjih254qLB8zPDktcXobeXX3trmGG2Qe2DjrPNsu/yqLdVzYRqk5JyP+1J/bMvYjgOX4qEC0TlS
frd9uG0o/HeRZHfx1zGzY++ASwo/ztbpbpYPpvJujY7eQ3X7MkavI9iHdFOVAuYZzv0fe+t44IHF
K5/H/vyuu/ytQlCF/RhZyZmWf7fxW73YlCki0/hKRFt6rTqeVGm+ryphTTprnoXl8cCBBIhlZutg
wnAZOalyr4x1lVnSRX9fDwoWuso4nbS0LFZu7lsJAl1JfIlJzRE0W+TLhVH6WjWFnPYKnhxDhQtm
ZOXv9IAOYlyu9VJuXi5kvGixA+Dnf4tNJZB8hi0iL2cxhQMlWW7U2g2aWc2bPro0C8Iv8bQZg7U7
7UZJSvkYdnF1emYQelHZpudSt/XyxdCOrfhoumxQIX4sht1Y7e6vnZvZAgq4lJ3pyIIuW3zCQStr
KQim9Dx2FCiAHdle/UMGyY5jrfyFTon5EpAqRVth3HS1Y7gi1yyIfwtB6OlfaTx4f6uFT6kKag4d
fLwSsbr40+b6eNuVkhC2gkDiFFjdATFXcCWN9lkWau2oiFbwKOWl74hCGjotcN6Vt+et2oHCEYX7
DLUsqhaL8zw2vABh8Dg7C3Vp69FXY6T1p+4F46Aou2xodon/qTLrbbjmQXMzFScoJlxAFqkSLnJg
VUqBGHVE7jV7KD/VYrbB5Kf3om3cpU4l5litfumaJ4j+tp+6ml5zNPJQLLZw8CeJLl/gJhaiY6ch
fDeTjeg5SPTdXy83tiGu7+Tn1A0paC23oTA2WiSlUnZuvMQRlAe/7hDMOFpr4JsbzSPgTTzHsc5C
gB0EyeXRUpatbhaxkp2Tp+qz8JDateMDZ399lV5/Vra8JvR4q2B4EW+xD/op65oqIF5uHwNX/Xdm
dLz+nk4v8ZNufylsxTnX0f/H7X1jx1/EXVw0WSbV5hTJ2bn7ySMhVh+z4Htm7LS8QE8j3Kk4jXva
EQEvcfhcC48eP6fYJPF2gFfUPubFNk9WYKY38omLXzQvgQ/7T5hU3eNNmp3poM8UgmLTiSmrfrCl
4Hc9rCqJ3IwHjk1EvBLG51J6aByT0KgL4uEk5vl7KrH2Q74LPg98c2D3jmg7xXGm0Gy70nH2vb35
lT5iqP1+f2X/gVEsLrM5N/l/v2Ox/bDWEjlxWAGPaJTYeB7QLbbRemXd/W6/7erNUwbetbAP58/9
j0+f1mqz1/wD3MQ+xl9c43XWKaVUzvNug3VFoLB64kmTR7vhkONlZge8GMPNJ//H/XHfwGldxF3K
EoVjiwRFyLhbZ9RsGPi8wJ3E2wbTbqM83A92I636OMYl+wCZ/zAxA8ZoGo8dErFR8+KN74P/exU1
c6t+eRFqcZWmZqzmo8KwlOcU7g1lGmjD3WPd8+7FTPoU/dODX8QobuWEvH1y/beOll0XzfdJKgJ2
9Cjt89Juc0c8iu/idIh/A9uZ4o2AJku+LT/L+kox5+bh/CHy4gxj+fR9MjG7ovJJl8DZRe4wOPJq
cnzzzJrr3CjAgqpYSm1UvS6oug/gUxMeZ0Ck5qYSTAhk5B+EvLKNufETu9V3+YuIM49oulZ0oniZ
0kG0qjUJ8DkTu962//2YxXGVtVISDBLfOSqOXYAluFsIDtYFcOQTQD2P6UZYK5rdXsX/hVzkovOL
GOUZ5lnRnqTIbRBNVb8COpZWdUZupPYs4v8iLc4kWZ6qyMpYS262gfOIO8qzM3n7+5vyVvMODUtQ
4XPzDpzZYgp7MSmkuFCz87ub29FzsKmP4WA3qe0c5mMHiZN9v//soPO71hy7gdDh8PkQejGVlmDg
7GHMh+7GbX/TkoNSmrmzYvlDts8mx/k3OeY/+mLru3HtbO4P/Pal/yH6Ynr1tu/jrGHg1c96iyFR
oHGpvjnKu7g54LtQuZ96+xNV+M2alvntQ4IGPiBRSjtXYuahIgRp2POcSZSfSGsPSr7RSy65CRr8
q2m+14guYu+pBQ+cUlWCvGq0snGu9Vi4bwyIRsCjsAkHlHl5zxtq0o+ZWKXnobMjcwcSp6mP/hZg
F9vXGX+nsYtpuBjvJvXB2sVHVIJLJ9uprm4+ZE/S7yndUmVrHqNwn62x1G6dZEgTUHTiOKPjsFgW
feR3ch+L6dmSGiikOfULDBoJHRXIgDRr6MUb71gVVw72mYqGHRLBl1MxVpJaIl9MWXgY91OaZDbA
pU8w2Hf3F9xyWLO3zWwhY6BEDErxTynnQ2rVa7HR9lWrHiPzu9Ie/NLaZxZ6T94aFHmZU82B6GPh
ZinylkKRbzEgT/HHqK3VY1uM2ZaeK90LQ9CxIkjynSYWEdImQ+IKSRPsukFZqwBfLe8/8XGgJ3mf
LSaXxW9fAPktdYN6zEMNTT/6k2L0Mjb1fhDDRz9ON0hnquH3UArBEMJ91qRNkb50U7uyw5cfdv4d
dBOojADwYDYW68jwtKFFMVY94kznli0IbMNCdM6S3v7+w9In4kk0Yw7Q77icb0uMmyqSC42HUAqw
btqBFtv2HXTwcCXSzRF9iLR4F8lhZea+mWvHuEJnuPkSpuGhFr/fH848LR/v1HnaZsMQlWVKsWWp
J18Vhaf5qMkdNRVbd60fqGJhBx0bVOiSFp+HUWrXIIq3Bkavi0IqMAmFd9/lFKqZV/MbTe049DjZ
96MxbGQzUd2iKRP3/vBubEMNeSGUj/DTnNtNl6EoGes1/6ci8lG86KSGUyA+adWv0lhDHi7vbyZy
tkNEKH+W1gVNdxlpLELK1GWpHRNNP1BCKJRwE4jULKUfSvU7k1cGdlXN+RMPZD1UJDhehL6Mpyhm
V7SoIR9TbRIpq2KSiCqZJY07qZ2Git5BYD36uRV/NdNMsuwGYujOEDKO1VEt8xqixKidSskKRbvT
O5D5iaZQkDe9CY5wqjXBL1VOA2CrRtLntuBP4tNoGJQYFbRr1l4m865ZLEMMg6DFzZekblyhHDxJ
b5VQ1o7i6CBiYhvYI8Fd2xX+t8EUnUgCQCw+tzHNwh6me7EqG7rMLefp5BqCxDY7VWG8ejmdKhl1
NXtYHw0/ctTce+0Tauj1FyWITs0XQzykbW83jZsECKfdX6NXz7I/sXkp0HRn9DCuLmMPJQJMBiTE
ozx8DyfNkSvvn7h+oVjiFGRnhhI5ugw2AYn/+5Fv3B2UAWcJSUwvTWlZ1E3jGiERjR6A16FI4w1+
tw3SRthnnTXtkXdDtLZCmdgWigEDDAuc//34Nw4CNMFNWpe8LRQ6BpcDL5VpAnHQYbvZVsrGH/IE
HoNVOGWorFV9rkpuTDJ3A1Q2qHS02pe1By+YNGUMMKaMJhzHBHUTWd/K0MMlqbAxfBmDehvPDS4f
rk715quNLXT7MdsX2qnwfyfjzgpCW8LnpMYvGnwTvtGu0VAcXXs431oOs2HzjBmBkqpc/VIDo2xF
T5SjKn3z0NQta+tXlc1Y8afZXrktOrcalH0d1ytnyhU0WeQrcAfQ/0NalKtxkUt4Uy6YER6RmHf6
e1mBTOHt+WpfzWJw4ATo5pNYJns11naG0mw85BZDlE6zwa20YJ8E+uv95XF9N80/B1NNbnV+1J9+
3IccKqRWnwbJqB+jcNvTTT+d5PELdbD/QxT2ElbPICevjeQNsDVBJepHUfNzp5iE8BBH1MfTvMWW
VZVV0APmX1/tGi/qmU86GzrxnS8X/qhEZuF5oXHM66nfebVXbCIZTnza0dm7P7zrPY6boYyvDVKZ
6gy5uAxViYWuV42qk0VYTpEon6qwdvo0P02D4ppz/y3RyS6al/thry9ewipzM3nm6MBevQxbBFqg
wmVFQCF7G6uXYPiZ+FjLr926N0f3Iczi1pWFLBlFGKpHJcrdvC5+I7xlK1n7HPXqySMTDXx90wsr
aNu1wS0ObDZulrakAEfu1Xg/GEfjYAYr0o03Fj8TCOycnBVi+h+TwQ+LvwvaqjT0xDiW1exRHej+
YzAU5UOSZOnGFIpmaxZ1sHIVXR/I81f7L+jiqzXBpBsB/izHjkfkhvbVZKu4Ofil16zsuhunHKFU
3H54i/EB/zRnPowva7xR62PWZWZ9Dz3v1bD2nEyOnIj7GSZcHRCrDIq19XJzgB+iLrL3sui0dJh3
A4e5aInkup3tr3kgzsfkZTIzD00DIs2X4wxfzGIh6ULgp5p+1NONNO3LNUTh7UH89/cXix7ehg7/
nL/PE492/psvveveWltmLchijctJVWdCO++sAcy8ocPHAOGxhhW4GUWDtMUZaHLEz/v7wyoA7KIL
em5x+Fq+v60xSnfaNPuF0fnfujFxt6k0rjmK6BqDrVmMx++KoZSFwDhGWhLvdSkqnSIWJPf+sXfr
04PDQtARVg2AwkWZyYSLHFuojx77TMofzF4qNghQr3ELrt8a6FXQQyHzB2UNjPVy1mJ90vTAa8xj
Jqb1tkpL0UG40gTaZtUHHFBpJebljyQwSvv+8G4Fnvld7No5S1hWNVJDH0dBHMyj14OoV/VUdyUv
TzeGH07bITKSvdTI9U6Ls7WeyVX5kO83Q62VmWVOaqQsZlZR+kwMhN48asUbJrlBE7iU1eYSjp2F
/wwWrVNpr2rCttMO3WxhbYi2CdIkUkc4jfk+MOsDPeRdKIYHA5xzqa4Jo938iSyxOWXDRl5Wlos5
TaLCCAX2fZNEv3s/L95aAaquKXvlsyqoOTQvJd5QRlF3hT7h+44ddWSWgdN5krAxA6V1Kexrz0Bz
RaeKVPMcWb3u+LpeblpJ+DGk2PmEorAmTnLjFtV4+0jz44dnkLE4FYu2UM1k5FQ0JkBfo7ahH513
XwLxYcp/NuWLpH27v45ubBMyElIgVI8sCkeLx+sYjlYxeplxHDWhBckFo7RJtc39IFdlz3nJzDA6
2hYy+8RcnJNG2eV5XXr6MRnLY25tU+MxlI9NCl0VtWPfQuRm/AFZOIvAoQXPfncavebR108K1mUS
bt2h2T/WPIcqO+63FSpv5r6Un3J6ldY2DkI4rnq1kjf9AZ8vLg8mRUVobcakgBe/3NuCWtS1x6l4
FCcpZ20nlfdZ0ivrLWz0JnWGWBF3cmugdBKlKhtclQPLd5oyG/9tcQJo7VLRpcmFZhmmdgBP+5tX
WaFvG7IHnkM38HTU1V6Q7MCI5WYjp0J5ohje/BwmbRLsrI9DZSPF0CmQNtCCjayEmejU5OGIYode
V0GoxQh1K2hx2iPaHbWpo1RRLELMG61/AJkYpq0JaXn0TAs0e+V7KEDJCI+32GDIE+wka6wP5Ize
q1kk0lc1iD1KEKhAA/vXcBbhLPME1BISKY6cLE6tXWL26hc4pjM9edCqcxOkIvIvXZ19wViZp5pf
5z6PFg1CTSL5Rbwp+ko5554sAMOzANrYdTrWmLPRNYP02xm8L6uKIu1Wa3M93KV+paOo0tTtP2In
SPJWaMJc3enaWP6To3DwTfe7NHOZIs93jDab+r2fA2W3k0nW4I4rRfZZbJXKWDlvl0mgxBlPTZUy
I28g9AwXKzisDauZaoFKGXI+u1xqrAepGKCM5p33GPZys/UC8W8zz/8NCtWRagyA9GVXU6ykcEbC
68cR6vu7maubKd9KNVoRf/v+nyMhEsFtydmugUq6XOuVGMh4QBQ8EiyFNrj+bpXtA4WWv0zXYR3O
2D7KOigigd5cXB1pWKiFmIrUVyDK69pG9nTsCHeKskr7XlaR5kjs2Zk6MePzrMVBmmSFN3Vdox3H
6NdQ189KVO767imE/tZ02vNgKjsx+9TE1ve4XzMoXh7ixJYpfsMlYK0w0kVsrbQmYfJIpbyx2QVy
hOhHhWundjCiypZC/qtsvV15MMxf6ONptQy6eF0qmq/HCcC6oxJ8h84rBI4W/u2jZI7B6mdaadnw
j0WMxNLrOOIqObYlPUpMzissLX11WNlrV9c3cSCxiwDC4GLQJVtMYNsGniRXknmU8szcJbUpnnoo
zI7gy5Irt4288dEzduShrB+iwJy+1npduGZnfY0NuX0c0146jh6pR1JphTtqjXIUdGSqhCaOHtQu
rR49LdNdDxDe2k0335eLz4CuGKktVUyFDGSR3IZTmytqHXnHEK8pJYZyH4Cq63wRpZAnz9yV6qNV
GY5ogNr0hKd+rLZZMdqZ2DpFutGEz0bvbytfsqsAFzf4kvdv4iuMJfVU6m7yrA0wY8mWcsVNFfsi
BWrvKEm/Az5iBD+0/hRv1dLfZOK0rXqqSwqXhVQ/5VAz74dfZhtzdODaILfnSggq85fHjNxkfPA6
8Y5pp1l2HgqiHXj6Skpzc4zWrIBECjg3/RbLVJACo8A7gIu7L/9VDPyxI3nv/RY8RxGOoVe/aX7v
ar7kRkD80Md5uz/I5UuKQaJgBz+QU4A65xKpEeQy3RRyw6MJecgXU1cMok1drdF/18IsjmxF99B1
6EbhKId0kbWdUPySQmPlVLkqDsyDmXvl6PJh5UoWd/nF6kRX/dizhGNlxju577Dds/XeczztW9Xh
o5XUM+kfH84xWSm7XAEF5tAKfRxeVjol6SU5MI1A9suIy5w8aVcVBmx0Y090TX/xJFg0XmWjdfcj
UbrPQtu8tKn6s/dpDKjkPMNBznQqwi9h4phrHiVX2eyfH4ZUw2xOPSNHF3MSUHOO9TL1T129VfoT
CHBH0cNTibyJ9mAY9ggjwc9eU7mwNZhd4DTl/FVFjKPrzI2U7qUKxEN0jvKtZb22lStH2bYY9lHU
UditnBBZwlpdgdhe30nk37zauBWZS6iWl98x75pIgV3HbxbcUUT+XzfpJbVhvs0jLIFFpq7AwRa/
95Utf30vzYG5hpEIIuwyhwmCSNUmufFPViifegOfN6M8Id+wjdO/1WhAvmJunMLVkamZY396OcZE
MnxwSV18Kj3T3DRG5NaqNG397J+xmtz7m/wKOfi/wWbWMRgGXvKLRSBUkyIIfpqccCWaGqy4/SoB
xm1qhSPLkQQpoaWzrswGdLYgkOuogZW8GIIMqzeYUOLLSy9zxAmUhdL1UWFLndT/gnbhv6dpXq9s
puuvgA6LJuPqge8ECdjimZdQuZBSdUpOZQEsgf7e3s+8A70+R9XS1/tTc73ULmMtSuqGnBSlhErH
aUIRhHXm9Zt8HDeWWpsumo1fI0Gd3ECMwwdfjNbsLW8O1CK3lGZiI1qJl2ug9Fj9VC4SxG+eRN/V
86ekCjdWu9bFuoKs8/3Z/xyKErY5AGgXgahmV6mVRumJt5nT+qqdV+dC/ZfCw3ai05sgShvsygwn
pdxYyaKvb1HN4tGO6yPVOjTAF7eoYg6JZzV+euKXNZ+TUpUeUy1WPt3/jMsK0zxAMvRZX4KOPTn0
YiYnzzPR6EpPWueFh4EOnRN0RrHRzEEOGZyonFPqiADEq+pvlTbn2OTuvOdmlgS9sMvYiZeLENDr
9OSl2KJEW1EtYyeY7Yh6Kgay8qlQiq9/P1xMWClrsXb4x+LwKKVWFqxWSU/+zJzDFCNX8Lf5yjwD
gmucuHu/H+/6QckQ6bjiPsdxBf3icoimjFGbMmjpKcOfS6Ts0Qe+sCnyoc9QxsgjeWfF5lTtQRvF
5q/7sW8tIJhDIq7srF4qiJexmzFPyrqe0tOUjghPjw3dU0Vd06K6FWXWaUXOiAMBD5rLKDLmjGCS
xPQUN1nKUSxKz1jrjdv7Y7mR7YFdUclQROZxNta5DOOnvZjGjZee6CzahhY4Tb8bk26P1pETBIMr
aP62QT4wNT8LXntMzLVE7ArKOa9WGufof6K0CHJ08SlFgxaDpY3pKfTl3Bb1qHFLIz2JRvpd1pDK
bQfUV+Pc4DgakFbNVKS+UZ2MKnF0vbrWd1mTvA1sNQcXMrwvDEzB/UZut4aSqi4Slv+HixJ0DCV4
6gqwfcTFlJVTlYVxzA9uLMHV4/AZ2H9bVy+Vt0auunUXoEzDNoZfA7RwsQZK0YqtUp2npnJ1CS8K
fxv2hyjb4RK+Jgl+68AC78ObBivlGSN9uRCi2uP9G/fpSc3byNXkUjiYLWKw6PwPLz6quc+FMTQb
P05WttOtrcwrn808k/Lgy10GNlrFyvSU7SQmvy0rtgEBpSQh/SHz11RWr8jB81pD9phDH73ZmSl5
GQvx0qxUJ4EJDQW8t7ugf5R9SdxrvpU+YYceb7oGyVsxFaqtlQoc10mbbQCeRYh9VrmrKKn1xAsl
cnqESx2jDzvU9yrhU+r7rR1DjNmPVmNsauygH32tjHf0cZ/9shC2apQVuz5C0FlUet2Wm7L7rZrB
yLM6T5xcrCCpURl8GOWaB3pumC7lPW/vh/GawurNLw1cBrFda07BF1+6S8Iel9c4O7XC9JtHy1sg
erYkxS6byVFrH904JfjrPJaJpwcsU4lD/2tZKE9nTftqqLJTaEmPlTTak/CkBtnRaL7dP9CuVxNH
GQczb2Rsu1jIl184bppQyHouhpzsSWyA+SebhlMknozntFsTtbneoNzuEogjyouUW5ZURG/iLWzp
RXZC7a0z9mXpxGllV/2/qp88Kor2qqrn++O7wsuBcqJ7JMF8VAHLXgn2+EMT9qJUFSct6CDZSO3Y
QMLCrvlXE+S0A3KJZeN4ilXlcO1wS7D7OhGeoaTnX8Q4186yUZqjbXQFGhJGriutXYix8jA1mfwt
b73isxVo5XcfOEm3iRIF0mCa6cG/cjTBYLo/mFsfC74c0Js/oJXlHdf5WQk4rs9OENGnrBBtiuKA
1ca32MR+o10VeL71uXh50vCbiaMcqZeLYwj8Oua5mIOo0B/GY6Uf/WyEgEiZyRP3lhK7Lf++P8br
3YZ8EuBQMOsmMkvKIt0cO13uzdHPTnqLD5OFN+Y/aHocwCbUQbC1KADcj3cjtSYg4t/aH413qOCX
gzRTOTSAaaenQBQaGhJl7X1Nw2Y8+H3hnfGxNDsnVWLzcwC7QidRSyjhDl0eIB6kDQCf7/+em+Of
5epMZmA2nr38OdOUWDzuYHjKbYwQbUSrMIA3thmgjdJHtPDUUFOIKJ6wpqk1n2OXxUQmAvFmkWOH
otkyckurRBRjNqc5qPigQrGJd0og/nVpgCSAe4VuFFPHnXI5Pk8a2gHlruzUS/teBMcQveL66fT5
5Bhiv6uMeEspZsXt4To5nIMqKDujFjYv5cugshV3iYgi6UnpZ53BZ170m/uf7dbkoXmAoA+Z2VyP
vYxQZr7l+VaenarY7XMSwPiYrPb/b+1/2BzoUHARgVddzF1geJJC4pad/HJCcCKwS+F18D57wJH8
6fX+gOZlv1wN83uTeWNZk7hfDghTjlIZB4UpU5Lt1Klkua2jZNNW7uoVUtuNsh8VP0pFJi8herZL
THMZjlUTlGV+ioX80fM/i8VZVG0V6TzSt+z7aP5TW9X2/vhuLQkgavP1gGYsYNjL8cEFranu5MRM
e8+tDW3aRL1Yuvej3B4awpNsKbwCSdwvw4zdgG2RXOcnaZaDBOHcvQRZ6XjjW7Y3xGJTmOiurmUP
txYjMuJsYRgoXLWLI61TmtiYZDM/qcZjkb4l2qES10oSt86pjzEWdwPFnKwLOis/1f/D2XXtRq4r
2y8SoBxeqdBZTi2HeRHssa2cs77+Lvri3uNmCy3M2Q8zxh7AJZJFsli1aq14Iny4m8tNPpGgJ4Az
mN1aFnTJ839bo1/zCy/UzGqtSXVQuoaS2h3oQXINDdvlc9y0W0Uq/jnlgaVCnCJBYRGXENtbww9d
HHMgrHIVBYiRuEWMpwdgo73tGws7TNBU8J6BfYxSQjBjSkehauc8Kd1AzXO7mTUJPC5+J26mMUPD
VSpLK1t6weUxJjyRKZUH0nPs1WLEaZmnXelyRQl5HxS/SRSJa7RuC1ZwcQEKhTeDDigDs7FGXY/i
Se9rVx5F/67vVIpY5Fal8BY8AoVxEZST4NuEJcYMB2Q7Jbus3TxBJnk4l2N4TPizXA945Zb3Karl
rTTt6N9hPNuSSouj7SaQa1JkvYPyg+WH8orj/KDJLk5NpBqR0kHSDx8FfnpmTfH47JUGY3Z7rRvf
0imJYrOMe9QQh0kutm0lRTxolMoccnpRwll9rKgbWSrkyRK6rAIrBJQ33xMAJN7byRf3fVC1IoEX
ggh4iif5Ae2DNRoVaiiu+fxQgPm/DcF+WtUNMJuTUkEip0cT3CfXiXLgcH7cqiaKtcNX3Ong7U9V
f+gewZXUDtu6rMHpV1VJ0xBtMMTIDjTQillG7if4MZjAKiOUYLC97fbXKRQ6R8izIUUPpweo7HIv
i4lRDgYEoBHFVtJOzcqdz2fI1DcDv8sBbTS1udUmEoVhI5IG/FFOb0C3YjaG6KgX1RoZwnUAiFub
tiQBdwN0HXInl98TVyHeoYDeuFimlhSptCuy1pKMjYDOZ00M9mi4dmZ0fAVJ/DAP/kpAdHVY/5hH
xgtPS8BiFcZlojwV9E5LVXeAGkZeqaDi7CIz9ItoJdKlv4jxTVyy6JDDIwjVQpV56oEqqIv7uVTd
Qs+BiMlAoV3jBZGRunWEqT1COeL2Sq8YZGkHjMqQgPUqVBftHqQTUIAqT+CBsCAMT7TkizOeb9tb
XEkkj+nTAakmgy2VRboWtgOP3Qd0eG9Dnbg4SJH8PXdo7kBHgRyQqJjlc1OhbaHPpcIph0HdcApf
/RdrCug2FhV4AthhXCrLQrlPigmIMhBPd8ZGFmxk7FbWc8lxkBxARg0VdrwYmNACAVqmttCadlug
GxtUZVHHx7m/sl3XrDC7NTOQrgn8HFaafYvMpob+YGUlALx2FEo7imOBcp1jGzDxiqylITB7suT6
6BtFQ6AobP1kV4IUTEqfhUhf8cufsszlTsBOQ48JSil0N7BJj5Bvo7xWYtlFCJWZAAPPJbrjFN7O
ogcxuZ/kN1585pGn5uXcbJGzqvvJUWf+FMjoIUrXbsyl4f/6HPZJ1KrBKAUNPkeSjrJfWYV6bI3n
FoRu8WHIVwot1xEpoFUIOgB9gIei3sG4DXw/iTWF09ys5dXjmOQaCUpgIn1Ecw4gp7UrZgHuAlwp
D71STmal+bFze6dexQj4BlCvgk4MpUCQeDNHkQhKeMBDNc2FgpqJcpeVZK//bgFlANzBwM9B6ZnO
+a+AUY9lLTbmRndLnpPNBJvdAgcCv7IFF1YOKQpgTJGPUbHVmXE0RdMVM+baLbrB4aQvoICPXHSS
d2KUgg0j++djBRkRlFEANgE8T2IZhcEDmYg9l2DadH6viMij5wpYIQtV/udNj1If3mT4E/BZAGkv
Zy8Xk1IQwwa6nVN/yBuouohF9CD4xspOvAqBaUnxlx1244sNqhU87CTQTtfTEI9a0FpNdjmsMB4t
XA3UEmAyqEDgp5+g5Jc/RHBxvRcmzc1xKDh610hgFA5S0gGQbPmpz+36FrQbghCBiNcfOafrcgXH
T67btx3zp3uNOXxkxD+UvlWiQTgTuPJxC5Rr4KtuA66YIWnNDLSZop1n8tlHz2m10WarKse7WMmf
ynE8o0hIUa9pUq18yVV2j7aH4bKkoQcOQbYzQg0qwGIb0XDxRkFRWcibXZVqw3aS8sRG4N2jA9UX
nKoNtJ0/iWuMDEvm0Q1u4AAAZh5phksfC9WqpMQnhssNhmIh1WiVGsLAPNaO4IDbzTxHoOwhcsrK
sK8eDj9YMByBSGxS1Bxz/jV1wSsxdFrc7h2Uj0DN+IdRJtlKxmlxdJjT/7PCXJsRNn8UUCv8A2/2
953XxyZqJF/VWo2GbkXGnQBt+48hetT+cmxhFFs5m2EIZFZIFT6nX7f99Xq6UBjAMxgJDMCCgQK4
/P0xLmb0fCidK093fvSqICkZzV96vvOVlcfT9ZRRhg60oAKuB0paFizoT1yidHM9urNRmALXQQly
NDn/BSnWapCR++RMlV9LqV+fQDBK0WbQKQFDItvZMg0QzlACcXQF5REYN0QfJy29z9Vp5aZYmEa8
haktynUCvorLaWw6vpn4UBvdCi2YbSWQTv/h+SWa8CRE1UpA9XOIXHoF2BUpgg4JTxSp2Zq7MYZ+
gjLF5PYWTtM3vSKjjjPcrGTSQZdKNaGZSjZv3lP3Um+4ffoHUPx2EznhSMqv8at8KPe5ufbyu3ZV
fBQcCdwoyPNdpVXKgO8af4gnF11KxwGwjpKbNkG+xji0NNVUHhzSOaiUXL3nRj2uOZQlJ7eBVhs3
3IchAPwgVq/N8t/5A+hb9rcx5gbrdHRhqGMOHZ0ZCqc8ZA5ry+CDk5Rm37n8XjfHniuPRbmNuBWP
WppNBB2USINCFtleYp7j5d5P2skN1V2kQToqISpgSP+8+wGo+I8RZvfPeYFGYr6aXGRvNxplER6m
Q3cMQnvm1tZtYSsCMU7ZWKGsgeZvJmQb0dxoaEk9u1IMoG70JjWiyfMfmrQSdCxEwCDPQBTAA0MB
2n92c9Qa+LVztZtdrgYmTtvor3yLpjarQIxvtamdpytx20LK49Iic9clg5iAKAQWtW52dLl47O7n
iugm8lGFAKq446iX23wkYr9i+ecRyBwEACdAYgHthuAZYx+JaMjpIl4cZvf19RQR5/QArts/dxG5
M8CACLFYcoIeoFmR0KzMwN4lNoR8QYcYOh8flBoRqioksO8fX47n4tXUSW+/+cQDYRgBZ9UGD+hN
aCOvTSJLJA9bbDdLs55s8rg5HvffD4eQfH9+3/bIK4VR7LiLETE3a23oo9YMGJFCCnLnHA69A0Ir
G6Bn03Ca03wA1uXOsP2jahl/mmO7URQzumsfKK/kHnB9spXIymW/vL6/Zpm5hOOkHlU1oN905+eZ
XZebDKksB7l9NXmvH4DNa+bHtRCD/lJmaSG7DZV4SqaLP5grJYm5YaqElHfjGDnxiLOTMlm5kn/2
HGsDlBRoZqbkEGhsvby20GvKJ75S8K4AlswPyplpkNiKzJS8eO/QpSGu/LiyvgvHANoD/2OSnnu/
AhrIW/bzYMCkLL2pZrJNLc5ETd08v1KH/QMyDohHZ68Sptg1v3VX2gG0R1S7I6LFOyDpUAvIPoLH
821Y5e9d+zb677++TZjiJNIEfBufSrbClS6f6Q8T7cYenus5sESuM31tsLrw3Wg2urFtKiBmlEMd
x2QenE7jAHqOEFwDwmu4ICgCA2xIUPI2RZytUaTaZd+T2xN67SYUuYnLEM9GwPd+Xka/vrn2+SRP
qmp2VW7OHD0CF4M+StH2tpXrmbm0wlwURWaoKGNgB/R9Oh61KIjtKfKxbqLO7QxfXhMvun55y+iQ
w7MBD2E077CgMiR35B6ARd4t4r3Wd/d9sc2zXaN/VA1E5vyVpMl1aIoeZDTeg18M1wZoFC/XHZjU
eqrjQHD53mrao1H2JCtdibMmsTdzQbK15vP2fC7kqNDoDdZ/ypAMKADL35HNctoKiQqTm9Eg8pyR
uBHMpHhpvkLw+IOwKD+o3R4C6ZIP2kbk/xRENz5Y4Fc+hI7t8gigHedowEK6HlkOFucuKZ2OBIMi
uPmR07ezLKByMdnj9LcnBvqF2xxiArkt/KuOC82Kg0IBWUHk6PBOZbZanHa41DpdcOMGT7TkkHB/
2r4l0V3Evd4e4bUrXVpiztG+FFshHjXMdBuT7p0PziIPUeHECvd+twbvWAg+qDVgeDQK7UJ74qUr
8b3WRkqMcTWTPd8Z2PZg2PGVgdSxANk6H8RhnwHOh38fI+YLlXzU2EGYx4wxMsBUp8i56OoaOmAN
J2zvoYsKVsAueuf4lQldGiNlnkT+DRkGMAoxR3jNR8kc64XoZuhPGAYraoiMloNKtzOEHNWJ6yH8
M63JZFwfQZQdgXI8IYMMgndmZss2VKc5TkW34k9A5XZJY+fTOeiGlcB7wV9ghw4PoSPK64xnVj5A
XpVai+5YNqZevIeCRuKoBEQRN6Oh7FNlxeBP/pvZghcWmdVL87GfFa3B6hUQqUhJWBQk71+BQOIk
sxqrTc9ZcmOYYgihDE0gXGigEcgq8GM7/m2U6uAbG5C9DlVjJnCzJtI2eaBuUlEzFQkdTGtA3EUP
ACYWxwXuHGQNmLUo4kzs1K4S3ZJzYh9plri2cgfwfaFygqkivgZSBH/FyReSfODMQUyPZBLOTmDI
LvdWOAkl4D89/C5UPv0AmiJGZPOSVSKZwH/ilU8M9MN2WrtHN8X29g67vmYpTwW8HXVEtIOwzcaC
Ug9zV3ciXi+6AsKlpnBmP02c21YWLiKFErpCvw5oJhCBXI5wqKtZz0IfnhDnT/44u9UsmQXkVTg1
B5EEj+WEWE7c2LfNLs0smKvQ40g7qrGczHqqYT3UHEoKbtH/hVbfAAsTZ6UKkfB80EmUE+mr4UTr
vzBL2bl+thmgVUxUEfaVWDY1h0INOpim2mkgUTGqGQKYnSq8lknpqZwjRkeQc66E9EvL+dsy88oo
0HCSaEmguMVY1WBLGBoT6MA1JvGl5cQ1AF4VAaEMQN2XyymlIGWP/VBxYx9QhQQ0B+33VIFiWzYD
CKoOD1WsbVbmlOaXmcMEuCDKtQhoN3rl2PzzrKCcji3rBtCKtdvpSYRKWBVvhsLjU80ZIMom3N+2
eT2ZeGVDlJTWLQCoYZUeJnBGcLOezG4qxpLdQbxo13Bavft3KwDtIFai1JhXO3AK5VkqwnJ2xRkP
oSkSRDy1VXVlB17fMqiHAJwpAniCllEWgzsas5j6SSK4fiypfwrFgFhMr+MiVfywJgAqxSub4DrP
gxDwhzH1f4NBZsuD8QcSIMOE8ARYNjRv+G2IvlPwQ3JF1a49FqjDXTqHhqMFoTWa4uGQbIUpzEeA
T7lec+uMJ9qERMCIp378qARfs36Q4hVnvJ7MS3OM/48VN2QGoOZATcamkk4mXNNsFK/+9/LPpSG6
EX89gkQUs+Q24DUg4oq/aZkewyieCRXg1ULCaQeOU2LT6Lo72X8bpDWGIHo/X80qLbGA0QNvFZYg
SNNL1UgQEboZaAQ+p2CnvpXpVwIyyn/dAUjW0aYydKGjx4v1zbSJworzE92d6+AjQ98NrgQ/W7kL
rv0RRtDxCngFEgJIal9OpVBo46gXme4aKfR5gBXGmFC+RstRu6a8dn1uXJpi4h41y3W1BMEVKtIQ
/dPkMrejERzX/8Ws/RoQ44RDMMd9MWFAUPp02nYmc7FGP7fkAL/njHG/HGpCeR9gYTLNyrkyNzOA
CzrtrKsp+J5i7/aAlnbVL2tshZHSDBUq2pNQ00gbx+j8zgrm9mkygmNST/OKPyzUGrBKKIODrgOZ
xisaW3lu6qiXKt2dptwSwbvog2W+MQSbj3Vr7vdG222Svt7JIpQi9smUkqgTNkLR/TFi/7V8THrt
y6CKr/NGEvBMQPUxTIS7TFLJ5FsaqNTgBZsJvT2FDCW2HsHb4+0JWwhXqSNDBRF6kvTyYOKMuY7k
aQJCzx0LxSoiaRc1mZOEuA1Fqx0t2d91zVPScumK6/1ALi9PBl1DXgYVUARzeOUyHl6nsTqBekly
26kGF9VLbGzRl58VT1n5zoNWKFAe5PBTLL/ztj0N0mNvPPXJi6anh55TnOZzTvZigprONtDRqhrz
f29PzPUGBD4P9MQIFHB9o5p0udcbjuLduVJye/DdWijQI2EV82vAtIXpR7sH1LCQX0Q3EkLbSzNB
xXHoEoxUt5JKkjeWzNl4R2nPotPU5+EuD+uVF9X1DkERDnx2OmhfQOjOqocbBVrNAr8GPqsXeKQ1
qpcyQ2aHT964yuhXQsnr5n30BCBcB00Hyv6YReaAkbsElF6RCsBjItoVJC+kVMw3QJ3hzWiIH0Bu
xkSLdOQE+3SX+dhBbZtsFBTi/GgniaUEZpm03stCP+2nWvm4vcYLmSa0LEBcEMlB0A8jRrucfb0T
0M3nh5ob6MJh4NRj3fpPoJwghfEs4mmh6rOlNt3Wb1IHTMmZDMXLfSPottDfiWvQ9Z9Y8HJH0K+h
rcqA31OI0uXXDNw4GL4PjIv4PCIE0cEd8WaAvt1Es6vSfUR/hcE07rVue3sWrk5okDcCE4b5xj0M
Th3mhO7URGzAZma4c5/bU/haZCAAKu61+QwC7tumrt390hZ7PlfAkKIWBFvQH++e/e/6biysBjLF
mwpSYCuuTp3rYj6pMfSMAWsA2AsgJ5fziQ4OOcvjFsYk1W6KpxY6yFwOWm8UdorXtez91cZirDHB
gST0QYlz3nBz9budGoLWUnAyvM3Ib92exKsoBIYkSsABznZAd1kJQaFWJy41Qt9N1YlUuLDF8I/R
rfGwLQ2HZpJgATMHM5eTpw5BDPWLyHc10UoMC30AWXjQy5WwbdEhAM0FpOuHhZvtN6gxvCHVYAba
MNXDvG1rqP+ZMeppfWoGT/8+c8iSAXUFeDogHYyn83EnxyUX+3jA1OAjsoT8Q8pWzpSrewNpMdp+
AsZThKF4kV3Om4jmE5UvA85VVEi7D0rBEWkQs93tkVxpkNA+UoMiU0SwSwFExCxPG6dy0oUp5/pe
fS+cZQEVN7P7mgMyTc5efVR6G53IYNa/bfcK5Y/jnOY3aSOZiHuEzQBKE9SIe7XNPbU0tY++JAV3
nwXEEEz+mXK3E/6rAXV6M5Cy3Ce7OnS42pkjE2SL4wZNP1psQX1tpljXfRCBcX+fvIhH+bES79to
40PQ6zvIQOxhhcPD7U+/Ol7ZT2cCDn+QkrYLO8izgR97hF7XYKJelg4nvja7Axfv8ooU2+GuWLkE
r3KYP4ap4A8AC1QvhjnXo2TS/ECDzhVI+LSjIZBz4luA1t4XpmyilDttWgLZ4uoz2jQeiBsB4AYa
XzH/pg1pjpG865TN7bm4ag1mP4k5GpG8DMN+xCe1DlAysj19OTv1fpOTnvwtv+XttjRBp0XCTWeK
j7dt/1xjv49l1jbjuqHQamElzNA026kPyfur/H0XPWoHdZcdI7M+BPGmtb/NxjL32VPkKDtXMIM7
UzLx/x3RilaUoq7ye/RzwLuFugTyJ0AlsocCV0ztBGiSJ4dTUu1ireN6s/Wl7LVHhPTcAl/e07pP
VZu+GOVP3Zzxz1OrZ6+FZKTBygZjj92fr4EwFI4OCmBiIcpTiH+DZmbhdWAmd/imyM1Ezv42La88
9TU/rtwl7N0PczR1CywkNGnRa88M3hi1uFMarfCQN5N3Ok0clXwlWBoHsh08bDKC+GtNA/eqtP5j
FYUK2lxJ6RyYsEuchEQou7bwxNQCar+ObWzJuthKj3ULzXlhepStCj3XB0nYotktqaG/p69M9FVo
+vMRwC3jDKX4N1atEcoYk4i6YeFxoMY+iTUZZFIdq8RRJoJZ7yx+18g2QLBiB5A8Kf9qa2c4HSaz
EXCIgscCTWnAxmni5VUhhwFSMEpVeB8fiV2Z2Z/ijHSkE63cSFdRLh0p4iBa/VJpywSz4cpclGY+
xEh9MGdhoM18rsKKtPCmCv2EckUylbSCYiYBR7o6MOfZVp4TozMrZfXBw0YvPx+DwhhYZNCiibIy
M2hV69NAzrH2tdMWe2//xFl7+RgSCNF9Pq8cvUtnPp6WeFfxEoIMsEhdWqv7EEV/ZSogO4oAAzJv
B1DCqbkJGSCfgNQgd0qO/GtM8zNEHCdIJVIdAxZCrvcgWe94vvAGvhwsrpo0InaCDF0VSPxwBXpF
tV4KbLDbnQcj8Ddzz6/RpV9R5+EbsLmw2Hjt6SDQYy67XqhiHzsf3+D7/MsYBdxnPgLMb+WiL8Ug
Ri1ClNbTYThz8zz8bfuk9C0fmHrR8hPFAKOW3yeJlYRz3hFuTIPZrKaui4+GFDWJlSdF/Nrxc/iq
jTmwqnzYDKh0apGAi0MrhGMwpDwQM+IQPvulqDzXedMDu6Jxsif1ebkGLV+60NDZgaIystPQNWFZ
6NN0lGvfKEuvCM1YtZFM0frZQs2wRcqJqz7EN3wOt0fLZ3E/VCDkE0z1Y3itHBW0igKqOsArrZae
r6I0rALyQvgepDdAyiMzx6s4zlndhULgGXK50WwBlFqOAND5ZgR70j7YDdag+SQd7VlaQb/9SOZc
Hi60Gkebo8BujmZ2xgEqMKXpyZhHnvX6Z7Lz3Qn4vh1H/gADh4kgdw3AbpVZmKGl73DpE2I+Wd8P
D+beJ4N1POIstHpgnd4gSvyA/7YTeXrKzafSDEluluZ+vzeftis75/ryw66RUMZEYzC+nb38urbM
KglP4LNQveUgSmzaXRJCSGUl+rm+9C7NSJeHAvoLFb2bOP/c8YodpC5ev8D7K2Y2HyRwstwOdxaU
ly+tMUdQUFS4fRJYCwbADcudRpBu+S6Pp9PJORfm7uvvZJBxP5rkOH8n92vQ8oWdcWmfCfWEvq0H
ntq31E0L0KPzQcXGIUMt39+/8E5JVERVIhYVqPOVO/b6rL80zVw8upjoWkJNa74jl99Ccpco6ooN
On2sn//2GcbPg6AMMhwr/hlczFUHjEW7spMWrk+MArld5PzR2Yxs0aW7cMMI6Qep4M7Z1r//gmB1
v3dRrvw8AUypWNOKv7BJC6SAYO1Hlw2INZ4F//AVeNeluuPOwGCQsd1VMh4EnKtVH636AqGE2965
uEI4m+hdhV4xtsoMpiVwXE09rCkNKGY3mfYsTcXKkBZCbLS0obCKZzHCbMS2lzM4zYOo6TnHnQs7
sbONftTJ/juwdKBnbw9n6QChlBYKRatdA8PVagDIZ/S58xhkzlju40YiTXOireG3DS0dIb8NiZcj
khq5UKIShowcStSTRHqZByBAIxH/N0V+6ba1hVgVE/hrXMyJ1TSd3EDTgDsfQJnxONjiA4cdjEf2
X8G0c9vcq4eV1/LStkJcqv9Qb0LbkQnRa6mS0lnGAFOjtyHuQxQ83m+PasH3EAVSiB+F1qFqczmH
wIm0nRhlgZeq9Usd1ceKkzug39eqdgs7CpgYgYbZeDzxbIVD1+IBzd9N4OVNsQeH252vJK9GHn1I
FfJnIEQA8mNlWy2EX4Di/LLJLNgoj2EoQcvUOzl3AWDDAcFfI/n62pHNjuCyNfdbJPDwsH1aCXl/
EkzMgXhhmjmuhFpRm3aA6ddX3nxW7efBnDbFViGW4+wMG5/wcabnP5IOdUDyg2yppLOAx38YSLM9
lJb1/Y8JZhxpF1/E3EAaJxmx0laBF0XGVp196NXwxwoaS1ndmk0jrkz+wt6kJEtgtsKzFgUOxq9i
IKF89PEGXgK1dtGOOsVU9S1gMmWxJku1dLkCGfSTj0US+YogT+xBWTrKeuB1+0o3mwATKpEcskS7
+K69zy3FNxuftCku2KAgeHPI/hnNau9DBS6Ot1WWtCs0Pp3q39/D3LhtPQtVxYmBZ0Fj5vUUy2bs
SKfxOwYLvrlG30CjV9bTfhtjrt4xqJWkb4zAA0FE9dgfeeHwriCbBC2Icg2Nv3RYAMqN5imwaaJ5
mrHFjS2fVUkaeoeMnGYiCPb0+Xl4TpGg+hy2Erdy4i5FbaiF/scePVR+oSYoMqnnI9gbYrTHHgTN
Sw5h72hU7JlE/hZJgggoii61UBm0JPnQR3cC/5oZO7E9DDbPo8Nrr+U22s2tMT8m/hph/M8r8mr2
f30h87aYwnT2+T4OPUs2K2I4ULdHmYggvPwM9qYr/BFBA0Na++t8d+c8HrlN6ppPD9br6bB9kj8A
JrZyc+vbn5oF3j+yrV5un+7LW+M/36cwl34uaeUMoZvQQxNALJL2pYGIS0Mi1Yy1fazsiv0EXQSx
3olW+jCpp+oMwqHxvX1Ed9WkPZThChJrIetEy9v/v6QKcy4gQRJFIDgMPUU/tf6bwIGZwthC+Mga
WsNTqJgiGSQkoPjaqpM92DrAgWJ81fpJh9Z16q8hIxZeh/gg4KhASYTUBBjhLn2Mn9SxgpxZ6PGm
vpftZjO/iPeRyb8OVmb5vpmaawx0S1fhb4vMtTSh5zgD92PoafVWrcypcVIrn/4gPx+uJTKXpxvU
qai80RwXi5vskObtlQnTXcmOlJliZslPtRtGZmbYgwuZJ0sL7xoeFYHNbBctqnKmcb7tg8vHIYD0
FM+F2J0F7HQT5Q4vOix5uwGPls3x0j4O3ofArNC90ObxLqNqC75GUrCEKf7KxbcU+AL3RyVmEd/g
KmJOLaVX+zzNYX/aKKT6Lgi0UQBgFkwzcVbu/avmenr0Y7KR8IGQA3rLGffu5xC0KPkUehmXOUHz
nMw2SttWzz+I0QFcirjtzQiIZ/ENxXcwYPMAQGvPKxO+dEz//gjGpefS4ENItoVepz11umnoWyE+
6iPRC2t6SMKHCZJaAARYcuJMOxFPfIDJ145uOlD2YKRsQioA/wBwsG3bSTkL6dziG0p0/WWpJbTk
TTJzN3c9zwO2Bc2OaM7Dkffw3wyeppMB4wD3P1v6GxtFB9BOxYlnZrbmxOje8reb3rbfFfOz+FBW
8seLdxSCnP+3x6w4pLLkagRIEsGHNR7rc36f2O1R2xYn1Qrf663kzntu4zY5Kc10H5LuI7BSc23J
6ZKy001lH3VkG1FkZ/HudVB3Ygb8ncf1TylvRQ9abQvoQwsgy+hmyTH45PbAttye68Uo97dV5vaL
QiUeoYYWeaDcc17/nMK/3aYxG+LQe/AVL/N8N5lQCLHVyL5XCfBUESpqrufqW7DuEu9pejmsNXkv
na6ATyjgQIPjXTXUQ/qtNTLND70IvaHtue4O4MnVJIjYFmRt1ulJzc46PVSQ29MoDxwTUyegZZ5T
iUd6b7AjEuwntLjqrWm6IqjZzTUU8+JhjoMFcC3UyJA3ZuJKA4KbtQTqYK/oAluR/wYakURoqTTE
MJxOvedB5d/YXPHdVl/VMQPxHDQEVNnM6g1E1FcWnxpjxo7ZBSgfIF3UvjVm7VELqyowwMee0W5U
6G/yD4O/iddK3fRsvrKCHjt0cYAt6Qq5Okox6D8hW+317R69Jq1kJUDH3Ovz521Xpl/L2KGYdBBA
AZeA24KZWlHudL1VuNRLutIaxwgwMyJ3u+hUS9tIhLaVvAarXpg/CZVFdLZSbmg8zfBFv2LbSOjV
MBmNFOfUXbufnOnx9ogWqi7I4P4yQI+MXwZq8GL6eQcDkNw+ABj5VR7At4Z4jxiWcR4+OOe2weUB
IdONSAotImwJt8oRArQy7EH4tG9eFFDdzOC+f79tRVzwCBAaARSDfAjcj+2xEbKsFpsqzrznxi5q
0lpofjq3x/5YEeGIN/VMHntS2vc5KXagtWyfBaTJn1ZiCvp8Z93l90cwGz8s5TzoO3yE3Em2PI+k
CD5uj3NhNlEoBLyRYvzRhskELQOkNoWhqRJPGHFxz7soSslQPQTWbTMLA8GlAb4TGKIktPQzfjtJ
7qflhG4pr+6zZ41vdUeo6zWl+6UI7MIKM5gebJ2h3EaZlxp3fb+Xjj6UquLsNYVwXfEK3G0zhqRZ
i8Xo24ZZpAur9Kb4NbaulutwLsMMkX2iPSnzdzM/xJWbB2ehwXtoF6/1BC8cIohw0d2ItAfyEGzo
UReR0edJknmDQro2IXHyOI1vYDccRZC2h+A0ub14Vz5CG0AAmkBvNVppoMN3OcAe2kNVoRa5F02x
KYwpiBACkHnqaI9P1lqhrrYdY4tZQlmvs1GIk9wTGs2Ke4OEvJM1/SbyR6v7V9ivAWMIomlaEiIj
GNzlwIpcmxotAkiox2EV9B993ayc99fPPmqCoh9EiH8jTGScoxTSuBeEPveega4IURPqX18F34wV
J7gXD4c1AvDrhwFlFQJRItqC0IGBkuDlkKSyiqMklUvUwHFg7XqLA7tFQL5AaLiZzcFCMHzbOa6f
/oxFZsVQjFfHhJNK71COhw9QT256MzK/Yqcn82SbDx353JrJX2tNMXtpamnSD5cawHE8WgUvh1pE
fpTEQVR5eN1Yf4yDzxHfIYFovbcbI7Y+1+oNV9sOAwWiAsylVCUAj41Le0FUQHULIoSevClQ7LZD
B7I46CIDfnklqXkVWzKWmJd7nBlIM2qw1EWfqWo9dTx5gtbX7YVbGw49sn8dW0rMiXlPjWREniCf
s1UN4um+tfJQWjPDXmEqwOC1L1ReZQcZCWIkoqm4NBHelHMUObfHdB2M0JkDtBtFBujGQEj9clCI
E6GwzKsV3F/9o/9xsj9G43a7937zNJC0t/8LcyDyBPLiR5lUZgantmHTlnJde22K98cheodaYSNb
LyB0ewosNHCuQT2uY3MMkMpiUA5dtHqpjGvwPvSzo2CoPVTXoJaC117q8KDhv9OQtSKxI58VMy8s
SH306VPLPaZf81pEeZ1oYb6B8Zw+ymY8AdvaO+H+CU5dZ5XQ/w1NswRQYFRW/JTO4cX1ylhj5rjU
tN6vjLH2aifYpod0bQ3p1976/cyJyTehLhVqU3tVtMO+JtbJ0SvCN29jYm2le+1crzkpDblvWWSc
VGmSRCyCrvZy4wRa7P6VE+E9cfZQ+XujAXaWrKUCV92GuYZirVSSVoLbSMVJ4CywbITNi2yXmRP/
LUUi93dFhpYHsTJzoAOJwEF88w1QGSCLV7bMVbSE5QSiGE3zSNogsmbu3HZIAEPkssYTgsdstFLa
8CbsZ98EU3c8PMz2Wo39SvEUtzxVLwHY06BXI8vSgBh+6qLEb7yxfgWpgOilLwpSktluEEns6kQ7
5YdhIPNedyQkim6Pl64ls9agvMd5BPZ2CPOw+H2e76U4NYzGK7vXuDN7S+3R80R0ecXOwpUBJmgK
JQAVI8r7zAID8ZfpAvi8vTh+nKWt5gX1CY40oLF1JRr8QZuzQ8JrEnUZyAGDNpW5B5ETqToOuXOP
tzvkYD6AM9KcYB955xOUuHXyvgeTu2nGYE3KN8Fdbpr241P9dXitiJWQYWXgS/EHFBOQiwKlIpqu
WQzFXE2G4g9q60G3I8wczskqOz9GB238xspuQX26mY3D/5B2XcutI0vyixABb14bjqAVSUGU9IKQ
hfceX78J3d0YEsQSMbvjYmLOGRXaVVdXZWWGlSUMK7TxgKYjBovEXv6NXotwYXffaWyPe+36YyZH
2x38oGkLucKl2nyHm89WB6lySgZD+SMZ6wgkmdasp0uk3bjaZil1M+PLwF2JPYBAE60C9GRpmDIT
QcPX13YhUh1xFG5Q44xfHOVdPgqjBNwRr+IRbnjXVla0MefU1GhmgOz6imJfosLyTaUhZawHjCqt
PJCqoqtv0PnWzIGoLomQBqT5kNuLJ28CflPXauq9PT5rf1nv250JegHc+lAQhY6w/JdDvQpp8JgP
ailmO7tgiHhyKL03m0LnvkJNWkUUGVzT40kPqpZ8O0CpINUZ7hAFJKZXUqK14N7JrdrsGS0rvx2N
gTYbSMBS3Rm+Q3ZQH3/rXUekgt6U62+dXDtxFKYh49KdXZLdSOxVae+oGozIAWh1qb7+nGyg5aWe
IxWRxPeC8fug7Nb4ZJsiy+hDYWDo8GR9j9RdryNnGZJO+xyTp887hbxffPL2IZiMaqv7y8eC/XuI
CwYPWlpk9VBIx/NrkpSiFL5L5FzoEKZBGT3Uh1UM+GEI7hTiGq4mkFaFVpm6YHac0un2uLY6OR0x
p1RgylU6u+r2vYD4LCq1VFnFzNJLgbs/h7fjm0RprDDwvF9ifEZMjIP23qudUeuDNpAK8Atd3SJL
/ckigx2bilqA0K0gKr1R4a3JUp76viFlMtfjt14dCiWJOzFnnM6OX5Itd+GJow2rE8h18Ccw4WqF
Ded+Q05bO6JsoOn5goO+6/oad/r1tE8CuAG0ICxT4wPc/JupNgloHfhtCHpWNnkLg2wEfkbu0q0/
e75GdgwebgB02NOKNOW7KbidKQybMF+Gd356t6ivygoMkWQfH5wENKxzcPYciUzaBZ/jUsvBPSpo
HDaE+JCOxLUPj3Q774LrK+wgu70N8+gF34GM8jlcu+T0w3+bJys6m+iQFVT2k99/r37VQl0qyt+3
b41fADQOqMDRYALo1e0XUFQU8E4c9/bL5vWw8zefnJHvDyhV+eSUbUzT3OvnnqzXH6W1t9eR7hGA
fo+rl8fOZlzeu1N39RWT5Weiik0dNsI8sGpTXKDrTtJFurG5A4flhIYX3kQMcOG3QwX0IJOKMutt
f9CdUtIjRlm42u8DrLGW/o+FyZEuSicFO1De22Xcqp0AuW8OBzc0XUbSQBZNxH6x9fM+drw1OVk/
sDB2EM5LezvTXnY7FAtSsumPIDh999TDc757xhWvJYx66og1EMuxXPLMbaxYNQnRdTtlwGC6xm1H
lKfVOSBrPdmvA2L/Juq39niN5zwrZCuhR4uyxn2GkKfGAm2Mw9bGgFUIUO95z3jdj2Xyf7ADzCze
DoDLohfydpkDZxiCeDxTGXLhY+pTRnBFiwBQVL+PLc3t2rGwPjI+jFDCyTMlc7is6ZWwt/GbWiII
6BoU2ZY0yID+vwxNRTHKFnMXjYdUid8cdlPRNse8PjYxuzr/jGVKpoUcT5mhGba3pbAhnruN8TBg
woubLdXqFiZtCjBu6lEvl8Gk1XyHB1aCc5ikA/qOlqSW54771epMpZUEsF5TvQRDUHkClw7q/Gn1
f1gXtNUgxIXrHNuKbrdaDb20lI6K3m7CWmMigEfdvRAs1A7+wNBT53htZXJJtFLXsnkCK0gVbUFc
1wKydaD1g/GUrRpy6janU6O+gY34g2fJB0009Gc83hx/9bJHnzBxncBONA5fYANm2itIkyUFbmZn
GIcTripz2D9xx4RsP/RUO6+Ao4jUBdcxt5R/jTMjLRjwDZMj3Y9aVX/7v+4AEk8TIofvj0c4tyuv
LYye/SoAKrNAdIMOAyxDYBY8TXRfMmYJofe/rCS6Wf57HFOHIcSsVEaw4germLzs0hGdcLDAKEV8
+9Q+ffGkRewBsjNtj2hvnEv0YCz4x4Wh/oViV0OV2kCBCDI+ohr9o/Ij2JFr/PvZRBEPbz90UUJP
Y3IumKbLa2im4VyghbtMBMPJZStXlvDiMy9pFAuB6QFzG9IaaPq4XbUoDHiuZpsBeJdKG9GOnYUO
dM0Kd0TfQglbLdbSR6aulprLZrKbN4an1TVP4RJRqGCYI4Vnih9+uCnf6ae8IQ4a5fiV8pR+Pp7S
udACQSLYD3B9oqY32aBQbQ4qLi0HOwaIqU90HqCAoD7hnfweBgvZm7mXH+ygoR99qDQeoLfTmvR5
kpctO9hyn5A6OtegHcqgEfNKBUeFy9ZxvtSzM/vYuzY5WcmgStI0LrkBj71Nr9Z4a7Kqu3rntGfD
tUlcq2DpWMQMzb46kHVjQESmgClvmgto2SQMZFAn20NoKJGRg2SlC1Mt5i4+5GjobV3raFm1Hq/k
TP0BjBNXVser+OoAurXSJUruDHZTq70I8lIdIGKJV5v6l1GV+Ml/YsADEL867Oqx5dl1vTI8caNF
1OQ0m8Ewqzz5a4aFjs4bnb55nFms4yXt6rnA9HqUk02USo4gQT0RxtxjS4Gk+SdLzag7LmFLuDGo
nt5NI7KPhhcA2du02hGiu9aNOWGwd7tS3RjIIq2a59ymdBNdjKpv0JrNqF+9oX8cY7iIepWZv4Fe
b44Ll9TsgCHawqORGQd12mDL5A7nt4oy2MjUc7JRrThPTdTFysrsIl6Zmc5rmda80sNMku2aA+hj
WziChCiqPMqkLcHqZp/IIpSigAxCQA1KgNvNWtaMD2SZR9sMsSxKP7n68+HzXRiFEz4t62SRqjRc
ahGXfH/jSwCzoWSGHB3KqPLkJZVDcaquK6qx6YG1KTAnC9ySl/tj+7ndOKMNtJWCWgGB4pRVPC1c
Ly/qoLUR0eAmFlXlk9ngJibJwfpJVl+XhAzAz63LipxXtkO81ccauglHSXMvjw/mTP7l9lMmswyE
QSZFbtjaLxzhDqOYA2PgAQcIUWwCKW3Rlnl5Q4/cvjycj/kSTvUex4SjeD0TY8hw5ZFkSoqTPoR5
2X7tf0EAoB4YYozGEd+J268LfxDJ235fqT3x3n9RrX88/vnV/mclJh5xCPlSDCusRNZf4uqQSwu1
8pldfDvAieerWlAKuTwGmGmF1hivBq8OY/dV5ZInPUGZZ7tWV6tvWV9iQp5x9reWJ8dVrulWKtKo
RWBZkgpEonWlKa4Gpk81ApuLVK6UyPSYQyE8Rckmzha7je/d4+0HTG7WAaoVQxtibjnyGu7fUYzx
tGduZVlQyDJ12lhn6zM84lKUOROb3didxoCSN3QhM9rdNAjNjESLjOefU3DRHbJWPX1FPa3QLPt4
H80k92+NTp5KMSWBbDuF0VYVaqJ12vvuszk/h8fndG1ZpqBfIIlBEkIbbwgOSc2MJfiWaEuR6cyl
dPshkwdTL7RJ6v/5llwfj3Orv79XzwppxgTNTlSfA+1kJhsSb7dvqaDv4cMJ0Ad4O5nfC7f+0un+
26JXp5tV6jxNE2x+avXyOrJqIbYSVcNytGrjaacfSd/qErr8WcLY66OiHRdO9+IHjMf/6gPqrumh
AotVYXeVFpMxusP9gUnwidURM1s9UZJ60fU1ZiDaHT1z4QV9fzPfLsbEvfW9LMQNBfse2gudFqRl
NgN+EydRgyWxMfa+dH1ra+LKAlmpO2V0pbkeo6S34/WDpbPWk86s9yqLi0Rb2vSL0ztxblyZZXWd
wSRQCYLBaJZ3dkkzxgV4V54Ad9puYw2Oe1Qxu3wfuW/xtNTXP5NGvh32xM1JoUNBPn087SA12IxA
BaAV6HWxxUKHG/jaTahK6tPlUmsyKCR0rid6hJYf4hwyAog6ln61Wlj2PxqtBxf8VFk1TOLcLZrx
o3atfkCuEXc70p8n84vA8flP8Pkudju3EOD/PRse2P3bI1f7fVA8Kg5HuyHhdzHRqu3OkNBr62in
U3faEuqIrQCUHd6lC0dtYaf/OeUryw7odZyQhmUuzy3kq4w+Szd+5apBOBhpw+qP/e0MbOJm2adw
t6IoUy/OYK/QXvOPHbdFPEjM1kCJ7glDPLuGtrCoM2+2W5OTyDBVPJYKI5jMNGfnmILhr50Vf3A2
/ZLfvE+U3FqauK0o/p8bbOzV2u2a7QCNrUOixapLnK35hJRbIpI9p5+xjTZLQshLSzlxWpXSlaky
nigxNqvSdNBxHxdqNFhUuHRbzZShbkc6cVqh7GRZocBWb2qBT15xReXEQPkJA7VOT5L6JZ/fUvgx
zf49gt5gs7BtudE93J0YCaxEkLsTBfCO3d4Qch+VQZAgSuJ3m9caqc1cNU7h7iQ/+61qesjoHC3P
qDbcCVWLFEfHN9TkOF5WK3kYMXuLQM4ZyAjm5OqTJqufu75cgFQRc3LkQxCh7ODKiSUNwI86xhfZ
I0V3VvEWWJiK2WW/MjtZdrQGxnnMYSnAUaWJaia/xX6mOrkZL4ql3r8kb0c4WfVUEpSoUXBvCKQ/
Nl/j45hG8M+qnwm6QLH0+JvZPBfYBRZO9X7Paij+pqgAokvXKF62Fw4wXhpkQQ35KSpyYq1LbbwF
e2GtgyRIO6JNgN1RW7FfmqRx7h9tl8mNx0Ye2/F83No11D/qkLYphluqz8+/ybAVR0A7yHenFZHc
SXJfkcewCRkpaYxYkI1ycPolfdgDkYauDh09LKsExbON+7nKF9vH7veCDOUB5Y8LFX1W0/rSkLMl
FJJQsKzpSAuqyqodqlBpJ95D4owktBRpC/58jI9vJ/bG4rTQlCcN0wZe0tsaxZLwJwjUQOc3R2h7
pUum7r3rralJqN6DpyocPAyuVWlTOGw2srrZgQsLMYun5QunatzKd+NCXRYeZsx/TRF2TJNWRQNl
UtvxVD8n6HfV1IWpu3dhGA+c1wi8VSALM8l5+yW6/foBhVjQa4xN9+/v7gq0BAO59Ae5Jnv1OCTG
Y5szPgrIeZCI0VDygZzVtP6koGbXBZU7YA5rvQVg7PNwGlaiVhrA+aYWUe1Ab8lvoC7FezO3MND0
PBojQBOEtoVpH7MT4kVB1UJvB/W6b/VMEkFNtC+hwSGB/FWqvkDYQJJsKak4N8nXZsdfv4pvGmhX
sH4Os8ic6vjpFILMbeCq1EIId8+lINyOb/JqDvJCajx0q9svSLIl2gH5kHDzDLI89Pwpm1L9LM2D
r5cqg2xjpJW7g7XV2c3a1+we2sE21FNXjbleN+Y+N86Vir/WqXGmCQ210AxZlMcbYW57g+II6bKx
yxjkI7fTIlbBEGWCN9hMf042eW4rvhG23sIWn3loYFKuzIxu+Wr2Gb7MlQISETa7ro85jy6Or4iY
ur4fC1W/50hXV5WxOq8+Qi0yH49wzhUiHwhXDFJ2pOonp4vNsziLuWSwXcdVK+XgcMCjBRuKi9EO
KS8Ym3k4gAsf9OeMrKAkDs2u24EqToAqZIq6AGT+NhlI8rAFKDweTpL6iRrdRcYqOoTaIXtSmEtY
qPtr+db4ZDFZpyyKOkKC141W4ksmItiRkOVlf0u4LWheEadaJJ6Y8/vXA56sbKN4SuPGGDCz7dDC
m60kSYVIc70pONKjGnrJpePjBZ3zIGhAArP9SGqGp8gk0GHaJGq4iGls6QKXD17j1Mh5jVd2je3E
Fu70x/ZmZvXG3CTYqYuYyt2Obmx+HYCEm4B4k4lVqnxyPdOpFhjiZnbrjbHx168OCh8NQhWVGBuv
SpQBJZC8eM0PlbtQp5udQ3A7jEhelGzRmHxrR2kqEdKCVWt3dBQ9iUK4kyEnTjynF/Q6LyirDWKG
8KCxjmtPMQUeOmWPp5UZd8bkZsVB4UFGJo39vdPWYSBUIaPAKY3tdxodQKhhZLKk1vGFPaWf+SfX
kiU+dXEmcrgxORl17ItM1jgwydNmVrzVnxTzyftq5m/ohDC55kOCmbG87o3GMneakO3y5JiBzDaB
eugucl7i/lABTimA+PYnVCqQvq7lTu36XeqcePzfSqSLiEqweMKxfwd1gdgZ3qDFqVrmqi+bUWLW
GWnPw5pDVbL6DkCdu05oNa8uXvQlCl9JexJrlWstoSzVGOrLmd5Jlr/OgwYcJ5UKdlexX1Anv2cl
hKA1VgGiYqjXgM1+4jearkaNBHpVNp9thjP0USmj5g9hP7ZUpd667sDmrHMyCNqfErRgX7olLNrM
5XzzARMngsRDH3GJj7RHq/E9iX977xcl6rgxa3Fh58/0F2CwPDrx0RyCoOtvj1ydMI7OKrbCZWSz
uSGQbNto2ZbTjODQGIWRmJG1kT3VM4ZNbDvGECGtyKmOEeMJe5beO7WICHgwqIV7Y6aD5varJk4m
yjqqYXp8FegtXwWH7ACbHeGzlP5Kgaiv9De1Z6qZveBLZ9wNOHVoqJmOMpOQVrl1A7GYieAUjjo7
GURsUVpNagRHSCnnaNsLXh+f+JkDzzESumFRlBvJAiYhGAqwcpS2eWdLFeW/NHidQi6+cxZ280z5
QOYYiAyDsxbgb4A7bsckKKnHOjJg+hIUpQuGNyJHUzpPA1VT1pBCsgeUV1GldxDhxprPARTRqlEr
qXx/Fot1WYK7rqBWmacz3ELYPXfS0FenAMSDs4YOl4kDCmSX6SHU1tkBuqA6o4i3vJCRY+79sODC
QLESjMJ4S5eaQ6l5bro0ebwEM09TKJxffcD0qMeBD4cM6Hj8AoYv473VXzX3MyTH3xUqKyvwuuYQ
IntraBL3G/yXpRzczEkfuU8BmAYWC0xOk/uNzRvoGhZ4ThXAriNb5LTaLlwZh4HQB/HQbv2n0grW
q4VRz1zhN1YnW6Jqh1G3CsClTWVEQEyQcJ8TzjgYz6fY/KnItjW2X5IKWGtrrbudrS58ADMTJd18
wOScYS4QnvLj6xj3AGOA0qfRug/WBUTrvHCvzs0wCt9QggJfNHSgxk+58m99SlOi29OIQNF/JqBQ
0b0kw/MQr3rFkuSlwzZzo3LotQN2GUoe2NMTzy0iVEjKjhlsL1a51/ojBIwCybcnImpfl8u+0dEe
C+rEn3MRYqRL07pkffz1q7FKHpXLrQTrVb4DByf8JofGH6I4A+kh6YtQBsQu4UqC7NGzl+89/fG+
minRgpkJsG1xPFSj6sGt/SgMxTCrekCrJCPfeQyR3V8AATYeXrKRs3WFw9Cs3Ir09ILlmUW+MTwd
eNFK4Gvq8J4KViyzdkXCyluJb0jKql668HqbeSOikwaCIwClClAqm9xNSp7VlFzgWVFx2+aTV36L
7llZEioXZq4iSEchLSBLAihDpu+0HC9EplJwO3DkpVdbXXgNvsXfbssYoLxXBSMn74PRaLQ6bGWz
/WCM3bMJaMOgZh+4pfNto2/f0Oaw1s3tVv/oLUbnPa20LoO6fVuvf48LnmxuBSBxxSBowjsEbZG3
Sy8lDd0GKdvbUXYEXaWSawr0mSFzp7IImh/vs5myEPREroxN9lmBplZa8mFsszuIH5EGunWbSKdq
9WWaOrqiQSBJgXOdvbSLDnvGdd6Ynuy0RuFqQDCZ3oasFsIin3wam++XXYkusuhFMdcflCUseLA5
b3ljc7Lh2hIC7pUAmzHJXyTyGlg7Zp+9BAvuY+6xzgOBLYmgHkGKYLqxI74qqaHBtKZIgCVaqop4
c4BSmrbwgC0RfzlGpcuvsZYfKEt6+haeQXvxvKTpM1MKw+pefcbkTmwcyBZ7LT4DhPEMeHz3FSaX
XQ+vOn+g7OYTvZYdmvfA+WqdGfQTCgvba9w9k4cYIOj4U0SLBegGJkvMO2WKWcDJ69OfMtiX8unx
9v0D094bwOOCRXf2PQJ1CAYUU7uyswHneG8sThu2/Iu8BnZfBJwg0lAuMAs9tCARLZn2GaURRfsd
RQJArkY9NWhgrCAh1CN1snSK54f+z5dN7mU8gXM67qrO9iW63ECoWt4LcnR+PP5x/h4M/w/bfXVL
Va1SQZGzgBGHfWNZt37JE0SX6FpKFgR6Z4eDdjdA3UHDfpdbdXs0LtQ5JtoLvHMuo9eeW7rwl0yM
fvFqMJxQCk3g1J39UvdqDAEILOkhM/4wQdvYQvuhyKlv6zNq1I9ncfa0CleDm64V21ED82f5lV3v
DA59Zql58k0E7lqu6W8s9sfqV7EiVFWWMmuzS/iP7Wm6XEw4ucnrprMbUVi19AutfNLikgTs3D17
NUBpErnRFdWBnwib0U1/Kki2dhfGNwIv1h5P5KwZtJwgG46dgkrl7Qp2JQh8Gq7r7CxzVbn6dDmj
yc4lnt6P7cw9dhAv/GNoslXiIQSPCtt3tsyUepygW1twCmgZlilJ0LjtATgc+kimBewvF0hqBua9
pkF5yhF4I5c6y2X5F6WLF3bwaPXuNF591WQbcQLA8AqNpRxQxHxmSzk0vKgAULIC/sTz8vDYN/xn
QcncApRwLsCBADmkdFgRfZvCeLKuTk4MaRBHoNAVXWbVsWV9Pc+P/fAiJOyGVpYy7jOweFR30GoA
bT+o8cK/31rrEgqv/hx5WeiNksTXxIIkChDjpISS3vDNV2jtW0eXCkwuoOvofsVYHTgwHy7kM2fv
8pEYY6yf4Y6dnhxBaBQI1wAFnP/G7qvD8FrE6WmzC7gPiTeCDiI6UNUZlNeFzXePpsL4QWI2FtVk
SHZO0v6exza007g0wB60miJNvKP2GYmfnIu3kEOZy6WCxnJUgYTEATAIk3Al6bvGTdh4sDXmwoDU
5NOsUexOSHmpF3zgTDCGGxRCPCgSCoiTJ5a4UBwKJ0EtI7CqWu20Egg4KMtHp6WXDYij748J0NPo
eIUCJR450/mrQyi9hxmCfgWKJTulGxzonlZIBhugN2ZkEuUV66n54PCdEbES9Zl3vPPap11DmbSc
dCJxx4chCT0cCTXlPAE0so1IpT8d51Xhc51A3RA9EjLvEtoF+F1NeTZMTpLoQh80KHLkIfwohca8
XEm+qIsZr6R6GiN7+x1GoUMbkJSjZCRY5RT66bxA91rBN3Ry6LxYGHXH0LGsjy2liZHUQLISlqtA
uqBAFIIjbtj3vtZBmFS02qFVjlzcRNwhldIu2vB9yrq7wvMLShM9yuFIzLAZbQ4p6igbECuwwSFO
KqF4lVKpSZ+awC8UK6fajDLdDMzyatnwDaPWQxvxhtJFHLNJs74v1mwsOmMNgXXEHcvQOZpTWodj
jCQq3Wf4QK87x70flTtPEDxJLcD5DUk7IQfhbFr4AV55Cg/Sc+hM+9VTVwUA7UOINuX2feRUjcoP
WY/WjD6GBJ7vUCGYeNiIrnXBYTlvxRRy54PWKadDO+WjJvkShBhIdtL1vO9/Ij7uQSwVOinl7VEf
4LOjGLcKv5I6EPMfpbz20FPWFxxF2IrNUz0qpajH1BedP6hyG6fxewLGKlH3kTAovyqZdYsvvqxj
F+xVQ0klqzrllXbtUpQQvIDRxgt0D12w0XMaBmyYk6JEJx0UDeJA3DeNJPg25BdctLGhBoQmeiXs
MtR7ikZBUt51a8lXm1JMmJObtvWgRfj3vCK5UOOfmZIkdqgwYaa3mdu4m7JAYuQ3chk/atdlEwne
nqprUXjDj8kAj4iltnmvuKqqoGGXKM/REPU96aBoCK3pOo5SzclByKyzcargi5RA6vZVQXmeXvcB
K5puGvnBtmYVDzphLO+EwhYJGsrfOIVDJzsqQkLMhAOR8UPRYb7hBr6mSNw0aaf3fpq4Op06ZR6r
ZZEKoSrn6AcG/VWZ9MWzC4lDLoByitIm5yzLpGGbSDkERyK2iyiVp9AeteKSkOV0UcIkMSRDsqLV
8C2Va1UQWU3A1p0kjF5TBRdv8pROMHleWwmQTEVUw6D1rQrljqBZUqFIU7ZxbsVxy+RPYCCIJMB7
+7zvV45PlfRZkDtAZgZFLOR3t5Wk4HNIi0ww3Z4SSxQ+RL/RGydSepVl/cYzGNENOSwV1/H7QQRL
kugXdb5mvF4EaUXG1rQZlUWUgLElZ5QvKokhiEC7tStoA/TefhSkeDxI0paud/CKzKP2TJEwoR7F
bl7plOx3qcH4LJ0VpKGpaNBcNKPIv22SUDroWoZLB2ofF6pHbfezcMnMXOmgS0bRFVxp6AWZcj/x
QxPiFkoH2698FJWVTRPYNG1Jvo0aJVGEXZe8N/JzHn4Cj0Nyz//tukxTnB8/Bs+r8rvwOTN33n+Y
rzgwuKHgPbkeinhIADQZS92uQVUEonWMiXSyTBhBk3PzsbXxh03iKFTVkfxDzQijnzZJJwrjUOBd
pe1ElGODo+QXQfaNhK4DLaD72HhsbebZgSsPwneIWsDoMRVc4IoxAG/QxNgHQq4lle/qwM28PTYy
V5JEiILyAQAxoGr5AxtehWhcVcsB7aF9MaLQYI7neJ3tmRrTVyE5LzwLAxoxKoKHV6VHLig1lEJL
ZVkTF/tT52JnOFwW1GJYUeUOE4SytxuGDMK3eC++uGPOuF5LxSY1gsFCPxFQ/xQE3LdhQfqlkv7c
Q2tsjB31VMGfgwf7begoRVEkBnlN24370bHnNLr4FU9Q7eSHj9iH+kH75JXh2gv5c+U3VkA5UFwH
z9prjUJVXKmyv8qBdqs+ci/VBPdXGJDdX+i6ngMwiRABQ0crg0AI8KzbjxwGMWJDHhlQfrd7RaH1
feOAYuirM5yMRJfhlILtZ49SBrQIgdR+WdgoMyft2vo0OupdiHHANw92V67rUyuRWLrQlNFxR78E
YL5Y0pCZaRsGUTOWZCRM58Zc0e1wk1RuICEsIpzvSC8FaucquuM7eh/uaXhs3tuhxremn2NWZ4Fs
+ZfDhUI4diOI5kBfjtM+ZbtBJxzS/BxN7eliG3ie0QtY6fAdb4amSqBDpLGZxgMv8Njs1LsCHoYO
YojkQdQLJLdTpFih5JQvZJx7wJ0CZ/atVCVp6k+JeRX8asHW9FUIWyO5C15LyE9hV43h8NXJR3k9
CKlk8A5t8tP5zLNc72gwMyTo4IPeitbyC5H83f4dDYKgCkIieJ3JSCDfGqwLrywGMNUc+A5xQPlR
qyF9yNHk47fRfhi2lfDVpmCXq0+lJJBYKZDirTZ1xZp+Q+LsteF2EngxYwUJw6IhCr/wcJuZfLwc
UakDTz9aUvnJhhv6QXQUv/UPsrMNM9dgfcGgyp/MeaUgVPR4oe9KtpgMpB2xr0BliJbKqcxWI5Rt
62Scf0iac5C8Oa099NteQE+8WOotA+357xwoqoEMkZomX0lxYHPC85cGveWVMEAujwFFaMiBRePf
JkfHT4PcCySVwb0AbzjZGHQFAvoesOoD44exViageIw6R1kosdz5XJgZJawRTaBEDvq7cX9e7b+h
dwYn4vPwIKAo2FeVFtGhFcXApjAFFFaeqhTkcRkUbi4OFCDEQGM9kAJx6DgHRkOKLnQMSJKoOX2m
94FRFZHKReBo8AUt9pfO5fQVOn4rHlQSWLdQScYb8fZbGcZ3JK+nw0PtqWVy5tPCyNOatOJnzbYr
J1bIUl/MzGbkwDiI2pA4VjSnSQQvYSHDIsnhoVDWXvHM1E++u67KbQeYwuOteOdoMThx/AN5gz/B
wsm94rkA0ee0kxy8tDGgpEh8EOFCeFdtEY9nbnFwQhnb0NHC/oVxkl3eNdbjT7gfLOYW/AnAY8gy
nMTk+gWZqIRUWC7sKUpR/b7Xg1KNcMszbGTK//qUI+Eog8gL/QogdJwupSv2YcHKPrUXEqEy/Bit
In0nsFsnZaC7wZf8AdIA5cJmvx/gaBTCpOi6R+V0ShIxRN4Q+3JI7f2M4dSe91pZTRSX0Yeo6Q26
B/KpYhf1hO49PADWQAyiLI7jfHfCmFRsmAw55P1QyMWgJpkP/VgJv29U9kuhrFf2joKnk0+XtE5T
dMwuDHtma+H2hrAEngRAgNzXykUm5pl2wBc4rgfGkYitdZppvC2SR63aJDioTRQDL+rIyNTF4Usc
i8UqqBS8HKtsiexqmuBBkQCyMrKE1ybQByChuj3FrecnCfg3o4NHd4yeUGynwiaIgrJ6Sf5kxhSA
mkDDAvsjoRlh4kOTFm+0wlPCQ9lxkD6Rc0rtCrYmedcvEeXcdVEioz1SqI8FNYC8YPR2WCnVtxza
Z+NDJqNsFHF4+JSgVinUZiMiVoHfADII53gLJ9L0WlJIqyqKzaw0JFATFEVn9HH+WSa5yi6ctTu0
AD4NW290YADcc3czznBN5HlVHB9oB7JlLa56xkR/q+ZkRzZ8Z4oaj2eDQ1GsMitpE8VLQeT9MuAl
AaoSBPbwLajk304NvCsPsjwpPjj0mk94nLlIiyXzX3ovRKkAgihYBmwweRoZu3w9Sp5QCeIafu3x
LAqpR6VDH4FwSLpm4VV4l3oFz+iNtcmQBB5JHLd308MgN5act4R2rKzT7GDng1OLEvZI+i3dENOn
6J9NaAIIYH7AIk7LNAjHygaE4emhbEEt46FDRA/Y5Fg32UfBQwYPlxVE0hq/NpA46jWuL4M1ZJMr
3aGVVMucgPrwEspZ+Kw7p4qZGGE4CNOR7YaHuV1ct+H6qm/69AB8FXaRL3nWUDUgAg6Dd6+Ncn3g
+2ihlHLv0UajeCVCKQ7JfbDU3xot5EAs21JMD0krVapQ8qzl8lJG8jZ2jbIo3ZXsuri9KAqZ1DB2
NmJCvaWMlFttXsm/j3fe3Zt5XBig6hCSjPH0nbAULbetVGZsehDO0orbBJmGx3qD2gandgD2WhAG
rAwmWXLr4x67ToT8xyy0fGRJBhzkrxJzFbpldBdyUs6nh25IVznaw91j0Wda2UDQivFJKK5rxYA4
Ry4sVHtnl3x8HwFMicLKX0x5ZVjxezBcDW52oOvKLpGH1J2cC9SRHtYM0ONFxHZIPh9P8n+R9qU9
kuJK178Iid3wlSW3WpJasrq6v6Cq7i7A7Masv/491CO9N9OJEvW9mtH0aEbKwHY4HMuJE1c2BHsM
ki/ccACB8IYLr4YhGUSTpqk8JizRN5JGJTcGPMhlOqH+bVFL9ww5LCR7CHw/BCGXymVOYwNfS6mO
JPylqSfTPt3+/SuHYF7K2e8LtkORYsMsqF4dVeKFb5S7CkGThFtkWyjKbVHzPRBUBBA/QCwIokzk
Cuelnp1UNrGJhhmpjulXta8C8HlaHpL/7SsIo/83SfP5nUnqFWbEGZi2joZ9JNa+7DyeukPzPL5I
BqYXrtjfBQ28WJcQJCbqZPbZvC49ezESXzGe4o8of53WHIiFo0IqCtRX84s+/3m5qppONDWsEUdl
emMHIsOvGh6THL2o87SgoV6JRxc070LcvOyzTbRsaYQTCHGT9aHR11YJ/v2QNB1zpWc4NJww7fL3
bcmyiqTGIWUqc6Tm1RwPafgV1nuldk1jcrsoWVGLa98DaQ2E84gw5wolhv1dikzLqONRCmVvMNaj
ekhqND04w33imH/C12J0SmuP8hJoZW6vdGknDTgBiDCQKbZFsao5SnJDoCBWcRdLka9r/L84q3MJ
8xecnVUTy1VaWJDQ8Uny8xSjsdMxaVekLCkgnnpMoEV/LLw3wVbAW5IzokGKEfnKa6bvtQYUaDs6
btt25U7NuizaCrDKYfYqCgt4ztTLBZk0AzFsUtbHyNzE1oOSPakASgxk5e1eOplzMYJCdKHKyqaZ
xUAReHGI1yjjlgQQ5NTglcyxtEg7OHBzrBDw1EfLQrNj/lCs+/rzVghbhRuEyouFKBI1ccEsZAVm
JSBPxY4EyXHLAec3qrleChdfIxsZZHjqrgM3uj/sMCEjiXUfiGhQwrus9Qxlg/w5hpLc1veFw7v4
ItFyFGicaAbCjoPEd3Iqz7roFPEXwKIrkhYeYnjxs/cLNAlKFYLeR1IJR08hzXHYUOuU9fcVW3Fs
Foz7hQThKaF5y3taQYLWj67cfZnWXQJ/VqEYTN8/3d63xdUgxWaiJQDTRcTCyyCb2dynyY+txiUX
ucYYcQPNdqAYXxsmvSQKSgnMOuDMKN0JbkVvdvAcMVjpOPWKq6sPCkXiYdzeXs+CHmAI9+yJg7Ya
l1hwkyB3tCbC+TFHg0Oa822cph/g2j7UfbXiBS454TqshYL+LTSUqKJton0DE6u2/Bjz+E5ptiOB
8usvGnkhqenmOt2kiumGkr5rJHMbZ+HmX9cKnAiy8xihqmLNsrChem6kRWHUzREf4lrh30x9DTGo
XmtW9vT64BA3oxhmg8l37q4V9LFt44RmhtkcFQljFwswQTF1K5VrGcBrU4/MCBaE7B+SYsjHXtpf
ziIDk8smfizAk9orryXdm5M7arZTjoVb6yvZvgVxyIChDXNGPBMizhsduKZhaJHG4VCbb1K7iajf
Na7cvjJ3quU1UsbrOw1S3f9IE0t79RAOU0wVEOV9RU+N/ojC+qkDm9JtjVgIyy/FCM+lwkdQJCoj
P5rF7xGdiyO5Y/VPhTx0oZckcDVC3eH0z22p13cOQpHQwiON/BrGQF0eXF82gy3lOj/qW80jz+09
Pd0WcO3FXwoQLrUBKsQWvMH8qG5H4JYxBMbTtqW3NmVuQc8v1iEE1WGaMcByIAYzJly9u5tzUWG1
cpkWFAENJDBMCJlR2xDjOCXLK0xMDfkxq/Zq0hx4jwRoWMzDWUNSrVj3hZPREZFjRCWBKNkSNo53
yPNaSd8eR1r8mdrEpVHjsEnxjH4tJl5wdOcmfwv9nQSBKrITl1rAR9ns9Uhtj/E+eqz23W9Qib1G
W35I7/lX+N6t7OOSql/IE6ySnIfSQGWlPfIN38PzeNX3la/5xp7/+4t/ubJ5l888XaWXacU1GZL0
kx3Vn5Od/hoA37qt5IsbqKDgS2D6DNhZQUxrmFkJN6Y99vQhpEdDi16Y4UvSwWRfZl9VboSSo63s
6JS7tlY+F9Fu5QsWLgBSt0iuaXg/0TIgfMEkA2dUtWV7tK3MIWBAlDUnju7UchMawYQxN8AKMcxj
R0tnFnDk4Cr7PltxfhbM8sU3CMZExVCRcRq6Fq8AUrX8vtVmIGKza1jtyGT6OclrybTFVWPe7uwy
QHlFArayVZveLHBJ1HEXj3/RIeBU5WZla+e3+NJjxjSkMyHqpQ51BTFiKx3aY9bfdSRzmYJhI5Nj
yc/asM2iPTN/JC+3Zc6ndSXS0HToFPqLr5z0UqW5mSsQydFpr9VHvdgMxY/QWCuvLMoxAcP9zkYC
f3G5tMm04zwztfaYUPujHxvPiqXPnP4Y9TV+teUrciZKsDHtRLI+bvQWfQ9wC7jHLadim7LctBix
lHkJcxj3hp/N2sWYT+dqK00Nhg1ELSAeFp7VqaPKJFdYok3L+yR94G3h12XioJTjgabW7yeUw/EN
Shduqh7jt4pmBcM+r+zWFwj6IzUDM5MYX5B1LKAqPxnx2jku3oOzRQrn2IIHsy90GPBILf1Gwejk
7l43V9ZxxVuH2EgH1uD/b6VwhHkLTG0qQYq2S341tVP9+UT7ZuKrJvCfTp463V23y5A+Rhb1HSX5
Zlf9LT+LwTW5k1OnQQ14cOnfVRzK2gYLz4kWxglmd0K1RrXwOsUn/dr+LmsvWFMwXAH4YczZu7wo
yjTZpNQggmIyJygrHPTGs/1vddi0nUM/0r36/F9YgDOBgj1PtFYpEnNe0yHbDxvZ7bUVa31d9ZuP
80yEYK7bPpEHCvcMT4b+mqEZGJ3VlpvEbsUPqFvsjcw8FAk6/Ot9QcPH1DLuIxPM8kOzlyvU9dE5
q0ujY2gwG/1KpmXBbbz4NsH7yWr4c72F5dd+xWukJ57MJyU9NQkBFDgY0Xpye7sXAkJ0fyOQRqoK
gBWMq7o8YGDz2kaTou7Y8mcgMR1uJw9hMiO01IdpeC6QuJ+QA8zlZssMeTfElebd/oQlWwz/AQBK
DYj0K84lM6vk0VSn/ij1aPiJtg1mG2kAg6cr575kKwDNAdGehhnyVy01RYOedKC8e3gpSLMgtf45
ARZ9ey1LnoCF8gMStrAYsBuXu6mlKY6I0OFYT7VP5Xui+gPA90PoVYO/1vq6pCvgytf0OUhDSU2w
r7ndSqFq5sNRSju3j8GKE9ceLHrNC2CLCWYdpVs0Otxe4VIscC5UsLhMQhk+y9MB0drfON0QAkzV
u1nuEbjdFvRd5xCeDziVaDSd0YTzVPXLvey72i5LE5JICRLtpHELi+1amb9WKvfC9FMvfhaA8CfN
MQGpEwU9l6n8rJKPUup+maDPmUbJMVnhD2iTrbRwU/d/7PaFAzafyvmaZ7+gxIY+91ICiYNgQowk
FCOOU1TLhyMGeLZg1Hw3bCcafHvM3Dz75H7+O7E38d/C8ofwd1w73UpiZ94McbPO5Qt22oqsoQHo
DLpA1X1NpBdrKNc8ill5r2Toc6AEO4HEtmCaCUuUzKjr4TjhEQjD9pelPWI8zUNeHuPJchoNeLv2
C2O3fDIZaxs8K7Mo3ABV6IwiRw73qirWGq2uhf14zFq7d1Vr3MkDwBqGpIWvUtJ9ytr42Edc2ia1
WvuxzLy0JdQbJmVtyu/CHcf0D0QbBrLuyPML29CBj9DkOcWX6PLPuvwr221ADMPtJdduf8n2CnfA
d1+AuHIQ4OjoHVCQ9hGj78ZCi2PPuxGlx8pVomGnV35HMPgvzpwp9nOgVADtG6uPXP/BavvIPtoo
PGSrnOMLJXMMkEQqFAqOqiQyGJcX0ioaK4uaCaxWxZEOjxMa11TtjnRbi/gj33TE3lb9eId+RrRJ
pY6MmSjmI1f+Fka0ou1Lr9bcQAewJTL5sA2C6eswezlq5XE8NuVdW8G3QqNE50wAXj6qmHPzMFnv
ZJUGbUkFUbdB9QAAZ0AGhDsWStPYpzyfjhUB0ZY+OHG7q2tHbieUCgCutJBgBJ1pNDmVJm9DYq8l
5BZOAHNfAAlDZUnBCYh5fDMpB0YMbTrW9EfZ9vfNB7borqY2OB76mZCtciXZrUbH4oCV76K2cZTo
T1cUf+L087Z5vjY4aANE/lhHGhcMhmLcbWljO7WqPB3bAXBas5726DZbqwheW9VLIYLGKWmBzjZ0
BBwzfiirbV6hwuX34cpLsyQFWHXw2pkodqL4eKnXcdcbGuNMPhqg+CzRwJTlzlfWvf77hs2jIgHh
BtwJCf9LKRbtSW9INZiLxvGuV0niaLm1kjtbSDCBWwevJuJNjMIGP+ylEIkBQplzLh/j9hAOO1M5
JNIDp49Z2KCSq3maHbmxzlau45IuYLALKtQA0s358EupakXVhISQGplsdPppTH3Ma1tD6y0d08xR
BAVHZgDO2qWUOCVGNvd4HEv8PkvDLeB7L+Dp+KjixP/3szoXJSxosotM5ujCOyr65HfjQ1rW7v8m
Yd7Ss/ycFcaRVtc6JMgjoIXg67C1bMW3v3Z4kUP5Bsp/M32KJDkxTVTCjFyeMTFpGG/k+qFU1oaH
X/VsgwQEUlBomTmrcIWE5zApu7ytCG4P2sVj10ZM1DraQfWKA38oflX/vG9ISaFXXQf9LBA5Is6H
xE2nYFHqMdJHj7Nt1lkr1uB61/DT8DOQ0QTaAjDUy5OxG0lqaIP+XnkCVi9jfm+BkxH4rNsKcK3N
8KQQcM0Fb7xgYgFiYEjRlnzSj2OVOqm855iYMhmHJF2DwywIgi1AFxBaSLFnoiAi5WrXp4p+LHi9
oWYSVKH1pTXoJeH5j9trurYDOoK4efguODrxPgnFPcRvBboKU3LES+nE8q8KhvS2hAVtA4BtbtZH
wApwlCW8wXzUjWLipXUkwOnl97wen5pQgdXubaehLQZ9mNKHkfRAXAwPdo5Cxe0PuN5NoFNggdDu
MhsIsQKXgJdhmPTEPsbNQ9uCi5M9mAwpvGQF/7siR6y9DWMXNXEX20cppm6YUKcD1le19132eXtB
197svKC5Kw5Mf4AkCs/SMMoqG7vUPlb2w6gekChwQsV4bosPJVL2Sac935Z3xTUxF7mhkJiEbiFQ
gj97eb9K0yhSJunS0Yi57qTqrlEOctkHzMLQqrxDY6/sMtvTwwd7egL832mkP1UPBkSUgdDYHScr
HJ8LvuTlB81HcWaKbYurJJMt6ag+1eDrfDc45ldzN3otDt0De5A2tzdgYcOB5kJbKqrwaEUUN1yL
QnTKWmockBIt99JH2mo7JtV+AqrgpAcEbxXKfaVLEKTNygphwNSL3Y+W0UehGtUmOsVe7DHnnhQh
5dwR6avv1/pBl2XNNg2hERRKvdxMzsCAHFu9+dhaxnhImuZkNW0GqCQjG2po2cpmzg7gRWyEpQHS
ijo/bDZ6NQRlYpWGGi4zyKMMZtbWeqzMbce6F90M38wuXZN2lXCBUcOAwrkGOsNZxfnAUVXpvFE6
67El7yb50dXRncEcDtrsgiJ1pVuu3q5t6PUKIRO+FW4o6ms4x8sNzVhYIh2TWo+sm0yvrHkA33LL
uhCJ52w0XMNGk9ltDb2+ovM6cSnmBjPUlkQ73qeFUrUptx5rVqDTvua7kpjNtoxkZQdsxx1Y3uh9
nEp8m5bFzxIpBxc0DpUDanjzpbTrX7XVBEAjhcfQnEBA19HGv/2J87lenjtKfXjL5nPXEY0KVov0
kp3oaEd8pGhdj/JJc6M2/1Hl+cttOdf5bx2CVAMuAcACyFIKT1ouKZ0eZZH9aD5gvW8TGpoLB7N/
DX5CS4yTvGhfYA/s8ZiuZTyuHlNIxgDnmb5F0zA3Voh9GmbrcddW9qOE6TAbhaFxEV1/1oqPeNXF
jgAOKSvwCUOhgST4fnDPrJ9hR1XIMt1+JDIzf41Ri7dGiXX7nahT81nzHEZ67CP7fUJrde20YZJG
jgRbU22GsaeW1yYxyXbxVHbbnFm9/K8O3/x9FsJeUEMB3S3mfayokXNwo4SPbIqm+4gAshmrY79d
OeeF3cbY47kvAaBhFDoEr88sdZDYqGH4CCAWeK3h/NuOwlLgalr0iJuTWW5TMlo+hjsaj4oGqHRh
ghGL93kLVglK/KpVM9/O035l/Vc2B8BOMCZgyDUgegAzCRauqYcKk7bS/JiravakJ7GyjcKMP4WR
0rhxgl5HdAaFTm3VI/qyeLqyMVcX7Vs8yPjARKUAfjzv25l6WHGbyG0Vow2J5LYHHkuQwkxhgqRm
/c9wSDAKEgueI6iE8E8iiBrrJKNAWsWBPTX9nyyHg98lCtuNTSajfSZuP1bO/Kq+DYHz5s6w/jls
FYxIahZGmyVREpjNb3147ZXMG9DalZwqFZSwcb0Br7KkU++22KsXErNbYLKgZOjGgIUVNC2KO5bU
qZUEhaaznVqr0YZNXPdTs6mcZCzW5i9d+RuCPOFF7ksoKsJ2rJLc1f1zLT2naAIxkKN1c3Wtd+Fq
Aur3ZBpkg8B1ShALiE9kw3mcNchEB70Lprid7Wde5ykeOuu8zFMcyU9dyd1gZmDzU/2dBy0YsDDY
aA0WffVoflMfgGt3JhsGD42wZkmhDW/RIB3kBpJyRQpi4852J934rMPsM40ja8UPWThUuHQEHcfA
Lszae3lN1FbXpbrFcAQtuVem0JGn4DQ2w9rDvKCxF2IEY6DUjd4lUp4FcRxt0RVGiuhOiZJtmfpl
FLoZqt+tZu0qxfpXK4QNPV+f4IWAHDAbSCqlgVyknjHc0exYD4+yEqAG5RTZo0kr//Y1WTrCc4nz
/z8zPL2Uch2XMwvY+CiBOoXvkEWWqg2L12p2C2eHjPb3PBuFIHgVNpVIFe3URM0DHXT9U5ds8+RN
y/vHSW1Wrv51eg5NKei9Qk8lQnEVo5AvF2UxavNJTctgLImbc8PFPiaDa8cbmtMd6OAKdBMZFE1x
tzfzOsaBYMDcvgnagL0VaxY9KxO1J1MZkIb/qgd3nJwGaXt7o8Y+z/dKBkIteQu+q50p6Survt7f
S9nCou2Mg3taViB7eIlJ7GTFLm8jd/yxssbryzHLAbUO0lGoGMqCOS9oyS2a1mUgKUFjaG7ZRFsM
DADREjLGyImCKSEwpN+3pX4H4hee6PfO/kfq/H6f6SmY4QZSlCWI3WDg0hN7MT7TJ8yHuNMxgTRx
yy1Q1fflRr5D6+5xvK8eqZ9tp0B+Vp/HLd8Y+7Wrem3vL7bhWwfPPiifUwe8bcpA4ZInpTauq+7m
bK9gagmfGAbTtj9v78GVi3K5BaLvxOKBRvKEje+apwgj5JTpoWg2deIl/WMEmGirb28LvHJK4KUB
i4JLNCfsQQNyuec8r4oOHksZMNl0O0XyIkvd5cUKa9CSFDwe+AsvKDKB2qUUu6ktuy6nKtBCMC07
0q9V/M51Nmt2N6GvoG5COgsQxksRYTQUCNfjOpBC8BiiCNF5vQ32QU1rNJ/X+G/NkMoeeAZBoK0N
+Q/0+4D1LSLV/vaOLtxRVDRBYoFe7++g6vJDijFM4LUYVZCACq7uok1RH9BL4jC6RlixsKvIDqB+
bMDpQCwtnF1ZoVCLtFwVlO2I2YJDwIBDo2gcub2geeeEa4nYCUhhvMdIeYg9Iraep8bU5XVgYf7T
po5l2TXaqd7clrKg+Wg4RVFWhgEAFlMwOU081SlLxjpA2XpjhP0BVBVPGBeWjD8VyfoYswkTMlZu
25ItvxA6f9TZBY/7aGxLq6mDUSr3KX2rGbJi7JBLnVOwwSFGCyD4fqjcQpJOEUuC22teOkA02UJl
DZRfNbEfsVMJODM7sP2BdX3TDtztutbn0trgxkUxc44FqfHviQmXqwwn5LTsSq+DWEJBtwbOTuIW
5gybf24vZ8FcArn8HznC62TFidED71AHBtmrNUMz/KtSgMvtvsyO6MtfgXfNvyaqpYVSCYKpbw4p
4eyits3BccpYMDQFf9JLar61ZWq7qBo2912pVj5VaLjivC2ZmXniLW4bOgWv6aMICCx5recsMGi8
kzkud+0Yym/kVlPtGexciK/aqdhKWbIieWFzQUCLsioASqh8iogBBRAFqwIrUjAZpeoX1mtXW6U3
FOmTgYbWhFvEtSVUQm8f6fXdn4sDKoQiDkEOZVatswuSAoSQZ1LTBCNhQEwoWfzWmCZ9ui1lwZlD
1gRxMVqpAPYCJuBSTFHnspTkOhaXj+muAUPlwajtxNMkMMomaAp+LsEi+UalFv3bZittUsS/u5WP
mKPFS4XCRyA/pCPgmmtJgkKZqcXTTLGbQGO16mjERs6N2R/KoEf7aQSykWCEGUrmRu6WWQse1ojZ
yMbSf27gnFNIyE4imkZtBpCty80oGy7PSZMmaJGJAHe3wXcTzddoJJdO9lyKEDt3FkPRKkFyEWM2
eh8xC0jXxob7tzf1+pLOa8HDayGDCKIGQUqIbu4mybGnSlvfaTykoHIyf1M13kZRZLix2a5AfK5t
HQSCEAMiATPGfbncPLUGy7BkQ6Ahj/ZWiZXfqhKWaFlnxLu9tPmXBHUBcxiKgSqASzMa4VISMpwE
LYyMBw370w1vWvtR5ycWrtjUhQ28kCKE3wUyv4NWlzxA6o56YFtVnbgmmLfT5yrY3FO0hRRkjbBG
1A24IygKo7SE99gAOZWwtJGh489uDRYAN9O7VVUzJMhjfcWiXdlSUYywNpVXxTTUFgDtVgMuKJAh
5V7W/w07cGk0TyT+O47NHp0ua4M/RB0R5Qre6NRXQ4ZUMQts862nWz6eBvp2WzlmW3GuHN8i5j2E
J4pSg2jQIh2VYXBLNwFJf6lN7jDASbtC89HO4kygFyS64UwAs9+WejXRZBYLywGwysxxgJT3pU7W
YHyvqnCEuQbF+zE5qT/N1+ShO4T3xRdxo0OJjJHuELfZZ9GBDtvb4kVdxWy1mSMCFXIki+ayzqX0
sTDbMARdc4Ap4vNExXhPQYhdgwTX1O0V1+kKeS4KE6x1hYHimPak8MDOkETayGAKqB1Qg6LtrNPR
QDBJ6XgYBlinnV4MxPQltWhil7eslByDGGGyDRW7m7vXKzXbhXVDLDdLE3THmQk4pb2qa+Rpp5oZ
cD5aZTYZSNe76ev2lolGBKsAABQnBVQjqiIiaxbiysjk2dQF2tjRrYTyzzYd4zs0IdFdOLJi7Y1b
OKL5YuOpRTIPCAbhyiVV2Wt5lvUBOgPVhyTn0qkZc7I3kx6DUaSugXmpJiQW5aZztbSSvKoC8bhk
0g5c75bqlpO6o1WFXKMkqXsKYXC98tWOGzEBgX2ZCRkxpgLVlNmUX6pSJI36kKBWEdA2tB1TLe8M
mzU/s0lh95lGNWdAmtCvzTLZo2lHOTBMJl9BYl1f4Rn9NZfXAf/CKysYwaIvtKos1T5Ier0/IO3z
KIFK4V1nFfcTaSiPbRKeSKQ9KlXXrVzkq2GZ3+sHoRI6ZeaoVgS/Z+qYoY6uDQGN1PrIsnDYGKqG
STx9PLnwUeRNqqElsFWk7h5zHspHM+/iHWDelZ9HVf9BM1o8plxTXdpLoOfMjB4JDLnwtKHBFL6+
yP0srmFnK0YOmBVbg7WpSx9Bf9i73NZDBwERSGbL0HBNeXw2k8nedHIX7aTOfGFl3blo+PQl+IdO
n3PNMYqiXAk7F54HVGMtmBO8rfDxRQBeEaUsi+VkCGL7sy1VDzznhRu/WWW6s1I1GEKgsdQNHMEX
fOHta7lwTS5ECy8EisSxDsx7HxSq8Wik4QszlffBTh+b7pBKSLnfFnfl/87HjdL73PeOirguunxN
Be47DAQeAoVS1yp1bx4CDISsm6mY0yFxV+PlXqoAW4n0zYrs68f+Urag53rRtYSRYgg6MipOU6Mx
Z1K9Ltu20kceEle1Q28swN+hN+m2TzZEtlxAprVsDfq4tOnf0Q3YaNFZIrpuNpWnrh4Yzpu2DrpQ
ZfgBHXr6xuYLiIsV52Np1Xii8LGYwI6itOBkk9FutKabcMGohNpjaCg7g9ns3/UINI9zjkZD/IRe
mUszZmlxblvUGgIzN55AyW9OOhoE/+g2qF9OK+e4sH0owukAdcJewXbO//8sVCtJxFFEMscg4fUu
iTG/wnqrx72OxpyxlxzFng5GYx8Lglon6s5Y62hjXArZNeR3AeB3wdYmwF/7WQAxAicDriVwx8OK
XH7ROLDQqOpkCqJQR3TaDg1YcwE/TkY8xLdXf32cM14S/RRYPB5vMTq2GY0waj6fgjQ0eieB8++H
pVZ4t6UsOB3z6OKZ/AW9VZg1L3g4ZWcUUpQwJUijDlT0WcL3layXTmVhrlI/SurTiMI9SKExCCCq
NeKhJx5D1RAZeUY3dVslC8k9ze1+Y4VMuc9zMMYRGSNwY9YWoJdXWu3JBpHvSlC04BciUQLTYiDV
iy4LkVujq7LR6iyqBWOEoXqgcPZjr7W/9NYxq40B+rXRpQ7PHdBgJB4IFov3ab53zKnWkokLpu7y
U+aTPFNT1MWJZOT4FPNgusUm9gL2QZ1kszY57Cq3B88BxWEd+WaUT1H1F7RPs/u0V7RCC/D8ObmP
wRce3fzWDuFd4aYvtxVjQdMhCxEfTCmobsV2hqkt5chUIIvDvy+qN4X4zF6DL137ilgQil2AZ0H9
AA663DlQpHZxQ3MtYOkJ/HobOjZ+1mdOHK95ibNZuoxeZkko9sozXgrIwktJiabVFjdLLch+mtKO
+PV2pNuCbZBTkw5T6fY7Q3HyNbLphTuMPCgorlEgAHpGJLWkfQIlTSYjYIZ5wNwT3TWM1Pb/+aRg
h0HXg5cWXEQi47mm9ok+pMwKuNJh6mHKM2dk7H7imCLzX0iCEqJACcojeLKXm6irHcbERKoVUENK
PIMk3NNbPffsErQ2t0Ut7Bw6Tuex26B6QzuZoOqyhgFRMSVWINW66SDhbG3Q3ES3t6UsKDkCFNhy
UFACQSdKIVKjcYxLt4K80di+gxea4BVp6Q+eIlz/R1nwe8EuBlFQhrkV4nLziBRVWZVkdtCocvmU
hlGpbSTVGmCq0Jy3SiV6tTQoHdqAgAqaW8OAzrkUl6D9zaoIkeDrY3xMXWGS8S+i9ZiIt+3b3NHS
KRjrjY4+bZPVTsTCLf6T32EMVhKtoJWvzhKfgnuH9xIdQUARC2ep9LaRYE5S9DSWoL2YGvaVTtHa
kIEFIWAdBykxIkD0G4hpOaumEmB/Vvx09Fdsx9ovC1ovS7aCZx+/DI/DXXvGrizgDIM5++zZbp29
HYS3ZY6+xvhpTH7AkuwNzGl9T8Gf3YBTLps2mr430tcqfiwiDEFiD5Eq3w2myyx7xWle+hC0GkBd
EJkAfSyop6zkTUNhjJ+4TndxkqGJhvEKrbFkHq241mW/IA15OPyNQBDleLGpSgoVKQMzA32qu8nB
xQSoEPOYY9C2rxjHRUEYpwcvHA8IMGqX+wubW6UtC+kTJmjdTVO/s/Ppk1qpS6JVNoR5iy7eGA0z
rYCilhHiohFV9PaNPNMtNNnSp4TGwVD9zKet3L202bYbPg04irLpUOWoxmjlwJjpCWhRlAgcVu4K
+teUsuC2vbkCp8LaIAGDs8QrjkfWFpZe5K0yNnKHIZRw/rZJQwvNse2+cqo+PtjULp6HgaAj0kbW
mioleo+NNN73ndHfYStjNzKa1Uboq2cYzwbm5CFTg/rc3Kx1eRxoeoxHVB/Sp7DHrDYQy6ZW649y
56ivJdNcrdwWKCvDe+wsOQbX+uRka2HSFSYD5tCY56VgY4CywUDHy2/IkE8vBx5OJ4xUb50w9C04
AE72kt13u+ldqrfNm7U3PeUut1zzoXmg+nYYPExOCaOtBXorMO5W/lu8wfBk+rQ2lnF2t8916Pvj
ZsARAh5y3XARlYNMsqSTT2FtMhdd7pVbKqnpVBhW5qgD0Kbp1MpOMqAnYEVflkSrKPMjPw7cAfoQ
L/fFRrW66JVexsRfR32arOcBqbOP8ZMcWLq1lU2iu8PXsO0rV0PS8TF5jdfaWsQ3a148+IrAjwDu
P2RJ5st8Zgx1VFjTNCHyKTOy3kOBfnTUWsE417CL9yurFa36LEuDz4k/4KKhRHYpSzYwhHBoSvl7
kDQGwr+3/q/mvXIOa/RoV/wwoiRB55sWd1OTc/mUO51nOKlTOvO/tf7gRTtzazu6i04hR/M2GMdz
KJzA2LaJ076O3tfKmpdO+HzNwv4mGSlMjpa/0zsYD/ERD4qz3wbO5Dbe/YG6xerrJiYcxaULj0rF
I7BNaP8nkHvE8ZBWxMT5eX2dH7mu23tr1GZXDfGizHkTzpSINpGqRYheMOB+8/lpP24PkefKzsvq
OHvRlomChHR90pO2HTAA8XTXbbzprtroezf3ugdvxXG8AuHPgoC8+cYB4X0RmY8NmldWhyDtVDpR
4v6Kmc8wlSzF7J7QcdFK13p/6N/bqrKkKf+H6AaxH0IX4eAyGpYqawb5tDEkV3mWJvfwBNjz/yZE
OClT7XALMwjJ9mAOurdxK1zA0GzvtpirhpV5/84XIxxUBjd/UBXY1FrflD+yn/reeqP2U3ysnZr4
2V1ZOphhmVGfW35MHH3Nx1tSFLDRgllmZgdAB/alRvaljVGZY6+cPBDohE6qOzW6JrKN9f54ctN/
jTnn1c51aYSdc9huC4bNrGvL6kN9PEmlsi+bOyWXN7c3VF2y0+cihAXVBLm/SdLG0/SCSXlv6cev
jeJs9uwOJAvP3EG88YA8TOE8+rvdE7ry/qzIn18i8ZE8ly/YsTIF6zmhWKJ1MpifO96vV8zM3Fpe
sk37gwnJMC47CbYl9I0/a50I8wbeki7cDVkZ+jxD/9qpyoZHyyx3rYS52LeXOK/glgzhamD0hKn2
jIwn4P9BMOxjEqhV1ZsmrF//C0HgSwFIEwCDK4SIwWJDnzQ6nZT4hBqUzb/KaaOvMdNqSyeGBAwK
uMAWgDVQODFUH4e8tMLx9KY5eAeU99F9Z+/e+1FxXgcnB3GJ89z/TFzfrxwXg6PuXk5N4K6Z7CW9
Pf8K4eTqlOSUUWk8gZY0Nh4k866n7r/v57kI4eCyRMHQrwIHp8tgjyejC8ZrzPy6n9S1EOqqmDRf
dNsAsRMA4yZ4kASzxhNNLYcimSd4G+/5Trlj3KGf+T7H1ErdST5vL2zRbT4TJ/bWG3VvgXkam9dh
aLF79wCWn8HbFN6+dLfEvfd7zz/9DI8/fsNh8/2Pl6fWsVeU9SrTKixZDPL7/0fad+3GjizLfhEB
evNatO2kbrUo90LI0nvPrz9B4e493SXeJs6cWRhggMHqZLmsrMzICLDZpOIUTC4/HkoFjALFiVUN
P59I33JEqt9D9FvFazi1pZBi7sjR5jsYwFT6YRfJbNgGDTO57bY2XwbLyEc7YUwkmPWz0fUkN2/P
9R9FR4zzyiC1UacRKBJV8ll3KMEoJ/ik6fW8g/xubAwfbQyWTfBtZkAedZ++bxfFHcPdM4IhI6KU
7V60q9CEtLQ4aLq/VpaYTVOeCR2H4DZCSQvoNho+J+doI2PSBp/GkTeQqsrvdbySZlw0gQTZPAlo
O6dbLipgqrSqa+eAmdHI5Gju8JS4K1O8EOGgG+cfI5RHipOgbWQIRruoKhkAAejhNrWxlWXdsCar
2GcbaW/1su7zhoBr20ajY3kOtuwuO4TW2qvvT2b/d8HBKgHyKggK/CFeF1Bw54HbZl1fET+jFuSR
9abqY5NJfkTvUe6tiPluUajkepKtEcX9SRTMxmcAJvqxkYeHeiaW/CJiVvJsiAQwhLs99EOH9iUE
aRGrI1sRJ9t2QH4mARdpxlk5nuNM8ZREa5mKpQUHqauMmhpqANAWuf6ANplSNQuwFl50buWXojjJ
dvukgowmsMRH8SwMI0q1rD7Wdh2QKTMakG0ya8WIhccKCmEzUQmq1chKzXfYxTRglgrAZGTWBbJd
YI/lE3gGwk0dGGJlVOMKr8DCVTQrLSE9A4a+v92FilpPYg8NeZdToSeFcySIkGhfiTwXoogrI9QN
MZYlP0QdjGi1PchP6EJHp0Lavdw+Skte+dIMzUYRd2XNiwyD/QNdDkV7bbqnNNoFwUmVDslgdtAN
5za3bS5OH9rQZ3ArZpAm2siRuII8e8C5Am9qd52/8vO/krS0l5s1EP7f79NDauKyG1o2513Bh7Al
qVkxPCGdVfCWD32JWftvgtJNFmXTO9dX6ZmBWo5I/M7PSiNCcD4QUYOCPBH9EMx+/VgkZiR5Q0J6
DS8eM4ZuMNotVaT/WEgs1WSMuBoStejMQWIQ6TqJsGqJfF3hNTOJG/rdvoY0ad8C5Dh7MlQT7gU8
5SefqH3SCTpYTzReR444RuGx7rnM5qSub/QC0V0O4BheIJCpTCUgECCrbaZCIj7lXKaKxohCf01S
yCDndjFO6DWTJylBmaBkXqq+Ggbr9sot75aLqaUKE3WXpxBLwdIZTY13n+KkaKmDJrM+BiSzbxtb
eqkgu/PPOlJnmu2FsWTAdexCpNGwah1tWJvJCh312+J16HY88KS5G/eqxRrBrn2MSLICufpTX5+d
6+UXUNnGlhVHWSrnncoeVcZkWNLV4Bjdl4lZAEbAmkPhqBn6XyswML1AncPo5Az8JqcxsOKmAyz+
qCUxuT0vS5ff5UfNT5wLVxfkEl/mMhxDUpvwP+ykJ94zT9YK1kt+/dIMdbEAez0VYwEz/kgiYa8E
ZqfZAp74ab1yYH9baP8eWHDfaTPhOSoK1yPSJrnLEoCXcZ1LnR4inbYLn7pNa6fwqxEp9+xedMBI
6CTb6NR/FDp6GpHqW80+zbv31ndQMxsXQZazXsq5Kbhajk1hDDt1n03E1NXq+fYiLoalgBTO+wtw
HNS1r8fMBsnQjnnGuYCGyLafOBz4cThDO/kvW++zvi/Qw312VozOJ+bPAC+MUmvqTWU6jnLOucEG
wVlNMnmeYjQZgdrrvnOrwkLp6LbNxWtsFm2eq4f4lwrVeD/wJLUpOKQb+G2eGW1t8mtaBYsn4sIG
FYL4flGnBQcbjKCzJzkz2czNjVwl47gS3S5eXTNgBf1RgIHSnCFYs0yqgbhw1cRGu7kk79h8JbiY
7/U/a4R2DzAFwfuA5O56YzT51AsDOJ3cPDdBWoR8fuTvC5mwR2nYhNLK2VuzRk3dGPhtIuSwhhoy
qtn8vTe/P+NGP6/Ruy36k4txzYt44bbQQxL7fAdLamJAEyMLjiUkbrqPqPwX/hHwBgVRMTrMgHO7
NsRXo4+eqJJ3wx/gyiy5CQkXvebsQDj539yHl7aoQeVISfRZW/HudM8ipgCOjuE+BZTAtFzP76tt
sfacXdqAlwbn9byYRRlK7sAKwmAMqvIocwTpJfm+fWKXtsSFCTpXoE5QshU8mECzYWpO+7dulz2p
nBGsNOEuvpsuDVHBRNEP3Sj5MCSBYpTxVT2YnjwwhFfvgL+Q0r8bxHN7LoOWDKG8su8XI5lL41Rw
AQ5lv4PACe8G2nby0GsEsD42CMlOmR4WK2d6dajUDedpQ113PIZaV1bSoF9r4xdHpt4W+zB/mNhB
T6C63jr1GtXC4jWD9DXwysAjzuiK6/0i1mKZ8knNu2mgT4w1gK1DMXzRqYr74TGxpGwzNL6pFmh0
2crW1Bu399JS+QNAU4ATQe8CgVxa452vc8bDGWXdrtGr5pwV+mgMumQK+ZaLbFbe1+JmEA3tqIUr
76eltOWVaeqoMPxYNQ3era70acWOZIHGFgX7PUMmI7EsRveg4qWjYcnbKCfRycFesOV3PEt4/GFs
xhb3kw4e5Ma+PSVLF+I/MwLR9esViVCY75EVZF0kbAnyXqe1RrCl84u+WqBA0NY912OvDfhMWQxe
X3EuOPdHuwgMoAYGIAIeAehcCZAXsw8zFYw2J2OACaH835hLTeKLA2JRg/vwjLtG3yJ1f/L0tUbX
pUHh8kBZZO5BBCD7elDDWCWx33Oci5J/H3eOBwntga/NvouNChiosDkmxRq/5uLuhSAbuISAzOYg
a3dttfAUthsLFW9wJwUh9502mujke/JIejTj8y7frcX2S3lhNCaCsBgRk4ZUO2WxE4QOHLsa58Zk
V+0PvZ2A7N/SfUN8uL0NFz3DDGjTAKD7bXK/HhuQ7XEQlB7nhuNbz3wzyqb3v+R6k5mFXaETIzBY
FjAiPXyN+l3JrVzSi+t5YZ0aJyPWo+bls3V51+a2+F76z7G6qXwIFkMgfcXa0gsDXbTIDoFtHUlg
Gvo9hDX+1xjy7mjHk86Pha6RcnoRMpPzWlLHSBeZ1SGLnfSzLs2zmJg58mZ54UgbcFAM/k/mo8I+
vd5eg/kkUqEesBIg/4N/VMCwTF2A9YRGm1zlRnfOIkxlaGnJWr1r6YRe2aDuuXZMO5nPYIOpRatn
UktkxL1cu33rDNUh8g8DYwSVqqMTy4IKLFf9n7+AOrpZNfLtFKPgmI8moIQ2NLAhMCyaA6Izjtk1
nr/rSrSVeA2p+8EStXRT1v9LFCMe8lC4Q2IG1XARbxFquwHFXA/twI7uKHRvA7pImChaWcw//Fi0
DSruVJW8UMoJMz3aow0SxU2wqc23e5/gj92Q4QE5po14L5PX7bkla4ngpbIDhgg+OVSNf8/19XmO
WokbkgGVzZfD24dP5tbK1G6cWLdRUXVx75Ie6kWBfVpjpZnn7s8u/scw3Sw0NiiQQ5d0dNvJruU7
pX3vs5dEXnl5rVmhzoqaT3nfVdhF6BKH4FzZHutURSM6cm4sGvBvH8z/z2TOJM7AvcIRU6emCP4z
ma3eGIfDfWbVdmhO5IFgNl/RpLkprfPpq1gJl5YcAh5+c98Vrm+QrFJrOLDS2EHK2OXkbew/8HK2
4gh/HR29WBcW6OCeE4aoQlZrQnkGar7qAaSqRk7uH7E5ExI9aQftMOgN+Uz1AfsWYjoGZG42gf6I
6sr3M2G2jS3pnI4ku44+vlWO2d/c763vo5aZSRrJz0J8H1BOyC8i65dYkZXb+cE7eptUt807NzJj
q7JTKzGRxdV7wliZjqDj9hZYuonxevzvWtB4+VTtNdSbp8kF0EvUoSv0lhn5Ybobo3+z2S4tUQ5S
ViquLrVhXpM5KYNJx5DVTWB0BGiIVx+lyjOixH6X2Wvyhr/B4K35poLFGN4k1eRf22+PE2yjN4UE
m5Qg7CBY9IEcP1sLqiSkcb73zwWpyBmpXj05+Ea9W4VnLF5XM9wcHGpgGwe3zvUJEMVagPbZNGIu
qkd0VuYn1eirO1E4pxwHidWsVaGlrSubldWeo256Hi7tUu+kTJZaFY3PwGzYKRAO9TfafPXUclYO
+NKzc25j+e/4Zjd38X7vwl7o/Rh2YtJY7NaA6KLu9uRrZThL3lL55WZDORLvLmo4nSeEfCn3LMxI
n/f3j6W98QkbGdNTDm1X4nh3K6+txeNyaZEa2OSjHMP1sFgWxww826Wo9wnSiRvJ6PbBQZPuvDW4
xuJkIqIDDhjN49qfDiSGFeVSHIBBO3QGUn9vYWz7G00mbayr5sqMLm2QS1vUSydEXljl4xHPtpYc
XnrVyHVlOhim1K1Y+u2lprciemJQWMQugSwQ5Q7UYPS0sucAbkVna2uXyl7DKeS26cYmDz6ZiFVb
+k92UH2S2Ked8Pgk3j1pRl7DFa6t6nzc/n7Lb4l5ZlCg7/aonqaMEzHqQ/TinxSd2+rQMMcO+sHh
X9m0v+QCt4xRvr9XEq/3q3k5d5P18Wa9tXZvq1sLW/fhQdM7kuyOj9/ms/le6s+VPbiJ7oCY1/DP
6+/NPy2KczSHBCyEKPD6AwMYdYL6QY0TyEhzbtOJ2W6MU6PSEnQaT5Ns1oA0byW+DQxtQuM9y4C5
WPMgbh1ncv4Uyhm7kVCas9FBrNx1eZjgrxW9LUyicl/jHxK2vrbiwRZDFhVdUHgbgzcdn33tWZgp
BFMC4815BcNDFycRe91jjcgxcDdqm1P+8cMYzk7atETV10AvC8ld9GgA/YAKDkAfNMq1zAo16HNk
4OvJnLgPgXscGQvCtdKo3z6Ha4bmDXvhP1X0GwYekv1up7hvItqEw+5UYELBAHHb0GI4fzkkaj4j
WcgxJKRR0ENjvOwQj4Dsvjer10AlkomcCti14qO6gy4TQ76cp9vml1IPKnhTZo4iSIj8Wc606jQ/
SWG+qHw9UQ6S8C2i6b0NoV7J/HhMpbPgTulA4yKTuthyvhmL0+Ptj1jcU8gPgDQGZWugFimn3mQF
aMnjhnMz3453E9Hen2vLbnxytE3Tf73bbk/KK7wOt8pqunCBgdYMDcLoVEfyhY6E1ZQRlKlSZ9RW
TA5Iu/QmhEfiY4UE00k4tmQl3FtabvD/Qy0D0jAyOM2o5R5iNRHDeb53ArrQB/Jc/WQA1xfkjqAU
kumaUaJRV9g8Oc7tSZ5jesrrgYByfmigh1ZDN8P1ji4H+B+h4lk36y0teyv9z6bfJxDMALBZiIyO
X6uPzCO5ZZA6QhKfSeqARJsbfXL5QeEqQ1bXGJsWjike2ujNnBuEZTik60GlPMvIeQkbaXcYO3PS
w8nImjVGjjUr1PYU5byGQBSsTDXIhO7DU+ywJuREPtEWRURDdnAnOmn/xBbmynZZOp5zJgEpOkgU
oG+RuqtCOYBSTAdvq2Yh8dWzxu3z1ExjE/iScmgNyH6Q4VuRQVyiJ7Wbf9zeNAuweDgHKOTNjQWI
JiVqEcNC5NJuanhXPPAn5XOGYsSmzUEt48ULiQMUQm165rQC9loARFybpdZ1EgMmU3OYzaqTPPoG
nwFbd9AstXeqjqggWioUSzPwCWnwLj2wyHNIhrjvnrTYKKuV6OSvj8DHoE8W9IcgyAOT5PUm6/y+
jvGW5RH+bSB+vVsr2sx///qgXP8+NcdIoQt9AgVAF6hJIisbMPTrSC3q0rTLKgiRMDpbH7TIAKtF
Ph2abm2P/T2o1/apyUYSYuhAlc8DMEvy5wHMx49ebHjpQ+y9T++xfA/aE+UrJyMBjHVlf/0Nd69t
U0erUMZOKCWMPUl01Ky6uiBMfhyey9qpMqKYYr1WSvh7mGFxbndG5QJQRrprpeWbMZZK5NoFNMED
tMl2qUIUsPiLoHeRxTMTC2lK0HI6QY8zCySBJFUsy0QsWaAL4yDpAhswgOgwpXFRgOS/Hz7iqR/f
czadvkBHUqbm7Ula+2LqSQAOxgTt9kAHVWJA2Fp2hOkhj4Md1KT1SF1rhl3YDTNbMXCHM9xT+H0M
XUQ+HNcUao4OFTeUnsVyo0aP6Rq3/t+rCPQKoIwAXFqWcOdSG75N1F7Ixm7Gv4B7AwxjY1lvmCA2
lOJJSCAtD6bJfC39Mf8odcrAyAI8xcxQDIgUNYsQ69ZakGcBIBJXkR2kyTt4JZiVaI5b8BWQFUQ9
BcxGnMrSxGZZL6a+Fwa8K9ehUybbuiKheGgDiHomntV1JWQLqgkCd1aYvoB5pk1PaQYq1ehzDVe1
UHhBbg/UpcKscYMn87wKFwvpQ5ZbjruUd71D8Qh1T0MyN+G22NWGCTV5MxOJ8Hh7oy6Un2FyBn2j
VQQXBp0OYAJ1bFkJZbrxlJMaeeFUFw3ubtDvQPn/L2I3ZKBn2n0QbYIrgaNWFA8mRQFxAQAECW4h
QBiLL/ad11M91FUOfcGkhao0KR765zVKiIVXGyqRmFmgjcBagN7M67kNR5nxGAQebpAT1LAgu+V4
m2an3DVI3O4ac/tdboC8d/Fs3Nye43lQ9Da+sEyzUaAXLk18vhBcrgNdXWGzPUl7wDbRFW94wYrn
WRsnT4UfDDTVc4bBONmfwijvBGPjb1MdLXjefWWK6MnxkDyEhlNAyrVa2uJRuhwplRtv1ElMvRi2
i+PQkNbODH8noNFJBwWAzvSk3WF+dRCar53hhTvpcnHpSLlB9N7GCgwrhRG/i3pyLw17SWcfEVwk
0UpwsZBcwlZCDwM87tyho1BbKWuQWFO1AeiUYTd0eqeRL1+yCs0APLoP3qd6DQ6z5OAvDNKanvwE
Sqyg63DlAlg8koEnPGLYPfqKpW2/f/eetwneH2sv9zWr1E5CkntoygFWIbnIZnrd2q38r0aGXn0Z
Tzmw79Iunun5tokjAVgb/qlhxI3ATUbDRUTi3VIgKrNJWfWNy35qz0p4i48cxnP6emX7zOtFHVAw
ZUkguMQtynH0eiYQcS/YMBNcyGtvko9241uYz7W4ad78N6zQi1iAzx9NX7AiHlIivg1Ga3Nv5Uu+
QQl/LXn/60j/GkO36KwxoP1pbfICJkgDGcYkMlgvTWjJ/XYY0X6inxiHQ4XbjElhQHdEe5RXPNCC
u8Ns/mN6jo0uLrGhnqQ4l2A6RuONpofhEUxWOek/gnxl3ZYurytT1HUSVRybMCDOcneAe5xOyhmE
T5kufqKiuQq/WDgN6B3Bwwq0sUAP/uIILobV8rKfa0IuuJWVPfK6lToPoV0brGXmr1g/4/adsfSK
uzI3f86FuVEYPWX0MDTDqIyD8uKbdaZ7e3C2nx3JkB6d6bxicXF/QnBNQcZcYoFjvbbYtkVYpkWL
AfoQuxNMXj1EH+EJhBZEPHbVAzvt6yw36tVbY3HDaCxSOaCqm0n4KMMRklxgQONd44XfQmhPifS7
gAxuf0ZC57S2kAvgrzl3BA8NAkIWUQgVyjZq3I5BUwDwkZoFa4CH32tDI2ETkxdi009UI/MS10v3
RRGSvoDynHDiFARHQQ9VaJdLdsG0TXJer3OnmQW29zFvKMG553Sx0uU3IcCzz2C7rwT1jTWiwsWD
DaE6xE4oPyP7TE1WAELbopda3n0yIEDfOZtY7xwWjgsvr7Iysgd+Z9QK8rhgGLm9QRYILzBxF6bp
09aXUpz6uA/GE39CEc5oDO/UGRqRoGr+zFam+YqcmC6G5PXVvusOTrba6bt44hGkQwgGJIE8wvbr
vTKzlCHvgasX8iHIruS6x5FGR7vmqf8Xb+z5PfBfU9RMy14I/O4EU0+G8SJuS5/EYIo6sAieHEdc
QaH8iobQDhut2iCkhnAC3jqUNWTFFL+Kce1JL/U7+6TsBqN7FO5i81HR7T0HTo2ABKfKPZ8F160I
MZ8zZ0+QZz2ffGvF+Sy8iGbdr/9+C7XQyjDCpzIqYNLoAwVHjSWJWG5xLZOwdO5BS49WZ2DaQK40
B3UXLq6TSiUe1UlwG+kh0kia2b45IGzLzDB2b+/dpagYPOn/2KJimZEZeG/MWTg3kPMS7Szq00fo
MuZo7bN3lWy3TqH/6CtWl3JiV1Ypl9qhClFHPS+4c2p+JNze28rb7pHIxtHc7yvCW+/TpAeOpNdf
twe8dFuB4AMvdigMIE1MzW3oNdnUxjJeAaredT7pz1H/etvE0i6ZCZ+QZwMkRfp9zF4sXzWFXMjX
GFwyAiyrQQq3BWHoNliJthd6veYnBdgFftXTQH11vU34xleVlMFQerR5jU/+Mzp7jzU61DuHkHT/
iQ2K5+pnR74Z80OoSTDa3MpsykvTefkNVMRfS2Lgc6EquLmUM2g3iutEsjNh0p61MijdJs7HRx/i
iN+yp8mtkbcemrlFJlAOgz+hR08ruyY1mx5Cj+jcKEfQUMeIMsBpGrMffCoCMJN3KPaQsmRqSRd8
JsBxj7wMbbFcBMkW1peyz0QW08SSvRScnUz7MaEV5G4M2qIjfTW1r8DJt5uJG9rSSDVGchW+lh/z
IkuOfF51SCc0fFHq2QhyG13IZAEhBZBGoIzPgvE1ypUKOUyuKBxGTGu0poPU634IIvUABZPEKRJl
coJC9r94SB75eitKUKfKmowjU9o1WzXjmU1SZNB1SbhC6XRQ1bcZutkTtjezCl2SpOs4QJqzoHpn
k75iidz3raejjzb+SDFVEFZgOXaNn3zxxvhn6WQaVN2HHTouoczpRo+lCvCxBDVs8E/lhNkEO8/U
QH8bWLdPxkIJ4HLLIl683rKjKtdjhlKoG+xlPTjfR4Z/4mxO50kCHThp5SAu1OJgDpVd9DfjtP9B
8qNVNNOizMPuNIO90VmHQ+yUAAzl5EW6ByXUe17oYmnIia4zuW2s3BbLo5WRd0StA5wVdNOuJELE
XB5S0RU7o2NOE1gwn0Q08FSE3WBPKQIYXOpDO9yNa5i1pYcblFP+Y5m+QfycT4tJCkVXe+ELPSZC
ZfP5Pu/sujuuhAOLHgCxBeTS4FPB03u9pOjVTCsIt4l4DL9o46HtUMxfqSose7oLG+K1jbQYefBB
w0ZlHXY5eQOJSmA8fHuWv+90Ym6d84+jbJ7U1bfp4uAAZRTBxQ2Y6K/7u3DljDAxI+dPorsLYeb2
YZgDFzqwmWGS//ltKmJrkdZVhPm3R9fcugGAebd/f/mAXxigIidFGiJZK2BAhRCFHQDw95J3KLVB
PGxQCjIJp7yViZbv+2YlaPuNNm+NjbqaSiXFBixhOjcPh7d7Cygq0pfA4YB+bb8vN3d3W54YZyUi
vrF2LS5FT5fzSl1Jgx8VkR+w4twOcBh/3vAeAVk2Gnc2D8nOLn6eX9PHu60LZMfJEQryrw79P7NO
o0UZrmCFPsLQuxdufz8/ADzjQdHH+3MDVKIdreyiRSeDBxvifrxPAX6npnqY8prjQrjUeCa4G/VU
MhpzfNyefePLWyO4W5rbS2PU3GpDH/nTKAnuAQrNW0VPHhxuxWkvoOIQjQI7oQkSaAJB/3Z92LMu
9huvTUT3gNThjrV05/TltGtvttkt0TsUb3pcQdIvGTcdgeJcqCB0Ft0QGqA/1kdJQN6ekw9td795
7czgQa2MO8inELdzY+N8+2guRYgA4KHTiNUkDV9wPcREaVOh7HjRjeSPcnwf88eUeR9587aVBaAq
ZvLCDDVGRhCyRK4FeK+X2WsGegctFqKW5OMRGok4DyIhe+akkn6vN7ocg80vtEbCGJoBMqMW1YDb
H7S4e4DZAJqTA9KBvg+LgC9ZflREl31j7pPeltsNNEHQ2SAf/40hsK4CEw6tQFrwWuFLTsvVQHIb
Q5Ut4YP1nCwzu9gptJ/bln6Je//sI9SkQCUMThBQd18vJeP7TJGmMJWbtakQ5jxZk6Anm7eDFZLi
jGbab3+uoySEOyU/JriFH8EtmB7RLRwa4Dpzb3/PUqUBdWDQFIEwf8ZAzfv+4sbyUrA3+wG2lnHo
9UO1zwnK7Xr1nOzSvbQNZL3V104sv3STXdqkrmdVQla1SWATgQayHwoc0RvumLOFbUbsT7I3m1I3
nZmT8mQ8rQx46SDPKo4zcwlYXFXKXdSNODMQwN8y5yLRLCF5UYMHASw+Q2aWnhFB+VMtbYRfDHb3
WoJ88Y69tE7dsWLYTbmojvPQDwbUyJ4VFi25RI30H9CBOStjnTcTvdkQFcgzfhe5azpDN6newDGh
LLop2lSaTWn7lZ4FihFHHfq1VWOIjCb4vG108S6/NDrHSBc7qg3HrC4Q3iJmf3rxDoBYkcN9TTbf
/fF4fM73e0G/0x1Hf1pzFwvbCr38qN0jfpfAj0u5r7iMvEiuU8nlf0Ae0vd2a4BKZmDs2wNciPGu
zFAnJhf9JG6GAs5Cmgp7ilTMKRNG+uiJzVpwsBCXA3KNSBaM7eDmpp/svhwX0OEtJRe5SDJTSD7Y
R1uvSEDOwJmuHI352F3tFlxusIZzwc64p9+L9mLh4okt+0TyezdTE98IWgys7YN25Zb5m3idzShQ
LoDfwX/SfWK9pGZS5audO9zHd5whOOkBmfFvsGnZoS4dnhtTNGpD604rw/vl8/4zvgvD1NmTQinK
wDTTu75851U75txshHQTBhbQpl3zrvBf6agHurxHM0xuxYH1ob0nopniea698nVNGiN9KI3wULpj
u4nDZ/BGJLye7AO78kgNXbm4NlBcYEz/Mb/PEx06XS4XPaupHkAFh1TJ/VDYUqlDREGsneIsl8eK
awhUVkeGRE72XoKbpNYsn8c7V3QKtN9uQ4Azo33KGT1vpHqM+iHJgLyTVLMXABXhGxLfDXNX/aGU
UoKGHRTCG+YZLCPIC0Dz5SB+RPVqy/l8lG5NJRVEal6IQrGqdK6ERvunuoRYFfhh9xy49vAxykli
zDow1YfbJ+9PPPC7c0QeoNWZsUil7404GDtlXkDOCu4V5Ko8n6wxza3ZoLxXl6PwXhWwsRNtdKUV
O37tTP9xytQoqAtoGIpRLX0cM7B3G9l9AxjBU4wtQsqd9357wv7iYChb1JbvxzKTOm62RdDEJ+WO
kJjS6c4jBeH00up3nH7W0pU2wsUpBDwFb2AEbyARv74A0lEuoWcbw2hTt1brJdBb4eLBzPtNlQIN
NDTDUxawa0xSfyt982BRzEAPMtwYcE6U3TxKlazD0kXRGzuhj4xHl8pdFnIzzhfVNgGEkIMtf4X8
vvhm7yvVAM86Edvj7Un/47Opz6DmHHjGMWOzqJ8r8ZnFoERdYcieGaKeU96nimDdtvdbMP1zGC/G
TR3GSMoncWgw32JpNQGRNNRsw2hTiUbzmUtEmcConoORTZePamimm1hx8k/uu+uNAE9sk/3igPDL
n29/1epqUE+/OgjbXAmTeevliRO3DxKnBx9+8ajpaU7ETfvSh/sYU5KRWjZiZheOK+7ib50NK6GA
NQGhHpQMUF+93hAZn9ZtWki9W8u7UEaO+JgdNUFvcrjcV8nLyOBIGUk2pQSyebRyRER74MLnQbBG
FZ7dHNCUIiGX2xMhsoX+IENrZBUDs+RK53tw5pdEEE5n/0dUx0Q+k/GRFZEh0IoFlE+ZuJEb2x/s
JNzG0lutHSXhvLJAS9c9qAlmBgvIceDlcz07Al6VNSM3A+QM9lz4UE+DPg3g4y3DYyS8DTILqp1t
xVucF5kMNPlk7a1qVxCp9FMAzYezIAjkxn+lhyHNd/0RMeMptdSi+elFtF+wQ9SIqK94WNq5ndph
qwNFNjqxhfaMg/cA1JMhHzLAPFC4x5/bEzK7h4tj9OdTqPlgAPcCyn5iXRZwcyHuSczeAWTtpStj
pt8AtCGO8o8CqBG6mIGhCsyDIfc1eEe1LAg450ypkqwm1dOd0DYgsXkb22zFW1De6Y9xKpXgh1Mn
5jXLuk3+mL976Xlit2HnhJzBNZbMrCTXqKvgj7V581+ElBzLqA0zYnljFHOgS9z30BFpjbS6T+O1
novVeaWOu5do7JBLaI/MNqzp11bJOlmrDyDCifQG3t+RTAiIktu75ne16G0DvAUIDyA+DtkvyioX
VqMy8VhNlEM71YZehRWpIOk/BUBGch9rzDOLo5yphuAqoEQCCOb1lLYRC85SQOTdSDSlRIdSfLTR
BKccjwgig+Sn1uwKNy7nfa4MdGnn4HqF1pgIlhhga68NT3GpRN6ItjChDbwnuR17e+BRUcsznydC
GoxvY9ilT4wqRBuOVUYn5yMoiXdlbqhVUqEXfjrEXNrbtSLmpwRotfsp53MTDuK9GKPcuf29S8cZ
5XD0GUFoSNRoNPKQskGeePjcsLZa3IkBZ+eGoK7piNFJs98tPscbwJHILBpFqKC067y6R1EDdJ2V
gWqRHh3BoXlMT7IZffV2A/ZvxpTMvWKFGyiLGemGtUoUzEA9eooNbQMud0TtocWseDM6Lfrnu+h9
knO8Jwj4LoX/ltPE6aymDs0ByR3ff1N6PGaETF/zofRpUKGphLoHuqFxnbEoNFP+fBykJGiSKjnl
8g65xrsoPpWxHYibXNnUPCSsmMSR2TUo0jyWizM4W0VL5tygjFY2cD1SbiZO8J6EInN8gvYmyIIr
ohQ/bbBG9EVfmLMVJMlQpAcOYIa4Xx+ALvDZSirD5BRy6qCXGQvJ2k5dXbg5PqQHg1Q2ODFA3QuT
VPxYRIoIOsc+OXl8Coogq0LFVwiaTSbZApORIh919GGATAZke01oVOquS74AXDCqFny6zAHAYfP2
UaJ9zu/8olygAV8yF5loCio5kArJa/jklATJWfPUTZdXn1IPajPtsyw6pD48wozOKHxX4J6Ox5U7
a2ni0aUN22gahEA4dWEyTJ/JXR6kp2wYVZMbxtGSfK7Ub4+Schi/g0SNHOAIEBtCgJyyEkUi1J3S
Bk0JHUCrZbgZp8cpjc5M+q/GA2AQwB4aPCrtSTsmhHK3KGM6s9yqmU3jDyunf+lAQL9cBCsBYirI
511v1ZCbeoEPw/RU5T6r17386Q1tBLV3EOnenrWlEw8WFXCCQ74FqSqawyNOpjJvyyI7jTaL5q1e
tuLRGeSTFz78D2df1iM3znP9iwzY8n7rrap6d6c7242RSSbybsmLvPz697if75upUhllZDAXE6CB
oiVRJEUeHg7kRZnfdtHxG4tDgXylmMJsY9C4SY4IxG9LVXEcVCGIiT5voXiuop9U8n57aZLDWxUC
aCq8KWHZ4XFlhWBuQ+fGyOvY0N+QKgL4HsPI3fce6Jz2td3tGd249xfipMgsaXN7wdOxjlWzKSIb
LErBwPq/s3kqvFK47Z3u0L2enQ2dh0zMNQFEDcxdMjuWJTot0RbIzLW/lwFchQZD612c1Xut3lIg
+LGXBDcL4QPyQoD6XyokS1BoMMqujjGgqc/dSJtDPDxUv8YEYlXfmw7z0Uks2VAHs5qhHCjDm7Yj
xfJJ7eRGOlZNnJcLfdDx9A6TvhAvpKunQF2c7jBSdQp6SrSwZcSIeEuIbyvWHGAGPQiyMPjeR0DO
0GSqdxFeBboHHgzXn3JmnTj4MECg5qYBGS0MuUvz5l6tOu3oJkBNt5RVYP3th6iFvYoyF3Bxxubi
1KLQ/NDxzPREmqEFQVtsP8GmeK06wojTtH4tuFYe2mqinhisz6PC+4AqJL0r2pLdIdhSn7sF7GEc
k7UOt5V964B0F9ESWt8waljuS2sJvA3+2MSzgWKBnmhIXYwKaCRtjKcHtboWidZu38Gethu3r4ot
HxamDWKK5zpvAobkUjfSBdRsFcbBxIPLPEPzhUYOznIas3gyD2hYC7i6ujsWiWo43V71lv6vHcbo
20Ki4GqwAlOcxeF93sSj43xq3M8iY7G92uQd37JlSs7lSKEDAc64QdWriRMe6cV7/awaimcnX50K
SQjxV2/vpOC2bMm5PEn/Qc1rUK2EvDb77ojXkWJs711RoiNsl3tuyxqjigbwoo0bh3GRl6fX2AXN
esetY04y4yScjATUcZ7msez/vn1Ym5uIEj8aKD8AqLKBFFVT1hUWZYiHZjJ9p6s8K08f++EnMAhf
mvK5c3fer1dIotUHAOQOpmPEfGs30uXqFFcg8BQKDGQaaOxEs9Rz2h+Z8YZ+G8z9yENaHR2ziBxw
ESegAcWwTvTcHJFuAcj5jg5rcY9kQe8+zGp5Z4nJGwD3U52321tzlej933euzYc4C6BZpL3pU8dN
cxcGjwW081SfWF4D+orCo6F66r6itbgZvBRAMm/4dFv01qlgOPQ/kqVQwx4WJ0vQqBLXveOzxYo6
VgRLVxwUZ4xYwkOVp59Na48Rb0vDUdVEfwxiNoyplDTc4ZWW6jkDd1VdBJ1A/rz+nbk/rfItd19v
r3DLNJ6JksPPgTV12xLsrdnqLVwDIMhaOT46FkrF+kLa0DZLceeW1R6ue2eNtnSok9vptdI1sMlT
/WmxBqTRHxgHZX72tSx+3V7k5jGCBwQvKCTuDdljFjog+pZomzhFzovx52aJl+JZdfKQuNnTWD6q
e9QCV1DyVWcxVweoAyAuTYwpubxbeGkRZg0FizHQo/N4z4+1ifZzTQevVZlO870rTMzvKBblkE7L
dOzTtIm4CxrpUV/qaLKyX8voDkHHjf7oaKI81gkTRwIXn2hpFdzeoC1XgWGoqIwCNbVmFS6/Vrhq
gmHk8FLJ5Aq/Kqvq5JSLheFaGLQzpS2Pbsvbsqvrc2tlGSag/ZUOXzgLKxelYvEUnSZ/DwW23krZ
557/unRrl7Kc9AwkP7HudJE2fiqqb6V5SpJnM3/OyWFofgiHBsw5OHZ8e11X5Yr12NGSDVZmdNSh
TVx6Zw2sdmdcIhZj+EWYFPeAR3/qdRftLk7IyfBpKH6xdVTX3dS+cpC1ui9LiTx86eOpjGh/vE/V
g1Ice7BpCzAnJOyO5l6l2Dsue+vRu3ZYrwPT8UZDlvrywFNj6jCOasJ3CioOaTvhCV5qmp+TevHz
lpR3KbwQekgnfuxNc34i+YyctT64wVAnZO/E1vO+OjFcTSAnbGzhB5DnLJVqDFwbCoWx2GA05Nqx
45i3fKrtu1rxl1fdngMleSp+7hzWehhXUtHOjrnHqKLoci8bZl3P/eLUGCOXaZEiPIAH7+ivMmWe
Q82/WzZVPp+c70UdFfXkKQ59HMfRH9kCX6x8pZjNY3B6ZMrvDtA4R3Te7e/bslr22oyCWcggH5Yh
H8xUTEudBhaPbPyOuNH1lS7BLCyn6k+EjS7y+E55TIRihMrQdDtX9ArKsKoyTgJYhpUhBR9yqSK9
M9SKU3MWa6AbBHHGVIGzKnfo8M3F6+Nh5FaCroAWA7kUaPcRFAjG5LlC7059nhMQaNgUiEWjo19Y
PYxI3zaTeJiIwUbfNAszVCq9+HZ7x+S84MdLDB17GvSagJNaniFt5SrlzFChR2S+azDvwuIJphwg
CB1pWH3Srfs08ZcW1ILLHrHYVq4AGRwdHBSAmMD4S1dKK2nXFBPBfn0tgHBz8J+OqttuTn7rrpzL
kYKDvpgKO3chx6p+28lj6lh+oryW7BvorjAkLQ1BYKg53ZO7F3dfG23cEiAVUVFD3yeqapcKwcsO
LRIVrkvm+OWYeHb6q9qjad+I9S6FSJ7BmUoXk+hhu0lMwfwg3rrkkY7AsLQsyPNjVb7r32zzoUD0
V+YgVEVIuFfXWV3zpVnAWw1FVQuhMbjN5YPkJgfYaR7hnIwy0ivxJtTytKOo16YH7zIQTCAj91EX
XR3ymcFTocBiaisea3PqFwChl43hoW/ilFUPKQUlHIaHcvVzk+zE/NdR16Xc9e/nctNiZJoOuZZ1
v7R3k3Yw3ENu+3q+Y7y2lAU5uhV2qYNeSZV8cNXojlJjIFrcgSDWs1L08Cimzv2qp8aeM9vcTDhd
mEMkYNCaf7modlKGhFgtj2vaPmS98ch6tAlh2p1C4a44O7JcuSdJc8rd+mXnINfISFYWc0WDoNNW
wyQD6SB5ssx8ymYeu9Tqg4nB7dtqanljhYL7ZPgTn9ENbeW2l3ddGdYTINbOPHYYztyyE+ubvYzD
dUCPE15jTxQr0IkrJxwSWDtzHlUe6zXBZLr8FbOxsP820BLzqTbqoz3t7f96lvIerPk1CEXfOy7P
5f6bRCRlPzY8Fl0e2inYtS12mscYSW2CJucRgS7KIn5BeoxJYR727D8oG+hi1qQpYpqrMhXqyVU2
qwLKBhR1kpQWaoVg11pmPJ12zns9z6u1nomSvGLeV81SaCPW2izfpwkVffqbjuVvyrS7xW79Vh8f
Msv1wSvmTUV13wkDY1htxC/qYTaPE6t3Qveti4ayzcqfjjoIPODl5g8FdzHauORxi3mAKoBxYvEE
2+uh2lq2A/4N5FLRCYAXwqWUwiiLaUDmJbYS9E0xAsiR+zcz2FHjXbizxRvXGRkzDc4UB2pcdYoZ
XNWzaXDb2EmUkKvMV4WDkiqARih7+otQ3ppG6fyaF4/WXlPehu0HkzYoK5Hv1xGMrt92Zh9RA2js
xQU5nZu8NdbP2d6JUDb2ERkXdY1y14YH2VwwotaTugxtrJaBQjArfXkkoMLeGwO/oRQXYiSLmBrD
wEwNYtqvemC8DG+3j2jz5wFuXbt613h9/fvZLrXdrA/LsLRxqY8+KBHmAsRBe7XCTSEIPVdOWuCe
ZZXrVACsGKaMxAsIE3ia+flQHkZyvL2UjQNHSfVfKVI0xQeK+RkDpLQBGkBu//bmYf/723KNRc1E
b+Ek2jivRGSXoPvTf3Pyw0n/i1KdyZFjJqpmvBwhZ+lPDmCjCm09Nz8wdBffXpC24e2wW+ghQU8S
bL2cSFfqIR/zhuBqgmNoSZHvRdc4uN4yJTLwmJ2fOzSv1gdEn+m7AGDktvjt/fxXuqR2ZVYXIy8h
fQacS9eR8MN0VkcoAQUK8Lao9dglM49mWfh1FY3xsEOSqHpCu2rTlR2Uz1IjnSvlQSFiOhoUmOhR
A419RsAKgkzdo6XRKbwtfUv1dYxDRqMu3Cn4ZC/vF7PtRmtI3cVz+5rMmPglcm+Z95ibNpIAKPaj
mwDwQVD26R8dw2fXWNHqDoQ1rIt5BjIlxkXU6CQyVPveJEPkUuWBVcc55aBEH4J80SPTVHau31WL
DoZj4BtQ+XZ04FtRzbpcKrHBjak5bRfXJv3GnEcTs1VURQ1nF6wSzv2A9AerlcAciUdsTFjjGn9Q
Fv2YtjQS5puW7qVGNvceDxyErB9sgtJlShPLaSY6dDFoLdA17AmggEDlcvuA11VdqdeZEHK5atrM
la5ooosVZTkAUuw585Pe/nDoq6aetD9lfvzY4zNpUojgpDlRyqaHtJ55+jgU3mzFFWn2Ls3W/Vzf
hv9/61Zbe6ZPeqkqOWLxLu4Tz6jfXGfxevK13jVDq/e63j2A8NHU7YDjRvJuQmVGClgl1mPPXj+Q
kKYnnpRepxnhbO7cxe1F/StMUtCsaszKpBBWW79d9xt13lFDXplEb2vElsFZS8eGjigLFQNJ7cC2
gKBhmvuY432k1j+F+VXQ2R+ng1q8EXpfNF9vC7y+/aAAAIRdBfIFaV/MeLo8rQyDwohJlQZRO/fB
YhN0Jve4Cy4JeA/1WDzkAz+YADGbwL0MO+/Qq1u2CgeVpAU0lW0SmfvAmSnNiga5rdJ9R0CXt5jd
JMif7qmxUo6DxBEk4DBvcpKT9rOpLpaFhMXwOp3oabAiOzlgZJReiiA1dvq8N5Z0IU2KJMpCGTDe
wWTxrMUYCuaPKySeLHsPkE0xeOy4YMLD6bmSoti1m+SJ67CYK8jDgNmWg92d301UVTy8wYyXUQd4
MsVD81g5dXMgClFCpxz0qJ37e3hL7iHFA3j8Wvu+rVKbnwZs1/rqBzpOjthc7nRFKhIWp75R/GqX
N6vfOdGrm7+e6JkEaY/nMkfrdw4JXYb3JKsj0NyeStMbO/VRpzvLuc4mXkqT47eBY7jo0EFayVIk
89WTkfcg5nX9onEe1UZ4LbKLfb5y98bc1o63d/MqMpWkSwet9ONS9ovN0G8EYrzUWhI/s9le8f7K
E0EKgFQoxcD0gJ5nPdMzm+0gyHFEgjU61WFhx9w8ClBwjqcKhTh75/Q2ZSE3i3EgaPgDddSlLHXJ
rSbNFWQu7fleg9WZkkdHPACwfeRN/oZGgr1n6+YRIrAga1kdVTg5NaEDezu4U8Fjc7bu2pT/sttP
mI0SssLPadDaWtjNY7/W3EKek/j2CV6nhNfNXUcwE+A30bwpOap61hytanGEKQieSfPbGIygMfq3
1GziKVcehW3cpSN9tZZxR3evvNaHZNQ1kBoA6kUeA7k0TaWZBeVxz9VDX3eR8qMFeFqQ7HR7jVt3
HqAaNK2hy8M1ZYKCPG3ncgFvEB607RBQ7uh+6rSASaCauLOm6wuB24xWURsFGxAAyvUQMczCcBqN
x+VSLv5kc5DjW72xs6A9KZKSNrViij6zeDyRIFE8zoPbG7ahkkiIQvsxDAcmEoWdy1uglKUFj2rz
OH3rMJy+mUA5UB4y93lOdd9KoolHTvVUKp9vy71qGEKVSwPvN57sqE2COk6ynVNv2LnWZXg9teA1
YikCbXNCiJapTDkUpUZQjbZyvyyKMRgxVsRrFGc+uk6KeESU7wDuKh4SrOxVN9IpbGv1banz9jiz
AXya6lhFlcIjnqiIwwz1FZ3E6WMx23po420ajokhoqwFfbNiY/TI7aWtX34RD36sDBccBVcL9TLJ
Ui4LF45epkja6G2Yt2mIhpyo6QNA4vpg6MfCI8PelKUtNUGpHDwHYJxHaLbaujO7aYJHvnAqhhTI
4tq+UJfC79FjvPNO+MjeyUsjazwIuOv6Rlo/40yMUrdNCZREGxPznqbll2nufOCkNeBgkEg69CwP
LMX1cnsMVPAcUro8pRiP2Y+K72Q/dQv9aYrmocuXIfNblM9sPGkuSsyMf719BtcGRwcoHgQT2gpY
ucKTglufoehetXFVfFqme/qe6C+ltjOw49r9QwiiE5RMQK0KitXL3QCQYFpcB9k5krzwfnnIM4EJ
y8Ydss+Buzeb+NqyQRiBl7IBurcwyfFSWJ249TIVLVJ1oDEgBT+qeYIwK9lxiptiUDIEd52NBjm5
UJL2uDqkU9u4z5wuWBonQ/FHV49kLovD7TPa3D6wRqLODhQkkneXK2oxlB0lCa2NO3KXuWow1cd0
LL2SfqH9Th/Y1pVE9QcTXDAbGEUZychlGec0n+02HjLlVwXQFsUrevTUFqALDVlzlX1R+R7Mc1Oo
aQFxg54VDawCl+vDhE8KLhDkh+zhkCTTfS4yL3vTwGOHeKayD8Xw6/aGXqN8YHng8/6fxCvaOHVR
G6LUFhTyoJ1KJfii+0Y0RwXI0xMMeJv81uvD9qB/AqdceFv21mGei5bUMxmtnlWLgsMEY/0n0+U/
Uq0PWMsxerEa67CiuvPyH0S6SNis9g75cen6tTanNRghEOwWJyMsYVx7Dd0SB1rtNR5tRE6I2kAV
BxYTPHOgrJdHidk4GkqISJDM0/cMgbefGxEprEAzT6ljovvt1W3/eFr36iHR5raOPYR9uZqQwWiH
glqWdrGpBc13/t6AjSx/Tk6Kb4eTP38lSmCL0+093fIjgDXiJYwgHC1v0p46Kekxw5l3MRAYAN70
gTZ8uy1h61ZYMJnobkMaHdiIy60EIV1TG9rUIQh9zevvU3cs0bXgpqFW62FKwYSd7iWcrgN9bCRa
01AqctH+KrenOUqRG3OrI4dGzTv7a96AxPy1dMGGQ/XPeD7u+P89cZIv7mg52ElidLHazV4y6p7g
JFKL+kerP2rkniGncXtLNwWizIrGu7UxTk4slLSxlYFpHSpU5hJRp3AQTznFoajr6uiOUx82oI72
koIuO3Z1y1sgdluTNqiz4qF9eZhOq+cdhpRgZ7thDRXTLqJ2XgUN7cvg9iK3NHNthyKmgQAE1CmX
okTKp7lNsj4u54aDlZSA+4LCa9yWshU3nEtZv+IswAGTv1aobt7HVpmgsd8MjfSVUnT7tztntilo
JYgFzuuDSfhSkNUL0wWVWh+3KveJkga6eM+0Lz0oaW+vaGPfCEojaysXUOqYenkpKGNuW/R2KmJS
5SAgKIb6yU5o8ccJNB1BFl7uGEi/4oQlAykw6jKlouxj2Pl34IHiJc0i1Ux3QoYNfUOCbm1PA4+4
htzu5WIqcIa2OrP7WGS1hxK7h13TtT361Q1ftk7pg8dWEW9h0sylFKEayexm1RCnVkp8Zahzn43d
bwHgY4R5jf0DG609tqrNlSGJhuhtTVXJVNpFXhGNKylkZn/16bNePSnZzpNrQ+XgRFDnddBjtULs
L5c1M6ubHIDf4k5FUawcTRIoDMhODCExgw7wtD/XPB2ADzzEUZk1Qft+KQ9QIncmqTnEdefyaO6t
5aSyZo9Jb+uwcIcw0hR1BdSwJZUwk8VOrGIckDFafC0BqxoGaumvGmeRU9avty/T1msZ7VswabhI
SBPLrqRjQk1pZo6xW2nTU9qD0dFVWhKjT9I8Knhp+il3x9DiCgErUEbuBLFE1Bbg0rv9JVvLXmeP
rMV7NHp9lEbPDBU3ctS87XyMtd6qD4YCxHqrTYHVY86DVTzPUO8dt7aRoQfcDnk50M2g2wuM75fn
6Xas61xDEbG1ZPCdQKsGrZZlkcuKHnVP1jwNfa0GiC2UJ/gbdl9RF8kEFe0cqq0UO5+zEUdcfI3k
ehSkeSYxWiKeepUFepP0obBcxU8rtw6mQs/uBqajw27ohjtN0D2U0YbPBcIIwQRwy2ijkn2uy/us
qapqjGs4Wrt1vtvdY19Z/tL/XjhIpxNV3znxzQWfSZQMOVokXeoA9YrG4O7QiG/8vUja49rjpIMz
9mFOv9zWsA1zsTIPoFkMbzRYXeliNegFqBOrmeLF/aHV8YipzcmMrMy8s64NywcSOeQF0Uyz0Q2n
28I029yd4nzh0cBLDxW6u1r7ens1G1JQ1jXQVQS6Ohh2cqm8DjB4bUnGOW5N+0FX0AVMjTJU+s4N
bwva8LfwtuvcORPdnnj5XQpSx54utRiWOBeWcjc3dhdwRvhO4HUtZQU9gJcLFkDH/6W7yC3QTbmD
KWIlawDWbD1jD1p2vWGQAGwtHq9oGkEu43IdPKXgz0ygbt3MQ5ejZ8HGjBOFqzv3eMOkroIQAwFi
gNhOlQQVCEuFNvVjrM6Pip4+8KZ5spb8dS36EY8t3+r072T8OYzZjn+6VnBUrNZ3iKO7SJzJ70cD
4w6NpOymePqZuaEAAmoItL0JSlvbuPb5gK9iDVtM6dbqVKQaGl6nuJ3BcO/0aC9u/N75/adKB9QC
kgnYRPwDHXSXh9UJhdiUdkus0mfGcm9Y/rot4NrcQRXQQ/IhZn1mXArQhMhbq6Zq3NrNGLJcNZBD
saYXIP2CulJFwAhwAtNoVjsed0uwg6wmXm9A4MHxXAq2O1MriyVTAft3vHaOrMmzFsWfVEzKBk6h
7Heu78Z5oRaMk0KnKjKdcm9W5iTFaIh0iTH11lPHI0YbetN8uL2b6+28TKMiGQVoKFpw8da+mt5Y
IEUFm1AtcTMfq+6vVDf8Qn1ek+1msyNqQ8lBloyVIHEIJZfpjGdWT6Putgu6NpxoKsXrMlrB2JsH
W1lOt1e1YZNAFYj7tG6gZRiSw0A+uHUyVaixqErXtwc1Ddp2d6LPxgGhcoYGZtxZPOrl7Hpil5iO
5E5qTCvMIyzjhXLf3hu8uKqzdEBAw2NEOHTeslHXvtS6ImuVPlF0NcaQ1Xl5VgrHz2jpp8ZB14Xf
V0lI1B+3d2/joEADioGe9oqBQmbnUiRw4UlRmIoaD5OZRnlXYexiPi5eYfFTX7jqzmFtqCDKq2A5
tYFGgPmV7lWiccPgFtfi6qk1a5/bdpRo9w6wTVO9x8GxJcvUXWLCBCJXIANkmoG4rEssLUYmPsum
oJsyPyvSZ0bux0+3d/Hjt+STAw3ByhzuosyqS4ZKn7Uhb8uOxEwxDsn0mCo0xOAOz8IQVKb+NXce
pRimrWiRUTePpUhCNa3DZWSnIdWeGBWRmrhfbn/Uhg1Du9Q/32RI2jSYaGttJkbigmXhkgVTEinW
XW8cKud9MPo9h7r+nLwF68MABgaWGt7tUpOm1FlQcC3UWLGOJa28RH/L2jKYeWRXT4XyjvIreiij
22vcuPxwD5oBuAWeJYh+LoVmDUYt9XatxX01p95oiwnNrIm+Y802NOlCynqJzl49dmUIe+ly0HVj
XY2JLi6t9+p28Slmo+r5DoRmSxoS6thHgpcP+s8upVVIeaUFF1rcaRglxXySPKJhdwI1bbejIRuX
f31X6euzaqVbkXaPmAVTE2pocdbaoZmLwkt5LrzBAJy1LvfS2Rv6iNQJgbVxV+C3XEri5liP5pxo
sTt2QWLRJzBp5OabJr5rCn1Uxvi2amw8HBE/or/IXHEPSBxL+zi2dlHWJfAMBAk1Lt6W5rde936t
zScTPHGNEjnJX0NTPLiF+yCSaUdpNsoia/yKRC6cLSJm2WXkdl9aDuW4f9WvOadfZuJEvFJPSm/d
MVv3ZkCSilY/IHKKck390YGakVrixJvYtpX3LEof2Ct6wW9vy9WgrTXqxZ6sPFfaGmhLpmooRcW5
jeRB07eBXkKm8dI6sTZGpfMtz9MQqX8Hhari78H1KNooWkC2y3fBFq9T/waV5UOOfrPE3fuwjWrH
+mEA/AJmCKo1+bxKYA4o4GPYLzxe5pZ6OZ2DPGOebQ8hHRxvNkC9Us6HbjB2zmrDjNgIVZDnRfkc
cBHJC2pgxTZ6ZyTxsPLICQUToFRd2atybF03NGeBrgk0LGtD6eXFHkdTqwFlIrHBP2NsRmB2C1IZ
epRgvvHtQ94wIevvAyQOnNi1Le7yTE8dvSJxvegBBhEGwKGAhId6GWhxmPOfpCFKdghCZjx2L9dV
0UkHEwkOrsodO+ImnjUUbbHRNCmONyFl8VsZ0/rPIwlMogLFFgpVHyj8S6GZZRWpbc8EcIfPZm0H
gEqHg/I49sPBqveyPtcNmbg0OLI1fF7fOzJJiNGmQ08Ti8SasoTNvMBGKp5F9XBR5wAUB35isaOV
PdHsh8vyu2H8xbTjqIMcZN5j5t7SIiRGQBqA9zcaUaXdnqxR42CjJLEzn9zuyyjecvvTXB9va9Cm
FAMpCxtANXgcyUpoYnbtqVdIrObliyamR72tmoPp9H9hatsejOQa/47tXbucQIaHusRV+9Zs5VVT
wGLFVYfMd3twwQfbgAKuK+4mtftEs9da/GRu2A+Gt7hqSMo+KCsb/7YDG0Pn/3jtuKHG+ppQkRr4
mD955u6XepzqvC6NuKkOmG8D+p7KM6c3MEzdlnPdSAIE17kgaZNpYmIcy1RAkHGvjECo0CKYBwWT
hqcHvS4+zc4rGEda7VQTNwQQ8nPVKTs0QquLl6I2tFEj0IBfxutGfnjmtlgYIIdGvNQJDbO+Ecck
b1W/MdBacHu5G0b2XJQMJNXaIlN5Phlx1agPylS+FeA3vC1iQ2vXfjlE/CuUE+9OySgYfGZVZhix
WmNQZkdQ4q0w4v00TfMYGftVgC15OEJkkvAqRK+pJK+uSsUccXtiMddha/aBZb8z0whov1Po2tq7
c0Hrh5yppDaoRQ57gL3j4G4Be/HoxLe3bksRcNWBYoSFQ0PB+gVnEpyhLcVEOjNGMYinL64NCPUO
cGnrmqMA8K8MabvmuWO2WrUmBEzhzPy0O7lKca8lXTSrJ0aAK17Yk1sGw/TimuJuaJ/Z8D6qUYsG
mNvL3Tq580+RNlSdHZFVQE/AQ5Zhg1nf66ZmLgvdPa+/ubFwUgjkDWSw5JT9bHYz3ozY2LIES1cN
iqZ3ku/kZTctCWIXpOBQIwFPhRTruhbnIAOwzTipelADF1qHOJOZSG3arQjQZD2dRscRsDCkf+jV
Uj9pAMHqCXpUmsFmD44B1v7/sMPwzmiVdRDVydfddGu9qUVixtNwqId70T2Y77tau3mMZ0IkZwhi
uWTmYCOMG2KABv8+SV/KJPf/2yGeySGXtyMbALRThWvGbcG8Kv9ugNBQKDshzaamnAmRXtBIp1VZ
0WLHrOpApmOWvopi5225ZUdQh/3nUKRb3gy0pmmLdWCvOuPnCBrrPz91nLiJFmkwj2iyP0lc4GxU
t7Xi1P3Zagswod8WHXTg3e8/loNqyoeNB68l8sOXB5KAy0pkRg056zTUrq6b0HaTNmyKjD+il2xv
XVsZnjVlioIUej8B55M0wGZd3+ZqZsWj+o10hWfYT/Z4X3f1U5li7gK4aovZesmsQ255lWkfnf4k
3g2MaRjC2trJtWxoPcif/xc5qCaQt5eLH4xmyWtQssUJnnBV86q0SWC3T+681/yxoS4XgqTrNbSD
w4DygLpYFET2rdc2fx5/QFGQuVkZORDWSjpfoIqvLsl6jmTyWI7cOoBnyet/UJYzIZLWmyuoNKXc
ilvyMNsPdnUPLpXxj9vNwfULYA3StiiNA5YiSQGBce8kbLDW64tavYf7i/EpO/drq24FJACeIirK
Lhiuuj79zvy0YH1qzkh4xLzM54fRTN4V0IsFggPxZZe1+kiJCxZAPJnYSROOcyiWQgXs1CmK6Pau
bpgrPC4JMCvwNyva9PJLdEB250aUdqy577a5eLoV8d1q2aYQZMSBg1RXRqP172fLnbNxGrnd28i7
n0AApZP7pHu5vY6t24R+gH9EyOsYKCu0BiJcHWm2VPsxsK9DidYUbQfHvidIOrpUSyf0unA71ttv
ReoEi3inQyyGvVrwnhw5GFASNF0MA+R0p2U0P1V0fmJZ9rdQd6LSvcOR3i8mpoiJNmlsaDx6XSev
w5itNP19+3h2hMhxBAZKlInWMDvOVdSb0Y8ssrsqCW4LWbfk8hmEBCiqwHgFoY4Ddb5UM3voE6uc
XeQmbVMNYfcIhl/Oetg2i+tnaKpIM5oeU6ffS4per26lEwHmFoxZiN/lJOGi9+XgNrUet8jIp/mz
jeLzOH3+89WhtxVsyXipgEtTMrJ6Pul2YrR67Iw/bIDkRpQjMJknOfVjKJo9MON18gnvRXhIMAbY
IK2Q6y5q13Jhk0mPUUBFN2aehWQou9DI7ICZ4/3Si52g5lrfIfBjGgJIJh0UHy4Pz52mFjUrTY/H
KcyHuEW/R13eUTfbcbvX3nCVg4oSoAlI4Mkc+ToF4W6D4mDcAgXl49UMbjOq7eH3t1fzrxTpUrFs
NNHRQXQQBwnP7A5rrWGi4Maad8zRluqhFLwOBYfzvdq2sqt4noOHLDYUFQObBi/DKKlkb1L39nL+
lSLFTXTimFrXYzkgs4/G4qnVhWdprcetnTfQ3nIkJVdSpDkakDzE0D5vqF9T/tmxv9++SFsaYK1D
KJAvgceTo85lXjKz13GROmRt7vMqE88rKdCOnm0ZIyQvQAiBzAJCBEmfG3cYS7L0Rjy4nxz6bKLJ
9tUFcxIj4hNVdO5lZJp23h5bl/ZjlpulwRapMn5I52zIherqMYhwQ6f9G2R6SwVKaTEHtk2i29u4
pRPnwiRHiJmlXZkzBTpBHln2zWCnFCOXzR2F2FoSehjWRzc4uZDIvDQLiuj7xWoyIyZj/tmcwgWD
UciDZqXHHpWX2yu6ShAjr4HaBTiygShC2lR2IAnTO6PUk/HNOZjEy8K59ofa/0a8u3wIhi+j54R7
/MhXc77/JxOZp7VaCHikdLUq4M6KOoHMEbAHjKwGT0f6rQhfyh81UJBBGX66vUh5Q2V50g2bU7VI
RAp5vfnLssd39h00qeLd7fmOoKt0hixJCqVT1CwLzPmb3r7+RSev8V+M4Ft5HI/dcdoJ/vbWtFqV
s/jSrbM8dXJ3fAvML8C0Ja+J3+3Y2avClrya9TqcydBVA+3OKp3e1N/Fe4rKsaeCSoIGyq/b53P1
NpAFSfeqAmVtv8zYtuz31yqsI5QSvTkg3n2wI0iu9X8IslEc0DBlGb5eWtGsqk1SJ830xoLiiR6f
bf9L9ZZ7x9tiPkoZ51GZLEZaj9Cp0ecgonkbTM9JfbOMFK85WG9fil99WH3tUIJ5eMCTQxyUu9/o
b8F4zZ3QYnW2t75AsiFiaQltTXxB3niWjwg30g6O94Pubehq0m/JkZx+nlPWA5y1bmjq5xHGxQX/
R9qV7TZuLO0nEkCJ+203N+3WMrasG2I8tinupLjr6f+Pyjkx3WbUOPkzCDBBABWru7r2+kqav0a7
xplyBJ7DEZs7mGphILoFKKWmt7nQvetgbQXhIZjyqDAm7JZGQVAh63gUD5ejQrHgwRCs2+fnYwEZ
14BfcshqQOHiBtktBBn3Q9ympLLjD93UDDS67CIzWy94cO3jimlAkFGBaZwVnoIh3yOgzMg2XZeO
Z4uLTUf0+XI6f8wd7wwZJSiEQjNFbNoedSf8fYHwYceYdOIh6fKoMApQ9pG8VfunPFtPAF5GAJ94
UNcaSTkizrpn/VuG3wxEFPjF6LxmXlIzLQtR6sLuWAq1aIaCezVq30/tusdwfnxwP0Cb/6KF6Q+E
A/2sf8/zQOEm8q2OhEvcHlXiLeunbItmhQDIdqo9NVOXuESxLmSpufRy5qE/jSp7IID+lzbb3ttn
SiQpAm0r2l62yEfXZvUi6IZmulzosl4CWK0xpMW8Mlnp/ELPQKtKl9LtjNmxyEcBcR6ZmmuEwhPG
haJwXhgzvD5ey8To2xsSZ7yP0lWTSC8iKJJPd700FNrYHlFpRFqztFtT33EulXUamUtltzB2KETX
Ugx6V6P1zJNvoi1ljvrNMnLp1Xz16GfqUt6KwVG/DnUVNEihUxv+L/M8cs31qyDqTdB+bfk3ItG9
QjBwPzMOh08e2OO48AyoMXbVF2NUbkpQQ9/cBugshe3ZLlnceKHfqB4bssVYVuwMC0JFSdqjIaIH
xZyRGXGcT9dUNhXvMfZy8ENIBzwxDz8TAozrFODplKxUrDKXfouxAShrkycgve59RIh59aHiX6Bl
QGhpXWj9oi79eXl2DJdWhOd6jynNwfGxrZUJMgFd1oGU94zIvFhNDIN7bjwazOMGhnmE3cqg8dzQ
0zLcnEXDuhj+L9mMM0IPh4o8P35h9w0yDw5QYl70zdOUqKqhTpbbgobm21tO5mvrLF7Mo2QEnVmt
qLA8eIZD2zV1ErqT5+889Czeg2Pbud1LHGI1VX+L68wKPerN245Qx/Gsd6fmZd9GPebhRTI29ppf
xWt1A8sdPakk2ioGYOOBV68aOsf+8a6TUSQywKGFPAelkBj+Bi0Cc42888Y+fsDb3JUkWg17kBQM
HrHIulqTRVGOibyjIf0ut1hwXb3WbwqZrRCA7rHgzHSMQ7E9UKzYIKGFNSsE58rJCo9f4eAjGOVS
ttdpql7wEc/G+rq6PE0tq/qdk3q+f4lj6vmckx1XZgN6jIYJ0/paANWnd56fT7WR0/zPhtIdj6/+
Z348D4CbA50EzUHIkeD/D7yKGO0LYhajEciAY2E28wuhKo+VUS9pQIM5uiwM/C6Nehrx71g1a0c3
FWM1/bWoyHKdYk0bJxq4t3U8Yoo5Ox2T363gg6BwPqtktgg9yyP7/f5GcuotYns7P16MHHtiFvnh
09mlbzvnYtJf1Gw/a9Ojvxx62EH38QS55/PRZzG6PAKmrBJhlcbxpNjtsps/1nQ/WoPvz+TrmO92
eHCVWJsmq3GGn59diWdLh8XC2e12nMscffEDIowCj7FXLL9qIGLEOZWMa0QopPIxJ9LIOQFAG0U4
YHZgZIQ5JwHto1Wq3CD6lz02ARtZyIOVGHO7VOAco/yG0ibAeL9LvZeGmRS0cXdMmsDKKqwtyRu0
KTvJlWvxxi4di1lBDWjDmBtiZDG4VBoKShNc+vIsKDRtiGjSnW58ZjT6MBzeONSovRvSYw4Ps7Jp
UYsuLujUmTnRERk8N+vImO/ne5U+mS+vQFalMo2cRWljh3NCHG/raOb74zu8hwSssKsSusT7zkf5
R0d2Grq5kmhNdzydUnK6GaJR0OPNwfr0lsSUrIj5OyABshyHjGb2p2d4RkOWHEnifYXc53wGb6Ke
5VWhyPiK9Zuo2D5RSxJ/7LF1zdJN6cm2qXkQXj6v5/APvdqB+dksG3KrzXfOq5mNSsHXafyYSCov
dZXXLU7DWKckJ9twgc4sieBTUKcgNr2SQ79SuyOf0bpvzjR5R/GjT62fCQbgFfoh+wZbNPZ9P4om
UC615JbNcXIh0QrT9KvYlADBvPRXpakjuCntmQPQbfpYEH4qjO9k+8c+uAFXudYo14IsyjC4AG2+
0khk8hyRH9u57txBL6GJAGNf2JLxncy0KYCBhd3uR8WWBeIuvMTUCbbPYRiA6kR/C57y0JBotkp0
A20f5W/vT+KRa0GkfF0/By0vPfozQADbg+9hnuGkvKEh7RYgkAzR9Gekaq7Pp5XcfGaAOM5IMVXb
FE2weX7Uu1rbCI2o+piRrGY+caVUTUgjxQnPAP3o9/nrlHq4TChWdO0zznCsBjMXqBnNUSQpAbhc
uLgKRNzMtoWx+Uzor3p9CNbpy2MJ+Oli9EfxRZQRPFSKa8VVp81xZue/CsvdHuCIOo9pjElZP5XS
t4uiZZ995wBDbiZKrvZS1pmheTFk26NIYHHe8YhrraBK9kWHMX9RXPpFnoFORUvLf75Z15fpBk0c
pKS8tNyPZcD9ZQ1pMZc1BcRioKeg1SyS1RGrdrY5TeHEX0JTnJ+gPhZLj8gkotVSo+jSXcxiozPT
/dz2Lkbw+2ZK1o2a/ko3A3RS7ZpVR2RDNaBz1wY3Q9Q/4+/q/vvHMpdcoXQYdZBvSFY0z831UTNU
czZXyCKzXcq5hjGJGp4Mo1Ouwk2OUGnsb7u3LOvfCeUyNPaAhzSY0MYNqps+kXD6/T03ZkE9s3RU
OllPFhn93zPL30+P8UdytcsvmKT5611uy6VrmZ5RcEKYn07PdyK9jRpq4lxJMZ0HIvl6alN1LnNu
ZfwNquglRHZSxS99//3Ia8qmiyfNEZLqfZi/P4vl87955V8UmGOqinbShS0oqHjlgZE5GonhN3DV
ZC+sP4X5iw5zUl2lqNeJhpqgbG1PEYUDY2mv9XNscUOjXl88osSYLc+9yNc2unO09e3AiCn8sYQ2
DjcFMf5Av3hiDBKQmANRz0GpMINjThAKNUQ6KIRmNLA9I1/+z6Nvf+mvvymySeMujzM5wGrx4zNg
BenHjW7irWdw3IuRqKeX6i8qjEYOLlJY6wrqkDK5WW+Ax3l1V1OKQUPVCDmGbCST+Z0Wo5F9JbkI
bn9bMalMC/Xw983EqJx/d3LIdcBAA2kM25++vyRFmHiFPPP72P/s7WCfsbaSTJD8JrzFfyNpDbA0
IMWo0iYB2HI4vZNCrshK6eXFNQJrsvHmNLHjguYcSz1uQgcUGTVRKN7MyxLUc4N5a7yF63Zxoxdk
bHa80GtUHw0IMdpCdYukkELk1nPz1KqEhEZEee2xvSb48X4HNFhNMamvfqCHLboVThFeU7TgHBeP
CUZByNjIo7oAnjguo/nNqUk4R12ON+t4H/56xAajHKbiTa4mFY4qOV2tjp4vh3VBa3gJqhETYSHQ
6RxT2wawpefYC/4uvapUIZKlWearUuEvGG19CucLed545LHK7/l78GVsUqNCZ0uaY7LmuJYWN6Q1
OsPHNT6mcU8oPCLC6BC9LbFmDtDXx2cs1FufXRrBZ5GNq7HWnlzJaKlALuZmsSe66dvC0Ug+AIDA
sZ4/Jqvv6vJLlO6KbmCer6rvRqF+V2Q6EdZrVC1Dkjmv8Xzzi6Zz31L2PM98RLiQ88N6WTQ7AJmD
zU3oUVtgrWrVHE83C+WF0imM9MDxOsY0TF+xxD/96MQPkFK19SLf7ZuIsCLbQjLHqpewBXRiR+aF
fLr0/fFljp0jetZBDLjLGH5mG83yMJEmHSYQj8tCoWhaJ2sLy0YNOKSeTzprSmMDa6z2cUmE/WPS
92F/Ro6+kWbsw2SW+HIiQZnmn7UBgHnarrTA6L/gdFlDl2MZC5lscoK/XAyVNtbsSTq09Hd4aDfS
ktJ0tdDnveR5VmSrTxzvaaSCjNLm4GQYszKT6ysWleNkBJrTKUKHEF8jmw0wjqyDtjE37kae8wr+
I/0uPVWshOkHjdHxzliYREbrbOJDg4mgWJl9tcyKDM8UA6pSlK8Xh4YkC+yBIhkiNp409L/+80q+
qDPWRo4RaF9dVCgEe2avZ+bUgRdvtgsM4J8TO31JeeLe3zFLEHsheiiYHr+DBTIPscq9ciWwK5Pr
fGpUNuIGIi8mi97G8eKG+7qwH9SwhrUHfYMhZyGxrlHV1qGKwhJCLnVpWaI1W2Af6fa6xFK9zcTO
TNPZJfaFmPS1I5dfXFe5P78HH8CyC6cyvZR9ZatE7DmF5xDb2TJcI825WSQ5VlIRVF85+nrM5wP4
DQZTkMxCLzabTWtvSnzJRA05ztmiM0XLQmJv84Sasvfn8YseKT31myK/KDEvupBVAbADyKaGTotO
nAgm8GblSGD2sAPUOyYkfLrRJ980J+eAesbMIzEJqKMep0/czogx0Rp+DPN+5U7oEqm+dkd5eomt
Vkp+57WsPkthLqGnumvtqaquImFakUAvXKvGVKotZZnkuE3IW1b0A3ED5urbyTDPGvtC/Bo7Qfpm
qECfA1elrAkWotZWJRuRbLlIM1ONVBHNnmMDG99CS9YMAcqNN4o6qvCHx8I88QrIPREGQ1C/yo3J
SmppKtpq6kghVQyhXayDC+26jerN/XIZ0Zkt0O5NFY3HkjKWWvt2Hoy3eS1nYYURRTgqkEhDMWqT
rFyAxddUWcKT2PGKXGO2e8g143km8VUKtARcl0YKz+jltUY2n8fUiPf1jSnG+0yQt0V0AKZELH8U
yQzbEZva9OeFSruIxDEmBm9PU/2l0t+D2lL8vV8eBcHIgV0sV5xB65Ec+neJY5zUHulNjpL+1WN7
+Domt4qe/U0wXyfzYH5990zVzFTDn6t2ZSTkVbZnhqnF1ODlOcZFH7UczMVhtgZwVNCJA09t4paC
K/ted3xuT2dtfUYHg/47sjcGgVfce8Y+Shn/RrwGNJm3n7kANRCAHXMUdjIUzPSw9h3JFGPydDFK
BysUow26zSkvbTDmGktYH/U3r8wznzTdf8RaldFAUDgT3VEPanIudVtqjepqoX+1RquqBYy1PALo
mSUCW3AGJOnFJCBi/KKgf7uwdCyIuC0xb0rycl2G8+xKvcPjIxoJxYAdC5jBHrgAu5GYB1EICios
ud8dRUuiE6ovNrxsDY8C8xpuGbAh2+bSHWMnMHQabaj+/piHXkmw1nTIAyPiU6HqdOHa80DEN9ra
PDEaVRp/nxF6v75LrhsI6azswIFxwyFl25K8UvftMQ93h45hQu4BgYQZBjpF7G7/TiTK+wFnbdYd
i8XMlkwZlPbAo6IfCpoU6x3XBRm5lm/0GM17k0oAVk1ATz/0WXlkyQv05ipzz24s3VZtwRLQlHJ8
zOWIZgQ6O+Y90GiDggM7DxZOxU6+dijoASEomRQk0jfSdUqq0kk85NkzzozOyMV9I8eIXl54qV4G
ICfiGU40FUs4dygs02CaEj1+cfWKZjyM8zE36xtRRhq9aa5c0HjTIQ2VPld2tY4RIv4pVuIvH52f
j8+z1yOs0AzO865zBzq1m5SxHoUo1F68KzBUAHfZXZz/HwkmypeqbtbNIpCIK58m17cgmv8LAthS
CHxCyD5k47vg62paeFUvExpWa2LRLyn+935j7AQYUGCsgDbxVd93u+7oYWTgYjScpzvizH/7eUbZ
R6JWia0IBvzZeTILDR2G1geo2+NjGnuvQyYY/VBgv4an9vcgR4GhVQmZudiwlehUj/7IBcdruK/R
+iFYgyNjtEM0jVT/Fk+743K5vpfekfs+Rn+OKSVz8mdVm6twRV4bY0MTc3G4rhOarN+RO+YwzTta
xjq5k1mbBj4+Q7jVpBD/NLVMypwXD46+ogGzjJooIjlR8kjojuhZR2XQa6xWmXGERJyNPdUBEUYt
BLpfdSliETQzrq1m7xNE80TftCQ47PdigbholZAFOWCtRLw9fGr7z6V+fF/yOl3GsvEDaf2x5Vad
lGHdxpBWYXd5aufxvt5OnfjdQ7I85dze6LkCG7zvQAS89v1IBtpJwgILrDPC7bnXhGji+6XiOlqj
BmVAgnnacqD5StyBBFwqFOfX29v8mFjHdokcoG2bq8bI0M9cIpQ/6PPP9+fHb3JUPAfUmZd/CZtc
DlTcqX49yflLgiVThf2YxCiDOD0kAtF3hTnQ79qx7QK59Wv/dpzNuj+zwDewvZN6bfFe5UJpTsOA
FG7T0cdER/kCfB+WholAl2CBJaQc7XY3P7wdr/naxZxu+TSd8LbC8GgwjFVpOfWxa/V2DLS3tKqJ
PltMuNBOPCLMo5P0yI2wTAeq61pTUZzX2dTM4f4/Pq5R362HMsU2KWC1Arb7+yUByPFWTW/p7V5N
W2r2hGCtI3WthEzs1OgIr0YzlsDCdjzkBrFhDZGU0vM9eFlITHSq1mY3eLzrGukcAFWursfZ89s2
3VkkN1bqlbxe9/HTlXTzQ0Kd3WOOxzI83z6AsQ+S3JZ5HBW34/LU+sSDJ/fUmeu3zLJiuvdpbpiV
keU0+W0uZsYVlSp/i+IsL7dzL47/MFODc2DsQyHdPEUs8tvx+Xmdrc4Feeuw85HYE2pjtNJ72szQ
KhcagAMmAcICzvMffZsD6owIa7fJpK0ErHWus53kHZokXwnZL1fOzFkNp9admpxT70/1EbuMOLcC
IK6EEuwu0cLRmeetbr0V65bMP3xqmwFy0VeaHg67ibHjWWJx9Cl9MasyQZBchVU803vay5Nmn4P3
s/TrBn9qTmyzNhvjdfH7sGicz4VA6Gttmr8CwiuKjNoTDML3TaHYt3PvZhtIfSk13iXuEpz37COd
7K/S8fH58n6feVUeAG0nWY1nHMTnUPulTDhZ7rHfn2G7e68p+hUgjCt9DWbFtMUSoqOqpCfxcj3p
KW8pzNgtYWuADhpo6gPCB6sYaix/vQi3owtwQL2bV/Jz2hmPj2ksaYfz/yLS8zm4h5ukF0Eg3/Dq
ZEsBIDDGYa+H40uMJcdPpdlY6MqssHTxyCHbfzsr/UDBhi1EX6z6A8RdwFq3WVrB1jdBOwloo6ML
Hwte9TIlUiNh87gqZBpaE1MtlID1GHWBrXS6vvaDqRqRskUfJ6n8LLLyKL1NOTbgviuU+TpAggBj
HUs2AAvBhra+0lwTNFRMYQMmM3pBQ5eVr+P18Ya6wuQXCrABWegLwGYtHKdynh3O4fQm5gd5TP+j
hUhGZzYLtiZqfhx7wW2KBua1RP0FlmKYi88dR+ONtSHg1/8mwyLw5Fp41eQbuMzNmKDDJz5fTe+V
33fTa7IH7LBPxZWjSxc3oDNx4NWtt28tQR/2zTah4shh5/AsyZgJR+MImjp6swYkFObhANAl7+pc
nh7RRIrl8tu5DZW6EixzwfGtfhoNFdKBmVD06AO2joUG0yJllvsVhl8NqyDd64piOzFHFnpV/P3w
vpNg9JirdVi5AXTso7C4LYm5WmwOHY9Gr6se0WAcAC/3b5Nc7Wd4USfO6ZysOsPkHNVIKuU7I4x5
n/lwMi4lGFlOiPS6QUMBNdDwwrNtIzHRdzqMIZ8IaFmEL4rU9FrEzFCy56Ek8C6dMdxuV6ZZde0v
HQtcTwdlz1HJnN+/MzjQyHqrQO+n+P0CAWVCaGkfODLVy/+D+74rhgEFX6zRH1CDgkx6VAKfXhzH
eefdBI+PXssNqHjZLUZxDhcR/tZ/+9Ynbw5npK3i203f58cGBC7BJC6xYLOPwmUntXFUC0hVR3YO
50ZGWuu/U2KMpIwdr8DmA6Xbdn2q6Ol0vlBnm9K37drKMFjVYvJ1C1+N45nz3gybRxYy71rI/eOf
ns5PNSEr0wzIL87L/Kmee+YwE4GFPv1GcObBJIFS+u41xYAIWjOgmBFmkNvrY5H7sepdA5j7kAjz
aG56PpsU0+SuKX/tt8fAaJ393ltXpbFfAVHM0DPSD8Agt8uhzGFPYnzdS91jEsxA+bKq9uiAWRU5
uVi+XToajnS6X5EXM51jVPoXuk7V10/vhrk3jYrc9zBSNPt2BvfemYG8ZtiqpV8FHPSz9ut5DYth
zcmTSldX88XcUJ7Q/oMi/Pte2bHfQit075KAXJ6jxoGC3HJncB7G+BP/ItErmgFHraRgyrBPjxs5
CVP6QrH5Q+Jc4Ehx+/uxMY9PL7GeoClxgWvDsqyP2ZP9tDL7kbuAPsccr557R4y5bdV++UCGQ0Nm
72ZtrSkuyb46ibNC5SZDPygf7+mnm/+dP8b61kJ0bTJUUo63ZWVR/fhY/v9BS37dEWN35ToRky4u
wNEp3KwxAX5EgZZcnGxjcLtSfsa031lhVEmITrtgluL0jHULZI7AwggEJebBR7+ZbvAMwEg5/Ds5
RqmkgVS4ggTJWC5jYqxxXfP5U03tj9LZw7tcYNhbx7gHz7CNOM7f6LKjNp1QYDJpAjZjj8rnBURR
Q9tY4XCEkfO62B6fFIC0MkbmkQ/Fko+5sjWchtfeMBt3/f6WDpkx0l3c+Vf90su7cbIKit5WZFwU
g5gmPWQ2pmd5QQePKUZlyN2lCbs8747KLxmxpjWP6Ydk2BiJe8X4Me8IuVfFKA9RmZZqKkNEkpQE
hrcuTgsgHex2nKsaaSz8LhKM3phexMzzejoQQ+gMVAPQJ2ub1HT0uQ6DwjlGnj2VGaURqDn2ZUQZ
bEmMdt27LTl+kD/IkiOmoo5nGO8cPTIeiHxJCqNH9Isk+YoHiiFZG826sGBTtgaHCMdYs6D6gYuE
bJVBOk4GOtqOZI7MP8arMce91EzeOx7JvH6/NEZ/FGExa6YaWFqC3Bn0LtaefLiWbSboFsS7/ty9
vwsc6LFRdY994/IU+V4gJzESiZGqAv49JEWtSHpyCcebG3/Rg99nJDFrusSVa7xokTxjnuF83s6R
1pMIWoI0HKXjcERxBKYBpzggyIhiCwSHKdL/eGIoggExrg/sqaWZ9etj4egP5kfUMqDDCGAEHH25
rnBwsiMZzcvjHx/Jg33ngjFdmXKN1Ul0PzZD+43B6NV0IdKFoz81hOsKjirBASuM4FVqVyj1BMP3
XoS0AUqFvMTEuD76osA2E3iVN0nVAOxkyCFtodY/enWE5AHgXXi6b1QzDGgxqdBa7NAK6eJidCvY
Zg5qnheye+c5F5x3c8/ZDXzNMvrv9YsH35btx9c/UgP5dv13fTv4da8Q6irqneXn5V/9refQsY65
PbeRjl/daGOYm01sxJaDKI/H2ki+8Tt1RieoWleWMx0nuEQL820eTTGTfsUovFVSWrwButJ5dw6/
hCV3QKh/Mw/eFDuwGEdX4FT3wVFQ0ch9LbETd1vPrIvIUXocgb9r4sHx6skkCb0UmlbdanMZWVOO
DI777QMZZJQDVlJMwjLtT9BARQNe7haxVYlyRmPQRefwqhc8dXGXpwFD1zoRvDAEvRKAgWvL+kvJ
GqZMF8a/ygIMeGO0BTauSGqi9VAdmBlQ6dR+pYvdruSo1/F48YsMO6x4BTByFvZH6LdEgCg0QI/E
RPxM5QV0vYv3QOju+B2Ds2uw7f4voVsagik77mKbn37VZww1cS38qHs74Ilxb1t/mk7jvBeLmDzn
pFxZ8gpehYp0MMC2zPC04Ibd/U8+4o5xcLsIkPM6+hj6rBQxCtIurwd9LaDlhTcYNh4ZD7hj1EaR
z6pYDvCqEP30wc8HkOXgvJjU+VzuePgC40mwATXGsRC04DaTXTBmoFawtmITDUTzfWHYrwtz0ZGD
g/Bk+c7Ry+Oy8tdiUU1R2NrBrG6VMpsiehWBYbnNDsc54pPZnJi4PgdDwp+fzT3jxyE7bmy+yDJy
k13ESabN7mRPpy0wa+gMsEhEp/Kmd+rpJ7p5M3SbCw7KMrzS4kj9ojcHX9QZEfLRyh/NriWKY7Rc
Bcfzek5aCvrHzYaHlPYP7uIXLUaGAjEsPfkGWsvnZWn0/WE+sfZ2iVIDdKcJx/vx0f6D0H4RZMQo
96RcuPbBcx9xQm0CElcxbOS/dsqGQ2s8ShocJOOairFeKIraW3XBPmHCb907w671Ypub3ya8YdNw
ONz1v/jz9X9xx9ihWquDoO29b1hyEkNk0MBh/77aDle1jeuZL0qMw4qNs0WWTaDanss/KhHxOuZ2
4tzg6b+sUF2jkgUILw57/2Bmv4gypki9FP9JphZmaSwv6FPRVsTG5GtF6bs833nG+zOvL4zzHFBt
x5kP7EVZXqRa733Zq2GcBLpWnS26qQujtSsOf/9g1v/LnyowruzsosZx3McyZ33rGnMiIedO7xE1
r93svjr8nyXlx+Kp0m8AfHDpg0/DMra9i76PbctfnpHkRAYG/K1WpjOl9OAYwLxzfGMX/eKl0Maz
g3+/EJWds4dKV+Or2htIvH3r6BPkY8htgfwB92zHbfHX2TKapp6oE1G99gILnAKMXSYOAmxtw7EY
980qj86V0S+a6InNtQEZLST6BbNop46Kf2KCzaI+/qsfhMX4WkHmiYbPmP+x7dXrYoG46GCaZH6x
XOPPnxeMsZzQFavv0hV9dxE0LxYmwucq5YXr4wmqwQUwKmqiuEXg9tltAxCH2RwzzxO4DTwXcjxE
+zp7Ri35mMls3T7pkGIAl07OgkV3Dg/iq9c4j06e0UjqNEk1rw+hb/PccEmPO/tYu44nbAaHxaif
GlsOZ0ULNkKC5OHuhI6VHsdwj1kzUuKpbkzqPwHm87BbchGDH3siGG79roWCTHZ1oY8Q16BaUN0U
/tCFVxIOi4/VunqXl4GyC7UiDNo+JwWQzd7Hgrdq1z1WnHmlB0BE8Eo4HJWu3muQA4Jp1yLyDZBy
W57zfjAbDtb+SQGe04x8LrDn4hDYj1nkiTxbt62yFk1N91qgsnAbMt1BD2CvGje5zSXEaJzyImRd
2YfVqe2+wtxj04Rz4ArGY19RZYu0gdCGmthCMJ6XGRBR9I3w6h8iurv7ho+P7h6PP3hid4S7wWXV
k5nny5NeOp7X6ylMfgz8eDukiYPa8IE64qvKE5D+TT0iyaiOUNaaqZ7gEJcXNPbSwvCOO556euw1
YdXK97flYatAGcZga234DlIf2/j0mb9g0QlCCi4Usdh/8SOOGC1yKcUmmSaQ+NYyzktMT663x/ne
X38co+0evUmdSD4+CKEFGs2BK6avlgfsbHYc3slyXGEs1frOdlAgOk36p3c1lqfz1jo+YSM1jP5h
p84jynGGea/hHgkMZKcT/VuU92xPHCu7ENcBCmePE8y5TI4VYPN0sh94MvaI9BGbUhvSWsvILTJ4
y8j+IcH5t0VjE3ZB5f6n4GJZsoNCuk73hP5eoIaPt8dzQTlv4B4aD47u5v1XkSzXqHS7T4CPe/yw
eY4nm4irS2R5CgWvrLMNJJS288Aql3+g9ftxB17HN0djsdm4Nsrkm9ZCEvzFBwbGOR4Y92oYjSFn
sejlfQ3dQBN3b07QRG6b/c2g8vb8/zw4RnVc2qiBtQQvwCU4H5E3dVere5ljGb/xYq5/KHV8CR2j
ObpM98Wsl+0qNgSZJIoTyE7UriL9IOaQ9Vyyk3LfYeytoI/55LwqNjmX1NioWk/B5rL5nL1eN5+c
Vzsy5TzMOahsUq6q/ChIerc5/r1GD3pI7bm1lmwLorj3bJSfycbEOFNDPtFgxZF+LnE23TJBB/S1
AHepeUK54ni2jKW0nuZGQ2+Z6VY7bUu7F2PnfB6idZBCbS3/n9qR7Rktq0C5aeiUgNoyAJANLxnt
HhH+cHj9hzTr3zJ0n9Yb6JJrIk7bAgvtj0v/N9rIVDo7oWuNQ4UnLkwQhKguSNs+js1TmjkKSY8d
r3OcoxNFJnDpLqrmCyHaVhCV+wvVdnhaihf33+344KSmiR7IXgEKp3W8EeiZZMhJAZzd5i3o5kXB
bAtcJUplpfSwIg3FFpKVR0J7bz9trntU7h+/Y54VvqcFBkx5YRU2DczJ0TAahdzQQ05+I5N54TjZ
HAGQGNcimuRV6d/AEYLJFCC3CFYkTk2Hk10DpPJ390WcoEU/6pAkbShgboztBVM65APxNMEs6Sa4
tyEUWJHHA+wfD1lEbMfTZYzSaXfBGZzhzJu6qterYd15tkLzqBgfSNSYqNr32RJ+T/Goezqgx7wm
t51ciiDBnclk2Tr6r/DtsVCM1/8GBJi3VGJAIsKcOSQds0DW+Q1BH6qOESGvG9TKdst/J4UDgoyJ
TkQ11Cq3P0Eyn9uuha4p4prd/jFfo37GgApjm7UsTtrU7936mwHUOJ7KHk1qDH6escYXL4ouet4/
JWXn2xG5lwQ4ipQna6yPju0e/wkWTktgdvXN8R8Ix1f0Sp0DMkM8nkazDF88sU56cxO1S9Nnxy+r
N1yNeqXXpQJEF92Yvha8StyoCh8QY8yuLOjJbPYXMWMdWcIfx+Dx0+uAH7HWgARTyoiUUNf9e5ZT
otP9C7L8CFB57vk97H1ERfquiaqoLmJfxKlFxhmrlT5agGERgPSghcfLzMdCzSXGaIPca7pO1EDM
OJ2uq5gsGyqhM9SSXgVtm8+dorI4FPvPf8Qeqx7yZAZQPVAMgZuf2gTZYYKCiSPPedLOuy5GL2D/
GVzpvqEXRXQM6qAlypZRcl6hWIKwVJ83GH99fswdTwgZJTFB80iSlv0rlq5kEmL2hFty4p0foyhE
X89qvRfCZO6v26VOW/QPf/bOXYB/OSI/nqP5EnnWVa9urZLrOqg9r5HXxxECUdbYAwYLf1B56nEW
sGSgIgJK0o+PcrxEOyDNWORwFk6CToegXAFa2sOWqsiTNlQ/ZFuPdE9/Gqte3Bbi2gvhQjvOY+rj
0woD6qw6CfO0jvt+1eU5/igsGRK608xnHnjGuAs1oMPoFOnWebP0hgMWiQuA+03cYBHSwjn4vGTs
eIJmQInRK/6s1JtA6mVz3bcHAlc+xFtYoK6GdSGc0xv12Aa0GLUixWIsCxf4AFfjVJkoc8EwlwSL
KTAmhxIQhxrn1f3w3lMPy3h71W+g9fHNg+M236MQgtaBjC65+pljqVlPXlZkd1J2oFbRdU48c2pj
2RDn3Y078YMDZBSJCoaqvM+cV4tohSUIn+JSjomH5Ykb7DP65PpQPKYYrdJWriD4KujdZ6gjQz9P
nh7fEs8vZL34Wyj2TIGEtY1NJLlq8gctvhrZINW7c8TjY3IcmWD9ecAdJpro9gxhWc50kxBlz82g
9FL8wJSxQymV33Szsj80dNmR/Uc/imCiW9ncXTlGk0eIURKpoheqmoHQGtuE5z4HU4f364xiyAJx
Jmp9wnqpAN20mD++CJ4mve/FGAQ40UzPkmKGn69oszBaIyrJn9sin9Mlz0Uf1zoKIilJ75eNMzrb
l9EhlQeI4bSPyqCpgc0OvO2Xvc/w88q/SDA34U6UWaolIGFNl7OniMy46oXHBHMbxQ3zvrELrwUt
z+t1dQ4MEbANLx1JbGzFQzcU8kWcGxp3lL6YYrS1poXNVexAcnaOsNJ59WS+LqjzmMh47CFhQRfA
bQGjy86ZTG/aZVpnVe/3xaSja/hj6JcpCeafMAcIM8TxH0YVwIAe4z5MGzEu+1HH4+1PhMEdcQG9
+ZilcYs6IMHIm3it/bzW6/6qgCqANrItZiXmyDYi3wbDGvKqEePeGLb9iLqoA3qZRSQDKKyU3nqQ
0IrGxC/I7f9I+47mxpGl21+ECHizLViSoiSKMpQ2iFazBUs4whG//p3iu3eErsawvug7m1l0hJKZ
yDqVleZkQElFaFT2ETtmsgl/rveY0Ui8Yqukmx2vgW3RNWfiGee/6GHRdzHEP0Q7hChY8nXboMtJ
mJkAxveFWDd7KaT8pCS+28b2g5c63cuKPIlHdAKO/h7DV/kLLwWznMWciWX8H8Y2osukj8+jM5HT
S+Kjz/bcIqrl6LfokjM5+u8vu8IaBfFkYo/h66uBr2Y6l4f67bYJubowjx7aYtgaNXTZOCF4i9D+
grK39n7kiKFf4g8cnKlCXWUG6tiV28Qq3QFZPyVY3fJ07WFEyWp/4SlED9EtSdSoM0koVw25cYJC
aQ9msvZsEy/7FfmRtuI9ra6lon8XJbO9WbJmxrU+wf02aArVf2Uy2K/VxG8iZM/LmGCPC+X8jj3x
/ujsjBSz2RuN4yLLgd8/hpXZpq0iac/niwTDOk5eEYIGv4IUT/s9d/kOx1NkkUGvKuunzAqx+nFT
9RtUzk7AjsBY7TieshhdzBRiQGNI80HIwA32nOZeVETk3OckBZlvv1JFIknrxFH0TdgeXoTpsVW8
weTFH7dd9U9eC6WNpyKlX3Ur2tX7ObnPwT9yMZAjDF2j4r1bl6ufM4UZNJlQMGwkC3ZVk5UpFkTK
7M6XfzavnWKLKkmwMdFfy8dxM7lafNB577zFCGUmngEZazBCfVBBq3z6SjKSPK4j3lW+fO/NRDAY
E2GRtnFO4aOYKwbZU7bBVU6w0sZY/1DcvcMdyuKpxIBNphWRaOT0CzrDD+x7punxwRndhgQ2B9hk
niwGbvoIK3TMBLJeHbr1oXSxCcYp77cf3WSbe1Ku7u4qt/P0B60BeUHm8BIPHPnXUzuDu6TRQbV9
hvcUTvt57+Iaun0eeQpeExIzAd2prgYro5fQ4RCuV4kL/PbkFQp3NMXhlMEmWOteYDvcVAf1vBvw
yjZnjaC8Tkp6MJxtdVyN5Ln7FRGvCkLVBsF2oD3f1nT54fHtpmxrlpml6DAar/JKMrgxtmRkd7pX
IE3GkXT7YpfZGk6VaNihSzGOxmUXG+uA76rgZ05ox+39jxLLyB1OdLucN5opx6BMWeplpSY45qX7
qn616yona+4s1+2AT75mj2e+klvJuVMnBHyYgBd+qva4PvXY0X3bepwL4oqnMyFjb05VSk+39/R1
+y8vtzjMjMQAR9UNeV3RpQaN0xnOJbGzJ0P1m9Dta1K9Wls0RXVByWPD4zoegyFmLZRF38JscYwg
j/iAK/R+IbHHG5rhnCi2ntMpzThm9PtkP9L99CO4bT4OFLHlG6XQE0W84MNsQ98zvBMHajnOxfZW
mUZWJyq1Evr+MhT230HNdlsBjmexbVXaRZCiqoQC4QrTH2fOTljOaww0qL9HplLf9RdjoKfjsB3W
tBu7vSsS75zboJVEq+lub9vu+/2TX2k8wFl8sX87NtthhaVEsqW1FHDWB3OHl1I1OEfeLOzyk30m
hbrf7GSqVY/xrxMUBNey5H1QggMf1Moon2D7jc3tIKT2unE/XG+umThQhyRDklF75k7TElsmsCOy
xShMcsNsngEZZJCECHNYApChawg2Wp/2VZC+TuE+5r35eEB9bReaaZUJett0FN4a77wNkexofD4R
xWL69vtLsWUaWSrDSKE7Uy5Yu/RWb+ue2Du+GM6RZfuqivEsm52Mt9iw3uq2+ZjZPep3mOe6OLDc
Rnnk9rfy3kMsg62YKWJ+UiHSCJAxdgmmGQI78o68ti3eXcH2TFmamEpneqQGzSmxVPd+f9SOKKjR
OuH/+CZi26a0QRGnuoX3ZShoJa89dvT1To/FYhdwvDXEbNeu6N3GwmsMcuN0XWlU536YZGUU5pCp
YJ+Q85STny2omkA9xLk1OKDLFmPKTpFVIcWKJaslSUjOPFD/l/cVukiwr8W0VHbKp076vpAtrE4B
W4hTeMJTtn23sQVuvU88h8u/uFy2ALXnf8UxKN8Zpdl1bUwLCXSicJdtns2V+jPB4kLLCdYpCfbB
jnM1/svH+hbKRHddJUrWia4mmR423soT7OkJq+2/uAhPH99/OsW3HAbhz5dTr/QCteUG5JwPq9BB
yzhlpGqwuw08elyBNKlwSyCNOWZe2ILKsopDCGzQDknn3zCgSQk0aaSMewXXCsbpHY7rLwcy31oy
YC9iJqlTTLjk6wYive0wYPPmY7iXHRGk+vau3vD2iP4L6n+LZELAWqzbeBDxAUEwcybm4x2lugPJ
F0ez5SvzHzHsazEGo97U0IfHa363vdiTh3xRub0kdOkwdxyU4yxXnWffzjoLiianAl0R5nkfxbP6
I8tI6P0oO5ejF+/QsU/FKBPbQqWLqjA3FG00z8PoebAia/Qa7F/uu5WCyIDX3rMcTH/bkqo/U0+o
pFA1S3jJyXBCLKOOE45WPORin4lGiEXURk+hBJtXZXJQfVR2XwfT1z2k0x3OLcPzDQZDSiuLBhTf
AMQbjPolb7dd73rX3zjJ7NuwD5WoyLQrRDkHeY2d2lg5+kkpt0ZMnCR2i/Hyu9MKvT056Lec3Mfc
5+2fwLUnAyZVq1ZJNkLD6u50/1k4wJDz3d3bHa6DgNdWu/jENwwTOy9NrD1lg/0aS1flqkrRH3oG
fxn2KXigNEEG+LZKiwHWTArzzfJxUE+DDI5MobVzza1LV8MqsHSVVptTy3HHxUZ1TVcMuvMIu9ZY
rn4wEdSxfqHT8g4wqv8sbdCXAf+t+1+684j25MjrNpGn3x8jEJ6aLufzLZ23uXjm7im02kSdC+Kx
UbVEZ1b867YtF6tJcwGMe0hhcgHlOCqAm6336f3SV21AG3pR2izgjMdXwbstcDGjPhfI3DOScSr0
4YR6IHiKNqpbBcljsHm9LWTJQ+YymItlHFvVEhPIOBw8ZwQ/VVpzXs2L6YuZCJZQP2ubIVXoh9ls
q336Vv9Ef0Z0to/cFclL9/JcEH2kzRC376TeTChdA8YUwnXoPKJBKCd3NCYNdJdjOOpOLF7NhdHI
ZCbMHLtRSUYIO7sY13Z5t8fiQ8VQNA30/xLq22y2RIo6CbTTIm1zMDCRLbXEBPFaA112QkUwesHR
Z8kR5vIYfXoZbdxDAnlKQtK3nMS7Aryot51t8QjNhTB3YiQ1w9jLENJ4hw2itc79KN4TV34/WyRZ
tRqS/gN0+wpC0U79mksMcb1F2K82/wH0kpt9tSFqE10TJoBEhvzK9rP2CZ6Bkk8mNwgkTosS9xsy
8HseBA2FDagLYe7WAbe7/kyTdxdoyUG/xRDfUGXUliXdUGSTPulnmimyJEz1QL8fFDtI/wHB9J5c
3niYcX3+/2HFmSzmoF0wYHAKz5D1ujGI91E9GkH6MKIW5zSga3P2oYsmwL2te+AJxKXGzSMvG3b2
AxhnzTJM0A0SfoBz+AjBg4gXRoBo2ODFPEuHfG5Uxl/16FQqpwpyNuB+qd6i/e3zsHjmZmow3lhm
whiODf58jneSuOocN2i4HM9LuZy5DowTdnFZgkxDgq3Q7fWxIonf26pz91ZgmtbuiLQaOIHiYupj
LpFadeaKU1SWdVhCIk1HHDxPcM8e2e+5M1A8zZgLeUzUQcaeGErxhHlvC1Lstfp0+xMt3l5zZZhL
WDUuo5Qjb02jGoxsYj29SuQ3DjAuhp5zKcw1PFTSFKGBAFIqdCdPcIeTXWx892UdRB4PKujp+OP4
IkZD05RpYkyIEaaXBeasNAXCWrpEw5VQ+AwAiBzLUce6IYZNIlqhlaqipEIM7Wc6jI5xrxJ0l6M2
91fm+9aITSSex1wLzcmgGnnbwkEtvLEfbRIjpD6O/4e+/GW0nQlkACiK5UzWIpmOd2GE7PCpOKqT
o/P0i6faYtu6MZPEQNApF1Mry2BFHCVkG+LHM1gNJrSQbB5FVK6Br8le3EDuUXd5B5njKGxesTSr
sxnWOij2nfBx8u/26+BLW5k27/PR++KWpzAQBQZ6K5t6yNkMa8vDSMDbtJPsnYaWxds+uRyAzKzJ
QFOSyNm5tmDN1wx5ejTYeSPmGS3b9/17nLWvXWDat0VyXYVBqUpvy7HO4CpO42jXxr7RUxx5VbzK
zppnyUVInOnHoJUSy5EZtzgITk95DJT78iBoQHlugzfvcDMYok56XaQmMF5E0qFfCff55vzz/mtA
7rLmbsnhfTaVCW56QarS0wgb1h/KG+a+VIW0Lnlx/QoBfgsqjMBU/R0S7YCampshXrymv43K9n5X
Y6omUgPpr2cXi8Wje2/b+cqJYPPUtHsX33avvM7j5VtnJpLBlxCUoIWIJcK0dQyg+fQO1PzCGohX
7ofknHGVwZf8hFnR+qzBtC6ld61aIrjqW3C8fQqWnmYzFFPV30MCtEQKZTjg3NWKn7S+gHnKlfhm
tdvbYhbjNfRrY+0Y9jlqInO8ERib5iSb6Dz2p/uAPxq6bKzvv8+c5awVZb3X8fdr1wF/NF2W0XkX
B3Oot/VYDnBnijDnOAEJRR9aEIQmd9vJnqJ1tJ1EW+9Is92h8n+vPY+ctv1/Aapv5ZgjbfRNnkoK
ZGog3yaii3XOKEL/NMk6rsnxyGUVWPQJXYEbixLsZjLGVLHOuQ+p5zWITD+Lh9OLhrmKFqnY9qWy
I9BY80cuqQ5/3DS6ZZro6Efu7UqQNgtNZYwltFaILaMgUwD/t0C0IJZseTU2WJBzIZkX7HJbFv/q
DpiJZY5z3Ey9lcjphEgVZ0xK7bcXO+g2gcIFZo2e11saMudZabGLR04hytE/SqJ4hYPlI94ThiTe
fqHA+ui+vV88yQ7Jy3q9RsfpgT5tEMKg+nU8gsvNvn/HW2oHoOHcvcv+NTMCgwEREv6ZWeKXbZVA
A6LdY40i6DKkFefs0L9zywJMNNGJoFkT6TeGattyKyskWtmV/aU8lhvd5QhbvAdnSjGIM6i9Xss5
lELkecDWIyQT7iUYMLd56elFUkSsbPvHd5nzEk5xb+oXKgosOKZ/ULCTIsrc8C6gzD5BYIPctiX6
gEF/jPrTuBCLpTDe0W3wHufmpxahdvZrWIQy4kjLRazOPTgf00bpPMu+Xv/xixoR7sTSNdS89VEZ
cGoFo5VkBeJolXZyYm/1tIofzMJGVixJnQCgGNqmHFRgpYAb79d049TulRcRL4YC31qzuUxxUGIp
S+Bb+ASD+3HGhrDwTvExXY/6Jt3jdfy7Z9RMJA2eZ5A1nVPzkl+geZgRr16LKREQg/hugm0dgfbe
cbsJOF/WYMAqCmOM2wgQuFF9BB/SCTWXtbhJsIEKfBVHXjZpOV0wU5BBLDXFvtCpp/LQJp/uLw9B
ADJPDvpwgN9gwCerkrHUDAhBAfUEClGUabn5Zw70GgzwIFUvp10b0WXFG8/yNNF2cZGB95XHicGD
UoNBnU7A3Smcoc0r4lHsVBlJBB5+OvTOMds1zXzj3LEbsk+D0aO7N6SdA4Od3hmYSwLqIGMr3Yug
7j6vvnYo5YS27nIjUw6OGwzCaGF3FoUG5sywrMNJdsoTnbvE+IldCOR/g3GDgZdU1SMcbCqrIZvD
Vi5s8VihxI4VpkRz/u5N+O3ybLK2KorWKDJ6SX+c/ewl2oKAcQ/6poEId7xsz3KY9c+1YTL4kRTx
qRpKQNYWmOV9FnjxFhtwnCb7YPOXEfJMMwY8MJN7yQSw69AmxvhhwpMaFuQNjvH832QgYxwt2Swj
CsNOthsN1EXQIOkgX8DbPsGVxOBGN8im3DXwf4xYXdOM4D+6Q7Fgw8V5apkbJ81k0MPIokxJ1XhC
QQm9M6CmoiTciFt4PTM8vDUZ8JCLKhdSBb6+OZy3PSmCioCPSObOMy92XcwCFjbAD9WyKE49bHfx
45IgGEtcwTUsO7wrWlJdnKohOjnfIVo6buLk3urt26f62sx3y6QMggiGVYbpBW6CZA9GRHVb2WCf
cu4kLmjUVmFthyA79gY0hsqJG9lmgBs1QixB3zt8piSuLzEg00nyKdNrnPrL2vNq27pgYTy4lYUV
KiTYqnhb+eWU8vdJZDcYZ5M0lYoIf0KCcouFUSswPG+f3kyC3WXW6siRRp2GNbWpYg2GrpjYxn19
0M6ilLqTtX4ycoSDilNuFQwK+kHyUNjHdHvEM4cjbemszKUxLjwhiVf2FqRhqoYUTmK/XRCdcF+o
S3nJuRgm4p7yskdXyukaNAgkAx9kcPnk1ZgW3WIuhfHSIi6SYtCu8Q8a/BNwuIGcHtUsboF8sQF7
LolxwEudSlkfQp8G5cF2wso3zLXbtNER74cvvFksrBvlfaulF9JM6PVHzTwj14rwEmv0Wx2cXoR+
dzHlScQD6chzQp4o5qrTzKkAxQpE0eTuwbGQvhjI+aCeIO31mB/+Ny9kJw4MCdmLhn640I/3ykT0
E+q6tNqQ8vg7Fruj5kZkLrwGLOiReYZmF7/GCNnGw2Sxic0X6HWMiGY5NbrobXFDxRsrAy3G4TXp
y+WXWYwH5z+EuQ+zWO7jlp48Z+u0LYF0rCnHf1/IGSABe3zlBKCLTTCmalp43Wk6uumY0xGfBC0R
qjOCakxQw1v/y7TE+Zb0d/+JX99imKMRWW0nmH0B/MJsFwbuQZf3Qss5vGiMI4c9Dao0Sa1JjyDe
IdEuwrqiBGSHBIa7rdDi5Tuz2/VDzo6dEaMhIFKgEO5djzItjcEIHnhk8+idg7TAhpfjXZzjnIuk
qD0TWWnYY2XmEInGZlDZfGwV77TWtt1KRCUuwb3q3NZxsSt2LpA5FUrfC+YwUB3zhxo0ysHu4nNE
8L4X/feZTsNFnfKuq6DTYbrLamLtUkRLtG/UOfK2CEnLl+g/TsiO4eSqnoliD19/PQCyHB0dAaA3
CsC8wNGKevMNb79Ors+00kwx0uWkpu9HR7QfYrusSROoz8b6a2+8072w/4fNsDztmNtU0GQdPE4Q
Oj28Yp8DTTGnTrXJ7rJn8KrwWh8XmZbnzsEAR9SWSZFL1BsPXr9PQwdhHlZ2oSb8dvz64hL3L4ck
39+OARDxHKECrUIc5SM5OIg1A8MenrkAshiTmIoMRnQL8ZbIOOTlfBr1RjWRSgZ72bDTXG1tp7KX
+9z396JGM0nMg6STMzUyoRQMqL2lGKDC8JSwAk8BB6qWil0aOmAlFYteJBOrKn8/Y3J8KtqwVXGM
Vf+5+rSehvemRtvQJvq87fdLdcTfJDEBwtjoglCYGiRtDg/e53P79mS5v34SvPRBYp/bA9G4kfHC
WcMklSRKpqXT4grzwUIxLusysqZnHbmaV4GUdj3YJsh03dp52Vfbyv/PLOeRB15L8R5qYCAHkA1F
FdFI+Lthk8vlJGVqKQKQvXD9TNdbk/eLc/8DW0C43H7XiSYGVH6TxsB/VBVNfhk78ZqiLbGSDCf8
h+WdyWdEUu8JPDb5defg+4/m3vQw8lfZ4F8JNnhq3f7MS08fXYbiMlgoJEO/usEM3pJeq7piiEVU
zzZb2a1VFMIRVYuQGHxZK7qIiSORggmj+28SmY/cipdkHLG64zl/RGHYMMC3inQwep4ubzvE1a/8
RMtCrPubROZ0XnohjaYwFWkpcqs44TNlPkO6hbvceCmS+E0SxfWZNYv8NIHkN4MX9cjPPkyTIx/f
ArsLrOcj7kGZEgza6Bbl3VLqwoWhy5JsoToMiie48O+Cm1JW8MzL4VAaGb0eTjzdgU7Hxap7g+CG
TG1aHUVWBpMCtW++m+gK+MzfLN9OR3vYBFh2A0psO36tnuzTw97peWnDpZb3334h8xH6+DQ0WImF
X9itUZjAqoot/G1q/NYFVyBMYxPbvDupRKO7Ns1PMDL2vL73Jfj87Ucw36fO1OwUizAT6Kw1guFd
1CQ8k6TccIva+w8nn30P5gJP08gqG6uAtnh193v5/fTsvnzVn7zn/VKl6zeNmKt7mCaEdjE06taO
E1gtiMdRrQ13241GFBJjsLHysq2FqQJEtD5WOG+xpwQOIbwaWWBzq8ZLj57ffg9zt8sZbmK9p5/Z
cT7V9+lTd8DDArbLlvQYeaQ5o01ocRI4S2++uVS26UU4h/I5l6jUzfZyn+zkGrSAsfOorvzobkSa
AJu5YvdCsDgC7XvnzTFyLpvukwdti0Dz/dXZ7pfUiOLRMvEzLigiIgviN0HojdiyamH1GgdGacB+
w8NYxr0hKnNLz2sR9zOOe5g6/VOAxAR30G0Z02ZKMS8HuYvVRuiugjykxXOFSBHS4qMtYJwDAx02
lIsK7q6xq7FuKchAWgYyJrHsKyhYkoubrUt7CiLy+eDFFdHQenOf56R0EKRW/n49+vY9OJvsLgEd
FkVY+qhHyd60s7e/KV795m0MlFXncrJiHWcOeHpA9QozXtitx7+3OCByBf3ZbWKkWQSWCVg+3F2k
ipzCiJjh18mJUi8ufwwhiSZHSAnWaVjri/rBcbCFmPY3LRkIKytL7cUQ9kcySrSFxFOPaoIu0an0
eOeGc3upDIhh4DAvJIN+aocuDnUjTOvf0edcF8Q+DzLp7/7DrxRFFy1TkjWDbXwSOqE7Dwasml88
i+TDvR7+EDeG4f6N/WZyGPsZoxTCepDz6jlhSpAlEdE7TP2SI2gRCWaCGOsNyjhY8bmh1qMXfLbu
vPcYt8FtMUvdtQgPv+3GIDsyhq0WhhDT2a3jXe6VTQhyxzvyc4WbpSBBu71mLvItN1my6InfktlR
21Q1o77vIHnEWrS3X6EXHVMyjXYOAOKuYVs8dDNhzEOg08GFIVkU7mT3bCe4t0LADJYn7bnV/IX3
6dyi12hldr7zqo+xXgV6KWS7kdDIrrnvjc9LYPCsx+C3ZoSaplaQIjwgunrHNDT6XdB+Yd/2j6WU
1m/asHhtNWCApf6uG7Yj/wod8GmrFaaUu5XgBEfa6pI87HYcqYtX7uxzMVhsykWdDwm1YW/nD+Zd
58mH9t6pXr4E5xj73PXVSyWI39RkQsiTeZKayoBAkBJIznnbdWT/1X0Cq7hrx6VFXJwpx0DI+VyI
5kmjsrCU6qMm3ioiObje9tz84BIB429qMSAiTimGEE4QVTmtR7ecJrWNwWKL6HbmCk+nZDPZze5r
egn2hf9l0NYhzi1AJdzA5at/zU4DtgzFlkX9h75DS1v/+crrQFt65M+VvP77TIQJFo5T3UJEZ183
AOO1LUwYbf8KwJ9pH3lUN8uhE/JOJl7WoiSZzJE4ZZpwHjCr8qyvm4oM2/JXtj29/IyDdZs5++4B
b94NLWhyLLnUEqvLM7nMoRiNLpWqFnLju82heUZCSlkjkWHv0UTIOYALKZvfRDHHQYzGJjkLEJWR
/Fm6R7l/f+Qc8UVEnmnDnIIsjJrKNCGicrYP/ZvhYlRuH+Q+L1+4/ESdCWLOgFmLudapF0QGTYDE
5IlkX6gKYW6P9hDKbmMS6alxOyd7dt0KM+iesBvwzCcvvJ7mpaOgSLqI9WkoICE1g6My89PEiMVQ
0yeajKoyW6mJwwuCFvM+iizjNSbhfypLpX/OsugstiY9bd5T2Lshmnob3/7aDWhCwQgw5xsuBV1z
cYxpFa1ML5cS4jLifHxM5MEH+3RO7l8CbsfQ4hN0LosJVISLgEv8TFXDG3h7eHj2QHfth4EKhhMk
z7nx1+LX+jYl+/jMkfg1tfz/m1K3xxOCIby0nyN/dEGxetzFvFzK9W3HQuVMQ/admSvhhLeBgfOd
EOUzm9aC5CbY1b42N2vXx3jfL3IXkvs1oSxDur7eOUjlHfUn0KL9iMBO4nC+7hIIzH8PDUFm/iqb
jVBL1OLiyW3OG99/isHf+/PdvqAV8stuZe+vhnj1uUwmrBEuSqrlZ9hgczjESBKTt/u1HIT3nPCJ
pxoD4aYinJo6hxic/k7Caqtk3LXyj0iwxca3jLvbluT5LsvYbyh6FKHDDif/OSJ0EZprpfbK9wla
wPHUK+z0FzC85vL0LEUaioyGFEmiyWCdsWaPWiT2hoR4rAhgViYHkM5h2rEcyVjbKM3wHGYpJp2L
Y6x66nE7nc8QhyCqvxtTOw3sXYgxttVtey4fzW+1mIswNMqyP1PHNJ72aFDExOjtv794084VYa4/
OcwTEG4JUMQZZTveS75+WKuf2HsfRA/c4a7FGHsujrkKo1bWU5NCDZbi5o5TqcHFi2z34r3Xq3X7
EXDHx5eYFnHMvi3IAPcpHUyMSEBBFKoLB+t/sIOIUkb6j3R3gE2r4wMx3Y7oLs+2S8+juWgGxy9y
FslmHkvPrxcf1zGWN2YD0Xmuz3ERtk29Kc2zUlYwabsfHJBToMGAAyGLL+eZIgZVdAaP9XmoLhPW
vCCAoVSVIDi36TDlk3kH8gjs5vuxx6rmI/fbLdX859+O7U5X+uQylmYEAzqdK+DLIWvn88L2peLx
b1IY6CgmWWv6Ah7y6nzkKcGe5uhRJC8iQe9E5NDtWLzwlv7FP6+/f3ySLROO5lgpjQV7dg2RSLia
TrRXAxUE1Fy/OB9vsWSgYG8G6ioqOmtYqp50avR61E7Sc3exHfFFovWq+/LRNj0efd9St6k+F8WA
Sd+2cq9buUSvNEeMVgmGJt3uYX2RXG6r2SICz9RikMSU8xb7Mwr4xsHJ3CZQbAe8ZZzHwWLUNxPC
gIc+jIN87iDEMWsi/tSD/emNA8D0pvjDF2YiGJDo1WrKswafZ4AvBJH7fCa1ba6MD8letzqX+mXZ
27/lsXBRV6LcDCa+EeppykYKqsfqZFd15QqWE5824+T2A2k8K3NArC9XmNxUUrfsHm+rfQ3Pb6jN
QkpRYGeGgqTp8+bsYtS96oEqdGK6i8hr6GPGgRSfT08oJjupp4FeSn9ODpghW63deqWXpFshyuf2
5CwC9sw2TBion4qq0y6p9FyZJBuCabKRarqQL/3EudZ5J8VgMMeqNRwVAV+hkJ3YwlhpEO+C9cu6
rgiXe4960C1TM7GKlnfGKbnA1DQvst2uUpCd9cS/u3tfr7ksjUs9fHMMYAdjEmE6IZULadsxIdh1
mdrqIXzjUcgtZiYUzVCQmwC3hS6zJ7OLWqVLSxwbO7pXnNoPV8pTEYxPKl262+BRi3oZ6ifKMSP6
y23nXb4PZ8KZM5ukvR6qRS0higG98fZBtx8Q7T61yG017mjT6nzgqE9/dW18i2VJNqpcqltsw5Ke
tSoognt7jGx1g7YKulzkrwrAMwNfK5azO38MpVYJJRgYjSzb3isJ1m9ZvYP8/4ZLfrboobqKJBP4
8dC0w9hTU0A+EV4aem94sqvbePA+/SRYJ7bef4Eo9fbXW74Qv6WxZkzksOpOl7OE5BItykXr8ZOO
qGaVgz4CjqzFC2Qmi4mcrJNVTZoCzbbbNHL0wVVlNNHW3kv7sc+wFsbn3VjLeZGZRAbD0iYstKmB
dgrpvUK279agt3VHV7ZQvHGO0/62hpxPpzBAljZVWE7KID17g18EqrcXOdu1uZ+Lga/klE1CPkBC
IziXxxb8shk26Kw2vKnBZUyeWY55axVxqipdAcs5SNMlLorEGINEtzyfHJ2C0x+IPJPExEntGdwF
2nmUkEw6OPSl+iyR5/qltFfmnf/DtrOHYJ+7e0SfvD6bZdyciWbDpk4bMnlooeTmY/vhPV9qgk2K
xM6DmIi0V38X8GCLdwYYqJ6yUxWqLbSFXTXJFmuSvBQbOv2/v7Rkn667z/LztlcuFh7ACvFfRGG3
y8eSESuVBZmijxc62tMGN9lajS349rla5zY/ibYYj35LZJNonTIURqzBTV9B3hPb6Jef/Hp1/jR5
z8rrkbrhPWzyLG3+a0+tBCsFKhweRefX/h1dSdvCs560p19Pz9gq2b2MgRCjQahc6QOqV7z3LXXT
Wz+EgRq5bNVmlKgvgdWheci9ApR+h+tHpRSn6OXgfFXOuWH5S4yoaco8xQlt0bnvfbQri5yRtt8M
iDS8tf6JKh1H4uJLbfZVGfDJmy6xlLGjJ1V6wILry7UFTX2eGu4rW+GZk8Ef+RxbojlBVu02Hl0K
cSjuLrYJbuaSYIhO8kHi9j667puvglIIszVYiIvSj+U4G56hec7MAJQmq7oeRzg+xR31sc+zrT80
OLDcFyPV6ZYLMXAkoQX+FFrQGUT2qg/aRLCupW8V7sjCtf9Xf2WAqA0lqVAMCEtze7vxPmvNrirf
vHfQlZrayd8wbOszEFKZsKak3I26CHfdIDrEuy4hlo0bMgiRbbrtp9dw94Yd2Q2Z1fmiamVCb5RX
p1zHD+cUU1+r1UPh1Lagkda3ESRucjvegnEz3x65XbHXDRu3fgET6USnMNX17oJr2ttusPVl+3C2
PxOSrVeUFN7Ng3VFZO/9Zc+dOuOEIBoDQ9FpNIs+AgxtHfTjnt94F9gSzcr8O17/fRYKh72E1a1S
j+/Ye1v0qile5ZUvg+VaLjqn8GrbD5+Fbff+Gi2g/s/efnx6PPkdOlJfYnD4gKHDn3zx4b53sfE8
t4PXcfBHzoN6MbOKNaw6fQ2hkZ/tCkrOrSHUF5EilRBggDlfjc45c7TEE3IyrKzXdYN165sdL7+0
WJOeC2aO8NjHVitFV8HiTiNFQjDwcdiKF5AvrLt3sd5itJ6XklyMCudSmbNcR7kl1SAbekZm8PCw
PT1lkS2d0E2nco7WYlg4l8Sc4lPS6mBKopIs9LmrdtHaPWy5Vlxpa7zfPseLfaAzYWynEHi1O7XM
IGyDEaSo9rKP+EF/PsVOt7JLA3dO7QZYCXZy7t17xV4XboCDrRuEd+/RAi17mue/gznNYoyHd9lQ
pZvYEZ7yC7GrNWUxuq3v4kt6Loc5u1JU1OPJmqAvxsgeHmr7CVuvfMN2yRp3G53PTm1e6XgJL+Yy
mSdL15Z9XE/QbezsTy9FMQAN22suRzrPRa+NODPYqNXsPy66afeK/w7KwZ1p825qGoDc+lBM0HBK
p0jHx4IBrYftNsMsNjp2Y4u2tR75NUv6OW5JY+KCtC9rPQ4hLWwIpuvX697/Ua13HO9bCvPmH4hB
FCvp26KNJOlZzlbCE+rRU2yHAm/ie2lASJ+LYSBE6yy5L0zqe69oTXpAa9LqiTy+uaBWAqPQhk9I
zftWDJJMo5Se05x+q03rOBqIH17QX/1Qe7GG/ltuVmUpdp3pxzZhjEOeYwIc4sCiZHnFBiMS2DeD
5ojbZ3ixhKjrmHrSNVWWNDb2kCYtlhQwGD6XU2DQNG5qT59D7LysUcJPEXtwMzhLkfJcIoNOrVQK
cSkpiBo3DZqIBTQs4DGJTNhuJ3AK2ou+OFOOBagqnrpuoE4CK6qFrcGIr7cNuIhHMxEMHjV6L2Db
gCw9Cx2pt9obGHc6O8HC27+6yWaCqH/OAKmYxDxNeugy2E7+WNpNQ+gc7YbLyrYU1c+/DwNKbRQb
fZjg+2z6kCDKXt9ju3P2sNtT9iBuJWjRz2dqMaAkKEKbjoKKu8r4Wb1LWAhxkpxMdJA84fIm8jyP
gaY47lvVuLrDxvt4mEgNd0AFGfQG3NcDTy0GnmqxtEBwACNWDliKJqf0jRdhDZjgFQjpafkD1Gf2
Y2BJBEF0abYazRhu+2fpaS07L/Tmve3li5mnmVPoTE9YWSWNmRQQg4Sy6h+2Hx8PK4xhYNXpnYuK
5Iu9if3bInnIxDJA9plQ9GIGzwAD5LbBU1Z248ZL7zdVSvAY+h8NqTNYMZhNp1gixL0eBKKu0F2A
jo3bKnHgiG1ziY16bKUUIuKUDL9EdE3YvczziOWbERVjg85UG5rFIFJ0wSKZDIy/eFGFPu7Glbf6
9ZjYPi5GkC/ZWEjKz58tRpwzmQw4YYOj2saRjlOM8a+P/u5yL4Dinxf7XYOuP539WzUGmsZ2lOP6
TMVgdBO0fhOpPCzXRq4qtHnNNRQMbsligOnUDL15wuvhGWT80lNI1txH37I7fGvDwFEi/z/Wvmw5
blzL9lcq6p2nOQAcbvTpiOaUmZJSSg22Jb8wJMvmBM4zv/4uZp9TplEpswP3Rj3JKgEEsCdsrL12
TZWoMhbTh7vJ87HyjmMEUl/tSJ6zu3L3Y78dxVw27j/n5OwSehzV4K/HqpBufK5Vu41sw2OvYWk/
Il+94Rsv29ufk3G2aVZbPWoZFrhMdowPv9emi2li/S+h02XOJo3dkCSphrUY/hug1A8Ph3y/ZMOB
+yvQ383ZmO5i+LyajotbSpMMwUwxnYRo4nnwykd2XX8Gl4u7MdElk27gcXQhRyYAb3JyIQ9Rziag
MVDG6wYvp8xFYh91ixuzXPJQ61k4SRhRRZBmHWbBU4KFpD6xPc1DP7yN1VzEFK7n4YQgYdWgTRXm
OfeRAdnI0wF4WNT7vr6ikfoWGPQiOHU1He+oUnUGDX+G6cC94/oh4okn/86wO2BYjtM9wAqGfbeU
MtgPzct0Kql98qabGk1TURK8z4/31RfwHf1+qy8mWdbfxElOhpbQVdQsBzq6xydU2NtoBwvQECwy
yEjfrZsNvSOXbNd6Qs6X0dFINbyxq4g+1F062eQrooPsB14YBu94Z8fHh8Jh/tPh4QF0+qOTfEaO
jzpgaM8sAFk9xfNy+9bB29kWS98li7D+MM43lXSU1LrAh32uAQOxtvkGL9m39QScI5ryrujGctlq
/9g4TLa13f8wGyovW97oYvpjPRfnjXprzBt50VOAVlE4iAxI7h6eQHgrv3xLvuh2cShRbv+5CrYg
aFu7uPx+dRUg7TDSfpFxDT3nrVvm/V5eL2Yj1wvjDJCasaiZzqd0/fw1QvPnB8O7gbQm6DS/mZa4
5AUNw7JUC93owB7A7aLRKvI0ImR5qrsr8DmpfrscmpnemMZGEHsxolxPxe1bL3ftlKMk5ukaHINf
v+YuWG08a5e5qFzeMK9bq+K2ENTD0UhzTCXvPh/fyFPqb9jVi1Cd9WI4+z3TFmXnDDOUj72HyoKF
UGJDDi67iJ9Hw5luayHoN0JM4S52Aw1bDwDobGNgL14uVkvhUW3jXBItsfpFnn1/Oj5Fd9/tbwvC
CTWrP6b9PtltHc8HJvmvpfEIthkcQKM8d/BKz0cfnIuwhbsTQuSlcG8r43HxfWe9Ps4cB6rZ66OC
9YEY46m4D+3wikUA19t4C9yh3aLzWFb2DxCfS6cFzfy+IYsXc5nr+Tmru1T5JLOK+acdEAswigCr
4haw5XsXceAj5vU0nO01aGsEcwtxQd1LY4fHdnkv2ZDJD4zuz4PjzAUzwTaRVFgL0iDomm2nHUgl
Ezvz3XLXOlc/UEZ3/yNGd4ANXbgU/a0Xx9mOErF63RWYF+ICG2++9Hv5rXnbmmZrDzm7MY3/Nr3X
rnn/bNnH7rXdkxaotASnBubh3YKe2Vjbpdvbem2cKcmUMWJqjLWh6cERzf4KO3rdWtjW/nG2RNeD
tCwXZ1nY7ETwAnIuXNuSjsuBz1/SwdM107pOO1ODCELOqX94S69QNTDfINyzHKh39HB75XTX5Fq9
Ro3Exi5urJCnb9ZzKsHiw6Rc+8p1eGU5lR/716Ba3Jjnsvf/uUbOmuCpWO2UGTt5jZfMsbUHaQFR
uMhlgULzLWvxGr7dj/FiJcZKRngi59kaZdnqsLqFNQ3YozNRIXqfoRzj22l38+JF3rkYo9m8qGyo
BF/GKpd0wtP0sq/j7PoHQAvBuvEonRZ8PxirN1/jt86RszDpME9GoWF/Ac1A/1htjz7sjQOU/8vS
qyH0gexCD+rfH+qWP+KpnplqlMhuYJGoDQYNJHzt0/cdKHNuPJTkb23pxdlMRTapRhTcaHXCBZBW
kklBuizxOPtIEQFtYFfuF7q7wgoBu7U3VndpS9fz/W1LW5Ow5QIEJrwrJA8b+wnQcHfSbOrcyv6V
g0JFC0CYrRzOpSgM1c+GSrUluKTKr+tUWRn1E3o6Q2j97qsBgHq5pfaXpHM9BaeNNKliRWsUSKfr
3r0N/uOGcb4YHK0n4J33bIUqZZgAOa/lkgFYBu7PqH/yUHOCfkYb812yoOvpONGQir5qpRhbZtZ2
HwJr/n1jgosY1/UMnDB0NBpR/oEZ8GqMl7s3O1siIJAI/l7oNufhPDboyPqg6zEPbvbPYM6MnKed
cY/QB/wFG1Mtn8xHPuslcV47iieGNNd5SS4MI/OVHVjzoEpbGbWLV7P1TJyr7uoqQl/ZeTFOQAsq
DSjaSbtY/si+ArOvu812fyk4WM/IOW7T6IsaSRUcV2WTJwR02x5tQ035nE3RllFKB0zRLQA9xI6I
xpGx/gKMxP2Pz78/qw355l8V8rLSEiMesYGTF8W+qWw3hL5s7f6yOvxLQiFlTZEFOCPaenL9OU12
xmhHklPHTqWATdJgruqW49PvF7ZhiPjHhaKerHxYNhFsHQloqa72zlY3h4u5vJUs8H6D5ahGhl4t
GY/nZ90hoKmEKbrx4qdbdGXelPaLTxnr+ThTQbo0NfvFGLnPyrP8o7Drwx2QqtmODM6M8qL9VaHY
n6rIvn9831S1rWPk7AdtZjIP0zK5O6B308LYuGU3LoVy6/XxdmOsJqbKkBSUTjQPjbO0VctOt3u0
kgXKeUPytwyiztmOfgomlUWLhDwfR1Az+k+m+7Czx92n941w5mJyYr0wzmg0ZY6utRq0DOzu2r75
Rl/efy/tF+PR1Qx8zmDu0TIBvaWxmCP8rraPbRQHPz4slSeALQC5t3sc0Gz1eutld8PU84mDnI7z
rCTYxHh3vwmG3DLvfM2sovVpJXcY/bNLv11HB+Sr8RrZPxHqMAa6O6R5Nl/VPogG/7JXfDlbxAKT
SuHZpyAvhpYmIIJ9C70XcLa8ek5z2PLMGyaYL6DVQD0+GskS0dSn+PS4xSe9ZaX4IrZUMWoGoM4i
5wXii9TL9o19tOPQ1kKb9OCL71IEAVvavLmPnMEo03TUQAmxiCS6XM/7yF0ad7+i2fD+Hsid/0d1
5hs+yf2Y6XMJDUB8c/QV96lCv2GKTuEHmKr3LVO14aP5Hk8BHWiVqGd9o/7xa/Qe3qen9Kk4wFb9
f1AEzoCUuhpm1bhM5yJIfD5+lnfPlp8oTljYwQMexGJ0nfy9SdlSPj55YNTBDIrYszVG5sW/e9iR
p513dXUu0NtkettwL3y6oDJjbcoNrHAAqOb5eAzwzFx4eyvx7rf6X2yEBiZ3R6mytp2Jdj674FTc
ID2w9a5z8WV+ZY759EBvFoAcLNcgsMXjsgxG9Re8bT3iuWDLt1zMpq6n4m4oaVaVE8mhZsB0gZgM
d3Okb0M0QT2ZN7Z984I+KejWg149S2OgLSqhLePCN38CmjgKVQULBSGEz9x6v9s5HhBSuMEsyIqN
S8yZOfk3Nws+L9DTpKfphOk6B4lqpMbRIXq0UWJ52tlfbvJXxF2P05dHdl8uzPybFWcXSRzWm81F
KCwz9NEwMH9q50DgEDeI7R+4BGyscytgMLnYBKwzsSRpi+3E23rmRcDab6WnN2WUsymTLhnosrTI
KK4Y817bfQJyxN104luhCd/PSUGqM1YqzFP7zwCP4N75xPASHbgPh9Ymro3HVcdz9qnkbCUjtsTF
4hIePThH51TD1M8LDsd/O6AJGrzCuF86y+7G+8Df6faInik3zi0KH+zmWrp5Z4O9mfG59HS0khuL
MzngpEtr1p/lBvms/oAypMPTkmQCf8XLLUUt0iKuGwZ846rKI58kTSkttcCk0aF13fiq/nEF0vrf
T7IRsluc9RlNnSTaohDu1y/73w998Z1mvWncdUdpjTgNllSPfxwPdyEwaIBrBd7GNFsmzOLilF5S
g8aimObzkSKldDfiEvftdAOSJyCM3Y392spfWZwFaYO5ro3lUK5xifO/HoeHu8MDqlal3W3rjDsw
L22Iwab+cbZkMlM9rc4ZM1Tn1ofZxRs2MCd2ufeANe49zfkEgoGFk2zj/Bbt+o2xtjgDMxN5SuV6
kY3e7b/MEPJhmyrz95MYPOop0P+9umt2Aw/oP0G7wQrxcPr2ZfIdR3rZdLgXIxVU48LOm0gX8/kM
sxk70NBIMCotHjAb++4BLEw7XLRKe2lPDX63z1vw98syupqTy3p205AHQRKoT/lBnne3080LeBm8
wm3ulnDs8RH8PltI7sv349WcnGrHbBg1q8OcbnQ4lr0z2+RduSrA9rs0G1yYMjfk5aK9Wk3I6Xsw
dNj02VpCwJDYKh6eA7Thc34/y8UL62oSTtuTUAOHlopJiCOfggehW8hqeE69jULPE1PH8Au7lJuC
gOZpfJuSm4Uh85NTf1p6avx+QRdJcMzVlJx+a0Mmxa2GKVFby+xufv7mOPnROICDxalL/35TGpc1
/E2vVxNyep1aXR2pcaihU/v7/sdnIcT9akF8LsOYp5rIMQTvGuFCg46ihbN7UV2kkPfuljhcDp9/
LoZPYNRpKKMBJLQ5tQcHjW4AW7pDvlUHSPiEuOT1FdNeLX3OtqD+WzrNJzciKWo0ScHM18/AwS24
osPJvjHtlxBFllvEYJdv46t1chYEtXjNSGUcGlhoQfqJXshownfSn3YtyuHQyDR829zai6Z5NSVn
QOpaA+GfrGOB1yjqv+sfmdvsIldNbAU3VvCTpMsDogs4i5DLW83MWZLaLDSGdz4VLEGfj8fodEz3
PkJO4HXc3Y2xu3EUR0UP0/1WWmBDMwzOuIRpqhdpBlV8e1oScO3x96q+eYicdSFxW7N8cT1HQCd9
H7QIu5O9PH2hjeFWpHI5/FptImdXDDOLw3yAxFx/be4tpzihU+kWJ8EHSoAoEWxuFpHPGLUVdm+O
EyXRlFTDir7i/jhDKA8n+NKrBD2P7tGbcSsUv3ztIT9n5M5IacDeMS0zXrPD1/6AMigEXv1xeZ3a
SgNcDvZWc3HnVccdeAdazIUyEfcrclL+AyzLNxCIMg/F4/fvGyHXRSYy1Dn8tZ3cmQVEycNKT2Ca
3bfuATU9WeeG4GCrRrRgOdjqwb6xR+81fr7aP+LZ/kdks/vl6rGfT6kNH7Vxj12m+7un+Pk5nKew
hpIoaYP1u+l+GuzskD26W9mcD+T0r0nOSrMSobbKA0CKseYi3ZdfaO3be5SnfgYW4vfat7GYsyiv
5kE7baOdCyyGvqHx39I6gm7YrYvl2avjO8vTaoqS1GEWZpGGfPedniyVvFfuYO9BYrchKJcTGT8F
5fzUtJopY3k0lzk2DZgD/Af8Pu5YyuC6W9HJ5Wj55+kQiMhqoh4d45OoxETX0mP0GHTgtt6Hj/ex
bP+rg8N/fBv/T/i9OP2PXDX/9Z/4+VtRTnUcRi3343/9d9e09SuLX/M/7K7+/tr9Ufz447F9bUEZ
EH9r/nMZ7K8//q9ff8RY/5rLfW1ff/nBy9u4ne677/X08L3pWHv+CnzV8n/+b3/5x/fzKE9T+f2f
f34rurxdRgvjIv/zX786vP/zz+Wk/mM9/L9+d/ua4c/+uw6XUfJX/k++vzbtP/+UqPYPELygmYqs
gtZEtjQI8fD9/CtD+weli3DhH9HtGjRzf/6RF3Ub4c9U5R+GCfMrg6PEkMHejj9riu78O0r/sZRe
6JZhUFR86bhf/vvzfjmTn2f0R95lJzSpbJt//rkc90+LgImIQTA3/6ZNqq4IiiBiXsi6L7M1vQXd
hqR9MDLlbAyjodySDiMrumEnMQwdyKFXe/yvRfwvPpouFmElu/E8taQatdSbLOMka9KJKdomffjl
DeGrWsrOUPMgDVJPHrT5WFB1dIKJ6a7Yl3NODuQwRsNiM/WU3pcL6oRx7YmNzIVWRSIn44R0ljeP
eX8153LnsnSyHsVG56yFGtQzqKcK5pVDbTgxSWZXl8gXscG5ENiYImMg+ph6HdrZ78O8fR3k1BTc
l8UOrmRlNpuYVIbMPK2p7CCcb+I63It99xJnr4bG9pZo/0RTrwkb9bahefdNS2J53LgZf6RAy7V8
NbxRDdWgs5x5idmN10XSKcfAlDaY7z4YnKcNAgaadPWEb4/Ub1UZOnpIxZSTb1MVAEKLZ1OVeSzJ
bb00mU2kjAkOzgVucd+kDSmM1IvL6i5Q+3BPy1H2hc6T7yQma2ZRNkrJvHqa2Le5zsJDk6jWQWx0
TkEJI+kInnXm0ee5dLRScEc4zcSbuDrFCYYdgGawa6UCF+qsiCkPz4WWa6ZeGTmkJByTXY0SCzvr
R9Ev5zSzT5W2rOKaeb0RNjYb48AZzK4S3G5OOVGbGMzhAEtrWmxnNWYMBhtSC246p5pzls1D2MzM
M8I4c9HLMbcno23FPp3nFdTVrsvmAqOXyU3TPRXllZAELjHI2qAQleTJLE3Mi9X+mAWgIa/z8k5s
bE4xdW2OZGsmiWcS7YC7dvYaFVTb6Lb3gbE6k9qtLGGlm00zDqCIBvtX+rUG3VlqW02di+m9xmnm
nMlxFRPE9UET+/NQoF+AIo07sY3h9JMVUwfiKmyMyljhBmhpv+/11hDzEWcax9XOJAqR2zzJArdG
6yQZcDO1fxf7bk47dUOtkihuEw9kUY2Njj/vWtCLqQ9P+5u3cyKxyIw9s5TdbCy/RkoyCI7NqaYS
UKOatSrxwFJP7Lhu9pmRbQG2PxBEnkO47Y12qsEw4aVDeJVp4GlhSXovtOHnhOjqKHszyjMV4BUv
wbCyln9qsuwkNjSnnPmoGZaZY+jaaI1DqxlXcj0aYtqjciFtyia0Pm0weAa6CErdmgh+NaeWY0Ma
UNZj4IkNTqTCeOuAY4mJybl+a7XbTQIgqqxHEJNKApIskomnW9Mnsf3mAloWSGWedlni6QkjbBco
1kRfjGIoSrHojc9HGMaCRW5Z4kUzaq6kL1GtCZ4m5zYnQ+rGQMPIhTRdtWGp2FkzP4ltC6eaJY2S
rjfmyEuy4U2SupuAlpWYITyDplbnWchGh3bpWuT12qg/JPL4idBQ3eBp+kDtzy89q8GDvIpjPLmh
5aoSHXOpxSVCHhoxr3x+7lsNroZESaaKRZ4cm6Or5fkLLkSRmJgrnHIGZYqbVEsjL27T3DOlBizF
WS3m8/kcMbqZWFqsYPAyfrGi0osiWSwCOueKV3siySV6g2skwoaPpl2XioXrplIIHiennm09hOhv
C1kZw1f4itQOOtCkC8n4OSm6+nJmxsrQoTDdk5laeGbYfm5CyxS7cJ6Th6vBhz7OVDXE4EZL7YTu
1ELQI59xT6uRO6oipJ1wlEPSOtSSB7vT062Hpw/UR7Z+jTsVJJ/aqMd+Z2geaCdZoTqhJQ1isrKk
yNZRbQJarmSS1MhTpz6z5SFMnHKMe7HwTeZcJ0VL3X40MXohD7csHb5Xs6SLyQrPppoEddCrURZ5
tWQS2yLES+cmEDOIMuc9SWgOfRXpkadXauKi6q0FdWkViamQvBz1Sl7UOuxCecKnm1LpzOVJL5+F
9EfmdLPO0EA5DI3I02J0cksGq7/vB9MUHF399bPDYsiHtCrggSqU9dV7Ns+CZ8n5zXoKrKGyMHIm
FZEdaW9jh/SH2J5wfhP0OxOTFg+RDrXiRhPNnW7MNt4wLysn5cFAZWVqrCgaCHhnjXY/AxJkmarQ
l1OL082oYXoWSRUGb29i9CfrhXwm5cFahooceT93kdcW003J2HHuPZG9BtXxrxIi1+Y8mlaLL2a2
EtqNkKukFqeNORm6Bt3H4YfN8aAr7bUWRK7YF3OqaFVtboIyEBoz61fZcNSmeOOB7SPR4HSRTZo8
jAROoYqS5CHSmk95l6dCFoTyyMsxq8PUGHGEBSOPtXksq0BIySkPLh3RxrWtCdwNmZ7CzssjQaHj
1FBhRKrrBmqoEOXbpMz2PGtiCSVqci6ytfSwbTOI3VgG3S5Ip8rRBisUU0MetZyFLG3kcRHqQqq9
WS0C1+wkIUdDTc5DapmhTUWVY/AwL18Ns1RuIjpLjeC3cwrJLL3uEwvDd9Vs2n007tpQ0gS/nVPL
MmxlsyoQZ9K0rr7MQdHpPsj76SimQTwnQCjLqZSEJTw8S+5TZbQTc9oLqT1fyVD0RsT6BvqTZco+
YlPuoImNWGqW8pUYIGDujXpYlDPbGWS6m8ZSzN3w5SRTotGYqFBOLTf3aT5XO1kbE6HLK+UrY9Is
TRpdg5WdWrWcfCOcp8Y2km4UFEaDU9NazibcdzBBLZH5OmXde1Kp5EHoRPnSpa6cS00dZNgtNN8y
GlsZxV4d8Wj8q1PrAqYOZLGIKki7Iy1Apw0rk8UUlMdWGVURS+OIwdlQ7KP4OEuxUOxN+QI5Zqot
8mAwW6nZnJgpKb4eTYaY2+Sr+4wJFRZB3hleb7X9TSfL+U2FhwixMIKvVdTlMkyzdtb9OKlDt+5J
fpiGigqOrv56nmmuJHBFre6HfZntrLqdD0EbToLbzoWyhlECidXGsITB0DuaEaICXU9GwW/nvGgq
mfM0WLXup1bT7etwVvwRl3Exg65zCioHmWTVeaX7ZldmtxYNZ5dNSSv27XxlcjkoZVWE2Jm2SyXX
IDRzJkUhYtZL57TUCntJRs2u7utpDHZVNdAPtWamJyHronN+tAySHCAUk/rBGENXZTO8jkNdMH7h
2fGKKVLHYSp0P7P0/L4ilXZImbUFzf0gEOXr+fU6UOQgwOhypcsPOjEQHfW5LrgzXJgbm5ZmUJLr
/tCZupP0rfmcka4Tc3h8VUKdzdGYdkz380lN9lIaaSdQl7RCjwZgdf3VEhhZZrVqC5kpUhUNnOQ0
Ow4qlcTCFx4cJOWSVskGdiZLOrOwS72aj3JLJbGP5xFCchMQaZIwvKkqhV9JpuJmZigGEgLEitsa
ZTJNPS5xrFV0X0ljdlP25iB2n+NRQmbczKoc41SRmgw9KVUUO1V7U2zfKaerVFYya8GL+pSM1RMt
cvVHVMSGmMOm9NeN6ZouyPIRFtiymOoGhdXbhhVvsXN+oKt0+fdVZkhq074uW3y7FqXSTcYKyVFY
HIp5bb5L0phM0RDTUPdnNNryAHfSbUkxxZ6yKN/kKcnaCl1CA+pnchv51YCLQcp0KnZ/5FmeCNBY
SU3gtdskVf2m11qvIZmouHN+ddRNJaiLCLpak2k3og3D3gi1/k3Ie/Bwod7M0WK0GDB6xww7ZZQ5
o6IVYqfKQ4ZQBlc1iZFB3mmv7hFAms6sTqmYXz2zEK8k0lLrJo9Q7+Ark9Tdjq0soQE0lR7EdobT
1QpBQaEk8E0goqV3SZ6+qeMsCeW2KeFUtQoVK2+YQRdxz10QBvYeJQUTC/QIp6q0g22vuh5BKiUn
1ajjI9UHXUzaeeiQ1FuDTvtG96NGn1xWxrNXzk0h+OlcBJygblmyZA3GHcD6GzlWpL08o7hEzETy
3S+nJjLbqoe4m3pLnT6oiF0QpRUcnVPVXulUEJpL1J/MIP5ukYLsCuRgK7HhefhQKKcVMMXIZCBF
qnhVT6fDoPTlhtPmkOr/RgyjbfKvBj5vB0tl4LP3mw7d6ZQiBeenJnd7IyCdje6kms1o0xymrr62
lEzd1WmCIi6E+IKW7lxrsdLnAdeFUirge4O5S56LyWh+MDJsdU9fhP/vgGgQ8v26vI4MUdZlCvXR
pTe9qiMaAnpZmhuWbonlL43OKTSrmNY0hFI/6aX80MrdmDiJnKGfXdNVzE37qXZZO4Riwee5Dn+1
VYymHW5ZMKwRkXSPNGrsAbOqil22ePBRT4MiMwBt8BVTbRyZNsQZCBXMK2qcilPZjPRmxmXLCsrg
DvFt7rRJo4kZEB6CFC2weiNmhj+BthO3OMncG6Yp9hpE+e7fShsMcZggTJHbrHwfy0a/HsJ8ehJy
OX9DIdEU3SKXMKXVVNVTpcHa121siAWff8MhyRUkWUIAl7T9xFwpMervZVioYhgqeu7xuZLJ0dDr
gU4Yv5kmldjmbBi7oCfSKGb+eDzSKJVpjqsuLrph2X4x5Sa+mVnRb6RdP1Dgc1H/6uuBQ+xjfZHK
Rkv70GGwsY5lFdZdpsWaG6TNbHd4rwvFVIyHKfVI0yeqkRq+ppaJ25C6vC0GJRG7+fLFRkAmzGYe
IEsVsqqy1YREDtIZRCxbwoOU9HHQR7lE3DXh7fxTHo+1DZABeRRTAu7mSyEwExkRXzTy0F/jaa31
57oVA1hRvnbNtJQ6HUOK+13CTMOurVZuPA0vBYKWmccrKXh5ZiFMj19l6vy5MwPyo7bMrd49Hzgx
HrBEgPgpexWjAwBteaZaPseUTRs+7KPBF9VYqUCaa0PfUwOD9+P42OdEuSNNyDYU7KPROf+bqYWa
GpKJc1WV9tRLk+IYuEWK3QV4yJIpUymS8sbwrXYogkNgKsVjCy2QxGT+b8AlVLKUsppZPq3RNiRA
sY8vgT5LLKY+lymudj6pSGeSsrD8pkm024xl8o3VpMazkEbx0CWSUjOPItPyzQbFQ1JnWJ/CuhzE
QhEeu9TIKP9S0LrMN0iVHMopyuywHHsxS8bjl/KgmDtT0i3EhClAQFTLvkWhVnwX2hkewDQBEm71
nYp916XpM4BRbWYnfZg9iA3PRdS6EaVWbEyWL6Vq1bp0ZnrqWIE1iSWreAxTnUbZ2IRl4Bd1gm6M
eaafDECZxB7yeRRTpgVj0td54E9Krbqx3vSAMpWNmLHhYUyFrCd6YxQB8iUUGCkk3u1B03rB0Rcj
tFKoIqZWQVCB6Wtpi6xAJkv7smWW4LlyieUwRT0oEDABkuJ5/VAmRnTbtZJYSR6Vufg4Y6hXCtMa
jXhLhPW6TLTbNu+IIGZA5vxrHAVWZkZ94FeFLHvof5m8ZnnWvomJPHcFrrVmCjs1l/x4AGhP7xPV
pz3eD0VGJzymyRitIkhII6FHcaZ80rWCueUQNe9io3PqOpepJiOul/wgm0avQ95tN7SSImTjCQ9t
ynKpThqLBX7YMOZI9ZSeDC3Vvol9O+ddp7FIx+WRzGcaU4+RIlVPUTZv9aBb1Obvt1vCo5xmOUIn
wm6S/L7qx2d1DNOrwJBnoWQY4SnNiJGUatrBjOXzrPpDmdzGQSaWUCI8J1uQDUrVFEPgG1QqPWUa
A3uco0goLCA82Cno9byU0l7ySU9Lr5XkZDeo6IwrdqicqqoBmqjRmUp+m7NwPlSsrB61QC81wa/n
lDXMWq1hoSb5Cvq1AbAxDCV4WrpYFlMoHvyUGJqpVEgcLGl33SWaGXzRSByLKRQPfkppl49NBFPT
TXV1HU1TciDhuHUf/EDkefSTEhErkkoa+D18+JWKYqnPpjlsQoQXvbygUTyvZlnikjkVg+SbUUdD
J+hGeYcSp85PqyiNbb3QjVnoqkl4xlBA0EyWkVHyp8YY7CLU0Md2LhrB0Zf9W3nauNBlvALNMMna
qF3JBERiNdILQsEl4cFQMbBQlpSF4a4Z6ECuZI3qnwrkdGqhawPh8VCRVUztaMrVru2UwKcaHfZJ
2QhaBx4T1UoqQSKtaHZFGjK3m/o0t+cinn8ImQceFUXQySJWUNm8M6yxdtuINm4WpYmYceAhUUk0
SXqsZtKOdIhdo4INuyqhYmU9CMV+FZsgsqRA0miwo1PeR0hRSPp30tehUK6L8MAocFObUZO24T5V
JTl3yxwP3Hpaj4JSz2Oj+qYqisAE4YBREtnu1b67acs0FJNKHh81a5YRE1mt903XEsktWViCliHK
xOpiQRDy6+anXa5l6FNV7YeU1k5p4lRzMD8ICg4XHVfU1OUgDekeKRZrByRAeZ9qrdithPAkbkXa
wQjHo7SPq/LLNND8OzOG5kVIo/7GTWf2yZDFWXnoNcK+UiUp38s23wJffmDzebRLbYDeJEzG4WAZ
UjX4PZJP474JlOFHIbdK6qao49gIlPXzo/8FB8Nz+qUg8Z+I2pWHaGq18JoipxYoO6PVNJrfTGrU
SRYqdppEvi7NwiDHdBgkc6cq2hR8H1RN1iab5UkdR7bcFGWHlgbSLLVHiRh5nztSOmmGb+hSlLxV
+TChHbYqj+inJE2Zrl5FRZeWmaPNgSX7Sdxr6Zs0amWh2jPRB+XFWP5kRKwaV/ODPk41u8oDK86O
RmQk+RUNzTJ86fKu6mK7LJqxfpSrqmOlk6IvMUlsLCII3yR1UMLATmW1SN6lQWqH2Rmtbgw/BUAT
VL1NiBRBvoupxjuDQpLxJmvHWa+dRunN1lVIlgYPZQ8yhGMhz+YsuQngpcmDUXWp0tvDGMqj4U7l
ROvPrK5ZtEN5Ql4eLLMzqR22fdYXbi8zlmH9UTdXh7kmFuoLZCmqntWSafmtWShWFTtDTfT2BpAM
tcqcYRhN8z0jpVLd4mGtkp+zlvWq7PZKFuOiV4yjadROrkZhiMW2Zjp1hx5jVpXbVGByfJuZTKPK
HswqiUsHnS4CGc2l6Kga6J1nonKgtqspkUsvDIaguE2mvKX3dUgbjIBmC5JK8ZinWnTyQjTpwvN2
k6fJraXOPdtbuAaVWFBAislvG8Vk17Npxuw+GbNyUF3EEsW8i+hEm2PTaXj6smMJD/yPs0XVljmt
ZehhZaNRRVjuIzDQSS+Z1k5NbscAIBqRjcYB+VggmTPSYbBbsxyazgX0UasHBzV2k6ZdTwnImx1D
VqZ2toMxN2iyAxUQCxunmhuJBvacm4EeO4qGnMRrrzXD8KmLVTP6VAW06mtUoINXJXaIro4oypf+
L3Nf0mSpriT9i2hjEBLafAvgjDlVDpWVVRssswYhBBICJAG/vj2v9bPud82ePetefes8eQYhhSLc
PTwykbUX6kxOf8g57bs/S8yivTtCc76nMOWlEf6toq3v1nO34lclp21o5j4qO3ThJ3GZaIbPPWgu
RYMzEYwr/sSzaLOulJ1t0GxoC6ejt2hfXN5VU7tn+88EHh7RLxKzfqjRcLHYqu1GPhyyMdhV3+hN
fR4wZpfWHtC3bPhat9pgsO8NkSZLpmMXM7roQ8TbJYur3GUt5AKskEP4nQLacE9LDGn0d2v3Mf5t
Jpn2x7QZs6ZcQmdLMUXzN9chtfQRMZfCIE2gaqVjOeV+bWvkJzjm8RTjMEyWyeVnMmMlf9luTkeB
JR6S7aqBK7FbtFTP6VNhLUPnMArZ/nGgVF5DouIvGK3bk1/WjfN1gibjNktdVmWWdceRwosikQny
Bymb7pmoJIhfgtKMnATjLdtLka2tbe7W3izqNixqI8FVK2m4Em+uxR5Ud2RveSqvepsGHB5qhJle
ZwQTYg5TtzIJh8uGBnPtO7F5W3emE52tSb/R8I1G8bz/jrJGTF9nz0beYeQ8kPm4dBlZ9sc2aZAo
1D3urERXfWCq20sEm2i1pYGWUo5HT9QwpWcWe7gYndDqSOemHGCGY/+g7WyEzZ6AUcgyQpwOv5Ci
XMhWpJBeua6z32Ha1RTZcUWa2fMKxjbKY0CB5k7wco+IjW0Zb7AxessRefnTlOpAv2dbtIi05B6S
H3y34AP50y9w93yU7VzYt9UMJhlKspLR3Tdxl67vQfgOAp5ui0d56pvcT3AvsqN0fRm7dpDJMQjK
Vo8IOmUqvVU+iX1S9kRbgG5T0WRyrfo0mpM3zLXf4gMjipI/LkJ52F9mI7jpj0yBPTliztg83Vvf
OTjyK7n6/ZiDXWLPLQwD4g88VheasliLXA4lbpLAv6yjJPl6nNvF97/2brXRD/ikLQm2aGo10WUk
9Jq6k7LjEln43IxUPNA2i2ydLvkeX2JJFtwujPpClLg8m1+b6n37qFgf3INpbJ6esDSC/OwLMiRo
MCzyQnxFBuI6VfaFGoQv23nQ4VJYstsVQvkixKIE5zYiTCzE6zRUzPVOfIV1plnO8ZTO4W3uA9FR
ZXPZqnDol9UuoRrDGvtHZxGV7uau7T/tYiBVqRJWxKoW/c6LoZyNSR5ZSxZX6n6TMGEdSVj7b1Hj
6G4eUXR0YG4mdKp1483Gxp0dQjKP6w3Y0yjHjNxUz+4EHXhCtrIBaNcX5RCbbfjI+5XIvNS8DaGp
WzuRsStdC58aBc8A0T50zE0I8E2zknf4VmFsVr37bkngsz+waaSlxkS/9dtcMD4/DEp1Rp/auGtV
cdKJn4r4kIgkkjep0fG8PYTCf5L0fN5Ssd9l+45nVdpk6ScJVHWLm7g2aTR0Q62pYlpXdvys+stl
z6LxcVyKmXVls+1bag97APqoy2XKhS4eehvE9yYyORKIdVrS9XeC3743JcvSzv8iIXBox9Y50aHs
o1VjFG1ahKwSUdwEWyKfCsVT7BKoYwWfpecl2DBgDX9ks/vNHkewcfwr4mWcytITyaNjnFLn6Gmi
o1ddqXWbbh8bwud006Rqi6+dZXt40f0++zv4qZslrharZJ4hE9kRA1Q54jju7dc1zNggVTovLJmq
LM8WaaptTYf1FXdAF/1wbGMphoSlQ8NOouNZ+7vjvZ5epsJlRpyIydoiqWxPLb/NY1sIWjlnlMdA
kWQ08rzpVca85j7Roy9thOD0FCLmEZoJsUR/yaDqcpeGrwt93GMVewEnDZnvXZUui9BzNWFNCggp
RcY+K2jtMOulFQb9SpggkPXPXBtc/KXJ23z5Ea3Bi99j15B5hOJ4CG4rPRQO3XeuRviXlFHou+xb
4nmXtaWdDCqrsincHplybeFslBzmXWMKUYlnkG156XuydTc59RN9AuGd8We557Zf8CTSxAIdplZq
4HIFxfvRXajxWpAm71773eX6J0vlmG4l0dmKQNHzKaE/IRE1fi1TSXv5TWyimTDMuoiQKZUrwBp7
Gea2w4gQ3Gtt+jr3VsaqlD5uIywgxRiaBhtRMnHKJbLetJJwZoT1SO/zKEHDCJxJHPKtCfV6KYd+
bC5t62asoNrW5BYZCilesx6h8Tjuyae5ld5hXPa2mUyp42rTMKmSzGBOvg87N/MjvkoO19fG9cN8
E2Izp1/oQIqo5HSlSckG7UwVcbUkfdXBEa55Mg1Zp0uy9n163AmeD9Jzb/jXhbXrhF7KWWzfm51h
zHC5tVGGabtJGxtyF+04E4/x1sH5sxwt35XBwCma9xJ9Uv0CKbDdjOhyXBpeDxoJDJFEHTI+C/Z7
VvDsGssxzjleP3Qgrc/5gEvq2741jF3XrjD5m0gQT37uBgv2qKYl9w+tGTJ/v0bIX65Nrxn6+FDX
h+K66Hla/iTjrv0BY3tZ7krvktacG5917k2NcMZ4zizp2ycfosyZ0qADentVclb2DBq6DUlZxJSZ
1ykGVfxrH4pEJ4ds8isNZQpuNLwoblOk/16EMb9stguSnQfR9eholW3khjJpRpf/TpzqclyvSgyv
AUEE6wOoUOZYgzVq8BRwnq3FbN+h39/jceweN9SA+S1z0YS+6cXFX1bj0M2SyUnyr1LKzg8V6qkp
v4sUV+p7Cs+j7kEBHUmPU4dz+C5mizNZqbzhOdq9Ep6hOTMhv31jIv64wSBgRakVojg/6xj2MRdw
78XyYvp0aT82PhX4+Qj1antgQfcDTlu/LfpORFvnylS0Qb9lK5LOchwpiy/dKEZ7O8Xtmp28k0q9
5PnYDqr0akuHcz8SaBAj5Havjns6PrjGe3WauyWKbOljXUQv7WhF+ltBouZOuPnsWuok3ZIS1yLD
rky6dK7jxXfx7URcw1/1qHuCmF3kY51IV4xfV01cf8Eq7zgE884W9C04iozsMZrDAkzcqUZ3B5/b
SNW+8At7isS8ptfJC8LO3R76Ht0OK+/vs35XGK847Ig+Lyvf1rwyGtPPcduIBqNzaDe7mzgOLX2C
u9zgVdVo1i8CuvHCkSe1xHTwdSBwFjuSneXxaZyHgh3icfZirtH1TMIBDg2tvkXWyfyVFSKhh2F2
Qhy7DGfzOuyaNtDk7h2KYoZxOreNV/Gn06QzUt3IgYQeypokqOUSb4sr6hR1cX/v93ycL67dQSrT
tjeDKB2+Gz0zjf6i+zUviux2iMHS1DmNuvHYregoY5gMV+zxTTNRZX4KOhTzm2PQwj4kfUYwZT6g
64k+iHFW02GCI6+/pSGl44U0dkG0TzBn9iLJlKy3aEqF9URJu4XwH8rIcT0Wcvf6ReH8ws+h2xN7
mjIUPw/Uz2REUlWAwPQAsVI+3PVKp/u9p1hi3VcuWuO0u+SbINFee9pILasm2hiHC2RKo3/nFf4v
wPa/d3flA1S/piPigi4a3ZVc8cKWA4jyH/8nXOfv/V02bXCi/NRe+jW2N9ATxPdKG/V/46/+3t+V
DotjyJD2S27auQxzYl82dBv8G13uv1qbTzTpfwDsLN8nqzMTLpbK5Jq2ffftM1f+N9/9b0Nr/qH6
JX9v8OryTBkRtepi2ian4kDo/lmzkam55FB2xSU6qDpRLzSNsO23Yc+PMQyTf0uuUGR1RuT3Ehtp
AYaLpGtfKzLyaSsjMm0ZrqACHY01cUOBF8wjEc0ptYaPZafGlJVNhgkJ9wVz0l+Fl0mLbT2Dpuuc
3P6tA86/WsC/4ZGrVVnk522+eJijRddeGh7lNQyOYlNzswNDKfNmJ3kNKCAqXAXmB1UxVIBJlAPP
2uOtRAAP8yHJl2g6rn0zT2c+ZGl+S30TqWrU6JFzB7KoiEMpbTEyYL5HKU6RHy3L6IoF/rTzPE4P
0EQGdCqMTYtcHlp0e/2U0Bm0HDYKNe5BdpFT+aFfTcfqdGq30FUBwSA9KSrS9eTFlISXwczgQMqe
+qFdy6Zv+lihtkQ1vZ1slidAUewu5raKm82aOg3wADoMIlpnfyXFyv39UFDh1L0Kc9Cy/uuM/a9c
wR/G3/p5mX7/Xu7ex382/f5nO/H/dyd/Tvi6f5a/v+qfjMP//3AK/1Sc/mun8NL00sv3/+kT/vkP
//AJZ/9BAKhxjkqY8zj9VGz/l0845Z8W4pSxIqeE5JiO9t8+4fgTRZsihzMTyeEz/unz9Q+f8DT9
jwKOLRiIlGdZGn/+3//CJzyFhBiR5L+hYkrSPMnjLCOU52iMTP7exwRfoSkNGYsP3k2rODQoUwf0
TaaT83e4vdLwEv1VIqHmRuSPW0P3egKuun3k8O3+EFAisR9LsnTiMPMoWqqM0g1OipSIzFXjtqu8
XEyknxbDMfoauZZybbl06OYFJw+Xt9Lsm04ebF8svNrXMexlPmW5vY2R4hZjNWSsRW2WjPld6ILV
SCen3GQHr/J9JdW+WDsfFm839doba9WFWDMNRzKx8CcM4/KjE1PKjgXo9FJujB5gGtTVAJ7vV5gV
vExu0DhGhuEcmocI9pgHNbiAl8pXFI3mZ4QWzHr2k6nRO/0BW7fsZkdEEbFoqpb5uGwX1JS7VrYc
JUx7P2v3Eywxb+KkGG+UyueKCbUcE4rKYvP8Jp/z/iFTWtC6ZVnFMvI4b7us1TTaWm5BHDyEyPcY
qQcYhxS0Nqx9hKSBlkU33eduxaC5dpuenR/pofCiuKC8Tatky5djli+/AeCtdWLZAyqB6WJ9dAXY
/yeJtscsV3uVI/Ifp1V+7Z13J1R/+5FtnXlM+vSDdx2pJgB7NWlG+3UcYGiu0kEfkOB+RKL4AQg3
K7EvzYnG+8+MttFDnLnxkAIOLcm0rzVmZ3dlaqR/xgSjtw2H4Gkc8VOnInIgF0TzVaEZ7Ae8SPkZ
/ZzjIZrpWi3IfqtEDEivCkTL9UUmaxv/CrtVr6mPZVfawBx9tlpuF9gdNNl19n7JfjUeil5sSBNF
1ZwNeUjvO5kRfhxlviwnMIzx7ZjupDjwXtj22rqCPUfrohOUpFvk+w6MgIXNW535pNjcXbGQFoq6
beEFHN8AQuTFnzEWy7bdCuZmnn5piYiCAIq0xIm8zlM+6hoJp7cnmw9wTiBid08iBgNxU5g4mXDF
TMkz6pX0ne2sqOA4uJ5d19rHpCAchli4WWSaswoWETuq76VpKyoX+oZtm1V75IrSZDQHaB4Py7mF
t8nd1HTjH6DbS6mFNoCwMVHgGrTY7h3yynk+mLHpo/l1ls0GgKtTTaWQ1FdCBHmfrNkXwUxWW5oN
1VJEXpZ8oC2pVdNhFxfIO/3NgHhRXNOk30bACIBG9/MMwKqC2iK6CUkfn2GstJYo3bOKRNF24G06
lq1s7Hw7o64AjzmiLqpnvaKTsTTol/zgAH3Pfe5HV4W2WTCXUojm7JpIlJudv7aTyX9EAY5bxeBb
dCiHKBw3N7ZfiKHbiUUo13mU8KMpdHwkdlpKuOqMVdEUtEwH0pfoq4UdN1CoZtH2koQ8qqfO7qVq
p6bkWqpH2e379bNRkygguFlXPMwylTdTM+rLCIHsDcjRFVXoFI4AFqc3M2zRjVlCVgezFHfFHrp3
IaQu1YptL7Ydi5EB1iX550v2VpchwCS0UKE4zXPSYhTmxORNMfniFJupOBWAWy9Io+Oqc/leznLk
twrY4b3RJKsN7+JzTGR3E9oQ3RQkI19lDrc3kA5zOc/w19727jK3q32OcU7Kvz5SLZt9JltTlDH/
61vxVzEhYpXBc0lrPA58LqYavf31BM08xmez7lldpJ/vENHwe1onjeq/fVcGEOAaSHRF+2m4iFav
L8WGJUHsbR4WaIcAeM591U6jvGi/LMeZUPw+G8IRWAc/5U7tJSD37ILKeQCdtqUPlvlwKHrsHgnb
UBj60e9Fs3Xvf32+4bT9FhjtT2rGK2Ir+P1fawjIf32J12G5FBNp1zvR5+23GEfvl5jz4k5nbfZr
7Zb4ET2V3fvMel3P0969K5dNbxqdEB/r4Id6YNAmloXfEPrQYfBdJdF6AQPEXxjaP56nXUevcmwB
NkHzU3bofkLhrYvbkEC3O6RF+CNDJO4UgFO0wO28SibNx+Jbluc8YhdYMazAf7HGNE0/s0nT+ytc
S8euBRQQJxgdDeArbQGQjW65YjjTPJUjy9UlQjHyMss8u65sgxFSoA+NiZ8BPD5tVJ9Xne21KcKh
zcMp7eeLZu6Yuu3ssuxjLApTxZ0gdSFmfY0Z+Lh2LB5CZrHRi+RLIfZvXnJTZcqCDaVAr/YhmU+g
c5Gae4fNBGz2KKdlKrmY1ZG4fDw0psgAZwLSKSIpDkLyuIRulNzMGQQtcatdRb3MKqoZgCyRi/NE
scXnQIek2ublnWECbbW6yZdN2F5hVCyx/uZFpc0PNzU/c5jq1YmOnpMp2HvcJbwC76DPGG08IP8P
2N0ModiB+zn4vQAtuSj6dTX5WqftPr9tLRgX5ll0M0kfnWYDTZ9GAXyic3sB5bohcJPizxrPx31j
5xh87gC/YVxZcn+al8bdAN45zU1Wox00q0dMqHpIVcTuxhzMWBEWUc1MFjdbr+NKqQV2TJQDb2m/
NhqkbBQaTFSz8xX19ze77KcRRGNJe09PS5HtgMfVT0nkBsrik1cy6QTGEWaQEZnjms9w3J5kwso+
2c67i+zB5Ww4xHwFu0d5FZFQHAUoO7L5tN462t+KHhhsGYa1NjoUB923CIM5i64+3ldweO6C89qd
0DxDDy4ZL2BhEatNW8E/Rr93G+idOVuyRwzkyE4i+KYCXMq/DCAln5KZBvjB9HGti754NhNLT+hq
y85qaEDURr1cazHMsp7jhMF4hRENr/OEPzYiuyAbLLpa8pDCGQSIPTZfK+/3eegfeJ8MR8RqCHzQ
oh0/gmaavk0boRYaMekuhWS8RkJadKUwuEboli5XxptfQK23+wboyh1qzb4yiiR1MY7Do4ytqXZr
xSXBJX1ohqnpceXRpUaTanaaGJpWC+JbsGLaHqe4m16GUcFhOkTG1A4+Fz8019EJVmBTveYTRoVj
mMDF+4Fet6zzRwluCuhOoS65npObjHbsHBCvfq3OgOFjXfQAh2mPbSrUbcKn/Yi4mFw8JRsw7DWs
1dhGHHwLQZBBM2K2gcEC8YHrkKV72S3jVgsZBWDYtOW3cmeiZiNzyBXNeGekmepOKQBhIIFKvcbT
sw5SgeFHxkgLtJ+Nim0/fBotZddjJmQlJiaeUB2EmmGs4kGvATRDbvJD0K47Wdv2tGwhmzs4yPhL
dC3mZYxMvW72sH0Bnc8fx2b+TKFBz1EV3QdoZX/ijdUXHpb+sFjEfx8v+1e/bifakKWkMPC8gMe5
ZmEj4JO37bdIB/qrGFl8iigD/SNULVVGzrIDXJc3TTitMILHhQh6AlKyZkF+jDup6Jo/fBggcu8Z
K3Envy0qzHfJJM0jUZpXQZtXTJJQh7GN16tGw8MLR8pYszSXFwraqMoWJKDL5uih2/BGBdN/cKM/
7ekEbgJXWcnj4t5z99TEpC1DCkdmXMspDIom3CYNb4dH0LUS7MqKqGZX9q3ny0uH1P4KtcQvxt3P
uKfIvfIoq7UaCTjiBJeZSHe6IFzq6ejT7oOGjtdOdO+s33H77YMpE2cfJpyxUhWElBua8s9mRCMe
Ug3MgixoWlIV96jRY8wsXdjdoHV6+ymCOekVDM4a9+1rTEgC3on3xY3IEI8NjO2QKqcV/xRQuNaE
46oRRyfUdqWI9HgE0/VegPU8I+HS72hiRFDk/XUb4TwdtYafGyLHRwgqQuWS3t5AMKjxmFIMGui5
v7p43UGKbM+bLuiZWNj6yoylpZ9DXzc9udc5fS/6+WunSXqMGeatAvzMK/h1RMfZNlSUca9w6Pfx
KWLIKWH78vlQf2cS3XbSUvcFXq3rYVH2N5AeJLp2GuADDRJqhvPPc9oy94gO6gWz3iWERJgTOla5
LTpsNte8gtGOxhoJFnrUkC2V2wjNjZITOXEGpQ8o9p9o51GVok5XhOA5zVPaXDBudDn3WfSiTHbJ
IsAuDQnxeckkffDKQtSU7KeoHcQ14UTUvdEcUaTlJRop0SkYTWnVu3k/BSxjiWs70wcU6eIicoLt
jAy8XuQePzUgrL8FjG0ofbM+btq9J/vYf9VhKslCxqc5yroXQdL05MmUfUddNR8hPv1lY06vQJgQ
C5l9ACvxsMfmfmD6FApkWlrAihe8hL4oOmyXxMCcEhv3Q63yNsa6fmsSCtdoECeY7YiR6r3kVwVI
rpyaOamWXGx13mOOjEd3/ylf0jQuOSiB20AW/RRIscChp7PV1kBSoFIVHz3fl7Pq9+ZAtOA3vhFI
z6IfTLfujnEPL/Mh8r+brphegaINNeZW8iOJQn5G/BK4LMfmNQNseN/DTf2007y5C0mEK6wp4hrS
px7gG3KeBotJYev8JbBM13D0yx+kadUIhQfUyRBOhLt8gX+3TrL8Ls/SoWoHt9x3CM4VqC/MHdsG
C5xtG07TuAJrS1DFV228/9KE73W3tv5xhcHuaf2sQ5Gs0HJDAyUKb+s+SEtWpG8pHCwSCjNBPrS6
WqPlo/WgcTMGaREcAdMTlbm7BXH2HkBafc/3AOoHBNhV5pZg/6OJEdDH2xZ6UdluVSU42/ibjth0
CrZhL/3M4kfhF3Lb8RHgwhoiJOZ8r6D+hk+XVo8evtOQktHsqNP+WyFbei7ImNfwNGLoQrb+Enwx
l0VrA8IGlfZI0cPwBb9OHtDYcE/2T3dIl4X8ee/I94kSjPSkqnWlGwn/orXeD5Kn84cB81hhVjIW
fUgaVeYxMhHnNCgNsMgl5t70ZwCc8Y2m3aeNKGooZBv8kWS9f56LVKBm77q0Hk22PbVGJAfUwups
dA4Fk+jcLUrU5WCYYBffJnPtpqBeDB/MU6Y3XAMEcfbOgto5D9Cy3GQmV/euKfyvbVWI44OFxEb1
4nlA133Zo3/5sBoSvS2gY86GO7hPfA61GSJlv8eWjFfmDPkhdYw+KTaE44IiEikTn0G45/GxBX1y
xrAdV9u0t+imDBos2sj6237Lu9s0BfCReiDNfbOdoJbYbwmkpDG49hsR2v22CWkACu7Wc6bWBVmC
YxDW4SjxTsxnohNxyCMylGMjfpo1mw8YFv7hLRQb/TTcTSirZpiiPExs1Y+MbvRPAxU+WB4BoTAy
ucdoauSJSbfLErT9+EPrvL/FksiaQcFyYlvK6zhu50eGJPuLQxF1LkwDsSbAhAqTDvukzK2jdURx
CMqFQBHHOE/BZja7ZtjoPKnjlub13tpNlht8sZ/QKbWevdQMbU3JUvF8CCeuWVTxyUZvfGwwoTvf
29rYZngGHbdWohUjFqa11xFpzhEAPnLgLg0L6pk8xebKVvCbysKkeNhSfzJZBz/XpbH3qnPN/crV
XCFRhTAE7OAPs+FLgYHrZuAXlp7T0Q5PO9JlWPkm0Ve6oOxop3WpHTrjT/qz+o+Fi49Rh1sUk+0v
3MbLGd+rvfAVIBEwhP6O+H46CbLIP/0u+3cNfdoRpBxMkswwn7wdtu/ziKASCz5hYpmGRIimNoMq
dC/ei9yoQzdqd97zpTjTWZvjBjjmrY/dduigxWxL6ZbkF3exfl2KcYa4Uzr+lIxF/GD3Lv6p+QKe
0BdTtSyM/HaAiWqhNlGbrlhLt3X6yDFNvkqbPgcwso6vgJaaD6c7c990y1LphRmwdtAGCpiY/5Rg
3TNB1H0Q0p7dMiNhyflqfmzrSp7SFQ7+ZO3W7wXElAgNpPjwcm9vxij2Z4ULeajg10ef5jzqnv3c
ILgaO4JE+Cyg9RZdzZrsEJG2kEaOuFxMi2q4FIOOs5KYpLhTqpA30E7Kj0yFfvq8TgQFOTh0X5Zp
Z3UPBn8s6Szh2TtP7D6jEEfchJ3L8dTSbIZugh6idFE1GdmcQZ4gcZl0ib+B4tiCsCwS1GDC8ge9
duwJKJq6SyCdf+9TyNWg8hlkOYV9qnxb+G8DRizVGNPIf07A0l6IoM0Npy6C+WOUHlMuwtVIKGBd
9nm8oyj67UYD1Vksv8xW+C/pwNaraQbgYuBCMbDFIuap/Y7D3e3kgSPedkw1jxEeG5LNjX9J1yEB
cEmLaoPe+G5s4uaKmDnctyrJDkNu1wccj6Vkm1h+cSQ4oxEfWco/INl6JgBNbyOtvy1J8yyzHXmO
j30NoetaM2yTok1/DYNzVZrxH9R1h76HVmXKBnED0LB/WRKSIrtJ61ixrzSMsoKvI6viTRyTZMnK
QOKsTnAaDtmW1jkS1DIaW1G1fZqWmOR2BFO3nSB/RegeAxLHbbx6I5ZnzCHAtpnVnW9FinDX70ff
aQzfSdL0arPUw5tmexXavRnLIVLN3WHW/mhQZUJFEfu7JAEy2DTDGQd8L+HK1NyNy5LWGLLxn8yd
yY7dSJZtf+Wh5kzQ2Bn5gHoDNrf1vpO7JoTkLrHvaey+vtbNLLwKeWSGkLOaRAAhBXhJGq05e+19
6rPUa3lYRAk0bMxsw7CvhglwZ2DkY350HGc8rMuw7tee2BHdK05NH4/XHH/yhDXb+j7JPA9xdS98
a8a92XTzoYPUsiYzC4zMTPZtv1k/iF7tH51i0KKtgJGeTQ5I21rmgQkYdJhT+oloBLDB8NpGxJmJ
QFypiuu59qipwlfPfmdDZ7p5/qqIUwxB8/S7HAbiOuu0CzG4KStyVe/dOpLSrZdNT1VWilAMMkYG
nCufdEdwLdssd50Tp/fTSFVAn6UWAs1ebwk79aGkLKtUnxy9wWmua2pEO9nPnI9MDs99w7N3dTvo
HaGdiBXhzhgOT0u9Png1W+BsKiyf/SS7ua7raZJQ+4aXTlFn6/TmtJdTrIwlHGTd3sx5cwR7/9IO
yfXUah/thM6q0f8t0leZ3ejJAAwE33hpbBUkeiwP0NlOqCcuuzrb/e46Q88ppH6ldNMFhKgxuqCn
jysgQtDGl/14ZeyahbrupqpII9r5fmpNBsAMc1QDIw8cEwLaznVBqU2aX3hm4/rL7N6mfNyBZbRZ
NOVFdXShh8dxIPaheQUstf2VcJ5m7dygsLIvQ541EceC2HeQfXawmcPOLpwO1WKjhVjWX1t587TY
OetbT621Np2r2it63+xRAog1mKPOlEu0VUtGP81255QWVbu0HfwmBlM0evpHS214Ux7lN8Ok6J5o
cmHFhLbATBLkqztjm3KHs+XOz8PqZRStGn1Xtfpr7poJU0sxHRzlPTUOW6luNJdrI4VTIsmu33tm
a55aWz1Ip0X1WMrpBpNmYnK6R8b2miXb2fW684zp65R6j3ZMqQM+ec9Mr8JiNGLm3tY9qqXQn9gW
5vvMe98g8qnL1RSWde+J/eGXJFtuOUA0wNJN+pip+mNFp7kphNR3iqy3a0sTHzIGcPHaUM82XxCY
sve6rT7MpkpPprvsWTFL5jSGhBTZvF8v23toxF1ptR/TWB3TxniOu9gKm0J/2OCuT3lS5Vd9xYnV
E3loePU3B9+431ecZ0Q2IVlBCh4Lcr/9NWb50Gq3vtry/MTpJznNUm/3hibeS9E+JUX2bcrAF5JW
E4dizstD5ZUoRGxEz8mY2HuTbRqQedGnnJfnw4BTIlqdzbtdTePDrKbyEZvHcmy0bg3IQGnvTReD
B7kWTZikKg04lPf3CeGC+7pWb/iDquxqTuYwS5+Y0udjWc2tb5Zq3RvYCeH9m+Rru7QiVE3NENeH
PGDfdQSbz7kbjUgee9qbdXUs5+2tUuJqSNRuM5fF7xZ1KgugY8UAzOwYILrM39bGuud5HxfTimzc
FybjzjfXTo+opu6HIntchjhcciS9TtXxXZbylyZVnftuWENtaB9Q0B7Mpd8pIz22thvSEQgys4sj
QWtOf4OMPlvxGNYqvVOeeNESPvV2ORYF8OTWqY+iXIow1sT3odKPNl/DxNDYzyq/bnX3qBnuo3DM
Mpis6kRoxMmmy7K0TH/zCuNuyRvho5spEh5mN3R0/VQ2tJTyys55Sfv61c5Htr91+9Yt2p1dpIEl
hkerS9dg2MRxRmFMOQVG6Lftq77lN2m8+Fo1hixR4VK2z3qKk4dd7K52zBtTtMAUYM5H5cXrTRI3
h2akSSj996woq6oYxRUNy9CycE6W75tFXzutd4vTpOENGMf4lRR12qhr7KCcUoXYOma/VckQlevy
VqX6HC1bfG1wHLEnMg76LmZu4DsqPYkyS6ZTgjCwczt5StzUO3eDyDi5mbX8QqHLxiKbZ34dj/Ot
K/Uz3Qko7HKEjCpnzHaUENpX4JbxbpFWftLyLLv2NBq/lkrmVElJXi5NZ0/9JDumg0ZYn1GC/CMY
ti8EpMzfrY4NO10vy5BBXpffMsfmFM6+GpYLOQD2P9KHvo0WtnJEXn04zmQFFb3ZEVqIb1m8DZTd
GdBqK31Ap6OklE6WjEzejCO9HIuKyerN1sSKRSiHPrIVFeKEKkU2yccMRP0w4QQgNU69W0VBRQHx
iVqEr1R25A0G7AYbiuWqDru56Zk0bPtkzNWDqJwJqQKrr1pfrLg+dbIYfaXrd47aisiQbRlUcfdS
pupunoxnJM6CRsHo+ppj5WEnkv5Yb/0aYhF875NOcODWQdxzp3lSzSShf/OHcXOObuyZO9WZcQD6
u/rK2u6Ndmujqp8acEG8kOVaorOLNzKdB2iXNg9siu6DpRf3Nm9USvJjgTjZuCZyvyJ4+i6FVzP1
hqAq4yJc3PgGT8CDrClGDBJvAHYEn9XnMKWlDq5Dpoqyvw6u+KqmpQx6tMJoarOL92V8SRr17ulj
2MUeEoljR5OVZIxj8w7rQ7trStqYlqX+Tt53ddAczACWRHeTRSrZOhjR5G5dqMry3I9TmKjZOTYy
f9MaRIaC5F45jje9Npt7K+3Ebhu6BzcWHKXth9GR/W2yyCXs48W56htLhfFI2XqqWJWZPs2TW8tA
zkkToi2np3HKrB3EX4Ori207sjhF8phDqHSaKugT90V4+XADtW1fp2N2HvAcRKCKB1jf25xUMrYT
LDQxB4w+LyLIowhFEpa+MHsqOyizhZHfzrrM/GbQDT+X9KuYs6zYKYT4KLXYKBR02eKrW7Nj6VKM
1h1DhhrHAsil6cqmScy0TU6EF+weeIn6odRfiEECPEtai3806TGbjG/mQnmiqa7h2qtoNeryWk+s
kg2oVwbC4qAiV5PTTaXJmuosBzuMVXNOPdN8mcx2Kau7JmmF+WMz2rgL4w5VHuac/Lij2ShZnBeM
gSvk9FCa12itIP3Cnor+ONCeQFx1bU8aACWIDoWpTzQt39mDN+O67qz+W96mJfX3cdi+pJTglvuB
ElHrZxQZ5z1/ONvXI+fPJsJmtKZ3rO9xf9trzfpzKxa3j5DQW+rwFQ2hDlVl47HJ4nrCAbQggTRB
lXSNHuZ2r4krqA42hM4q0zcSahOiYWxLtg8GYhe7acZ9kV0tdtaoh6mPPTauGGzyUMEe1ac6ST21
85CxKcrbnnKC1uwmfY+Fv0dDLram0M4JNdX1Zl5ibo5odkpVtmkNY5i7OacFPEmTyBa/H2kg9Fp3
86afPFrm4ILLF0uMEfsex73NgCIYx3NFXgJu/TXEZpNNvqhc7w5Kwr2xpPi+dPad28NhW9PkBKVT
Z/uxGOYH18Th2eVthzc2jgHgMpV8rfK5vdMKDf9FT5tZIzB01tJAr4V7BOB42CZpP1VJ8Zr0cufk
KYVtEQdGpaZdUph37lzR5pbwK8gaIp7W3rpHEG9Oiea2bsBsqLYXC4zZ/Tn1vXG5/uScieh9nls4
7rlLd1oSv6eWEvuqlHvynvftxB64L69WOxNhnBMiW+VNhsSRbogrGdVEaewQJXBPTfxhndPMQVQk
1vSdB84jx+Wl2zBJ90tzjkeDwxvb3vNcrbVfeYtxruw0DeXlIdV2bVLS7ve9ZjbHASB6P5vt91pz
b1KYXc5I3Wlu2eNxOsLhXmFv4rOkvZOWMI86RtsHesoXMuNUeY4HHJjaYjjXpaVbIVXJFUQhj4/a
1Ftf1kXhr5q3L+1YfDRsOsJx6ff5sMUH2dKBPBk9+tFsNgxq630Yq5sfVaNuGgwJ+2aan9IlW84T
la/7rnPpiD5LPIyZ/rUe6zTAvMYqY2rUmfuthbTmgFb76ZQ3dBfiQOtt285a0L+XdKDvRbpENUwa
h6oOgaFbT4hx5kF6LILearSRJeZ1Xyalwy5B4hXMOSnXw3IP5+z4jl0lgWN49GoTcYJPVHrXeGof
rNptn6SHXTNXm3MPq+cd5i6RIaJJ9x7PJTFUGcnvXkevoMQcxGGYYLf6fuAskaPApj2eHpO7x39l
Ei0FnHvka6ee6rrnDEjmo0MQoGi/0Qlnnrdb11j1oC4wAsS2ZvhzXLwVDufPIWNpa4z8scinJajw
y0XIq4/bUlXXXhEj13odu0GpRi+0q3x5aSyzYjMD+3RCyFYrBAXP3sf+gdeGrKvtG9iX8b30Sru5
Hz0OhwbVerGrSxwId+7a5MNu1FP9ZOdV+30jxxmOZOJGr6ySSmmgldaXIhMZymHTPkOs2WdgRoV3
FuFSbf1pu0xZ/jjEWDLdtkbmqq9KMMCg06m5tB7ZYPNlcyMGbTuw58hfoHxJnlzSmQCVeDkxgbGx
duOyCPqWcRDVcT+nQa8Eu66hnlv9JAxaavvmqBb3g0MfHqZJ2SQdLnF91XtF2FjdfFqSxnrQbGc4
uaoywiXVnDuvWtYdWkN+M65p/ZC29TvNDI1rPuI6KKpSu6d5+b1BG6tjT5OfR+QOwP7yh93nbkg0
EywvPoFms6z7VsHTh5mItXBzkjyG7Um38Qwz+5WWes8oiipcib1Wna4d85gjspFlD0uBQGet1KZY
hw9uZ2o/6g52oPFkMKzNPjfqJli6bT4yQ+xsGz7I5SOJKrpcKgZ5YYXCjgUrs1NcJ1J/nDw0Ox0j
MopW6xvWfG6t0TgapjYEse4ZwZTNu80tePbzPGR3UrcmtvM1OuOYSvw+VRLaCP/PRjvKm8SpJK2H
MA8ETd7rgaQJz1GkxeoPqdE/b3nxYrq4/GbVfXAAGh9A66AXmvkxZdrd4KmW5YcjrScKRNlOoaOg
wD8klZ4Gce9J9t/zE1vQHI8i8wQG+nlHptOXzas8yrPlfIoHnVcjRrTu2cF35vlzP+sgNuvijflV
Yts2PvJZPpsYT6/L2S53AArZfoGLzuF7Vq/aIg7LPtemvuXmG3Vw5TRRBTc7XskUI+nOENp3pbtO
RJ3IPRr4525ctVp8dYywWMCfzLjvAjgt3R9y2zmYqP6z74wrXTS3Qtxszfi1sLv5mgSAYl/mwxph
CbXOiIzDDZ4b6+KX+agZj2GL0+bc9eCoflUnP5w0gwDqonlcdlT0yVjgS/O6xxn71q5JUpb2brqS
mgyFN6WHygTUMMdNsBnHVNGYesZQNwb2Px7IhUPfDISGAaIHSf3kKXFQSG3GOpYhPpUAf6/LHYhH
Lxlv6IN+VRnwrLi+pl1bJYCz2JOwDltSRcnmtVd53mtgOXnq2xBIIa10UEmTWRArEjd+l7nxYcBH
elAU3rhfgK7MW18qMTZBSbxdkfOUiiFLwHVzkgaW/EEbtBeaQqzoVvD8nk2w1jivG0u9fdfgyTmX
tY1WhRJOmtdw1oq5xg/eHpDgcLkLtuRNQ6HSxLYI1OC+lThQqaBo76ZYH7dWGZhyE/o04HWZ51zb
aZO9Nf66cTy0XaxUFJ+P8yZ/CJwubiCcaaSNZsbgEtt2rHlY13SBqjmB/Pt4+7+E1t+X//vetGvP
aWz8f7d/BcH/L8TbL7z3v8bbA5Lqq++/8u2X/+O/+XbH+ZtLGwMAcmk7rmlfQtz+m293xd8kPg7P
k55huTpH2f/Ptwv7b1SwKbbbkgnLcC+NOVDOx/Q//0Oz/obhyPRIpxK6J0w+2n8Hb7d/YduZO+gl
6kpTl4D2TNCf+3YJ02wl/EO1y8ikWc1db+Jp0dU/BgevNfnR3P2Dlf8/teKsgPw8/Od/XLw4/0PQ
//0qruVY+CTZT8AB8Hz+6NWhB+hcumqodjq5J7VLoMEi9yJdbkizePjD0/8nl/p7+/BfruUIw+F3
ex7BaZ79OaDMVXk2Vj1nBatBsfqyDpNjEBSHm/CLW2go47B/jb2ztS3uflZsD51HZ7C99lgM5bC8
tOXcOdKXW7MO57bSxgkQVEnJEjZa0wvJlqYZWRwi1G+SXP/0JhzBCLEFRSTL053PbZ1JBXeBbSrC
IbznsrwlBtvHsPibh3NJrvv0cBiFjgEtCF1jfE5hnuu6w4wUZ7tVyz4MZz0QLXjDeY7FZtnBeYb1
hcBj+tO3372XP40BR3Bpj2ZVBv0VDfOT3chmys4bw8t2pv+VatMVTolgDqawCbxo2ydP3p5kl9+E
r10sIn++X6nbkvAFg6ZWl4f+B5OYjgTSUFHNd0207dpwjuKwOLlhe6ZyE9bPf/10jcsw/vx0PWR4
0yJdxQU8+vVqF6BVRyTJdl1kvy9h9pActvCBRTmEyvLZBYZLlPo/qWb5j/d/fe2/Bzn/+dpYaMgI
wbDyOQLUBLlyx4FrA84hlAwv8kCp89S+4P0+2vcQNSdA0N/c8d9f2r++qqF/Skq0cqF0lRvZbg4g
u0JB+pQ/+pTNQvmQRNlzF5J4A4jFBiwYr+NICz3Tz4PMT3bDgQPmXX09n/P74ZDs3Oivn8jfew78
6bdJ3UAcZOoxrMvY+MO7l3WDp5m+BDvqHgdz54WECp6MYD64UXFDIM1rdh5v45YSn2/dxbdsks7a
ERDnqnlq7vqTdaDC5v/1b7oMt19/0sXMxAduG3QkMT/7OXlrF2BMpTt3m/TmSrfd/mFMsmE8K8cU
/zCc/ctJl5Xl08VoCCNYe4jXsKCvPt1/o5VxapDdvKPqsZThWhpkCV+G5+86G/75rjzuCK+DQzqC
YCn59UGT99BV89xxoQtEUCk3mPhGArVt8jff85/mEEnGr2sKaWDI9IT1abjRbxsxpaUSnHTaHkNG
ZHgn8MjArH+3jHzyfbJkXS7lwdjyL8mtXX7KH0bPNqYiKQfFpb5Zp+VIX4goD9sdFUwngFCKOLyE
lFB39U17I75tz/RgPcOVnrXdXw+ZS+DfL0OG4wmTJSYg6UmDoN1ff4dm4vaqllKLll0dVnvH7332
r795rp+HimMwPfKJ0EFWEPDyeW4WTraRaMCnUuNm6rML1fmbwfj5zXEFwscu2x3D5i4+h20iRRko
NCsLT9AE7l15aH6T6PanW7DAzli6IRF1wVv7NNoTKKtOrloRJQt5PzRkRjgY5/Y3k8rnq0Cl6zrz
+8WoaDrycwc/r5yHaVybKqrzQQATkMzVuX38m4f1z65ieJcXwv7OgFL89Z233TaR+kI9d4mlBsU6
8EUQXaKjdv/14Pr85V5ux9V1m4BPmzf0p7hGfTRqHHBV1DrQLnEzOEi+AsXDQWn+60v9s3vybCFN
IXRbJ3Dg13uaynJsqJNUUWrY3bOm9PYGq9u/l+XKR+uYOm+I52Z40pLup6moc8dJeAo+e0MhfGW+
kJRUtd99k58Hs2SWdNjE0CzJ4N+fAwvzQbK1otgX2WO5PelzP123spJHF94kcgt7/rfSOi93xfUu
2yfvsnYYn3MpiYyojLhy8qhF3Q/rNaf+z27yN4vTP70rh2MuF7SIV+c48scZT+XIDNS0EcroGIen
UeNMao/5wdIG89AOpvmbEfFrRxn6U+q6ENwUBxkGhvm5bT319NImXxlFdwQfWyzrRp+dhppDW1ww
gds6LX+X7c69fN4B875YZnXPtiiZ6Rytfr1LWUzZUHoZknCckKiR1NJIbwHcRmj3sKtasGtMwLIK
gPqYSOwi2ZBqba3SLhjN/FSSx4PVo+p1fYd5acOrgu9swhJqJmvQytn5Oa6tect5S+CVKEd9n0yD
+G7in01RjRLgGsdsG4ytSeWGq5u2O1eXG74FyyaoyOoMYgLKxoIYHhXoiZ+lpkJlXif7yelTofyc
xhIH8kTmEhFW88aQLgH2EhFETgmC8Dti2ByKy9tZVkwvYZ3mdAU2Sij+F95x7ARVYXrLo+nQi9jz
U5GqMSC6CK3CLamQBXZVLYofUkz3Q6oJaCYoybsSeHzZi83ybjeVzU+EL/JDW9fTKz9dLH7iMvXl
t04lhCMMbsnUWMTx8OCQ1X3dxfqIDC0rSwZTK8WEOF0OYs/DJJSD1KL4VimwIkoYhDqFJSYWSuza
RAXQ1tvpw0xaU+JZmOWN06qpjsiagkigQuSA3+QbJud806udTQEFm9c2NTc1P6oNLofvL3EHdsBz
vLhB8Y91mY+pq50xtfTVwN92MGeI0c5Y+GQ21yFpp8VVs23oMK071wFRoRupWp4JijVaxNr4VtXV
LeXm9oKUbUmCyMGMhuurdWrhO97cfu1MjBfGQaxS7/1EL+VPpIehDSR0JB4F6td6MOVDM/qJR8hL
gCdaW4OCelTCMqzFdwU9EMcolRCxSIRy8pJ8389t9y0H7a7Av6uRbYjmrTDqhknhXWzrcu0NjXup
N3sj0zjqfBIqbC8yGqzcY/dNUNBbWmDoQ5fSS0w1sHqP0s0bvJ7kDXE+oeZE4VbXEBHbeoaSyjM4
ZcyjVf+ctFN2Kbkqc7uaUNZI9VBxmx2ks8QuqgaScJTWjEAfl3m7swVk10q4HHjZIBzrEqungC4v
vV75mjbzixR1/ULeaPlhuJX9TTa6bMNmVJUZjDbpOih3WgOsk1HQ0z1kod4xcxHl/O1vlVPlfaBx
bn5XmUfAZ4Jg/ZOxhYi81bElyJT2YHyrYryoJcagg7MvdiqPY2255S4xTfIucswRFO4YTmu4ykHw
vGa9e/NsQiFX32uJ2Q6goNznzkAf8LvxIqB0baHXhwuYOVIYZon19RVjYJgamNdb0OkLSTPpKlhr
GL1rHBztbW7zS319HstlT+YEoSuXfkuuX3OgfB9ySIZI70rtUTdpZkTxOdO10GikDWSx5XHpe1tK
Ib0DB5uIEs3Lcp+Z6AhBTB6SAYiH/hjluau/0RjZMHgui3w25mx6a21ykLBdWnS10KpiQjc1y32t
lYqEkQt4NvDor+zKzlXQ2OP4rAAfHwgDmATP0fGU31U6LqDOysfzoJEd57P06j+MRXVEashB3uQg
9XpoavTeAyPr6JKULkQkOiEak50eu9RwM4iyLP9J42CpR0ZhkdDHeGPr1BnetIaCiNcLkWGjdzVL
UgEUZDF5aytafh6ibSG5xRWIDmF4j3YttHtjmOYqnDLSxKOp0ewf+Hws74irLe0vxmvIvSQZspEg
WmHVRBQagFWIqYOFAarC7ME2S9wYA8ZWbENePflLPcxgVmYHM5uOC5och53ahkgg2NPXYlx6OzI2
uy1yG4rJ+zURqLljDpgYDJj5ar9PY04MVgonfJRpHO/pQlOIcDSyEpQ/9bKv/UZATOQRG1TdJFDJ
jyVfVOGnc4cvzp17kujyCaDSJ8sy6wN3uqQwbtuwJEGeNMO3RCnLjhac3OZZrcBpmJEQkgLMhS75
xIQhQHIOvQoJ2XTyAF+ymlCquz7ZXfq4ffGG1hOBtnpdGsiiba/KvjVEQBBNyZXdEjlUE1M8X+OE
zIqoW0RLE5fEFVNgIRproXKx3EGde9nArRvWK3SsYQfYkLKfXa6lTsSXjs0aOjwhaKImmBKNvGdq
nzF0gtolLozSOunDj3btFhyh+IE1314X8464MGCCObb4IoWrY0zJOZZ8KBAqJ+AIOvWE0MwwYDhq
EUgMTEI99jiVsOxZtX3xtoAT+QiLGpkZA2aegBoqzsih8po3R+awwqkplgmU7cIyacrGkD+Vhjwz
oUwMjLYaLf67W4juEnXXe9NbosyliXDXQHCk8F4qRM3A9zwQK/t6iclqMIokzUestqRmWatacUoX
x90CCANdHoR0DKKo5tK6b9SknjZvusCjnNs/cq9WZ88diQYk8opILMMxNYOVoJpvUVdBDFuCRz5o
wLK1+5nCQhfk8epNJIv1hO0ulcqeABUuEYQ9dtHQNYe58M05sb5Vdi1/rHhGFy6N6YPtTLKYYAo9
Gwgy89Z9013+86zs5rtHQp1DzN1lWzKIVRcIjfPK7OXQtgp30SBEVDZ8ujiuie1IA9OZtDdUc2ID
20EU5i5FL/+qNVKR/ZVVeNMYcfnraPXMvLqD/y0gvi//OtGOZQpI5b1EssZr+4PUtZaHMcOXHcbS
apagA+wEFeQM8dOZjKHz5WzhMxtcTyaBpW/jW1+ZFcSCRp4g5hlDvZTGhou3wl5sIeyJ/jFnoRWR
o+fTY7woT49iy8K/52zMc5LT9zcriy8fhxwyi4+hzNaPXF9AQAdNb7HqeW4JSox/enGhgrJm2BGh
nH3rYeC3wOSTOqo+x93HxGp/QaDMFI6kMb3uxmr1Atl728MqE3LCJA75j3pMsS8Qu9EHdjH2l66e
NtFx5YIcn8ezfIJ0WyGQTTfbZaIgosQaspq20HFP8ggGWSraVx3psV+njgdyXytd/tw4MqTRYDro
vOU8VmpP2IcQwL2ziYWducKMmtm0rjyyX1i9e92GyU9t5FmdatCzh2lj25taYr8WagTfJIQxTXdN
71A8VHBkZKImm7tCx8vlrsRPcVGLre49WYdtDFttaUlqW0zjJ7AjbpClB9qLnDm2abiV59OVEnbu
QdpX9sme6cvqp53pjWdcpO6ZwT5loXBywL5pw8NDCG8xepFdmvnP2G1p1Z4Cg0ZNhi0YEpfNkE5E
oIxWsVYvjukqcZetuVYkB8I7+u7n2GXa+kyt3lzzgI2RTjpzrr1vF53O9jdznOZwY9s/A5av1sTg
ywB1bxpcnvP1VOtue4PZIC5g1xVUPnm8xky01DyZPubN+TXNUBsikKeU9NamBw3petcE/in47Eio
7HQ2CTM+t6DICpndu1rPhvFikb94CsV6iZSPYRsMM0nfZTK5P8CqWI6SpUnFXuuqwnoZZR0T5SMt
/c3ilybgO/WmX5sdJOkJZSKzhmD1klILCmPgQBgWCVrMefA2yE3gltq52gw+mwo7WjV5ZABkmuWE
ubBJJ2Y6jV0vKpxs/T4ZyyV3cVTb17FPrIsl0Wz3BacbSKSs6LRrRE3bJVhgjvuAWdsWRK8Llnjc
Gu6Io7bINJXt9bwU45fRnqBdjcyKByI10168FqTA4yss6fe4B0+skttpmsz5oFkbEzXbexz9vbId
xP4lm+aT4zVM42J1nflkDQjHe4l7jHmHsOuSCTX2nkbSVLNXglzWV5pjGN4+nknVPC21pr97hFYS
ipfTpefgxBCHwVDa/QTKBQRv7/ONCGIy4nSR7i5ZrE00jMsq7qlQTvLGIJPIwwGqMYHoY29pACMT
PUngH4X1kFc6cDluoUpWOCGt4YeRFDWgW88Wh2R+vEunXGyCM3nNunxrFQv9n+diMO+djn3IDQ63
XP8ybf0AUTRodgGPW5B3dHTZHDpvmc67CbeZwz9h7nwa1zQiZPYdlTn037xuHo2IWpRX+IVT00C2
NGoruevLNcUS4myK4GVSh1zfUzDOWC5qCL58MzR2klUhkqDWiOS+082hgQV0RD/wNJeCDOqyrcGK
83UFmaP4mb0pFZcVlqtmVQ/Los3V9cL6r25pJ6Zxnqm0Bkc7IPBjrffbA75x925RJF7sKxi5d7uS
mzrZtDMo75vcnL/oa4nDWqXe6B3WoRrFtdKbSY86uWysdfaYzG/GvFr0IZmMZo7qSnUE1gLmioex
yOqvVWNkcCgArz9Fhln4ZG2cjG5AKYGfJW9TP0lSl7A7930ibic4q+1ILDhWC75mYlB9Mo1LUYaL
7nbsDzWvrDgIkHYSuqnOooi9yfowzULrTh2xcxhn1Da387nZtEzDtmxhwk11QkOfkpVa3I1j9iOi
vDZcBI6G/gORmN3UviX8TCRn+AFQ4hLMyQ0sBdDv+jHyA5sbHffw5GdbpeKTaYDSgyvpLIpk6E7f
LXpW+fgY3ReyI+mmiw98ejbtvlOPNiFgVYCpLP3RxpyVd5vXDe+G5mqctut1O5VuphV7M1HbY9NO
LeHgeZr8GHULPtHSqtL8qIZmil/6Oa9e1y5Ns3DbsvbayzYjIeGqIHu6ADRRgUXh4MNdxyU/Vnqd
/TSGrdOCOm3t5tVoyK4KiQyX9bmpeu0N6CL3jkvX0P3D3tpq4hSSKedc016CD5pQ2WerJhgqKDCK
9ncUHtPn0i6T5iTIJC+OdNTLNViYyf3S1Vv3ZWrjcSIgh1YB/mjrHQ5b14I6J3gYH1OiWwsUyjSz
5XQcDCSHywRV3Y70FysDg2adIgB+5vxAwPRyVVbMHn6alwQulawr3NtQTJLtfSOe0ws4+F/UnVlz
m1zatX8RXcAGNpwKJHlM7MR27JxQiZMwzzO//rtQTxb2K1X67KuuTtVTT3e2mPZw32tdC4JIlGCZ
CFjlQ7hj7a0BUirHhNDm0Z3q1Ll+haS5bW56hWMIfgUg1MFNSUzATxhxQD70tkSVS1BD3qBqL5Fe
tLqc810Bt+I+46SApFEWdNKNaI5Nl25FFrs9GlVlW1UwFSn29BDbm6Iy9NskDyftOgo4pr6yM0v4
WirbDty6L/v2BqN1ftel+P1cyBEWZ7jZ6oAydVOdvzZ1YN1ZFhDtfUxUU8W2Q9f+UHHBF1nZTVvv
wYcglIottMbe3JFBsRUssC1zgIDzxi6fkzUrsT65Sp/3vRcKv1IuqL7NIWw6diqbYBr62LOlr5K8
xZnzbtKLer6hgaXWYKwViFgvEivsw4TDP77oA4Vj1cSniplpwkd9JQOCwWGIlQGccuJ58cdyIsCf
Uga4aEcdgpon42Cg6kcL/nvTQlTf1Ao7is2IFeFpCOP5xaKq+jz0KXATW8YatU914gNTglghlQor
buSiypzTuwkzLV+AIDUDTYxRUG4ILRQ/SRw4Ljcdl52vWIj2UioV6mXA+UlsxrayXwsHU+ImqLLg
Vo8wNm0aP9cmhGw69U/iqcw7v1bkd38O/S+4wH3/2kD9NXrA1uP9HCp4aAyUXbWXiMS2N5ximnxf
c2q/cgx9bK+apA3vop4Is43Z5/NVGDil4oUWPi0s6iMH5ZJ7bWyytKGQNyIqfMDzhqjQQCnHRKQP
/Xety42v7F3mr36WzPxwbUTjrzsN1HI7HvofpVGOmFPRSXs4IlTItVnUXGpVaqTujA5o2Gp+AbFO
KuqLoJzM9lE36WeV/YhlqJcKfxF40dZCBMINurHrtBnAh1dxvdHtSbsTMq/QBMbkpYNGqsqvQ1XY
pKeE2ecxp+2yqUndeHYmoY6832Ne0bkIG5RboS/vShFjKBoFVJa6klhCihB+dZ5a1H5zMhhukw6+
sgvWlWKezC3rU5T6rbnvrSwEoRF3iLMbGMqm61h1fTeYPUv5WKGNamAN/okCeP3QAESgbAtEs7qH
Jm9xaSYqmNHYpvl06df0pbZmCIUb+y2lAfYrATWZptTK0eUE5aDGg3k/8ZA0ZpYmN2TkUmYybsyu
oa8OlwSVtFpPZb2xLcA1aK6dkBNEFcQLDjmHEGtZTojQJBy+a5nQQrfKi+DCmAsrdGFuGF8L35J4
J0B443oyeLhse6o/MlCY9OJ8zlsMTj7lBh1S/e+4N5pXXOj4DbIujP6Q7DlRn9aG7LEtnfGlCtXs
s1OlY7kDM9F+HvUlNIz1qfmd10J56buhIj+piLGFpLAO7wvb1h7NcmFxIDdGcljr3VxuWkfpmB6s
gXwFNInhdG35U/HcUmtVEXym6lWU+KT19KnPVk33ffu1Ggysr1C/52sLuWaywejsXKUCgzWG0mXD
1ObzZGxZsNl3zKJznqnRUbO1nSb9bjXYJTi15hq0Cau2MUYmKAvdNKiL12ZK8sll6wWbCkFhNWEn
o8i1QQFaaTzLqS83SNPzn+lQOJeOYfSxa9lM165IodBugWXm91OkZjVfd8FOmaDxNvIAorOFVjuc
f9jimFevnKLPvupQdv90scWCX6mhfIAYNjx0nY7KswYMv+3YWmoeLDjOh6LNHMh58Mt+ERzte0ol
B/Z+RfAjJGOHvX6Du1zLfH2bQnG/smq42RUW7A4LqyIIRCkcH2ADqSzfJJs5vJv46j5ntu28tNQe
/pT+0FzAYBCoE4MWEzw9O8VdTpVbPdwFloU3QTjl8BnNrvEwh336mQqbf9OSFmfi7kz777pBtYhE
kiq7mnHE/DLVKJVbckJEcW3EJZPMXMQzWQuteo1kRLtVBrVsXUVJ519KaPMRUZxtnoN57F6KjoiL
DeLV6YeTjICc9FrSByGzJL7hIJ8iNqG2HGyw/g62Gztz8wNeo8FHK8X4B18tIQN53I2PI74YA9sm
mwlXnVXnp9H2fHh8d3XpjkyRswfTvPhuKFE6u9rgix6LXxhqTICD/Co6jq+samV3mynhjDMiZTOx
UXuQeGylbThWXVtUUKybnJ10X2e/iBGRT+BFHUQc/ZQ9RGqTP+otlQxglmNG734aJSRJED+9O/pN
Fnq50UIRjJPIR49bN0QClBGo5jDNne9IjqFHKLZPJUPgG/oCcbX8GbB/KjdUOpYChRLnv2dRj48E
W9fP5jDmfJlG+JsKJVOcT2ccGYxj1DexOuevGS33fINxB0Mg1AxxCQkgrpDX59FjHDad6qqFLr8Y
QcwJOJp9wD9QyvgaA9VOtR2AM8xztTUsfCgb18O2rDSTzS+Rk6RllIbxawr0dnYlsUq/ZgodfKuD
xB+SlHHAam6HOWFMdSj4lPykeZWGNer8vr64lampEbNCAR+dN7x5GCi6FqG79SOEVAokxXobE8HA
DidhLVcsKEnb2dL7u6HS2BWR2oCToa0z517COXmc1RJ5MB+R/xPsXYu8m40w+nyqUxzSdEPFy5qb
L4a+bMpYzjqkUriFzM2A/rGBHrfwOZ6KUbFb1+aMBoawMEDqVd3yzQqDKt5W0zp/3g44vwmU6oZI
3RRUELhmgiYyL+UmtpsI8Nfkgt7QcaBmPkbdEcINGTI9YDb8larfXRCEoTeubXAcuWX2B0b1l11w
RAMSlQKSNMeiGb70YN+oSjoJsAviTbpV5nTaSqo3F6MVPf3lILTZ0T7qdBjpT3M+PB5EwRKDoRde
w0T6xU7AOrsGXtH+peAC8QOaFKSjqPoMOqkrYUrMfIZ+Jkm3eqWUt7HUfFTv6bl44rVCgSYxAln0
HDZvIPaylawjBhcednRtvKKI/ItCyahetg2YcjXPz/Sj3w+FcgDtqMoMZVucuVe3rZknyxo701Pw
dLtGVdLUDeiLjX16rtW+FkMgT4E5w8NBB4n2Vy6t8TevAe+tNbWWYXiKH1J1CWsQxnWlsT8+/Sa8
vyQdOQy6rOU/iBVW46QTeTqOH4GtHYS4MDFQ0ufsmEr1JDoz1PtuvjDQ3jjIs5ASCU0cX1I5NbQ+
0QB51JbFFz5ryeKt6Nkub4PqXgwFKn1Bmu9fflCLPAsfg6PbiFmlNFaCjzi1NTCaVCdyqyh3nNG1
y8osw93p+/j+eaEAc/ig6MTzZa2fVxQz1UjwGl4IpfYqkexu4lor/lLmcZCaLcoVtBAoMOzVLVTI
6aLgERtAcmd7g0uk2+X1UO//+locXj+QKEzj+AlXr7k5VOZA3YkHRRNmR7xE/SAXD8vpUZa/5a1s
jWtBfcgbh+aWj3ctxIlaNuhdWwrPgnhN5d3Xdhgn4HaIwPQyNaruTo/3/vVjDpKCW2eaTLEHeeyb
L4rc5oyNBlfF0UH/HJlS7Duzah4IQFHu5oQmQ2jbbA5Oj/r+++I2aswXElEz93P1xJxudoI+DQUS
Fm2GekhdDhIkJvm+nP451OJ3+K+GHp4///wfq8TqH//vUIC3/6f/7/wVy0T7f/srtq/dj19F/TY+
YPk//MteIc1/LJMOYicDZS0Cev0/9gpH/wdrx7LSMiEh01r+VV7Ui4dC+weaIwwCLGCGgVabl+nf
7grzH9gTTKYx/Bg2AcN/kRxwkLS9+QY05gmVX4XQF7WvLdeCKoV4pJD4kwXMU2BYTB7oqrl19ic3
jYt0dC5Jl+sgc+VPqbyxZb/lILRpx+KyUrr9WBHcp9dbwmPPJJqsvkx+FR+mEJrDThydmrrMdW++
lLRAqgFGyNmiWyjdfkzwtjU0XxpkRtvI4nzz5nHd/fN633o/DnnzR7eBNRyMsbPcCRY8dflBbwb0
ZyPu+YqsbTSnDYdDKzezT601W2RUhUlJm14YNS5c6ICNayEnDzdU2ZWvjYakBwVBgyVqDKr0UzdP
Ub2hT8NhQO3MJmaH2Cj3WhW236oEhvqWsFZOooJiP9tyzhXPJchQCst9uDjQW9DpnRyDPQE6U+n1
5NbHX3MaKNo2080ZsFARVf5uuRK62JAtNdihUN721qDCSCO/JbKvRLU8zTTOk54CqN5+ASYpNbcA
HLMrR60399FsB/Bep9j0UqVLDcr2YbeDoqlam6IU1lVVpPmwjyqzMjcjwLNvAVB80DhGqFleHuck
bab90L1UhgX2PQZKtgOhjTas0PS08cISSAEcWQOpWm6ODjUHB8if6wRBhU5My2bA6X2R00cMkVGD
u5jmV9uvxnDj+E0FBDMoTTjj2OrpS9EcSLw8GKbPDX21cmvRPefoA8wMfIqSFqAibJm126B2SK/M
QwU6eadgMt2oamo+Eu5bT+5Y2NYTeWe54Q5wYNuLQC3jT5qi9/O5t+l4XdHsZTHRF7050lUMS6sZ
F9KM0avsZmCGSfXeovNWAmhBOuX6VEEu4znsrkIFsok3lP2kuGfe5XejszyrQmXWV5lt1unsjR6U
nL4sbQsKGuBOuhztXKWrlOmSkJv8oS1yCBP+iNRuM0oqHbvT4x8WlDffkonw3eD0IJ1Fn4mCcX35
zaTUMEVUQF6DeOiSqrnjtDh4U5fVN6gL8ksyHPKdr0UEhfiRfQNReeCER4DHnIaBF/aE/p7+Teu9
kVxOGzimTVxsGr9oNZ9IxSqjSY01vIt+essBl66RadWP/8MoFo44tnrLsWa1zwvGQI/jDqKALggI
nqKcoC1/FtvTo2hrdahE0qs5ms11WGxg1sMg2Gj9AmgBNM/EvnN62/zCkdX4rYG/7Wbb+ORMzjNz
suGR2dS4gOjDM9Pzcjg7esKrX8CqdTRbkjNiRBGHtz7shqu5tBSiN43vVYiwctOWVbnjAD/9mnIr
Ct0l9/TMRmrtN1jfgdUbhjcOTtFIW3IYtT8AzZHjNW2PCHDeFFaFYCQA8B5XU/759K1fLUvmMq7O
1605OF1YDVbjgs9BpWYoC4awCna+kREdA2/vTo5NegXDxPp5ejxteWPWNxqrlEPjQ+OVWrtWIs6S
PrBqFYIXIG2F+cRr1FJ/BAyuurqkG2YSd3APRI6gGc0cf084xb/SyhrbM3Pa+y9IIPbH1GKyG+E7
Wn1BOu33Ludr9+ohlT+NQqk/hxqKgtMXvN4hc4P5Qskul9xe5qjl379ZhgcC1wWdQs2j6hw/tM6E
GzgZ5YMZYpWYiCtinQxT//b0qO+vDVoGxwAAAvSZsLEcjwrbkkDiRQNH0ZkFNuyS7dxH/ZlrW+/D
OWVgYsD1hv9o+XNViyhIW5t4nKpnyCbcjdlYQd1gRiTxOH05fUHv31ND5SjoCJvlRyej8/iCZloM
AuMQLbWwH25zZyieCODtNlTLDDJlgvjm9HgfXZpkl4ZpkqVPX9tClXE0c0R0RAlHRbU3ewVvA6A4
rxuz8MxQB/fnm0+CaZlJb1lcAWuzoz54ot68IqG0APQmgbVtq4b+fdWwp4JCY0Y/2TEZXyY4XSmz
gA5mULMrWoYDgZEX5agHhUs/ov7ZE+T8M+0r3F+ZLNV2y9l/vBvoAnbbpKQ5fTtGIHw3wbDwy0/f
qEPB6fjXS8GegPmDLT8C1GVmffPrtbmbu5xgz21nder3Ac7GoiU0m8c675zabUCP6Zs5CVOxj8YR
gmES2MaVJuNhcnHr0dhoUOKhEY1m5wfMmsTeGYlP0TEDXvfQNCkobatodMMjOtMHo69NVBtOX8Tq
afMEJOfXpSYEPd6hV3R8DV3QGrIuYhLvUh+eOFYjyqnxuFNFfs4L8cFQFtsJC2M6Xpl3NY0kcUb6
y5GAOCfsGz0lyghy43RNZGP35fRVraae5aqY3NjjY9Hi5GWvPs+8Ikq+tlitDVx1+1mDW0aYdcMG
M66brQar+oEc5e7+9KirqecwKtMcnhlmH7yWyw148z5ghx2aQWVzD++kvSX1x/GQn4Te6VGWJ7J6
6ygDU2zFBsTEs54P6NoMWTnaCCRJTwOW0lm/CismMDJqbQiTIHaxiQzzTd4ZzkNHBNuZCfaD8ckJ
pvRgGTgwqZEeXyUKJb0pYpO5J4AEU4vrUjeuQll9Ihbzd9YZpKzb8okl5vX0da/mweXu8qkZ1H9B
7dr2eitcVg6RscNkbhe1xKXGAWUrSxDKZkYerTBb88x1Hr+umJqpu7FwcZTEzS3len8wEHVkDJkl
PZA86oUIGuuWGmvySS1k+nj60o5fnH8PtRQGlmOpZqyneK0kitNZhmowhpigfOBtT+OZVf94o/Wv
Udhs8uZQBcYjcPzgLMWsS0P4koKppK+iI9R7EU2QX8MAADzY60732Sry+dru/ebcXCnevbU2my2c
BTa/gEPgajtdgNsNqjKD3Iwg/gtUXR98lTPVT9k8I0HvrDi5bGutRyQuDbKgkpH0zDYjnhwFMtp4
VPK02miX1IT1CH+2riISdJGD1Zm9jQJg327fOFF+pQ16al6PQUpqg23aMNew6EF8T7QYvuzp5/b+
U6D2vJi9HcotVINXF4U61XICpdC3BI/VN05BkLtBfAG4ySwAi5hpJNyhKtobzpL4FhlWeOaRro8P
fBQUVSgRGxzP+CbWizVGHSPSZWVuxZTQPmiMtKq3pdPiQik02VPasbQh3WRttThqZDRFroU55LFC
AjycecbHb7G5/BZOZoAPeIe5L+vOCa09xOQ12FX+LTqkKv8jiIs6M8jhwPnf6Y+3eMntZO7hWExl
x15bVaWptA3QL3WrwkqbyeC2zNeyCYlXtCm9GruMRfkuyjUTWWoLW8lrEjRh+0HNwz8WGuIXqTkF
1LdunEvIqHTNNniAmuvQmaNmJ/Ae6dTFaB64Rjin35okmbOLILFR79exM+T7uWmn36ffI+341h0u
yqL8ZzPLLLvJ9a1zIK+WeWSgG0yzXRPonBFi4tW1LrNeZxI5VVQxo/0lKUJ+rkJsxr4t4nExYOGt
b2ZyaIwoN+8NW0nOTE3vZkFB2Y77TRFE8hPXtTSi/Sx7SmqwbDKqvL61caTplMXuCeo2n07fhnd3
wWClXqY/apeY4dczrkKIfAozXHrjlC1pYD7IQx0N1elR3l3RcgSzVMIbWaT5ZFbToBMaLSlrne1R
nhM3yTjILYWwfm/KVN6dHmpVPVmmXMaiIMx8B6aDqsXxlJvC8FbnkrFU5P0zv2rbKthjukyTrw7s
ya0tKMkV/dzt1M7Rr0KmwY1TJepGdESSYwkxzpx63189hyL2RjSulrOosdrv6dgBBCB1rl4xpl2D
CZH6KNxTuz6b83xmqIMx9s12SBq1Ch2UoaKwqLcTtSKXlELCc9o5ODMrHO/3Dkub5LNhsWbfRZdp
5fXW7Thz/I6e5pyr/V2PYOqJ/BPlyzxO9n3fBCQJpLk4s0F4/9XCO176gLy0OLr44/jp1lM+hU4f
S28K0IwkGACw+xnxJbIU/SJIffjtsoCzGE7F1oqa8IaJvLgLraj+1Ws1svbeMfsvc1rpf/+QOSxa
TJJU3WnHrn7YnPdxkiet9AZCpnclqXjeiNFrh8NN3Z55xY+rGodbTyd02SVRIVXBWBzfhAZzMtqI
TkLoE90VtfQOzmdlfLYyH1ttFgKds03zifpGustklV6y549+BHKoqjOL4fFq/K9fQrEUDI6k9iBW
v0QlxxaJWi6pVE/pLaTM5LWxqvFThmzxQuTqtJOFXj7KQe0eyqbLzzRTP3gHbYqRHJkpPjCBLbPb
m9c9IXgqpiZreY6pjNeZooqn0ej8Xdy1D/yvO2j6Xfj8v9x9HPTUJw0YS+veaorGBdBBA8qutIbP
s5UFWyZP/XOIqay0qnhrY5Nx00qSztdEor+tyQRNU+vvDiX/uvdvfsdqB2vl1qTYY8bUXaCnShyd
Kh7n70tMgspPVqXpeja07GlogIrGmTU+nL4PH0w1wBEAmoHjoCwsVrPaggiMnbGSHqEm1Q7banc3
Zol/S8ZW9+t/GYqTAU96OcWuvq3JmALM6Lxl6lQNXosDkb168YdF++8oN/++p/8dabW7nJWAKAqF
kfLUmVyfWts21wBfp716jpXx4f1btpJUBReEwerdhQUEFzxhKNFPtTebrLz60IrdqEW2d/r+HfYy
Rxs4zlUCDACoNLoa+nr9VctiqO2UAJveRC9JAcK8AohKFCZtjevJwksrEzKW/XTu7005+ERojMlL
LgoLFOQUbk//nI+uXAgK/CBcqAWvpy/FqvBNw51ePiBnl9atudOrkXCXajQvTg91fID95/PkrYF/
Z1gk1pqrRYqoN1uxRrZSQ06DEaV4/t1R6+7acsgupBiXX50eb3lo7240pwMcYYJC25q1Ekwdu9mu
4NIqaC4dskAXn/b490svciwuiYVmaRKtvvwRaLus+2XWNamgp01o7wA3ZHusUBDH2WOB79bj/elL
+2iqfzvo6lZCdcj0SuPS5llrroBfK58EIdwbRa0FEukkcJ02EreZIfJPYhiaMyvNh3cW/SRlP15l
9lHHUz3UDBXYFdPNkOMVhzGQXqIgTs5c5IevJlY4dmqU0MkMOx4FZWpWGpI7G6cqWdH5aO5J4QJQ
gGHy9O388HoknQDqvkuJeTXTqCFheTS8pZdgq3WrNjCgLwjnzCgfvv9vRlldT2nUsq0bRkFkrmMe
q6tbg1Fum1gA4R/a7vL0VS1v3rv3n+KfDreLifrQj3mzIPeoyAsUaCTRS2oMnKDscisGvdqniDMv
2iQbbicDQ+qZy/zoZiJMsyip4grjaH782Np8yBYHGZ+dNYf7Lijkrinn6My8dW6U5eV5c3F+hplG
qCz8DUFdX7Qa7IYyhOqZW/jRd8YmUizKFPg15vJI34zS4C4kGZrvLKKucIXFOCJfiOyMl36iYbYp
BMBzQaCrvpGoCbV9qvfdmQv9aL2g90G9EZbXstNcTTAJxBQr4cToJU7K7KVUlBt5bUpg6Fjzcj+a
tqPeF7vZ4Jl25XNlyvkHWg91ohBiaWemuw8+SkiLBvVA3mSe8HLH3tyR1IHw12e57Y1D0F13YTcD
Rw4TF2G7ceY4/MH7C6YIJZHBQqlBsjweylKxj4wKkA/aHflLn9b41imsNE1Rfq9ZyXcpOYS709/M
B68VY5qcik1ONOiSjsdsxgld/sSYZN7NXhjH2pVqIlj/H0ZB90rONoQnff1ayd6a56lOba9rENXa
evFHkEd55jtc9VsP6y2tVtwYrIGOkGBrjx5VBMKiTYvAhrE8Jk/tDMKAqCjFyDdzY+G5CVqVMA8c
rj+wIpCn1GakBW/L2QxUTuiSmuPpq/7web75PasXOW1EN5FBznlYZEuSmWonW156+TLLTv9MzyC5
H2JNnBn1wyeKHmzRei5SktVd4EhCnlHPqODCk1sF3/R1Ep7tbX84iqlyBtah7aFaPb7XDUCELlM0
PtJhTPZzKqJPRFg1nwjsmzEztu1DPIt5j7mMOA9WM1I2AxeYO+L9Up8uGxJxzY1SVedKSh9MYIs+
01kkwvw6Uxz/rjAKpcJ+TnrmNDRbvez937NSyi3m/8ojziOGrC5qCOg2Eda4GqMzd3/V4fzXSyhV
dl/sjlAArnYqrdWGROdQ2mc7jYKkWxwqepsq+Hs7G8eZoj2PncFcRro6tgZ6oGaHD6izpod5MIzf
Te2/SJn6LvlGxiXW0HinRnb8ObIicgWxBPVnqhofPUkEe7RYmEIc+r/Hd2wyU8XOkNh6yF7ASwUy
vFQXE8rffwv85WxqeDyLO+F4lCrMK8iTAP9rHMdkkA/KuHGkP+w0EYz7VkCN3wBWDuoz476fvlHt
8hGg7l+E44eSzpvpO8+DOJYOhxpbK4lrROWzrWWY7uIWYtHpS1ye7PH2g6EEPTLmN04Y6+7wEJdK
5yB587DJZ3fN0BFNEQOsWpjrtsi2iVDjG5hcMvsOI278l3z3SL37VgX5/jkuzEhaWIt0jW7yaoPg
0F7V85jTRmJGAynZMv5SU5f660oToyz6BNrgTFXranzZmZEZOAk9pbqjAp8Ts2jO/W+c8uMZrcBH
t1PnalgPDx3W1fXYiO2APTESos3yUsZCf1S7WexEWdO8UkBD/YHJvx0UU9ydfpAf1Pm4SHpXmDTo
87PsH7+sRKgahAFR5+N4oRWbAVDTdglf2At1ks+weKq9tMqSsCPZAD1iAqxpQl3zTQMOw9UHN8S/
N7Ha3Z/5YfoHrxhHaRVKD9sjJCLHPwxbyoAurafsQWY3CXKYl75a6CEfKNobn0azDDL0B1r6OgVC
AbPd2mgIZ5t30IW5EFRYTbvpr8tg7BtAblPI54yrrbGbcG7oUTiT9Hgri09p3PrEmfXzL80oMKBW
85xC9wrOKUk++q7JLz1IA6HirbVGtU6eb49q3gN8MLiBbmIWq+UvbYSPcOamLwvm0XdtqogLLF4F
9mY6X9HxTa99rXEcCn1ehTHuykawuylxVH8BkdfdRDbWjY0SDvr3tAU/Dwqv2xe5bVAKJfhZn7Py
1cak9wsNi3pnKXANNinW1DNzz7uPf/mNvBjIgmgqIEdY/cYhBxVh5MCzuhS5c+g8zn14rnTybm1d
DbJ6+/wgUEJAENwIMx3vOogDr37t+z+axAIu2eRRqO5LKxz/dFz/86TPzf70o3g3JSw/gGMJ2zvo
8rQ0jq8ybiV0LKZZcF/KktZylaRiyY4XN7XZX7eG+cVs6jPL44dPH6MU1SLKKlKs7uxQwemwFmKH
jU083wwB2S7YPGpOX9U+ygPl+fQ1rjq8bCCWi6RzvuxeNIDJqwFNBSWfVCR8c7XzyajDzRI3Dt53
oKz1n7HPqp85iXSI3MB+TBV6Ois7d3I/FHHevfNvfsTqUcPhMBcIDMG2mMJrNx1icaM5U3AX55R5
wdsV5TVQJmfjW5O46qFXXihgAy9s2Q535mxXZE9GJDFbhXKpNHK+cLpAfslIwmXhiPzrvO5NPPC9
2Bdd2u7j2ACbngOBQBTfefU8gDhIGtAXZfV4+v5++KWwFVhEJXiH1kU5umABUhu+lDwfjatYhl9o
26cXpwd5Nzstz/DNIKuT3Mh3GgZmoXgRalfQe8AogdOYn7qyK7+eHuqj95PkYov/Lhq+9UQ4SaMf
A4UIYh0fo7/N5xJnl13Z6p7sF/XbaETiz+kR33+FZI1Q57BZVNj6Y2E5OmYpSltVRVw5XpMr4UWY
aM1XJcAxnM9ZvU8n2thzWT0YgBO+nR74/fzDwAgOFkgxU8A6SaRG+d42MnPIENSN34PDauihA4J4
MLYq8ehR/hDmIn0GOKDtx8LUn06P//6pMj5aXtrjANMxOx9f+KzmiZ3GseMh+8q+ZZyKGpzGcDj4
AM+KKz4cjJWNDBaCNOhyHA+W+C2+r6l2cEw7xY40rznAlZy3d8oEcen0hb07qFIB4MT8n7GWd+zN
JllppgmtHE80B6d7rdnpdAtzM71PxwBX99zFKQ8Xl/PpUemH8/euZxnbofrgQL9HP7e6oYOWTdgd
+mAbCphtAYoHzQVYNnfbWJaq6ioqW6hClubnONDGZlObMDNdNRoICgW6ZMXswBSMPcRGWeYe8GtE
9INQ0288wfAbpaW7whfQRUvaKMY2bEKYMmEi8tx14JSguSqAIm3B7xnPYdc54X4UBbFFTtHUd3CV
AArkijbcg4VUP3cAfiM85lndgalT+KxBMaSJVzV2bxEBnyA+BiqLCqUkv0DdAA0Sv7AujH9yJPQ3
zpw00NFkHX8b2yWmOKdTSql8nI2vopyKp3qUkEYCiJVPZiLVW7+XY76pUsChm0qY/Jn7M22hKZdp
6uaox1/ndiTf07Rapd3gprFIAYZlOl5Jte/bTevXoBW1YihHCsqYs51sifMDxJhxjoS7EdwoqC1I
UCSD8idhQEHgWUR/X6JQ6L6NKI7jLfZKoFFWaRfhvTLgW8/sOLEfEgiFCeHoAzAklzKE3UMAtZUL
tQocWu95VyPTg8tWS/1RayathNvG9WWVZ6OlA+lqZqX/GAWCij2puMWDBm3TJm5NtmlGi22oi00u
QgCihp8N6ZawNEe4RKknlmdaHbC5IA0p/CuVKn+0Y5h8r3v6WW4MijMF0QGKEUcKSaTAg5MBcrI5
cnaGopY0riaj8XePbu2+pKn7OxwSueS3ZmpKmjo4V8/GDjA/QawNhh1MND+5aCwDfM08q225GUea
K16pKVZEep7N3q+amv6r1uTUHDSSiGuvbExOfnpSQW9JgXrNW4nTC5acEgCKoTMMNKY8AGScA0wm
CjREIO3CmCG1Ot6MB/AM7o/6jgoVOBpgYz4c5AOmJj4ga3IBW9A+gGzSA9QmLEhmq0vaMMWBd1Mu
6BtK71BwpgWIUx3YONqCyemRrjUQXEboOf6BpKOYWfI8Hfg6fa2nn9mj2vftgt+hsQ+JZ66KktKd
nmt304HVAzKhHpa3EoZPtTD9d8OB7aPRkIeDDOgxIVN54f8QTqa+6AsUSD3wgUydqog7B1Z9GdUq
BCHoHkbtsckaf9Lr63+IA22IjhpOPVDCUIhwFMzEtwfqV3qZ+nfzwCuKD+yiqZvrh/xANKKiDF01
gT1ueXoXQVLpygnMFCWH6Hcr/OkK6C1wpCaNwjvfWJBJQoP2mxxASg3rq70pzHCsPfUAW2J3F9Oh
DFBrV1LVghu7McYvysJomhdak9nINrwg7hQbILHGOI59m9TwcAE8GUq8sNpyKV+HziGSPjvQoJQD
GQo1GAQJG8aq7Wb0BGdqvCEkqU4VUKWmXBi/qwNrCpwL3KkAYC3UwQOPKuVgKDZSHwsCruskf6n0
Mn8BzyKemgPRSq1q6FZyAV3ZB+bVdOBfOQcWVpYNJC+1UZK3LiUxeFlFa7IxqUW4Z3s3PFhjol80
ZqhghoRWtSnnqy5Jo5/jhIYIzFEaP4ewXqYNAO+aCdg0659ZD5srQNOuua1ttc9am1rahWXKiUhQ
3H6WC3QnfISGZj3qcZc0O5hhY+NNQ5SNL1SexOj1o2Em2ykK9fsx8vsR5JwCZtCJhNq9RnWVwqud
EFhDYIwaCctsUtpL38DgQ/uW6s5Gw0Uwu06zIEz0iUALt1RQ726nIE2iHS4n4IRqO6pXS9Eu3VhU
XpU9v0v9XhrJ3F1MRgENuk8VED62xikGpFmvTp5sDMRoYwcmaGNFOm6EHFu7BVuslYBmm+DJICS5
oboMiNkte3LQCaVWFWqcsZWqlwXQvwDALnrjiySTw96OrXjh1sVJd6GllnjSlb7z92Vh1dllI3vI
wipaYGeD+MbnT7J85a5T/Sy61q1R2Ydho/7R68WdZ4xq0t2kZjYAiorZVrpdA/H6MWmVJr8jWyxJ
LlJLUumMWoO8DYEuHopXh1IUY9kSuGznufiWGCVN3IHzlHpBlGoRPQqspNmvNomHwSO6LCIT12rK
a60DbRpYkfWoVs78bLAzEFtmUGPeRMKPvkEvxBcbD3gYPiUtPqAtHLY8/ukDCiSXVMeUjMjA6biF
XUq9UwAB3gAd7qDZylD50SuNk1HMob7hpYAYR2/Ww+g7Mq/x00wEcfKFV3sg0yAoNX5ppLzWhtF1
l6Lzix8qZfbExa8L8Ka1/IC5Ay7kLK6ijkTWTZErrcbE6wzGbkCbYgKodejIJ3XdJltzsqZvUdZq
T4rw4aMGUcI8obAP+WGTR3sDg6bWNznUM8BcRms8BJavPFeN0XPuFyM7b6XpBcR0Ko3Afeok/CZy
CRuzSAACZShgdK8qeu2PUvXt70HM0wuu44EPD9z5tfQBHrFBmYBZOLMBMOj/sXcmy3Fj57Z+lRtn
jgr0zeBMAGTfsBVJcYKgJArARrs3ejz9+dL29a2S65bD8zNxyFVUJTMTwP6btdaXaXp7WhXT2G1N
8nq6K728PDhOx3c217V9zzSmfDe9zLyCcDbneFmapv9iKZFfCMSyVByAD752/FQSst5t3Y1uZsW3
jKwwSMCirpyIWM4VU68vxk+THLKVzJ/EPYtWb9+HRg1aOOtG0W/o67DxknvlnPo66PoDWVyy39lt
ocF9LGsT6cgweyqyR7IP+P1XB25uXdgPdlbPT0lNOPjOa3PCb8fVnkjVnkA4UsYNgcc2hus6RCXe
SE7Sifgciu86i8kkhB/tQmb4KPqaEEhLVHBXRz6Xi0aORAAaFec1hm0Q4pEU8zExIUFMVvVpjdlM
VJ+0tUtpZaKIkdSEzuTiEc65hDhtGESNu6xvYGT6rfS3ejCJrw33Yx+NZIezXlTtsJK1bGtvAAW4
CaF+dx9qWWYnGhkDOBtXa/1j3VhgFZSmY5E0kKB91AQ561YJamHk9w2ryjR3olF6962avVQn/Kc0
88j2q4TZPxxp7J1kgThRRXZyzuFP1iw41BtsfNWmk6LtvqLrr4tY7z37sSS6jVklqGDXsXnXVSEo
jwF5cJRMZltirxsbRgRNAkUV6aM2ETo0t7XcEM8yn3xC+wlx1HCjbiDUk8/Nk38uYlocbyOrRvYR
DFX5w4bK8dMn14qEydQFhowQ3wlTNaK7LhfhQt3oiQcFfxsoK1LmqhIKIoL5wyRh2hca0kmHCN8j
0AAqXx5nARvrnoCy0rVjEyEq0aYQpJvNX3cS/9rT04oymrllNGDz/HUZJYt1defMTGJb5N7J1gkq
NmBrHf76Vf6k76UKIPyXmD6Prdetm/ldl3QLY/VXc0ziMoAfHWR8CiQIo/LMp9W9vS8C+6tiIde6
od7e//WL/6uy2OE9/u7Vf+mVCsK/5rJxkngJTHHtSr+Dc1L38tm1urMpKyOqS9keli7zntqqrH4U
tywuF/3vURlBdnI6+e82jX/SotoBKwD6NwBw/q+TX28OJgWPI4hts4RSoYvhkWcR5Xq9yH/z2f+N
D/bHVpG2Gz8QdRzmady0v3z4LXFTlZ8CVxySwSYEWxafhTYgJGEFZ19FaQak6Q+6e3b4oNaN209P
ml7hAOusjv4jN9T4rvH/n0tyHI/gHkDj2GoFrtv1jnozvam2wBr2It3pcrQ/8pUBczSvSdJvWceb
V39JC3GzVKhpk0JceUT+ZD7cBMMfXTpqhMqtZdNsq7pTdthUcr6re+Ar//mljvnkZoNAHwAg7Jc9
GkmRxO32BWByV5EBWBRyoxGw8W9e5U+/WVboTHcQPDL7/OOnDbwIlz1sAm6oGTpYw66S4vUxWGi9
/vq6/tcRAN/r717pl0kZib8ZumVGD3x18z7zkmbvL7ewPsdDQJu2OIWyInv+6xf915nZbYLF7poZ
EjZO85d5hzNMSdaWQxAvqyLDzPSKGFx11p6NBOjBX7/Wnz012MgRBsPa7OYZ+uNH2eZOrupbWoQg
I5Jboyn2M5r2l0QZfRLZZgO6qHbhjNQmR/Jfv/afzJLxfFNe3kyfZMn9qhaG8rZOSa8n8c3wsTPI
9j3YpIlHbWs7F7grIiqNRFzp0zM7mvFPXrvBzf5TWSImISatJsEShn1bXP3xE5jchN7BZIJumZP3
IstqiEBEjn9fTP5vetF/kRXxu689/ug//s9n3ef9cv2oPv/7v54Gldf86ff5RX/7K/8IMHKs38ga
wgMC3A1zN0/DfwYYOf5vzKIQUN9itNjM38RN/wgwckkp4qrlp2/reqzvXLf/SDAyfmOPzs9z26Ia
YOX3n0QYsRfn6/9/T3ZCVlhz4EfGzYHmmG3vL0+A1DSVKzj7mBrfUs1bc6Vi8E2KpxDdug/J1Chb
fIp60kTVME+vlVvPJydNJjPsoKMnexix6UtW+EB1uryrV1AtZWFSlxnVtqqq2x9NV9Yb4fT5VozE
dDOSLzWizyToG5pz8S60VQKTL73B2rHUzcfQ9kASEb/sVKcFV9mHTY4OeTyc8kNorR6Bq4WpEMp1
SWKaIDvgv0cBzkVahXxo74KFuVa0tHhKNwLQE9NJjVatybtUhMJcexn3rsfcbNWQDESlr+xvjNHm
Pp6aNTO2g+sW7SHtPIpxetFSRtTCa/FgJ3jHwz51lmrj+wAnQqvBpcYc2iX3vikzZg6+n73U2jSt
W131FfG32Rw82Omc/KRjSr8kzoRj3Wp4O4GfWq9qSLNHczZnI5RwsTaDZVaUw742ZhsW2fWdqDEL
kS08Egfk91VGLjqNun9oU2/+UIEQr41tu+95XrcDwDHQNJEWuARvg9fKgdkEqPXIrV6tyCBc5hKs
k3nflGnyOJmz99qkQ8ngRBTlM97OrIr1Lh+ea71LFE8My7/KLFVaxIQ4eMtLfXyAsyRpctKx2rWt
buT7unLTbYoZvw2HxhyOitzYKiRiUWO4Wchh3qxMnxCf+hrMnNxSJAN0QQqKYbYt9eQb5B8BCRrr
j0T4JtWU6HF1pGV6W/FPgf0TWsWYxXKufYtWjuOS+bQNo0R2mryNCbTWDhlF2fN2cdL6wSIFew+R
Yq7A2Og0oGIktxSZsucVkW+1+SdNT/5WihTe2rLkVRutbqqRxVtmfRC6fclYMSlrkpG6bmyLaCWC
VDIaqN1kSwVMLBWnB8vButNVGq49h+UpU1huaYoMkX3UxqDlxzRv5p+Vb8/aodW8lGwMf62rh7Rs
W207umXwsEiF6I0ASSMebE29zWVfpkfDLnVxcFntPvXj0CRdzLBhNr/4durIb12A+fzEcpehZzsR
sl+jiAHbkbtuGhmO1s57qbTkaaiKtCfHiYUMbXMJwwhJadk+au5aAQaYwOzKSCcJYdpjAUyvYyJ7
coRsg0GP3ZVetqsNYYkzIf/TBcqbN8STrt8meGlPuK45NAaUqzZd+/tE11ryzZktksOtd7dazHZv
2bsuE5giyjsh6i3GjVXuIFsaw3FMHavZ61rj9mFR1Tap5IbDqGYs0vEMykJro3ZyHBlpRjrUm7kz
C52viEoyHBdnfFiSZHgSgV5km4x30x8mVXbPXTs7HqLCPvhRT1i1IN8V2kc51cVdkGMVoijku+DD
FNaH7YnxfWphJrA6SKerZ46OICU4m5/bNcirSJdNJUJG3qsWEvkBFiubm5Y/m7L9yvRklZHpd+7X
pJkzEUnHWT5Ks0zemBCmnxLtxc9ydgeUVji97ch0WxYdTd9M+k66JZbOLvCys1O2Sp18Kyl+kK1Q
8+mJdbozGNShnqYBdK/Szg2TAQrp7pGnrf43eJOWEVmp5y9R3ZWlOKSYbx5k4BbrLhCAcSLLyWUd
VXnWg8jqlelHWtO2zwSlkZyNQv8ELY+Rwzh6xcqw23ScXbfmpb3p89TLwyXzOhx1QTlsmDtXV8ds
WvWtlBVDSFbOmGICdDfEkKGLrzbSLrzjVAzK22RZM2obHm5RziPQxSur1PtkTfws+c0AJxbUtflm
caZL4VJIk3uW6nviWBmC1n6SpdEwJ+174XcjU5AaD667KkhepVyIJ4FIMsS6cII5bKYyk5sZnlcF
+MG0YMgJucidrxQZ4oRryFcSE5pPEBLrj3rR9Dursm7PHKFcOBKlaXPlz8Q5Y4Zhdkx8dN4BDlxu
C58CmVoN56MzfjqTQ474UHElxglf1wMtpvNObMeyMX3riN/dj5B40oNniI620zK7DN/HZXwmIBI/
+MDe4snkPzju9dkhU6jXm+EbKA0zu22wgm/51LeEjNgZ9DCgHetC/LTDvYmrLNHCJZf+gXbXsCEo
ucULuV7OQDR1TlBVS9twSaoMjs2kquGJPHHTCxNhp8OOxIHqzU14f4eOKKJ9YSx9ttNol28Mu4mU
kd4bhROyD8iegQrqr6OrcXdUNWVAlK9u5j/YYtDxai/tY1pXurNJHCOzGa24UJ6apmoRNbFQ+4fq
4X9LSEpIOrz/fwLm/YcC6/ex/LGE5K/83xLS/g0D8S3NkhWLi/eVhmn67Pr//i+6vt/If0aJhbKe
/6F++2cJqRnBbzcrBnUk/qe//ct/1pCa6f2Gt5xm/u8tvUuL+R8EYf7Sr3LC3IzXaKdvlgUWD7/U
kBRfvjm5KfLqtHyqDXMIXW65CMiT9++W1n+oVt1/vBKKRN2wUEH+mkVnj4VraFjnWOUuy7UddOd+
IrZ308xd82+6tz97Uzetn+nyCSJG/KXVp50aerPnTemZcZ+VXc5x5DxKlfwbSecv3fDf3pJF2JRJ
10CG868Bx8SXSRIaA0GohUnYYDdzc9ZmZpxan+mfI9Li9XcXF5Xbkjb175Wqv/T8f3/BWwA2syOS
Zdxf2m+IsXbOpI7Re63Ku6Dx38Uk1IVlkL3FkASqEaZH9NevSQjpv7xPcg1o+nGOYK5AWfrLCAk5
jAQfCtOONtW7Z75cftbtkmzYiGV7C9rC0zi303UpFm9j9V27px0pj0yBvGviEdrtKAsgHdCk18Ag
OQKt8nQcUYLfr2yvI7tSzjlbBnUIKEf2Rup6T2JcybQzZmRNhDthRqgC7JxV0/YnsL7+0QVW+LU0
nWpDAx6UUQHKo4sUPtpYH1VSwXebjbdkHftIWYX3dWQVtAOE09thN3XaHStP/3uiJ/a7zVfHkn1V
NDGqmHnGDv1y5oDsId6WP7ICgAUt4nXsPHHK4aFGAGYDyGBWL/g8yPifc8eIZGUxLVaq3NN0uZCe
c+3VsDP/6ngSuEs19lvXHcB0zDD7XmpK0V2+qPyumAi+KlEgHGwV9HsQcR96I819Im/Pe4kh/0Un
YuNDYdx9aulemlBHMTGE1bJ8Z2pCPoc+AcxdnWnYaXbio3Wp2Ldp7gCpFu4HH3BJWXLnCJ0EUkze
5bcejXKU9K48Zyx5RNQNOiCSijJ2LLvikSp2egahYBz8W06qqVG/UYKb35hyaIQNErXV1SyxYkIs
tTOOG7gz0NJCNfnD9xR3c5hkifGskZyHMr1JnDxa+kqc3UYV+7EqkwNZrXBmV5nGiQo6iDtWcSdK
ld73pUwOhtev0O74h/uh0jUjElVZMkpbnG2RCxuIBOCRKMdAdWzHrn8CYyhd9gb1ZIDmrbwjDMfs
a0rTDGXYp/ddx9KN1qyYt9aqW0dGW/WHmQJposgS5ncOaqq2ouqG/USkGBKPXrkgkZQP0SqHiiI7
BW9oQJ9hV82405v8jnXq2kVyHX4Qx9YcqzmArqm7U8fSxVLGI7QK9TnoencSSeoeXJ0Pd8XAuM27
FXEGKam4aGpJxdWaokRl0ss36Y7pwR2FFbIxzTZDoBF7aCEIRqBV1zdi0Bpbyzjtb+FgL3CTm3sT
4/omS+sC0nCbvPr9KujYhfum2XAWfRCKL44+ImuTsnzHds7OAlEQ3D3/s4fuvAWs5b0ZjUsEoNsv
z3lQpY/16LhkZdnBF1hGJlwU1weVq6fHoM/qi87dN0dLYuhfrDW7iXva5GrgfRasYthcZcA0gNpM
yY88T7M7AvJEtC5ecQoQez9oTte90cd5/YNNXiaoBX6N7ruWIRXdmEtQiX1fL3qzxfeLMM2jVumR
amYqaR5V0VkSXrsp5d6f3bl6GHVT0FwOiFl+1EE5lVtrvG2FYZf59S5x/BwqTGA1zSWjJ94TixSI
LwVYSLKDl1L/0VGZetuFZfGySXNDx8/pNwUqBAehUwihpfCjZOntd5hrbh/PzFe8LevMoYcNACX5
6Oat14Vu6t/rfbX3wGg4+Pps+jAVtDZYy2ABvVU7/LIfvrcMgKMau4gdKjBvQ8afffH9tSN9Z7Gr
6Zg5U9Ic62AZXynd7JGpozV/VCOmiVDaHU0ViNH5+0B4xrob6s56AfAdeETeZ/3Pqu2WJwicmfUs
UMA5Ea29xriwMtfsAOCMfHy4P+18yoRlQKW3rPIRAg6orhw9UVKonc5KP0TOS1pv158dnRk2xxUg
kw5F7dCrZDuOCfizwGtp5adjyoBJJgxCWVokL9aYI++qhPhpZ9CSwXYgu5XQNOCruTM/2PpeaGtN
v6ODPCq6BvQNgX7SBpfnBZ/HQRu1T+F46GJsrb3vGWlFejnQ2yFHBC7BXo6L/6ng8mqgs7OLK/Y6
r7czZgrvPgueu6G7U667T+rKh/ml+fqWHeGuTQnASv1xswxDjRTMNu5Me3kZbp8RrlNOoI0v1Qn5
7cnNtEPVeidIRS/TJN+cBufCnCzfHWl8WKMMRW/vWIecDbf94uvZ+IVzaCcXd6+7LM1gXzn0PPkQ
YtGtwsSciO1MB7LEm91qOoyj3PWlQFvD1g/JGNSCjzJX0HqKC6fkrg/Uz64xdo0FrdJu46psnxpZ
PtRWULMOtHeTSzoi87N3FHdw+rLbfMFzD9645mFRd/Z1rJOfQJifc9XfAQDeDUGNVmu4th5p5QQi
vapbtGMAPipc2CFv06578Fuuo3Hde7o8ZaXcAdlitCay77MeROyOwjT4RBCEWssJYmKeXuhIeyht
7PDRtTAFgB6dJAyoZH12nPlr7np7lNpEjM0RQQQRpgpImFVo9/2HGvmNV+OcFcsd65ijyjpY84tB
vdnCguvltmNF5Anvru+miq22e00bk3PfGi4O0VRPBDBunMDfyXF+RmVWsNRVzUX6yZ4BGNeRWe2d
wdguYGtDr1y+JkxVIhQlx2nqN3ZOtpmJ6IeHJSTnaQT6MzWavRuQbYF71dxwYfwQGWAdRONLdA/O
wjBMRY1fauyvzN2NexSKRd1rGa2qAd4oaglIvxty794abda2CULIc7kO8JikXW6BVB7tfAxiQRB6
6DGpy4nfC/WivrhKS3dk7WzBpx701WfPmH1Acv5RW7p8RACzWbwMypwJ9ZAB0djiTsDK9hRU/mmR
qXUnWGyCJdeCPS/Amxf1xkvQqChL33q9prba7L8uyfJpI8Nh0OEO0dCAA16yASFZN43MywzvwfRE
e2XKAoqH/PlQ19W1BbWNkkkbHhDuQfFqnDd6bj6ybjkFnki2N42OXCt9l7Z9/zgqsluaRk7bSkv2
wWpOH6Y2g1z2Vu84LNN9ktf7BYRPZLP5vhSac5A+gEO2vweVdnM8e9q7xVm/NwamBhXgK/rmh3qe
ir0yU+xuthBfgcVFmdZeyyzo3jI6pIjZkU6vbu6WZHqsq66I+yF/6wO326o5e1tcXnHiBaLZnx+6
MX9pjOmRsd4pmDpoRmZDmH2AiGgyzavhaZfJC2SUsf+kLsie5kW/GtZ4sKr2IbCW45B3Z7KI5jnE
wzDHQUZOPHK/C8tLoPN69Q4E8eTaat/MMMAktpplMM+2w1xqAf6YT3vPko8yS14Yzj9ajnVNC3X2
yuy+CIZxS7AVaZ+rHpZQ0KJ8mb+7eo5CBWR94R+CXu27CZ6htIkNR5Vh+8sWseAF3CnOoUJsfT+/
opX5Zs0V0pJ8N/bCBxnII8jQ/HfDlo/pQlIb64o7BsYbz7e2TDjuVFcWEca62MhW7ezq5KSv+rfa
QLGAXSrOtDmPmxII/K1kOXYWiDvFG0/9oAiXGSueWyLJzVCLoq91FefSepazcV4F93qnFM/ChnFN
njvWoyf7q8G/ZKg0GDjQmdvO4OXCtrWQ17WDFwZkPGudcagbAgh0tXphBZHzgPzIjDRl/tB9vsSC
pXSg2UznC+17W9o6287BPSLEQzucdV8gUD2BddOIERxZO2MpDIEpBhnSKZU/QHC9ZaURr8/+hPyd
hrS6wR+/j2mTRLBBLoM7aUdclpuVW5tLJXgjiet9VnXsdWJ9WueSVYuFjK/AUxN1/Sq37RQY234s
X51+XPhPTl+XyrhUJecNq0U+2xblkGZ2BrDBron7uRM/zNH7hrt1t3TaaVHNx03ys4G6ecdjakOE
SAEUsOy3LYb+kGTCdSsyZvXKb0khS8cnFigcLq174P3zVtz6KvL2E8jaCcFKxkkzQ+mTVs4MFykO
aOTsNAc29ZtAQORUeEZ7s+xOydjZ26Zn0L2itGU6bjQ12syi3jWrK3Q0Z62gZk0lySgW65tm+azW
oUUoA8uwtgaGjnVbb8xSyh1Bwk7NeFm06Ar1+QWK1nzsUs35jra5eC4CGMEdlC8YZdXTiuKbvZVW
x1OWmOeqIKUPqaE7vOhIwJiyUR8jQpi+1YxB08isMkAQVuM/5aZOBZDS893uRa66lPEzM5bm05iz
9ayxNn5hSh2AbUSw1E8Wdlm3Em285GhrfHbmwcaHKxHd4DCPGY6WD9CR817Z1mW1kmw7YTa/louZ
f4qBhVqMrtZ912BvREz6HY4Hymoka0mBcUsGB+xjsxkiL1wO+WDgUROz6e/WuqZpSo3KPGfJLI74
59EwTVLGdd6v94nvjlt3cuarKpr+qceeeGd5RXVRRfC1WbFm5QQyfyalYSRhkve0N27qRmnBNdoE
fXNWPAV3Nmqsc6sK94l8NbHRrcG59rXGoM8sZ7IWlIxb1iwRTI7xjsxE92UZyfoirXGgiVra7uJO
o3fqcqMbWHF0yUMbpFVcGA1LoyTndhrl8JovmXliIWQ8MBxoBfIdq7jgzsuf0fhS/iY6kryocJJi
yxXrfbcNjWgADtDXmavwp+cNajOKyfyGNLY86ygXIyzb7SmrFNos5QhqiwBQAoukdMKP5XDvH4tp
AlCejt5e2kl/cZIeR3iufw4os7epHvSxnWT+syAr+k4GhnyaiCuIl26iPKuMQ0aEcViM/o9RGQl4
DM6hjuDogmUMAFa9bRbWoOvwqIB7MNXwBKHknTBlHeOHMfIjk1oNCSl2QKom877UuW6Xs14Raub/
rDtCmZuN73A53CMmXJbhotsyN6ZYskoUsVf18Df6cHGh/22IFRY3H1jiVpu59MqGiZdmXDrlJPa9
W/jGa28Dvg8dthsMjO0mfazs5Yxii4crIsiDnqVANc28KXbs71gbLY5Fs5WnaPynquIRQ2Yevz2F
aGahfFTm1jBKeW7hOxOm59+E+fC9m0UOGweHysaQgInJy3S2ZLNM+xFyoUDwsFHWIkkasGKcD/WW
9Y7HCEbYEeKqPmZO6J9xifvQdJN7OVEtGTOQQLq2eddw8K+RECaoGI+vi4BVxJflfCRQtN3R8j8t
I6wLvmD/kCw53JJebkQ/pRfRzV9tf/1081kAI0aLP1q9BhQ8s45Zm+zGUR2ICKdw9yb6/Rl7RtCw
a5rTpY/L1XC286yyzdgOwxE6ubq0vT+B7lnLU7bY5TEX7A+1xbLeksD9PnND71KcSrGt53ChSxes
TjIsm6a2nyEO7L3F6bZDLgC39CZbuHYOiNntE/fUmywNHEcjF4749G3S1urQNw45tYiZOCwxIVxZ
AbuTb2whm2qx17LScJz1W6AyLj02gXhALHe7GJI7azGHKqoy98Gx7ZNCSUu+JfRmpjaRg04NI18h
ZNgEOIFbXz+seeOduZdxIysSvzSsY/gkMvtOte11zkGtZq7eb1N7Do4ymFDZMcUSr11TkRnQIVk/
DKr81mI4iN0S6S5J4OOm84tmNy/S3thd6kSpblVxPnUf+QIzO/PrJmpyX9tmSYpqHmfinWyGR1av
buyp9GXUsQp4y1RslFzeQTVj7tVH9lRmE+y54b19OrssXGTAcQ3NrKmYQ4zgNN+WqpbbZMwUbBq4
NZNvXZEmLqyrIejQVlYxPcZwcop5jayu0KiJ2NJtkcmEwNCWqDK4MlO9SBACIwElvTI50al96Gbx
U7n1CVJqH05rVV4FoZaXPEjufAfGvKPM8asVaMROLtlN8zlaP8kKTIByA3D+4ow8BssqfWh7PT/7
Ws1TbbWC7aiLbI/aQ/9q8GQ+tIWu4r6W3oVnvIgcSWQifUy54SRA1+x7ZTSDRtwsynMOeucMm9I0
5reV+eqmIyH2zCC8uhPzBGOS9eo3LcGqReKtg7ohcMRXp6+LTQs675Dw5jfsRkm6MHt7CpnhJ4eB
Rf/RxE2/1VWvPwatI8poUZqMUoIUv/igSCKWShCdqnp4qmvNOtGMtxicPPmKLWOKDMJDLmKqg4OW
YKkI7VUw2UQJT3cE/xKLTeUnV1SoUJalfFmGYj0sSWFFo+VxdVqqxTFpViz4yw8TADFOKY3rrZIv
q21djbTV79D26zyYAsoyT9YCfLc1IREulsB7MYVW4j03090cKO1oBS75z1pZMYVovrAMNXQKx7le
5ixO4K1QLWpaNGE8gSNv+aHhrG9cDmLfqZXF5yRMMExNYITmSA2KDYXyZuRKsamUO+O9Ql27t3qD
qbOFEoD76d6dx444kMrfDgUDe4FHKgr81r0fUVhdbWVdVYs1Jly9RcdLobsHDXU/9MIvhp8Duoaz
FI4NNOZikU6Y1IqnBJeEr1DzWmOB3sJ9kRob79rGlVCt25U2cSrA/7ARt+f2qyf8vUise2vx36t5
/EYt5VDjinEnJ78nkHL+YbervRV2V20S26Pv6LpvWUqGYtEuB5lrdHlS7w+Gmpx77jl1wbXQnxVn
/L4SRhe3ebnsM5nOG7e1im2awxW/L8ymOGIfuTj58mrJ5QNa+EDLNi1P9ap3j/bEhINEsxR4kqrc
jdmbdy3pPmloz7iKq8mYQjufToNJPmqNr+41IaPy1bFaGinL1y7NQPVc5nbotexMUyjcEYayJ3f0
X8ipOCE7KLdlVeBScDjiVOqGapZfycOUsZlMu3bEgOdle6qGmInuecFI+y4XDtIi03HO1/vRG54m
lW/62Y9xOD26bdliS/O2jmAWkuvNxV9Hk+K3xt2KpaBWef4wgbhmAh4r/lLjcC2KQR6mOj94s3P1
ctDXSj+JyYla29ytqTim0t77a/U8o0rcoofBNjnsh4bnZZA/dNrwPGbtjVsRqcbfM1TdZjPSH+Yh
QTUe0y6PywxbV2J89mwIAJDFi9vd19rqvJOREKvJiEuD03Zt0WJIiOipInNkWV+FV+1XzBVO5kTl
eIvk8tBxaScluXvr4GR5xhY07hQxdtjO2hxxZdyDed0GTvXSVmRQ5eor+bphxzhmuvU2a3pMa0hE
Trvlttra2tJ/HSsY8gXhF7ILW2Xif4RmdVwC90uCBonE0E1pD1xFaxwUcrsUuNhEBgyb0b9rcr4h
uSIqNwnT6kdltfI6V0G3B+4bc2ockZy0b5NlHQHd72CwHOyMYz1P5kOaArVsCMuzyR5kunsGx7Wj
M+VaTaxz3U8HJgbRnGFX4Dct0uZrK1SMMSTi/Iirur1nHfrmaTwG/ZRDG7ly5dSPdccEKdCRr3hw
XnD4EVxrsBYw+DKGSHjuefa6XeaOEUOPe8tqrSgVWVRmLI56f6sFRX3mo7wETvLcI/guzO/WZJ5B
Mm/nvLi3J/sE/KIgOq57dpPyfvFR1wDNTAXjZ7qdwBy3Q5qe06Bh05RXT4kuL+XC+IsT3erNeJXV
GM+u3ob1ZD2k2SBZwL8vlUbSLPG/HB4MSLX9bAoCrm6yc3c+F6q7dH7L88K/aEN7KjsZlw73stYc
6oS+f+AeC2Y2f2E7DaBRmuqhLdOzNYr3qRvul/RGVzb7oynWKMOq8MhkfaEMKOMmGfqN65APOqDd
0bTbBFMh4mjG+cEqTOba6AQQaIl7DvyH0u0vZNVvV71ggmAyW+PdE8BDtR/0p7HOHmXewqn3xlNb
dptsYBJbIpTJM6KUbQNaAkHW3QSxl7nTPWjBs21VJUlJ0+PoLE8QjWJPmCfE52NUW920GSxYfn3A
0zTREFhkjTVs+1zf51lC88l1RXO7cYX9bvmJz0gCDLo9vCibR6dWon0ucLnZJokqaal+6NPA6TL8
nLP5gPT7YDdBPNf51zHzHlgZfSH5xGf0PryX1nhaCz84sIx4tnlqtSwHWXJe+iD7tozLMRuDbSLc
+yUQezCwPC7Z9oBxy2KVBFvPUI+Tw1TBnII8MvL5JG3j4BQVLEPni79qd+BkurAB+IwEy34a8rqL
EtVHdlpeprH6FI0V3piS7azdBW72ESDEihi8YNWj87v1cg1vfdKaO5qT2NKLk1NmpySYH4v/Ye88
luw2sq39Kjd63FAAmQk3uIMfx5X3RTdB0MK7hEkAT/9/KKlvkyW1GJx3KIITinUKOEBm7r3X+pbX
PYzAN3ep21/UbX/D/vehyUK1AznzXJJ5eqrEwPnJDw4JY8Fdtda3vi6utBiLU2ytbxlhR6YCwkyi
RZmiACVl274KVjt7dBIKcWvMsZGtjOUIqUo4aUxifFyz6qnIzbxLY/okhW0lCzYaTd2lYufcD/Hh
OXaxXBkHn2oZrjetxkUd9LwXvB/leb90/imZVXBTsoacDZ3vPC/bYNBOAIXUTjAskS+GkNB4BD9i
rOn4BLrGbclx9h2R96Qwaj9cLzMCFq6RQQ27grS/7th0VnpwtN6OQIF3ZJLMFLkri7NiKNPHao3z
T4UU+V25dLR9inDpImmIphqzTDxMS+bekR1vczHY186quLC/TkAE8LQ5ZmQhirN8l8QrtHk7/VSm
JDCdEeCscNrmyfge4ysOFmUac+d0I/r7OQxGNiuBOZSf/WksY7Ej7U/fd4wPz5pC+I8yC9e3xI0E
t201BTdWCKp1R+NIH0LS4vf9pOxDqmHG0DuU72MrJTyJVvIZQirkVG4Zt0cPv/0uZw5XEu6xodr8
oTrGfmYegONbh4XjzSFu+3XvCPawuk+yj2HnS1oW67j35mHeMVaXnMcXVp98QCA8zvLIPAHxbxOH
D25clgyZewrHksMFlitLyKNDm4SFnZgtNYnsOlhcj++oFuZNWcfzLqZ0v5hcE3xMq5D9WdAGTYpR
RUEwEk2lyvnZHgfEjGjuSIzo982CaioaiJPfgelqz3pRjxfBSE1ksv5LnqYf/MEdbjPaBwfHFN3T
WCl7jFTTT1fhXDTnyzoWj9qls9qajK4MjdU9HgVn5zduvSPn7NFGX8idKBOmknRQYV9+ApXcGKx+
oTmfrb48tbDlEHut/tEPuvaya3TNC8TS1iXklzXOTUPT/TjTd3sI7bW4zAb3hDLhntmQfIDfxzm4
0/zvNrKe/YxP9DBx2n479/N6XkrMJqIf6h73GPu/m2DPNdkyHQZ6qGQn0mua8ELcdSiEr+PGt26W
JkXJ6k/oFyM3w2GNTq+8FYthZlar5FLp2bB3mHjbTZBcRKZNxpuslxJLp5NfxqnK7wnh+dBp0R1p
APUA570Sr9Ua7izfxUVoN2zskKWHG3vyGyJP8p5iuwjd4mJ0i/ARfFOINm5s+i+rA+9gl4y6Ona+
GW+D1q4o1zych+MqxtNkwpVDP8c3anxfnVbV64FjAdq9SAN14V2jf3Ida+gxxGkPF6poS8JXus1T
62GNno7VPOdnIxPQTaWcx5z9hVZPCPuApLuzXHeMDIFWDcka3sKQsvB/LtbCiRHJ/1yMjLUQwb5z
eqc6K6YshS9vUlo6g3udManjZ1reTRuDgnWtnDYlUvAVD3Ajon+uRFK57eikh9xxLJbBfkaskUMx
Y9NJbBGzdMdUFU0ZO+9CL/fSd1iAMEnOKVOuve/Ntjz/J1bhzukYSx6SiaBaRh1kfzAnGzr7hoDG
fjj9s8CB2HuSnkWbk0MfpRkfu1t43Odd3i7pmySWlMcvGp7/6vPQ56GR+ht93lc9/qjN43//Q5vn
Bb9hoCAwGIsEvDO2iv/T5gXOb3BAYVBiFgME6ggUZn/YOyz7N1R5G2Q6xPcM2Aod+r/FeU7wG3Iz
uDNh6GyaPiCXvyDO+7M70yZJhqgXtF5wg150Wd/5JlPYDVYCr/jQ2QAZ2sZdT9i1fxYD+WefFZ+y
2UeQsoFBEpvo7LtP0cy/GuJTmDfq9sHKg1MbZh8JvrpWND9JiJjuLNl8++5b+LmQ7XdUF4ZTrDWB
h0/ulUKvDtq6Zvpr7U1MTJltxdZDEozxFUb0jzNwq+u5xhvy95/5ShX48pkwyPm2JfEPtrfd7e+u
0wxFsrBdWDTFs7cYO4eLsk9Ihndl+fvr9h+Bkn91R2nlwVrCxk/QwqtPcho385NgoCE99+ZNU9s4
uBK7vDEJhclSx86ZtM1wpA/2M6ftn66Rz9vIZ1D3JI6l1wjbcM2lWyjR0XEPJuYkanAeq8bdNDkx
eIKf3NE/PZ+8O9CmbYd8WOnw/Px4R92+Y7rqKH0gFI76OetZwR0q+L//3v7yU/gkHzkbHabX1zQs
/oJa3tOHsZzj66BmY7dS0R5+7VPw4grYKFteH6GuyFV/vBZZtxK4IDlDZAUud+EkrKNwvPond+z1
97N9CmYyQSAhx1JO5j9+SosYu6/LpD+MwwZoqRzz2EBeuWg7Jz798gX5fIyjQJxhixTbQ/rd415s
OX8WntrDQnFPALmE6VNN/k+ktq+/HC4oYHgq+IJdMuKCV4+AXuZyDDIon62h02FxqIvMsia//uVA
wIW3T8Q3NsjwlUq51MhsRdv1YC6wJ/QVGrlqZAbza3eMhYG1nmhB7NJyk/T+eMcWN1d4JfL50HUU
enlMZPwpHqxO/WR52H7Ov3174LoQ8ILRY3EQtoKL/mrB5UvQ0xh29sG3+/mAWa4/E5ZdvE9UQDs7
AP9x9/cX9ie+95Y4AfQRMyPPLOvCKwFvWjX1OE2ILnH0QNHsJCWPYxVHT9j5hfLaj4mqwtPK8eWw
UEpeClVmV/AOlp9cOQF32wPx/cXDHeV5YXfEGckt8F99lb3y18kHwHgwiVD+rumbiTCKafXprOdV
2yKPa1lq9gqppziaQofVm+3QDlcpHpOFOt8kXxcbo9MFU+e5v+5m/Hrv8Lqo4Y52cVBdgBdLaVvJ
SrO8j8b4HOSM0A/YvfNsj2nSJNQ8atVnZW7au94pzHSsTauv7Gaq+miW6QyTQ7TFE5pvVZ2lXo/4
J0uQl+zmJQvSPV00MTDBGsFV25iRqBCAGjj73hjoUbHO18M0xKt6lzgk9bZQwyDREOuoCloFUOMu
+wK6BMhTA6yGgm3a0agzHPCXdl1unIJ+rnUpZDEEV75agCQlZL5cETOMqQmwGQaw3rWb5yAIM0w7
dt8ewtolyDdHHX6Z14vO9wVwoac2pHyJ6tHur2uXGvF+XdsCOFtQVT5Mm+3F9YrMx81MFxmn1ug0
/ZHuAhiqpiRTMhpmzxJkQYz+297XqNIEXITgwHTAZhrjpHTkXbSJdxhHvWbna0tdKva7AKcn3fW9
DWTw2Fg9FqE6AZCzr8IOl47MhDtGPXpAd4/pYJ0pjGb/wa58rFT9vP0Uu5gDfbC4+m/Wqmm12OT2
+dHUx/3nfOgMdsQqHZODa8/Jh9Tpwwd0pfIDPFkf5FK+TBMexaJksK2MbU52IZwWloljkAK1rXnf
J+38bVU1+/Ookndjp/THzLabeF9lhgZqjLuy3/Xx7L1T+YKsuotDldIa6v0rT29NAVoM1i1G+fZz
gTgrPctt316Pg6eXcte0nt8dRJ73Fwm1D5Ut2OMmihsebmRgKfGJS4OtB3FnAzHHt2905+k3fY2b
4SQnL0EdrLPWZpQUhycGOJ6MbNECd4rZL9yIQWhW7KchrU5WkfsfhiRr32H78d4a2c5ldQdaLw+a
+9CO+/V6DJ1mHA+DL+pTxmAfs1Aqwge+MgKTYZHh7So4HJmoDufwjUc0hDlAjtngL4bO5GVgIW45
ad9jLljoAvUAAbo41UThgnSLiSZgwJG4/i2ZzHRDSq0yK1ILVserJE1y5FwaKE78vghWfZsks8Ek
pxLvyyrK9qkdZpTq/TrMkLFCM2+lbQdxwoyudahbFGpLk2PwB/dD25OOQ/2YGpo6Eeio9rZpBGa5
dnAYRgqU0MhRnXR68secfoQO8vCpwLHsns9yLG5SXamJFoySHcleNZB/aQL13lqnLo6cYXbsS0TX
c47WyBPyEFtD7u3GFQDkPq1T91pUlfPVz+CE4vr04wvjgQ7dhSmGlqPr6IE5FYGZeHgL7fXJdbeV
krsgI/w6cmLHN0fRBDFieZGFkUdyOL2G1KLjYaOOuvQLVi1msojQDiEoMYSGFm0VFFBAQXYjJKZv
RoHd3yHQzFB71G44oRlGMMuMvFsuIMg3PJTGIvyiAdT1ZQmDzmjaYba6dts2/dSwoS1RTfbxHC3u
7H4d1VS9kZrp70mPQr1fApV+QGGbvVmdQb4v15k+XZy0+BuWpPLyfQsG/rEMJyZBpHmVyBY3wSo2
AU4YdtaU9cFdEsuNFlh970sjl09m6ZoHVDd5TuMyHjosgLM/IaxYsQV0/YR5UTYifrJlmImrhkj6
adcCLQSFrXz7c6MYQR7GpOLlKXkrDMpZF5wUGYHeN8q0EhGvZm53FqsFxVDlJn53jjZVnk2lz2Fn
qtLuLaFveYqakz4nvnLVfNXZaNHxLQMHTXHovHeBCL3b3B/hLuec0UaFRcoCbZHMMP0gxmxi/lGo
9DxoJ3XiWfbVbgq7+eNqm97BX0FTh2bCOPWXo7SXhwDc6bew7loc7HAdcGCk2WrtURy1n1zWgC9W
XliQxZTl3YsOotDOqEJuakSG09HETnTAWtwz5mim9A6iMwbOeMajEjXo1YhgmGT6aRwIdYGLlDFf
j/U4moOVhw46X6ARjzHPfIIkVFjTKdP4saNRNmN12TqquC3o2CE3ll4TIPcox/IQp7r75qSk3u1d
lTTIR/0MAc2cdeLOBrZ0L138PWVtV5+HeWrvcmtjlqFwCJaIeBL9EQKxzmBG5taTmdfl3ZyOw7Dr
YoCyUSVa+SUxhMufl/aCeySPq3aic1Ph6FhU62ia/zbjG4eOYH9RJKvSEYzA/G4qa+zDVT4692SD
AgzEKmd1R0Djg9mUe+0DHl7mWMIG4b2Lwfx8CztE91HZN6reEai3XPWjnHw4NEtzL4apYMbN0DtF
segt7pmn0vZtkCFDiGbtVHPUQbJ7AyxWMBL2G2Zd6SKXbzSypLsf67HRV6pG73FmYQJP4Py5Mtx7
2oZ64ME/7S57OHkPQZnyai/a8y8cVMVthI63vnUGoFzYdqoSOemIkKwaSuldd6X0NwW8nce7eXCm
ywpx98D3ksZA/SpUw9kw2tfa97GTdkXcP7PmFDJiew9vcgPvDvnm5H3tbGGIa9L9V0+uIQSIpcyX
E6LG8XFCDuNHaTmkCM3DdGYWgaEijJBLWcTjVOu70faRZS1q7B9imSE/72ZYbyvD9A+sFkR2rRP7
VO05At05K90HyG/21j1WMOtFPKi3nmjE5xXSxNnI/LDetYUQbxokodlu1Zl1i+TK6yM/kyly5K6/
5Rhgf1KMnLqo4mczQBY8DgwDlf3J6ZVz12ZD95UTnmKSnLjDM2DDso7GmJOMSNpeH4YgiNc9ZDia
jh3Kg3uoMNaTVTnov0LmkFcjYVblbsRp82mtAkNwljC8ZGhYi3Ms80GO7njg+FcECrXPQKeTk7Ez
ntd4TGJ227h4oMzEh+blrXpkvuTpXQwmbD0YbRccnzxrQYhLqEW9b1uMTVEoRWciz4T5ea9T24lg
aug0CmakTjuwqsFd6bPC7Thlee1hVWHxlNMLxr6G5+oTAVKb7Dru8SyabrU29QlTrlSblb55nmeI
WeVS2/vV9P3z0FXBtVZMMk6d1cXlQVW9Q1t8jYHN5hVq6zOLcwOubW/pkZEzOfZgOvRwMOPJKlOO
s209H9QU0gUe0iC1o6Tos2rvNqgjD/hARvegRw89iFujMo7CQauOg4cVINtN+/lNIv12EKgr4w5F
ZCEKqOpNiJkULmftvh+Cwb4d1obRV2ByDmI4/HgBuPvWJ9sGNUcShameaSeHgCkcp2IGhhlob3ti
uvOrBOGeS/NpQjNUNEe9EUsPOs6IY6/TOW2OKAmJeJNdAdWe6smxIxNOKAAAGIi9DBz9uWN2yZoB
4gudrrtY7KhmQ3tZOsyoszgbf+lAR25uFaW+NAxcvF3XMS+NGoR77MWewd7n+dbUIIFALX1Ug0Qs
t6w9vEyZ0K49Fl3nP3CeG3HUdXX2PFEjdIcm6CXzxiqGEZHMCzOttag/637SkINtfAcYXZh0umAW
vnpmrm+nRvfvbKnnZ+5a9ZWxaicYMjNrAqeStp8AZeoHxOqky8Rpyjk4K+vwA8ML0UT9ont8p4sM
b6iB7GGHGJaevMly0qhAQoFzEGqG/BDLgfkhnIf6eZqW6skmMhIcG9S6N3EVlF9m/BMeeu2kO4ex
yiJcyMEtzxPUaSybpeE6MtamazFq7H4qLfzHFkOEE6EyRcHtEsOHYCuL6w+OVgbbGsaKFs2/C6Km
d8rwExhWOe7CctPnNPk4P/N+EfKTW/X8LSXdxj0V4dp/9GRpgp2khmOJLUCSHLvO5FcS3iMrZTEv
eBgYAn5sRxNMCL3y8T2OL/3OB+1aQBsWy5dkttthlxI1dl07BTYjKZYnN2+NigCRiuZyGKzcP9RT
EnwJiq66kGpde3YjMX4Y3aV2WdWS+Mrqi/I2WVz5pMLW3KZYOBEA+3l3lzIyGXYSpRXnaqrRs1S5
1TcGDDP03alvYtRmzfw2bcIYP18NwxH5Oar0qJ16+XnkSaAaychLjnxbJB+zpLBuraacviAWxMwx
jDUH2qnCUrbvk9w9VEPGCL822jwt9eg/Tfn2Zla5lX4LKFofZ2cs04uexNWUo7hRlC4hXsb9MjQV
yimHsSNI7qW+z5Vdxcj/mznZwc8w+a4yyAfBNdefimBBaQpxHM0keGH0i4W96CVyMJBMWIzietml
ll9/Jp+3cGBj6IATkzfYzBDHhHMIIRLLx9hvME0y+QjfSStDfYMnYFEHtLY+85pCQI+JsxbNifE5
ROSQMS+9oJ6yCIho8NmUTJkgAzuaqp1cwgu3Ree2x9nSvHNLky6XeRsofB/YU8ShmDYcqZ6w4kRe
O9Q5fOjAeW7X0rvPm3wpuY5eF/tGS+t965v+a4iOncNgU4y37Chze2Shrm7TTi/vV0Cqzz4adxA4
1Zx9i3Wn28M018NnOQzJ13Gai57bsNbDnjCTDN65Z7pvC7cUxf3k+Wg1Y48tUwv1aBzKmp2um+SM
gEgn3WEAnD7QiE/fjlBdAJbrhF57X4cpRrdg8ICFBEyYj97Y+xhj81BeDbWid+Fx3GYQv3RgJhjt
heZiaJ12Rsue+GwPmcsZIaw9Ghd6aFR78NjclwMiw5RSrEF1xbs7QtcWL6RtvUG36XZu/O0XFreZ
mVntZddiw5/i3uVFfmF36xeOt//C9C5e+N7QLWB9Y7uCC9JsCHCfCufe3rDgltXm/Q6RCrTwsnDW
nmc+QfQiXojiU1ZBF++mjTTuQg78EHfgx1XedzJSL1TyXkD43QOpgVaeMAovD80LxXykguHXeqGb
y7xLlvYqC3t57W0YdJXHoAefBqeLPfHsJwxu92acQo0tYZwD9OHrAEPunh4EouYwhyp48Pnbt/4G
aweOhwmPnKLuExiC2UHLY/fJFUSRDa76QnzPNvi7/cKBn4EAp6h6Ahqc7QsrXuUbN97zNoZ8DV2F
t3FDy3v4ecknq1B6guTIoc9nac2f4bRBSnDBwmJFiv3GsjdiudgA9vaGss/7Cqjp4G0vqj3DBZ6L
VId0B0HgT1B9v4nQEl+GvGajEwv4YixAc48CqKfUh2OSQ9SffRfLSekgJdwJxH3hrvIKczfI9G6w
HMWZu0o14gfpFVGCiTA94bVS7+bRAiNtz365BSXQM94lL8D/Egw+fIYFfxIdm5E8+sQvve6dk4+B
DZe/diHjoF1nBeyZYeFXc/imIqHBLcFWbsOVtUMJO0N61iPfbinhrFxSE8ZBflXldcycdwUGE5xP
mCnxCrkvlNdgTDeZb++aUuBTSJDcl+x6u+YFHdvlaXBhWhPqpzmDUH2TM8UP9i6mTXqbaFH64SJe
A3d80in5UyC55Yy5bS3oA0ZtOKgRZ1m4xpftjHH2Si/VpDP88nXQ39I26pGsLN1Aw3nXLErmd3rA
6n0vAb6YD3CDvPImac0wxUcjYumfAJGH9t4ZuX2HMTaaxiYvLfbPmWzdwOI9SEPIvYz41+wefQHx
Ik45+OFx9KVDeTksYchMagBgxDZpqdbuqiunXSfAYUiG43naT4yOKWqGWjfTxjVHKo8tlwH5jGNK
UrV9AUwfJvigMk4VIrJT08sjgOkWjvEo583xU1gau+66lSA2/rOvqbD1tZyMy7LWwUc7OKPBqZOK
XK2nZWw4OM5NzE2owAOTUZApn+Kbq6hp1mRdtuDBBZxbuM8sh7mf7KxVLQMOBZLbp41w22BmiwhF
rcavgZmAy9rJgt6KoURTfQWOE4BbzufK8y9Rc4flpS26nLvWEwJLK63nRnzO/B5raG1PkJR4trO5
u5qDpDNPLvJbD9AXoCd5N9bK9umZidLFHAO9Fnt3gE5jLCJDgmX2yL7VF2/AAnpiR57jmu5V7Xb5
80JeUHOKZRd0l4V23exhRi/uRI43E+grsTkElzPCTExu5Tj2FV6jmGEA8Td2IwBxC9V4Evpm2NRx
1HV4Kc+QAljyvGDWInZuRe/1XQUM7IGZTyMFNCwZltkpcXVezOeL08/OehjQSyTBCe/QYE0IxMh2
oHlcSDyVNJUpmNCTS7sf7C5C98FiSzpvW+or48Oy4nBsIZUtsK+nBCUcPL9iLP37zOq/4oF/CMVo
5j+LB57h971i+7z8i3+xfSQMSOZf0KbRuyOaBODzB9sHPCRBKQwTEc/yT+yQsdm/9AMSAUFAXyCE
HImq3/2OD2lJ9Rv/htnQv36o9yvygVfDRjQNoWICAyjS3iY/6tWoBUbbpJShfb9Wtf2+Lzdry5p0
T5zX8F58d2f+YqD/auT9+2c5tpJcMYeY12G/i21nJBwX8kAKNxT/2MvuJuEHR9pm42lkePFY5A36
Yp2uvzaB/P2T+UyHwSpqAvvVBDKYJRJbAVO/SHDfNW61GRh+Bmx+PUH7/VMkFxgAwfGFfDW4daam
X9BFSGr/KbsZa8gJptPWU6sswm3QFJFdNzOsoM2CDMkti7fZutyn85j8hDn0l1/qd7/Iq1FepUYi
Pxt+kcwNHvsANzK5psW6//uv89VY94/LVSrgP+WiJfhxFMoSl3nKKuVhMkmD9t69ssCV/+SbexlB
fzcL/NOnvPrqDCeVNDA8NGYH/G7f75pra5ed2G5ODn/SGCTldCci7HM7jtz3SN931SeK+Qvs/ec/
iyt8fWcptPDV+m7I9wuwK+B1/n5grtRiTDzW8uCJ1j3SAS5vkDQglJRz82uSBqgMSFCYgTKVDVxe
9lezeSX7BF0u63xdORQxdXO7MAT8yYeQ/P3jrHX7GN/HFsATq0KPJO4fr8geLRy2kAkPhWaOFKH/
T9cz0YxLT/WexvVJTWOangh/Up8k6uU1El4sW6ZJTPzp71KWTECZbNoYrjEUORyq4/YES2ku7oup
6xIE/batbknCLRL4oC0uV2Z18FEpiR3SEoTw+0tdZjiekamXzGTq1mvuR5mD32BCRKhIQyJNufOt
UgTX1cKNOc+L1oVT3iw3wSbVDt0rsK8J0vLOpm9jEQ9EcZvMDpQYf1J7sEPLs28GYBOMAhQh4Moa
yrNs+/PUFlkfnqV6bvNHKeqWcYHpoEAFXYccHJF5+CbuxjgGZEMFCzHDcXHzgqoE+EBoQf65onan
2jSt836t6DDygtOzOCSA9QZAe631JnACj3iNEJCBTuo+Pw1KkfwHhSTpjwQ7pGJH9hV6yA6+zVaP
0sdMYo8unVlyIj7TWNIvd0xG1yobzmcQ9ONZslpEMazUqTS6h+CLaubWuQ3LZOxI6EgGEc1TDPwp
LZ0MW+doW9cZw+/uZIAwLgfjlcGX0M5xTJ38cCYizFq43tBf+vhoyQDxQTEP5UeJXmg86Gpal2Od
zdBBCtwGJNhoqL+YT2sSYeLEuRNaMBDwvCW462piUvBV+/cMQrxPLq9Isyvhnz6EU8qJxKQhhIus
gNYKPcdbp70keO1bOnOk2XPKopjQM3DhqFWpeSpcCAk4Zc3KpCv1ycJAQqnJlGlF+Zntk86Tcabu
fabqodr1lFmAP6ygRkhsq88W1sQbtAsWGeGiZMyatikMstZPEmZrQ1K+V2FdOtsh2GLIYgXtt4L5
7DW2wfhzQhv5DtHuigI+m8lPFv443Zqlrd9CB2IVT9okuc2kpHHoM9G57yH5rZGs+6mFLWBNj7hR
uy+mbzPSA2Iz04rrLK22Kid9u3ZznO8rG31DFGSGNrBydHkD14Y+89wFwxWDiQw8jtdP92KUJcMd
uZgbmUiSONSUjY9agBHbJ5Slz0FZhOd0Y+EIi9KnxQrR1WXzsZGqZksFq9XKJvt+SavRjdZctwCy
kppGx7paUEfJaqpvhaWzlc6KT9yYVeL6UGMmmcIXDnFrVIf2ZRNWVKfYcT8wsumcE49ZcGu6ibYK
3S4DlNYv7Q9eWBP1ZsM8aeGbtuohjCfey5jJ2jeszd7HYV3QsYS6yTeIhJPf1nG7PPNIgVNLUgfy
JbPmOWrNgtnEtwh7JaSO25TjHnjoWUMcLCh8DSjuF17qFdfqdexWioOwJ4d3yxRU2HxJWNlnPDEP
Vb3lDayFrr4SfRa0kc5lwXPLNHPk5tgtO0pN5t2Z6vLq0nUQfuxo+ZdECwlebgznbUeih6hJmoaJ
iqtw0cQU7vC5YYnMYJKle2ddinEnaEl+kMZlYIOtZrqbkXPN+zIIuq+2bQERg9YNc2qxnPmKSrx0
r7KCUjIqU3TeRz/z1+LYk/SmDsbFWHjovNhFjDEhXokgIbvzfZu3dUEaQ7PQUaxa4Pei6d3gIu5b
0vpWt9MTwaFoL05q7fR65RCr9QbZ9SiIBsumx7SnF3WCDWWnuzibJMwoR7rlIW1yvV5vONy7FfGc
iJzFIe5W1P0t8Iy8PbhO789YHnCPb840F9tFPHb5mb0spM5hy5nlmYIdBgPJHupxn3iq7QlIdmjh
4ZEOH10fTMS+Q+psKNlq2zt5mG5YBrVnWZvSbZ5OIkwYRNFEjwkeRv9QEQor0gEg7Eg0asXobo16
v7WxR+PjtemCtlV7DApGt4cis8cOH0dgnlQBLZi4jtI8eLrNcL/ErpCXqAlSg70Z0SUbQVoGZ7XC
u7qX6+zezcJo2MT+LN1DaheIyNc6A8fgNPzyx8pthEVSk3A1PdUG5Frns6Lmjm6fOV8m6hCk03QD
+N3yDoRZlMEBXiJqmAYRsY1kcNO9FZsjaEdf2Ol2np174sqFrslANnFLHFB2Sqp92+RieNpMrmbP
xinfunM3+2cYLOcQwHPMDbPqupuPW30+E91DFHbE++U21P0Oowq0RvF0jl9FWgfIKtKOAB4xfXbC
Ib9mWWU6HOjWO1dkxZzZQJ4fHb/NIAFOsfsIKIZxmo5FzckUhPXeHduQAJY5dV1+hCAU7IpIQvOt
JTgP5F6V07+v2M+pqNca9ToRHqq/KBHPKoT91eZv5dqoTGtfvEXiX94uhfDeDQN4yCsrtfqGlcxC
8gLgVl51sgefpDJ/KI4agNqHlzPrf+vUfzgcv/9zmfr/KgQLnz/W//P4sWo+/qB259/9Uayiev4N
aSMDBVuE5BUEHDn/KFYd36EiBe6pBGEXfuBw8P1XserwV8oPXqKxUUcy6/9O665+A7oFiFRyblZo
+n6pWP1RFOlyTuW3Q37penyKxO3y41lVDyHZMe7kP4qVbg+sIo8zJyn1ELLs8zgf+vPv7tFfFKwv
Jcy/iw+u0/O2mphabktPAEj74wcyuQm7am2mJ3prMt5n04AZRTs0F9eQPMEA5tCViy7+aHdKnjWh
Sk79Aup+76gkvchjSBTzmOHal8BEz0n7XICiju/p4mLB9R1HPWhC8D7IJenPOE+Wb2MUI+VB0l4+
X/Ip/4g8LbF3YUgOF25q6bP/BT0ROqs4tHNXvf/76/2xovv9cl0OBSpUm/D4pcD9Tg7siLiKaXUO
T6kaOOpgLzwxJvgZ5Hf7ln68qb5DHcJxAUPF5pP48aaGg11q/O/VU00P9CYrE+yAXYpGzB/whqqk
bS5H1vyfykr/4mNppAjblYpwxNeiUhC0hHJiw37SnXSOIhv9fQlOb68ks0IE3wyAXmhxQ3pF/utn
pAjz09/fXrFVh6+v3MNdgLULeS/v2I9XDgxj0QqB2JPsiDxKOg05MCCTgLHXDawmcYRnag4tY7Fj
aq/3NiNjPP88eHZRwETuXXGAiGVOXqmL94Uiw8NqhXVCsYiPd/qmNDshoTv6mq68+Eml+GOdSJuI
TgzPBb0TUgJCXsIff/dkHcFBhpn1mNsIOcjfsy6Q9v2kpfD6Bd8+BLsAH+BuJoXXL/iUcDjexpyP
HqJFj2jRqj3x1p/m/M3LV/HffeAf4m/3geirrsYvP2wA2z/4l9tJgRv3JetcQF+AZiUPwR8bgKd+
o6ultlRyFocf3E5S/CZDvDL4j+h8iZe9oW/GIf3ff/BXCLTZHBRfKw0G3ohfsDp5r1YOYoN9Eso9
fMlweT335f36bn3qxgql1Dzo4+wU8JuKUxuMkSEdVKGEFGY/uw80AfdTsdwkQXHGSnbil8KuTHhM
6lznfnGC5Rh1y5tpLXZO3+2Y8uwYKKKz6s/iPtjDEbkgzxX26Rc1fAj9kjJsPGOK+pZU1mfgoCCz
8Ayn+RmSyV2NYidvjnO7EjcDQJzKP8kHEhDTt4nq94iB9mtDwZlXTLPLyPIk6YTyqjjPZXiGxJzA
F88QDrAkkVslGUft/IlUIDBE08NK08VkOKdx0RO/LZFzDXAxRn6Ogwj871emV+/dn27sq30usL3J
q+JeH4euudiYRMb7/5yd2XLcSJZtf6V/AG0AHKNZWz/EHBxBUiIlvcAkUsQ8z/j6u0BV32QgoiNa
lakyqzRKcsDh4zn7rO1oOFS3hX5hGZ5tMUctTT//9AlzwNh+n/MJbdWR1O+tcn3+Tabo/Oc1lgYQ
tMsG1VsmQXVCk4cNFKZEVXLYlRvLu4VYCU/piRtVNJleakgVvnhqtkSnQXAnusv9a5ElG46jqzC8
ry3uBHWyFjnIsUkoIekro31pBHoj5bln4PhINirUbCT3wLxy3Obvqgvsx9FRGjWkI/EgDQSCwNSF
JNGQI6yHPFtXYYVS1YOdBTFYina4lBEhQD2vXxVg1M53wEfh2KdN5k8HKKrNHCG9QNLhsANkKPRu
3rXlpiQE4GdsMa/hdIZoXuCT4BeRLkmhaWbPO7rI9QhFqO7G5fHOP8fJ7/DpMWa7fCJT4wJopNyE
6HQpg1ygPVooyHrZai+MqdnWdPTGnD8/j6ksR6CG6JhlQYwrldy3y4mrlS+90bQwHg8tArIQz1js
OIMetmP7ZQ4Xi56t1C9+ru9D2QVlgYyFXYpoTmnfEPtZ1tpVKTePo3SXTTyY8UWF+DBq9HUuYyG6
dl3sTqrF+d6e0jTHH/2fR5vtzloFFLUKm3JDNgrAkblCbraIsPlIC2/NrrrFBWRN7vDxfLOnP/I/
zc4ONLbUD27e8pGxvUEUSGoFs5Mqbzexe8li4HjhYF5/6vzZEoWOAE59Q1MDEokKsbOX/Lkb/q8V
mZdamK0cfoNi0y5poRt+lOaXqrmwNJ3uLGqJdTpM2Pr0809Ln8GhNA9NFtlGua+H18ZkdHg6N/fX
8x/l5HTArQNrCWGw586mA1dnGyUf7RTxdKff5s2zPD6db0P7SAwejTiLY7yuUAYnlNn8rnRPluWE
EYcmnhWu2+SAMvwAU5tRhkEFFtRyiQhQXJV0m8C4phYJXDpEDVM89x5ksNx8V3Uo+RR6EI3ArUfq
J2UkrHT0YJBT+K3ERJeR2+4komRJ/zWM5J0GDNnHjjr1/XsJFFzSROs417dy/ubV3Qb7a1Rf411t
vsrFGySgZWTmV1IuXyn+XQv9wEJGrKO01YgZj2tJvFXaV3AaI6A+whsh5HUiTPsWBW1qMrthL0mS
DeMu3Xgjcg4EKRBJ924P10Q2V2A3ofBB8lKuAOvsiAjvaiBVOSTFKr5T09/yVaBkv4LSfNe19hmP
4SfL7R9rc1urdwSUH5rYfA+xyvSlDqhRuXZD+clv6bjQv67pOPxmr8eMSwpBkaCxkejKays3V0bn
oNhfSN2PMtJRhIit3unbDEJ2jgYh8u5A6q0ZIk5SR3cIem+i4q3hCAG98KEuXnGTctkbp1foUn3j
ErIepMcm+5kar974o9Feyshmc/qpB4njgsEzhmYFN3AVIdkc8xL6Y7iubeQ8PRirKrwdSR80vbrt
/K9dUWyKKLsy7K2aAOAhGSGP4W04UNoClXQaLlLwVgTJppfDran5j3yeFWoMwA0u2nfq2DL9BqDo
m9X0G8odnzrMqClggyMK0P1GqOptpmkGJVFEwtsOfWm3ayA49cWT6yOwHq4TFWRUEawbtVuqsnFN
loXE1mTyvJOxJ+ym7SHga/fUEGQ6Ck0d0Xi56mXMUepfUhKuBvCtUO5xbQYduQCTB9F4WFm/alta
gyZaU8e3J0W0N71rXAHhhPj7MPwpRMjhTN7Q5zg8U3p1q8l/TgQU/KA22ZleOBmQLKcIcJKLdZIl
q7q1vyTtPUqmFecQe4Bsx7Gvbn5B5izBN9nqXdZAnHVkjVA9Rlth5T/CbNwIoa36PFlJov2G6Qu7
38Q+ZJZFwBEbb0GiaaOGxIIbm/VYvcVTmdirutGzGE9S7Wckhz8CbbxPjewuG7vHqrNuEo6y5EwA
oF8ha6Aowd/WzWuj2Qs0Z88CKp9rfm0Lzi4+Xu7Zr3r43VHxJhNcx3ltV1JXZ9QD6umKGE1KFBW3
b+7YvtMEMKjCNwU+hqjZDxVlHfD4Jt7YtbfVOoN+yLeKwUnaDu56cH5KlCFiWxrjsAoVaR0D7s2h
9JRqfZ0U2dJX89veS3/k/G2Nqq6t7J74LE8ArC+E/1Xf4xBPP3Rr4B1kpdpNIGF/Hj7HOneHItlB
BmFA4heS/4Bz67iNWPsGhYjdQIouXwJmw3nhCfH0GjbuUkI/1II0G7iDVxJaLQ6TiOhB+j+Uib7v
YP8EwyTr6dc40m5I7yx1GcsDWN+AQFYWo38qOkn9dYJXHLUTNziS3cckpfyM+CwxbCpFGJYJ7mwA
iaQBztuUrEQtPb1hZNVPBCS2rfqDbPs6TJ+goEZ8HEpuqix1AgJGfpr8sErpIYBR1lfujTpgi+J1
2166kZA1oYmjgu5HSKBD8BV0lmsoy2sAPEvmWJ1nG4WGlDzfYDSx19x4U1baTrjNvseKWx7bjdbY
6xYqepTZwMwdDppIQkfuCuSXgOUPOHN40mr0uhuSh2tEA1s3mqwTvRebBUqCPpio73JvLyrZ8e3m
emh9jI+JDHs3euA9mGp7J4ofuuo9lk2/b9vbHOgPxVf4ZFIqo6abcoIMpftUJakUR1vBcteBniJ9
/Vy6KVJg/7o02nvFTG7HCGcYHZYS+kOVKrSgeiq99kJM5MOD+2AT5FJL4pyCHd1SQBvPtnRqOyqf
REyJqi67miiTBmF0nQwpMl2qQ2L8qrkSAhbsB0oZYMQhA1prln8dtfItVZPL0oKc4T+jO7zwaEcH
wtmTzbZnE79WfHt4MgMnboGrlYyMH9Yb8uvnmG9pV8mmruPV+WPB0dFj1urs6CGasEY7nE+2AhRH
ac91E26xL7902J3OekfdrlAVh088tfEAVA5OUj6aPwy3Il6O9CJy+50ucdpuaqeRSaVI5irrbQhQ
3f10AAAbvR4oJrDH5rotrG8enwLRClaPSHWjpdlcq3UOtdf/uKP7HVULk9FEo33VCsGlkWSIPpCf
NldYyMBdZNYY+854rh/r4EutgGWzvWVUUSaorNud4ErYWh3stqWOnaacRWvUs7m7FhqnkwnqgJtp
bnUbaui3lTHcEQp1qHffWOJ3EHkO+RBnmnOG0j7rXvKN6oKVPnpOXNnr2E5u3Tbd2F737BvKmkpY
6pTVH10yLE3/yfCocurLfpMM41MlySu/bXaT7wqawG9x7T2OXE1ktdxKYFNibmO5Gb73FMk2jbXy
EjxwMyCGSKOQeixEyIT2xfL8+FAufLmPK9anMzBLoFsi6JiG5Z3MmuiXT5q0mcI41mjdtPTx+Nxc
NVW2Ze117dfzzR/Fj3Ai/hOMAuqDZGkavp9arwqr1ymHKjGi2FZBs8n3/l2Q6Gjomz9D9K/ii1+y
hF//Nf2Z1yzHqMvz64/o1z//dRu8ltAL3uuzv2v7O5vMqKv5bzr4m6v//vix9zubPKwP/mP94Wf9
0Pwuh8ffVRP/eYp//c7/6w//5Yr9ZchxxX7NmpSZ/Pgbl9v0czZpyqD871moJ1wgwEj8x76Kf6Zv
1fwP/olCokT6TwUdvULuhUzPPzFIRdf/EzCEAJbHXYkwMavt/+SgdLJTJqgU/oSmQIDhy/8rBCkp
hCenVZofmQQNddhFfxGDnBJdn9aeSXapWcQzdY6Ziq3Z+iwIoMa1VsZmEjgZ2dEdxBu8EEplWMl2
HD5lMhzWxI4VarEhNJddry27fMyctE/Db2Po/v7Ufc6fJe+z19/HSvfPSvjnacifczO2p/TNXINH
CVxfa3YbOlGdm99c8HMaxZd9/EUAIfvdDXHVrdowwRmnR6GCUNV7SIZafTMaV3S4a09wY9dq5K9l
LrDe7im7B347TH4duRYU6BT60M+WaZx2F+aiergU/Hl0JHRMSerkJ63r4WQUWEcbkToEkPOhea4y
Spq/lG1WwKpAfuJYg5/jSYagcp8GSfvYD3rmYY2Lmoja5Du5V9SvbW71XybmG7CDLC5/xwTotlJv
uA+DakfvKpqTV13zx69DFeVPkdo/UkIgPZ//Bodhg/95D+JBIEsQ0tmzRUXBCY6TeRk4hgpA1PKo
X+HorGzOt3K4s360gn2TiqgUr1B+zYITlPBaQVH3gZOUElAHTekgShfFdRly4jjf1HRomY0pW8YN
0mB8k6Qyp59/WiXbKLBzy+CFpKB5j1ud0k9uD5WkTJZl+tfzjZ16L/KcUz6QxDE8tcPGEHXowoIF
4bRWrV176A6xnwHA3Qt2iPNNnfhQwNaICpNZAmQ254mR5w0QcpWhE6Z+sOk00a1HhCsXjkAnW9Gx
wNTIU/C1Zi+E0aAcwPKFH+ol4YbfUSJdkS5pjY9bYTEj9EI6bpI0s6YdfCMIPp3bj0rosECBHWng
BFMvo154l0lDMBsKOgse8U7+Gplg0rQYfhoKda9hO+9HDIXRICKCw8oOM2EKt7hmml5CBxbohMzB
wgSeMoiFwB3q9vxXm46Mh6MRvB66bU0DBDSFsw4fIcQc0DTaKHQ6X31vAD5vhUpex59Q59oYNEvI
FsGqzgBfn2/4eBrolqCXdZZ60lpi+gSf3l2JEl1zKTljfZKfe+RUyzQyv+I1+BPGZfHXcw6RLykL
cqucTBA6HDaWKTFSuToIHVyZX+SCCrfIn3gh0m+ZVPjy/Jud6lK2TyLhYJZAZc1O6WDf/KHS8tCp
y1hZl21NGT88nkVh5f6KUqDiZtQoBIsTJKvnW/6ICs6+5pQqVFhVOLvzRQ/fs/UbK+3cKnas/kdU
tbfagLCbYIgVyrgWSF9CVFCqB+UgdRGiyutkfPKH8CfchUU/AKiIiGw3b+cf6ngJMtAigOAj38xY
n89Yoy18CDuj79ixFDwPGfDZ0gWhHepuuT3f1KxEYFrGgZ+zVZtIVqeU6GxQUV2tWlkDtoLtLVph
YOCtwB+MG8yhApSrvrkzeyn8Lneo30SSUG1WutUG1WT/12OAkhSCxIhMWHgVfbb7dhD5LLcNYXgT
Td3luUBFU8s9+N5JFSinGlfaMSCdWvoXWj6eV7SMoJ23FzaSotlQp86VfAlSa6en6I3KQcJAgUGm
xEbEjQNRKF/q8+NFDLUFJw1hTP1+hJ/zLGqvatkNnNL1lTeMcI3HzJasG+AeoOOpXdMBEakCLBBm
DcleopacTIAfXpjip749Z1RqXlW2f4394XDs5wPyHw2TW8cEXnYtam50+Geoi7wBo9y2mD8QhKyf
qNiDkqIb/boXg7tKI4K150ehmNbMw1mIWmtSelH3w4qqz7JFTY5pPMX9tRNgITUlCfOpWjdE9b9u
Wkgy61CCLz2BirxrSSrXBnJabB/KLiOyQTEnrraJ1DrEiFIXlkxCxXPahBPsy6MuAoh3b1AgWQGu
xuTYtW5gOqjf4Q34aLY8G5sIyqW/IcvvH+G2WM2SW1k6OcJJj2YPKD2JDRdEYFMNBoG8vHzPmwGe
1PlOOB6GnJun6ci/TH559jUCBPIa3reVk0mtuqxijqCVgpQAWyhylUUgns63N83sWZ+rmEGgJSNM
xEFu1ucu1D1MmvvKKbQi2o1ybG8GvLs251s5Xss4eLCGWchMARTO1zKlyQuqLhXeqlHeDX8KhxTY
KOFeFlwYRLNs6LSUTWccedq1bMHJd7aUDUFMneUUruAMv+uRVhj9rwFtP35YSxzTVmGqfiPMtVTc
eKdY32upW2uMHx1EBvmxjW+kD7pcbPFgeKssHwCycmGhOdkXxObIGlJKw/n8cL75RYung8hqx0gS
cgHEFBfMbUK49hisznf7iY87CQSFjkRGYW2bNcUHCdk3qtqJ8i5dxz1Qbysr//5oaYEtUrjHUkIH
qna2b1tD7dcUEjRO4vpwozPixSjBL60Ox6cDWrFZF6bk3pTmPuy2emJr1hgRIwAx7EWYkHuhgFG5
GsNuvMZl1FuPo0iWY2dc2pNO9eJ0hUctxPeyp5v/5xMXNDxdmINonDI1k2WngykBOXJpHT4xLHTW
PFSs6gSmnU+RJFVK3e7L0okCjBhtGGUrLPvkRa/D6Dk/LGZajI85gpByCjlxFxAMxcM3EklltUjL
SyfMBmlpp65HyrGWtyMjcx0pObAgtbZvVCxQllKIoD4L4PJ2XiGe4iIL1wZAgK9qV4ur8w92og8M
TmFcvlHzEcWYjaQhDgwyB2nNCRDPEKFAjPTzeJgcgtsL66xyoi2uKoTH0Vxyf50TU+scCwu51Jkb
OCA8S0OJuQsWF2inorLb+lmKE4A8pqwOrawUUxHZkOANEFJj5ZHrCNHgVDXYFSt9AclGqq6wsyRd
n++QE0OPo4HQP2I7CJ9nHZIMnpz3ZcbUMnV3YUdWvtf7oLnQ7bPw58d4OGhmNh5MM1cTghSNo5S+
tdEH4d1rPi68xsSgdyW13nudCddKtzEEkV2yll4nbcOKUpVQ8fqlOfrmhTf/2HhmG5NNeh/QLBGk
aVE/HKNpPfjuoOidk2dSfhMmmOVg32U2YLfb7tVQAp28Psp+iIfFZJiBQ2jpEHMCPFm1lPwsIota
92WXJVqwC2xLbbdurKGIwrKARFEBq2Tj6xIu8TqFPthvIfZ3jIwD2YX1foaN/ehdSjPRiFhTqS9v
dPgmFqY7npfZjRNQRbAGjRFu2oHKJgybrYVJ/cYCPuHv0CS45VZVe+XWVx00gqZTF2EMO3qAurwZ
SSWvytzC9GhQCUvFsUqUV23f8Ii1VmWWoq+pSKcFuv7u143mWFrrbTJASjeYWqT7LuzsrRVYFqal
VbWXQBavcR8fVjBHur/e7Vku4czDx1DZ3+a3xlw28Ynx5c6RpUpa+qiZXwwDFkoki/DhbyeILVOO
SjgIZSjB2dmuUPRNqxmj2TlSOYitX8W/i6hVdv9GI1SMio//mfNZKImiLv207h1ieN0qk3xzSexQ
vbAiHZ/8iKShImU9IhpMvPhwmECgyEbODL3jG+E3E/NCIx+usJalslUG/Xn+lY5XPxrj0Md9z7Y0
qiMOG3M7DZOfzO05JQHzwkFz2CSYA044rPjCTP5YSQ9nsi2z2xBRnVqjqOiwLXSkIaT8aHBKT8fC
3bOCfRFE6kYl679qU6m4soeo+qkEhgp3MWqNawubLszEKnBueLcldr0MwhJcoTZSe7ytzah7D4WF
o8f5TjlebQkC6LBLuIHyx+c3oa5C5iuzCTsUM+ZLGcjM0ii95EIrJ1ZbmuG6LTREw4zb6TE+RXCK
RJVgXdAfRWlQDAvvssOSKdIQj1VhWb+aZei/VFieAADO7fZaxHl1X+tp+quAX0t1ZKrKt3mhtZei
dydGIIE/sDnEtNiA55FI3fNEKUDEOt0YKD+hGpkLiYDMfWpOPnQ9xVLn+/vE1dM+aHA25H0LTFxF
7ZxDSFyG1GhD6tVUrPfgpV4NCCOwjm3SnWRW+iNvnW/qOBYbnL6NCyvWqS9P1pZqoKnCiHjX4SeB
RoULbdKPTqY39c5UBoGTanOpf0/ELXlfJoAx5Uame/9hM3FgCRXr5JEwkyW2LWHnleZhhhNFpbWT
/FZbqyYeZGUWKVehLuVf3FIJLwy/aS+fzUZCaxx9iAXjICKLw2eQ8tJKKQgdnYEZu7BJ0t5mYCMX
Q5hHOxJFA9WT9bDmPV7LspUuHDVOdTTccSqvgF4w06Yh+GnsK8TV6xD5jaOO8TdRZNnGiDRxYcX5
OCvP3/FzK7N+HsKMQpZOUpzEwAoNSRke54pa5eHKVur6ftQMwiixGzeUT4tKcVqvVIkx5ImxHWsL
JYggxvbFq2MsgwdZV1v0ivgBEai3s42UquWrRckyuimgm/LNKI0qjsIyYKi0yIS9LGANF6sLc+Vo
cmI2QqdzOaAQigjJbBVFytWnii4JB3wtFrRBLm1tv0ocX/MUiZKvfKBGHuQdLLpehZ5d5fLLEGUy
5KzCwuBaa7BgwTPSfHejUpI3ct1JT5HUKs/nH3T+hVE+WMAbVOrudFb7yWHm8xcOAssYxjCrHFeR
dI6HYtx2dhVcWDqOWzG54mNVo9Ie/hqzlaMzEgCPddk4ogwfW7xHS/QPsZJeaGbe6UTFuPKRBtKY
K0Kbmw8k6O6toiw7h+oo88bjgglFNLK/SvDc9xLqw6cLnafOZieCVU4xZE059ZLZsGbvlcfAqznF
yI5bCPO1jmKcggsFm2D0qm3rLePQLFAZceKFNEIoG8JsjF/oRIf33ioRkQ4oK690F23rBy9m0VTK
SoPk1i0yrKVwq9WnSo2E00yyhFNs3CtJQPl+XhjBj4o/DSlXgA4H8d1Uv8pS8W6rJkcs1UnQnTNf
lykUH9GwL40UrNkqUMoKz8GspBY8rIKahKcaVYAGSr11kiYv+5XfaYMFLtRGbl6jUwE3oYv8NpCs
EoJi2Oev57vQmi9wbN8YGls6BUEKhUHzBa5p8O9L06px7AAs9IKr67izO0u+04pXrLmlr3o0AkzU
QmNvUUe9kI0mzlbkJULs67TQvpKzMX9LFbJxi2hEjrdKwkDEC+zupZehNZUKmpUpX/mTpOhGMcW4
D1zFR+BYa/Uvnyr+Ymsidt7xefkySWf7jlwa5RfKukkjeLE1gdnLSMbNtc7FbQPHol+4dVJfJU1N
LQYFCjIRxgFL8AXCTg+IuGi156bxqKzzqlDaJpHuWQDhqF/GUlLtbv2xgGThU3r/jFwPtf9kmawv
CbGb0bJKmyZfgBrRH8j45fYa6pJ/NYAWLECFuuN67GrcEwN7GDF2rM1yvJag3qrU7mn1VzVKCbW0
TdVYS69ErXdtUZNzK3lj+5BlFkXxsSf/YIQ1CfS2RoHVCQZTXg4UT8L4MH14qBHYn2arqx1Xx7zw
sAJV2+xLEEX4lFE+boFqs/MIPxEv1ZVFr+G7niaDvyP5BHyixBf+WdW4U1DCAt9kkYxYohtKjzpY
1kvrQgRxvrRM48egcgw5PCJceZ44r4YkUJtcbRy5Meq1kopyTVm/2JwfpidaIYxFItZEH0HaZfr5
p40wjxPICSl2PaUGhiDlZfZ2ORYXttujEwcvQzMGLzSJAcGtHzbjZnXSuFIzINSq8p1s1AB1JCrj
az9Qt7jJOWBKIU3Y2bCxcKVeVHZUXbg9TZvt5814egSm4ZSqJK9CKHL2CGCJY6/l+jvaeYJeOn+h
AEXG4FYoYOWlZmsY2Y/znXuUz/toU2ODmKqxOdjN2szqFtNfq2gdM2gADFMcCL4moQ+I30u2/Z7W
eQvx1mB2hOZo3JWGGNaSm7vYzvfYLAz5nQrfol00omnxoRzKGhI0lApgImp8oQBjuv8fdRAZJxYt
bmSoKQ47qEpbhOiNBpOjbSFZa0A/MFeyYWhz0YwwJUdObddch8z8wllwfgv86CbC8dOWTdJvLlhs
PIKtvWu0Tmyzk/QSTptSXgE2TS7G2068JIE9qjENqvUJLkw77afxXkH+wguSmEBpp+j3KrvFixd/
iRbLbUwDvweehMUBdhH+ex3Aof77N2WWTUorIcNUnIckRDtUmYwsx6l8udh7gxo86Gm77wRVHRfO
DCdmNhA5hZA7yQfVmqcwM+DL1VArgwOHyl+yE+FN4kbBhfXj6BbJt6MZ8uQUn37kiA87tC7KmqXU
G6mDqPu95au417DaLFlx66texfd6kAfsU2sVhYA+mGiWYPN3E5oxSVVlidLm0rn71DNxe2QgTasN
N8lZHDEudcpKMEHAwoWshpkBeMZtx8GwNttFef0eErlqq3wpuhJ319aLflLYXe8TSHsbH5jAhXvA
iZWHwY1OY/oSLNGzVQC4JopWkfI45FYWcp/iExz13Zq4GSk/kfWrsRnk1fm15+NvnU3n6ajIIZgY
u8WgP/wwhh6HucgHrjjoeragX35HxtCvjDyqtt0ouXvc49VbTQLNVYYYrg4E4ymkqa0HLkzmFoWe
Qso9Km60UB8W1J3X16iDpE3ZjOa+jYz6dbCDbi98dwJpWfFKbRXtqpW152EU/trndAkPGHAJeyxG
TDUp+3bsqA1J04RYYsn0ls11YtXRGg+qeKWAX7/Vgja9Od8RJ2Y8macpYUNn6EcXlqSQm4iPMjpe
qY9rlajHygKIvrDzMllhrYsVt1p4uwgQzIVPMD+1MzUwDSONYAC8J/E1W2uKGi+VqHFHJ4foc6ug
g0RtCggORjxlGH6Zbc+/6YkZz1mTCC+MCkb+x7T4tLaZ/gi4XQ5lB6erdiVXbrZGX9D9/RIGCI9w
MhFVRFza7GIFCUELRrWllcTEJRzpGhIVFU1KKFsXmjoKzEw9OHlNTlrXyVhudg1JR8HJvPIVx43Z
Sykn8dGcC6/orry+b19022eRcbuRih+vV5JlEetmsZEiTS6WcVZSiPL3PUz4dSrYZ0hZ8+rpNvOp
PJEo7ihH1tRubDnhFuqlFNxRpBJZLHk+TimEwGBJzMNAmW6FIjBT1Yn0MVz3fIV8nY26ditXhB4X
IiMwR8CUojMYE1MhIBy471JkFd4S4hT5BLR81cqw/OpO9DGFYabRKfZS0yTPurD+H485HtUmMTRd
UYFdzta2sLWJVw06sQsZi6WsLpng1ApdGAjHM4nwOgI7VOk6kI35WZgbvDUaTaY6psEy0gArucu8
xL4O1Nrfa3FEtc/5D32yQUKw0y6NAGQ+ldjxvHGoRtUxXKzqrMCtKKWhKMtluC9bN77kNHkkF5g+
OZnr/9/gbLXm7q+kRSNUJxXDwjODcGWJ8Qpk9E2YB8EGzLW1axIRbE2lSLivGtY6ITa7JRwD9aDJ
ikeiHenK63Tlisj29z6ywnVBdmCfGqO06fULX+T4yMbzUthqTTpv+Jjzw6JqVKIZeV6l4p5dWpK2
6WqqWvqcYrh/41t8akocbmQ2h5uxJyjv2FpSrwgujFs5HoEPdIO/oRpRvvBqp4Y0sxuEBil+ADyz
V4Of2QBtT1Qnx95pX0sSV8G+ueTjeHwo+JjZfAHsTGVjXmwBzi/rOxx+HEMvDAiRhemkRhTy/9J0
mailtkQIZr+c78rjvZAUCFNIBtg0capma3cqK3jVWJFwsE41ll0dv8u5bn1pmOBflIm5QOJy/OkG
knlhmTg1n0w4UcBhP7Jks6ihMNSBaRYKp9fzYMeqPaxI9I53WgJlwR7U5kJ7p3rXYlViPhHqtubR
P4ChkW/3rSCTaj2pkZWthiHr9hmeAhw7PGzBTL1+ON+5J6YEQ4Y7BZQeHELnEqZijNkZRDw6wVDI
FKuW2hrjFGazYXUX7tMnhii6RGTHKIxocB4PBEuISwQ2EE4oCnmb+uYtYtb8wn3wxPug7MVq16YR
MkSzb5aKXrMkSxkdGI7FjnOavxpVciFuVnr/RlM26LRJb0s68EOR9+nkYtsJFMZcGh2pttR7q1Ka
ZzNQk5s6jLy//0qo26ntxt+ZoMf8raIuxqdbTWUHNOudCwnwW15pL1kUCOf8cDgR87A5uTD4TGBh
VN/MJhtG2UquB4bsGLk8bivcFh6En8hYurnyhnnqbzyrwPknttqNXpfpVdVF0v78Q5z4hjyDqWpi
OrFQHnS4dqZK3QwJO7iDLW6+CdoMIJARiq0gevr3yybHNZkLhzAnxMxsBwM/URsGclmn5TR4jXQ3
JE5XyhdWsCPNEBvllB7jWghkmpzxtMR9GipZkeF2MR04BtPKX4XU5MteAGjXU1e9quTYv5Zrr7tS
gZBiXBZWu6AO5bsk9NR7KRfKboLTbtIIQcn5nj6qNfp4MFZywcGY6qz5udgqQ2uo5ER2Bruh0tfs
/BsdF5FdULEbU421RW0VXMVx8qJ6aXpjDmAZsAJLVhjJ6C/SgNS7Zh9FAIKwu+iwE5HSslzVaUSw
6MKWempY8LGgFZLJIQE4uyBb+HZSqa3LjllbFDzmTfLYmhqkUd29VP9zYsuZUo2E3tDOkHWfNaWC
djEwUlScuKZ+WieVcNvjbnJXG7jdUPekTAVYMluCWr+d/yKnXpItAJDORPGHa3s4UriUVH7YjgrV
GUCJsI/8UUGBwLBYadfnWzpxT+GKyT+E+1Uk4/JsmlluPWL8VKnOaOV3GYH9reIl9S8D46OnWMQG
fq4x9pakVX4ofaZ+BWA97IQZXNgWTux6LGxcdWUV5AiCy8M37v0Ad+OyVR1PLUEwjdpd2lnGqiFW
shpDclNwqJ/Ov/rHenkYZuAARr0CchS0W4Y8PdOn+ZibrRT1ri4coMPlVCThxzdaT33UgmxkHC1Y
1K6SwKBYzcqoTANaUuomGIE4xevKGCInLfR30oWlD6c3UNf2INsveFQavySpCaSNb3rwoPBHJ2bT
mFH6HoZd3y0Tq8qjJaSgBBqVZIpwbZmSNcKtstVvSpMMd9izdttxqCXjVtMr/8osJsAJw7wAF5Ak
127UIeAUY1jgD2nrebUKMleDJyB17TV1RS3Zp7EaKCST/TjB/8sb8wUlJ2SmQY0b98IlE3armANW
mB3XI2xOM9CES0Nvqn4ZD24v7WqGyhb7i/Rahkn7SqWXgfc656v7ivMBNjNFnm3H3g6yJW6K2YuQ
OlldpXjvjMvGz9uXfITwC8gqfHMxQ8v3dePp9cLvSxvYr5dPPCU7AxPiut4lBfipQY0iB1LYFDnB
gWe20o7klRDuVsJB/nJvjrlyU4Ff/jqmffOuDTIeWlQfrrCbTr6nsiv16Nbz6k4Zs3h3foydOO1w
/UHGxX6toAOfzS6MXSVJdTvhYFzs7UkLUkJoWt72r1uZprBK7SqXbzxHDgcynhuqG0qucOIisDaW
3IZrzfd+/WUjE19TQXEjw3o1iMseNqLWXWhmojYc/LRkkNL+uCopNbmwFR+tfLRiChvpmwm1mdKd
w1YGaNSE2xTTaW333WTru4tyU9kVDUGA8+9ztLqTmprsPPjFMZvD4mFLXYdqog4iycnMUCyaOH/E
7g57r16Vr2Ce69T9+v3K0rJL6qUTDXOwsrlQsPJSWjo7nMZkV/GcF5IzlLgnRgGAQrPMu2VcJBzu
x+RNsjILpwAl+nr+jf/c/Q9WPDTmk2SFmj91khfMVrwCWSdE+CB6sCqTSylRHH9TZWN821RSMK5C
MUqke5WyvSWzF+70Ss/XeTAi6MX29lbzZMCGRiLZ9xqIoNckC81n/K2L+xaMqba03SrLvhBNATSf
R0PqbhSvM6oNh55sXaRj4nJFxLEXXB4Ou2ZV9dlVgYl2gZdwljQrVlfzPlLMulnYjZEVSzBQyMXL
yG935Zh7OcCNsacw0vYCUJBx8GBIdvsQJ8y/5ZC1qUOAwb6DjhP/DCm8Y92ubKgmcRI0TiQZ0Uvo
f9QxJF332ygnY26jrtTfijlZXAwd0Ym6s699GETYzFJCpWwxVR1ear3zxNJGuuBtqkqfkIBh1WO7
pYu3pPTk94zSXeMGGCD4kkmwaQNzDahX9rnM7Qd8TPUVlaLV7yiJ99hOhaz+nkvdjaj1cNxJUdTd
YKKtPdX6KPGSQWzssLgnZAidyRzXjR15azNBcrCofH3wV2UtmrfWp7hmGXQtGLhWFS2WqHZarclF
BTsFPw0PQmVD8MQqyMKbKZZlbgZpRfakH/gNRC/JxKvl21Ax9fFW4RXRPM2JyiF80ayiguDi+jrs
ptavvtUfTtw2xy3HasZwgyGmty/sKPoelw0Y8jZvxJ2vU6Ky8EHmu4sewbl3YcYerw2MXqIOJIT4
xsQBDmcshfapkZoieOAjBCslqHBSDYpkC3U8WlyYKtNqdjhTqNWkYpBlVWPBm5czylh9pUZjRQ+I
MfATxO/5J+V9w7LA63BX2R1OjXDZ91FGMt0PR/X/sXcezXUrWZ7/KhO9mlmgA94segNzHe0lRYnU
BkFKFLz3+PTzg2oML8jhHZXpjoruevWc9KQEMhMnT57zNzsFHv08J9KF0ejRmTvmuxIEDGauJ5Rb
aMfC3V4m5k2i0gnVbHaUP46Kjg0bV3Vsl1VfwUFtwNG0abNz978lyp6+PRApEUIjVVEYx+tWYywN
3MmMpjgWPSUkxRDmbZzAEE8KiItzb04XYqKLntgifCMI/kOUpdNdprfx6+fL8O74lKlKqNzfWQvO
8neyyqYQmmYey0cj8IsLc0r7Cx2n6DOL/cEoiyoFacJCu6YPcTq9AeaDld6E6m1EQZWcR9NdsFHJ
md374SgcaJRKEQqU19zcskYHpSkn9bbO6NiDsMHxffRN7/MZe3+46CS1pAIAn36v3um7aOHYz2Kd
qLdzA78ipGs45VO8zXEb8Ia+MCisUuLGqNT6QzY3sEs2pk5tZ2F1c584HTifwigboobXk63a0QGc
PgdjpW6swZoOiT4McGLp6hhYkpzJfn5XAk53K0XtBS5OXRcvNmP1eTTyhHNklWm3fjZ9nZJW/2J0
euziKBwepEVKq6imPSEldHW1sK5HKd5berpthfDl88l//53yIBRnFn1WQBPrOdBL/CGtTtNuG7/v
brSZ2zKOv7W8izNoLw4eH8HD5yMuScr61SlOLqxASjVgYU5nnZMwLrNI0W6B8M+O2UXZZWSMwT6b
0uGmqE3sclOovzEO3gFXj88Hf59ms+ZcjWHeLlBFUH6no/dY9owZzooka3V5K+ZRueuDqbnpy9zv
7HnKMDE2mm+h2uCxzrNVR+A1qYc81rnS2Ecf19snWW0BruFCZCaCdptr5A10YmGsDmq8//yFf0f9
0+lGbUaHowfTm+xqjfYYgd8PHUolt7WYCcDCsF19VPQ4e9Y4A+60Elyp04pmGjht2SqPJAgSxttt
UgO/l6ewxcDDHwInQMo43XTYzCCqB6j0kQwBSFuUTnprV8BMS4yRmwT7lVbDOZ0bDgSDNhIeAbfL
AhyrpNulkjQ0TgIE9cdYk8R8/qYfLC1pMb1feIIMDZjydGmrYiS3qk39dhppdxeNIOytprau2cnd
BlCvbA/TiJ2H3P8IivZhKpvZaSRZ/FP4KD0GtjaRmaKACJ19tcUauRj6oaj0W2Bs9REr3Vc+5mFn
hJl5MchjduYoWPbJeoEBltNkoDUI6Ek5fe3CiuMp7Af9tsrwjtVEo7lMhBZn+6Xzf2aK34dqOONA
n5HAoCsLbfx0LG3BUBOtjFu1ErQXwOpc1KfwKEWydSMXaIAGQis8KpPQfOmxtbnCyPaijS3hJxQr
UmQ5CzQvkH0zcUU5828t3wpcMVWSyMmlfjoDRfhoYmSwGAt3lHCzzodwforKzpz028EIZvCKAWKJ
4Akh1DXnRJ+XS8hqDQgpyw3zN/5n/ZElejnoUakYt8lQzNvAsqStQFX1omql0JMr1I3SuB/OpFgf
LAbcBZINi93OFXd5/zcpVp4q7RwbYXDUwiraASph5CDTUWYTOjRDc3ohYpx5NK7zc1F0ORlP35dS
MJkdDWLCOHCX06Eb3U+Io3p4HJrwKCNj6mV9VR24xpVuVMmqPc7DbCeTbx2Ron1SUFc4sxXfn1vL
E6C4x7lNAU5d73q11WSx0MJjny40b3jzTllHnS3NUrbpgPWemewPxyO1BmNCeKGjcfrGiZgZwZSa
4TGm5b9VzCbbBVWmOn1tog8004j//FN7v6MWAA2MJJ0zWQMafjpeCL435bIdHUUjRucgE1Aiiffl
aOX2BLAShy503D8f8j1+kmsKtUxoyAvaBBrf6ZgdCORG6KToKCMpfI8gRdFg9pel6lUwCWHn+Hla
foF4CAQ3kVsslIO+wL05rPBpwVEcd/gluA6DraioCbezrrxm4RCIrj412U2s1Pk54MAHpxuPTPoC
xI/IRC/k9JFNaaKXpZTxERc9wc2jMNgECS7GcxoKWzEXArdsTWlXSjVPa/rlPlEwY6wbRbjnnmx6
aI4pO91MzF0kdYY3deiPSH7ZHY0mjw6tMk0erOdbtBITfNFjpTkYjdnsdPCZB3BFEsICaDXmXG7/
fL/RPwLDS5cOQM460sq+ZNSJkMRHRXkBud7ac5gZjjWO0WYOtTOb7YPNTTsEtC46cqTBvzfGm0gi
B3pPUSCKj1RHWk8Rx9YJJ+sF1fBpO2Xhw+f7bNm6q+DBaOB00YlbrsSrbZZSNM+k2YyOwNJMu4uL
+BKvscwJkqY5M4vvcyzuR8yfRYeMQ2BdVA0jSE9yVMfHQPEnIHO9vh0jUXI/f6EPp+/NKKuyXDt0
UPjlJj52sRXtOKMxDZ0x185TAJhhmb/8FcNR+19yWAxQ1p+pOA69YfZifDQmTb2vunJ2+mkyUN0U
rEM3hOcKwh+EIormOjbPwG3ot61CbTpoI2ZPkHgzAq4HJ7N1i1LHEAQnPEdDdB8hY/8c8+mjTbL0
i8Gw/ybOrQY1SMQ7aArxsYYseGHW0iNCFLpnmPE5zvlHq0fDAAWkRYUG/s1pCKEClfcypdWj6U94
0TXZd7mSXsy03ePi/vj50n2wH+nZcF1fTGZBE6xunGHTd5qUEtW1RdoYsT7dK7OpP7MfV0rAkAzB
dhPGqd8vivvoy52+Uot/vB+KKoFciyFbgLlvv+WQXER7SIhVNtgJbS+Skrl0kalldoOAYYiPeR8Y
L3TDAUCp4ms3wjOb56FwDH9uNM8c4nmDQPjMPSkfkvHM8fPBOkDA4BuFPL5oaq5C+Zj42uwLFHr7
GvB+FqndZpZDXG0tlNcnCJRnxvtoLWAKQfegXYmFz5JevQl6ITI/dWUmCRFWR0R/0VhC6Cre/PGK
gwmHwb1AgEhFl7d+M0ris0wVllpH1IhUWmHkYhMXrT8P4ObS8l2kSijTaMvX9GYUPZsktejU7IiD
bnOIhIJPVLcSrxBntK9r86wW3wcxYRmMNAH2OvtnNXnZWE+QOIL8OEj0UyKjXJKuEQ+AfhS3JuiA
bR0WwzEbVQsXToTS4tTSnktk2F2u/Ro8J8q0zZSOm7hXpMu6M6trdfat7eez/0EUMUmOl14WBVgI
fafzMnRmFgT6lB/jtEsuTHG2LiaMgt22zc5t3w+2E6tMxY+WE9XHNSCjNdUsnluGyurYcOschf9G
L4Pd5y/0juTKpw37ERwBsf93gnD6RnHoL0y3pDiKIpL9IV6pB5/t9ThX/e+veXbTrGgOPXrDHrlO
sSnBW18hCkqdQ9OqTTm3xsYQyte6LKINcKfcq32WAQ+qaK/36ZMcay3iiuX8I4D75qjCHJ65l300
UyAN6HEi+kbasbo8aB3GCRkgseM8N7mtJtPsNnQgznze76RElpkihea6uvBrwG+dzlQALw9snlUe
81ZN2I5xH21RtkdfTQDambodfs8vYQKB163kVvk6T0Fp2IOq+s90GKRjP8rjgy8H5X0+6/qLn09N
s7Gg6R8LTfZ/wHOTc4qGHdy3Om6lEukR/9yF+6OpWsraSy35t0rh6TvMVqVUUZGUR0UtUkwIWh/X
hSaznj7fVR8NQ39v0TKGucjF43QYqcWGOPWtiMtaXdpql3Kvj8Jzt8bld1nlfdSSaV7SCaHoKS5P
8SZIKemUsVp5fNQxSUKipRz3sab0jhJbzdaah1+Ysm46v60flDFPz4A13rNUFhza77ofel/I/K6O
eSmpxBgSXH6sld6AtSmNX5UQ0SooPfo2xmMusUsFGxJNLMKrAaVPr9R7cwtNNHb0sNa8XFWKMyKw
HxzUxKaFqQdJCdSOtTrzuqANwlChyGgoY/BcN3wLtgK+6mnSeyGzhUqmrSpOZoAKnBpdxFWNqbEC
hc3mIxJ9L+K/ekkNiWvOGMUwQNpq/IVDCZTROPdFmnH44pzrPfwWRTxdSFDhVDpoQgNXRL3kdCFj
PxtT+Jxc8Rq1vlOqUH9Ig6UwGNBKQDQJ/cbCNWUcVHCkM6o96M1yi/pzJDhDBDnHqTS/SzZV3qkv
hS9KVy0vt5Hzkc2XjEIPhkbvYhh4voAjWQNqPLRjvZPB1E9yctsLKgQaoxSaJynK+DnIeeaAEUTv
ewnGHzfmFE2mWyrVUHoSTOTEba14utI6DH/dPNRH6DeB2bl+Q+4HvrwU9I1STTLUCrOJAqerEd9w
Z7EyBuzqFRqgQReKByJhs6XuIWd2igDUUZdqFepsPdeYwwSoyakT8l1c5Zw2Nq4R9oGKMoCjmLVZ
/1EglFLZvirUX7pW7hJHFsPhWawNnNABY+LVgoVx/sP3++KpTWcdpxDJzHetiSAJgv74RcOZDZSU
gNzjVT6Po4Cdz5AgF9Iwdu1IBG8EcX0DaEiV5dqxTbRKpm4bTD8TKEKVM1kNXc4YJSEdgbsQbEzX
NOavSS1pnH4eUKx3EWX51KhuL2K9OrWp1cZWBFWL4kKbj3qVgPIhHiC/WBWliGFgZKZwfmdDd6Zu
tvKtYKWD+BBrYrrp8TePXMAcUnJBB28s7aaolVd5HP0vWt/6HR2SOHBq3Ej4OqZWxOikT+XvZT/7
rQPVbbiA6S7mTsoS3EVdPWsefEf5KTLbMLOxI4WbrSo1goCTNF7IYzuPNKgxet/w2yiLLZz4jObI
/LUQUz6cqq9KxfVTMb2VkJeiNdROSep1GCj6ToERU+kluN68YAzUy24hm63sDnzx2DZY0wB3IjW5
nRl9qTyNUd7sW0AUjY20ZTZttbifertWVeoOY9rKNVYNSD4ZzQTUqlB6S9uYXdlLtgCVoYUqvniN
GWEuenkxZW4sxxb+8hXqB1WghT/9MigiMI1BmDpZKunhAQKeQFYfK+EvcW6Db2hlxvdS2OGOhAZN
vRNKyvyOqiwugbRbLG/IZiBkQHYnGGhKNl8k0JRzj9NPfUIm1idYdkHw7FcBtPcBUpJdD9CgcGsa
NMERhMq/CjnZi+ugTeQBx2FN7LfmBDRsM9dFcf/5HltSzJMoRPtuAYUQPRYAjrhOIzJdFYypbcis
08HRytI4qHJ99Juo2KgoHmz8efohFqV0pmv4wdY2IHzRZaaZsogxn0Y/RJirOtaH+qiHWJcUmlji
yQ7a7/O3+2gUKOJUfziYuZys3s5AJChGC4f+gd8rBzYQfchyPoc6ez8KbgQLWBNID4WEdY7UzBlf
h5j1WH9pkxMp8o+0UEr381d5l4Qvukrc4ykomqBD1+wAv0X/JZC77lggK+RyGYDBSJ9gk1R1dua2
tZw8p3uCaikQJVaHuj/1s9O1GaSmzMjLxmOOeq7D5zh7cA7NC2NKDcgyAMM/f7X3qHMqwW8HXN2D
YqUA09ON43FWR8mzYM851hS0jpLIKD1wEG1xpTS+ahonYhnGtU1JvThz+ftgfjUEL7joADqwEPg5
fWkVH6+mNq3xaCn5r8LSkqt8miUOYNE8synft9h4XZlLM7ko+4Xr+ulQeh0nlVYL43GUpWIrZHp/
UcPR82p1mC5wATWdKhjiu7zw613AQztgtzpXqLRzT/LBxl143ai9LgwGUHenDxJakjBFiJoee3/m
Rh0n0m4pkJ7ZuR+NsmDtcHGlNS6v8YN5H0+91ufjUZyF4JAI8iNdaePMdeiD5WMywfXRLqRGsE6+
EZyKzJkK4tHSx3Srz0WW2i3Grvh3iObd5/v1o7H4Krg74qdOzWu1VRB/6wyk36bjwi1cfLKUmywI
f4RcxM/gcd5X5imb6PQIsW6AcgW243SF9MTPhDBQpeMAXJUrkmjk4kYlg8nt3rK6yI2GuESGdMxI
HLNFIu9BFCThMmpGzGxjZky2Z0MrbiuOn8GeOh9HBrLSeJHjBMff+pnigXfTX2bf127SiCPMqcfh
1zgXyQ9id4f13iDMe0itHHDGOKvR1ezjMHjmo1hiyirmoG9AIdakpMeBsMz5m2uNOha9Ekz6dOwC
zHyEUA+wMYTB6JfGPYrlxZVYl/qZMsBH60gD9i8YIyp9q+0v9F0vTIkwHa2pn1yjh6ZKo1/3fLM/
Rz18f8xS2wWZA7udSxNQmdPXo5mojSSS07FJQZmjHCWSbwTIVwoz/4iO+FMqFrlNzpSdA899EM0N
UDL0m2GVwVNaRXMaSrMWdul81MjRkaeg3VbrqOYlBa5V0/inEs3LMQWSny27oFLAkJ2+Ka6xdW8Y
k3i0IJNAiKoelExp9+MA1fnzz/CDOAoYbWHUkElwlVJWp3uHI+pcpql2nMErPPgWnfPYwmbTqSoI
RHaPIuu+EGj544mcogdizdYou0GZAJipGuPr54/zPsxR1udezhkNWoE5OH1xtQp6goLRH5MiTyCv
1pZjDfIfwyIQpF5otxRlliKDsQoIuWxFVSVX2rFWw2Qz9DXvLIN3kVr8+ZK+lc5crj94K5OLvrYk
N0jPrXvyphykFUaP6pHm4bQrTPFrmqKA9vnUvd+iS3UJ+BQ8fFoIv+9Bbz7+rmxqsYgb/ZjXWn5I
oF7sukAJtwa+QFsDGZCbPx2PnJB6KxjsZaHWWsl+U6XzpE76kcq/5GSSCdRWHGKnD1Jr11ZYyH0+
3vuvH6oJ+CGq1Ohw8/fTrTFGAbq5fWgcjQ4FrDihIzyYrbCvJPkFncDRbTor2oZp8fr5uO/5XcQc
lg+AHPqhKrDW04H1sEWzomZi8VMafqlqZRwDIa09rRMemOHmrqQl7UaNKV+Fk08FUeGyS89R9eDh
T9dSqKWOFSsvDQkXInFhfjQRp934raHasFHzMwH5fXmJ5wVzi4ACAYu+7SpMNgmGUGOnGMcqFXJP
h5viGF0TP/kFkl/iQHPB8ofIxerKutamxHSNJog8qS0FOGe1jJctIJjP59B8h9JQYB0TJJDh4CNQ
141W0EmYy6qLpy2Fr6NVVQIXvbEDQiCV7fBcjL56NCpup85MTd7cxAGqMk4USVKBlls9YKyaGMVN
Ks86XBzslF9wE+rkg4nfzS6PA2sbxjFoL9Ovo8keywgv2iloqtmdNKs9TpWGMZSec4+zRS2usfnU
tOwrEs7zha7ndYbQWmgBiK/ABSz9qtkzwjjZxZbVZ08G6i3VIrCAv2tq6KlHTaD4ZnXQt/s6TO4o
/WY/jSBS250oDPlDVatW7OVlJN/5s2FsyNqzZ7EqwhpvZX/MXJ2XeaUjLc42KjDzk6wkOC817aT8
lqbBprTsat8bpEraA3qIf0alFIscNlBYHTNT6wpNMr28aLo6/lWRq6EhLQfzt6qQ9Zu46rLELeZE
uc5klOS2hoFjCarLYx/YHTpqo1P7ZZhu0yHvnTTEgjcZKup4AIbG1pNxjb4UAj8EolSq2Lc2sZ5I
ZxKVd/VXLq2ksuwGIEPUZ5TTTwqlxK4y0ja6C2Wtxkna1K6UzGgfG1VAxUPp20NtCIpXVLRK5kIa
z1RgPxz+d1mI7gj9sNVpjuCNgZSGGN3pk/wQArZlSyW6YwyRvhw30i4Ej+6oQ5C5VtOeM0V4l6Uh
n0nyAs4YTDoyt6uX1yMcRjp6zXf0BeqrsTDw1Ql1BFcpvWw0Pw6uIAULZ77Ad6+skbdyqvL50cjm
anY640LKt8k3Jd9ldRh80U2mOMI1ygvqVMT5OPE3JWZSdp6UxU8Im9WZw+J3GnGSmjI+1xeF/tzC
kV9f79talgaeQL1D4h881tiZmuDFsjbcjOYkXUtxSEHRRyJLwUI46IC59NqT0qhmA32w6hErxzDy
og8yzDH7PFeva2tAyyfPZnFwS9IW9ANRqqdyZfn5ZoiDBihpFI62lA9d4GmjrsauWqjWPiHbJ0mc
UTZ3JSkvYQNQdsUlFyfrEJxthQB7YLR1c2YF3p3PTD1BkL9g8cSlZpUoU0Sph5qk4w6ZPQ28kgXM
BC4COjJi5WG3cG6bvTsvl3LN76IN7Tm68MvzvMkHAgGdZ5yMlLtGr7mHg3hdpNuH9kslFl+SWpSf
qmLQnjCza/60LLWMjJTc0ufkwFz3N1IjqOGZTMqdhryVKzfYRKf+8OvzI+V94sooAO+QXmUuqe2u
5jOzsnGQy0q5i6agOIhWO3wVlAHeaICMYDqnplOkmnIpsbbfOeYezVaN9mgPn8u73l2AlucAqsT1
ksyE/t7pPKel2sVR0Cl3/SxLj7naRxurpI0UtkLw9fN3fpdHroZapUAkWpmqxq1yl5l4Po6lkDnk
K+fwfu9DBXdX8mKKVqiiAkk4faHIkESEdjr9LpwUaZOIUbYHMq3cTvlMtyJvq20gK1BnS7+/KfKy
3Xz+ku8LWeBfqKbSvgYs/h77F6kD573uq3elOppebGbbKIxTW22rC6CcT30uXjdzvy/U+qY3ztn3
fLSt0AyjSw+rWacru5rjfjAEsc1D7W6ex/mqSyTliFRqeNUn7eyiQTBcJGmZXyeKmH3Hd/shL6JF
nbSO/ziNA1S1YB9BNgBDoZV/ugyN1RmzAdvlTqzJ6m3JGIbWRpGjvan5Ocx7UBO0q3wsFcdsVOPX
EHS7lhgLsXBoJmduy0jCNtiKX86szzIDb0O5utTdYPxwlsjAlNagryYJgB8DKzrK3RRsR1G7NINJ
2RlqoRRYk2TTAX3W5lZLgF5UcSZ4ipDkz02gROc+h/Wnt1gVL/UjThWV9HINLgKXGIU6RdVjXspV
6DaTUCaeHJJSW0mV5E5OMk/sRwdjvrRKIYTSnVX15ASq1T6a/FrfHRHdnkA+dZLizoqZLi2WQY28
ekaTxxbVRic54LoeOtho5Je+kQ6GjT66sKsx8/hRAUO/pD4/1FADo+bJ5BTt7FYZysFGibp/UbtZ
/WaJZXRZFcQoW0GCxHKKHCqYk9VLOSkOkvGrqUwtoNY4u8DyTXPpWOWyTdpWym7NxULYFno5j9Qw
0zym6EFD0ZYgj/yxANlyvSFPWAQL2XtUcU83nRi0uTSUVXIfqEkt78cZyIbdhgFSf1FvNrJNuE9e
+0ROv2DL0lDMmpP2Xm47ZUfinb5EUqwCyY3wsbGz2ApCR9RxD7ElPE7OHQDraMizYudArxrGM3CX
9Z0CJaiiyWKetRupjIJ5SFun7ytpq+TRXRaNkaMI2ewprRR7tC1Tzw9q63JapAzp8/euNCSJQ23w
nMbGuwsY1hl0GcAwLOQEzsFVroWUagS0R5DvBbwbkMTe0QrwJP07dgOIVOubRd2j0J8zKb7WZqaw
6HfqeI6DuT7+eQgg+XhmIpcC7WC9kmRKgmDRUbkf6JA7Y4GlYU/afcgaTDqLptbvE3McbTmRzhSR
36FdyGwpB1oLsYqjmTB6uofartV8Q8+M+1m+jdKrRropaP6ZSueqvuCKlFRVRFfj+E5vLTyzHqcE
W3W1dALtKjP2VW16ai7ZlvwtzuOtmNXe7/j1Rxbk/3/+4jfla37f1q+v7dVz+U9gMr5I4vy/Tcad
4kfR/Lf/fvH6mkZ58D8+MhtffoO/mI1b+r+Cp6DOYgEhA4W/NP2G16b9t3/hZ0wAU9yPKXYDzmd1
/7fZuCT9Kw1Qfg14ALCMCxMUeZs2/Ld/WczG6fHwC5AJollC4ehPzMZ/+4O9OYJAAMt4hCwK2cAY
gf2tvjC00+N05GK5BS1ua/1FHOyi+gIFqSzbt7WrI5mO/kpOUVjFK0rcje1OVy6QPrKnXIFIcMg5
y1MH0zvkgMoIfdKdiLGofqhNfAo8ndKN6jSlWzX3fbxVhK3g7+rEyw1Hqy4zdB8l0w31jREf6nyv
DJe+vh9Cz+8cLXX1dpuNFyWi7MXGRwVo+pLVICOuwgvja/Ml+zk+a7/GZ7AG6vWUHaP4aVL3mX8O
ba6fHtLvZmiVHaNKggh/qMpbU/Ca79Or8a34Xn2XdUf7Jr72oW28SKVrvBTfi+/da47NYGLPLyP8
83uuJf6mm16nCBQBn61ddK5W7Ib4oot/6AmQ3Wobz1eNQq9rM6GTl6B5s9O6p1T4NVEpyIbQHuPb
YXLf7Nbbv6zuW0/3tTvn+pV+15jeXGgMXGgUP2DRB+OxrI9muhPNC014KOVbVbev51/C0XzsLrMv
89fkSfGE1E6eUB6qegdxeatyxMyBCVjeDSgTIwtUw72wFX7h3/iYqwTyP+gx1TMbZN2q/SfYIOei
wtpB9z9fVPhgzRFO4URemrwk8Ku6lykikqJnurId5UFz07JEk37JNn2NaDafI9OfG20VpP/G0dZp
xxIekEVE9IY6CxTytadkrc5FwOVb3XaOvp0cfBOd2I1dPnrH8gjxzswfmhO58LLcwNXOhCcyzvch
9+0DrDOuLE3m0s9CdatuBw8lN8xOOjB5dpOigGFrj5PTXgI6a2HqfTGfx58+7hcPC+WBLKyyhRZ0
lZ0cynu4Eej5BvMWSpLyEh2QpVd8d2l2PmSvwbGl2aI7QeEkD8K1YtjtRfQgQnQzqO3b5Oa7VPxf
/6KW9mjYWMYMMTAX6E224SWFTWU5aby4tVvf0b8El+2vMHOFB+EqvhsiUG62cghug6f5uRzdDu32
68Ht7wLV8VPn0re7y/qrnjplal8ata0/Sl+bn/02uZm+DReBm91Vtp7a0R1UbrodomZ/UTYj18LK
mVOnwKQydoZwMz/RbAtdNCWjXyE/+6v8kf8of9TwHoLl/0pp69c/xWuFY3exP+CBHaV8oFQN5C5N
tmAxa1RhVLsz7fy7fBG5jWkP8BEp4N23Wx/qZ+ogCBja6Zkq3vllXsX3/1rmf8ZlPhdN1s7Ff+9o
suoR/CWYLaqCSOvJlFGX2Pom16n6UTKBwqjbUg5eB1lFSKCK7NZosBJC/8kRFPXchfHckKvD4e8x
5LrY9pfXhB9GoQ1EHl3r09dMNDmpgIqpWwqLDh1c58s3YHLXTnem33R2oFU6/FcPJH906OEwwqWE
4hROFKtZjOQilM2mUre9j2m6YhaYbxgYOwEv2MnROG6acgx2htXojoLc30agxmPXeqLZdT2Z3iIz
6Mr5lO0nJSwPISYNjgrCF0XCsNroE5G3vq5K+qS6SUiO/SR3/eTLKKspClbtn5Kafy/Q29dZLVDe
JPiTRLG6tRQnc8LBFkdn5tY02xUyNaaT9k6Qu2nkcpj1qHfZ4iN1l7G65eDwe5sqkDFe5c9pZhvA
LZ1zh+6Hn+nb51uta5ClIjr0PN9EZr9Hfg36XGrjchXf1zfmo74zd/Jjyd3AvBle+qtxW19FZ1pb
55Z8rVvzT77k2up8+/de8mXHra7+5Hb/5wNb4waLMMtFWSDNq54rRD6gyjw3nR1enaMIndta6/r7
P2JrnXvXVSfmr37Xtbby78980WeXgZst/1tFraYP03hG0nH7+Cg6Nzd4VNtPTw/392eqEr8XZ714
b8dZhZPAzPXeWsaZDsFduwdkZosHfxvs2v1Lua/3cLE83SFB3jf2aG+FreL4dmmT212W17n9/Hxw
PWHrHXR+kJbwdWl/U23dzu1rnIVs62xSLy/Yns8eeB1f6tGMMJxXtwVV7Tvinw8n52htwlvUVBKn
KhxxX89OjmrMsTxUN7Xo4IBoQK95MPafFxbOPcvvvtmbnCD4Bz7LuQ3z+7x98yx/7Yb58Nx+s2HW
MuZaGFCKzNgw/QYpZ/3QfN9zyBRbvCZKpLDOaXKdneNV022Iq0ak36ZuW3f8kY2udZN+gbauya4S
umHkct6BUGgNO94pkWMpX5Ke4qFTudCZUq5L50AD576Y3wvxZqL/w7+Ysyu2qv7/rSu2lq9bh641
VLbRO6tPInZInjnFVuRa7Pg7VXWlX4oTJlg1usLfvEtW4fIfvkvOTsIqrv49JuGjAiJ4U7TNFtKT
9Y6AoUB0mAcgYlvX/V7Y38vNsL36jgas+7iJXfs18OzGbVzz5sk5Np5i7+7vr+lU25O7u5icx527
e4jt3echEujuR/H6/z7U2kE87VoTRV4eStzSpnU5aBz9qNnjJvyib7vJ7t2w59+aQ3HRHPiQH/Ur
OrfH4hemZo5eOsJu4tNvN4r9Vdj8rHbKk+Z2jrXznWqX2AgYPPhcTo6+d/wKCfpW96YD9ZLdHs6Z
Y7r6XndxwtmZbrRtbcPhT6+1t7e0/TbjRbh5RR7FQ+nNLb3X+kLFCO3LLaUpwSN3fi2ufFe9be1X
wdnuk63h9UygbjveU2sn/PaJY/403deU085zavuANN4mfOGofgm2zSbidwUksI2cH7falZ1d3oLr
9DRvb3FCGU7Jc+huanvNprXFfe8Y/LDKfwGP3Im2/mX+DYchT3e1O+N6KZdJW3H/Lf7VHrrNt94Z
D7zPj8T5obuXT4P77dq0v1Hecr7d3mXOVmW43C72iFRyGG+/8VMohtva4eCZNv+5ckiX2pu4wXfV
PlzfH4/gLW2wbrbuXTTe8scjIsn2xc/xBlH3TefUbuO17kXn/PwqE/ozG01jN3Z+avw6NJS92s0v
M7vfPF509lW6B1brckC4g/N4dRHva7fyqA7dhJcX+eXym5VuvQn3w6F/rFCct8vCHpzpEF/G+w5I
pkPnx+4OsYNb0q1M+TC+nA7KzTLs8oS+4/Pn18RW+COxf14/aVv/xrSfd786++tX8RihJGuLtl1d
ojPIHJde44qP3lOybz3d7r1i/9S4nTu482HYGFdMs+CM9j6wt5M92bvc2Q2835kvYdUc/0tYfPMh
rLL4sgNnBwVN3Wp246W8KS9wtdkX28i+ucJ3cJNfDp57a2xhwR6emr0nHXjEzbTxHPdM1ncuUqy5
S/8ukeLc/KwO+rqtqhaS9zI/y6byr4ybwbtCHdKunO+SO7uWnTmH5+nS8ZQt30Bui5vg9vJwuD+e
mZ7zQWuV5v9X0PqvoPWfM2itcsd/5Ed5Lj6sCrD/yPiJ8N0HWQ1tLex6FpnJd3h1QW39OUSphLOp
dmtX3C7nY+P1m37TeZ03b2b+nn0dN+OG3pOz/Nx0qDglcc3jn5eO1PJzgAI3xXO+lzbSxjzMruxI
rraRvdDJvMSLvNgVvH5n3PW7fic4uktC41r8PSKj1o50fOTOMepN/rVzR0e3LzvX6z3t0HvPgWu5
precpAiY7AdPuJ84RYFYbQZ+tHQylz4Nd3YyhpSshmh6Hduh/fCsOM8lP75c8Ukatq+ZY94WnI53
yfb2TnXb/8nedzbHjWxZ/pUX8x0d8GZjZyM2E658FYukKH5B0MJ7j1+/J0s9r4uQHhG907PdvaOg
KJoqAok0955rD4BRR25yuhVbEm+NffkiORPdQtNmZHvcfvmqwikQEDcBfLjPiUGmi9aGmn7d3KN1
F4E/QyNAgCNVyKklr2w+3tmAzu9Q33i9x+sMVLy+viY0WlPkitm+nTgpwKtMRru1C4tNC9IL70pz
tFU7NQuHgQKU1ZiJ87nexnourPUMyof6EGR+lcPzj9VrMXst1fHJVl6CKmcruelMFuFkyyive6tY
ZSvdKVaDOVqSjb7ylggnSgEUHlpgPbJ9K7Aj/JTBv55agRljwSVTswMsP/td6YBNEc6MyA6tmiZ4
He+2cxpak5s6MV4d3HgHmxekL/whzQFpeHsCBEXflO34AK5V/JMPglNZvV2vJms0gfQ9SySiPVhI
dQeaLoDB8DD4EDCq0PLwGGiAaI8W0JupAXGXVkvTTWlJB9URbB6OoGTV2YUJ1gsgcAXbXsfK5HZD
RbegNEM+jRW4pLzlV9NeOuXbciVuG4cGlm8i85NGZMJwhHXmhoQAnlulk9mpZferZt/seZs3szWu
tDuZqBqiwRp0XBRN8rGFGfRsTJ4mAJIAhjS87/BzYuXmgCt2iCYj+ZnK2MeN1WAqNvA7AYCKTm7p
lopPDQ8E0M4ODxwDrrY1tqHtGrQj6u14aG0SrvwVRSMZJ1jaPouiYuaw+ikq/raiAvVSn4uKubHr
tTIXhzpERWfXEBS1pTodBP5ge6fhV8Xg4SyJkBHsFeXBc5h8EEzeGnECPYenI7IkMjOyU4ejLx0M
VmxaaxVKNH+oYQ605mSlZoj9rOEQJjRx1ma2a3b9Sn0YsJ9l4sEPO63HA9IOTJwK38psJFIz+wKn
d6QI/uOS8oEne/EhuGlosjZWjdM4OHy25CD7agVG3xWC+lS/nBxIO+tzkYrGBQvzNLOFqi5CwWVf
yY4ElwA70S2FJb/rKVOPraW8THZnFlCLk608JKsJUkmGhJRMJifZh0oFotLWSUzk8UJiylZi1k5k
B5g3H9/7kJS+5ZlIJ8dX38odfx1aiV07pSM8M9kbQ7JmkK+RmTvBmf1diuwU9t7wFEL5IqXOLHf4
O8he4ZldQXAju8TfBybWxkqpZ3KY8G6TOuxd395Zv7F35PgIbPa/v07scA2+JwdfccfQKmntpBh3
iHVJbHBj4/8YI4ut1CpsjAnPmEELoJ8+RsCkvmcGeI7UwecuddjzMM+Fv47Myc3ZeGz2FePEk+R4
F7vz5fPA9AT7OwjbfeemELlM7GoAEBocCiE9xqsUmGELhjPgh4QYJ2Vdr5Kb6EZ+yFcQ39Ctzb6+
Fda9Odjod+a0F5AzwLJnYAaJSqZgtk6GVZBpQGNoudaCxoD8RqtxJ7/I6Nxs9pMF6U6ZdhGxXr7L
9uOANeBxSjyroA2tKG+iAdWNQgUEFGIzsLhjaMc26OstEy2cAU44k4N6Z6qrhEKobM8a3cTxodJG
ezRTvNbY8CR8A1g4XzZT1YHD/BToPQIlgBLQm9EU6Fa3i3cFwMKjwQ59yMyRKEfEdte+ec6R9eOA
JpBmjn4TOaEJNe9Br3kUoGTE2bJAUkQVzCRCMga8QDnldpqjUMMpV/W23mrOeVdCVVZQY7seOlTE
wCsamw+CreCha0xQbRXY9ux8oU0bkp9iW6I+EqE27sZY9eSePaGOicGQMXzTbV3Ec6FyWxwQjNas
rNbM4doqLO2E2gXc27AIVF9HiAavwUTvXA96HrjMhSt8Va+kdb0VHPFBflFfanN88bEzazPe6tvO
XcGuzunEDG0iUsCvlGzgyjF3k/1gdxa3w9ICefqO5IRHbj04iUXf0UWLvr8n9PSKcDo93+2fInJ3
15NXoD4PC0ZbN7pT9+aGoT2BTOSGuVhqcsvuUuKbHPcyAA/RVRE3fH29N9zKhBvEZNustHrXOPpY
YR0zVQJPj9habEkVU8fbKxv+Jqd3802OhWGykM2Wh6UpsQ9GguJagt1hbpF4Bfdeb0vrwF1jJRkc
zzH9PWWbCdFybCGPRhRgGdsBTMgQrpNVAmdSzclXmiNg4qS1+sDBNZQ5eCy6F02FjpiYLQ1c5t4j
luFYkpUe/MN7bsUAER72foYP5LXhEZiglvBbA0uomaoV4DLcgstCuaS/zONiVxbJ3KUjF+Bl7IYa
cZKLt660xItNwg4sQ6jsUCCCcrFPhgdme7ADne+hfGzfBWerDfq7W8UWTLBdbwUI2HbvbzT83Kx4
SwqJ78qUnV2V7hhMVbaF/SyQ9g5SzMwOF6QKqcbkGBCrndnxunXAXAJZHJ/Gu9apzuiquasdMMTh
d0waQhJvQLnoMskcQQLn0FVM1gH5wrcZsyxBfMDMMNA97zCcxLN4DrftV2Gv7OKtv1L23ZfcGQiH
vzIs5iKFZ/VowDZgspDJYYFgbEzKQjPEToxzq0IWfrs2h5/8rUwqWEwyMCy2jevbOg4ZWyXmYAS2
3gjWQIP73sa74M7t8Df9saPqathAMjvJ2bfYGBsXDlsTjrvGAoLN7nwzAcaGX/pL/6VyWrME7gwh
32JcH7vAihwd4iXCIR6htCfspqeKUsDqCtsT64QVDJz6OYFRU5jiCXYczj8zgSJHWMEbil0IdylD
t/ja2WylK7hamepkopl519l3cDNC5ZdI5KngjIV1io0IzOCEhxE+Tg5XzByU+OIqlw8LvSwhm5hb
FbILkxFgVwvwj7eA1TwkrOH0MLeK9z1yIW1ty5y02kWM+cDueMkUCci9cX5GmyHxFi7WAbPG/nyw
JtgKBmwOibAjzI6rAYFtwEz1MSMJ5hwN647pF4i5lUdTmDNYK+yEFKKNGbwwPJExygIYDa7PzJ12
xRMKCY7jpF1U0WVmXA6X1L72G24V4DBfPuxk3TkNNVbZnkeyZHbfrZUdlos53UnwxJ2gyC3vrCI4
gK2090x9hc/LVtSRrvpNoQ6k+BJjCMyIUPa6KeGTKdf4zltxN1DMm/Suc4cNU8xsw7EroIURrshA
BUCJnZmhy4zBCYfoGZZ3vapR/hAS6CF8sNWIILRFeyvamvXCNnIIUNA7AUxAgA5MQbpFAeShcNzQ
zihN3lo4qnWsbotASIn1M8wQW7lxwDpQEvqKfYwJYrMt36DtCOaZWcjlFzbb0IowdrDXb5ka4m7Z
e9lvdQr6RnyvrCJHvGGak1mDgQMzCtYg3k2x7RYA4aKNPa/A/2lj/7Sx2/SInplN/e//JiyZEzN3
PaomUYbZwxsXAfwyxVED5D0xMSnulpIyl40XNpqrBICfxstP4+Wn8fLTePlpvAz/w3/Lf1BHyDyg
n5kus8iOwKWpbzDxjVQD+KRXjgZMvFAEuHSPWYLQ/9U9lo2wWajgpxH20wj7aYQBd/00wv58I2wR
Rc8CVf8pFK0tyON5iQbPl3FqDIiUoKvbJe5RrFjgPNtKBxZYZZljiD8SOCsQ3VUuMcQCtqkGv/Fk
ypaIOIYCX9MEPwzzb3/zGiFPTzdf3phfNqZvuUH41y/TGu5t1EtaitPDbQCSADog6TE3faS/MYcM
83l887NumH28lPe1+KSzWMff90kXw1+XSPqVZfTfNPyFtpE/Ajzo/Md6MqHt4DyFvK869KnpGrb5
4a2Dv4753O7vX+9H+gynao7kh3v8ojDhTd8gTbDH/xJzrTN/H/xQq8l8vpnIocRbawqn+i1HDkgl
WGeH7FA7+rH5Ih6lvbQbTvJtYRVwaJfIHNEQrqrhWiLH4/EF7bvIEV7NhBzhiprW05pfISd1PTml
qcDV39o5vKOBLdB8NSKZtTRZSsgA4zqwCf66I9P6a0K00/v7OSBnhAEwVs58Dc3TO2IAEp4hRmAP
vBr0nqVtcvbmfgPH97YlHn19jShyPxD5g/f/vjLvEdqAX1BhD4wUTmSFtOwre4U9/ekec3GZI1wZ
3ACXd7CkgtPr55HJH3vRr1ZmZtsnYWzEetzKyFVmHxuEfOhjbw1mTh40Yt+iEOcLGGXJzUBuL7Xs
DpKXibUlyH/ZIoPmDjUyFng1TLCwEBa26xBcsTMEryIrRGACzxLB53r/ilSb8TJr78h9iaz3JR4e
1trle1B99SQzUD2AZ1kZRMQD1MfiwXtDmrXTr7Vz+KSe0CfsNBzBkpORITAZAbdKeYOgZzY3EW2n
n1EcKIOHIWLVNMNz/qIiyGdyyMUGLZuHCi+KwkHxpFpdT7qvn6+AxNI8vzMGrsY9A+pGW6PnrIez
gT69IeK0bywEmtIXATEj0yfhDhw8d6md2onFmfE5Pgc7sMwichciIsR82iw/+PMxXQrsPhvTDNaD
N0WW4oLFVhChkikiUQiFSHaz1ZHHxeJ5SIghtXvJNaENyvgFK0cmkPClt9fIXULFFCKbiALWl6CM
hD0fYajIiUGMqEcIM9khZgTUlDnKV5SoLmQeoxfQwpyy16/kcoTmxlrIYfwsWqBjvCxIi7jBjqX8
jAjZsugAiw9lSFzqLf+GpS91iMR594j9IB+tObBstPouwVcW3mZBZg/hZxZOZ+lMLPzNkuzZfg9p
iui7UxWWL5vSyb+tjE0pmyXalcPxPLoR0q9rRDBrM9wO8NI9qYfJclnKj04LqHsEfrGKOgKnNeJ+
nX0Jp8EJzUacrIZLWpJhxshfkw8sX6GzpDUPiJAhUPxeOP3m9dWz3t/vtm+pc3PMYpJlBOcPMio0
8V+AM3h+N8waGWrMO8583kzvs//Bw474HHpDr1qX/cyiQMxXjvAinOvVJZ6MkO1/cnuJsxZvrZyF
3ihhy6eEv+QgoF7XZdPb30luSVj0LCQBDSFKIHjXa0iMc0FHUtA7ntyl5t3dOTdT+/KEkImn19cM
tXdMin5+Dn6MEH87m5cCzat9xA9Z2EktBlreJAdZBepCppnTOTnLAnMqLNK0Fb8s3HRJW14qxK7u
+lNb/r/Slov7YZay/4fshyVhLM6c/X/eaVkSu5fMwKuN+1Ps/rXE7gwh/cW0+hJQEv8EoLQEOsUZ
UPqrgM4l2D9vW/vXhf3aD2E/Gn2yjmIKChNm0lHJSx9NRwD19NNjh8ydQz64q0N2rneCiyRv8w2Z
FFZC3uKdDySH3AOzvUMaPQ3XgBduukZuD0GyD8y7l4EqTo1cMvSsclR72uXwxEQEiXrdLr7kVWSU
VRkEdwaQdxjT4FQ4IPuJTlVJTgksPRRrLkDZxceb2Wd/s8e7EIF8Z2igVbsgoIkymLFYKcKVxtDT
Og3RrRXFsiPNblukyMhfNPOBQXOWCzuYAOO0uoX5AQMkduONeskVLWm7Y3mgkc3KRMAbqYLVhIA6
MmF5e6x4wIwOSLKy050Bk5+lHLWIkLOES6TyUAlriublDrgzSS6QXnUUwTZa63Mgt/hwM7Twt3o4
6YeZ31crNzt3Ix/7mYguug7cBArZnO7h17h/gB2N3DseXhDHOcrwuHT04p08OsdTgXIZgcIeWTAn
mNr6bA/NjkjpoZNRomAkB3u1Pn++houPOdOZ/4WPqbAZ/ew5Z/pPkfJQbSu4akqL5ZLG+wlOGjuE
9Hpmzpfn1V4kT1+3jo/60XC92sNlg+40eOXwjGRHvC2n8KExt8JoPUpOvZLt9ChuVVfd6G569huS
u5/PHhvRZyOeaUcw2Gu5PmDE6G1rb+DQ+/zyFzLAz64/M/MbUJ/logbpUYFOF8VAI43vn1kxmbCV
KY+vGTIwFZdlaLJM9MQUXFvYsLRxZsEHdmDe1GiP/V6hKh8ei34rUQHCwSMSTW4mqyJITiNdb3k3
nw98YV6Muf07qDwXTJiX9PQVpWOnJQP7x1rjt8M5ZxAoyiFopBI32DSoIgYXhYluWTSHbw8uVI7c
sp0xwfZ+hl/VXhEHlWwZfqHYz+BFIW/493ZEr5u7inwtgGkrglGioI15CANY4euK3EAXosDpDD/e
OyidkJb3vrC6EpuFT1Z3TnrFFRMX8QEeAlJlxOAfDPJQwgHMvMWPO/abzgQLEeQ7K4LafmWLxzkV
MT9frKVzZ8zE+F//3M3pM37vuVvavjOB2/7h23cmdP+e23cmrv+rtu+Cdpxz5P0u7bgkgC+erCv4
9pcRwOKPZwWBKA2kOYzqBbLnauBZzAm1ovay8xygPKl2cjTugbPxC2QdPQOi3EHemailYEGqhcoF
gWcC43vB9tvNZwHSZGrEnJMG1NemtNxHqCiaUAs7WrtLZ69DakluhmR7ls5voJhqQLMp5HmeFRRC
PW+qsw/e5JKAQw8UhGaJmi4m4dFTQ3I70/uKlHR7vwcZORXN9whPAdLxDY/wLxotoyonNyV65vHt
uBocVmoUwWEf2rwLphECrlZU/JyZozWyRDeG/ZPakZUixRovovpDBIAWTd4UzSeGo0u88LmwRd/N
hcmZWQRjGaILpYeVMTVUUo8opmESf5ND9YyAlexHHqJ/98hfqmlYbQ2qjfEbjTz8RxSLVWEPqC2X
bKYjcsJqAx4N/GWJXzPUxCpxWD0iu9pjSfDat4/gyN6D/sEwCm9RAoYkfpbmXyCYgZChJSI4qBNU
G9IB5V0syo6WW+xnpPujIgll4RoqBrpLgQUowfCKlRHD+Za9L6wFKKgB/Wg+n7J/oZ9+204z/ZT6
QtrmMbYTDyupJM8+WZX05haMJwwa1iQzbfYLtkdSK1s9Pn4ZzS8SRee6AqDn6ekVHWygwyPyenpf
h9j1BQ2wGVJzaW0XNz5DuFen7r/Txv9h2yhd/20VZ0q1rLysK1Ks4gXOM08F+2CLxuBbZN+ublFD
hFoiFJBfQH+I9b19fgYBMDm939+j9cDbm47eTzHsYW/FEB7qabfr9/d31BKeXfrOIRzLFnctEnae
6RkleiFKdArU4WUOCtxYvDZanwNrJAsyb/HpZhr97/V0y0Jrput/Cq1FoTUzDf80obWIFGY25h+K
FH4ItA2BF0BoI4gg5P4oLz1PDZNxgC6Elqpx3H2Y8NBWOUTC+km1wV+7XpDRP2w5q1/dcva4ocg1
aiTiloEmvA68jq4UegUCluZZDlB+2gmdk0ZCZcZxmtpg4yODLKDVqBwTcEA99D0a7ZdpVlOOL45p
Jz4XQUm7bKwcRYtrYvQdvzTiHwKG30Ysz6BcGsWx4tUQnOhE0qEOFyk5AS1WEhl38A82KOx1C7QB
uXtiSQnrvY/+/Asa+OLl/w7QXQ1hBujSSgMJtYwhwLBmIvrGt1ihHGtnlxDWFobVDfrIEzoBXZ3f
E+RCfI4BRIaKPhvBDDWlQ1vHQYkR7Jh1/HrasYaIBxs9/RrW1eZuHZHTwi2X5n0OO/74eb90Mv/s
qWd4oi7apuc4PLVgl0ByyAsrKXxfcHWUSCsonQnnhTVGQCefjvTmHnV8DBqm5JQhmyA0kSAxulgS
hn4VuP3h5UCS0vv95zP1Y1l3tT1mqn3QO44TMwzzHtr6mSFMoDLATrg0GKR9MJ2Ooh9RQY6syeKL
jMZCrG2js6+YHcIKu133liEBNvSe+WMoCtHv79/P75+PdHEjszW/Amh//EZeXNKZJv2TlnRJTDLW
suuJ+vPF5NJpncn11I+lPi6wB1OyO27dz/fNwsXnuc2/7+IXoolPTvklP+JqU0aDpPBeD5WE01Lj
AAtoU4LGJDTeRV8asmVV8CFN9jlSqlq0HEN/DbT7KsgezRlYxtMrizh8tT5/4qUzPc/8/fPOtLAA
IuZN5P8IELGgjS6Td7Vif4A2WtwkMxmbTqGqFRXbJDxFKzEfibxAS9AANWWtb5lO4MjjYMLmdxQk
0Y1wgMS2t0cuooNcxjNq8+kCMlkc01ya/hXGNJOvf+Rh+l10mP+7rZvqKQmfsn+Qtnp7av+Rv//j
3Dw1IdjtX+q/AfUlEwH/mvpyn1dN8FZl/9g9VXjIpx9xX7IrfOO+FGT1FzBPAzPoYGDWQFj/H9yX
giz/gl+BsAbUmGC6VbCpfiW/FPlfFAX83zwvgOJSBWPmP8kvBfkXQRBFMJOB+l1WZV3+PdyXM4mC
64PNHWQ5ggAmN7BgznSJAC7lfPCU4RhzlWTynPCoxSWYYDJeAxt0NtGgQljtaraO38T9NfUig3JX
SgD31EQVPMu6qAiKKszlbVHrWiaBGPg4dW1nhzzYM4MSVJuf32VO/M1uI8k6FIoOPmcDnx/1ulBE
SZ+KQneshCDbBlHqTkE0mMkki2bEDR0JatHfxX28GjL9rCaF7yyM4LvJFRVdYIzCgsTorS9RsSvZ
metdO07TWB31vAEpbxEbdl8ois0bHVpb1kq8TlMeftjAR95x2YkrLgahmpQbiRsLFVoJq9W4aQMp
3gmN4G/8rvCfJbULFmZqDhV5XmTcx6KkaYwEFVR+H2eKnwI5UgU5O0ZSFthqFgFCZz7n9FmquJM4
dbD2ploGQUG5Dzmk3fNT8VUIgoim8vTahH7wkomNtI/4qlynXjLsAi8y3ETUWhsc4pJT+Hpkg9u4
cGW+Pfbq2D8IEjjWdMUYsQxCR+OGzx7VaDgvLMEs8IhH0wVM/4ViHIze6syizNKRGztJTo6KEcvr
MhMGqk1KuOV7v6ZGlfC0lat+L4O32QqykbczA8QLnw+CAcgP+x1NVtHRXgantCgaYLT9OL15rfbg
qI/iY5814iZJlC8RaLstqVdbe9QOxuQjUq1WS90bvz8Aim5Aehg8OHdlRv3+8b4Nb9SdmqX+sdfG
gE668CUJWrQEihTO9KLacMMmOGuegmiCH9cmV3Uc+fzJ57YsCoQMyD5GyAU5Z+jy7AxmgpFnkZoZ
B5BW1Y7mc8ilLyftxs/C3tJBf+4I41n2o0MtjohXgFm1DivPFloRrn1QpWxiqQxsvUvGU1zpbhCm
jphxaDDXCA9NItIGPZC0yViot/5OQCkgtEQ4SZQZD7jCzxRr3MhFP3CicahCQzuPSt9ZzVh6C7hT
YPP/YV/g6rqE+dFlReC1ObQShzz3c02fDmGUrga/5ZxBwCZFrhFpYyWyhaYanqRCfg5bNBia1JGk
ra4tCOO5+cPzqoBb6xpbH4nRpn3cJVxcBVmXT+Ihkzx+77XoXS4l3kPXGCjF8gowTpYSWL1F0GKp
JOK7Z0Up1cBsC03Hxinj/Kui7ILa6HMqTF7fWjyooFeVHqF7f9AVgxs0JdMlcvU4tZX09vkOm0Ni
NnxdYzzzgg5FxmszYObnsqpUscEfglTZVlzof60l7K0IfOpoHSWMHdIBWyPagYol32mhrHlkGDpv
pXUKL9lyEIOEfgyER6VX6x3SMDz0apJGf5d5/LSkD2a2FcYqSoqg8Qqq50CkPm9zJhpDnNZZ1xyk
KC1vREVpnL70NMDaWLA5zkfj2y7TNtlYDHdpXtTES4Uczo1Oh6gto66msZyBZbVIo+bAaVJpB1lm
dN8O7e+CcP9/MpqzlMR/Devs6i17Cf7BAEz2VodPAHBZEzbj6vXf/4395Tc4xwmS/AtOLIiCZElW
NF7Csf7GZc4JivyLxgNvYE8KFzrzfwI6TvtFZ/IP4ljDUQPckv6J6DhR+8VgcIWJawlfQVz4v/7n
y3UHinr28zW8uiRP/yZXADkUUQHeFESV5yUc6Zm+aaJBaMKoH3d92Hp2WcT1pumj9qB3ekbiqu92
7dCgdbLQ6ETTpGndZnlmiXycmH2FcHSkgKpVSlAtx8sBb3OqHJJ2StJ1qfKIugZhexumKmdG2XRf
De1dOYZPfTS0tx4rPuSVMicclwULgmqmzvBY6GakCAYTVZi9b7wHV2iqL30jL7Rs2CXFpK9Ko+Mf
i64kfTVxzmWgvNZTvw4D8HeH47oo82FhCJcE5A8zixHImqwYumYoqjbv9KWGqhFJhcDvpgBsIXo5
ZsesHKLc7WLOyvRqsIXB4wPTl0X/QWs4FS3IilF9iBv0hjU8dCwU8ts+GFN44dVR7kmTG+iKHas8
vMpAxQ9trkQvuqalh0iK23Uv1ZpAMl6JVoPUoxdnMEUrVanlbVWVeU6S3KgRAWyjAZ0p6wRE8mJi
KERouEijsT4tqPMZMRCWAFtTBaqG/x9gUZrnolVl0I5CWQ27VDGkm8RvStRcCgbXklyuy3chDESV
qHU72lBtqqt4hvQCiebZYZ14uanxkfSrtPqw+693u4Bzc6VF2ZiYAYUNDwArAeDNUA6wl1+MoSzu
PFkszRgS8TVLggTVvXXsOUo5yl+luFdGK64k/xD5xbBOOoMDobDIoZswCDTRBFXXk3xhsj6CCDYu
qBgRewSsnQaU0Ax51mFtqHFV9zsQXj42sYGG3foQL+zIS0Tk447UVKgVPD8vKhpU4Eft3XmKXylc
Oe34jB9oVfUNNh+Hk6sE5xikJGsYl9ObEIicFUy8iorehKvstGjS2zTJYXeoeYOGsWrdIS2CHz30
dZZFEJikEtjymqm7baQMxIiSoUV7tY5CUxLGxtKCTD+lAldlVFCMp1HJDR+CYeSRyCKE8lke9PRR
S6vHUOkmZGeGadwQrw5MucnQ7DEJlZiEXhOJZq2BTXqK1fIV2w1pOrIIts0rKc6ktZ9nH3bI9ysB
oQHBCyiH2Js0T6Grpl7Mo2Dgd1KbNw9iPMo6UcZMAZe2IKGpcB7Wtqd2tlxHhQrzoNXOKgzSmNZa
Ghpmf5tRqYqS14VhfYR/bIMYCix8GXa3qgEZzDdIXTdxXxjjLiug2TlvQr+3UU1NT5TaVdrzE+W4
vl9NedffT1Ne2mOkaO6YxOnDwki+P0IGlIYqqopmAK1fOl5fSVZhAgLPCo7fcUNemo2XKL4pTxIW
Karl1jRqSbUjP4/A45Tz4yOOXIXUpBoTGA9KXliximNE2nFQzc9H9hEwgasYW1uD+QywBAMV/pCP
u7uRksZPGq87aXH2VIiYJl0JYsrD1qbxIC7YwbOSwMvtJEPC/XCYcA1+hiW5VkextKJ3p1QsH6AD
wIxR7YKoAjlC1sVmVBqowo3bV76VC1fiH0rjWc+khijSFJOhqhHT4XR/YfvOdy/mANUUCBtDuMFx
Ysy8odygDJXcq/ypHqTyqzwkgZ1GVeZ+PtPfaVeR1wDMBV7WYQUw0fVxqhHVUuK29IXTyNcS6eqE
s+oyDTaTx+vm2EU14VPpsdC8mNSGET5GaZ8t4WP2KNfCDGNgAEmUgeUlwKuZKTIZOOt11o6ndjAG
R6szsMDJPGr9RZyNQNP3nYEK/1qNXM0TRaIYHYwVPd6nuC7JkaFeEl4Cf6Ine8WCNJ8Za2xvwMwA
pbQGW14zjLmZNEW10oqJl5wMeK7grvB0isafHYllcJP1AXrcN54WW0XQKDex0PoUfUSVbQ0UtWQ2
fnRp/DoS7AXmOTQUXOXjSsl+NgwpLyUnIRUSR/H5hEhDLaBaZt8pUUVSpYg2SiqjBAoW3dIazaXW
ZR6u7j47I7KYtZIY8clp6NOKSEXNWwMvRSxToLzzyh7mSlYgWy2PBMvjeoRwpczWI8Nf2rDfyQZR
gjmGnfqrP3E2DUMsyEM2cMEJsYIAWQuKZhZD1rheK+WnLMrQJCeoY5pxHnoVtF9zpflaZ+hhXqnN
XV9P2jFqQ2mnTsNk90FSLUiu788Thge3ow7NrEIvX/bTlUxtOUPChojCk+S3gTl4WnXqpclVBtXf
CFEP3VPx7T6KGmOjdi16V/uFvzAGdlw+HCcMAW4nScUsIQ/kkg5zNQQ9zKJAyvvwxMvevhwV/kb2
x9ziJc1b1Y0gkLz1gr1easXxc2Hyo6UBrZCOKymiIV/m5urGcDQqfjp5uHGp1LbUYnsEaYzgHqfB
vZj4ycJemLmZcCTYk8pIq4GkZG6MmcNmTKK0kasoOilGUtPOi/pVqXoK8ctUXYVNiSzYuhItD/jG
qSY9dHo4nYmYqhJ67gsSbOsIrriqzCyl6zMqC35p8lEum33hjY91kILJcGju1apAw3FV8hf8TT+c
LyBYGI6iiDM9B3FhKExV2IYnsW1Di4ulyQyT6CESMo4IqSwvaBQ2G9/tC1VndZbwwfPqbLb0gfda
bkqiUxlot14dd0he1gMbbuDnPDK2uSENS9LzO8ku4pjC7yHCcjPgZZ6ZpEocTknAG+EpUqqBJJ74
wFe1t+rDgJRIdyFTqDV2Fec33AQaqSwCo0DEq1beoPe6KKqWSGoOc/97t6mMh4eDnheZsW6wZbna
ppmvdQGXQ4II9YAu07l2L4rdaWoCJHF7ebU0B9+vsswjHKDK8EcjGjTvlDF1Rdy0YxOeMm5SElr1
kSxRTvFFJHgPU/UqZ8JR03V74kIAr0SsMhIGnF5Tvg4mpws5viGi4nb+qNzpnpI8YcKVcWFvXEbx
cXPgHGkSdqGKjvyGOINcsAbSMuyn6CTCBjh0gzDdNV0frAIjaZGgXkgT6gKTPEH7Iz0B3g88L7VQ
RiKG2LNe+mhE7bAVjCR50f2yzUgvdEijAqWsbIp1Ju2yRim3vsqNpyxRxIfPV/TiQZuNXlIRwVAN
uFq+RdSul1TTvRwGSOafkmyciFfqILMQk8nNDOyrsBUkE/aFSNM2FE0/jh1v7KXNWI/jg+oJhjv2
okyQgO1W5QA+iTZCqENokILGD6YaaBoR9bhfi0ytDVxD61qYaAhpagwe2FYrFXnpnQIOAjF587Oe
WyvVja5m8dlTjMKU5Xgwy4Q7+1nW7MYqrqgUD4Xbl6lul5mK/jKNIa7EJGocvYVZtDA33516GUcP
bhM4htC6a+5t5saY97Vh4o5j4beQfXVhZsoUrj+/yyzHkoli3AbbGyXc8BLgu4+HyvBrIReG1D/V
WjmaslJoKzHLQaQATWRWreCTIi4bq+aE6RzBfUXrMmwPedHfBl427URRz9eJkaC4US6eRC29a2MD
bW4U+VYdh69enwbW5KcWX5e9U4oNeIdE+JvkDktSVmm5oEIZ6p3tJwguZsDrOoy1eb6KzrdjhR3F
HaU65shUicnRQBTx5fNJ+wFYgBxClBdhINgX/Fw8elwBxxevpscwxMHyOg2Y1h9gskvZQa6bQ+QF
/4eyK+uRFOeWvwgJbDa/kntWVpFVvfcL6hVsMBgwZvn1N6jv4XaSpUIjjWZ6NCM58XJ8TkSccLDv
kxIugtJ+9BpPrtxACxh9Xjb8AnygD0oZF8Oy+8fWIIeH0ZPX2gQfuToE3pOVjFHwU7jZrtZ42TfI
H5xpx/px34zDhdZ4UGHoHlX2NyWw/BHscWVO7rMX/KIQQNMspGfeshib6iKxUnuQ1ynV9EgTAGHO
yMl+Em6x6fNSPoQVtz+aupYfeq+FHZX28SpwYqqtHepx1/cNnluwPPV76roeXkqVvVNOClolzcP/
vE3mewRlC6FoEbKXQTMIercGdSOvBgTAbuzbfsNZvnaD3F+iWBobgQ0DAGB+pXH/ua8KO7P16FF5
DTPTHvKuxztXoFG3yditNaLc31U+ju9cbvqM4o+L+zoz3LernonrxGW6JaP2ozSRMuIBEZuc2muL
/can/f94gNAXWAhxhWiMz/OrKMITDw2OP9UPbc6OmevsFM0ey1CdCwobN+lH3DrWBu5jdIxCU5/T
YSUxmL/u9tQD1p8vEID7IZC7RT6WSg3mbWyKq8oT9Mh6QLlcAQu6yqBtys+RIPJQR8jv8QyTNawW
eG8N784ABHAPikC9uIK9xpRF7Q3iyl13OvhB03xIxjoAL9efM/TR8sgi9LF3rQ7cldOxIx37J1la
6aU0bT5FFi/H85g3zjG1gUmUCRmOlgKnxbTgF+0kH98/qvcnNbCRmAA8YGjAA4NxG/Ir5SeUAtS7
ttOIt4KKUG58I7xt6fr2Ji3Kad8GVlyFMN57f+A34iZAC0A2jIIAdMHM3I4cFGWP/ZFkVwCK476X
/MWE7vTJGPLbDtPpi3aYimhj041gHJrxwlvTstxvXPyCeafMKgO8p7rIIUk9EB+QQ3ZlbftSqoZc
m5aoqC/LcmWW74BuQjAUZhgnEtf4/4zy/jn+oxB9rboKQw3VUQQKz0CFOX3srKp9CGT7pErmP2Wm
2yoLfI3C0y0Nw7M0PXnqxmqNNn5jzSFoQuKMfAJF12tF9s+PIX3gTx0d+ZVOzIoSnbdPoZ97zySc
vvKmPTYQHnywZSG+v7/k84oujiZadmbi3IZeyvUX8+1Tp64D0oqrk3jewYLf24YRw7bvj3If/rCa
M64APMwDmzev+j9fV7VuMuXQwlxFM5gTE2m/Ae6odpPvfmid8fL+aG/sIdy+LgBH4K+AlhajubWf
97qsxNWq2ceibPL9OAFPBYLQn94f6b7yQ30cuiFSe9vxkKPdfldD6n5o80JcTe/8rvSIJ5IS0nxO
w+JXMWr7twfSa/f+kG99HAZ1MJvhzJ4t8sGq5pL0wuJXR1Dr4tP2c8p861j49p/3B3pjzYDwg16d
JRs+zsftt2XVYKYWd3Ncc4KXXgsNMww+/OlIrx5G21qLPW8USjNYjr2B7AQz+mqd/M8ecVSRAGQi
TjxlZfDoEafZhxmfnqa2BdLh8W0dCrzzmwfTBVxdeK7BXX1lHd7J4nVwarKEHJvUm8CtNEH6q9N6
OHRq+EuzIX8RtYIj7pTz+P05emP9EarmTYYUgmFVbueIZHWY+G5F4wZtLltllHi2KveiA+SZZWO1
24FV7UqQfnOigln8AxUQAXC6WJgx4arUXU1iLy8Po52edfsx7/5Si/xBQnXUmYmKMYlcKTe2YToS
KY+C6uwmh7aED69nPoWTxRBj/I2b4B3LvluJKfezgmACOGRWIwYuBGO3syKTkFKB6/NKKvvadeyl
7W36VJPw4tqNfOnLOvvPtdhcouI4zHUFwNRFeqVUO1l1naRXIGgiqlgZ7orC6Q7vr/Y9Zk1uhlki
DiWS/b7yg/Tq13vS6G3O8JaYx8QG5NRXv5i+TqE+yNS6NO7wE75ca/TN6g9YzKw38pRyw9Irdsfe
6qkfeZzZEerBfafI3rD80SrYV5mcEx99VmzqVjbffVBAWoLdHs5YiA/45XZp+6TOXQOznatT0z7q
BcYau79O6sJztP3y/nS/ooy3d9Nc/aJogZSW0TtCr9BUcE7s9Epr8WI7SMIK5aVQtUliNoRWe3cU
zV8ULenDjEJ/c+w6fNCuXx7dFqE4h6IyQprDLu2Y2n+FVj7eJS8gIohUWP9RbQJwvZvqz4AW+jay
xvRgBXkSRK47yAeLZVm+TYpAbQPgzjueEn8jh2J8FGHG9sQb8ycSFmqfGOn/pFZdbLQak696dJJL
iEVaCTVvrT1OVDgHY8wKYNnbqU/gWcNyxfm1I4ydfTn9CUFUnxNi7akh3dkLDJD3iQPUCtJqByLb
+aSoOr6/KPd5CthVVNSortlMJS7uVm27gHshAL562IabXuR/2VTzg2n6/IIqp946uvstC23//c/j
IoGgNrgiCuXnaxP1P7cD8YYpLVuTXlMF3R7UaPS56sL0JRnJ1UYSdxqk3x5LoYOV9ux7EpOAwAPS
iLoNKQU43dt5r6yuq2uQCVebgLTzwvCvTqTYSkoKtalTznE39smZKeuzPWj2PJKRHBwEo1joLNt5
LYcqSLmxCIPn9+fkjQwWkCLiK1BQ1w3oMmnkVtnM8BCLBSM/FGCQjfpCIAv46gOiB6Gbf/B1ful8
VJs9kecuyP+0uVM/jnnq//cIPIMtQDkJeHh/STVWTZs2vidYzJt8+MEqELh2MOUru+A++QFjiKsF
yQ+Ab2dJAlUFB947JSGeue9iU2TDpRWsOfSm8fnKB71xiXkM5KQH9BaBbtkaRMqJcp/0SSyBtO1y
ZsQ+rdMyqgMf1kq0glm+Is7KoG/ARjjgmD36mim7yxUta8L9RmQstmVeqchtXG/TVn4OPRD/lo9N
EEnjZ4eiGxF+RUmSbT8lz3QKsyNz6zqPdBOwTauVdYZCFq91q9D+23bu55WdN8f5RWiGYA/YDE6i
A3RyEYym3qrNZMswTntfHitS+5t8nMRGN6T7ggDyo3Sougx6tM/4VeEprO1mI7rs18rvmMe5/R0M
4gIXTAhyR7AA8331T1hguWU5uk7UtZtK9cX3CpiCE18gFWtgTgJmd+ujWDsSP/lkuWO/g0jV2Zpx
2ChrwEPVCk9QD8K79NYoIjwbyPeDyqqoHAcLuvLM+q+3J9AHZIsQrYfopPCWWK7jATCvEEyudj10
G3toAPpr8YlNE9sME/vPWxjDUZS3BFI35KbLWjpHqZD0CU1RQncC4sVJ7gcrrLdhUxZ7PyvbLS7d
YiVe3hWU86D+HKdxabvBMkNosIUDKDohkgcSswEsXUSNluPKNfRKyt8sPHTeOJUzUOAzO3jtL/tn
4VG3+pVtKxbnrTgAJgGiXUZVLqKuOzEOj/aUbmV66Ls/hXmorNOQ27Exn0hViWhQD9aQ4/2A+tfA
+0NVi72nPiUsj1xu8E935ce+dsYsfyyFDoTOqn1ok5ZlYhnYUy0rK9bgDHaBNC/B1IjDXAd9hHQu
Pxa8gwNJw16CsfXORuZzopKAtrIHuwTKbwdHjram08rpuYtxFCsxC3NQuqD3aZnPoiLP+2Ec02sH
Gn2fNgk/piiSTo1pIjvzc7TYgAZGyZA+hbbAo9UOTpXbZ91BQz+VRjoM8SBzg0nTI/+Tgop8hgxs
TeY9n+Gb2XNxvyHkzzLJGbCZd9w/S52U6NMhlk1ees3Z3jPXSZ6dHECUzB25AlTcX6moqZBo4ICC
90LLwiKwufmUI1tEHaes0I+byo0DPvQRxOJIG1MVnDO/JQ9zvutWoXjwM8eOwCH8pB2XkQWqcf/+
Gt1Xe2j1wEVHUBcTCGWX3H84dQwpCGHXzm3ZAV4GU7ZF0QeQEqqhl27q+WNj2Df0hpFDH4bNLqhq
Ym3RDYc1rAd5qD2Opw28uv0YQgv0S9UW0GA70U29o12aRCML/0Kr7OiVu+xu2fDDASGCfkEWjy69
RWh2czVNjp241ynrd9PAg41Fqmdwc7guwP28P01vDQbJJrg4JCHzgLd7BEKs1C0az73KPB8vvleW
m6QE0ah9HJ2WZWRlvLsoh48D+OJ63tx3gL1yO54uW/C2fYePKzMdKcKKbWDstSj35ijYhT4kJ3Bw
XsowpPRVHTa+e0WXybAxqobyBj1jK7fSK0p1c8AQAYAA4hq10U0BZOn2Y6COFkVhDcFV4iGii23p
7lOVp/22a3vvJaSlDdRTosIQwYTnYdocDxVBaxnseguSmF3ndA6LUtc31wrJCcwzszH5G+gx+BqO
bfKhhy8rTKRL29fRnLBuigzwDao4uy8jMzThjgRV+hTkMv/EYG7WR37QhQ9l6QoZiUS1+zIpabGx
xyo3EbISeRJNCA8nC/++gYRT/WAZfExswLgbljSk2UwpyVRU+8axNsIUcGWz7QQXILSXufJxQhxL
71Q+OPvELSB5Vykf0NYSFHg9DNdWuv+PmxM3FUEEm0WzuBGXuTGqlinrFLOvLi/xcAoEwJHGAzL4
VUW+pSAaVjYnvcuKIKcnkPcjNUKyHC7vYC293OhimGLH2Ocw+OYY+l134YVnBfTJTZSKcx1+r7Lx
pS/yyIG2uxbFkQ48StgGgOmOUH0kfbexgj9t97dw/4APBk0MC7WGR6ou9hqEMk+sbUGeKTiKXGQP
CkRSCdBOWp9CM+oN6JjnrmH7yil3dmFtdb9Cjd8VA/NXgv8LoVEHcLhsy+iQvPd2r6a4Gw0qfdK0
lyGti98cKuv3F/DNkdAh8T9iBKzu7QHpU5qhZcidYiOC8Qv47Qfs7PI0aV3s3h/pvtrERwFQRpGL
nhMo8ReBDFJAJ/FZPcWVN7zw1v3VFsVz6EMBWJn2yE1FI3fUf9HUd8i8NipEce1xKecZPPVCAPh2
vbKZFqaDYLLnX4RLEXkkmROuGRH45/rNCeH2aGdTnLWB3uQdcU8VMVkEb+EkjaCTU7uGDP5BFk54
EQYuLKV/bqXnxHRAZ2HgAC0xvgqfAqrItuqLZoVrv4uSIfCIAAJXNKuBMVrC/ZWN4i+oAie2JiZO
XlgjA8zb68rC3AEfGAV57bwy4EncuYHp32kwPdOkZsSOc9R9e4f0PZ4DY4V36pGLRjpLwm9dxa5o
NiZHv+DDJpnsNOrRj3LweSYyHPkueDRZ8rvPZjEU5xmWMnfyyFiuXNlGr+KTm5CObBNrhcsX8Rz5
9iKNyYWrHDezujjwcQsaJuC35HJvL52J1Kg82uLMPGvE+1lFGym3tQ+o4LPrUDbZ5ySlzbVgrn2Q
tPERpSCkc4YyT6OmYU3kNN24yVTLTpPTyY0BwR5VPEgPpgusIKIpXlkylQvYzC7sqHMreWB02rNS
tr9yvEGGPWN3yan2Ejzapkd9QIdwCd61RxfQGPA9YARywj5H/7AWzXYYCT+DfPwjR94djKL6Ax/7
cG/x7DkcHYaNqBz+vR9sFmtVVXsQ+sMuMd4Tbu1LSwU7dJbsV04FeWPToRvFA5k9F5/I0G63g8ob
budUD7FfEVxvzNPpc6rxPl2aTFD81/Z2aMfPrSOSJ7DvQczRPvkA7SC/NlMdxlSh6uxkwA91NrSH
ibLqQXcZejnadHhSkJY8jEke/HEdSbcA/O2otlR7RM+1WdnY93cFiAQk//gLoh/AHbcfYvwh98Ys
6+PG651d1qMQwfaFrLN07D/YXb9qzRMZ6dHgrb2hcdaUCvO5WexUF3J8eDc4yElRw9+OL2twHK0t
TUyECD47VgvBczCE56FHRooEZDw4gtefOi9tv7cWqpRuaLatk/RR2oV8+/4pf6XWF78GfVhQWwUI
eFDcLoLdmFJiOqWDGM174mT7dYHtOnnBxR/GlynsbDxpFmg4QwpDAbWL9gf8RbtfTleMLyAc2o/U
JH4kkRw+isZmz3WOnuuRlsGT1UoZZy7L92gIk1GobLkFNw0XtkmYnT+kZC/ZKHG9thlYdek23olw
7X8fgzr7UCql2MoevsuZZ6Em5OfIzoGl3VG/FU0BeTZhF1NHNXshWxFDcyMOkP46m6bumxVk4L4M
ZjPHDBgS4mLobuaOzX9DaA9lvXJIGcZOYuHpSVVO31FApI+cqTbu8sbeisbp9tj95uAOU71pCtf8
7rKg+gEBXrNDRMVTFyN65N5f9buzDAABBDh4aeiA7isV+BkIt0yBXaoaJKfJK/+kSJ+ujHKXRIA1
mYttcMUoU9ylpolChWsTPrGYEf1oKmJ91qQ/l5Vyfr7/OW8PhErRRYGC7tjFiRIy8wqT+SyWpisf
/QDvNgZJ1h5US8QKI3ZfneKjoOOb2fZXkHye2n+SA5iS0DEkRRhbZpS/SwiNn1GD2t/8RrYxE1N2
KUb+lVpFvR3qak4QJfuQ2qMHAwzZfrcsS0CUq/zjKEeJq8USX/3KMsceRbiJKCBFtAB57M/7M3R3
l7/2BYPaJrONCZxlb3/12BWhqIwOY7tUePbSdtrI55Rk0dCb/pKHI3u0vHL8NNV5tnIz30EuGHrW
a2MjAM/AUbgd2lRehkIvZ3HYTWJn9y/BENjbPkyAkvkw1h6TNfTprY8NcNRnkAei/mVIa7yU0zy3
whinM99OxvK3RpXpE5a1AwQm8+wSglvScBcY1hCm+9ISnwsMHY3TUNnY+BW3nzs0gmV51Yax5qPz
wS6bPqJZp7dTE1aPuekcdLImbD+GjVZRGobT1iucalPSNt3zoUbakNbm0nsNqLp6tL+jbQj9Mdyf
8BLi1EmUkXWGqZvQCtnB8uQyeej590Rmtg7E0xBTj1az9TLP303o4DxqnQWv7QjpDptAo89oLPam
bcbY0sMmBZiD1zCEpU1UqabcGWm5keKMTREEkvzY2Jyfs2lSG29Cs7AbJqekrNVJpEY/CpYnm6ru
XfQiEzRnyHAYN35n04/vb17nfkHhejorhVD1oxHFm7fYP2dONJnDiy6nMYzSvajnBk2MtWwfuZwC
Gnma5BuNqX1ATv+p1oWzEdrnW+VBeYNc8QPXROwyNOChgbWDTgBOLe1jkLh8ZztkTaxwH4vwW6FR
gPYRwBos5W9/q2P8zmp5AfaraJ0fSQiXlgmt3OnEX96flfvLDCQErCDsmR7CHxcX9zBxBd2PprEz
XZGsJuexD4KjJurj6DsrKdP9fYEBZuEo7kyI1ZYBNqiGKqOFR2Oo5cyT02pvI82w5lv6xhfhcsYi
AUqHBGcp9PEHePBQ16JxPRLkX6azd4XMfmauUVGQQHnw/gS+8VGQsYPaRyiHAmf5okgNo/Q6dMFT
TlYPnjPoYLAbwX5kZZ3uJYZonMJ3MRAguJzcpYnOWDV956M+iO00/e51GbTzY+LwqLU1bPZ99cDH
QeynoWh2opXuM8nyD+9/6WuecZPk4SeggQsmPrM4BQjg7aYsBj31Tj3RWE95vqOy6I9TyeHO4iXP
kFOM39CKhyvBa6ris6P8euMDtR8YWr47MdLHhmRfuDf2j2he6B7qsR/2lrbDAw3zas9U0l5Tp4LJ
3uSaU1L0AO5M+zAWbqTTBg3aLVGb0MgHkXvVUwGtdrULoKOJGrQub5uUZ2dROtVa7jUH2sU3UxeO
WT7uaVTLyyK5yca6YaxzYy47P5qCYLgUFVIsmhckToOw/tJY7ApEChEPTAFkDU6w9pzzXamBbACN
e0i1UESjLXUx716WApSWlMYhOpNOned1wKWl+1DJsNvKEoZ3ni73UCvHfj3Sw/ur/kYkoh6ofFyA
kBGAM79d9MohgveBonGReRdiNCmiqnQeO7eBJPn9od44Sqi82WwABP4LYs7boZyAj6MlqjCu+pH/
TFn5vTaZvbKL3zpIWEbkkbOfHTbxHD/+uQYsX9mWRTEKHX301hS9BYUjbj8wojOF1IpLYJkKj7yX
cHWUyZ86R8vO+x/6xk0EUAitFNQlSDW9RaaZC4uGHZUs7tPgQtzxiYxSPvtArTdjXckLE7gSpTIr
OdQb84v+hRnvQT6NbshFyTrplrtAG1lcgQHaK5Y6u1RZa/n6m6N4DpSWqFcYNMK38ysdabKmS1hs
oeP0WnD7Qp2heH5/Bt+oidAZhvM99+XPfMliCr0uZS26vcJYFfQKlhAvU6B350wzpS7Kd+sXWrnj
oxuYzyId7GcPrkz7pA3afeGW/SkPUn3uPL1ywd0fVAJI1Qe4Ac+kIFjKdWtnBGcEXVZs3PG7ZVr9
IGp0DiasMmIjbJ1vqN+jL1wgBJ2txA1X7qL7fYXblWF4uDphfZeNhE1op07uoKpwEz2e+7Kvtq2u
eUTz5xqvhVtluQVouSZtmhf0NkSiRwCJ1cy3zPZ9i21VZNwOx9oJ4mCqvha5gdwMRhZVL15A3f6g
ljErIenO/gXmdc7caEvwiTMvsFj83ORO2jbWFCM36w5j4/GDYhOf5ZvNo+On+yBsnAdXcFi90F7u
ws5ztj10DBsQ990aEvPG98+GfvgtwHuRQc0H4p+AYluqR4GK8Nyp0tvZApdUFMJK7XsOZuWhhYtW
rMvQ+W2z1IJxQbcZp3zLhgFSI3SO08+uDUcdkkxyV7t2dlWUAkqiuNf/c3gl6FLH70OigsC37O4V
XDZ2TZBTOi73rz4rH4uuy1aOwL3cDsaC2OJzozceQcKVdTsbEB13wgFbFqeVnIooy9psI7ge9nLU
D1kuy62np3FXdjbZM9p9aCfVAUlN2N+VCPHGsuC6tCG3A3eEdHBRMSbW2CGNtZy4H538lIqpOinX
QwEECEmYiFnK/Z5ko9n6ZZcfijYYr5zWpw6dg9/aVIWPTMHBBjVfg7JmLGt5SomUZ9atVdX3UQOp
hY32MiDkwESXub4Pwre1hOPHE7GmP2kLuyS8ibAtEzcaaXDMBvGpcNrpewXHq5Ut8Qqe3J5djA38
EDzbTDgvlTVWN1HRs8GPGRMRMJGLrqmKcgYjLes8Tb8a+bs2w69KhBEEaqfS784hAIlofqUBYWjD
wtMgHgPdRiZ8ED7cBHQWtZ75YzHv9P6C3ici2LtwWYCEFtZbwE1uN1aWVdAGppn7lIXu39Jw9SSL
VG2Zu+pDel9BzNUD2t/ndActl4s8xE5Fa0nV0yfljO6+ppLu+yKodi0EF7u5cF9JB+7JK4wFIyto
b5BlMnQO3H6aZ2sQIrqgT02fwIzUlu7BKjjaeXnh/yIl885+XcK1f873vTzE35JsB0jE/Vj4mfUd
pqbBvjE131TCX0sa6Py1yy0CgB2Q/Szihj3k7Y+zEN2rkWo/TpMniAJUo3bVmP3K3K+WdLYchksm
9x9MWV4qrxg2MOKJcvJTe9Ozn7YPrXX0Q3gdfbTQb2ypAU96PDXkkYfPvoHiNitQiNNtw8CNw/5p
gAp3aI+6OhgrWNvsb2R+aLtAFh1QvAqM7vJFoEZxP5U+/gLAln3OGi/fWlPTRFp06jlNwnzbwqTj
a+c77QaOVOrQKmulw+Y+JqGSgD8WCIPXWnGxs2D8RVgqfBL7PXcuqrCeJWW7rncfHVND7cf7T+8f
mtfaYLl62FUQPoNvgbXAIttNHQ1D1yFFNezJs+vhZUsQFZlXbfO23eXdSwi1v2tBkm7z/TSWmy6D
NNKvTrKuPqe2v6mnlyFUG9s7Z8mlcpNIWCoeh53Os02oybGgmyHXsErQL+//8jcuEswV+qYQRgi0
kmyuzP65Vmu7CsospyRGWT08ZbLKX1IziDhQrbPBXYYLPjDpznMt+9C2rrdLOHr/2wlC9Pd/yeJF
QjC5QDshP8RdgqwWFObiShsIL0OTSTfO4AZLUXiJ0NooSa45DD5Z/uKIZ9mJbWhlx3rUJxwiKAXG
neXVO2BGV5btSWZdjfo8WGcoJ73ms8Cbop6PmPmL208eXPTUlebVRz+tjzUrj31APvPyhBdd8b+k
8Kxtd33ylBh4qsHkOEozCCF0/ish3qEm0zPa6T8UJR6r9TR4kMkKPpcde5xNA1C6rLXvz7aSy3iA
OvjVzAUIC5qNb9fFh0+J5yhjxw1cmVwLYX9KIj//Yg39pkPqw4PrKD4C8GtBNpZ475DHxrlkw9+J
fhmos0lNDDRt6LO9StEwjybqqrRPXUi/TyOkEEFZPPc8j6dyr/WnCqZCtnd8f0HfKB7gK4HOCJSY
sL+gwWJrwTAGbnJNN8Vu5k2XzCJwO0C1eJUqkXs+keIg2qp/7KpEHGyrSSBGz+UYoZ+621qeXTwE
puhOWWrCtWaF++IJAgZkkoi08P7ylw8P9Sano4IiOB40PwvY2Eccps1HJyzCaKKBBXBX6u9IRMc9
kjjzS5cT33uTsCPGqo9VIoevpmlXgshbgROkL3proWIAcbE0Z+8HkriiQEsbciHn3LrkG9Lb7CTA
0j8bmfGD7zfWjjYEGjUgzecgo2v2ive3P6APWBnOnciYGn9x+xuLCa+i0HekND86cAiARgAdWw9T
lq0lGq+14yJmIiGCdBAuxGgOWHaMeIlXMaOTMW7D0Zzhs3WZ3Lo4e2hbe0xzOOPVPdpkmtLOvqUQ
02qogCQ2rMmmB9zCcluKAreiorx7ZIY4P5iVBkfSpP6zPU7BI+WJvXKv3NPqgBKwpaFdQpgnMPG7
PZSdk/OwrtkQd7Y8o61iiLkG8R1lNgEeyL2oQISO/CFwn1t7zB5sDuI8YXw4a5OnZxgj8oiE2fjU
NnKIHSnCp94Ldp0K9KXBK1A7VFCHNG0lBGl1fu209TP14cmyEmrfyrxcyBFhJoYkD4KR28+Q3eTy
oe3g4N7ILUwSki1kPLGZaLdhyl0Z7P6sIetCnQweC5KnYJnYQLoXZl5d06fB6pxNbdFgW7fNn/dj
zf2+RdcP6GLEFFQ9uNBuvygXo1CQohZx4mZlXIfty8iZ9zjl6j/X/vNAoEiBa3m4NBc4HTrfE+OS
tohhbl4eWW1+NwU7i56LTe/klxK5f9Tk8j97OEGu7oEMRPMKpLLYfbffZ6okZ8KWVcwDln6mk/eN
jNlHPDEAMQsLu2OeVcn+/Sm9X7d5SPQBUHTNoB5YXEAJurIDOekqttLQvwRpTS7aWxNH3WdqswIQ
9SuqDfSLBuT2u+yeGhiNF8h1IP3YCT2GwFwrsQt8SaKBkCGyCpOvHOP7StAHygpzHLSroRhcCh6D
sEwTPgUqLkevP+AKtl5a5XZPjQh/sMa9gB53gEHT8VIlgDhWzsN9bwDW8t/hF3kOD4Q1ibxV8WTD
AFw+J8WjBVVWb9iO9t0WoOLHROL9CMjdq+4nXpUAmAbboKb8UAsNouxTjdw914epvpjAigCrfw9V
c2Uprzad85KxNaPGt3YC6i3YuIG0RwPV/N//SRGZXZYqHHkNwBjG0TphZBeyKl+Zl7e2AhgX1D+4
AhFcFyfLttEi7WW2ggNOnp4KnmFy8vLzGMoyGkXXXIPJXcsD3hgTrkXoHkc4D/Fxi6Ug9ei3k+/J
eKb3fahfXa998Sy55XTciTrZNJlCtvUT5hJPQn2QLHypjLXB5X0mvby6NDuU/dqZuI/O0CXMaiNs
TQj5lsjuMFVjp3KnjEXVf9F+UAERsf3T5Eq4atRqtSy+nwQo8BCdkQ6Bg0Fgu11eRZqa45u7uDBu
+SUvinTf1OH0mY8EkivC0ZteuKJ/yluSnLTLXkoc6E8lr5ENBTAYbBJozCLmp/RF6pKfhAqmH5J5
2cf3A9IbpcosoEfgRX4E3yR/ESwq7kEI1ig4myN5ObYBSS66p367cf3868D0NSnbfVMB4oscyy8/
1ZNXbyrUGyt3wP0CobDFzYmMFpo0YJG3EyZCJ+2LFupFu4EtKbV6a9+1rD5UygNb6FRrJm33eDPG
Q9Ixh0pw1EtiCorDWlRoyYq5SXNYedVq5+lQPMrG3etwcC5VD1+Bjg9iuzLjcz5zm6JBgwJCFBq8
mUFZvpVHgolaoQm6OOe2t+NlSw5m9Kxz0qLDQ+IFx+csHdAypDTc0dDS+43jv0Ijwb14gjR+20u2
Zpfzxm5FfQghFERR2ASvddM/wSinzWBLkDax1MQ/IpNNzp5Xl1uwdNU3iG3ZzhTDt/fn4T4A4q6A
JmYGnj24ZS1uXz2mfV3xwQAIR0kaOnmwmRzYnb0/yn0OA6XSa5MIfE7BP/4fZ+fZGze25vmv0uj3
vMMcBnMHWLLIKsWSLDm+IWRbZs6Zn35/1L27o2IZxfWi0WgYauuQhyc84R+Wn797s7jShLhO6+qI
WEYDfjBr9qZUio9zaEUb/dbfvdDCH4KdC0CAb3w6VNmm1WSafnkcI+IGH0wLNaF63rhn3zqJp8tn
of4Cr+BwZd7WClbwQUlnctG/jxu60PqU5lcEULfYDOmO3ESVWxbad6FJ8scksNoP+She1V0N6cAg
y07rBPYGnQRXSLPG0bX5ZSQ68gbZj2xo9Ap6AikS1aWeuZPQqz/+9GuwtkhNIA2D/6RueDpFtd4a
EyAK/74PO2o1Cdy9Qs+b/VBTwr081G8SPwKRJagU+f4c+6vP0WTo+QKJqY7QPV5aMr0PUd377pAE
gZdFpmWnnN4HRRRo4JvzIsXYNhuLbxni/adSpKWXhoUE+gkUFtav246dUeda295T8xS8wYwCN7Im
81NvptFhSIro0GtNc+xD5bbo02BLgOyMWYxj1uKyQX0cUZyF6nM63dEUGVFpDsZ9h+DzzWDK1VVU
Bd7oL0pvYuzmMTs7VNSZ/Dz5GnW6fyX0UABbco4PpdDLTpJiHTSF8pfRz7E7jqTOvfyZ1icPaqYg
4mi9LRUNLuZlU73bn1YQwBuZ1Oiht6qf4TBo1F3M+krUkuKo1IBmlSjvvlwe86wHtwxKMZU4laCT
/6wGDXKE2OGVxw+ZogZPQ4D9Czx2VGRS2p7mCP8aPdXwIChy64yNkN+in545iT6Xmh1q5VZSsL76
3h4H351/RShkXKdz0AEnAJZnRg+DYH2P5fZLpmj71GRH5lXRb6zJ5d1O1uTy7u8GW21B8uaIkr0R
PahdZN74iHCDFkAs9/IUn78S5MWlnUuAS2B+drtKfSBPYx89yK2VPZupTx7CV3bqcdQPElnlxm5f
H/OUOiTAi4Qy7DTUeVbHvExNJ/Jz3moItO+zpiZXWtKWTjgJW1flb0daejikqdxe61O+UAVyuG6M
HvALMTU7R7/LTsdemW0SyNi5PI1v/efTr8V7EfmC7F2uFXH1XkMCm5NjHgaB1DqlEnuKuXSwImQE
h3GcndnvPpQJyCNK4rBxDFcLpoOYzV6ZJXfTPMGxoDCeksQQ3NhIq3iBEtyiKHMdBclG4L+OqJZv
sJDO1QWUx52+elak9Aw/1q3oISwnGRJIbn6YWzzayh4tikKMhl0xab6rluNW7vm7b0KzS0POkYyW
XuDpBsoTs67zgZGjTFNtqYuVG3R0fTsQ1fwPiUfLS9IdXt4TNArX/OlQAg5iWh0hxRVGRuYM2DU4
gjUMG9/9fJMuuxRYHsuMSHHd2vTDRGjjPogfSriNNAwSQjHYhN7l1fW7TcrVQIrG0kLEZPn5u7NX
R+gQmuIQPfgWxq+B3+PVpvfXlTCM9xFaalf/P8MtXF3ULnB1WV3IgHdwPCnZo1A90CHVfxFmVq4l
mN/lVB7dy4Od3yvMIDVyemX4DRCNnb4baqtyGY8ix9zYa/YYh6+VWCHX1cXDPs3Mh1huflwe8XwR
KsgtMJFvVWaQr6cj9rNchp060ApXdbDF6Vh7yH92OKFVw8bpelbtIEDDskel4MEBu0CtT8dKeg1S
VS5rwDYUT258b6QSuhvNBkry0F4LQyvszND8rhVPciAfxuguVR+K8WOYPTQ1sEP1WgLHLIeURNPZ
w45Sdmoj/4jlgm9LQ+uZqYKaVLHx2Ge5Jo9NjY965SLVB8hnWfbvFtxQRvpokWIeE1xy7DhThp2l
FcSvYWzukkorP8eoBtp62+r3ktj3172E0ktsWO3Gyv/NtyLRgZpL+qERCqy+lVa3tR4naHPjXSbd
LO35wyhE8FoBcG+89PJOpye4sdgHAFXgcCIVWVX80PDXKisTxmMeBqg2oRzojWKdf768+M638uko
qxcqgrLUaz+YKGWa4NMVGfcGU9onCo0tPyj3l0d76xquX2pxYIOejm8gyPTTDykJiO+YdTMdgxzT
vcZ/Lk3Zd5IGYmGIK8B1NXwV4uC2k27z+EEfruPqQxR/muKj5t/K44/APGrxg5zkdjY5XdU7pf4A
VO6Yli9N8r2pr7PhZ9AGziwiwuPJ8k9z/j53t0X7rYotl7KL3flfB9TFJ+vaMtF0adH+/tKWD8F4
G1nfB0uxB72GdX2IhdixpCdFexTmZ1F0yW6F4bG10AyL91r1y+qvBukTuvk9JUmcN2wj/CVYTqFl
dh8f9EVr6HsefB6ExM7jH/TUkxAaS/NiRK95/iuDJW/6KmHG9dRcS/Ln0ro3O1BQ8i5HTlgAw22k
V5ie2Jfn/yy3IVgGObYoGVObp4Swnn9Ti8aQXAoEYUebsrOkT6jwaz9aawxuKjkMUIfPpCsoE+pt
AbTPRnvX2LJzOXNy4ylIKxbEIJE7At/LLnu3nbNkNCF0+cOxrUvcB8TruDxMWvuCfwTFojB9pRGY
7uZU+yGZsSNKL/FEtS/HmPMqr3DRU677aL5Nmy/m+HOWXi3pkJpwOoT7Tn0RQFcUc3mXFDdj68WF
8Vkt5EctezFGOsioYziU7jZOhfMABpgwuSkND67cM7qvJoahMeipcpQjONhK+CxQPXUiiDqemmv5
DZL9tmJV2sawZy1dnKnfwoplN9E3WvODpCpH5kwbp2On8pFio6n244wAZqr57V6NQeWhP9xLXyLF
37dZnj4lnaLdRUVaPiRFr961Xec7OvDYP76wKc3gFIjmKLjmM3BkkSRamMaBeGwQpS0QsPbUPjcx
+ijsagGjXV7U5wclDi+cJZT+FOx2jdXlIJpZIE5RwWjI3npT2eWQYMctQMRZg5TJ5pbm6F9kNBE9
Xm0dA4quLJUy1PZMuPI5kdsr4Mx2mj71WcYa7EPaaZoTSELgxAEIzVn6Hvv5D70oFTuvmyf0Rvd1
kjr9CO9emY16I3I5P8oXdh23OnULEqd1NhjF/LidkDgoS21A5ksRnjVLiBwfN6Mn2izKr8vzfn4X
8guZeuRMQSMD7T7dxTjrVDrlcfEoC7CzWytsvD4oRlfRt2Ln3+wvmPpcVBrNxIXicjrSjNF1KARA
Fwwkz3ZBBLQR6m9n++F8G4R7Cmv+j0HrPl5+v/MqCF+cmAMkEYBrQGDLhL87ppSsAF8UpvNxgCH+
KQOoeEP7q0BvX5qOOUXtY5hXA4435PiqIPwoWgH9qmgqnVYJgFOQ5+17WKlXOix4W0zrHsOoIfl2
+THPA1aT+5STgFrIgu1fxQkR5h7x1Ojodyh+AbmrkR7zqtHvS3WOnCHSYlfpu60O6G++PUUQUMhg
r8lm1miBHDm32h8kvggZ8zxKJhVv7CCAA/Qbq+wMJ8i+g20OChL6DenTWswRC3GgWqYFbkWO9Z3U
i/pDWs8f0zKZQV1arfo6Neh0WWX6SBfA1nHI/Fpa2rhX0Vb8Wo/JsxL0tde3ivLHERrcFJ1cjsej
WrGmkclpVofNWNZH2hsB+kiaYJdjmW0cb79bhku37+1uWb7zahmmVQl4RqvqY9TMIIvScLoxEfGz
JeiDd60iqF48Vq4ot5FHIKLvImNADjyvj+hFKC7ArNwrOvEr1LPZSRcDlikZx62HXKo/p4EdKljk
7nQMmQnqcqd7xWw77ny9K45t9yVC9Ota9uv6Wk214UueA5vJAwsipD9ptzNePA8t5iuumJXhl04c
rofsj20nlUU2D3wDVQW6aGT3p89jtDJy4VpdHkOoaR9VbSjvZzP+ko2R9UVoYuOpx/zdECLzVqjD
9Gjqof4ioxmK++DwOY5q+iaVmP75VbWI+gBLpGdCfr6+qroW75uuoauaBmH5HDVF6PV5MruXT4Tz
C5HWCNcvmHS0H8B8nr57B467rYDaHw0zC2+7OUL5V5/MjdW/LLv1F8f8FbAAFQDkQ1bnTpqCdBCr
ooKMTz4EobJyK1Obd7oQArQf4z9skiwflLGoRRM4KoBZT19q0MxyHku5OGIt1t6InUgAOBgbvcTz
Y41zhkYvccvixLLeanIrBmTeeolQRxBALm8ei1FKf1ioMF7+RGfScbwOZaeljcWVvUifnb6OLM2h
kQpWc+QiQ8ijk/yDbMR7PW6mfYEuxM+ylg9R207f+nGKHKCundPJSoJatPIcG/mWRtkZZnZ5oKU4
tYQ3iEGZq/CmbMFhxJjKHptwOHSqZptxiVQX9sI+hOYsEZ0iG5SnkI28KyzRFdvB2s1i133GdXFh
f6pWQcO+GGwrRLvGQoH3lr9r2knW9m48IIrL3aj138ws7mzkJafnvrXEq6aIakdM23q2QyUCQpdm
yvfLk72EBycrlW4O4QkhG/kGfeLVWVB244zi5yQexQYIixrOUb6YN193ElohWWZGVz2IzOdCKqOr
SBTmjZrc+bemRYpkGs1ydSG/rYtyZhrW1hyn0jEds+TZN61DGc/jwU8VD7QliPe+8fdIfn3DXj5x
tKLXdwaWDvI8ttBmhnyjEXi2yHmchbVEqx07gjMnm0DSW5pLmXSkgZ9ep3IQ3k5QAF+qzN/KN89O
omUoeo4Q71hfSOCcrnK/C9tJswqJ6kIxPwia0TijTJ/88vc9Cw8ZxcSjlZoMbAnYJKejQC9IQyTu
xeNCEHZSuc0OSiENaI5N45GtVT9Vmta7FaLrG9feGU+ARhBFXTJY6mpQBdalawDjVW9abXPEzhlX
uSxpvgg4hezGbJBvqlaaDkaofc5FwIhxEYCfxOvvOHWh+TQZGMrSUO6xDwn8pxTB8UPZ4/Vb1NU3
cOsPZOmijXRlez1ZY3YUwoZ7nLLMLzVdOCeIJMqHEuksTxnxZB1KwStBSezSXBO+0jaRvQnD1o2l
fBZr8rpUYSGs8i/NklUgnhaR1eN4TeexqpFGpX61M2bMPuNJwixAsTq0rYxkq2i0HO2n+5dRlxYN
cEKcgc6sNI3ZTLJebY5NU+9BdhjNJ40KoFD2wKTdjti6UhNHLvZZ/Yw2jj0M1y2EDCH/EsTgw7PH
oGl2yzFbqiq1zkd/QDRCLhcNtIMQY2VlvZSD7CVtvEuL+zYUcEHwkHAOO7ofUnYofQUfS8R2otYx
1cQNZKY/RPvwDt55kGiO0Ba7sB+82Ig92HgHIx1cuLg7FPEyIAphjexnHh5GNXebON0tgWKKMGLK
X/M1NxkPrRoA+gSyAsbYdBWt9nITM2z+GwwiFtCmp6bRzheuQHDvU0NykuC7yNOM6r6T5X3jT/uM
GgkiUnUfxlyM0OMv77Hz9JcCB/0xg7xyqRuvW9K53oj0qmrx6HezXQoz5rt4DKLfZt0KyhQcJ2Zr
PxKL7WQ9reG/NDMilEl1PenGL0GpiqtUy42dT4vCwaw6cAVYB7umNpU70rctYeEz3QsQ5Uh/Uepi
zXD0r802rMT0JSGVKTFpbXHIy6i6RalVomg4CDfqHEj3oZhGdgisWxpM1RXr1nebVJFu8L3+CsTh
mBu0yBdBmcqZk3jwfMXKH5Rs3rp5z89IMAa0+Cnz0nWgD3l6eumz2irNBF6qpFqwm7Ix8CbZqB4v
f7/fjbIQF2jWEHjSuj4dxSpFrYcc2EH3M7ETK4Zsp4uotF0e5TdXHdEMqDXkkZaS2DoorLs89EWl
6R6wQjKu6YR9lfFDsOtMfh1FOH2KmmH72O+pyzlJ3SBiY8Qzzt1BEt0wv9JGjHreOCA5BSFAS5n0
CX72KqopslqrAyEpH2orVxylSIajmaPcnUeB5kVV+IJBce8OgPycvCD0EurccKKkfbo8L+ezv8A4
3sqeUMQhgp7OvhYFY4z3S/4wW8aLpeLOXAZisXENng2iAofHAQMpJ3rMZ02S3GoCDD9i4TgjvHkL
J5HqXzMWG6fxWTC1jIK0IYsfkhIJwOmrxBHLVJEm4Sioxey2aV+6nV70B6sEB2GaYex10aBfCZNp
7MEIChsR+hmKCVAk6GcOoaXmAd98tZAVec6VWBu0e22IEGTHndWWRhxrqiIMdmSeKiwt6oS2FVHB
NycU1KLs52T1ih0l6YPSIFfWyMnkIIrzOe57gESB0OOuWBvyw2jFxsGk7XyTNP1gT9i9u5cXwtkF
SvYHrwtxL3xnFi3g09krxixr21ZLjklWSTuqTzmcqpiC0dDuaym60qNO3NqTZ9cnojPc1YueLJ+M
L3c6Zq2ONdNIiyfDSclpsTR5GGLkQ4yxUH8YkRJdjQW1aWmetTs8MbC59PXyqpkjcz8h8ehcnoGz
6JPaJMcxD0NUSP94Vc2w0Nn3y2gu4VuYOK5okfK5QlT4lzAJ6sbuP98QNM6gzcOG5i45y1DDUVP9
RACuUAl54hn9AldCSnFjlLPok1ljUcJEWb4qbZXT6e3gOEzUCuKjb3S5F4fYoCZImHlInQefqmyI
PieFH3o1ba+Nkc9PN0TB8A3FeQuu45JFng6djIOvdnpbHruh1XZjKHZ3uDDEeBDGXqGOiRfA7bTr
NCyuDHwOegQbnThX+++XP+n5kbAIHHHhAqChCL9Gi/nGoNKrabKjpoETQVak3bea4UjxNDyW8TQh
hU6Dp1AHZJb9Rt6YhfMtRVKFTD4Ayjehj1VMOsg4RczikB2h14R2Dmlqr3Zav2MHfoj7xHRzKd7y
VTuvyQF+4PwxRbIaaizrijSSqDNCX6Z8z8WlugSopUukV2a7NlGDr4EgZodQnCH5F8ie2pR9QrsY
OyTZAz25y8tEdop2Lmk+KuI3rezY9EmZKDdKKlp/ut8WdjWyGDCsabgCLT9dI/Gc92Y5juK9Ksgf
6ZL3VJxU9Hv8fuP6OfsO4DNIgoC3UKaF173sxnfVciEDL1EWDDQLRyPLvhpYT+YF8hN1nXzyM3+r
l7z8vpOsYBmPzsNSgFoU+FeLf67VvKbVL95DP23t0BgjRw/SdOOtzo6rZRRko8l1KD9TfT19qzxJ
fQTjBvFeEDK0sPGHu5I5sW3K7PNGhes8eGIsFTrLG5+Ng2R1NJZjJGXZ3Ij3oS4/KQuwFoOXxFFB
RL2q3djv+0a880v5KdIbWwZrX9lJHVj7IKNbmo/mz8vb+k2pej3DKjgHQgqaC4SOp++udGYdjVYl
3ptBOe1yPfRd5EDia6lQOjsVfWsfi2FymH0x/lXquGPa8JLDb5Y8K6i3t5nlYqrV7OvAaG2cx3PP
p1Wx1820OqA2+XPU0/AAfFLYi4n26idJuatqeeKYEpQbbUiy+2guwpdK96cvNfrth7SQtZsuUvVj
lbeSw3mOBavaV7dcZNazlHebDjvL2X06AzQxAecQb8Biwz7+dAYMo4jjTi5hGEqdvtMH6ONDLz0m
sexYxaDtGFPfNUONdp9iBk5VC9VGwHDeK6esgF8TURfIoKXcevoIvm7EcpDDB5Fz4VrRhNtOCRq3
qo3xJkOv77oJ05dh7uObXERHEJPJEu5BrOC3kWTRbZoyoUowS3vcaftfepuqO7+pXWVMoeDHZXCo
CXL2MVe2WxH9uIM0ireNmZXXVaS0jiggv+/ME6zKeVL0u9yPVNssMuFWUqQKz8Wcs95AtynKHy6v
vt8csYiDUCdfNH0Qbl+fJ9UolHFXJbBsJkXwVNTofV1pENuIpIrjMmq720yw6l2dzId0mJ/aKt2l
Cva3Yt9oV1lMD5YgsPWf6H9aO4oax84clI3T9fzQ4yHhgZBWEWNwEZx+HTMAR1WbjQBWXK2umylE
NjGFvRSbYFSiOh7tplfEjRvv/OSjUkvTiZKXxcW3Vt+LsSMqF07GsQqC+QndsPpODOOtFt+ytk/W
/kJAUsBkLpogiKCt7lU0nCteAhEFkfUvT+rgFuOQuO0QVwBKN30Izk8/igqIdBFGUd9H1nR563f3
h6lz0mrpJB3jpETju2x0aiLd2HwpBlVwK7/GnUCJ7qdGkq9iJdScpEA7XhbGZifH6fgE7G0rtDv7
ussjIehFbMHBRkPl9JHyBh0QY0JNBwm6L/ybOWlWZj+yAphKoIrRx8nfEmM/+7ZvQ4JoR8CHPOdN
Q/fdLGASPepT4UvHKdICp0X6dBePxfCnJWCUkOhZLkKvNIkoip++mCgiXZ3QED2qtRR45pyaXzrk
2w+ZUChPl/fxWXBIZMYwdKKYQNhiqx0Sl0OM9DBSemKddPdRctNZNWaAliWkDgJDiujQYndlFN+v
IQpvDH6OkMHo601AkmoQ7ZY1JmJO8DSL9DY7Dkjg7ZFf9A+JZtQUJCQJ8iYWV6I7VOKzaIal2zep
hFNB0bsZRXG7HDTfCQJ92jjSz8P25aGAHTMvC61wzVs3k17gYg+zY6SozRVFbXFXFIW1T4JasxOa
Rle9KH8ItdFJxBjlpig5+HK6VVY9x4LxGFRHFokb0ggSidNFoACpxORnSI95Jd1NYhTcobepuETZ
AJmkqtilcDp2VicmuzHH4DtN8o3g6nx/EVWQOpA8UE04s8rI5iDhaunhiXfqk6oKwVUbo5wlhGW7
Q8/LTZVqa0v/5q3BaQGQhqMjYpSjLgHfuw2WItnZNlmRHqcyr5FiLa1vdSjgSNcmlC4HUwTeQeUg
pmLGIm0qtxktigSXN8X5Lj99iFVckVEjSuq6S49CEglepQuxmxZx8PGPR4HgT4+HBi1E/DU8LGst
SUiyODzKQwjGTpSE3ZBDYro8yhsj9fSioAxDyxDqNkKA1FxPZzSaRLVqpzw8Btaw4zLHautTqkQ7
uEreqH2x5IdYu26VT+qQO0as2oBobSvtdpOA3XB3b/gTmswRXoWi3UYv8pzcK/m1pr52gYpp/JMc
fvRHnCUSoJfd4JgNUJMqPRCZe2Y+fIQIdWsG/aey/lbgk+bW5XcUj//8e0EC5A4E28BFsGYmQ/rp
gi6SgyO+KjdmJsj4RTSbEc+Ssawn0gREiJzgQhJYx9vozI5EKFV4TBCvP5TaZDg+LL3DZBVeKBiB
i01H7QxmbDkGWLpDnsqSDe6i2fiiv1mdC+sLfDPYWZK51e3QIOxhdWiMHIc+VmhuYDgoLhXSy+vm
fPPDLWPdLCcAkrXrU7DsrD6IjDw45nP9PIiz9VQ1RvsscFDhhBIZpDgs4A9/PCjhNCgV4nrAW+uA
PmwAUYUm8kKz2KRXM2YRNwDL8WDxRy9NhH5HJLrldnr+oqTETCSpKpbaENxP90ejjiFd4TZHWQV8
oKbH2ifRnNudmY/SjmUU3ERVlu4vv+ibFcfpYmJUwEkATUDMoVRxOqqV0Uerpjo/ttZxLnxHCvE4
1FJUxzK7gGEwD14HTzt/HsHgisNzKpDNqa4/XJX+oaRWpSf3bXeFeIttmI999E2tLEefpkMyHSQF
hxroX3CzssJThtCOlScpu1PCe8OiDBxozaM+S94kgllvUnQeGzviWrWizPPbbN8gl9lL7a5FMtNo
kpcM4LM7pWBmzRrAYtjiGDTUw+HylCyZ0vsZoSRBhQ7HWWNB3gCQPJ0RY2Zvi0M0fMi5HA6ViDda
hSHkQShEhd4cOgqt0Rtu1qlbR+Rb1HYyNHq3gJEI2hdPB0oJp0ObVhbOXErpB8QyZbtFhPapS7WH
Wm6DKzxcaKEFzLVvZr6rxGxvvRvUQ9yCJM/0CcmsPpNx5tWj6wLQgJMnmeVVHJkGBq5Pc4b11uh/
ujxZZ/0+5CXI/M1FepBVdGb3OI5BEqq1LjySeh8QUimvC+BSxzJMG1cotfogdM0u1cRyJwwEMNMo
mq6vCtJDbEbWYWxxOe4oqeuTjOV4LylPk9nXu7YIkodMjuWN5X6GElwQO5DyMSjhBKX5sdpkFTi9
Iutq5XGao6e8xRooF2QoBhA2v4Ay/yb4HWpkiBk4ouwXd8FsanalW52DCrHvVdhVOVgr9c7iKfN4
eSrXxynQPbp7Syq7sDioFp9+/KSYhcIqRvnRL4LQjXWh2XVB6G9Uj347CjQZbM7g4tOpPR1lLNMw
H+bFUmOKSg8bPrZeVbVXG++i8Gver2QKbYCvgHcrb9nD+m7oMymV2lTQHkNDIisz9U8pJgl52GTO
aBj0tE3xBaWAa3pCP7oh2BU9xuiJVmmOmsSv+iLgMTWdm/dx6U4jisCW2dZukY3Jwcot6Rolls81
Fj92Fz6FYRSio2x+jDVx3PVKXlxTgNc5NkiNkF2pHDmQQjdXjerW8jPtEIZl7kizkHhUbRlRzAxk
PVsk4TCxdvJKVZ/NRE95FKNyY9FMN660s33O7DA1tBo4dQlQ39KRd8FlVA6z1eIh+EgQ5GoeYvDO
5PRXkUv9/2Z0irtwB/fvWH5rX6Mnf+NuW9bR6tMssHsQPUudkvTxdAWgwtzKYd3KjyBBD9A71drY
6epeIo+4vAjOWGRvrwkcA7UqGOpAwE9HwpfRzDgW5Mfy1tzr++R+9MoryYOCbQeuZIte5ij78lPv
Go/a3rgWd/k+2IW24F1+jvXFun4M+fQxRr3rol6s5EckhG0NnbhU+6aU+1rWgZtuLXx+18nkLrxd
YwnKCFnQGVm9sqosZZYQKbZRyrU7www+NbllbaTl6z1MpM4ggKqp93Fjr0VxibSq2k8zUNURVotF
FEcu8NZo41WWm//0VYD5LSEmnEM8I/TVSaENITqvc5kf9S7A2hkSNlrRRbBQ9v0dShrf6BlkDxVg
OkdI5q3Fc/6OC8jwX2Ue6t1rKh9V4wmCKqNXYqJDq5yKJfXacrVcjQIKbIEfYM679N2p7S3H2LuN
mKWUhDIUKY6UdrPOnsH/HlIy7Y2j/U0z491c/msciuMIhFAkY8+fjmPU6GYA+stQbgSYlLZmtx+K
8lHOtZ/irElIVurRZIcTSlKQ7PzdNOj9nVZGpYvTkn5AyLDZVVI42GIvRW5itjv0BUF6DkroqWK6
Jyv0sjjaiZgvO1ZgPEtGcheLibWzqtabFGrwhSVoG+nOKlL611vRNKLBtaC219oKE5Ryv815q8oK
HieVWnDNt9JgidrI/ES2GiBiWUqi+Wcb+m1clfYRpzjhFr3b09m0zGDsKqvOjgG1vY9WOeTXfpe9
6mnm24Mw0kiLuo3N8JuFAlwF+DLVNl53DWdIVC6ToYrSY2uo4cGfZtNJFXhTbyfVf/wY/zN4LR7+
tSKa//4v/vyjKCc6u2G7+uN/H8vX/KmtX1/bu5fyv5a/+n//1/8+/SN/89+/effSvpz8wc0hlk6P
3Ws9fXhtcB16G5NnWP7P/9cf/vX69luep/L1n3//KLq8XX4bgmT53//+0dXPf/69uH78x/tf/++f
3b9k/DWvfs1/hH89FV0bvtb5Xy/5z7/+F64b9Y82+vHXLX9s1r/s9aVp//m3YfyDlhJxMMElMw/i
6e+/htflJ4r1j6VAuJywC8v7rYOYF3Ub/vNvkr5/UMhgK/P3OHzfHGeaZWx+plr/AFAA0Yw2P326
v//PM598lv/5TH/lXfZQRHnb8DAnR+MiPMbFuVDWYHhxRq3hQjF2Mm0xB6GjaGHznChGgu2LpL/0
oup7qdKD+8OV3X03cf9+iPeDvkHn/ucQYVS6OtTAuLYZnpNkFSBSwfZT8o/YSZNuV3X3knabGt9r
63aOP6hx7vT1YyN/qNrYzRY/XivdSfFzlT+pUbLrh6+dNtiFIV5l9XfaPx4+xnbSH1AHS43xKqMj
oXePMBu83kcVUQ2cKL6VredKojPeJDYRsm1BQVCb0Zm6fN+Hkl2KhEflXsbgt6VYevl1V9C889dd
3T9KzcmHPEbsGE/mXXRf2Z2d2fNO8AqnPpau8ph+qlNbcmTb2tjsp+fa+cirNGwYZ0H0AfnQSeo6
Gyzt0a+/BFLsVnn0qxu1K7X5tfGyy7e79G2Xy/jdRVRoOpAfhSFB1Lhe5Xrtjq6tnXra3j8UV9g/
ek+Xhzxbw6erac1TnIpioMfAiCFxZ3qcHdUbNnKN3w5BFL+QMagurJMtqetnqZWpko7Gj9kkSNEe
ggpxt+JTFn+9/DYrvNe/v9m7sVarJdVqo+qXimxwn9MV+mnuq4/1Ybwp9jCL7oPX4Fo+qlxJN/lj
uA9aW3keY3v4fPkpViX7t6dYXMmgOFE2WeKz08+opk1Xx3GaOA2Sv9IOJaYQTUq7n9xSt8PAjiRb
3gJT/mbpnIy5Wq2ZVOsi/myMqSRuj59t3mJAEIy0oYpk9jbe8Hw0Ak4KYhoVXKKztW01tSkhExDM
dYxCUJ1ATsfHwILAnEyhvssLRTmQuLVePpfZXWZMaNNO+vQRo6ju0FRKhaN30x3J0eUjpKrkdUp0
9c9WHccjoQh9QQ5LxH6RsD39BpImSJx/ERqbWrh0ukWaE1bk3yjCBNLPFwBI00DZODJO4wP0Hhcb
RBDEEI74B3zL6aCilFmpJGc6GvFaY2dmUHvEPdHh8uwvp8C7UwJQO+9EvZUSxnIzrksE6USlNTKb
Cdg0vh1A2fWO2riea8+1CFtsLCbjhpYVhICk1o2Icqy+lT2ulzj4AgI+mtjEXsCRcXY5fdO2ovmB
gJx0kIGUubE6yjdN3xduJ8+IFSDd74EAS24qTYx3UyAbLMIx/tC0sb8hB7Q6XSgt0JAHsg2mDWQb
ddPTB5kLq80DzEi8VtFnsGxzdROXVXWl1uarArnxALI13riDV8peSz2D8cQlI4IGxT+rty+UIm6F
PGTQacyeyqwTvaizko+GHCeHUFHqDN+Gad6peCYQCmPtNtoRcITJMeEzqjZi1Fus51WrankmMMss
QbJBwG3SWnq0l8WwGKq58kJkkxDzmZIb3+gVqpa174m++TMZqJ8UaDRJAZYurVXpG/nNqinPIwBy
o/dvQm7FDoDK5em30Ga/ghNWIRcYW1Lo0MKRRFtPe7EAcVWEH3I9lgevQUygtCM1DAxKxGZx64d1
9WKgkKxj5T3MHJFj5X+/vGdWJb/l2RaeHtQQ5Lv4Z53HqsHQCH0l97h7KwgaUt6dP8SAuw85WMQP
htZGlS2qfUmRPZjGH9gEaOYuNZQJOeG6jh/MLMske5ANAVO9ap4/RrISRLs/fEp2EtqO5qJuRfEA
kYLTGUTDrjUGI9cPHAD+LU6F2RdpSHx7zAIUoPpJ8hIF/0DTCETE3cf8qh0wIG3M1nKQfEWtwvIT
L4zKBOxg222gqc+W/fJ0VPMgdRA9g6de5cnJpDRGRx/hkPuTkeJogERKG4Wyp2XBZCdxYFwXkq8g
4Ad5HbPezI0DU/rf3J3HdtxIk+9f5b4A+sCbLcoXjcgSJZLa4FCmgYR3Cff09wfq6zsqkMM6Pbs7
C2khdjOBRGZkZMTfrCITYh/QiP7CKTRv7T/i4JxQkOXPLrAUzBGyWiy3sjLaFmS8vY+p6a3QJKm2
rWwMX8+TS+DZd4aa0apEde5+FEwXBR21taTIWjTqYSr+Umv6Mb1RU/2nsnAp4Z0n8fytYOFScIRZ
iezKG+FNramqobKSYD/W8Y/REzFiHFpEqylPfJt79pceUue3uErTld0mNX7hdb1CZdZd9QOOIw5y
pxf29aJQOUtp0QaBDTnjMjDwWdKje4MwBjMt2AdtG/8cUsO896R1UMNUWcW4cuziSBRXadR61NFr
/YtGBcPv46ndDr1ApT5Q5FVjd/A3qLIYazNvyqt2mtxtkorqVHEOb7Ruqg8fb6a334ynBhvELY8L
k7psGaacWy5KpcFeds50LQSSMBQM1H0aqOOlfTt//8VHo/iB2ONsBAlOYE4M/kjc2zFoRYwx9r6x
iuoaITXH3dp1KPfIEJeWL70WR1I3a35FiKhu9VhL9sVIVW1rdWF7iXf3+mbLp6GJj7XXLLdMzDt/
mtGWSdIUerDPm756LPoguTcHumxlNBjJOgWDjte8hfnXqoXn8zNna8FXM0tzM7kq/un4xuMrYpWW
e+h6BZ2YqZMzXbdsKmi3KUbzXdsZ17Kr45fMiq1i72T0dnaFY8Hb1ZA1unBLeXO4sQI5bGfoHBXG
mZJ0/kYt0hnoJ/NGAZTBbSZpdht1NO1VtWk3Vpbm9DDCcW0perGFHJyuSTnk7l+vJ67bIPjgCAFf
WO4C3C6SIZXsgspFo0aU6cT1V5pHwRl2YT3NyeniA87KQJS25miLTM3566ZVjBxPryr7WJYRQrpd
tKZLmWxdObdRGs2k560+qkHTXIg+7w6MuBzjAqcEXnw+sNGUk6dUOFKpsJDWBQ4+KxxFtI2WlPla
yXJ1k1UwCEY7Ti9Usxc3ijnGzPkb2hXURnEvWaxZdnKDDaUID6YsjGNfNqofyFG9yxtzXIlBPn/8
MZdp43K4OXj8sWGHNspUF43egz0Il/YuFilStdPtSG637qxArgstTS581nciEokqLEPwU68OV+eD
ZkbHESJRyG9Dt9u0jfLo5LGFZVhfXhjp3dcD9jnrR3jcgfTzkbpI11u30Hg9riRrmC0+oDvx7Exd
cDSywPxsqdMFZZm3H5DwR0MJuyPwiFS5z4dMzNHtg4qXi/Sy3zG3D0jiOKsavuQ2kWa1+vgDzof7
+RZhuHkb4jjAPWNJFlcMWv5GG4eHYUrkC18s3QSa/AxZCB2O3jLyjVvjc5W5EAYLcOYfj/52ftF9
nI14Z6C1xfDnLztMaezByQoPRuTmB8UFQ5Tq3XBbO3MCKcpgrQ5Tdin/envKsDdQr5pzfPC8bwqO
sZtq2uiGByD2iLJEupTUGBXLgCRbBMPfee6GX/Q2cMcDQnnaMR3ZzJT/8vAZZ8RLRYAFnX1OC6i7
4pdGzg8mD+jP+SQQp4d8SjyPgIiIY2820FhqklA7qtD1H1EnaPLaWus0gA9eE49HjWr9Fq1Rbxc4
agVQIQ3uswSxiDbSCkjpjTxWcT8+ZU6MrF6uNptsMOwrEcTlXWq68uDkSXJI83GAeh23B8Tdsztt
CIybdjTSo2oIMCZ9Vx2HkW6tcFvnQkrx9rMTFGEGzdcrugDWYo33pihqoBkgFmS0rvXbqQafYT3l
1a3oLjF93xlrTltIb7kN0EVcnAEDpNc6q2lNCuFEN5X0nhwtVK/QTEc0o0wfmuki3/CdYxb8FoBq
bKRssqZl0USghjCFAE7wAkVTRDPCvd1GA+7iGGej3tHs0d5F0dzzkrXbGs51UIzBhSl+G0Z4BM4A
rmvQg8imzhdVITBKmXTAnYmLw7Rmey+KrMK1PU76xu6TS9LHb0My0hZMLq1wANRgfc6Hy3MIoiWe
mQc3H+VRU0R1Mw16d52OY3uhUvE2Ys0NA5vOH1m0hwTd+VBjO8qxj/LoMLj2MSyCGg2+zFmbJlz+
htkkkw+Cz4CO7HVl9vH244i1rNiwW+fKFFELgA63N2sxsRCjDKWbFHEoC0ga+SjcQxUa0abwjHrF
ep/2zZgp35su1TYuRhyf8kJ5RKjX8S7kGG+/MLgWQjc3N8jWyP6dzwMWOjR1sOg80GOr11qmTM8y
7Y2bLitFDI22/HcyrHOcmgdE7MMGo0hdYv4wf5z1QR33OMU44qAJKdBRNpurPI2eqh4RjY8n+e1q
QgdYo48McIunX+Lxk8CVSl7Nr9Z73kZ3BmPP7WTW71PbC/XNd1bTPIUzlQSvckLE+Ut5tdGbvZPG
h7RoULANrIdUnQtuTVlubQ4fv4zU7NDKgo5J0YsLa/m9b0hrjaa5TnZhv9bh/5jSUiskL1vGBzjj
6WYIqmJbBbzoUBiHqXOaC8Mt9IZ+f0KS0plWZTLmMjARZipaTmhFK5MRrXvbGTaWWosNtxOxz5o8
uJVlB9dMdOOuKYWyGrrReojatvMrWeOTqEqUgKUQ31VZj7CdCmc/tlawJrvFrEF45aFQSBemqHJ3
rRqHO6j+w00wKZhaUYN9sbr2HnR+/eXjBfNOxJ2VozU46oQFUGmLzRAmWtTIvIkPtD5jPw9RxOgk
xZ0oyMNdI6Mrt5fGoR9auXYH3DIGANQXcsUFLOH35GIewcHGpRFBtkVgapReauDAksMQaNVmoMK9
LvXBcP2i0b6CU40/KRWkZcpyhbkHOdNeg1hwnzSNyc7qutg5hRb5ss+mTRMh7tTYdg+70rL2rmKA
VjTxIHbIs4+5xsXTqYW8DzoX7XZFMXMYC/2LwW/PHCPfoUx4yfjv7TlKxxRQnToHHXLvRYSv5qgS
4RCNAq8Zb9tSyzdTNUY4k4TGGlFr7ErKfHz5+Lu+FwgAyxDcoEJCo59//sf+MLVY6XDkiA+VLS1f
LYaCym9vrL3aKi4kwu9sRerwM2+Xwq8DqvF8KBE2UovbmhWkFBoqRmp4xQJKt7oxDDukSC7B1ubA
cp54myhksAU5e1HLWzLYvaKeRXdYsVqj2WvDrNFFQW/wwqKcT6M3o6A+QuSe8WnLAKNM+BIp4RQf
AjAw+9hyoxX4337VpE7Hbs69W0XvizW7J7iQZb/7fjNXjiVj091fzGcbxl0Z6258aDQXhrymFF8x
8awvEBbf+2p0pV6laOeItsjuRvRQKXQo8SEePG1ThGpwM46dslccJbm3g+aSivL74wEY4M5CKcVa
xBnETrK6l8xnJ+IN2JxiqwPoWtEig6HZXmpGvvf1yDVofZJZzV5952syARUaeg6jOY2WXSEkkKxh
9E77IZlWtTbe2NXwFCphsfl41737kvTDZpO+Gb49f9o/dp1HC6gOcis+RKUOTTV2qm2opdIPg1G5
cYRq3f8PxoMqNg+Hp9WyEddWuellQFYPVqmBW5/S/DqI+XS912S7rugvsfPfOfMBqc3A4PnoJU0+
fz8jTwtXVFyBKHwqqx4Hiv3QkD22sFAOimoWGw8LM4quXrSnehRdSDneCWqk5TNhf64Bv5GCQ3DI
RovJTg4l70Z1xhpuh7j+NtAB/Pd5FCOxdGYxEnLzxe6I6GF7SRWlB62Lg00ovHpfC7rmSH8kF7b7
eyfwq0/ALPmBeu/yfABfOGhNS2oRqW30PTGm6jCOlQNkPsbHyJblIRxy96YvpmBFStQ8WV1zSejl
nc4KGCY0uckdKdlCYj7/siW0jDzQxvigKtAIVRtxIdJ18P2ZN20jp4Pd5mTanrWPXHQeFavQNiKW
QVDuUf3vdh+vayRPGO88/ELEpMNrcN+lUrUs5pgKhGG9mpS9iCtN81snKv7OWlP75BRONO0AOI3m
vi0T82dap0G1s82gvx6q3npu2nKg2mxrn+18qG/aoYYToslBf4wVpztafWd8hR6cqP6Ildnd5FLz
89UkGiNf78Lu4CbPXZufdL2W2E5M0t3S88x+BSLvhw3keusZq/bGJYzEa+6PCMCX00mXWnqbt5AN
AO4rp8w0yzvFiGIyqj5raU1Z6pii+0Z6uq4CO4l8EWL5Sl6et+sO88j4mnYkpgy9AsVmW9OxTf0A
n4GdjKuSzMeCGUeDq3EZ1GrTHwWSul+zTHDiZoPsv7vlmN64KAs+mni3RMj0RPSh7d4IfCkdmvTo
nWX6Gmdg+1qttfJmqHQE5Ix4yJ70hmhY1+Fg7+g88mzoncnEH82o2eCf4b1UY9F8zajzOGvNyvAZ
EU2rfG55bCSNkzDT1pPItOdMzcPPcigElgCtnTh+pbbis2IVJZoJzugO/iRBYqZabF33bgnoInyK
PQmiqytbr/GHNNeeqlbkw14facPeUnLvv1cA3zeJCpvep14ca+swdoz9POvOJ/Rxm9Hv0VG8ciny
5KtMkolRrTWdZmOgbf0IezX57kR6125szptns3CA+WetPT57Wms7RzrhJhp3nXBuy2mMXqxEBN6h
VhztoNS1kWPf0clbrGwbRJqyPs98HC/rYJdbBc7wMxMAjeMCwI9iy+DGG+z6c5D0muXXwCC0zaAE
k+sLmTsceArCg2tFeNPnzBR0UWVQuMkmgceD1HHU5V8yo0QBC/xnuzejojj1AFkPE9TaNSKK6g2m
wuUJU9m6IPhVtCCcruvuy3yq4lXdeEnrp5PUHtSAmLKvUxlfT2qt3tl8etNPggGSv60oyeCPdq9G
u1Ko4V7alTGugmyU7rronU+mnbnmrjWdoPPDvmqrdaGrKXKJVqb+jKYgAbw0Taq71hHufdL7svse
NknsgcKD5ec3tVo+G5Yofnlm2n42rEm+TKrQBlbzQOcNxXceIuzjT3EbjtaqGS3ru9X2tboKhkot
sfZzlZ51GIECHKz6M5oKrvDdAEDiKpeW/dI00ZjBxY6KlyRO+nijgE1/0hPkaMXUZ4ZvuKLMVqGY
f08ap/SkwQmZ3IgL7XuRyjTdebie3dNuCnU/TwozXiXcbNYwL8yvAmW2Y16NMdwQoeE3oIR5h8O7
bubfvJ4SK3ISAqOLUoyh2Bg6BjIR50cBoqIaDdZGYlgbk2P5yRmzKPIjr2QrmYJ+1UqqUR1uZS7H
cZNGQuLeMU4pnbDYTrFoy5s7SLVjDtLPCdfEgfpH0QzZo2LE5iErPD321Qh452yS0By8fjC+Tkne
/UQdKwPSJcIuXGkiCZpVk2iuwDNLUcCWRal8rnvVS1bo1TbfwhhRRl/vJ7faIm6AEn0s26/9mNrj
ChJaZfqhkWJywnNH2ToCd2pSTzbH6sBObaERRNlt2ldB5rtVPYDvzFrrFKuTwd27hE3iV3k93EWo
JyEYXfZ8UMmq3cpZUy+qJ4DmAbcflK3C8a6O4TKDKojbHGnFzmKVi1LcEcHDbjVZBqqN5jSGLz1l
t2nF0uvoinRtct3FyfC9C/LouzNqvQ4cHdyJj+aCh5BSMnmnscEcZd0UUG6vZmG4h1SiuOOPfUih
vLcbVduw6QZ4e6NMVrTv0/tMrdofVhnTGBaPoOFNuS0RlIAKGEDtPSROXarrUkEtNQOA2q8DAG+9
n3ZDWQMwEkV0V0YmXBKtcvJ9oU9deGyUyHHW9LCUezkZdrwR8VSfGiGjk+d2GLgwmQ9YdV5nlvfI
3TGO17bktEGQn6CRdLm8Rupiwk2YBfxcyq4USKyyttQ0RPfXDtG5WGV5FkwbN5G62MhEiIc4NcLn
RKuir/x6XJAoTPGdpmQMjlOIyKovFDaLT2Wn+LswA136WqtkXzKgkV9kk1YNL5UOtq+NaJqsPUXJ
Qz/ISUb8qLFG3AMnwzq5I/qZKQrX12mVQESTg4KXTC5bpd64vVeHWGcEAYsposXOmmgxvvQK3Nza
KEk2ED3LFg4MCdaUNZ3jD1XURisJkKmAAtUjZ6C6g3dom0J77roQ58yw71zf1spMWxWh0l+xmKF1
OkbpdJjQ9GW5tot2cPzUKFqYoGxxf8zt4jmrquZTSYYId87wBhwQIwrPKx2qOQiWEjvCjV512pMS
We4Not3ef1qp/6vB9B6J/X8Ppt/Jl+xPtPz8X/9Gy6Nb9xf1XQDz/D2r63OB+I2Wn3/CvY87EeXn
12bZf7DymvEXl2wq4Mj9wTW15srbf6Dy/IgkHFtPIJSz8oKp/xuw/BK3DlaHqiiMeB4Oqhu/+TzF
DV91GvsQcQ2rbB/cTMp9UBvxd62ra5eo1+VUm53I20OsSg/91FcbpxiMcMO+tFpW7ljvhX4jxgjX
kKpNwlOGLMjJwM3lU5x5+iP7RTxoVhN8Q7DU2BRl75ccX7daoY7ddgjzlTUm5pdQGeRVq3TKSdEr
Yy2GYPiiBW08+S7oiOsIBPGPQB22pC7tvRiSpPIRoYbqq5tdEa16a3KPGYlos8XBg8Df99U1MFn9
f8ICuRE/6qIp/m7PKR/n1JH/77giiOF9tL73v17qn//n0KQzS2T+c/NjXeQv6T//1vy5+F9/13+4
IsZfdCO59yMdDhYSOZx/Vr+j/8W9DnwoGiYzvm6GoP/DFbH0v7j4cZtGUAT2F1/q/20AGqd/AZ6B
9sZ65V7GNvg3O+DN7X2ui3kzImm29YS3cr4BJrNpmyDHDsgAjbnNvWk6Qqfae9FU76iMcg5wxELI
qJ8L75L/+nL3wTWj7gNRZtZowuh1puucl0YQHSy8ID52SVPflWrj4e/ZB8Uj4SR7SfNIOaFoX2w6
B4wXTvHD2K2YT24uOPVuorwA22uW2lVMhh+uZmG6KxHlqbatU7V4Eq2CFKFR4OjjW2Pg/uAIG4+h
Z0+nKe6nByNu9B9d7kVfRirsfyux3JnpNMgVLfv5eE0otE1Z/wLV9mFAY75ZcRwqLm5fuvI0Krm4
Sz2xy3OJFL9tQNHr9B4ZP0ut0MyKlED95OCz++V11f2rk+N/6QaclWT/+wPmStTi+0srzvbZ/L/8
3mcKsFT2xcyB0wApzjvtn41GSfgvSsMzX5S/2Y3sgf9sNM4fz+P/hEOKuirlY2qC/3Cy4Gtx+sz/
jMYHsAHL/jf7bFFMYQi0LBAXBUE7w8W4mZyvdUskoGvDtrujzqBvwsJOSObGn10q+p9VlTgHrUIA
FUdwAPKq2axjDT56L6Eg6JXUNn9M3d3vmsmffK3XSvV/lVLmp0HNbxbWQMsDsuKyKKkNIs2iYEru
+rSc/FoxjpBM06+DFek+yV29z7Q8X0vUHLelN7WbMtLEWmjeXpnyb0bc237buNm6ytzmYTDSetfV
ZnWYiqRdRcNoXlUG+vF55z0NQrlUhV/K6r0+PCXcGYZGiwoX1/OpRIe6lU6nxHdq2QC8UNmDLcwz
rVHXhOHkvqg70CiT2x5bvfPucheBsEBP0l1fWv2VbML6h8y65muZBrfWcMw07deF6Z2fYDG9YLtp
oaHuCQZ42U3uitREu5YnRGtAPZlZ2f2NRTNmibVtbejCW1fIp+AbqFbJSpONsq4mgHQ2DSvgPek6
ahqs2zOzv8/DorlFhrTYJZ7gbqj0WJCoWb4dRJfuCxeDuqqV4bU3qCNIhBnXP3iXdBle7Vv/fB0M
V181emHK6zNcfT5E/ihhCxk7daLgEpUYdo87pFobpj9Ky9y66H3gZhZhtWlF06mxlEC76lr1e0W1
B7cnrWxXtD+5o7TYiTlpGa9DpcEUvoUx7QeFrFfVVCo/MvrvSDAS9lc9Mi7KYCE07kTyVz423HGn
dkrvXZV0SJT4Gomib/ZVJdrdhBOi6ldtjUV0gJH7SilTXBNHQ63o4Rnpo+1UbuwHXXWreKPyFKDM
95nrDKLVhaFQoWjKKP8WgCwAy9j+4pNVmp+2lH9Rb3C9W9C1ek4VQJRPZjv0myDsAnmkClBfWDLn
DR5SUDDswMa4TRMGQH8swgPyoVUTNqL4PGmA+3Ou9NvWLc0LDs7LKPRmmEW+axrczN0iKj5zoS13
SjxFu3SqPUp2Bfa3EJZuSi0CFOxFK+oO2dc8UPMHz5APGZP38SZ55X78saocWDr0CGfoNqQo5MwW
HV7T6YfYGO3yNGWAOSVibrfFRDnRdgsX+1QtWxHM610/UA+wul77GxEp5ZryXnqV1NPkA2c2j2bl
2SuLGz8epX23FqPTfkqpHTQrpTJ+DtwjdrrZ77OwZ7vUdnOlZYm2t80WgpjhFpiY12hvQol9jNRu
uAmHsfxUu5QlnQh5KsDF6p2X9tqJP9Bnqrj6yrXevdBZWMBg+Pq0uAGsgdkDsE3/bZGFDaNtgCEe
ghMqQj4Y7JuYecBnAxdYOBS9fbTLbhW28Vb0xecKKtfHn2KpMcj4fAcciin0I+7yRnml1EVrt2Zi
noIJDVArUBxmtz/aqZ2hdz2mNG4C8Vkos9GAsF3fTAZE0EA6rvl39Ly0JL1OkrG/gLB4synmxwKT
hNYDyBUQJYu401q6NCgRkgWOj3ara7eWiMzDxy+/iNW/350DeWawvabo54OMURIEgvrFieqgsbP1
3h/soj7Iur2w+c4bgfNHttDPgaEIkGwG25Jr/BlFdbxMGxNiAtlnFq6UoogaH1WCaN2AHfyKU+Ml
++X5F55tMNjpOFtiUEv30QW7fT4gWh+dTDWjPYVms1G78dPQaKs2s392sK5rOBCAk7L1x7P5zlKm
XQXCgJQJWCidsvNB4xKVO8/qytPgUVWb6s/RiPpuLXfZ0Hx3KNXjH7GR3HHVOPpb17MLXaK374xw
9yz6ZgJoRhV0EeCEnZkNhcbh1CuYKXS5Pd4nVNqpirf9p6bVv/NI+hHYZndpDy8Wq4u+MvndbJ6L
rxAAqkUEN3PZUNY16k8wzKZbtRSrTNGKY+/oVuyDSsFntRHTpgyKYjslWfBIc6fbcvuv9pV05QvH
UXEXB9VFXan5dP5jGRBasGVh7ZGI4GiCy9P5F0k6wc4mM/5kt9N4L93OOmZVr6+yrAk+T33j20Ma
IIaWGNu09K6cBnNpdPl/UmugYufkYi/JW7ZRAUpkAha+zlTWUWXZHA9leQnAu2h9ouQJnYmMlKc1
kLmjrXv+uIqexmg+osDO9Q7ecO4rnbzWrBvPGNd6XmzDVt/2ioKu4nThEy7WDlhLLunmrDdJrg6O
lqrTnxs0CPM8rinpfBrzFvzBaO91kAJ+2iuDX6aatS1ov+696pKezCICvY4LYRRQCcI5Blv1fFwt
BdlhRtH0yeiFWDdNgTwZmnIr6mOXUIfzK/y5FoABk2AQDLhzgw5YIjzAemoIi9nJ3Ziqyq3TK9f5
pMAHh++xKvBOi0ZzeL4QEc5fb4bHocNizcQmjhcIM4v1l3H1ElhKTSfV8SYf/L1LPb6ZMl8xag2j
qSnb0KbIDkYlnQM2sBS6aIkUTq4d1anW/KFXum2Qxe4OTwLAmB8/3hJoNj8eSbqucszAf6CoeD77
1hDFOefXeMpy+EUaOhKhrAVMwdGDTGRYKHSNwldp1DwhrtFfB6FobgUg93Ui0v6KO36xmQYzxrml
tDeuPUKBA6VT+1HeRM9m1yC3P+UrNxZoYQq7vEU7brqpExNlncF8ki4qg4khh6PRdPGlaHwelF7n
fraZAUdMkYmFtghKokEPSg276UTTy155hpBXBp2TTTlhKOhXkYniVKY1x9j9LrMUY8FyQDJWZvcs
oi/6GDTGKsom+ePjOT/faDzVfA9Gc2GWHDJYFouNBrCuS2QwYm7RJsZPy5X5Hi6Vs6oATW4ioQzP
LhigrRaolzKdN/PByEBDSbOoecG6XaxF1RnMwsoL7SQCJ93SaQpXw+hpF076NyueGILPL7VlDe4Q
inbnSypoQ7vXKrc+EeK6XW1Yj1VTOWvUWi6JRJ3v53kmkeZjMvEtmWk1S5kjoEUzVq2oTxaskycL
q46NlXtXugZ+oR/oU0Ue5amPv94iW5wHheA60wBIGcndlzR7tyqHjtNAnkDAFVvMUvU7u8oROy2U
9nNM8NlE49h/lfrssdl0OM5Fs8+xbWYg84ZwD2oiBlfuNJcizflJ98+DzXsY8gcGoIutPPVDDlkM
3TjIXCQgQte+0aSVV0FgTIdiLIOrIMHHnjMNYJRa5keOlpjqQaKv82C4jriFbVPTCnfWFOvHtGm/
F6H7y8yVZNXmlOs/nkdzToX+Kxj/ftwZRoj2FiJfrMjzZaLnEIgVo6xPtd5b26nqkYcqbDXcOVW3
desSysgks53pYDeJU+1w6joXHeden6JvdgQImN/ZHDR8WK8DowlvuWW1360KdVJrFpXIwrL4peci
O4Y1lPukCsUVktDjpjNbfZWUlncd6W6+MaUob+tC/abSVvhKYAB9h5qRc4tPM8fd1Ne3UR94p64t
3W0UI+AhaWgcy8qs6AXn9kpI3JE/npvXZHgxN4QHGkNzbGaJLTaqaw8ys7uoOhmBjboPevIoW1Xm
sS9cdDuLsv0UppGy73p5ZxXT9BhkrveMLdtTAsN7S+RtNwlFYV+30DcYvWS8xZwpOuI5kH//+FHP
0/rXr8gJAtuKyztUjSWqNpY4W+DtXp7S0Wz33piWNNX1ErOc1Fq3k3XJGvntliebB+7B5JDZg7s7
XzVxm1rAmANAH7quPsFG9CFLJKtaeFRixtY+eBYEoI/f8W1A4xpGnKYtDgYVy/DzMTPHpV5Th9UJ
L2Hbr3Whr6MWCiTb+RLw+53phA6BIwSdERbAm+Ke0nW22TCUm7kYYOKBcVsA6ViJKMmPqQwu0R/f
jufRgPEI1ZQTaXsvTkgnsyNsjKfi5Dae8tCX4CPDIBr9US27jabE5c3HU/nm7JvR7PimodKMThg3
2/OpbJq2rUUnqHr0uBVMGtLFrog6PN4a2y/tAEZAmRWHWu3khVv+XBw/jzdzlcEEeP56JeS2cj40
YpN2Gdu8qvCU/nmoxPC91Mrpa5tbt3plGbuesLpNhKrfKpWwtglk6wPOv/2m1LClV3IdQX3qU49p
vJ/wUYWxIEBjKP2AS8nO5jevh+GbonHuBG5T73PTUFaVKetHmXbho3RGP81RdWI3i61RtTkYmm7s
sT5p5VUxFRfIu28W7fy6DnX/OdmY/bbPX7esgzHrO1ZSiOAvyJRAbDMiKDluOu4//qhv9uRiqEUG
Dyc4nzDrLE9uqQ4rJW2eAGAJbg7eYxtVT/rYXrKFnFvgy485YzMpyXJxeOu0ZHZaXCBUkp5Yrepx
MF0F3+DUK7D8xpavlwKvSCfKN3Wv31X11K1t0Y83tZp/6pvYVFdZVGMZGrEavHgS2xIvplPRiJrS
/ZD7ozXzTpT213yV2NgdAtP+UE9l4U/FFF9V7rSuBrc4ttllw8s3x+JsV0TEn1VskOJ/U7YAFtkA
2knI0frUn8D+bj3Z0n0rm35Lq3JYe4P5OeqMFlxIjb7icAnS/CYmzE8AUOEVsEAVYRHu0r6jJp/U
yQmkXhTTy7PNXwaaEtuhM7WHESvx3cfrZ1E14RBhRPSTaMlodIm4/56vVTWn+wMhJD0ZorKPbhds
Da631gyEz3ut3odKYd7mXR2uSxMtGlGZk29Fw6Va2NvUjueYW8vURSnL6t4iOskagHyth+mpjkex
k54X7RITCynAdnioy+aXjvvtXg8HlLKx/KYSb1FC7+CNB4l13wW1+xLFw9ePZ+ftRqaFx72VThVl
FWDt55MjGz2fdefzk4b8zSPs33Q99bbYWImi3X88lD7nFWd5B3xLmnO/Ka4uIfp8LORPKGBxSTiV
WGz6hRthMIt5tToLwmN+3YksPErDzLdNZHlbgfT2neaingaJEoygVsYrDMQMygd5nOw0DagYSFDw
to2uoUimt9soslFt18Ax7oPAK6ILJ/WbCw7tRSDq8yGNpSKluPPnNzUlKM2IIqPpZqACh1xsKW66
64+naSmqNK/XV9rGLD5DEFqSvgkHYBv6rjh1SvhLdM6+F+5jMaNGLZSt99hDt34RieDegLzqo1yu
7QDvj18SKjurVMV9+sIDvfPd3BnEMNONICIsgwaA2lBFTKU40Zd3VlmCN1gy6vFRlPYDSd90k4+f
mrhRrpBJetCzXu67S7ePRdyicsMytanfzAVXbn2LTCJUNKljo93faxQLNrKd5NpM1L8zy0H10sH3
O4StsTXyTm4y6ldZ1l0oly+uPzwAwEsDZUQK+eAXl/ZTRhwmAD3U+lS2nb0qpz7dFE38NY/Vl7Ap
lVUTR+Y6tivqsYbWrT7+AouF93twuFdcfDmUKKCdLzw1ba3YtsvmhF7GT10ZzWsq4NnDx4NYb+Z4
TnjnOeYlZz/D+ed/dCJtq+6msrfliXqquzPMPtxOtKR9Pge6oiPWCaRPdnGl6SGaKwKwrQkWaqNE
UfBgl1NySgp3erHjIrnN3XjYGVoSPI1eieFlo4qdiS3EVo8Guc2NUW7dtrW2EepxW5HhlzVXafZt
zwUkw/MjCHqKpRI3lWE2jHe06KlD5ncHUtfbqGNU39rJ2HCx7JXNGI/e1TQNqKcPFQrEoRM/dINj
+Gqjp9tIB0ceVJ3pR1Hxraq2xXjVjaLZdY5ZXV90clhkDuxbsEbQn/hUlEI4bc7nMOu0pDEGYzpV
nvhhIJCx0j1FPaaZJyy/mN3Buci7gNyF3u+QfC6/hVHznEiKxHWaiO9lkbU3XVmX926E43iIQeJW
KaPC72LXvipzQONWVvSfrGj0Vl5n5VAiMFiF8TvqN0YX6OB6w3Q/VZO6/Xh5vFmDKMdTvOX2D0ef
Xs5idRiZ4mS9G6knLgyt38SDcg8dIbj7eJRl6jVP4KvFG7RGrtRvJL5sAZF6CGrtJNNhXQxiE47O
BkoDGhP11tXaz5Fr7xWM7QVhL+lzv8vzOy37v+ydyXLjxpq2b+WP3sOBefiXAEnNIymppA1CUlUl
ZiAxA1ffD+Tj7iKlFuPsjyO8cNgugIkcvny/dzgpxKMglL3IY9+YrtyB5BuvWIv2NKvbXRoPPhaF
weR0PovNr4zh0eLEP7JRfvHyQLGaRklMEiPuRcvs+GMFDdCdsZlr3fvOKfOVU5IqULslvqSmPsK8
NdqYrzyRUKT1pYX8hd6gX4ukvDJlY8IbBs7pJ4SPFRSqQPbD+Ry57zCIqxOrs7xzSQ/7rlfpKriK
mv1MvTracApBaEdIs7KERW9T14fTMvGyI2f3IWbAd6FutLg4Ig1yCUk5KF60xByyKNKU+zE1JsLu
y5Z+sLjN5n68nee+uqqVyHts7KldGUNHRI8zWdeDRGhRwpkWsRlvpKpO0pezLnBsw1CRltFor1Ab
ZEdO0IOahnfFIoaDemnNgOF9ZJf88RkctN7Q0Tv9vlQUDXS5RF9SzXGQKrpy5HLy5aMACZeoX0qo
wwA5gWwmE0it7/U8CblxScQOMCDWKdPr/vulcVg//v2z+F3Qpvnrk0ZutFptmNvKuDeSuTslSFhb
5ZPowYnUCy69flSX8VmGD8/JpHmPrTfpp+gNJHkYYl7pGqtDTcoj5eNBNf/xTrgBuECxEMTYF/Zn
vFliv2jNtXEfR8Nvaumq0E96O7zLjME58lW/fBSHMB8UNIg+1v6jUHRBJId4cD9q+YPiqYi8ipjU
VUUVvlOK/phMcKnm/qhWl5+GjeyHq69DQ+ewQS7MkhmPb/+91xnlm614Hj6abroqYrPPfBeqw48R
d8hmBS2SkFtX+elavQuLpsCgCOO+BIHCJNYmPK4nRXXCszmOicEA8aTXVibTkRX6+eQB8KCVRGt4
6UwfAp5DP+aAiHOyxS8B565ZH94NrTJO4QYZdNj07qwuYutIVXR4t2KQOOVgiQGygivRHN7/KH3V
z57W53LbdMRqJCX9prywqw3GItNN3UL9KLrReGVbrlYpouqbGZHO2oT29vfn+g9387/gh/2xUSxG
/ntO+7TDfu3xNpf//B/eJuxMNkB4J8t3ArRnjv8tD1A4n/4CKFvufCoGEDhq/Q9xU9FcRAU6bYgl
ZGFJTaLa/h/mpvcXLiRc4hZZMq6VfPF/w1D/4Eq4UBh4M3ZpKguuFyCv+/NntjJHZJ5SPahKlac+
egBSaeD3auvQiqw3XSF2soXep/u5PiGn63obiWetaye4rs2DP8UjebMxUZGXA7mhva8PeXHv4kQ5
BEre3kaqHGoO4aq5gm4Uvc1znv4NOv5n5jHzKAL/b9bw42vRvbbd/uTj//iXNMVR/6I7B8gE9ALq
vCiK/yVNse2/uEXSVAMIolBeiHT/kPORoMBRgOQBRrVoU5Z71j9TT+cPpGGBwwCs2g9O8b8z9Q4S
zFwWBeYgJIs6XLiBGA9NghL27rTK3XrbW6P95IZA7hJJ/YkysZ+3bsuBGhvGZdOk+llcd8lFTS/r
FUxbD8a4LNcKPplXVuLMN8L0KkyEjflGxf7hpHHR5c9Mwbc/Rvf276PnT2Lx4QG4vDBYK/7hnEZY
AhxU4AJZZ2VFabMNJyiV2TjP675EI1dyxdlo9JNW3z/v0FX0Y4S4Bi5CAg7CT5rwpLFooGdqs+1j
T32EDXhj5/OENbEyrLvRfUozE5SyALH2nLhbpR1gdcHhuE5ax/Urpb9KW5j9STaEC92wu+wHssnr
NpOBOrkNvZXE2ZiT6ZyQAezhrKcfw44Pz3BK1eVY4kpBLxye+lK+/VEJzhoc73TK6ZxaeYScuGPH
SERMs77JSBR0tmpSN2dK022/H7pP5yIP1hfHdGpCfDo5j/cfrIxJn8/F2G7LEJexiUDfE11U8UXe
YdLstWZNgax0ZxBDh9NqUpQV8odmhYPyMbj1qzfh+XBfoYxxFByCN7jTG1WYyW5r4Xt9mmSlcUnL
uL+MO9meTtgb3Hau1DZto9ZnjpW0G7PBftoso2Mtkk9XCMYEDHbp0FjYgMHS2x+TCta2phbVvE0n
MoymMJsCb+iGB8kMOnGmbNzVY4NaclTdQJuK6prVlK6x5SbntZchdp29ezdgav4EN02/InOhf3SV
LLtWhWecHPmAnxfbcuNh1nAEohI6/IBG7mhZ1qb61pVDfOVEsnqPKqiFVhE3V5HB/cwYa/sEpkWx
BRWpz+2+YIpNc6FtVKzvN0Zpzxv+NSoWfF9IPVDUI6jQ4d2DUx2F0seljI48xer+eCqdkKYoiNY0
48Y4SaoJla9OayLx0mM9yg+S7J/F8PIs1hE7Mnsl9moHCynzkshTR1Pf9uRZYeGUx8Xs22U0xKs2
z2I9SMiH2PVFa6k+poXqvW4No4NH/pRka6+qa8SsWqw3lH5YQ2wcAcXtAmW+9tQbcIm//3iHWB1p
CbyhxemyXFQRiO0PTGPV1ozBpLElKy0+qfsQRw2zr07UdiLTs0/0C5nN01kMELPKzVA78l2cT7vO
ko67NI8wVsSxzV7+/R+7TmdmVZdhdLIFCbSes8kew/M+Fw3048JUty24j+E3BUpDoH/ovr7MoLau
HITEIENqY72QKjEVq7Yi61sLKyvzRyI8Hwwzc9498tB9Z2ysizTXnCYACCNsJLLdER4UV6T3uLbN
Doa9cMW6yXE04vFGB9A+JM1ZLeyw8r1O4hI3zKkmcLPoh3nVAsTNQVMWeR7o4Wjuek9alS8ElAcw
iy79KUvN++mg1Ap9en8iDVw3bXaOFbEU0AHNv9AvjCUWBrYuaaRMmAgIkzSkE6T9MyKxqsr6jddW
S47qkFcnogfNCVwgxyLIdJw1sA0wcHnTekjzPsEh8GinDrunjSC3+QJupEIQLQLSzM9JsybmjNZ1
HXQO1jGrOIxza4XL+C6xa2hsXifSlanVBiGzta6HJz1+WeNKpnOinCFUwRtMbWss7PQ8uqmawm2D
AZ6IGuCfnR1rJx6wLqk0IDAs3XbK249N5WDjE4XZDEnSOVs7H721MuP2hm8Gyj+lMl9KS89vMZhH
MV5a1pYrdvRzjDLzyKT8tJ95oBPYUAIffPDRD9aEBiM6j8rW2Sq5TE/0GS5aoQCS9qIoT3NHH44U
D582J55H0QcJy0M1iKv9/hpwqmSeyJt0t4oS04WOsFa2SuFsXPz0/e+X+xc/jX4/dCl4WlyBD8nB
7LGJYpGsua3LyPGNyBIbmlfUKY0uNrnuZZvvn/fFT+MYo3CkLqJsPCSJFNXYiXB0vW06o4ycpWmz
aNNfZKrq//5Ho9qFucpQIl05tEaVZqSZYa6G2wH/xTOQUbESlRKe9lzGV0Mdjkf8nr6aqajWFqYN
BR+2fwfX+bxKMY32CmVrZnp5inB06cpl6VZzWaUFLIRNjDzMl9gAr2UmzVMvTY45WR/oaD6WiwVr
i4ONlgcg6kHtFAIoNHWpWNspVtj6pALP8iyVUq1XWRy6ITIsiOhndWhClwpxpx+ClkkI1lo4xsPc
WmBhDvoz68iU/lxKISEB2yUGg4MQGO5gThtGDkVMht7Wijs7QAtGFrZXIC7E+4iwBueixNXG94yw
X6mKg7S2nIZrQhDsIxPwc2FOPUcLcqG5cBniXr+/uNj9pI3rT7rL2lx5D9E2QU/0zBsZGe3PjsGY
VtrUxoi3kmx81Uu2uUDtYgBDWpuK9sPDu+YxajNChAxLPCb0ESHlOFy7rwjYVR8MnR8IruU4tFxV
FbqCOuUMc5WZBgFxVYVpyvdr6vMaZo4j1UbZB1ObDvn+L+rqqh1xgw63SoTLBF0mw+9mW6MTXHSb
0aiPreGvnse4Mc9xKUBKeFDPdEZmqzkpSVtPr08xVKXbnqb3uCoBWrndkYnzxfdCm7J0M5g38GMP
oURdGxo9os2+LVwz25b0AW70kBjBIbQrTHYmLNSx4PfBmOsVEb3Dyhi5Fxid/t6wM1+JVsG/agr7
k0y3slMvsZHdRThuBHlI6xzSTeOeOXUzr7NKzheTHcsf9KXDIz/jqzFjujHvwX3AvA83B0oHtQOQ
ocwTBVBN+NIn88+m198y81jo4ec9dhHqYVABcQMg4NAPDs8cXQ4oHrfGINqgyI2XaKjIOrGM5+8n
3heLmifBZWIq0HuiZbA/84auafPJ8sSujGT7gvPWjDkpjRy/NCHHB5O0EiUokrCJuWj3/ewLbKxe
UKzBt881pa2O8Ju/2IN5IZtfzd9cIs2DxW0WrRbnVSF2mV07p6QPDbftNFvBUDvJqZoQf9FKNbvs
zKJau17o3nAtqY7Qu0x+9F65z9gD6IMPLrULt7WDQcFIjTTXKNp5IhvOqswZ1lZMjNr3Y//FUywy
o7hUgBChCzlY9EVTN3Yqx3g3p4RwRxRgqxiX4X9/2i7+C1zkloT1T32DvC7JRNfjZNc2eBYVSrO1
JuOsLWW/0rrp1/c/6TA5Z0lDAByluGfegocfGsZjgaMr0IuTHSf2qhA4tF0O+CUWAUG/tXZSR611
bWa97qzCDN3F3awvQYl1pU23A1CluiYhfHrI9Mq77V2lfNOLyjyzw0A68sTIbTQDmV4ocWC1Tn36
/bsv63f/o4NYLHAcYU/I6A/5+7bWK96sDcmuUREt2Bg3Sad5QG59oVrZOw2k/Mim/3mRLw+kl8Wg
LQlmBzPdSqJ0xvkx2Q14AlJUKEjJM+gdVdh7RybBV48CcwRshtywXOv3J3RWWCI3sJ6DhDp5+Boj
5ob6ZfmTBqX4+2H86lELW4UpgJssO8v+o2o9wXWn4XCm/k1WsyzFiY3Cm5QMrT8ygAu0/+mT8QwQ
QY392Dhs+oyRlqSG2ZY7FC/dnWvX+g8xu84bTgfac6dNxk+j75QrrA9rM0jVonmIasVMfTIYtNgn
4kp56EuGnUgpB2+uWpTvaTqbaSCUJB+DilgGfdVhBU0dOA/tZVihDl4xJY15PTRxc1ukVmmyjsyk
8ousrZ9tpbLf6jq0sQk0xn5JpyVh4DyBIZz4iqoNN0ornbMET7nsUtj9eKk2gjTzGVkHN7upto0V
lGFD+GMSDbiCzDokeG/UpwtVoI0MODzdu3oY1Tno9bBoNzXJObNv2pV8VnKzcnw9jKIXtRoNjLWS
ss7W0tFJFmjHhBblIAyOLdltEgXE1O9Lz258pasyrHGnqbyulapJV5pNMyHAvQuOQG6nZGrEiddc
wqtVZn9qx/Eav6+HVgnDBJ/OabrI2kp9+X4eHVKKl60EoRy2mwC/1A2HUhDdyEyZwmHe5SKPMCJj
rg4ox3scUEbik8OVps4JoTmTa/d+PbrpW2jXE+rBrK7vyr4e2DEM6TzN1OztiphndaO7Mon8Phyb
MyxfjbNiEtVjJnoLg5civk7rqKwCuzPa614OXbZuXaO/iwn3e2+GESgXctfQ+7g9pr+kpcYxlJZM
J4csarVxHfX29CtP9PDYijqUkS0jwXWSsaBLBIT5SQbgeUlrYqO3M1Pde7eKlmO4brokh0hRVT1v
AYMdK3cC6xdueaWe2MqAXQxmGroXmOSCbrySvJDKk3XDDFKMt0E4UeUrTmpgw1hLHd6noT63RJ0R
FirN4orfhS7crCjkfUi8yB3g1wFkt5nQDN/MreK65Sv4kDJs++z7T/95J8ZKWUMkaZOWAEX24GCs
ujJxws6rduqoKxvNK8LzSOvfee9qHbmEfTopDoTfP/PztgU+DrUNHSt4J12R/W2LoKa69fqm3GlA
1ysJw3uj56azVuth2n7/qM/nPle7BUqETweXxD1o+tU9DJpSS+ROaGm0trWmW3vjOB/Zh5fTY/84
4ykLZol6BOT5o/X4BwoHimy1ViTlbjQXHbjq3kSdItci7Mk+bqf7QnLTsPp0XH//6764v9KcIvKD
D/chRzg4ACbNrOLccZpdQ+3xqjqzeuWUanQ1OSZTdVa02ypts7XNDrhKiVS8BjD1fsFQdk7jOg+P
nOpfvg7rhm7t0lD7dKy3fUsJmdntbqy08cSM851eE1caWrjYTlXEHFfd6Y7sqMUG1zFOxnnq7/Iw
Vc/1Ki6OVLdffHrE0pgFwWPhOmMezGw7MesCXUuzgxqESloO0UrFyubIXP5ExPqww4MsCg3SgRZx
eOGSwtW6Ie6HXRwn2hUizemdBAgqZy8zCa+F3F/7nHtyrZZmc57zrtNaMzxyg6XadZGfqRmnka2m
JaCq0tVLcopoc0Ia4vm9y5qmW1k2iVRYQsrIXs2TDlNRVaZ85Yb8w0qP+io9Jc3Heg/jlqxyDB+9
YCbg8V9uh+/j//86kv5TVwUkgqnGYCL2XMwIjP1122lubwqC6XdYaYQnet9wdMJBlGeS/KcWMOcE
3V5zyRd5mIs+ecgLndw+pFZ+RGtsk4tkAreQ5fkYFv0G3wTtfBBhuUoHdTxyq/jEYFreFTSL+Gg4
rF9EmEyaHbeVNe5g606PmRz7YFoMYv144RTXTaJAB1NP5yVJW2Ou3CvzqJw1GJmdS0d4N3rktc+J
1R1Tbh/ufct7LWuDJQuvGynv/hhWfRc1ll1MO1lAN69k3F90+kLy6aZo8/3u8NWjmI9ILzCJWpTD
+4/CSdOwi1afdl0svaBSLRngGZ2fdEZUH9kAD0+R5VfR/FhysdkCmcP7j1JbVQmt3J52y/EY9E7U
IK8I3UAksr8qstS9QjMrjxTaywL+c9ddHoqYjehU+h6Exh48VPNkB4mj56HSzHyhj3j0mqOy7gWg
lCqjYzjzp+2NBy7cFq7uSPLgpOj7v5IIpKxtulbd5Y03bQwqlDGwcE26rPraXOkpXuXq0lGYRwtQ
pNce+rrsHip81q+GQtRHpvgXY86nBeZfzGag1RzcM7rKU1hbproDs8RJL0ZYWgI8+MOQaxtZ66TY
jMPRMNJlUA8GHZoFnxpWAH8dRgO5NdYneuXOO9xllIvZswo/NWOcpMkEpv0o4euXIVfSusg26pyq
OzSA1gpAqbrohvZKoedxYdWmetdVSkuuQDVfUu6XK2kr1pGt+Yv5T3eMVgSkCxiah0UtBsr0l51y
3tVRnD8mZacv1ZW3qfumOrLUvhgVqgwKaIOpAZ3kYGaU2sgGbGbaznS6+YxWxXSWkUy+sbLa8EnE
Vrlo4Cw6hml7pH47POWo1umzQB3EdYH+3+GPhE+iAkB7887uJ/W8rfXpNkyU1+93ks8/D64++9YS
H7A4kBwUbNOY5dxzM3VXVGm+6vnHp0I1c98zy3SDVHs8r2XeX+ei7Y9UOMZSoO3PNxRcXNiXahET
zUPR0ITwL8xjQ99VszmtWlcx73MrtAtAyQ51LmbrxBTPuJa/Fo2gcm7LbhxWLbacGECqubOmkamq
QeX2hsfCjKoHHcnP6Uj/v8ZteOZPMhPv2nDKWl3NxTT/HnV88INKceeta8fddiiVZ8uas1u3hr6w
YRoILTCxOfptzlZ54UEomc/b2BEjzIbE/dHHo3tS2HmYBEaemE+INWmjiqZUrjPPKRXfgLcij8z1
D8Rkb5wWSw514T0sAivuL/t7k5v1SzvOTh+SRpUXaaGr3Yrw3PHSmeJMrCMvk/qNQusCJ2fHzO9y
0kFVvELyTEPn3ExdQKYkKjBTGgJTFhLoIYib8lXJFxP/fMSCdp6zWPHHAkfBpOhHoi+jIS8vlLaF
O0GuQAJzLpf9/YysSWw8vbXOJy8Ura8hI4oDQJ/mlHaK21+bhUyev5+iny5uTE4YMMDFiMuAErF5
3OuEl0o+4MzbygfHiKKLCrvpU81KyjhIhF0IdqCyjP086uQ115rkFCOxdvBlZ5dTYEpFkX5JBEEU
1FNkLNkNWX8qxtRbZ73EVg1SsmatTLodV6506Tc7XlpWK2zoozeT5lRLIGiabPoZACUICweLvUED
aMzt2Ww3GvFRR27sn5YFSxEq9MKS5+Bj/e//WpoYVZ8Kt3zoe1lvBKeL4fPlovMw9swTZkm5zkni
OVVFZLY+TER5ZN/5BGajL8TXAPEOcAoilMOATrNLu6Zz4/7Bs9LhNC1zuS6dNj1tVfwvZ2F1Z8qQ
Nielq3MY49wdDKWd3EVOPp18/+UPRWyMPRYdH10qeBgLB2t/LHp1jI2iKMcHdMLts6MNLrS5lliN
IE1dzNdEZdFEGvVK/zGrMxcj4aTipoBi3m+yKWvvcqN3AjWdsr8/0n/omv/Fxf2Pj/SZKPxr+H8v
v14Xk+U9yubyf/3DF3bsv5CvcHvVOC6pJzhz/uFsWn+BRIAJUWgRzbw4+fzD2dShBEMVZscmaxL4
mCP/H8omXsuAnUjvFtcyOCx4gP8bbOEPut7/7qfwmFntNAhVjhwUtIiT9ydVnMmytau+fVZhF81B
NA2xiRaP9iuC+yH2+zrLC7zzzPYZnhKxmmZYIQh1QseqiRKS9k8iVCoIxIlVPSbNNP4swpJo0z+G
9fbv9/mTp3lQki6vCRmL7qxB7bEkBh/MfcVGR5yNnflMba5nK9PqvCdd8awLTMfLRxgF7UJTKMaR
jd0qnzVlMK8bctmfS7ZjeAtGkv3+/pU+nA/+HDmkz0D61FtQQGhMHJJdiYcm/M6lVTdx7Y02AonM
74lTkhyNOnKbTVp3M9HNxujdukWuEUc4aepTn8Tpa+RMGKxjrdD6TmJUeH3qOkapnYbJUUGg23hK
65uWezfNzlU4ZrCa+kg4u1APs/MwiwQwm2rrrd+qNrv7LJ3oxzB3FlwGAVl7PXl5+YOdtbjmFDKu
J8hE1SpPCpU/EhPX2VdS241OM0vrbyjurZsxrJKHSZuia23gZk6A2tI4iiyifpxssd/qa+c9qq36
THS9+dZ2g/ILiEheAWQTZqsYUPa0Opvv3FhNbudWKwQY2zTYl25Vc3sW9tg+lSbQKwhrhWRPqhIJ
ESBl/1wMRnpB9kl7X4KVIbdtFKms56mrOz+J7Eg/UsN+pFrvf7gFvgAJpIxdJCkHRWyktZBCDUV9
UwtDvXNTo4gCOU3aLaxTPB+0Wva5nwz9dDnHhnY7W2loBUbtUggqNQ7CPpF69bWTCPdumkg2IZ8k
VjAnAKK/jTBG/RUhxQIpNdwceENUjh5UvV6fG0Ou3zt2Z12TUjecSezKf30/Jw+PCMQFML35bVif
cPGG8rG/mkHRe13v5vxZiQBKqPiqyIWmppQveOWAusYEm2wHd0rfuVFGdjCkPSa+eVeML5Ywwzsb
PhFIrMId58ibLYP6v4POXoYLDJxhhK0QirhBHFzSsW+jYJ2r9GUkTPKhTMhb9D2kiT8ypC6aH5KI
VFJHivJu9lzjXpWKPtItGGE9S9eE6ygiNftXPMD/jfQclBe8FaauWC/aKKF5v0NQy7F5qmK4xQto
nnZdqikRTvhteY8oI7DSa83OJmIztFzpA07FLz3NEOqqvnxtNYzoV4mp6I/8M+/nVqH5mNWztEgw
avp30OzsJiOeqPNVM7OzI4XwYV2yvDqXFMiQ7HiQiw7VgwSycI0fPfniVoryWqBjv48su3xtepFA
gsylYK+crbfOosPpQwzMcXxPIUX4VDqpeex1Du5ny+vQ1kZMsKhNkZYfXJ1izxM5FkvNi5y9alt5
ZcfEw8zJwZRAzg+akVZiFfZZZ/mYBefKemyXKVCX7viTNKISbwxnsC47uhFZAOWiV4+84ccRsT8D
lysD7eMP9zG4APtrYzJyCuYpHF5g21Z3CYyfp7xWVAwH9EFS+up55W1URZlXXdRDu2zryj5nF7If
6fCG54M9O+/z3MWhP6AqKHxRO83WiIVz0+ne8NwbE6q5qcfOGpX1mAU1qMhvR1H7cRMNjfIwdrJ/
ThoHR0q1TcZLgbXlJk6tFLEDpj6+3UvlKVRbvhbkkxp8Z6yi3x4OIjcm5hWPqZFP92E/i+LY2vz8
7cDnqHIpL7nd05bYH5kBL/VYTdX5JRzJuvGpQ4dHj0vVTVnq0ZsLK24n2lR70WHpuah9m+wsV8nM
8dvZ0ZYFgzGnBAaEgT++Hdk3Pr0bxnfsZuCxOI7QZdb33w1GOp5fpghfwGhqbNBo2KHVNVlovtPi
AMb0SvIdWrzxGh9l5dErigFiB4Rh4ReN1d54ejW/VVFj/6KjOs7HCpMD8AU1NWowTHIBHpGqUujt
v5+E+xslMD5fQ7uZzrq80TrfQRJ1W1WJuNebuXtj57W6gNSl+KYdtPiFdFnvqdSa4RpJ63TFVu7k
fpfUahcYu++Hj1BLnv/nrAe9Y5MAH1uqFSq9gxPBQfqtNE5mvs6oJHtfAbQON44z6lGQG6L+4U1N
2F56c67UMHVpGW5wFQ2zYByrzjpzkwQvXqUiHOukCisk/31i2vGpTalQXcTqYDQblcy8KoglQRgB
yoxmZuU07ZZwA/NX5cZhgH42H89lUlc/8hwaRxZVcXjOLX5871NrqZfchpjtuTcx9jE84XqbtnLa
lyrtpBX0Fn3nlVJb2U9o5sk9t7S0XWmlPVzgn4GRc4yF7HnFsYg9safS+MKkysT+x0iN+C4ZK4LN
oEjPb/pklGezPZQ/2cpL9we9haRYU5jA2CYIoHu3Kxu3D+K1hHpKQ6VQV3Hh5hcd9S17+JDHeGTq
M9EjswUaSEICWEFp2aEIusSr09UoJ/sxC4sMUnqEqUoApNs92Db2QOvFTdm94FAh6df2qkReuU4t
pwvTWUIf65zj+kRv7NG8sSm7MNFTUkzvGr3rfoow8+5UXLxzCr3BOxUiz5TVFDuTCIZiYJ5L25ju
Eq/Vdi2BfbUvexnR0MY6OwxcJ6/uPSeq7ycWUHsZ2XZ5r6Zt/ShhTf+gvJrz02awtGstr4VJtUP7
xZ8bAg43HbUdEZNAKmfJXOrpSoy68Zp4A4FCA6Fsv7pcl3lA1Z1Fa8tYDArNMMSvPrUoefBGx6rC
wLJZjTq73bQ6me4isudHZgIgOSZRrnbSq4V7C6KV/9AcRXs2a7onvgVq81bACH7vunzCxjcflRf8
3NKtGpY2THzaqnArZtp9fhaNnhE4UVw6viJM1T6Veanh6TAKh6Fp7e6UNL3WvGpbYd4UmrCidRr1
tLXHWBZ3tOTzn/pI1qNfUzFOz0khmRDVUBH6XKukMq+IaddeKHmLJ4CxHlI9Oeg/TUpz8i4b85L8
y5IIo8QePN91MInFA8qrEzwTuu63U0BKJD4tLzl9nRgTVSHd4m1wHAdPVQeiRCNCssd6/rutUrva
TZ95JFsmMX1wt8UHJNCTNjpviAMLSW1z0ui566bGO8cPoREb3cT9gHaAcJ/aGvDdR13tPMX4Qd1F
YEe5H2tVcYsVWnNtqf2sbXMtEqxlm1WOV7rac3Gwx+k+MkRxW+s1poSZUl7ixe0qPgSFqYeIze0R
1IjgPx+6TJRju2oZL4M5QdAulyjGFN5wHvSDWpzWjmzFedkAXp0XThy96LPs3LPEU+L5xuq1Lt6o
o0t0W84ObWwbTQi8x/CpCpxhYoZ71kzOojY7iu3nvSIvsiw22Vvn7HHAn+2+R8Xxuy3aqAg80iDf
Y3bPay21+mTtiXnaKlM58CXLOH6bwPYqH/9wZ1cRsXtuUXAjoYvsxefGgnmlT2rz7Gpg9KollNfO
DOWzNg19CpIdIu0nt6NgaB3nRZElfom2g0daqInoNoldGwWVoddwTTWJz7vq8pknq69fDS0RbzVb
+kWda+QmEkyiX6LFQJ9WNA5/uKOH7oUzJPNjypqq/bpF/cci0uVpY8bFz6mOSDSqiNkaAtWreNHQ
C/Vn2boqBpYlZfwqwwLzRifr0QkwiCYPXhotrAymgZmuyFN0t8I0s1sph3FccXwmGDwpjVpjj6H2
F2Nmix9112MYpSah1qCrwgTvkmJ8LtdkXJScBJV0r/EuIg6j0CP5mjt9/JYjUpErIvGwbhNyapwg
mi2tDhoiTb11q83tUygTLV4P9RDDI5nD/q4m2POpMELlWoQJKXqiAdpYrh3NGXurmvtO2rU2xbXu
PlmAW4+qLdVLt4mca4u4JML2Gpm9JrEKzYB8xsj0yZAWHDHpZF0lxowvUO2EvIRo3OiK26+4b/ms
UYBLnDH5+NiMIe7gnp1gk2hHbpCbrX2ru8vOEdtz/JMJ1Z6rQrV+DfoYPxhkH7b+BLT56jqNR3oC
/xVJpU6+4xj1nkUbd4/6ENn3VQKORsfF89YCGm+II+KkurR7CnJAi3Hof+SkJGYBbOnGWtm5PerM
uBhF2ZikHKR1XTn3QkvG51mNvBvJASYDF2/M557oXKxA4BdcRhDhQZSjZqqxLTVMnNntpn00Qo9w
41itiwcximFYjYnOpuVCjfxN+93clXWD950UereDMZdznA9crv16UvNz6YEirmvTvCf1kPybXMQb
fa7zc61STXwfVKG/e4lKax5PEPSpoTL+HprqhzU250aCtxjHXTqsc9OKrrzG5jmxQ2g3xjHzW9KE
+RMHbT2eculRi7VBm/7V7IXYlmPvqr5XWEQHYbXV+KbApb2k9WAG06wRkKHEOmBGWswA0e3gqb9M
Gg8ZaEpd33g4blNYZWPcrcVQ4HXpNThy6JGebwmgaK6RCvb2mt5kfksR4NzHQ+rcJHzdJHDaEEsr
bCn0bW3kVIc11/F7tS/tHT87mzHGLohabMu5wHwK7y3Lk+ZZN8lBvXaj3Io23KsVGk9xEa8y9pd4
VYeSu77FBhfY1rLNWEnI2PVcG0/VLorv4KV0xpp1623hf5otVKikOYcIOOZBPYcdpyY3xUuQXPJN
hcOeJhXhXE7R4O66wk4y3yPt8jGEXAGkO9fqzi4s+8es5/ObMpRp9d/snclu3Ui2rl/l4IyLBfbN
lNydtrTVuJPsCSHbMnsyyIhg9/Tn2666KEtyWfD8IpHIhA2bIhmMWOtffxP3hQgXDJMdXSSj1YbZ
faArs7g7d7ru7TypwsHJLBdGtWEXCH2+6UGxRkbfyxPTTv0PTdk5+PUtqFbi1JywpXKNvC/uPKur
DzAKo+aqcdvuWC+iBM8w58C9GDNHKyzOGyG2MiDtbDOYftp8cIvV4dbWvscPNZ7hHKb3SAy68QTR
EKp9OPEXIkKwzTHJrVU+ht2IPm8wnSGNm16J4kI07uj8ULpfvE+k4ko3UYFQ91EOSno56DywdliZ
R6hEiwaDHjDNurwhhbMZOKPAvhlNpPa1M8nR/TavIcW454wnr54IUNCoC5ctYkmm1m6vsZL0Bdi4
ZHu1L9B62lsgGfvTOK8Y9udRAE9TWyiRihLHydirrOAzO17lxzgY++VB2fPSEUSdO/NhavLsHZnW
3Y3OoxKJHE7RPYSHGYcpnm03vg/JTE6P3UrWC2u87wKy3/mWt8gth4H6JfKuSi/jsYYZurlLMpBF
faFG5s8b4AYDmn4oTm5b+3PSRehfUKNqHoA9lO28H1vEyHtHiNZJZKYGExdE+OWlAdVxX8nUu13b
IYw2Paxafeg7yZPusRmaLjHuDxo+DgCjZJDtkF0aHva8G61G473GsmrdYiNGmEqVu022G8ygW3Z2
6Vnl1oF60x+CkgrkoqfAdbcpZ42H5txZZYJTWU30qljShzCblsc6DIn3ZcMrzWzbAqk613nZV8Ve
VbBZj97Qi+Ku6qxM7FKLVvwS3Lm/6VRJAkhqNRt7yfqMBiksPi9FjuFTYafVZdNiHhp0ysLD3lyi
7ZIFomfnnhjjDSkuBHHg4ukDlA20WprppBPXq/BjlJb/HnTEuCEwiPyCHpXYDzdS1ec0xzQz9i1X
HxXumbdLsRKVraO+WBMV1uqSoXB+6Iw5hM0UVlWwbxZTfYpkNj1I6bvhhZsPeqG+ny2PhkFPOq47
zheGrGLeT6CNHK9TimoeKsu9BDGv4jo1GnyDa7/9jARqxmPel2N9irw8xOV7MftvZGcPX+kxe7Hr
TGt9lzrLXG7/IcuKAXiejl+AG+cqiay+bYgPtBHk/6PqO6c0/W78YigcIDEC+dE6Ns9XGsPtPwSh
wLmQHqggSbJ3NWLWdCunbo42KwLeN0BJ+wys/KcFxbeL+Qb++4BsjO89lCHPW+TIGUXQw4T8Yq6L
cXB0VFxZ0bwcBmXh0CVs48j8zY2FXt3dgB/RZpSB+OimgzxYQGmHus6R5vWpDZlOkClapNm2x9Py
JNnGOMWlvLQNEWzbzFq2Cl30xrTaYScrL90adR/e40rwlpH9C1HC+aY8/oENSReFCjV8gSatGL5G
khP4cS0dGogVDjFLPlgx0F0bIqWzXn/pVIaF2iiLT7Ue+gfPmdnXJ6RFj9ZY+gd2H/3VF9F0O0Bh
/EZSF4CYIE+EUyfU3warLblbGuqPfwYFfto6PX8hZztuRveMLRADvoQOy1EV5LgE7WMfcJFNj92x
TkTupBc9RNWP/DmI5a1p2vsVRR4wLDILZOZV1LyrxkY8hvAN7hCekT2d9t74rmuC9aTg10LvwsSu
iKuRseiI4ea9cFVGWzQIk2MubU0oxfBvt9Xa4LPZ29HSJiDD9hFocTJjtqLiE3ophPCFQxI3aomO
wWsx0ROo0F+/QAfE5I2z0r/Mq0J8GujFe+wNhkIn0TB1t4Yt6OzcIJTEfE+yTdJx8kYCpgvkR0Ee
5eWdPwWkyfjSkFnsjX53HaIDIwljGusHKv4VcXbZdoxWGZfcKqSTj+aY5hXoCPNTsqt9+yqggPjA
p9x2MQrV/htuovrkjbl3s04289gU78RTGbo9A3TMlE819orfSXBQD8NQpKdZw1VIyipY5UbhzUXS
3BqOT4b0abqAUPxhN4lQbV32n4KNr/WuAk9qjWeDoT7mhJFPcYdK7QBZPfpWZHiVOKIa7/HFK3DV
XxgMQb8uHofVmcpkrPiQAm01N7We1pkNDin/GzOVFzREPgeEeGcfMeZzJurJlzCYQlPTKj02j9gY
9N8bxtKfOyRt7x2N4o5GHLK9p8L8RtYhPahuAnMHqjLesJUT9kGXDj02sK6monOcNyC6n3TNX5e7
zcABWMuFKElqK6SM5/sPtbOR+lXqPoaKfMJtx+1/TG2IXLtp8a0bGcjW30ObXT4LXAPugCzsw2qO
lHmd5enDpFJ9ie2YpM9eXZuDF2X63nCj8KbXjAxQtZHrCB7gf56HClVEjWQURLIfPxhRHu293mfu
VnY15Ro7m9ElBWNCi40Ahij0seX2DEftQdfxaRr7QoYxndL8uSHyElQcMuw1BHxI9uQvlZuB2L0q
ztW8lrGiBe6TBctKKw5XZ7yGbWt/ImJZsbqCcfgQ5KbGfNhBngKpR147Yd/fDHlWN5shpKKOl4o6
I06norpeKHuWRHEzF6vpznJD/6GcxB2YHYIieOpO0J8RghixdRwmpt2fuqnQbyykn6qhZy/rJ/GQ
GW8AXx6a2Yt5NFkrplBRan03zc78WpmTtRd2N22tQIuLOpP9IUzz+tolGDHJO9f41FeR2i9+Mxyt
vLL35Ri0ecymSRjd4hpkU+ppt6pl3prIb65Wc/C3JY71TlyGVrebxpaSjb2Mtgh1GR8fxPnUhkoO
nemkZN5vZl1QVAmmPZ7s1ZFdQWyZELibSXj24c9b86uzElIdJ+VPQbQP5eWlsfYarKpteif9WpU4
sGxTnWW3UjIv2JWdmJ9ENQ0PBkqABwfq+xRTLrX1prVq6x0diIEgKXLHU9rQWW/ScC7NHaRzs0/U
YvV3Zh9UyEsMKW5SN8zvSpbvldE21Q+jNqyvqjbVLVYs5vF8NsgdUNdb2V6e+3zgxhpGX83ADVA6
4F/UCi++RTvSa+nO+tHFO+MLMH1+5JxFAOWBF95P/RJejxYEgqS0deVtIikLZ0tlUl9Zo4LDllmz
/wGHmXE8rLhs9Ih0qvm2Ka3ws8ef/mApLw1jbHmkv2sX7X7URVR99OHvHTU4GnW96+qPnQNUEgcL
kgUv6/TBQ9XyJA297IpQ6J3QmZ0wP86zA+x2rbamX5vfFIXejCWo1TsfQDiaHpRaTLcUsWG5LQcd
fYBIMVunEIb1AFk0Mptvmtt8cufG+WFg7e8no/aCKamDeTrYoNkzlj2LFHEV2eOUUFX78Mat4taT
hVdvV3vG7zAPnFMvc+tBR426zJVs34k+Wq49sCIgJ/zon7oSlNL0s4oNbOYkMqkbT4XZGbfDItzL
KoAKGDdIo+7JUnJoS8AerorWaamXg0w8Ed8+fgdAaj/rxSEww5BMuOJFSMr4kc77cqq78slZhxD7
HYdMje2aB0IkZFObw25o7SXYt0tDye3Mfbh8oDuY0HTNYjinXNdeeuVVnr4Zq3SCveXNzoe1ST1A
kaBQ9k0KJWG8UwRy2Vfs4TBodhkNgMySSqqg3euSiTGZKp1DL5LWXvRkN8N01r8RkLmtS8P8zCLh
qIUtMR7dSs/7Lp1RdGXr3Prbxe+bG2td0GAGjV6SWVbDXWCN1UdiYMtbEcymRYwNj2OzzpaCzSsj
TyZunQ5dEmJHWSZ0v1aFHi0dr1cY6OeeYaRRZH+Ze1LHu7DesxNZ4V7DN3Bjnlj4eYq8Lk1SCA3l
ZjZC8gi6pe3rDdOq8YYtzr8MDHDjo120rXvMu9au7xs3wm3Z0nlNjDGpcif0wtjdYJ/fYybQzqW8
wYlD1HHVkXELGNsVX6UdgkoWk16QW9RTfg28E32z/Sm/mqUfHFYHH/gdHA+iUqNM9fuqxG+d5HCE
5rs6i4KDVll664cjAOXoqrRDxNDL9AJ3mcjcp0tuyKQP03LcEtZSL9u5GyBJ6EyUU+KmAR4RI9HH
RTzREn4FmKo+mOt4drUYAMkqtQBP2GnhdjsbmOUjS2udD2WVwR4STlZfKhI1ZkCojqrNgEy6m+Qk
hpj1z2BjWCv8KBRn9dWAYWZ1KSZaSF8F9nsmHYhKHGNmuip7jENa0V2vo6WwL3Wy8EOIEgIEy8rs
d37VaoMA6GIEHajUXTb3w/vQyoOjJc+dmu5EX8ZEiiI/l6HX5Uk2D0MO4BHm1yZdIVgVdjqntMod
imPLOZrmFKjdyBax4efUx0yt2CY77mzfsYOdFZqFOz7YFalTgPj8NHPN0Ob8Ra1XucjEDDBT1Q0z
qq65XpkkZfvUH0kG1sNUX9fjGrzPc2WfihJr4PdB04lLkLDVJKgKCA+8fS6mzVg34j6a1wmPAuqA
yx6WLj5Eadt8L0w9TtvaH8M5UXZfQRSq1+mGGG0mKLCWjjVshSIJutosDinGCI9ZOwXXpa2w2RUM
iDfK1oIt1u2KCXkX+Y9xlUViYjuo1RP0E3UxlBHcL6fvHvNZNJ9SS3HujrmUIegScsmNPa8RPuGw
IT9kBtZHCZUNGkA159/07De7Oasmghqgp560n9V1Uke4/zs5NudkdRtPPmVVsW2iocAYxArLL2Yz
Np+CzsVESbZGRnsshqq9w8GvTxnHpc3daNX6ARMitc1rJ3u3FFCi4sFX2aflbGbe9uAxm3nACp18
FQCyrVkZC24jOuifAlaV3uQuk6+k9XIrumdPLxwMl8vG3DfIYun6me43t64xzIBTuAHLXRp6Ojvp
MfeNpEa7yuZZ2XaHL3K0NLu8nSYbvJeU54MD58fjuPURLEBu6t6PlZjtz5OVz4qxWB9NedySB1xC
NJfptVG1tRtnkaff9QqbTgo6Nd3JpmVhVrV03pvwGaYd1kY9LheWVY9Hh1jOU5+lwSPDhOKqk6C4
cZFSZGwZgDqYi3nKb5I+N6z+CphKHgeLpiUWlipBatwov0XPLZo7O+jT9AnGHfiBZB/Uu2UtgvaC
02MtvjLyhzkM+a386DmNW7G5t+N06LNqtjdVNblftA7m4gb2af1B2GbdbZp+qHMMdGX5wy+lG10P
k+EGsbaYXu1o5KA0TBp3OqSDtvsgyqr61MNYLHdY/npFkus+rxPVdPi9SWH4kMjSNTuQew0li3Js
8j+CPPRYOcxpsJzws7Ps6yYYjOoio6DGuYXvhkhvlLUgnaFMp02Bp9F+6p3wo2nKmcJD+zuHjwJU
s/TGLDYx5cAlJUy1wchg8JhJuZ3w4nM46wcjdPr3VrGs76S5aKDaLOitLQBYWh2NlJD0uAln3cX1
PFVnJJGEwLhRU/0tCBQDNSkW+zaqCu+z00YIJnHtMsXltNjMdzoAnSUOxrTBK9P0oneQfBmOhXIV
7zGu6d457NG0CS1iL39amvdFkDIb6FsHyy4RVj7qUllUR16RedWZNdHtzTIxqM7ssXV2+lwyJ6Gd
r/79GKQZaEVHE+vWa33I1aSOolgLezt6eZHfixQH0v1IzibS4NwX4l7QOX8sz9S9JOj5mrdpuU5k
80IGuAVBHr4TwcQJNlUe4zsmq/mDHsPiI5ufX0DdyEvrZAk7PzqLtO68Ds8ntkfX/ZFVhUJvXRn1
sTSa4ptp5lWPA7Xh8AoodGOzZSgOuQbKR4y8hn3DccQKMl1wsFZCIQwycXbbRQUeJ7GYg3JhYpn1
X3wk6sD3RQNGbIyENEoUezYO9xFMeLbu7GOg5/KzMGvrY1+PPuFSdq8u0SX7J8cw0nrvTcaC6j0Q
5wQXpjQqcaOqR2kx2uoajTrRwBkm0dcRo/hPtdcz5kF0pzYmy0FsndzKvR05ML6xo9AYj0QLnm0C
7GpWcduuCLqwhyg/RrDY9wWTGmMbhTNoXJRnVw5AzSfWBpNtXmV3EsayVLDmGo87IO3uQ9hN+n1m
5svJm4PCjKfAKOftIgf3bm2n5dO8tPdlxnwoCheLI7ANJzd2TC2CzTRF0ztjnrx3A+5bE0M8+rG4
HMbupBpVtnHqDjxmZgH8MhPnAuF0lu8L6UPu7US6PEmvafxdM9Vu+L5s16HY1lk1btBjElZRa+dy
NKt83RKJrXjXIFq71RHZd5Iq/Olf3K7/T0D/XwxjfukgXxHQbx+Ffvyfa2joe120T4/PWOjnP/pv
42Av+idyf9ovyHnYXP3HtJrp9j9xEGXrwO7C43/gB/0/Ejq/E6A0wEwE1S/hvbj6/oeGbln/9Bl9
Q0AH7EEkSOLhX9DQ+cl+gYjPRPaAwhn/a/5CNKMvrUGxtTCNGeX5lUQDCLCBn8CPlobgjfb6eff5
8zIePHe4ZOQzIfR6QSZr0rUj7EyEVwYjlo8OJhcbd1A4VABt3BOI4953yrAvHKsx78Fd/H8Zqv9X
uunru4zw5kE8bcLZBOF4wYE1MGuXWMZmp9Zc1d6qwmbTzNO7XxbA7b+gkl+p8r+7iM9r+anURjX5
gsyXm4Gq2fryEyhBmhhLP2BvM7zlM/SCVnZWHpzNz3FxBZvnv+ef4hcnAGNdMoCgIj+ZMw7FBiEh
2zVcm43BUH/z9zcE1eBsxnJWPZgvmKWQwFjWzP9O5VLqb1EXGlDOzp6Vf38ZEtwQV52NRqOfhmO/
3JHKQ2+JNHdE30D9OFGN116l3hCzvqTtnh8cqetnzi7W8UxEXgxDCijuhjViXZBFnThJp1vjzjHr
XZfaT5OcawA+P9wCm4agk3mHCBFSxtD40d+vRToVhCe2Q2ft/DRc/eV2R3CD1CB85pTLQB/zEK9P
5Ar/Vgb91xV/hnP+g+adPzhWOR372WQENvpLuAd4v0lnx85PfWV+nwI4TZEv7jxogfFik1Ty168Q
DwTWCVuVQzj2i5WieebEivr5qdCuBjegcWskLfqfr/KbpY/Hvok2gaXPl/yCUZkSh+mDQJQnZ53T
/Qw7btM3y9PEiDH585VefcpnWiksLSgt58zdl8L2phqsGhiyOam2SqmPWDwHmB/WGzvGq5cEYRtY
DpHNWWIOIf75t5wqgjfCQLBjMJXZ+FlTffczoWJfN+Ed+MX4t6+J6yFUPr8gi7X38nqL5chpkHlx
SlcMafMztwAOfrP924eHOxl+GIg8Ap7j+ez6dYfqGXb0Yek2J3Su1gVTujHpROW8cZXX3/PZBI31
hoH8T2fkF2sOf1mamCBtTsKHqUFjaG5Ku5+/F6gIdrnK7BtQqTuAd/kD9Xx3k1KHJ4SHLru/vV3P
QzBmQyfC69F+CRyDlyxQ9Nr85Obuss218T01ivmv39xZeGhj6oD6kBt+sVJqaXe6L/jAolTpbdoO
xWYJ/Lf8Dl4v++dXeXFMQipIZe0s+UnZVZTktguUR4rZG/fyetXjlMPHRd3BcBrJ9fP1sZBLEBAL
3pyQHfQHA4Y90eBGcRF1hMlUjPreCNJ9tW1whHG88H1BKcRV9/z7v2y4ZhdOIbV0c1oaCAiOk49p
TLOiPtGzQcD529XAUcY2COvbt16nEhMGCgXdEN3Jl/l8qVQKH2Gs6zeial6/KK6CATMf8nnn8F4M
1pxqmUeVAawAsyH3bpBGyKV6S/v3+sFxFSKI0QGzCbLEnz+4MG9LYVhed2JCEwocygzdAHZJeNeL
Iojp4s+P7rx9PzuyGLtYKCzRlsObR4v//HLo8VDvrJU44YJtERvaQz2tIY2muyZcw+uMUe33xdD+
aRYGLLY/X/z1oqQAoc42YRSg+Xt5cSQlbkcgX3/qEJu3m2omy4UQ4qH8TNgqhp21Wb5lrf7q8VLt
oJ1gC3MxRmY68/x+bShpss8aecpmjz4XePB2jUpMalPrrWij310KlRX1Lx6VPsXc80s5QVZ4re4U
tY81PSH6Nk/97Ez7eTT+nSDzXwuP31yKusY2eYZ8Br7/Yow4LQwDrLYeT+uZtebKYNo3GrZSBkb3
8JfvjIrj7ExC+wSXAnLE87tC7Dq4hjfo0xA2TE15Ucdp7o1kDQ11cBEbvlG5/ebWzpZTKDooQHwk
xc+vl3XY/eBUq0+GzQ1JaBKbdminZAb2OPz51l59C+dbO3sNUBTQHL6c6rP8htmstD5RBVmPE4S7
xMjG5mpminVNy4/TQBdBuwyazHtju3y1t5wvTUFIaA2jZMq553eJR2HFrMvSoHmtueuRV39pnXx9
wzvrvEM9+9hfXOXFu/P7os90ZOuT05ifsX+dt7ZbRIfG6NIPJSEryZqW09/Wjz+vSX0NKdxjdb44
eJwW5MpOueYUVsHGLYwHDASHrZEub0Vn/nalhJj50NpHFjKl58/Qt3FbdFSgT5FoCA10CiISvMZJ
KnQOb5Qfv70Ue7SPIzNl/ksZecuIlphFX59WUnYh+Jrmg5ma67GQ7lt+Zy+04DQVPDiQgnPg9jnW
92X8irR9Qm/IZ2TSSkg6pNKwvF4NvzqiS8xOpp7t9jCLwIOHVEQpxLKssZ9goLU3/VBZd0Puvekq
/5vVGvL9O5BLSKjh6Hj+pIU59yaH4XhaJtjzazq5R3cs0jeOpt9dBTOAM2UL8f+r97kWq6FWxVXW
kXBToyf1o6L83P75o391Bp3XJYNWOHsmh9HLVFKmokovtjedbHinScExuDeHsr8gvaV/0FKWf72f
4eoLN8f0gS0Q+Z2X1i+F0bREuTSUuZ6mEtkQ5NkhCZCAJ6tli83f3hqLBgdmmgJ6Av7z/FJIFtpu
xVn7VJoD21YjJQG8wgHH2Bj9FCBVK+emeqOLe72JuvA5KCYwWID+YL9YG1nQpD3s/Ojk6hlfldJi
ur83yHgaiC8NzxOHUbXjbR05VXeqAVyCN36A15vcmXRxRp2oa4iQOL/wXx6wzhksILwxTn44hMcp
ENYNWYJyj1bxLHSXRL9uIO7Dw//z0369XCmlaF0xNmcfD/wX5SFhcykoVZeeVlbZtoWGhjCHOPa/
vcr5dADJOFswYEn54vFCAV1mvwtTxrNq3S2unW8DpgJvrBxgQp7Ss6OCbDUMPEz4Of45KeDFUeEJ
w8WqP7Jv+pEHdjcHM5p/GU5eeJdFyOp3Z5CUYV+PluEqiwbbPTZD2zGfKEU0N7uyF9gtNVYjp+2a
rhg3wOCuIQbgOC90eS21AyBCRLRpXFDQDM7GG0oIYKg053Lj6TH9ZPitAUyzYFF1qJhV2ZthNDpe
pJUNAPa96OVGz4U1w2iaQiK5IpghX4ZybZZEpM16X7d2Ud1W+OQNiV0I6V+2mLBDSsUCSHSMtHSE
JkhgsbQbRgyRHotqnNTOGW0XuYNW6FSq0pM/PDlgvIzXkpFftV2InbbdRlrd6ToT/QYJYaOg2UOa
OTiqMStk8lo+ZM0aBJsG1V92FYaIGuN5xjgqRp6OpiyvoSBcFXhHX5nmXH9SmHE72xKEqvjgL17B
mULV/DhDArGv8woa+00u6xlSf7uGXySw0r1hA2Dt1wjn851E55ntV9xl9X1d9ZVxBSOkDC6Y6GVG
B9s/Ta27cmJqiNMthpc3+OUY085kq3p03AX9YN60YXXRtbLrN+lMatuhDwS0lr4uugzvYvzGz1bH
rroY3RK5U8u4JNyltjG/N8bZqjfC7MuHQTUCvjf6oW4rXY6qxIH632yyKC0eBfS8swjPw4BCgeRe
GCqryo0F4UsyxGqQhjRVKr+mk+2/U9MMMEg5ORZXpiJMbCuEGz3B9QvXhEw5hImFomvYpzk6rc2K
a7R7MtrRm3bVGjBmjiNI/u02B6gIbhrH8BXhfLUOvnIeIiwyqkBn0H4ZYYVbiMxOkXRGRErrGsqv
/tAJOzFUVeudK6esuquGwp4hIjam/WUGjsufsMOa7IPBrKvb16lZy+085iLAAcPPmf1gGevtSEOr
zYvUhv+3k/gpWUkYVQGUXsC6at0SttTPR3JCpH9RKccznNirQ+3GRTQS4dCq3jE3BCAZ9Uau0L0S
WalKXfp1AFd4hHSgv+Dj0ctdNE0Owv7KYSqFJYWYjpKBn5Tx4nhzexl6E9LI3vBY7uUom+ISAURd
nRAGK+v7lDIkFNsyLHNx0nPtYREtoUtyXkBCv1DY0xV76HbCeIS00bWxCKJ6JMrA7Oo9bO8I5W9W
+3dMEXKSpwsAXzP20z7zLvwoJ0AnqEU37FedKnFRVPxhEvSIbN6ug9JZItSUm0dOShcqCw5qJKDh
UpBuJw0f2Yeo4cfBxHDjRg6DIhV3DlvxpZz7HMiOscPQfkIV56ffVxgZ2cNClzQNMQSUWWzgdOMM
dkGwvO+A2oezIx9F3XvqXcXXvlxhNG56+ypowL2VcMANcGDBG2bYoFaS37U9S5ZFW3Yme9bObFvp
58fVc5aDU00/stT4OufgbJVVKztWWkBvta2n3PI+qyG4yaK83vjCew/jh/WWoq+Rg2du4TY3P6Se
2x3DV72JwOHjFtuaxoDQDxF80Hup5PVq2/etdFlKBXGDorRvFLYrQeytFd41lChxAaZ+1FrsGxRz
0DhBmU3MUGInzcR12lvTLlpdNy5JpIBOSaKXbS3oFOe8v4M8qTZiXcO4RntSCIRxmmnqIdRde50W
wHXG4v2Ys2GCaeKfyiHTCb4gxrum79yL2o5unDZttyOW3ofVcr4u+ThtqsC4cjwlt2Hbip0HkrXH
9CLbOGdT9MWZ2xjKyPjgO+oQhKXYhVBSPuipu4ogZ23nhYC+Yi3LAwXtiM7Uvl1dEim1aq39MlZE
CKTB+ZdbhKXrsA/lIm9qAqmpiDMCgf0W1ZDVfHEaz8KgdLnrkfYlxujJ3VzAFwLoyB6QyxC/PC8P
0rKB2WwTNyG66qOf1+1+6MvdGjYwcbwdTrjpAe0khDA8VvsZQcDQkLpxsLQDt2fw0WlDsXDU1L0X
KuuNDXxL3d1OTRmtB1VXbn2HAN2LEqMvLOPIPhnpo49RenEYMuyCEx/XJCwnUPC06Lfadb5F3BV4
5P6cTUKS0iza6Qn+Uzf+qIrFHt9hTZepaxwKVtB3kBJnLwYjt58a22wW9GrCW9cPS4sMdYXPkcnx
2FtmOHzDodIcbs0OUQD2qaldbqXQdXRsFhxj4wjGyjuDdR7s62l1lr1V6qY5WKVFyzYCG3nYH9ZZ
96PpGxQbSc5ZW4bEhoOUITGaZucqzQL3GxrmInpM2aRhrEmz11u/LTPY4m3IxB+yQ6GcQ+kEPmgj
X5QnUGB4NkrNNEBBhzmC/zDWhp6uOL0CeBI50Q4bw86q607O0bAFqAoJuJNj9An3gJAD15Dd9whv
ExtSBRzUy6iRK1q8zm+QC8xT6G2BJRr3AKcwMmPlrSJKorwJeG22mdMt4XX5o1Up1hpT42HKo6lI
6+1Ul8WXc9bDgG7J61vUTDo/5ujBoF70DhIqewlhLPZTbd7OWjkRbu8ayjlKYsP94CJi/9Y3UIcS
BOhOcdVjnsIxGHJQb5AFahPT9xb6V9giw9zwXCjelnB2BW1AJr6rSabWpmv0KuI5W5iLoSd0/dt2
btbhEBVLYbXJbEByI+kij5b9kCIgvRrm3ETy0Q2WM18RnpoBiqN38zeNPVjGRTgTjpCYg+OgVxsJ
k4hX1dfKjZt6juQGAMzK5lj3JQcYfAvvrh/mMksyS0O/jYB8OJlx0rvJG8q2Tdd70n2nEWEOt0Nf
lzh1Flg1bUpnWoqYbV1215GAfIg1xhTR9KMJ6A+FNVnpfgq6yT4GQz4aGPSJmcSG3hRfqAr825xM
RWxM7ElGSBwhom9rivwvVPlnHS+fJA297ZQEVOUmlK45G5EeFnltr3sOC69MlK6qcY4daEsKVUrq
tfu5h+WXdGOeog/ElqpOxhE/XWKrKqhMnMyoWZ1ZUqcbYTnkO6xZcH2rg7GG3ydRapiXjMamJY4M
kL7dwM71A+1kWWAWMhQIz9Eny0HMqDLH+VxL5MMsiDYUlZEm7tydSWKFx6rx8How3rVOj5cueQ+c
C3DXRjyepCXZJjhaBA7gbS2+e+dC82KE9ESWY5GXZ0ksgs9pY/OZTvu+s5zlZMFP6XZibZ11nzK9
1Xu7GRG+u22pmqQpGxxdhwnZ50VE9tOnIsDINna6LnjfkgKMy1TX990+1Gn0vSgsu4zlYON/tyri
0OJBrNkjsEnfHhZq+nZXl5UtYydT5RD/uZ951a0BuCFTidhUcbsB+nrerYHXF6FVjPl1m/vZNax/
6HOL1d5wkKXbxlYIyF0Nj/rPV32F3/y8KsoDij+Gji9HpxT11dAtOr/GsKK9GIhk3ZbFHGz6znjr
Bl/hC+dLkS0IwACyCK74/AYB0C1LqDW/hmaNDN4wq9MSuqA1zZrayWB3xRsRfK/6UC4IaOLgRI62
CXbJ8wsGmQUWh5PRNTz84CGD1PAZmUT3Bmzy26swqfXxnsaWNnzR7Zr9rMlHCXDQW+1eHgxP+OlN
tCDufwNq+92FzvCvid6K0eNLOdPou+MA5a247j0s6e2ajDJnKYf93y8I2mqkKOCUmEK9eGgC6Qte
GrK4hrOSHSJoCFSaZXs62wG+gRP8bkGwHMibPI+hmUM8fz/1sFCsT1OBi8bwf6Sd15LcuLKunwgR
9Oa2bBs1uyWNTM8NY4xE7z2ffn/ofeKcLhajGD1n3UysUYxQAIFEIvM3X9rUJUzkCDuR6r3S3v35
H+bFvoOCwtmi/no5WIyfZQ3SI/LyJjWelWCAYNuM9V6ftK1C/eqHop6FQKT8XEuoR57mOEO30DlJ
CAMuWVxzm+8CBZX+j9tzWh2I4iudDsIGpfrLOaVGBHuhNSLPB6XMU0PY1nddGdz2P2xxiRUAwUQ5
GXn0xTjcCohIxbGXFUn3w8aEtz0Uc5nmHy3pQKmlD+ZyjPgHELTLceYq97UZswnPDs3uEISqdpps
J/z60VWjsWoj3olSgPxKi1GaNpy4TavEc+px/JRWvfIJX6J0A/BzHVhRLaVahAAsWmHWUq86RcRt
VNzefuoA2+99gDJ7kqAKLGaqffjzXA61qFApTdo7OFbbdLQ79alCWOmZ5tSWreTKZpPtO8CElFIp
2y4OEBoFGV4+g/tUxsK+rzrA0mgxb8m9Xy8b8AJ6oOwBdhsGCJdbAJqBYahpHXhlj2XVVGSIvjbo
V4+7tHLj7x/dCbpucvG5YFIkf3WxE+ze1pIucwNPpIFSP+dgBLMnWrzG6fY4K1f7xTiLSc3WnLmh
yEKv1XoHDLI4qs0vzJAQNvHN+dQ4m7Kba8sILITOOR56MjhcLiMgYyeSCbjnTEba7bVkyB50EB7R
3WBO4T+3p7eyM1AdhROPnqaOaJ/8Me/qzJM2xCIBjeyh+qh6ttomNlnyWP6+Pcz1nCgXAylDZBJB
LmdpqCv1+ZHX0hMPk7P4dY56tOq7grd+KuZ+//83liwKv5tS7KSOgHeeeHAh589gSo1D0ShQa1Io
O7eHul49WVZGgxFFYRAiS+e+jmqfH4xj5LWZ7n+nMKCe6K/aH222QK+VXTraVHynq2ZEZpW6UUdZ
7EFvbuyjimhZ9wVPh7hHT2t29I92rORwfCqgvSZQlGWwUHw1sM1OJ4sYBioC49jsW7WzNpJXmYtc
lObRYaYub3AzScTX0kVVk/V+s+Oi9fEk4DEIjKQiKJn9Xa04xafOGeJPSGUIzzCKkeqHmjn+xk9Y
2ZQOiwoUVpcta3exUcwmpg40VbFnN5TMebLN8KvwHCt+4ERlOIfbe0X+bVcTRgVbdj1I0JRFpEfm
qxxCUcee0SHAyCuIJqfU6jJg9TxYcdc+Bnmj3dUuHd/bI6/sUpRCZUuHDFf+7/JARH0UufDSYw/1
q/TgVqh9dYM2bezStVEwLAPLBnwJt4NFJDGdMVEQBYq9CMzjD0uJw+zAv4yCjeMtA/tyHVX6jnIZ
aXkuN45PqcM3R9YR36n5q9Ua5dfYDvw9op4FbJqYUtft5VvbJiRQnD2kmoE+Lm6azJ6GORhE5JUN
gNvJESjzN8J9aBHX/Xp7qOvLxkJa3uaq5hbFj3mRwMMtiavY8HEgDBqYTIYTgB19grWifMcKrz/E
6G3+l9nJD0ZWhcvwMuEdqMbjnBHF8LhU45TxknywxSh2tW43G9Fy7QTQzSSBt4i69lLDu45acBsj
cayL2vSrFVbpI0aS2cPQItvZY4hhShEg9wFjnC2rltVviNKFnCjlkDcD0Xd3wkhZ3DBdP/ZGtNj+
1N02hjHQzG1JcwE1+o2jsLpF8T9STLYn8hqLwBKGGYxSxvCczlH3aO+Xh3BOkmOO5tejpczG63/Y
Nu/GW2ybrKwpbFH38rJhMujGp7+CTkBoG+P4gcZV9kmFuLqBwllbUY2viTo4HVwkEC6Dip6n4eAK
Wdn0/enRj0MHomnY5VKRSdE2YqcqCyjLQ/9+tEXwpOxEdwslWU+tm9I4jHnV7Wj++S9xB/U0j/OQ
niKF4AnXcnvX2Hr+A9rIVmaxlGqX16JDO5k8CVV0017WeVw/nN0hsrmJh4GKZ57a+b9VElJPam1U
6ugtBn26z2HBWrSwiuFzbWr+C8KPwV1W6vH9WCvzMUQVrtwI8WuBQ0OlnWtMisgvfeMdpxksHwNY
b4KJjstVPDSnHFdJtC8rRBnQsbL/5rIvN6o0q5vAIIPiv5UIlMXGA5rg+11HI7wz6fUUuf59jn3l
WKWW2Igda7cL7zGyLAmvByF4ud1QNq19pyV26CPNod7P44OFddXp9kFai1AUt2jbvqUmS7xAWzRJ
3nRT7BUAZzwltJqvadjjGmgMGdZBrfuo+0Z7p1Z+sAHLXV1JE0wiEjSUvNzFShp1oqAjp8Ze4iYm
OokzDp1arz+AOdmyY5J/1fIsASjB4c+UlKMrEDVGjpH0GvaQvPiVuWzVtqnmX02la6/U/qZziAnR
a+EU2S96ns0GRnD1DOmkP1DHAHKbmtzK70JxqgQVf+InXs2b4CxE1kJlQRMp3GuIT3xNyqj9YWcw
53fVoP47ZubrlPfGqXQ6/WutCLq/oTnMrx//8LBQTDAi4LRwC7z8Uck01ZSOSZGUQqd4WqvqfPLL
uf1LG6aeUl2a/0lXofkiVM3aWJC1PQeVR+HutUCrLLMzjDR6t1CAw9mFPyDPGmNSsSti+mSHOlOG
/CB0k8avqmAXd0gz1+02jtZa7EDgDX8NGH2gzxdbT+h+yGOgiT1tTtTnCmjFN/hF8ZOKEfmhQU35
7IYI5W/kHWt3JBh+uCuUEOWZvlxxt4pHqm9l7KW5gVII9tmFbF6F4rmnUn6v56rYONxrR8yglsxb
irQfcdrLEYMpHBM6WrFX62qFDHfWFe4hHYXp7+woTbeynbVlxYyRR5sEwZN5XA7Xz76SOanLlRXW
DuMM1d9NEkiRUHjapwEu7++Ql9b32xt5dVlhS0q1Hh37nUUnArZMZ+HgTETuR/qpM7JRtMzpuZ4l
QbI7IRbQfLs95Nq6Sti2rAKTsi7XdcTMZ4phgHrdqOfPdhiM0wEVmT4Ejm4kn//DYCbMNNnyoFu5
2DZR4KALlbc87s06/W52oANPxRilf9f4ZoXH24Ndo1a57xlMwX8a5iVWZpffcHRzZEocVrMpeMcI
JHTpxQ/BkY7svLdUZFRSQ/0cKU1+sGMNZZ/Zpv0TILK6E2O41YSRc1sGbkB53BCgpig2LHaULFN1
dpQl9F47lC+ztvWSIqQ4Sb7jeHoyVs9dlyBnodN3/WQ6NAE20oxr5pRcEGk8IcsQfOrFGaqgD1Wm
4CfUUuvVVRvMcefenA4xgpvPpYNk+H4OEVhSW+OTiGx1p4RqBzFhGLbegWtxE4Q0fSCeZBRq5Ul4
d4/gmBJiKlcnHto4zonCFRowxhxUjx0au6cOYdd/EHFKn8qisLb2xVo6KlnBYCUwKrjKA5u6m4JU
JKmXI3pfYGIljJ+tE3c/RWvG9R73gOas46aLL+FQtuU+zavRBPwLk3ojqK1FGV5TVDFgg7BRF3si
HjKMpuYu8dRuAt4X1fSX9ojj0oKeJyr+pzYJ/N9CpMq8kfutjWzToNN45hBRl42Flnkh6BKnEuOj
2rugzJXw2InW+JJ2QBNQnxiKfWe201bJfC3ewCiWLU+TiGMs7mpjdIvJQILZS80CibGxQtNIyasv
vRbZG++OtTnC4WSLkZgx1cWzQ1hzGAHloN0AuP3kjy022JSi78H9iscmC7/Hea9srOv69P7fmItM
tzGxy4zKPEHFqI9QGAm+gCXIH/2izO5vh7e1u4KqJT1rdBbB5Mtf8u4EFUD8KgW0gecjUD/uBi2Z
5nOVdx1KIVoedKiBiHoj21kdEzKiSwEHQPcygCBsA0VpKhNvyGnH74x2RuaJEw57KtHdY9HbW9f+
WpwgoZTJFfZ75rJGi7RpVyW6lnhjBG4NjRYDcavcr+40LbEeB+TA213DLXkQbr3VfFvdP2RUlFVk
tq3LP3+3wmEPegvJ/sQTQf1QKL5n4Wazxw3js4j85jBlW3WO1YcyehH/d8RFgMZIIlXREETNQwM/
a5B6HZqy8hE/xMzMbtr+MNv5a6aN7llr+/kchd2WV9vaUw3XH1qAUCsAPC7OJzVbwLAl20rLcvMc
uQhpYmrSb9RYVj+rJKa9oRKoOl4ubTqH+lxlTeKFuZ3gZZwEuwaDvEMg+vAT+jfhqW8nB8+9Cezt
7XOzekLfDb34qjgS8IDyVZoZdIfFzrXS8FvlgHncKbYEEd8ebXU5peqAPDQACBZfFPn0vjaaNPUm
Mfv4i/Q9mVVZDZjG3x5obVoA5SRSHpQCtnmXK6q1FOTVSD7MnFItdrFlji3gXzWjoFAj7LmRS6wO
RzZOT8iwKE4vok+JxVOEHR871aLjgMtdWv0ABNv8FpbfpRvX5Noi8raTrWnZqXlzcn53ENMxDkU+
C0Jdl5aHBrz+fi7GcGNPrk4J/1oJ86V9siTJwwxoisCNUq+lp6HsjRBs7Bmnwvbr0KBuvPG91kIp
qSBMeDhMCHssklPR0CV3uzr1ukJPvrZGO73Wuhv+RJbFcPYNJYT/UGXiwYY2hArxh7fqItnwczVH
2WJOPdMWNjl+Vp57twWLmAJN3xfhZLxUfjPdfXhfuvBcecxIO2Eujst9iTho6ug5yZYx61IEztZT
mofg06Q/irbxvljLcF2gBfIx7nDpv4mhvtspRGzfqnEsozyRw9voreYhMtL0vpry6WwFtYYnkp99
ikGe4SBRI/8lYKr+TNUm39hNK98XG2M6RuguEOaWiAqr8QU2rmbqxb0xlvdd7YMo9DMFrGiNc8Mf
bV43f95e6pX7Cr0hWZ6H1cW2WpzJOoewgOM9OR111r/VIoCzUkfKMVN6/RnKl38CAG/3G5Fg5XBS
tpR8Vc6mAoHt8gM3oXQeHBU+cI7Y/AErnRaMJAJoyfH29NZqT0Q4jdhGwkqVb5FbQUJEyjmvM2+s
JyM5qrVLA87SivTb3BY8l4H0x3dxX+3j3oyPpA3ZIawCGNaorjz5KULGVj6Kl9u/au07y66ZySkm
x1xSruba9Ste0JkH+Ek9tlUfpTuhFtUZIo1yDxm1fL094FqSIKW/Kf4ZPKSvyJiaP7R9NhOnyID8
Pc5M7n4utQmmgzJIVoWyR/pV76DAgIpF6j3/QxFJvjHttb1GqCT1pB/DJbC41+gvAQ9yOdaUVec/
omr+yxHpdCeM3v5agtdHIhQe6O2Zr7ygEc2S3XpsE6HQL664MUkNTHK71HMyffrSBYo1P2IFWNd7
l5rCAYGiHwktqQmkTxdg+oPY8/z99k9Y+9qkg5Sy4RXS1F/E0HKAWGKOnOpkigP7YI25iasIz8Nf
dp337aM7d2axcVMsDhh1EpoCCHOTj9EAQwjn8oBBb6mcpJyc525Ic6RWs+AAYGGLsriY2f+OwhUL
DQ8ZDpoCl6M0guKoUGbn2Sm6+MXqAhU3sMB4TPVxPPpD2vy8vZLXs6L3xNOT1AFrYDL8y/Fco3IL
/lR9jruoOFUajJewNsyNtbueFTtGsk+BT9G7XJ5OM+l8ZUKN8bkO7PpQ2JLyEUzi0SxHcW9q1Xy6
Pau18QxyZ431VBG/XxyLLFYAMdWN/txLZz+FkkoIz26svwe+LtC47PCyvz3i4iAyDkJFzAxkggwI
SyQivnQtGju99Qy2O7MPpl1Wv3h7iwQwdmtq5wBt1PwO3K8hNm52XX6idxUtObRN1JP6Rewbtujl
JxzqukCT23WfkXzqJq9EmOkfdMyTn7U9JHCuEg1Djkio0T5NRoS8uS8b6JKu3/0q26wR9wg5ocyo
W6lwD7JiaO6o14j8W2g5jXYWToRKeRQZdr4fqrEtX3VUD3LofPFk7kvMvqMjCJCiPnS42bZfXaB+
vxH7sX9UmP1QTZkoN+K31lt/SQmwLd38ZRyW0wc1CfYTnxka/0sogypUfCMI08/0tDCHmtXgGaNG
E7YTxJS/9X76njv9YUrC7J8aK7BXo7bKj/WdZCkPST4gufJnAMZZ3Ih1qMOvUQv3meJmdB7aWq3R
rYSxgk5Lkmw8nOTevfjcAH10msVUSyTyddkzRkm8zZu6cZ/dAB+7oRTS7Tr40xozLK0Esty59jlw
xmIj6l8FCmnzShZFtRAHJIAHl7us1xFoNjGUeNbY0BCB0HTPAn3cCBTXoyBVwL2ighw1+KLLlazt
TDGTKH7BD6P7OQjEscPJ1L7fPqyLJwbfi1FAv4K04R7DF+xyLmZFotLDPXpp0F8525mqfCInT9A0
jpKNZbuKRBCzGUijKQkmBSr85VDowVPh6mb/2UjdCL/S8XVMAnvvC+fYIp68EYWuJ0b2h8QSnVeS
IIDll6MFYT4WQVkGL/XQIxjEkJ/KtNRxOMWP7/YaXn8pMkDe7ywhiT7b/3KobBzDHHdNLCHHwtyH
VZ2d+hSR1Y+PAuIWbRmJ9wf+eDmK6KO+0PKKm7DGmtdGb/e+wB/ifHuUlWWjCEvs5omkUgxd5M5V
aBd2MoQJy5bowaEs3PJPZ55rC42AHAum26NdXRU8brlpmZFNAwCpl8s5mX4EB3fgdsd8c8bxVUr8
V+IfvPkeRdwX5z6etogGKxOUcRIDFwIUN/BiyI6IBJazTV6iICvvfRP1KFAeIuV0oe2/kRmv7AyA
sFxKYIRoTC75IKE9YkYLWPoFhn7w5M6t/kdswAK/vYprowALkhUyenRXq9hrU1rHqZO9JNJibWpa
99i7mLh9fBRUYhXABBwr5N8uv1UYxCr+Pkn2onWOfypJDP8KQjPeeDFezwXosWTOIJFGLuYuRrHo
v5n6gMC65Y+U4TQ32CVtvSWKc31xMArCXmic0OpQlid2tpVZK5o8fylSmGJgFuojjjagr6e+vTcE
LFh0oNXHtsqsrZbX9ZbX8RlkVECifLGl/qs/qGVcKmH2Uqh2P3zRkPUE4liG2vhS2/B4/5i0UjqC
+ZDLPxxBgGlwTUrIHGSq5W5syhRd+6EpXpAyGxyUEF0d69XQ/vgRg2ZFh5rUiC/I0/9yp6RYaSGQ
FhQvkG6hQ+tmtjeztjy7uOd+fEq8uri/uLlkR2VxmvU4K+ywaouXvJy7Eyxg66WI22KjcrIs4nBL
MqM3QDZXPnnVYldGTax39LyKl56W7Z2VGMkptIV/TosqOmpDCaM0w8wRFKsDd1ftjz0i2xQiyXZv
H8LrO1TXKPzTAOOlR3K9SAo42xSqAW688Lwuzxj/4JA8hFisAmc6qEmxZW2/chwpIPAJbSieyMYs
xivw4azMIEbZvYjifeRiQdIF+VbiujYrKZqmsS8BVCzbYtieGISvrnypEy2AGuPivgA2bp9oKONk
s9Lc3V7FlTMoLcC4cZCNAeK2uEp5usz1VNvlC0dF30skyzGC4XnC54ci4Iy9yICD9V+3B11ZSvID
ACM0/w2ydPnn7wqBxG1/KnOzehkxhN37mpmae40MdgsXvrKY1HBUOGDARXkMLSanYjk3mnhGvhTA
YH9HVl58yRIr/47Gi3PUymirn3B9ocLzkI0wVEFBYi7hGo5WD0Rsp3zJ80lH1b/qT9poWPtYN37e
XsFFtUWeQp6UOiLmhC/J0blcQUwdjS4KmFk3lPoRyFnV73nt4ERTIRKq7aI0U75ZONTscYaX5iRl
sfELVjaO7LtJZCKKodxPl7+g6TB0m+e4eSHGFfqReF1rR10duuzBxQe3urfaETozjY+tkstb8/Ty
rfPGuJOXh0wBl6jxMIxw1Rad+ZJWY9TbXFAmLtM76ttl8DDrdYVqaQnM6lMInL3+XdrjbJ8VlBea
r7mNBg73aGHN1m/wykX1KEYdlnw7alXzCDtcye9vf6rlJtTetgLfSKNwI59olwvVDbFG8FfTF5zY
mgNSmg+ILr7kRvCjYIk+mH/LwWjcAQuQr0GwKZeDaWrRqaB585ewaDDBi9BhsZAs3LhqVqZEa5sg
xYXzVvO7HKVJS63N8rZ+sdrZ2pumcM9stW+mWxZ74Pftxp2z3OxMiktN4R0vO4OQfC+HK40GQWZn
al6iUthnWAnw791ePYoB9+TBGdNzMw3Osa4xX9KmKjzc/oDLaMXwYHBJkkiPuMeXdDg8LRpUder2
RRe4cuupGpyEFbUf/nKcY/YHuR70SKoXl5PEf7PEvTPoXlD3cp7w2o6zuzGrhq0M+Q0E+v70aDR8
ADiBEpXlaXpcy4FSgThVNyBFUikoa+jx6JzxkVYQXQhmqPzOHL8apqjUz2Gtdf18wJ0LRNguKvBO
wlS9azBZbDUAlWkZRH/Eva7MZ4QZ4nHv9ENl4kuiQBpJLFQjdh2N4/kc+Jn1d4La7x+RT21il9UY
+O4qJ3B/TvQJnlH0Ed90Cy/pjZ16/e2gNhMeKVJwo5KxXE5WT3IDD7Z8fClc8afWG+E5LGJr44Qv
3D7pZVGUpaUFlkKWgjnmi1Ewlsfns5yozPaqeqxHE+WMaqzRMplF7lACH0eqYmJsESqJsKjPX1Kd
03/G59ppTrQ0Y2tX1RQTd3hsNeJQaYU+fPBppNHPZCdzbIEHU0VZfPeycgaKfnP50rsOyXam2p7I
Osygb58WuU/fbS9ZduOe4W7npQeObZmW1bUekhRaqdeItP+mxbO491PduS+i6JM99eUBX0VxF6KR
d7o98OJC+t+B2dcyscdzdUkCG7npdRzdM8/W+uKIqpk4K/jh3KupUqHHJOJXDXv7l9uDLj/926jI
AZAXgRFER3GRyghc8NJWmJmnx1HxAwR0tFeosH6v52I4K3pQ7bHTPaJnM++E4QcHC5uDPTyH8l6d
2xCP9sI442QZb8Ss1XacSUVOemZKcf5FtuoXIqKRqWRe7qCrg08uRdxcDNHegSi3FypiaL6OdFZP
IfZgaA3MoHzaIYvo78l0azDRYXx3e60Wt8b/LhV1PN4MUhZo+ZOmeCoHLawyD+6VPezGnnjI6nRS
mS9Salqv/ZSrGwuxuDv+z6Cwfal8gclfgvjUFgcpy9UyT0ylejLrSrt34ZHeo2tbnUYTIp3rCIwo
s9HHAbMcpq0NsrYtKQBT+QAhgfryIk9KI94kOVQszzJQYD4MHeSVXa/rRAhEXuazO4XmE5trXyF7
iLA7aHALRcIdnbZ6j2VX9RA39fQ7HGES78baKf7126BEyUsb0n9vfyC5Vy+PLqdOwn4kBUeDhXMZ
xlDLr43YRzehKxXs4ZEQUr/paW1s9WHk37McByAMD37AxmQpiyVJ4pF6hCSctBVQ1on/a9IZLrvi
QU1tNPw+PCvk82DOy23HYIuTUM2di4aPhcJFaljBoQqLaj4bQYQx1scHcmX4JwqAqFimpXqZZ0Ye
QRVzEgQNdL/IDigOb/myXMdXWqz0G9nR6DBC17n8SELTG2YL5g5WWBHBiXZK50DlPOqwy9PD7xkO
tsjKNTA4d5XiJv3G2+36QDE+xTWJ9wEzsiQ1OjTb4UtjkMzrxH5xkfOaj7nGjf+zFHUJQBc9zn8a
gZXpo9u2TXOkXD9t9UOvD5XsM7+JLlBtNq9Ls8D0IzEknh1NKXaPVjvATIuKhBOjTtCAK4fDUqXa
6+1PfB3CZNLL0Xg7zmzfy8VHsD0o6N+DdapHzd9jEjIHxxF7xulsZgx/wAe5/LhMAoMi/2AAROKz
L1s7OR5JpTbyxWt86f4FIzvv7d7s8SzVq0+g1aKfldu7G595ZaaUVmCt0N2m0rkExAsRWGXXgQTu
hlzJMFR1dFK6NEeLUB9dGiJzqjgbKfBKXCBKy+KVypWKUPfl6uKgNM8F2mMeGo4jZno5qK+zS0US
UcJEGzbKq2szJBGWEgMEPOOtgfquCFEBkSt8JwNxZQ06+pm5ou1mZxTfnKYdPCDordgIECvzg5aD
8Y9B2YozKn/RuxEL+IVW6fqpp2qtYt3PrVINxxZOQvkdEeT6w9ct3sAmAipUdnkoL2lvsxF35qTp
uaenc3FQEB72+gwH4oCy2dkAuv/tw2cDpDo1cew5ZBtycTam0Ulyx0mRh4yt9I76vo7Hsjb9yq2m
wXYVgcetULgSBWhpoVUjKc90t5ahEDfgOJq73ENtSBOHcvSffdSsd5mFM7LZd+6jm6rqFmd95Zak
IUQABqZHerHERlAYDOlJzblHANK+CVTk/q6qcNp4U6yOwnsTVyzkZa6sBlQQChg9K7lXjEVxDPWm
3zti2EoTV84Aa0f5n/WTHPXFjsTKLK+MasQpeAQkdjIiSLi7ITJj7TRrTqidGm1SP1g9YM2o91ND
RbeeuhzFuctjoIdBHXWNm3thG5lf7HA2vuoo8f6aQ9/8mhadZR5u78zrtUS2CxgUNWep/bLU7opz
ac6m6IXXWZY4diWaqX7fig1ywfVaMgoJFCVAnWxjScHPA8OIwUYwSmYj16elSKNmhY8kZQ1+etb0
03+YFYVA2siyMb6sisR0FloH6VzPEoP+RMcuvNOLaeMauD5ib11cbh/eVUCcFu/nVgioJ3VSeaCb
4ofcn9OjH/Q992ymoUHRRONPP3B89cORUg4LnpAVRS5q2YovfQQMKMuVHqri/TNVd/UBvhgquRZ2
m+Lj2wNojtyVPI5hSy4OQdTxhtNwHPZqq/+nK7PuPAUfF3+nPMDOkycNP52r3VGhlzq5/VB7cYc5
LTgQs/o5NRY109u7YmUXklpTLMMYgV2xFI+bfAqLKShPT9PQWOtLO3hQHe23lpa5N4pyS//kejgi
MMB2OjE0dSkxXJ7lqTBQok7mwQuL4BWze3svlOazZfbOvk03G9bXue9bvH/LwaiwL01QsrbKFQSf
R08thAWJ21fKva/EbXLk+nY/5X0WuthbVOC4htwdtrhp14eBYImmmAR0SayLTI3f3d9Ojt5NnlQT
Jxw3ROo6P1p1/o7Jq7uvzOE5L5Xq9MGvyaUma4803Cgw8DC7HLEzdTSIKlc8hbWNFuxoHIWG1nOY
O9xvs/rRjOFtNBrNvGCod+qL+1RVGoTZSlU8Ramm3PFAa9Fli9r5jgvfKnc+8WFjxKuMCFQZCd/b
Q5BC/hKeHI2dUqQVL078TWbrMBZCtLvA1+x/ayUczY2zcXUPMBr3tnw0MTly6cvVhJmkQy2UklL9
hMnz2InPRjdtsfDX5kRugBMYB4tDLzfxu10yDnVA49KOvAEv+kOC0/DByRzxINJ8+GiSwISkHhzn
XbrELq+cFMxBjnFg7FXFWD5Ab02PkzpoG7wyua0vnuuMAoBQvudIfKiDX06IaO/3JgYFXkd55Y8C
FQXMzaIYHEybBX7+95BHiZLuGuTJg8dO9wGZ2UmtuVt2L2sLSx4r4XTyJbTs5oVC8fFUR2iGsqNf
HGlAFc0B7WOzf4pdq/sPmwXNAvJZ4ihlxcWs3aY3O9vsec3nqI9oilJEh7bI23bj9lmbFTeCZJWT
idG6uVzdoZ6yiYoyLNPUjucd/Cfn38jR5r3qI+f+nwaTOCMJiadGezmY3/oqMkcMhjICnSHVjYMj
Err1lznLcPX+aPCSs+JShb0uo/UidxiQn2+tQUDZAYeKAJlZgy9CCiP+ByXV6FmzsvjD54ERuYgA
JFKbUJcpUVai8E3lKvMA10vZqsHOxanNCiwrPj41cGdYkXKdIzq7iCR9nPuhWVNVrNO2r3ZKqWZi
h8tAMR3svoyCXVXJCsTtQa+uH3YJu1+2XAF5oAlz+fGsmfdjVGWBF2Ba70WKUE4CSwiEyuvsbi6b
V60J9Y387+p+h7PCY1wGGGrIV6yOGER/HCFU4RnxGB3bujReC7cavhDT44PwMSramOT1caClSCom
TfgQ7Fg65JZOQa9koH2QjFQlDm5hN/8IJZj+qMVEm/b2il7Pjk4FhAGEh8g2ec1drmhVKAbwH0oA
2ShEsde0WikPQzkJ2lytHeKgYGbVllX09WekJSVh9RCheAEt9Z5j10gtK2tTz51N/yGZcarYpZPR
fqEpqO/aeAzw7ugidSOKr8wVaQEI9aRN0D+WNmtWDq97tqHCJPb8q9XD6Hea5913x8grVA3gYn29
vbaLDwnZiGcQ9kBSTgIw0vIsztDqG6EV4xNxyN+rkgjiINF/CFt7y7JRnrZ3F5QcSnajafmgnwDo
fRFClaasAPNb01NuOtbXOiosqpBztJGrrI1C8wIzdn4xJarF8WtnDAfydhqfFKOhxkDMPsaGnm5s
SUNGxcVk5FGTYFDZTVzaf5n+MNZFaE5PUhgq2etqXGnH3K3xBIoqdvHB7Rt73NuVPf0OWq0sduCI
rE8BDyrdGzD4eVWDwv5SKG01Hps80wGD6KmPt0DUpCw/rgZiF0At7ndNhq7C/aDgVfFgFLFon5qe
vbuXxIH0BI3JGM7apBfhSUlp4D539VD1B80I3V9DzouU5lEOWG83GXYQfIotuwmfktJp8qNbTvWw
D5RaYaUMHjx3CvzN6T53q+xbAs5u3vl1qY8fS5flRpCaMGTKVIVwe118ollTS9T+HeWp6vKGtmPp
HtUsxbTDjatjnVXaRxH+QN/xLSfYsfEIIYtrQM0SYYhsUJ/0oTL2ql6aR8mS33WzHm/ti+ttAc6U
FIH7lObqMk2gmt9bkz+rT0rStgDPoM/NTbB1r8kFWmw+B/UROnRsQQAPiwU0bGxOknrUn/DAFlj1
1KN/GuxGPQZqIsBWdL/bWLWK09SjxXY7XqwcLxZSJiU2VIkr/pguhj6LxnR8qsw8OwAiDz4rWmpv
7JBF8GWHUAqEvEuxS0LilygLDoJijShoP2HZ8IcV4cYwOsquysNfAfrku8nfeg1cT8vQOHm01SQT
j7YnK/7uNSDybrDqXKhPMf4zd02cf5uMcktbbXWQN2VoCgsy4bocxC2aro2tSnsKWrRgYIeFJ+LF
FgDyOqJTTwafDlAQqWuYaJejtGnZ6oJ+8xNsOr849eXcmDtUOqgpY2u2KUu38qkMQEyQ5qUNw9Wk
bLut/MnvjacxdNXXDgucewg10QNd/uCpanTjNMLz27glV+aIsALDwmgCQrX0fRCm2kw4vhhPPCTF
v4ZT+9/mIUIpDAPuagPWtLiR2Yuog3DaDGn7TndHvVxPc5jUqAai+ITbBCaZwkwORhkiU4aXzMGn
kbVxwlbHA+z/JspLLWERrZLMGgKfIsZT7CfDYfTBIttjgxlR0Xc7PIrGz7dP9PUHlLnqm3k0MD2a
dZfzi2CXiQxY6RNZqt3v/Ukv23tbOHl9r7qNXT02CD6h+pJmibmRRV7HMROgFtcA6R1aKEvYT6uQ
fA2zaj5FeFvt/VHx/0ZRA9YthNvzWAfTFwNZvP2o9ltuFCuLLOUJ4EbyakZuUL+cdEwXOJgcROfp
QQ6HMvZbnIkmfwfGx9nl+Wh9+KNSaZDQNIr38nZYbCL4RVWJoiIVIjvId2iRJudkjsK9HqUJCKt+
6n/f/qrXsYbxMM/k8YgSA0n65QQndw6NNGrFE6tv7No2R2DaqbZK9tcwc3YO72Ep2MtZ5FK4HAZ/
DSOxE0s8mcL0ciOZD01f/jWYym+z1QOQje3XKHSag61Mz4Nq3jnxOG5sIrk/Ly9DfgKgLg4psyXu
Xf4EBEgATZPZeJ1hdSE4St8aviYFaToeRK7TYiyGQG12xiQy9H91qor9kK3gynO4veLX54h3F80L
XkM8OOk8X/6O2dCqMImSwHMr391NdVeq9Lab8i+rRMmxjJHAM8Kx2ipMXE+fJ7R8Fkl2ENWJRbjo
bXekuZhFXmFN1h0qM810NMqsVHZNqFnTvu8V6y9dm0xzV856+y1XK+PX7Zlf7zVJmuAgy+YNl/Xi
xrHtWrGjAUhXiFvBU5Oo8dHMq2FjR18fWeovslxuyjIFj6zL9Y1H209ShCe8XGjKboiHB/otzs7t
xQO9961X/MqcCIlUH8kHDN4SiwNLsGqrOGgzD0/2/DXRc+PouPFwd3vl3l4jl5uXSQGahaGhYhex
rFWHmFIasyYKD6j7bGm7itVLdnVNMfHcdWr0q8gNZT64+VDiYyVw1xweAqSVh4OTY3tklUpv763M
KPSvGEWKcGdOA+Vg1UXIYh83SlUcJtUN9HtCDkjr279+bY0o0XL9UmuX9fbLL5LFnV3knZt5sdqB
YPdTsbcLvOJuj3J914MKwjiBWi3lTeChl6O4I17nk+vnni00Yy8mxzoMfmrtSwQ1TreHupoQ5XSY
drCAyTl52y0StM6frTK3/cJrVTfaD30o9g6WYxsdyKtAwSgcFjYVjyCaZosJFX7c5Wo6lJzYLDpV
NTIEYT1ZYuf72LbvkFXpT52lhRt7bWVyUhmZhEky69lvl+uo60NqoYldeS1w8H0jOvQbDXU8fngJ
eWDxIP4fzs6sSW4j2dJ/5Vq/wwb7MnZvPyC3qiIrwSJFUuILjKQo7DsC26+fL6rbZpTItMJkm14k
o1hesSDC4/jxczzZEgfN/TJKXkxJNmOnex5pKtr1XR/x7qyT/dtRrvYEXGF5zFI+40LFgfsyCj6h
VtIkI2PBTO5hme30OSe32QPKbFXqrkMhtf+abKL4iIDaatqmBVPxwVvq8zJ29qkTprMfIhsBPCW+
+wYhA0LECKEfgDVJG7scFVBMZuAT15yFNulfWZsMPe1Orw5pM0/0H48iREB90e9NcGVY+Po6VVlJ
v1uNUO1TOoHrtjmnuoE0Wz+nGIKGyx8hXfdHr8iVO3Wv6LcnIJV+cmkeW2QQl+NM+kZCEWVzVt28
fnDR+zjFWdYfRObcWSt7DcVkSsIkZVYAvctQk6UJM281QiVa/aCmmD51iSkOGeDQuxRTsJe3N+b1
R4Y6N9kQ0B1PPIzEL+OZTp16Smg0Zzi99qEqrPJYaMqdzMx/jQqIkE+ATkIwlMsoViNMWka85oyZ
lbqPXK3w89FeaD6d643E9eaAwCGpLZkQJ9bFOEfL7LFf3Oa8WFr4HXrS+KHr52XjjL8+Epm2v0VZ
LRN1Ilx4EfE/Izhk7RLboePGSPUWh2XIoH8q1vhT2EP6+T9YLPxN5VnFkq1fdg2NuxoSoe15idzo
aZTenYY9FPfPINsdnE22pki559VimX2oxK3dngUmcXzKKcbccTLffSKSkkg+sDSxQMBuFSXE1rVp
XTZ6F6bZztQXcXabaHpyMLr98Pa03TgRNUlmgVlKUxdKi5cDGpAZRgJtac7R4EWf8nZRH2ctfhfN
ybBxZd2MBKgge48hrK6x3ATczip7p8EHShV7t8MtSYtTdzcnQP9vD+rGPkeME3qhNHOQnOfLQZHG
9MZQpO25nyJlV9R6edQj4+N/EAQoUsIJlCzXKWyh2sLu4rI9a/Jp3xfL6PeztvUxXSXKrzuB3Fe2
WIBCrs7zdsCxtRYDG44v9bGpcYxtZqSBSNaax6go7f9g69HIhqAJaayFAMjl1DkJsJYnZkaVhFNK
HjgL5VgqSR+IwarExp64tVDQ7aBwSTlqELvLaAaihWExLy1CokZ9ormy9FsLF/m3V+rWzvtblDWh
KvQQOcOtqz13SYKokjWXuybF5byKo19vR7o1HkoIJDEkZqhxrMaDml2/gEy251ZJhsd0XMxd1E3h
4T+IwhORRWL7XfGEI72ssLTx2nONScq+1eafWoE/8X8QRMquUw4hY19n6knbjEo0Zt051GNzH439
eEL/5f4kneSZm48tAK3uijCLh43rCbfqzrAM3G+aMVjeoznl7Vbj+s2FQUrxVWVGIpyXG03po95e
wqLDc6ylodDLJtX227Js7hY54HuFQMdJKqW8aCy8DNR7Vk8XVMK0FfO852ng+CKh2nj34sB+QPQO
hSsVrHa1z3Jh0YRrYlKSm6lxCOtu3nUO/IX/IAonKKeAVItYc33zAUKx1dpYoaBGsUvTRNkbtbj/
hCMZgYTBicMeuCJjRENq14tuQbXH1PiDniTqT9rHjJdo6bPHiUPo+9ujkvnUxSsdXInxUOgDkQRW
X20FtxwqZ3JhMC9OrYqHpBBj9rEoRFoE4ThXzXM5haF9TJzRbR+oEffR3Sk60CFQMC4ZPEHgG19u
kbFgyidzqM9Z24HRxlGk/apz9AJ2tFQpv6PaILZOwOtbhFcPEaUVHntmnVCYXqqqxWzymVlmL3Zl
qZjFEYrBcjIsbLV9Ry+KLTz4OqZ0UJBMZ6AbMqXVl6AKJAdTuGXnaFbHGK2zvLG/5osxRJ8Vs1WM
73WWRhsghvyZl2t7GVP+Tn+r/ETdOEyAvv25F6r+XgsXLL4BFL/N2d1d37yKZdGT5yrCXzT2rlbR
dZfOVHALOtPmpOynFupx3kT1xgV5axLZqriCApahFrMaUDJo/aB2jTjPRvalMDvhL2n6Xiz6o0ir
reT21uzRK0huRq+ygzHU5exVlbZkYLribLRJ94RW3A/owPPJXcIts4OrSPL0YkdD3KeuxRVzGUkx
gP7qfurPblUr+xTfKbp4jM5Plrm99xDj3OJGhmJM/y0Z+2qdirmpEluJhnNY4h+BRJHYp3299YHd
GBBZIKxpGFCScrw6kLtmGrRELwc0tJNG96M++XPKwqLcZ1Ye3ZuyMyIgehgLfMtUOld7wuxrqxld
fYAfZFfondY0eO6qwdPqXaOXYF13npevNHSdc0q+g8GGL9eKvMlqu8Icz7o7cg0I+HnlDt9lu30o
0Xqgbjx3DSKEKG98aXjyiY1E5HpqSUSlrxP3EGDXFeFyxgeaJVbPdp4nyPnAd+60UJzGxdpS7r16
uQIRszHpbuPbpvC6SrbhHS1xMxYG1Nhi3qGGVPE6cdOjqzTmWc9b50duhMm95U8qZpzN3ElAU/TN
r74FN5oaSrmtcxYuDQUnSkCRdUKITYv3yqDMWxr+V5kQhAYLIz/2DuUyiqCXyzmNYsiivnLpCB7U
XR9rtq/qm6fj9aLhJ0J+Qo0V0ihp6mUUxcApwzPS5ZzH9GPvW7dndzp955aHUWBBsbFH5ed1ce6j
CkbhimocPHzZ4XoZrtZSafU7G2c91M19XMF5sme3PerWpB4zq9F3nUgoKAMCP3SNvqUAcrVvsK95
dWKkGsgps9bzsmNIHIVwljN2IYiFuWNLiM5ALekdda7W8mOZX+wXdPrS451fJ6FhjUBOAXvmGWVc
jtzU4jFWw0rD79Kt6yPCELF29Oo41g98qcO059q13J0VT/lyqJXOvFO2XVKmEGJg9iErS4/x1YOx
scmiKm0wz+lidDsr89wPGjKLz/HYaZ+s3NyqslwtNbwzSDm8FfiHUujqpO1F4SXLYls0Fintg66E
mf1oVVZOnZI78pCVSa5+GBsHboTZ63rqm7yUjcPbs371EclfAnQVZ0J2G6nx5awr0CSKOc8sAAYk
3DmS8qeltPSN2sLVRwRvHiNCsEcwVgTAVp9q0dWLO7jYbIyxVj2Ns5Pta3D/vbDM8j77S7mKkrJG
2yJYLqr0qw+ISgmPFs0Nz5bXm/Oxx4282EWLFy87U+As5t87f2jAgVLzD2kwEPLl/DlG4xTT0Dvn
yasj344w7WuSpD69HeUqeZI2KTz2IH3yKqOf9zJKjXqfmDPXOQ/gdIHjtvpPBybLYz1m1bNXlOpG
d+v1erEpeC1DvGQimc7LePmgGEsvXO8cz+hT+yEaAjsquvmLjYHHvScetxOguyzXQ1DmXXsZq0W/
qxZ5F55pQEeHCZHvdo+aTX1QO9PqfbVzB7iSilvoB02J7RwbVXPZmN8b46X4RMmTqiH56bo5IK0t
l3oKm6bCPfSh0oTYJ0XlHgZHzC9vL+Vrw/XFCY92GWA8BA9wSqryq1vSNnLZojBmQRtqTe/HFEjr
U8rCG0GmNqI92AkH7j5OTdy3WzKF/qi2bWue6mGelQdOxNzc21aE3jISRhiJpkaczp8RRinbo5Im
Y+jrZW9n71rErAaIm571V9s1VuVX1qDNI73XxTD4dlNjZxhnniG+tHNiEgVrzXafilz0+zlPK6T+
0VmrTD+LWnoRaY0qw98y0wzHBzWr3MhvOVAUf0QI6zQDUIc7BOpN45SZ/RRoBez9l9Czw/AxFfDl
3muj0rTPWtS07b7zakQopjIxjcdSt6p055Zmj+QmHbjFV5rC5uXYmm047eZ0mYrfBOJC5qmN1Cg6
pHrfLXvV4l3ku7k9fUcUpUx3qsEHcUiKAquZOqXb9eAW0eT6o7sYzUvW6YP1aLe2pTygRhQOO76z
MToyr6p5WDKE319ESemu8zVExb2jmjhd+zUWGQaQfs5rzEB3o2l6M2iVsflDsF7D53Ro3eLbpAuB
MGnSggNHdZSFv02NE1vDrginOHxyjaQUH8JJV+ePnlF1M6SURIsel7HVar9GwKg+wXCyyH/JPO0X
mLNude/ji9qPxPIgblOYJJe5/MYgn3ZwYoosIN00vo1Ns3yJDex6jdotjopalxuZoNzDl3uc1ysF
LhSvqM3gJnUZr5y0BUn/oQ4qBJ7fadzYwz7EKPMr4HP8NFKpfYZ7NfzqJm3aeDjfCi0RRa4qyUFd
P8iyPCqmdjCboKQjbXioyxynJZryF5ysZ8OpTjON+/3TqE2Ld1oAvjdYvdcZFMUvnoQGogtS52F1
/4SGifapIu8fO9f3aqhVv7UqNnOHUiiJ4Ztd6Vlg3unw+9vnyvURBnTPdOMdIYG7dTMcug5Ji5h5
GihNOk47zWxx08ImLdq5bp9snJfX9xHVD8zJMGSlmkgZ+nJ9myozVcHNGoxZz0GAnnL+V06n7xe+
UMhOba5Z9eHu8b1qTDJG4FUo9JchjVhvFN4XWaBkS6Uf9a4J80NJr+/wflHzxX14O9x1XsRTTEob
y24xqTVzGS6pAJJcFdWDArPGQz7M2jEs7m1mJ1mBiwCVR6a9/MtapLecxmihjTE8Z4bZn2oInB8r
sQwPCL9Hhwyehrg7XSEgCyalQGS1Qu7ev8FKupmaKR7o4Zl+OP3kpbg1jxgw3T959EnCJOFGfdXU
uoxSAJOVtp2kgcenHhhLbO8cJXLujoJCMw8FSYSg5LL2ORychKypMuogxjP50Nme5td61G3su+uN
gOYGfbsAnOwF3pursVhdUeciHwPQRfFSF+ZwSGN9q3R+I4ocBGAIpD+IV/LP/7YueaQvQAf2GJh6
OT9hnRj6BejM3TOGiLZ8NPO6eWV3XUYJM5B828qn4JXk2RRK8muq62VLWUNOyeXpD/AAx4a8kT2G
AvVlmBLiGH1BwxSkbfkuDhVnl/VRihM7rTVvf6VrATWJelM04FnO+wWO8BrSqW1r4lhM58CzFMiy
PY8Z9zTo4+J+qLuoVQ9kHlbzYcrsXvNHulTG71GhgJw141JGfmoJRPOt0BnfW2OkWH8ueLIXGzvo
xnTI9iKyPbps+SVXR4ni5JFGvjMHpD4Sg8zVh0nrReA65DFvz8eNbYQsNeUUSeOSJYjLmY8MdRAL
vW4B/RdO64cRBhsHxR7b7vh2oFtjIsXhPYfQDgfy6tljhBmy9la6BEMmhidaB4vdDKC4dxdH25i+
G2PypG4mEDViNFBmLscUtpkSmX1WBOqsag99tMS7KMuzjZm7vra5sjmvME0F+uStdRnFSVRjUaKp
CEQziAc9NesvdC9aBwUg0PcwQtrnQswb9ZNbQ4N0Ld02EfW5eqtKM9Fo8nqC1rSr10lZ7HRA0a2P
5MZiQb0AwkJehItznRpE7SBSJS3LIKnBDzwqFyfIRzivqEb2wZyX+pugXb7waRMbT2E7Pk2qOX7D
ACR/yqupe0e5vD1EFbw22yy2NCCu5gB0UvrySZII7XdrYWxc+WZ9doQWDEUJKmC5na8qjv749n69
jiIxc7ig0HkAKdcfBmU4Wsqi0g3iGZbukmTaAbMgd2OrXh9HcORk3ic7kCT1dLWLUh65Vab34pzr
xWz7nkkq+AshBNG9jxarUZ9LwRv2gRr0TBPe4rj1KVfcxX1qojLSd6FI0/7Q4tU0+ZM9DuAly1xs
yZ9dbQepPUSizS4HZYTuebnVbY2qoGhbcdYVvfHTxIBYh/SNr+iZvrH1rqddNhaAqcH2BxxeoyPQ
Bnhx0VN9pnTS7gYnrk5Gmnn7exdXfrLS3YUgUvLlckBDMVSuszQDmglzuS9S3jRYr+j3pk6y2/dV
CVbW3jnMLqOoZtZpsOfV86LY2hNeL8VeFbOysYXkT7m4O1+j0P8BMKhRflnhcQ1dbDDjW6LwavBF
av0QxvJQNXiW22Fkb4zpeiuAWrERKEjIqtwal7PGlNdmbmiA216IXVNGA4jVNci2i9z4+vYq3Ywl
i+MGLVI4Yq++jSrsaNpEFPKslCnGlG1s7iqFe8OzQXjfDnW97RiWdGNH2wve6jp5nzUwDKQKtPPY
YymkoSe8Txakhd+OcnVlsFSQfWkZRqeDQ3x12S5ZPvb6wuSpsV3tR1HOADJC+dQbNOu0RlUfNTvZ
avu6OTSgWlW+uq6fl5ONwi9YoXZe5rk7GiUgYIwT2t3frUQzuQ6h7fGMXuMFmuijLq5M7RwbdrET
Xdm8M0S05Yl8cyyyLwVfS56s6y4Du5/mqYHAeRZDb+3CNG0eFaXb6qm6GUWaxki8DT7LKlXJrBgh
y9ll37UO1q8p53LTK1vcj5ubgY4t2ezC83TNPizmrLQH4IhzYS7LTi+SwFbD3/IKn5qqfh7K8F6Y
W26+/xdvjdvHamphrc4KpXX/rYxwyRZeVO+tUmzRv6/KFDISjyyK3EBHFCouz70OkWFhzop2NkYj
9gfdfUii8sGJEeUwmuVzs1TfQhG+YBV8p5oD+SvFRKlpzmmBys9V5Ly1+jRhf2CWGZ4QE58hFXvl
Qw6odG8+K0PBNYdNw1MCxPtykFnPtlgWNkksPH0n5BdceTiR0bay9Wa5tR85cGF+c42QkazOQRWE
uaM+q5/pgGn91iuUJ5u+6dPbh9Ot09YGe5O8N/C+dcd3MpkCZ7VGP7eh4x4yw/sVwofYu1G2VVV/
PQwurywoQCDZFHLhkFCluJw7uje6OhTVci6NDKsRLBEf0CbWd3nllKcRJ+RALPH0LAZtONZaHx4B
OOuHso9GcE9nS2/oenphhZNHIo2B9ChtWZe/TVEas2Uu5nKerGjelbmHJPVSGncfkDw6IV1Jkg4F
27UuM8WeNkKMUz+XTOs+6odv1tRsCRJcD4Vjkf2IAA4VgyutSGq8GbCtMZ8jpVaOWjQ074Tbmxs7
5SrjQEYE8gX1bdlizuV8OWFhGAst9mLnnDT2+9m1ngcIgX6MyBX15q3NcjUki/IK4s30REICgoNx
GcybEN0c0s46Izxl7sfCxDG9MLaEKW9FoZFScgop57BGl1Fg+g6pNw3W2Wqtxrf1wTuamdjqiL4Z
BQSUTlX4B1A6LqO4bgv7hsaAM43tCW3CivFeuFH46e0P+UYUqUYhL0mEAKiQXUbBHkw1F9pCz5GB
KRGeq9ph6JVp/3aUq+NCus5A3gCug6B9lUJPs9d3k5K66Eh1/acmp0yUGFn/EyUUsfHp3AqFzhIt
mSyP5GReDsjFomtp+UXOhRhKv1r04eSYVBUTL23vLTszKhhMtM1xzgKyro5aMMgcVaeC0qKSxfsq
zYQ/q6h4d8WyxQO7sUzYuck+UArqbLtVqKSq+kLpqGJGKtYWItTEs+b28723vhwQ7UIA0jx0KM1e
zl0bg+0lRsKAPPOPRBPxoyE8hAbc6V6kUEo1QEXCXI1cE0mDy0Blj3ILvn5RYCiaOLi1/rNCum0j
gYZnyI+5uDp4CYB683YDu7tuuVJLcindFu55bNu52te6G31oHL2cdoLimAmvWa+cgMu0yffxjPfO
F+yCJvfFiTC4eoqA7ceveaJm5WEuGyTIbNLHekdVUT/XbTaEX7VxrBc/NnoqnpWmDNjQpoNtPNaW
4rY+cvr0pvi93U32AVUjrzz1aZV1+8Kb59yvXDVS9jr26hN+JGTEx7DPO9vX9HQ0D5U6jcYRM86+
OXpaNxanKB6r6UkMrt2cPCcsjgnSXpgqUauY9I9zUS3j77DbqKjazeQ+RVlsNg9IlXrx4+hl1V85
3+AvElhDOy5j6kbvvTI2k6OUYRe9P5mLmuzHGgLLx2kib38JMzOOT/OotWA0SjK37/XRtTAFAIGl
sFx22UyTeZV8qwrBhidB9VSa/PFJwI2lLD7ZMYzP3VSbeL5WSOqW77nKp/bYmOnyUc07549MG/OK
3zav4/20KOY3LLHC8ODO5aJ/sgfD6mEdu7m+o9dL0X30IBokgJ2wtvWDDWWh/rMrRPYCNUTTEP4g
9TqWvZXEx6It4z5INTTHnua2HsfT1OVad8xSGsEfQl6HSD4gUja8jIk2/KHMooccw11o5TsvVkLz
F/BjpO7sZcrnvxo3cfRdimFHvyunou52uZ2GzseFFMs7NoNZD7uyGJbhZGmllT70tjPRgF9U86g8
cyXSwGi2ZvShYoqSH54zhtlBBTWLj9hzG7/HFj4wO7r58vrgjVnhvKjZnNPfPYTxx2hUvHxX212t
ILSkNs1+cNJRZWOIQd+PUxxXvkG3tintoTLtqRjDOeGhOHvph5625PnBbMts8VkMhbp75zTurqCl
f95R3U/jv7DG6d2dF7XFzzDqyo925ACRWeRa3a6OxvSjmI1J/S1fhPE8q1NuhT47TfPQBrPVdDeX
llLtUzOulse+V4secX9Pj1+sxczTfR+bShJoZq6kp5S3ZXSCFmLHh0WpXP0wx72AhiGX4WtTa51+
BCDQrZ2apmN9nKq0Vk+QQoS+0zLMA30q3N50ouqazn6c5Ms3BPXsQRpj8D35ZhOa+T5BWebboGF0
v+8gQdQ+bfqTvneNRrP2deMq1qHtO9X+pWlNoe5io9UzCBme/qEx1MT+oKlVV2U+LVjd7xnfrbaz
rSzSoYvlWn+sOlP9+fbNeH2wc7xIUhF8UR5Ca3xSNFECuKpROh/LjwqF/c8K+pQf7wzCLQ6IrgEw
OZSY1hwYCroiGbKlDAaV2m3boUfu6Mq4ezvK1c1rgyhJ7Xh6kyGHrgELbVTHMVeqNoiAsI69VycP
VqLoX9oe4du3Q13NmkxWMHqAtSRVMNbOlfhzWLHedW1g1b39EA9jsTMGzdi/HeUqdZVRZD0LCjs3
yLpqVvZ0fhWqaIOGd9ATFPaWFkNeOXDNj8iD//l2tOsxwVICw2TmyMfJ+C7vxEbxQjUfUxF41Tij
QGZXvoqJ3uHOKBQbKZ7SmMlzVBJBL6OgXRBS4hj6IPMG19oX46i+syZv6jbS/uurl3ZukHc2HtwQ
YODLOHpnTHNNsxoilPRj1lk8FD4sy/QztRHzMEEpOka2KKONJZOPwcsbn3qdBv2JageZ2ZrEnifx
FPYjr43GGcJHx/mRamNzSqOOLt6spKIf97iKtQLNiHvnVZp+UBjjoYp80TqjiVSEn5bats9lrU0n
M0MCDfWkT28HuR4dmSaP7ddnhwXV8XJSsWAzCqk7djbcUDnaimm8Sykr7q3aNY95pr/LE+RnvG40
7s7XyHF57qJqSdJD7nYZ2BANt6XRe2f8Nm0/gjb2rlOVaiOfvvre0HQDVOAVgh2mlEm9jMK7qmlG
W/HOrQjTFy9z0qNm1srXPqbsjtDB8vnt6byup0ikE+1XWm2l3MmakksHpSMiji0s3opy9DUFa0y/
qSM6y8NU04WfuYYbH7qsEMWfmjdLTdVMCeHQZWPVvS/zrJqOeUOn+HPm5JbwHewUt6p418cqvyQw
Ojej5FatmzK1mh8ch94YcPqqZC1tuk9Jhf1YTHdbhII08KKllEcfDQpRq8dgFLG68aSKoLDmYY8S
XfYZnUzjXV0pYqM2eWNUDvQKSVOkYkhv/+VaK3Eze2NsiqDFcs7ZcSgA6VhRhLFrpbaNfdxYanne
XBwMDE0W56SdCo8PU/4+f2NAzHXeq/rsjEHPKtLApscKJlJLbqEB6WKAtusEf+2xtFpH9ytjUJvP
Li6mHXTGOnUQydaS6CFXFyomoxYnW1jM1XHJrwdLmzOTbahfFbzdUel7iPhD4ChasjPGlLyVMtr7
RPfoY7Ya+jEnZavCcOPGAZCkSYYec4C1VzPGv81JbCDrMVN4DThMBSI6KKV+CJmTjbm/Xmp5r7Gj
ZN/i9Yt8ztVWzYplCnRBSXhnKNUSuErnJXsxL+aWxd+NaP9qc3Ekv/gKLpyLZNHAzpaAjsj5IUkE
rNUQez+af368vaeu10y2RgKzytcyMlSr09irpqUq5nAKuLmVF9QZI+sRzFzfl4VrFEf0X5p5l2dj
G28kWjcCU2wHReboelWwvdzLuRPBNIGaGgA/1HsgdcWPNWXcC9WrAq1p8odR5vNvj/bqcMYLRSZd
gOXypnNWh7OzIJBdDdEclPnsfUyGJXpXKpaHQF8yvMcDFd31twPeWEjASelfSQJM99bqztFM0fEy
LAnI5D9HToqICfrcn8Nwk294/SFwuYFTspBg/d66TmmXoWYsTjEHnerG7/Q0Q3ewSLb8BG7NILcn
DcLol15DbZVpRBqvszkww3j+4lhJt480Kz+pIg33ArXqDarojVFJsUgaIigiwpharVjntXReJ6Ua
ZNBQP3GuFX7kJM2Xt5fpZhQp6SRlzXlfyD//2yECQDSX4dyoQS4KJPeMpD56vb4l134jiiTPg1JS
LuSYXG0Go8jzuER3OrDG3nzMRm9+BsbZ0nS4FYVDGCwP5JC32GrGxrLrqEy3WoA/c3/I8n6ii3Qq
9m/P2KtV2OVdxAgAdlF75cynbng5ZaOTRAou42owUC409mFtwJGrwFxQDKwm9YcyudDXexi+L3Mb
N96RImcXRQBGteI9zK2qZzs99KYvszPNy3d9LHPnUKqOsHb4Z45u0Oqlmu9UGybhUxa27U8nTOz+
qWqSwf3MM7RW0RFLKFIaVhynxzkelGHjjLrx9VJ1lWUbiV0DxV6OsUeJLR/KRgvMInHOPGuQ18/q
RJIPNe3r2xMq52s1n7Kxka+XJyGA3mpzTG3B+ZGqWpBXKj3amgX51KePzvgARtx2hzZPdXsjV73e
KlyHfFUAYdKkbV0gdXukyqapxFhFyfST7iZQmBaz29gq8je/HBlANi3TTKNszV17tme6NpQZggyB
Z1fDj9zq8GyHZ/axXIC0Zjx8v5q9VCydVXOD5369fjQ5wRfljY3mBDf/5fqJ0IAtFLNHEcyo3+ft
rH0RGcyXcQa/fHv5bkwloSgBA0/Q6rQmMHLX9EpXESo08vHZYKs8JbpwNiha15cmyQCgBN2jHCBo
fl0OyOkRqBZTbQRgvu2+tEbrWEyl+zzpbfQpS+z8T6+3wuO9Q0N+GwU1qKp0eV7ZqyOrnLdVqRsB
BRhvh3tg8sX1YuvuXFqSoFgl9N+poK8txOY6NecKb6UA18PkPda1fOruaD/bjbNF8b3eFiAu0Ew5
JMmn+ffLWSwmx6sV6p+Bp8Y/2sXrH1VRz8cx7rZKeTdOSZTn4EVTmkKakAPzMlRsG11oNoYVwALP
FEx/aeZLD1mKyNOjZmKIuE/MsabTCNch7cmOl6XbN3ZTBarXuO1BT6Z6/pokk4cs6WDK4tZkqulD
5AzJh2bOonk/t0rzJ6bIUfLiQBGJHnTkNIqDXapJTDuSiyOyJorE86GrNCGtTnk3b2U5csIuv3A+
cHru0INjD4AzXY4SMfYyHN3KCNou+avqG2PnmOKxDmn20ZPu+zzEj3PWYvqlbGSv118dDTvU4yji
o1rD2/EysJ13ywjgrQeGV9nvF1NRvudWq218AK8UvNX4KLJzCaC/Qpw1UjegvtIubmsFtD+5O6B/
65y7tthHad+/aE7XBSqSvafZEtVumsf6Ax4DyR778S0jteudS+IKKUK2PlOJ1OT58Lc8hfebSJAc
cAMHjwkfoFLZtVNTAdwv2eHer152+cmPkQtQKmtdhurtKipCymiBqbjJwcDJgoIIVZG3o9wYEGxi
eCsgbJJdIl+8fxvQHKm9G9uFxfMj7ndLXqp+VSQqhSbb27jMr68h9BF1Onlp/5GSTatNipBb5om6
swItcpT9HIn+s61lwy5qXUAPzY3p/pu0Od1PRl5v9Hpd71Nig49zcLNbQWQvh+kVLSkfUrdBrVTp
Ho/S6OSO87yxZDcnE/MCaGmg4QhTX0ZxaZ7CgmKwgrGG0pf2ThgIO22OTeWlG6f19RfPgBzJAZe+
DJDGLkM1rTLhOapawQwbE51Q7oiPXlJ0X2O27T4zjOLPvE3F7yFQYORHke1tqZXeGqx0sMXnkorD
1X1hJmY81LXClGLc/WlS4uEZXcXoK5tpC9K78f1z5SLMB8sEEvaVMUnVmshShLodIN4zOA9tI7LI
r0NMZnzNSVNnV3nx+KXqkrYgeZ3y4aR6XdI8263mLvsGLlZ5evu7uTX/JMzcYjzeqSCsNpSZzQ5q
n60dmFE3A7Hn/Cb6/FvdNQezsi2/C7UfnRcdtSq/W9QXmjw9kjBGNBAoSPmXS7/gbzJKO5qA1Nnd
DYkaQkaP2lPS9mJjlLfWWGqscIcy/TQAXIbqqJmAosZOMJST7kNnsgOlt9EjyULz49sTes3QYliI
1LChyEAAelax+hHT8iYaHfZTPyh7sQzjrzRvUGQslGJ5GbVunn1nEXkwj1ky7emoDbNjX/XiY5cW
9nQyMj3eAklunBvsbRIvAATQwzWFaiijvmuq2A1GtTXPFSzu5wki2W9vj/1GFN44iDWifSqdmlYr
aidRTfuI8AJnFBN0k7Krvg2WPd9/1ssWBvqdeGWzWCvGkV3FjliUwuVGKTIYR/P8cbS08ajFtrkx
InmWX17YQEq8TOH2SZHuNSjopObiiEF1g9zth8+DFYfvYNZRuXVy1VfNUHy5ewYRrYEJTOcIhU5z
dfKWStXowFluYDth7td9Thev2285ht/4HCh88r1LSU3u5dUEiqEzIs/NvCArSnEIXSF2WuUUiO+q
7UbKc2NLvDamwQeSMmJrQjAdlwKeVu4Fdq4N+8Gk1BTiRbRxJd+KAlRMeyJyl5yrq1MsUpVWofGR
jZfZzc5KEm9nqKa4+5XLe4zPiDSGq5FM/PIUmbS4JP/Iog9LLaxTWY3CV41wq6/lxljgUbEL2G/S
RW6VmtloByOpgfxTPRr5TiRO9phxQm7AYa9GMxc7m+/0VdCXijHJ2dpB1E1HzSnwnP1gFq5Y9jOH
1vJZy7oy922L8vijpLo0ezMsrZ9DoS32h9Eq1GmXVnpZvyBYrk8fMZWEdkGG1eY7cnPcqaWihJL6
FqfcH4mKvorf4PHq7bF28vj3TJTKQx6CVT277lhB5VCdkopKYlnF5xbNkg89R0uCIa3dq74nRhS3
EFKY8x8Vjpbtc+WgnuBrUZR/LEUm5t/GEj38zNft1DR3jMDo3tVtCBvIiJQEMQX8Lj0/063055jh
v/kxSa2+emj1SrcOJiJG47sJ+SrHVzUw4j/GVk0W5Km02X6nmInmBImXV81jgmlCSAPKiIhUqc8e
pcWlW2Yf54uh9hXUSLN2H8EUNH9oPb47v14Phf/1c/rf0a/qw79Wpfvnf/PfPyvstpIo7lf/+c+g
/lV+6ttfv/rn7/V/y7/6f//Xy7/4z+fkZwst469+/X9d/CV+/r/j77/33y/+41DiFDu/iF/t/PFX
h6XyawB+U/l//v/+4X/9ev0pv831r//5x89KlL38aRFUp3/8+48e//yff5BC/+18lD//3394/l7w
956/t138Pc//67HL/w9l37EbuZJ2+So/es8GyaBdzCZo0zspZTaEVJLICJqgd08/h5oZzFWqUYm+
KKDqllRKmogvPnPMW/HR/Pqnn29Ni59iKv9GOwEZHIayixeJ+q//GT6/v2LI/16SdNRbwBGABoN4
WghALPCPtH/DqAPHCBJpBPfv0UgjuuVL2r+h0YMeDAokFU1hwCf/9f8ewY+X9f9f3v8UEJ0QrGib
//WvmyNkMbWBiiwIMjome2h+3IT0AbZm+SCz/FyPcu0olUJn2br0g0EorECsO5nOTXHy/WkLmQSz
XFiiohL6GaMMHg9jJpX5GZK8qZ+f1Dk+DIRjiNfuBKwEKdLge3Z7/+EzcUSiFMIjRlV0K0WW8yhR
u3xMz/1kHkZmi3Bsx6BsmCdDNDNgarph9j1A8H94rOiQIQhDmw9ajLePtQe+rhNKlp3VWZ/DvrVW
7Wg/tZKFsb9xjxYLf5GfiQBa4FDzgOMGOEh4rhgP3jxXkxQWz2TjbB/03gdWhDDXSj/kkSojPOP5
B0OyXBTPXXxR+IFDebs9kCLUYeQROXLsqihKlTd7pst0I/mw4g9LPI4VRE+Ocr9q+y+irSzuQQ2m
TfyMP2jNwUg2GZoEusd6x0xg4x5YzcsMM4UiLulYO+pDV6+axNW2/CQSbyIfk3jQ+ktSgGF2mM0X
aFnNZWBZQaSfiQnA50nWzpbOaaPA9lRV6VCeWlkKANftzJAFoxpKMeTjEOXI2YpWJDDXBEJL8DME
MNS+zm9G4uZ664zZmr1oT+m7WjqpdJz1P5mU75hROujUV+I4oP+l5Z+W/DJZF916qzhwcnCuwsGh
Vu9Ihd1GwJJH/eyjV7QZYdFD485vyKoXBTiSGbguz9F8igoXMFB5wHnS9bhjHc4fzybPqEKeJLap
x7VhzDSbS2orG7kEroY2xwJKHBHaYI6IYye2fawFUHXqdKNFrjm8dJJjaAGQpkyszHtpyHfi9I9D
9XuVLIQ7UH/NhQhyk1jBLaaO88E2zgPLK8cwIg0aJFPkoiOdYCFEmm81jGyLoWIU1qUPotXujRp+
7QtsBlAYltwBHQKM0X8u1Mls2zSdDO3cWm/t1CZOOzRw+SgHm8IvXXX/EY//b7D7a3Bbth4CJLY9
ICrglf38NF0C/1aAd3rOOvsxSsqEmkZXOkXPt2Od3PM5+hVo0PP/5v+hwgCo6RckZjB7qSNj9jBC
t4SSEelJaz6aZbRqh3xj2Oxxqgt+p9r4Trh+vFR8KlqCSBiR9oFFcVPVTFEMpSU4XD3Uk/7SmmGS
Y25kt5FMmZVWnsKbmdaJAQvPdAiRTWAtl8kDy/uTMRQWbTqLrPI2FR7El11j5Oe/v4Lv1taP60Mz
ESKiUIjBQQjFy5s3zlQdZZAa25ei3JldgLdtEqeF7bzq2sRRGNXkcEpDxR9X8uCVETCzNCk96TPF
IrSp3NFep9qlDbnkcD/f1RtlXa30tRkgxemgfF459s7ocI8OvrGuKf6dMrgVZksOYHkkoyBV+TLl
Gq1kKn1I22YtQr2kxr55jy/JWt3Ur9k69pMg8ipPRQ4lUdWkCnejs/7y96fxHYh/Pw0AdzDYQM1x
ewDGJTyZpyq1L9bjMDnkT1w5HBgWbIGaggUbfZkb8Zi1VD1mGzyIEeAm2S2Bw7Yp9OrqK8RApMqp
LuVu2PBP8Y77MEva31tV32IZf7vOmzQf8lrDMPeJfeGrcqtNdLCcZFX7YiNCKSwQRr8UPNvndD/7
0al/Vg7Fdlp3ngmHoD1mbFHiRLtkZYcwz1bPZEUWzVGfidDuPJG5UuVmiQsg+ZxuueZY42ObuAWh
Q0XHluqNgxOst2jqJQM1Q3MTrYajchrP6Oi3Ji1zfKM76pQlbtUFGVyH54M2bmbdb6KdLY4TAITi
pW3PReWQmmrP2T6iwtdCiKudyp04YCYrLvWOB5L/9/d7q+i2DE/ROwPWA82MRZv6Jp1K0bvPoUNk
XdhVXisHZTUf+LbZ53ub6qH0pF0bmp+6CquVpimNRwpZu7lxwEqCSyNvneE1H70MXobCacZVPRzr
GrIATqEACezg32V10FmeyfxZD5IKokeuNTiscyceWODNlrSDDYDmKYnTbPkGRpDFK84d0P6kZF2V
2HR+9lpdpHW3sp74q/Gk7Po9ZL+OOHgIBABOfATinA4IHpdOprp2sftVorvYD5UIieZKArpyUKmF
ebAHpR25pXlC73lnflu23K6+hRIGEAFo1b/UeSeOHCdHznOJdtGOXbs1WSWPkVO62bZKHHn0YPgj
hJ80Drpkdk7znbHq/GxTbFhQufZJrEZP9TUfzgvq09TSbHdPRQ16/jcpF0bKkIIFR+obRarfDl1L
TYCwHFXTKbMClgdCWXObQp3VwH6MMxXxf5OWEW1sL49Xcbwu2SozIZp44sVKtteo7ZryRbMfrXbd
ADEZ7/TJkYk7RSFnTvWntPy4p61Yt1/TIYlcDNXIqWhpLVNVodpHWlH7DVX4l2p4nXiMp2erPsAr
C18ntZNNlCdgrDpW5+mmM8CzS/Fr4TL1Mgu3qdxpWAu+xwCtztyIBVniAzLXmgVym8SB/Cq1CSb0
615+NHMFynv7Od2VVZDwJcgi+2PcpHOxbzXmdKbtqsWjQaDs4GJj9t0nLr5qA1P2+BkEhe69USgx
Lmm34aov0lMvBcb0PiFXNArUs43bGQWtTOKlQLYBCEMzDbeIi9FEjUeKTJA7UU4lxEh472CJFklK
ZQ7gDwTHdLAYYgoxUVqb23w8m8mx73YwYvF768rMB0BPaM7xtO5B6G9TGfRADCT42OoYDqCEutnq
Ua424Akn8hlyheAPjXwVGRPxqkhtUOubd06OX5/2LYYLmDaqQbChb5MLOeeaIRjYBrFlfTQ1UjeS
ppzKYCHguFTvIApu0bbA0S96qQTDFZSHkPNd2kD/GFi1TDYaiP3EF27kFe2UanZZUfwBi3nJ89dQ
pJQdZq6KvifbGEQX8LFcbY5raFKa61qQeyoE/+GCIMmDZhAuCmROEHF+XpA0cI3JwLueoef6VA+J
7iNxpIkJw3LSZTSJo6AlOFSlHGBkCQRW86QbIkc1Ip/MCVPLvwf621wPGR7SGqDWkXWhA/NLoVi1
xhjw7vkMjZxAAzEy0YYW7Cjwv2ZFcudcRHQR6b+T7d20RvFaFgIo0gfMpAyMBW7qvJGR1rREJ587
VjaenDay0ytxA+IWVt5/e4cgooCGApmlpWi+NeOT4kxLYrDFzi0kEqiIvHY0QTaakwSV5Ssh3HBT
RbtzfiI5vw2rEGyERsyi5IW4D8jrz/c81mpJ6rJUz2kKYIST81WifdgZcVIBxw5oNoSdvTfjN3C4
KOltymcEBXkPq3bdTmkpXvTqQWvPUXkt5OM4borxMpXXqXmvWqyS8ZJk26F9Z8ZGa7fIltNiAwCh
NYVFtZvmsJQwfvGgoooiDsL9Wu4856bb5r3DV2YVpqpA8EOFZx1mCIzOYc3pWJ5Mhl1/LLqdboS5
/CJXCOCatK/mUJt2qfQlUHPADMRpVEbBBTBx9GrPRnzu7LMprpWJSig0cSHWQYp9lfzJxFWfPDHu
m9gd4JhaQC7nlMkrW9/UuasUX7bJkQ9s0VG2TNx07kpAJrKe9lBpmugsebb0ZPFHdd6ryRkVtmm4
Ee6J4SlKa1X7hNC83r8pAjT9E6seMpS3gJxxJUiGEtKYK45nBdd2GY5M0pa1nVvmlldbkUv0Hbjg
3Z9EwHeyeFMUPFP9FQRusNJoaQSZ4iQNCISnYkKxE0J3Uuir0vJUbYX62TAf+u4hwbey1HBqcoHD
y2hdO9tXiKeSED0KFqFwXmJ1U3qEb4Z78JtfpzbSMqDPFrVKGO5hP/1cXhUrhhgKEto5YXGGgh2S
JmVptbSAeCCddKl2mFKad3btr2waEyfofQDYhkCKj73NFZI5XiZOMjnPxkfR07yGieHsyRXsh8Um
rb4aaS+nVBtxmMYn0q5jMJiKQIl2WnVtcx8BpRlfJMvPzF0+7sBsYCrYm/rJQimgnyblFV4WmgYB
Wd9A0livh8yDyWltrCd+bDTuEo4nO60reK3bLjTazG1Bc/KIrG4+RpFj2Ce77zw5oQNx9djvia+i
oSw5jbUG35yW8rqQ12MDa3tf070288RHZAQynp28tk99utvPhNbDIeHPYtKpntW0YhjVdsCqnEpT
ULO+mmQd9w6rDxnxzZEW7M74A1PMX6EDsiQAjQDrBzkGiHX+fLdWAzbIVBD1zMga0hbIFvpttgJM
3suc4asH63c397R+hj+m0sFFHPN6ukjA9NFJntejqCiYmsQZzV2ZbDPtffmfGPpELL9GhpP3blbQ
uXRVAvynAzKpdJn2Yl5zc5cUu4NAry115K5A1qytNJzNZPoce0BTyTPMoKgp8NtWjKtcKX3SUzt7
tdkbfOdt9HxsJ4IaLbskzFPHUHovj0qzA3xDiTdx7xbGNZoe+653rBjUyukt1k4EaCq92UH+WjIO
JaEEeYCs5E4+ICDUh2l6s7qtLWQUTGeJYRTUbXtXVE7UnmUJPTvhgCZSWPDzhWaFTvvZrY0gITSP
HxpdeFH3rrDB5VJK9foBojnLI5tQD3ZpKOMYqHcqimuOGp5B6dyp0pEapjtdlW2n7ioSqAM15L3G
zvXbAOT0ccAwZe6oJe0yQ6NxddCjPaxkXQYebv1BENuSndqNIWtB9h30bVEfG/2qxFGYxijHy0PV
em86NEX07l2M+hYQ1RU4EdQaK1qOYI65ufkpGwmt8pI2cwJEQFDUYIRUvtn+AU3DzCPEdR+qv0sp
FAGlNYOXXCNmghktaQ95uY6m1QjZuQ59va47xmSiufFeZh86eVAp5LOlMdDToGPImUO+6M/gLECa
7wuLPuJlBsXrVX2XSh8GRHnky7LLz9JjJ7vKRwy3DRQvlU8GzxaOnXr1uEuTAOdBf2r344wS2Mc0
vnFx0GQBYGTcj8xAyAwwIa9K11Pmlo8tdLwdFHAZnb1Rw8FDSbyS3W2ZBQPoOBA48eJmxzovMX0j
tN3GQ3xIXoDhEK/xxvbFPn2TjrDtyhXan0evWw1hh+7woUMv1QABjybn5BXm76NE5bC6MI6rmzSc
ZQ5blRv+pFE5cqZTrbna0z2Z6G/NtH/WfMtUHpsWvUlwFlBB3/SJBHL5PAVd/cxrDrV1VsrwJu8d
FIgJhWY8CCgKvCnlQsUGRV8rzjrXFvYG7G6NQq5kn2jKYyOZ20ZO74CAbkaesHoC1g8sQUy+FzmH
W/SdXdU5gynSeOZJ1jmxrgo3Lfp7Osq/MkrcOgSOMFyHFDzAAzcnE2lZVFl8ks8crDFw9burnMhH
KGOjyJ/fWnk+Dty+EzMBlrqNmehVomm5iPLhyf+imMIHQlI5n5RznsGnCMR2N5dDNKLYjEjgV4WL
/vdIPEMJC3XPpSDBOp2vGWIsuvDlyvpUmPuO8FO2S8uigzWIco454IHSi1lVztjvmY6YsZmSz844
zsOnkj+bzUbO3vvuWPGj4Nei/5ot3yLoYjlKDSlEWkkUk4aUuwDJI+dU0IWnZuVjDfDELyYHDgTA
WQlkUnzN6lVhuuPgqp2TMQc7ZoB43QRreTfJ1hbayr7uaKG6QUMjRCJyajwUkw76hS5aV4HiT07l
9X7jxXvrFL2Kr+gx/Sqfhae7YoM5Cr4PUyO/8gyvf0mf8nflpdooK/V1Okn4XT8OkCuRqSVjjAJV
WRe/ijicFT+dz70UTsWKmNtxOBWBRcIyf+/TP1MOIPNG7n2p38n80A4rqSlgG4qTpgx7/cKrrSye
YUFUbbHBZ9WHcpySbmw0ceJVxsKC+HYajCPFgQ3hWhmCBtDdPssP1QtI9PnLhDa3ADSVYpgnaQiB
NBup+cLe/14goND9vXjgObcAwcGj/V2NTC0AwVbWzedEcUkVjkYIGy9N85XRj2wPSSX+XjNcla0w
gqNy6WBha682nHM0ry8fCvO9E3v04q151yKxhi6AEvSMlomXwCkYCvoo3zh09J3mnL1Iz2XuiH3j
ILlGhwA4gEsbeYPi8txTD9FleoYfRDr5QlD9pD33V+UrORfXHKvhFG/LEBe0rnaJn+IH2K/ZAHcz
KraADvqmh2tcFdfyTb/2AaSOCirpTnpBuP/Sa2piwQHRbLhMcbuSMlxgmBzMMCup/FaABhIaqxLq
XcoDsGJ+uU5e4bCUaTTzmlX7hU4gDk6FNi/6LsWl7chO92xH8vIgDQy38eOtQXGYOLJfe6hgpDeO
Bg02FHcI0ElUvkTb6EEe0O9A10f+UFdxwNHjgU0Cp9UODip7Evah8dEgWnvCV9/VJ74BDEE/wUFD
e6gGih03Y7jl8dlNU2+Y1jp6qIo3F6GMmVX/UZqnqV9N5JKUc6CPWzvxeePga4AoLIdCQc2z/FI8
pTvjpRsgREnjXf5YVRS/zNLDrzpyDSk0hA8NBqWljeEkqQO87oCPG0J7kSTZWP1ODDK6dc/NtB7Q
w0R8f+9DM7Byp53RtfeGJGDE7U9p6yiPw4f+2e/UFlMMWuMnWTTHjDKF5QO2TVgbThY7EUTE0qDR
A7Xdp9lOtnxTc/HNInUKjSafiUYLaD5xZ+SuNQEh4Uf6OrLdmm+gq6JDxp2sFMW3xDoZTilarHFo
dF8aQz51IRgR9yGrgkbbQZGINIcBpQn32tbFX3YmhV6rEG47INTRGcsF2mKZiyHigKkFxneYRN6p
In63QCCptkx6oM2pIcW1b/JbTa9zMJHy+Zx3JujLA3Z4xMaMpj3mHUlqrtv0rNRbQ+2OhfAsPVdd
Cf85uayjxUvSO2DfXx0pXA6ODWhRqZBaxcDrZ7pdk3oExihRzsqzXdiTJ+slJqwCY43RunNOYdT3
K9TAIRKZAezfMcr71Y2Qs4hAMaWcz6Obh9W624/b4ap63Le94YitwSo6K06erLvxoUydGgYxaBE/
qkftYeLUOqJLzvsjUI4cHXMJ9QgqYR9sgaZwVBZYCbX+zI+TTB39LYc+hU6N1oHLaQYhIstvsLaP
qunl7SFrnKH3zHw5oDrujcKtUZbBmubIv5aNfpheuj4k/CHW9lPvgeEvH6djuVFf6jBe5dvWm9dx
wAL7nAaS126mo+amAXqrT/i+A8L7tXgbtuVe9QfEJbLXCK343sSSjNyGe/oMsYn1xII23c0ttMx3
uYbrcLUjbI3R8dWqJRxGBOMvTzJPCo4cxdFMvBtnOEqPS2zcyUdcfvwK6aH4UT5iviY/ky8JMTLb
oE9sxjR6mWcXcxgURIgxxpGcDddwhaNQ3Z+3yG99jeK8dVV//qozKttUeizebe5AbAfXmz4O2HcW
rT7xoJdQE85r4zk5N4KyB/GAUkhal6eswgbti+XUtD/s4yA5mgKZG9hN0ua9R9DCKClFgUG7L+EV
u+rAntE2WVv7bm2Hxpl/xjifh3W9zR70P9Na3aXvNkHjmJpHNIXxuzSu+SMhGCu7WocSmrbKRifL
Vp2NbdafmmhjNfvBdiU/FeusD6cRdJxT1x6Ztos1n9V+Z7gScUvFZxaCDsKDm0mB3QQ2caUunFkA
9SIofKGLAV924xUNa6NB4HZzWIZxrBaaPtkFXZAFEjW8qT2W3U5Vw6nz1emsaru0cWCH0OC+i63U
7bIWsN/ISfWdza5lvI4aat7p6/6HPYtJBUBIRAXSG16xP/es1YHZHo3tfJ7nvDxIsKPZAD03AvQ4
al7V6tN/HSMgsAGYIBCji5LJ7XCaC2PiwyClZ0hSGE7LLETMuloLOf2YLOmenOa3suqPGgLNHeQc
YI1Ay2Rhyvy8PZuXBEpNVnrmTVS60Mt+11UY7hCo9DhT+0dWEDAnVElJKzwbwAczga9SVhQ4UkFG
ctpcRe+pwah+koK2ZxAktLvWt+Pmz99Tp9vXgCe/OLmjuy4bcHhSb5qc1djJvOU5O5ezLTDa6bBM
DaN1Uew486B2q79/3LfRzT+fy/J5UG/DTHKBQYDY//O5pKWdz2WTsbPF5mGTVdN25JHlp03SuIzN
fyoDFdXECfMma8agJbFMH63hwhFaVm/6GjUj7qemEteiEBDQDm290txC8vDOGffNH/xxpWCRAyQL
zBtoVqhNbp5Mk0sV0IpkvqivHT5PoVlPswfpoAX6JQqsde6JE+alySVei0/yhFCPoSh7zVJHytGv
pTXzDX7UhA9+M9o1GQAQ3T5Hw4X5EvPT1EVKokeuitaPwnD+Xzptr/Whfc75JlY2ReToUNYsaQVv
sZpCYYTovg34/+zpVk+TbAU5oa5GEuFj9GkPyK/dKt8VKpq3Jyk6D0j3uccqDz0BJCLTBn8kEmXv
wptOVY4hFwUkE1ECnYyeoEXiMKRLyOVwHj21iH7AWJkO404CC3QkgbpTDnce8Tfo5fYRw2oMYx38
t9gj3SwGQzHRfs3ky1zWWyAHU5eYo+5kCQ7KUhpVil371sMyiZYpsqtcPmhK9MWhSrfCUOT496V5
27MzIIwAcZxFvxC0Qai1/rwYlMKJgS1bXFQQAzHFyQ6aNvRBxP5A0gVZ6+PUixAmRvdYUrd94O/P
hZH5IrQFvtt3afOP+VZBoENmNKy49LbktwpAXeXIZ8oMmK2oTEUzy7jnHvNr0+NWF5A+CiZMOL6x
pf8cqUma0jYKqfILh+OTV5ubiRgRijxk8zxP/b8/1//wYctG0hakNprdt9K3YzzqrNR1PFdePbOk
QIJNrE+42T1OGbuXmd4mZ/jxaCIA2oB0cDlWbjJBAjk2NLfj4RLNKVpuRYNcW8XI5u+39H1Y/Fy4
kIlCHx2jIXnhl90sXK6RsVEqo7+ACIxmlpjp+JBwOsDrdcb2R9LnWCh6WWhlRx16DbIHqpsOQGvx
2LGVKDY8OUv2oRw3pe7xKBC27uiZn+memrtl63WjC18LUj+UjZuBTtoEo+TaWtikbst8Pdq0CpSN
VoW9iTVv0rx6Du3Is3WMqF3lC+UkptaQOUDmCF1R9pA/KFdzBLPfI8wp98i98PXsmvZUFrRKPKVy
YmSfvdO1UL9352wviNeycMz33ARLdyniIdVoSQ54pTXobcSLzYBv2jyUoyAdgn5XBPcUWW+7UHiV
C14OVDeEBwtIvZ/7UZOlHHJ9cneR0xly/P0BMz4623B+7dv6udPFIUE7/+8v9hcu0YCSKexPFSyj
ZbHe6g8UZgJVBHh2XOC+xFEGji6cLhIP0sHAdvWN5sKLAS2hfgwLqY29SpT3xsu/bxuEXojdahjp
Kotb6M/bluMZgp36WFwySbtmLGdOrSWRwyuYtbVcVV0uviDHds8d6fcuRQgGHnPRXAP4+lZ4rYGR
Z836sr5MRt2sWyuQgMXTE93JlVgK/uunDDobiOAIQYDWAGf28x6lVu6ioRb4sMG6VPDPAZmCYyTw
lQxHIRVgCsArwZltjJCyUtxJBP/DOwbyFLQLpB9IzaD0+vPTBc77pIAu6UUqZBszi9kF62tHOr1y
QYjZTduh4hxDwPiKydzz32/992MG4w1uN2DrLTJ6t4L8qsbKuLeK+tLkzaZq4HQCA1DEi86go93c
jVO4k59hCp+GthiYXwuq/7aRbYPDBoif3lwArWhDNLKGdjVKc0w71biShTwHisqEAXNq3dtIv041
iGUt1khLIxeoFKL+fMgJ7saUSkzAcujjqGktPyTAQxfdpWulTVFDxL5XMZIeW3h12jgQHCBELU9j
K8OOAcEsM9mHOaJvDppxaTBn//tr+JWeA6EOIiXBaY/BPvjlN4c9LzMJYNxYPk8VdEzjcfpK+qrx
DVE2VE0x3UcyYAK6jlGmnY6IzC2K6Cp5apmKYZeWa35rdcLLDaR7JTnDLbbz6hyIt5LfudRfKwZw
VYhcgMGMjYlM/eZKe2h2GGNhlBe7BH57bjAxsctKcSI1/QM1tHvuBr8O0AWTDdFtLFAFIuW3goR2
0zVKEZviApEYAkg5cCtZ1GV39qC+HJA/Vib0/wGhQd8GgwAgcW+C+6DDiaRRM3apAFZjNLfVF6KM
5yaZV0nFxNbQgFaLpxlDYK0qN4aO67CljOzGzjhEcmwfRWSnfjQD3jOa+rqHtN6+hAr1JgVbixrz
s2blGO3W3DhAmRe4obmDfrH6xwKQV0qidztOpBUuA91SNIXVbNzblY5uN1SjHMiWAG0gI1FpNWkt
pZE4w83Y5aTFC5hneN6acnPq0B2NWqs/zaaXRap9BqxgAmnqaFZQ2G7ZnfT0PyxZC3w6LIYFCYXD
6QZB3jCIXnVNxi9zm3MHlhPEgdyccM1MEY48o+WX8l5z5CZqwSmwgNolIsfQVbY/5VbepWrkkVHr
n0DsduYarYBatWsflDftTnb07eJw+3JR2QFRg1QMEnE3e79Si7izrYJd9EFiARl6clBaIXkgfql0
gqFu1kUCgIISVZFA75RgwCjX2P5JV0luSZTUlZoegEDQ02aYAq5mm21zs29XqdYFkNNotpoUb9pI
UcO/x4Vfh+/ibbRQnfCcwQ64JWGSrqilRB/6BdplBwSrY4shG41lYNgtexA0syDk+t9/JiLlkngs
Kja3GgKDqgOqa/X1WeXtnzlrPvMke8qidJVbEU5DDMAk+Z77DMQJfm1AJP74sAVUBwWY26MBegG1
akCp6lwwlxQ7Q7uYNjQZxmtRQKizo7HyrOc7EJLaap0bAO8ApMkongqK1dgZqspjUCGIQeyZckcG
OYNZjUtQsjUTAAbRTOMZmAz13WyBA343QHgUZFOj8wcSkNofeoh7Z1rIC8hCn9Vx3wPmU6ZhNB3b
zDUnD6ZrAOX09rXJKqcvH3Plfai8BnO8Tl9Br9tOvoD/zRK0CI0gQms91x4NEVpPheEOxTMhmwGM
G4UCLtUcdcvrJozEgPzBvNTwjM6xOafd+CWVZ3DraV65xbhKzZ1mHMz6MUIjz3jSMs2z0kOMC67P
kOHohV/GEP9AS3Y/le5kUekF4ReTL6avItM3F7wpfpSXFmBZ4FwHIjKAl/LfV8vv48BGJQpJIIg9
qkjWbgInHOOg2m2AUtoQAgjFiC5nxPYx8LVi6O/ZD/4fnYWfWxkfh51g41iwlz/+PMaZnucyq7Th
3Gn+oJ6EQaP50DR4eTLow42nZ+gY6M+m9WaXO+jQA513SdrnpFs35IVon4r2OQ7odZXHuPzMpF0S
0Wr2tPRp7gKA3zqxiWQMYx4V63GaOqrxJxBlnbazqR0ZPsO8TOJOG2G0AXRFD/DIkK6i7jwkO6EG
sfXc2cBKlR9qUzszQSMDb6jpmKMYMPasSqznJztaT0lNddB6BkOH8jga7GipjE276hPJIwPEDZwB
SDpt6NBDGdCdQ4c5heh5D5wEhmq2ALGBg7A7oTkpQyUfg8Auj6lEPhX9g0klLZSj/TyiqqpBAINf
HVg9QRQ/VyIPelz6hMZ2ja+q4DINEdTDjSvgMVRmkJFocKykmHT3L/orOAQDmvI15dceqKXMUa1T
XZ55+qFhipyqNhoDKyvJqB0/2PGJ1S/COMuAziTQ76e2salslLxgFgHxlvNzhIvR7JUtgq58AY4K
eObRzQhgFFixXQD9XwsAdbSkq5Wl0vkqcPg5UUJt20HDBQO17lH9Ui5j4mIUrmhAeaVbFZQFzTFx
wYnXlSfphPFg/042Y+6gUc8CUTha7UFWGy0pSHQ2aNwAxqa6ApA+nJaym1rvg3qVbA9OwhgK5Ynb
Q4Ay9WLiVIlrdIHJQ0h32CiSozUDnnF4tRv0Jlequaomn9f+sNDyphrIkC3//utxOrQ10OggyjXj
k5xMGMy9dOJlxEAXcNwhcc3r8DFDI4V5nRWAZYhJba0+2Ok6ysBSXsftc2ytIAxv9m8zVqYFFouF
vGMZWneJlyKOYZ1gPGoHovOI5VrjBsB4hEL8+t/snddu3Fqatm9lo4+HHobFdPgXKyrHcjgh5MS4
mPPVz0PZ7q0quVXjHxhgBmj0bkG2pWJa/NYX3pB1F5VynwCRSnYUZwPKeSkIggvZruLiygIxktWf
k3mwPCySepdpt4KTV4qvnXbbpff+cI8xoFdDsh7OnWpnsbXnyWMWXuLNZWgbPdiE8kwEGz++SNqz
OD0r27nOx30PmGQ2XWvZuaUtM7GW5t3Yv4fRZ3SPbbqWuza/xnV2EOsieqgSOIJ3WnvTggDw38MC
X0zDznRXrnMBol2aWz3busxKwUOdWUwm89XbYevZyvIokCDOjKoZcLhZSO1VGpuj+NmM3d3EJDAC
ZJrGzcLOmnE9aup9HKf9biotnIabUixqGVygPxItfdcPN6FKO6VsdRrEyTCT1IHOlQl5sN0ZjWdb
EkCD9JmlLFq3e3Di7AHDXQa5er5KbRUYxIwIy0BtNTIcNuUQ0IrpCnXd1WxTqasmnhm+dxsDo2Zb
lsBmOwgozsoqGy9KLYCfU75JOjBab9+S13UomRHUw7kgRFMGduBhbFUKs461UEnvdV/tb6ywW5ZG
ttSF3y2mTmMz7mC1OMHnoa1xH8XCfHPiBOY87OCZcAIzUXAmQc5l+FEXy2yR1plMM72nihMXASJa
qjGui0Z8j2owhE3TtrB86BJX49B72EF8hT3O8Klgob99KvPTf3UmCIrpzIFmv5qj3LafcHpMcX28
x4b4Y2BO7N0jpVdOzrux9CvTJa6/fcTntOrVIS3EQ8Dym9SBR12ATBpImemCHmiN64OTZ73XJPYX
o3CdGykCGBStvrOqTAKMrf2VL6prLCEeDDbDs9IZgfZZ8jHQK37NGStSoKzzmgpXXv2bjWeRBw16
OHGXnuFdh+cM3QBxO3StGKGox4l1NPlRMkZlAh6O9dFpWbjpBlX3er/tllofNasi7aaFHlA3WcB2
Y1cGNw1YC7Rm1m2WdmsRuNpmVNUW4zqxQCA695I20NaBX1trM8vdjWPPZBgZg8qom3pTa4W1HXPg
V2EYfRkzu74YNbnpR109cXVz5nJ8cXAzeSSmgM9hH6Ua9VgMfi6m5F6HXbHonfphRHfvxFN/leDP
TnovDnL01P3ATHQ98UHU1CoTD9R715FWFQBq+CIcqH82th04NNGTTa1oZdXuh7K9zoa0WMc2oi8p
pbfW69eDA1Go78B+MX7yVDANyykeAbwC9/UHSEwSYWRA/M62EAH8hEKx1+6Sp2us374k7fVbPHfV
9Wc1blQ3n0vtF/ODIsIaxQwn5c5qQDjldjitSrWjS+AE/S4sKFos8oI2uDCHuc8bBBX8WscCqdU7
Jx7hcy//6BkywrBATc6zDMrVw5DWuMJHnz1X7toy3ZiN0W2Qho9WyiR2uanDVtBRfZyA54nE9HRt
NK7dqCFJgDCxCkySMFMycontU4jG354YQkiACHndDdQqDk8sK/osTqtKuSvdcfIw+bszpnJHfpAu
iW2wgLPmY9f6y8HnGcpQOVdpKHj2CFyqQ3gN9fHwPpfDh7ef3W+CEOU8UY+nh8rQKxu1qu2ieAyK
4D71nexqop61jHbjp05/PmX+zvLdalkkTuANYsAllJ/ysPSxzk1TW8XK+ZBfGIxLhYpYTFA3klzB
+p654bgux0xFGDH/sdj+SGDlX8qmHEitvCnD8r9QYIVK+MWzeyWwcv+EZslf22/pt+zpP/76f/WX
b1mNRMtfiK389VBFdfOU/fX16S+vzcKnl+Irzx/7Q3xFEe9wFGcIRjkFVgmNJ97kH+orChorKKlQ
/tMzUVmhszDLT/kVxX7HYHT2iEXriA2b6fs//vqpv6II9R3KVCYF4awVy6r+A/mVo3wEUBP+2/M4
UCMlmUkpR7FxGuQQyTw8U3FdSde1nTM5W2YQS7NtlWmdfGTEV+Sfg0QMsElDxahI/bWWNCvW7RDA
/osbfPMjarxUTDgKbIx9IBjyXnDRsFXmbtLhO4sU4phgrApnNpxZGk7Zkrt3cSErw7OMMY++KF3t
oAKSm7IDt1BPpltvcfsyFBydcKzJlNVgTTo1a+Wegq8cNVAsJhcu5TfK0UJXaRgdi/IFrkxdEtB2
kTOVATZfyLYk+W/sEFlSEl0FrE3I6AaI74xIIeiYqVPexBnOamsk8WZMVBA46glYzRHAApzCLHEA
NI3Gtjp3CObt4sV2oDMCzRQrOqsyM83H1aS2YrhQEOJkilyiX4qGU2XpE4Vsi7VNuSf6iW6XaG5k
O57Wxb7leEavjBNwSxclbmCzYx0/SC2135ORpkO3TKo4AphddWYLyMjXRlTDn5/9/0Ccecgl/x0r
OB2Eon8ZsP43hqGZpv+fv97iV2HoIc+Cw/gy//zP+KLZxjsaxEgLkQbAyZz1Vn/FF9t9B0ISsWco
wgi/zUL4v+KLZr6bfxrDQzZI1s8s3fcrvujinTYzi5lz03VCvdn9owhzmOKZYGlmsWL6SfP8C1Gi
oyLQTlAVwwTFfByc3L0QTV7v3FgqyyyGgmiytLZ6omYPIkK3foGzY74VmT7sEFyuPHKaatk2uHTg
WlFNJ4oxbs2L5JMzYxCBeCFEevIXRI2OYp8cCjUIIqV59NWwoq1PJ6+0Su2GGX+yrhRxytzk1Z2Y
j8fjYDZmICtwXHqFHdCSaQy6R8zz2lU6C1LLuNZOhdDDMcuPywIMQXSazXKg6x4Gg9AvEs3Pwu6x
sMFbZ4qbwyIIHQVVDLe/Q84OLY3YaS6kbhnLxq47Tymr9sTkYr53fyeFnATqOshpAsYAMEtifxTH
oyQWte86Oa3lftzWzRh8HEtoRA56eu8VUdC+yH0fwaNchdADYvTFG/K7feTVTWCKRVGJoCmwHtLS
o+MrwqwnLZ9b2w1sTj8HVdvqg3NjqI12lZt2t2zNWD83ynq4igfxoSW+nXgQrx43omvkd5g/w9Bm
8Dv/+4ugnDWJMtVp0OwrXfcBntPLaCrbOnGU+UIObzRH4f0l/UY/+pUOxDDEfamFQ7MvLaPa6VEC
VD9EgLGKT/qWHW3O80NFdhHWN28xCHCQlYdXNBVdr+ViHPeGmU67aQIkoOSA2FW27LNOxyBikRch
eOxG+WD1EPqUqEnoVQe+Lr3ISK0TzKjDDsKP8wHGiIePSuagm0eVh6BzE8u26veWoXxqAQAwPcq2
8WDeovKG72Nxarb++maTJYEVoVglNkKWOrwBuoOkoVWk4z4fMP1AdNFdBnrPpolxxYkV/OpQs+Sw
xtJFXgnE/TEopSnNsWYz7/Z4pcCqiWCNTm4Xwryr9RNtkcP6mNvIoSiRHYPj4WF4jD7JijIuQr9v
962SyfVguwoGhlbl+ZVp3uWjpa40u7JRcpSnSP6/u0iqX1LfGb8F4ufwfsZNGxYiqYa9pH+41ZpW
QU0jT9fCHMPV2xHhVbDnIhnuzT5i2F4g7HJ4qCEA/uFO+rD3hX9h18kHhGrTxWBHCA3Wxue3D/Zq
Yc5JIjQ63hG2WW7q4cHsQrfTrkP/NhkKGKpQDzMvie16W4yyuJgiRZ63GWDkPz4q7rWg+4i77C/6
fAteBJxqmhJ6NaG6nxLpf0569DKQsd8Yka5slbY2mLEpxve3jznftoPwQ3JB4wbILF5w9KiO3gjO
QnSdW6r7LoBe7WJX6018wPaPj/JsZSiwrACy9Exwf3FlWddTYDX+tLfq0F2FZt0sHGM45cBxxAF9
fhG4b6ZK4AaFRtZyeAP9ETO3wuysfVw4lxKiUYGvr9oUN2kEfblaaQYKZ+bCjbdhuh/UAD7oiJrj
CAWZ1GHYv33Rv3k55iwB8uesOUL+dng2pREWSppLa+8Axa3BOk/5sNSnbP32YX571TOkkaJmVrQ/
xqKOiY3UFgOwPdIawCJ6BAbPo0vnHmNpA8DDQt+VX9A6C75CJvBPAWF/d5EvD370puRIRSPbX1v7
zL0U7YWNuXx4gr3z+hDUzzTZQCSh3gLc/fA+dpgqqLgKN++NQU036VTJtUzw/olTM/njdcouzItP
Tgkgne8OD6X0Uogwad093pT9KtEpYQH2FyfitfEquWEyq6NHP68MsndxtO8hhl9FdPjdveN0OBCH
ad58C1C/9z0/ZmoJB62K4SmbWbIrmib8XjqAnRaBkUDAz0shPqqtRHBY860wWYI2yL5KM0OcMms0
4Pe+CEuaT04SNZvQTG0fCmeSouVkNOO5KMruBuQa0HQHxgCIOgHptFVydRtEJcukFrP2n4F223cn
p7VwIsa9jjdcukFuCeGTwcEzSe1FJDC1pKTR3dv7rE7zVYF3BqOJuj+xWRy1ReZIQGOGu0u+TgED
KPPwQWa4xVa6U7t7rPqMZeJryGb4TW7rZ7ob9TtjdIppMQrTb1dtDzc69pNZ7LBO5R8hweYTYW72
3APiZMCuHdUoE6V7PURKsDd73d0NjIWWupokW6XPs1USMnd8Oxq8vr9oONLgwLYPBgTNmMMLpxdf
Sq1qkr1aBcnSntBZsjDsO/EUX1UHtItdPt6iupybs0evpD5o/hDrdbIP2atBlBiFuY7HErWFvjNv
sqCrzoOMXqhRAi4Zg6A4ERJ+e/y5KAXzM0vlH10lUpUinews2bvCjK4GyWRHUQNrG+XkOZZUEBLD
1z5cGLnyoQy1U3Oooz7S/FS5fgC/OCNxeLyRDu/ykPaOEoZWvE/hiPaIzLLDVud2gIUzPjvFQxwG
6FqMzH9hTGWehdHmthw1cWJx/eZhM5lFNAvMH62t5/nti5fJL7W8MXweA8OsxOscpP3gOI5/vqQw
L2HWOSsszH3Gw4vtp8AtS5sllZeNXNXpgMezGp+SDPvttRByMfI0ZsvEOWa+uJa0l3ZmOkmyxw5I
W/R9WEBFtOsTofeoef/85Ejn8F5SMeSbO4GHh2n9rvG7To33UTGkwEa1OPnWKAkU0NSOGOLmfRle
ptKVjxa61l9mgxKPQnfA2gdxTXvovttqCzRx6HHHWihTNn7XEkXfiMGY0DppqnGVRgmaRj6EYL/T
wLO8/YL/ZulzAUC+5yuYK/TDC9AHvA1mv7a9nBjXtDYv+ODTX6kVDeTDqAtP8fPPMtNvi248BXt7
XUGy2umGz6JlOIMB9D88ei5hgRWU2nvMzsxVG0kErKzOPnN90a2SQos3ozHY2wnJ9Ms49/VN3vnj
3eCr0TpI/PD/Y/0jyDSPiGg645p3eDYWzR63l1m8d1PV3tVqlMN7EKdMZOZPOUyRuWZSgufj0FU7
SpE71x6qppui/eT0iecnA2KHbiB3kZQU0bk5bN5+wr+5ybPEMreYt44u83G2zDisYolW9d7tu4+F
jYZAHurmotescTcNhvVBa7oPnUDdq8v7eKe1Klx4tavPjSo/5W/1aiedB+0kXmSX2IHT9D66+jCS
oD7GrNkHQtdKFFya+oz6SK4Ctw43rPr6PTcuW1uBAF9VhDMAv1RPLPoj7vos4UmLnPRvZoMixHxs
nVYqPOfEsJu5U+CgE1I278lKg12vgu7pVUh8MqObISqZrUczST83rTE++Ir+LXPRth+bu9Gs3BM9
sufJ6IuVQfyfWyo07mdRMFKNo7dBy3sH/1+/+2CzxV8EbRF/sOoaHKEPaw3NH9tBZa6uAGcvQACa
l4GTlh+schQN8sATakNjaqRXZdb6n0KtmXWRcBa/tOzQqBddD3MFBaHUAr8cdNqDFAPIRWUM82tc
IlMAm8BgPqCM3OJc2vTZQ+nmYMAUejs3dV9rt3TYACZF4OEf9LowBriIJaJcVR6Un4IoDb+gtSUe
UpnHkMSnGoTcQHUGvq2YgPnopl/edb2Sfcpkpe1Hx0UxF+c2ZEaE4TMhAa4XPulqMwEmDBP3PB+s
7JLMNcBQw8gIrQjdfDYmVNtzLTS+whmATR0nUv9sdFhoero1YCjhBuWtmFQUMIvMDJgqFyqJ7MRa
QjjOCL8Uri2R8ejJyQ2znUFErls94CEJsE/GeD+DA5rQmsvDIv6oZtL/URH8Dww1/s8NT2fL2zem
Fm33lLYHY9H5F/45tnDfoUNHrU3Tkhd/nk38NKWwrXe4wFKBkyCptE5JvX9NLUymoky3XMaWKl/x
rfh7aqGp73CkmPd+nV8jbfyTocUzNODFm0migoYbkXOWuqBmFEf5f22LojELswFVB15Qgr49Hwxw
e6ZsxTZqa2eX1YPcWEGV3+idUZyJwi/W6WhNN7UxdOdtkqRQWrNNEEC4cfIyuXDdpnzQtCG7sDPy
PAtnhK2o6uk80iYVfS2z9lEXRuMRzf/qRNpyWALPlT1JLlKa9MLpyLMvHG50qqhM1PYNcW8C/FkG
MnNWseN8wTxA2b14yDc/btHLAe6c//x9434eaR5C0ven0XZMJWll7cY9BkD3uoTYGIaDw5aDWFVm
FhKsamhdFm1BHHJTbToR5H9zkRyRYomE2tVR8Dy8yNAp8sGRqn9vRqhDo+sbnKe+AONmWn9qAUjt
SenApkI/fN5lj+5nzLrp3E6WD0pvNetwtJ6kFaqeMmjmiSdnzKXAwQ1lPIURC8uQ2Th4vaMchYG8
FUhrLB8SW13LoN7RLl47U3ORleqqHOQaj5aFaeyygAxevCdC32q57sXwyf0nROloqXmVUm/Dvjkb
5Y1agb7txE4KuiDpvdmGj4OJ4oicBYXqc0QBzqsO/FiINlyrayd2vMNUiNWBai23i8QT/CHV11GS
7gxjbIV6mjxoSY98lgoSbfAzfSHHJvcioZzqbb1ajfANdRr29H0YkLAyDpdE0aPVFtOieGBubm0m
f4Ayi3HgeS/9bFcMvXubKDagpOrkCjksR+YrhYNHhcmbB9qQ3vrhkbErHCC1sXW2Np2goMjQT9F9
eeJtO4Y4cRgqN24qMzYYLKo9n8aLqkcrNPzQIM0/tL4GUV0Jk61g7LRJpI3qk5MuIZrUDGBADwcV
oKzaD61FJWpk/2UVXSE2aKyUEVxg+fSHcQBBN2z+gMLQuESf+CiAFkOZtnnsB4+RH+Senzbtta3B
a/ELYO4anJFVp0GHtkFEvH3gZ/GKgxdmLgKxEYewC0aOlsnRLWkmSw0ts3psBLh6sPyMpSAz99lt
WY/vK6N7iNNx9OzAVef86XOD/0xvILMmhY/YV3sT9qRPgMCe8qbYJK3+LdCMZkGL9nMObVQ402Yo
qNMRUHv7zI9SZdbMDANyWLE0t5jJHKM4FFCoIqAV+1ia+qU/WZs+LZa5417VLm4LmfDMJltEiniv
/VTo+HeW8g/C5oun8Apb8R7/rKh+RnSt26bNWOU/rLlm/63n3/1nwmKBipgbybC1eDh/u2gpCJq8
02axA/6SPelXsqIZ7+a8hhEw1O5Z8IYQ8AtiAfRrpshiokVUt4BQaX+SrRxFAZoSVAOzcyduu9QU
rwq+oLfbKNLU5jFuY9LwypDp1ZBFtuqZdAw3MyV4EQ9BkKymUe9gJrAvOHr4LQus+gncfXOVDoa8
A9MzbWqqx9WLW/qbnOAw6j+fHjAS4MuzVSns9nnjfhGkemCzakW3+LGM0SBCWOMMISwcWxNZihMB
8TDs/jwUMxPGGXT8eVqHh2o6uwfuOzWPozKiB9lXwSpQw1O2vK/Sw3nvR0hjHnjxsr5Sg+9hLSgV
zII9BXS70SzoCxIaOx7RqgdTsYRD26Kc0jQ+W106OldTqVwmVXpehT7aXlqQUXUn0wr9fvNeOtxx
RXOTZTyOydr27xIb+msC6m0bB8ywizr0N9AkTVwvXPVUt2AuwP+Ol/MtAxxLXk2sVGcNgqNbNpIX
VqOsw71tK+FXmx3hhuZZ7ZFiUZVHhQtxSDsbBELkrRiLTZdOXjAm6lI2JlxbNPvSWlawvB9M0cWr
LgmiHw/139GJCOO+eJVeRaf7J5kfRSR+/p8RSXsHAsElzZ6n2jADf5VQRCT9HSYNeH3T4iYTOYxK
OLaSuAKYAERK7nAQlQgg7J6CFh3bJ+rkv0BpP9/yH76Lv3f2e55CHSwski4GKDRfOAkKsqN8PChb
RUpn0rDAiABYV/Cyodj7U/G1iHw0NhvTXCiBFuCa2Rdp7jna5MPLwxBvNnZQyx7DniJDP9B2kUft
ezkt6tSybgQVOy5JqlEnXpCMur2M9TG/jyflU9XVdGIzvc8/q/RTx1lXneEQjHHljkHPhL0qftZy
oafdWKxa1Qy/Sqtw6I1lICfxLMF/fi2btLiJDBLksum70uv1bmhXRVSWykeIwu51NAT0GySN4F2S
diB6ggxpzXIcphPp8qtoRk8SqQJaeYx+0Ao6SmUqnmxEl1Z7SNXIR76/rTwpRbd8sab+O+GZo2hw
+RgYzvzS5wrkRXhOK5KzsojoEGWiXmVhXq0Ho27XCloRK6OTp0yKnlGyhwuDS6EOnc0raCLNkOiX
+0Gry2wyEKl4sNRiZNCTdx8Hw1GMde+7pbUowGKlCBwm0WVbBYa/yTS7l4vaKGAFDzlT6aLx4bJF
Rn+Oihp88rE2ruB3CrQvS8feQizIba+xe1jnwZiLexHhTujphRgfW3s0UQ8wgBKvogKiTzb2Vb1i
HgpBmI06yZfT7HC6SNp+arywsDNrgfRDfF1rNdKxwihGtGSxmVJc1AWWlihQV/Tt8s4K/eETClI2
WmB1azyZkVV9FzKJybUFJLOFABAiT9S8r7bWGaeAoh52emhWcz8Pb2WPIlHTDtbw0ATZd3/KzwOF
uzTp7hYFg+hHgvrvOPwPJlNkYcgNYW9CuYgW2Jtx+TGLmm9f/7pvnppv9V+XESnfX9dtk45RFvzO
jfW3H/8zjNvmO8bYIJIcZhBzD5gw+cue1XpnkT1SPRGRf/BXfiaXujPnluA78TBFtuOAHqC+M2iA
cTG03ecuDCSCPwnjR61zZEhoHc3esLywaI/TwT9cYnpLgthFVvCx7NBu6KrQvNPq+Kqgc6WU5bdS
NpsyycPFEKTNmqbWMhZy1ThltYCw1q+qzPj6drw6TFh+nhBKE46DgALx8Whf6SsEOsaxCz7KpCjX
SmBhFjJ/SZCwXioJFoOyVd+/fcyj2mwmYszaTMBw6KOBbT3uJNSGnuHdHBkPo6Wcm1q1krKv9sEY
loumCtNVVQ7Cy0pgpmUWAlM6ZejK+nuRpWF3PeP7idDUJOacSR89BRlmLbd0cO4mc1y4eK2EJbRN
gdmgpexIBUjFIuMKgt60e/vKXx+YCEO/i64NGD3+d/j4qzoIARsbxp1uKchs2+iH9ZBkFobf3bt1
v66FdW9qxbbMxce3j4xM58FFs4R5wPBCec5geWce1+Gx406YDA9CeZsskgXKrovLy0+7nfRsL9iA
x7gwr9yVedVsnaW1s3YRJgLVOUYCV8oKk6Cl67krvC34+/nnim21zbbN4qbaNnzrrvSdftMsME3i
B7903pcba4ki9cfq3F2Jpc0/x5/7jyOKKtT7eP8xfdkVK+1qugou3MfhFtGqeDHe6LtuoXiwmr1u
Ya+q1ZcbPvTLl4ZvB69dcp+8aHlrLlsP+fQ1AB0PIM3KWCDpu6qW6kbd5Ct1062rtfwe71D7Wvae
u3W35jLe5FsQ8ai6Tl/VK23HGPR6uFbOsfJc2Rf6pbJVNyhZIx+PHCafpuGPOH++szJ3ytpYuNvp
RlwZu/mT2oXvfd+e5wscKzx7Of+Yuyy35Xm9Tb17uWAE4+Fxt0F+coeVwcZ9qLf94pQB7DPo+8XG
/+N5oqvpMgAGNHg8CY1QM/VLU0lv18vrB2wyz4EjbYLb7nOEwEazCB1UjlYoZ+KluA1WyCGutAWa
detpG63yDT+6Yi9df9tcnY0LlA28+3HRb4MlSeOCv1jFq2RJyuel3PJs/v/lqHn94jZEOHSBPVb2
6N4gzB3x52W/VZbBOvPm391u3164z9OBo+vECdlGSobA/iPHfpngFEL2JIeGBIbsBkiH9M7Z0JUx
sgzZpo8QPc3HeLZ/cWg+NeXFjy+IR4etDHfPf6rH/iMwmHpTyqiBos6UMsrGztOGAr/KLgc7YGml
uvO13qv0IT97/qIhJhPq0KbtljeU0Qu9PpvQwGskUA/sr/0sVs98XrwzN6h/fsnyeULoB/by7797
/jlkYp0T3ey5vHkRxp7faMhdc8kCEgQ23FG+4k/ZEI8YTNwycjlThHIhsvAubsILR35TmuZe882l
HSVXhqJd6uZ0XyN9PHM2A3c10bTUsbtRvwYhJsGif7Dj7CnP3dvSjjAocM9b2bxv8cbxazCM2edI
9B/hR25z1CzMsUJRub1yc2sTaXtKDaAuhnuDiOWmLAZkradwY+Fajc/GxdAka+zeVr3wV3l4zcwE
2fVi5SO7mNvICFvdNsVgAHjIUojmPDajayNForZM78Aa3ve4Jvb4vr69qI52oOdbB2YChbVnEA1U
8MNgKGOndXVdhrdqwlbTxCAYAfWAHvquQuI4B6ynmTfAONcgPLo/PDiPjCfGFjhbo7jsBkfbz1DZ
tVk0mo+zJz7WfhkhqoKKGrABFbvOzH/UhtswS9u7SqBZycmdWDhH62ZOz9gDsW2ezZspho7WjdlX
Tj0gynAd1/q3RLq41XYlQlEB1gtBbS7ixjDRiWT068Ko2Zy49YdHp3lHj4SaelaSFrP54VEdVogW
l+PWxOFCS9DPFsFdLJ3kXGvROlF9JV0D/sAs08wv8yLfRVPUXiYmZleaPA8BnyC0lD0JMWXLoJlS
XFeLL0Vc1A/Srk51pn5/pvSPgddBUNSPcqPMAcOSkkc8tFr0EeA9Uo4qLqSRYZ/Dbf3YJib6CvD6
0yk9qcI6t/H+jnp0r5npQHahIQH8le7/UZtP62Xl6Bhe36ZZu0z73l8V3bRbw8osIClXiKG2esDk
KZkwpI1CSA02+rosGkrAWSWnbN0LOyfyY4193gntgzNm/W3T69WmqtAqf/6jlWM7awpU/rMRxnij
UtIFtDsNU712ShHf2k3hP4rmapL9eBEHZ64ddvcgCCpqOfxuYzGqy3AwY6/us+5sAhu8RDG2ubMD
/0q1OnMZjMbj8/r5o7rpv0FZ/L8GAJgT7389/998A6oRHXSv5l/4UfUI6x21BGAgBEHBgNIf+lX0
QG5WtXkMQjvymXvIv/wseoQB75lIRLcSsBbZPx/3s6EutHe0tEAFAIumUwI3+k9KHk7lYCkzKaRp
xriQoeA8jEGu5SjWlrFrQ/OtVpPTlMkmHWOmPb1dWPvIBOC8Dltfrb0y6AxrbYlqeNS71HnijIed
7+S4BnSgc7BYDluBexh05PYMqEOcnteJ4X4ANYzgc9NIlzZ45CbmhuFtj1zV1HXXg27XJbmBTrHF
uNf51KQWhOPaVUfsD9zSv8wct0b6qG/C2YA0V3IPODseSInaDxdNoxn+wtFa3QtsqLvXfefH26hT
ebeqxsettA9CEoK4/E5zbXZYC9WnaRpB4YIpTz7mbpYaeM6kPbYraaheRejvfGzKzn50M9lHmxDs
To5XUojvsTUG2NH4vbDrRZ/KicwtkPUTau7a1zCTGi4IUyTf6w3PeqGOHBsQ9SRx+NK60l86YY17
s4aAygcztKbzDF1wa6cAE2OPTq91UWEg1vZudaaHNFI2ss6Uqyo1Ubdw8zj+GsaJAvdCiPGssgrG
eWrX2Bam3WOdYnIGDswz9QbrN1EpXbeEZVFHi8bPDCBICpSrVZwaBiovWVvQ6UaTm/AdBR0q5K3+
SdSZFi9yK61uYd8GsxgUrkhxA6xgqSaC8FnqjXNdJYalYAbjhJNXyhoVZjrlqr5SFFG9N3LT/QzD
NUFay0hAJ9Wy1546kJaVF4Qgv5bJPJbvQqYjWx+VN4DzRSxxQNazBhmeUpTOwpbtdGPVukaJ1499
sXViEdeLwE4QgFL6TN/SFOv1paX2qePlZDaPzK+yDBtlHe33oTWbZOE02khCbGeRsmkHF2s/IRS7
PCvrAgW21FQpJMssL5G9ypED9WhVFfq2KfGMG4SLLhDdBqdbhW7Ih1VRhceFG1f6vdPj75cNTYjI
1eQA1BxI4iM9M0bY+qwx+LVjjYlW3T0OSTV1yIjFI8/cbaV1NoVZ3HoxU+2nNBhVNFQYcp2XTutX
q9Fycunpjj/rg1imLVemLBCyBqzlXNpTbiWe6G1nXOhw0dGaSxULw3a7nqZtXI5+sBBRZZrb3EHw
Ff03hHkg6SX4G45CGz5lzeB+LBQdL3vROCn3pxY1kgHu2PF92o9rdazcz9XU8EllizJdOBbV5WRk
ADwiLVa3jezwH+/jnPfWsIZeR4stRDQaeMH4PRnYfe12YldDwLIBthbT7tyFlkve5KqEiMWkltV3
DUCf4cUwMJKlhiLkDMikVbtIDSVPvTbyzfe2zLPEM8SAdiFKKyU3U4hqX2dR+j0FXvdJ1k2Jc31V
+N+aosAUkTewvzI7fYqXaQEC12vrHA9tQLcYACRulVIMRlr43klcvfd6o7Q0zx5CNfCgirStl0Ra
MIHPidEgrycRI82vOZMKnCBD8jyZF4+XmXFtn2E8XeoL0YQi9IykwwqoEMAsN6arTDdgPXqsssxQ
yqXqNIiS8o7iqWA7CliILKxtdWfVTh9vGuoBzNVTRofrfMr1fj0qAaHJAuJobEc3QXMSBCbx0AhE
RauFqT4CmaKQ2NoWvVLheEg2vPZLyq212iXiQ25WuAY6zhDtzbYnNQTwHCuehp5WdW6mYkLAvW2a
B3cYrQjLwy6xtm3R6NnKGNsaYyYltnus3rSgIOqoRvyFUxnaXWTJaFjjTS0+Da7AjIqLbu9COwnC
lSyUrt9WeTsZmyCdtOZOVCGrQ1FG07qpAH5h+uj6Rb7IoLUk676vcbu1QUR/VWKr9mK7dNextNCC
L4JbNzYGInDZxlja5rZMMIosthml9cL0SeuqKeKZMqLk2ZkuEm5m7C8sU24iOuQXUw58uqc6KKW/
M3nuDk4rTj7eANhaucGISr3WLzTZXiUBqlG8w7LorkWpfqmL6FY1afIYsXaWVO3GaOmq+X6/CC3Z
bLukXxoO8nPPmTbobcNFGrJAOS2CpFFX5gdsq7+OdXY/JAZvaEESrD9pwU3XlJcyGXH5G7dGHe7q
Jt4VVHUj05gJDUIN64UhGleyDD9UnaMsG7Mst3bVP7SZr0WLOBq2hoX/YZbdMZIIPJR7ESl2/ou6
M2uSFEmy9S9iBAww4NUXPDy2jIxcK1+QXFmMfYdffz+i+86k4zHuN/rtlrRIlbRUpboZZmq6HD3n
IY9MsU0re6+j1uh0P90sRq+4ZyjJw1qqo61SQ/Y5BO6tZyZf7MmM/DbVGf9KQMdANqvBITco09rN
KkX5bLqN51LdWo2p3bpZ9xHmk2xjW80OaaniZlA3osi4plN9VCH8olHu3tRh5qdu/9yAy+ild+tR
DivcBE3c8cfc6zBgD8505L//EtThlyaxQOTk1odUxbe9E925yrxX/QQvvzt7ONrp0FcjQFydP7YM
rfdROv60tSTfZ33UeNvBNnoQX8C7c8SL8oxbWrd7zRI+BAPcz/kuQRY3zY27wdDQpMqhuLOtd100
cGpwNxCAHBfmr3LjutXXWkMqjBmGQnowSKU3XSJu9Mn9XDbL7NpM2DyR6nyedUiGZfmuEdRkYoC4
s5s94IjQEBmzeB+NSbGPZuDtUY7qQAFOpTWWMCZtf8aFeK6rDNR1W3jbbtahWU79qqg+9iL5ii/d
AgWNjhoTB/0CVGjbAgcQo79nVUza+QQ+HyqnuKuq9LtIoy8j/Ms/68IwPo555Hc2ypEQ73g04A24
PN3xoQHPvUu8CNbYYnzfR/yZtF/UvugqtBk1TVh3DI3/dC0I2wqnNx4Gw5g27fjVKpFs8RL5G3O7
xFWPUVwj7tj2toecWkCAlhkPCQLdZhRUB5dYYydK7dcMqyZcU/s5nYNbUdblh8ZyiEvETLtqoZJ+
shLkFHLzOdFhkEu9DllVIaHM1Xvrn67u5/tZhTtVURlMq26j8um9sAY/S2DhzAUyMC7fEPzPU5aX
pEKPddiHR5BPj/kMEbnWHus099j5+MccRw8zwk8zY7jmGD5q0j62k3xy2mRLdBEj1K7vYMH7IGx0
LKMBGS0Z7iPLQbQVpvFFgCXcQMCDlm/Vip3FBMamVdlN2+kboamHqQ7vlJJPwsiecwYDGwc5m6Y/
hLr3JHhkbBJzZRjNtgvUjVdx2LzqEE47NJE2ZvotUqjn1c0nIoyvtFI2XvQzL917K30fT48azT76
tR+6ybyVAZ8fiXAiQG0bw2RmojtphvPw1IWfQfRsHYNiZ40WjvdLK9r7Cd0GaovBA1Mld3qb+FpK
Jd6dAlLO34NhIrJkGfsqUqh7RSPssRqOHSZAFF7q7gYF+31Cx3nXL6ZQZfkWeMWTxfCvcQhMmPOZ
ztqFSnp+P6h3ds8D7Uk/bQI8s5h/qmpCYEPZ844mXbeZaiIRfW5/5Q0sRZB87JIZypwhtyDbzB4H
u0EUvs53KsWdNPHXbIB8hKVBljwomC7t6jtxNZpAxfdRLN08qU/MkEvgJt9IbtHgDGfd+WUi12UM
QRWRFLQtNNqaLhoQ+K6e+4Xq6gmRwkx9g+kS/aBEpm7i1wWypXHT6miTFnKAxDDoNJ8OJW9BU3Yx
SkRDk237OLZymFAy62dtJ9l3w8qQkgN5G5R76QSyhtk3yyizwSJJnJXncb2DVM24sWWPypY3Sp7E
FuarDaDo5q50MwPNtbExb0lfut/sreqPQgZOvJNxABPpWLryfRJm2Z/UNjyUX3vd+uBoLtpLulsN
yLVDyfAFNnHU58Mk6UZmBwbpPsogbp8cSBEipsp660MpQsOFgcKzUlL8zEJKaBrLX1wwaN3HOq0B
0EJ+CRNIjvLFZnRZ3q50WhDeBg/E+2EQTbM12nZ6l2ol0tlMQno2UnTZONzwAOkuvHEhsyKDlSw/
E/2K9FYvJX3nCDgVsaWXCnlbqFj7MsyF9khsMlV3apJqnzWT88tg8IL+dtnRmIYucv7x9jrD/8p7
dMKO9P9bqQH2lEu1hueuaU5LDS//wf8FykiPFisgXJpJlJz/njXw/ounAaQ4DdplCH0pV/+72OAa
/wWKDAENkFE67JsWdYj/KTbQe6USSSUb0C1F17cUGwDV/F02gxSOyqYOBIPJBnqbTCed1hoCs4j0
ifOE89WtEMZOPZbbsEvq7utotWVKLSEpVesXFaPrTzoDM/I5cN0kuSED86YlsixNhsCZjHAzkKwq
628A96Jom6KQi4BkUOvvVeEVnxkqdZEoy5jHIpVUsU11WwbyvRXZQeBD76FRlDPy3K1pZdpaMTZ+
oxDAgNk5gc5lX1Wie6ZIoZPsCE1/QtKk+enprYbCpOYlvH2jwZtHnky2UMTSOjCdg+ZqYHX2V6Mz
W4Z6EibfdvpAIZFQpUwf7CHgUVZxzDTTYLUEFHlHk2IjYydq/CS21bPG5Bh6sElfpr4uekMedaaf
UsuXzcRWpZpX8T62Xh2Syv51jF6Bxrz2bcDELSBrPjQ959NvU2l5L9gzJ4H8JExqprDqmtGqufTu
MmXU8e6yudVc8HIWltlSeh8v/4OP4dReEFPLtozWSjYJ7sHaiD6ENQiiLGv4oYuMWGBu4yq6K/Ji
Sn/OXmN87Muh+ToNDUdgiqmRX9mB00oYvwiPu0xog6jmH6S5+kVNqM1JGOZE4E1CY29naYXYdcWs
CTQmzWGGu3uIUHpPvYZoqMpH1DIzJ7z2M8RSYv+f4rIF497SfvAo/tNQ48KuCttS5t2spQG1gwjG
eShP46AQ71SuEFFVUTvovhVoQbWhiK+ruzGU5m/dSKudMWoCMI8qxfzdpKHmfebIA7M+UJaJqnyj
3K6ccczIUTxbrTlEH4ZgnoKfdj82yN/p1I/sa31QXMdqLVx0ipWUYSgzwrhx+pX1xI2mmPEiKNlR
pPw2MzeZ7WVkIod0+TydooOWTYPLhD2DWcehJfBy3P5Cdtm5GXA6AopskTO2clspY3IekwId320O
8SMc+ITP1zS81pcGq1wZ5LqRmVjUrFa9oswdEPkADRVu3EXnMFLQv5qyCNA99uqbN64QBm0w1lwX
SK118P6nWxlCmJAKlXYA+2Q6lnDtInly0055797Sn7LFXdsxyu9duRWnwAQ2lmYYUB20kCHRts7Q
IDR3XTNrQkn4E85yOxqNesqChOA994LmszHVjd+CLKQ8/t8V9P8Hd7SYlRLWAMrS9FjWQyWzoKdR
CMvGrD7P1dawh/Ghc92y28QQc/28bG25UidXjqosEyzU6THLe7faWyb2RT/PThJuZk11N3VdOoeg
M82DFqTeUwPlGVJI5ox49ThuL5umeHlmnL45tX4DDOsi7rwyHgSqEnFlcn6aYCzzcKs8KrLPTU3O
8z0FENd4sO7wuw+uPTtgB1S4oAaNXkshD1UlrEXBxmpaaTDbqZjveXLGpAcR0JvIg+t5l4p31ahJ
wu6UkbsE4dVuLub3Q9GMxSHgA2fvizknxZCDMVHLR7ysmp7LVpdwbQdSk+/noI/nP2ZclfZwozdS
LbzBg6PPn6q41/rfsDnM4afBGnqy02RyE/VgDbGwHmMKQNV7BovluA1FWKAQPqRm6NwpHfJhmL2N
wQ3I16DyfGzCAjjV6I5VPfnhHIu523ZGHqOyTuIj+6NnhZlVoorueOmnaE4pbkdjOBsjkW1kgfs3
53H+2rkiTndhb+egAVQZStJ5p4s091im6YCoX6ib0SOFlzw5kJlm1g1/RujNfqSNRdBvEeQRyY80
j2gh0MSr0R1iUgLX0ehSc4vHyEncJDtycp1x2JWjPXq7du4Rk0OLQdOAx3aOCOx9WolsNJ/Q/GWK
+U9uynyob6oyS7V4V5jIeAsIC60qcradGUxE8OHUT9Qr4kxzf3ta5qFPUQ+KEqu0SyfcjEXklD80
uyzFFplJpGJikynkdu8Zg9b8JrJx2p0zzVHy2/PSNL/VzICYhLJJUol7bcxLiX5rOEdIKhn6CGeP
1SZKbayh6YqtSNw8/WKJmQSploxr34pOZt7NEA4ZZYuwbPtjlPea9kiOFvL6aPAwNx/IxKf8idil
/MOIses9h7U2oLTcldDXfKU4EEa86dSgqFyocdIfiApjgdwMndW7fpyawjc7MVHMVzK2b90WhTq5
i5lvHj9Rhh5vQs8JlF9CxcfvMlSKZGuZJYN9Gzl5/THWMwOtDUa6SZ5TLezk/MPNNRhXNiWfrID4
yC0sdRiMxszb+6YSkSEPZU7Ppdx5g4pmuH1CyKZTzSnibVc5yr4dm0ylx6HkSRlRJm/jzg1v3VCz
nWrvJJ6VfHQcM+s+U9Ofp25b1YkeHYERaxGn1jWy0VfCTEtkHnQdBnaa5VSe6Qx1ln5b9GEvs02P
+stMZXxM7WLYdLCAOuamG1pJ8m1p2YA40GQlR8ZrSxBX1Lqp7I9Qb4gnV05sKplfNVs/RB0a8ZHv
GpV7KzBaBhXCWkHco2xiUX0YxuTbKBjh9G2KUN1jKWiE3c+Ta0wPMusoWlPg0sB9KzFUzg3iLf14
PxWOER3cwTHCB8N2w/izk8ah6h76JCvdZg/fSNFOW86FNR7LWG8D90daU2b7RI6qEHSdAb/DwRQ5
QwuVkDsGXvSp6a04vpFWUw7dbUY3VB575Sgz9N0xb2vxrp5SjbKTnrVO8b6gnN1ou7QxcRJUeAwr
/WciZQXzomVuvIlnzdA/Z06nd3eOnhXjUavNNnjQgohS9DhY1s+phSDg2lt4GmSQPAFRxc+SugAf
Z6BpFSMHuR0pzUULqZpop9CtaI5NVlS70YHGoRyd/srbcG5PkMoBH1qUWBfOy9MnP1moDLt+8nwV
DNENcPXmpnCQNHVN/PM8m9cmcE+fwWV9YonGF42KBYe4hr5ogez7dnA9v1SFC/hHjv4Y9TONo6C5
hzLH2BRZ4O40aV7julqlAy+m5cIlBlXSQq+/HpftCkKKVMzkZl3URLcKLzFupzEN7nQ9qr4AV5iO
KaPyyDTXtb0Nk2zI/KRKUIyVRW5cYds8C1uJJ0G/MMMl4S0C63G68UZoajH9muBPRCf3NukMcbQX
+sTLT/9ZaOXwZ9vgAoCTOHT7V1bgaGjmNs3qP5GuaqrBTVam+5Gm9u0wOBoIQDPtcr8pPETBL1te
pzrAm0EiUCDgOy952AptKgOKRQXVoD8VV63fplS21KEWejL65OgDwx6xagP0PtCo3PBvt0c3gADw
6+VfcXq8CS2xDvIMSmbGym3Q36e7PNqyClwzWgKfiH6oeSjHEJHJbZ66Zv1QkR+G2Qa+b7O6cq/W
51yi3WBIdGlgG+VKrz8v0qeTEBX6FSZo72QTRNCFHFzRGc85LjI6FA0IHkqmPQg4qvPmzeV1nwZ8
y1nXkYXlL3iJwHasRZw1EcoOMi7HnxDGvElNUd2GYogeg5xA6cqXfsUWhR1mn5Y6Dhxny1b8lRel
op3NhDTVJ8b27tFRgwiU0Y+nUibj/q3LYjprOU4caFBRa27VtNP7YbIrDWKh0AGVPAICCQuNzrBu
tuUVHvjTu/PiL3hlgV5RtOL+SPN0XRPK4Whuh+GhSWr3mNSKroCV1/TIu2BL206XG8bFzSt+4RWr
zEyQljClBA/vmlk1dBuCX9PSULJO2/eFEMNRSqijBCo1H+CeV1tD6yEhuryxKzwki2UO10FXikYH
YDdQiaeLdQEzmChwoj/mzEo/ZEk/ENgzCZZuaE9I+kahFoRbAy6peZ+mZVZsm0l3ho2n10l4TUL1
7EhRGmEWlN9Eg5PftTpSYdcHIZVgdaBhqw3bsmOs6nPfVQjHTlXcvnXLcVSkgAJXwezfGQ9xUkP3
w2AGTSi37kG2MklLtxsssDWpbOfSVP7Vydj9N0M/peHXR/pOfRNbzrpIQPFKPEgURVe+yeorsLRV
0BwGNaLfZYrhWc+bgUHbrtM21G7kNYunPvnF4kKXTqGEZNs4G3vQlaGZHTHgIRyMvaiz8F1Oa/6Q
i7b8wqH+Kqwkf87acLwPieneXz5ia49IhEHRi+tESQ7ntM5BgVrraSWD9jAVJJ0qhYZJxUXzMbXQ
Ax5ycAKDVjq7MVHjle+7GrpZ1i2Y9CDvdpjRXEZPTg83cFMtjPqxP/RdOB9itwWRMWbez3ruocaP
LaT3hlZt6TTH+7TvhhsJdOqgAMkBn3bBnHUAnrpAMMd7eU/OzjnHCFZ1PiVs0cwkitMfVpSSx6Gt
p4NWjfD92l150Jr5e5+hinTZ0tnuY4mpZKjiEEsDcrwcxr+ctB1XWVc083RIY6TgxlzoAIYa5GAT
W/un1aLmfpxYXhIILb9i+rVFSibqKc1j/GVI92/ThRXmtTV704GgjEDP7gE9mWn43WNvf11e5Vq6
A6DjIvAManZhCqE6uXIclga9Jw0448DUD3OIqQHWqq2LA8Rg6lilAEMKQYNKuFX4OHqTcWibRG5d
vdY/QNUo/TmtvliZKLchupKg3owMnIVitl9DK/Dybz39IoTcC6EH6EvGeinG4u1Pv0ibZRWG3GRn
x4yr3abaaM3fNC0FgdiFgXrnlE7zTPNOFqCcaDdf+Spr87hW5uCg+FmeU0bVV2VTNbhjnzr27A90
7Y+5Vubv7ar/royoP1BBSLdNNHi3OZzz/uV1nz5wvDGLYdZsERWRAcjVum1gfUqCkPIdy8h/pZoa
sl3k1Pq4zUynBNtnyf5zTLvo02W7p+52sbtkVUx2o08B+nz9sBpCFaFTT7rfxa44UHQXiCaM4pBG
SG4ye5Ue/wN7jOZwscmwuOWn37eczJFiD6V0O2CgwIGu8AFkknWo5+RHZIz6Fff62vI4T4umAK0v
KH1PzWlmCRbNrXQQtIX3LrdrUjcQaDY9+6Kk7AZj1ZWY4VWLlGvRKSNMYY7g1CJkp15sLArzgwXp
C9gEcZgoG+6ZZUs22WgVV2hmT/3Ivz4gvArGAiLGja/bOamFVtFYCjbUAsMWRihhDvw/u15O7n9g
CpSLwBjqDJTgT5e2EEV3lghmnxl62uHTpIH0hw9rr4Ix0N70CPxrXXhHmGoWnDa91VNjTBKFk+XG
hp8Mo33f2JF7L6saTVyqdc+Xz+T5Fi4kBVw94loewnXfJxuknIfE1n0Bj+beizy10WEW/KSa6pq6
0/k1Bw25MIRDxUgKtnR8//b6rQfCNGEM1lfIre1tq7N2dZggljKQ8kMVAMJpQH7+7esjrV6+HJ+I
2sWp0U5Gg967re5Dlu14oJOt4uNoMT50JC7Kmv1la+cuVDLEAufw0hRCqm8Jt/56U4XXqT7qY+HH
jtZV74zCqaZNnLduwihP3ZjVLo1EgGithb7lR8hHRvPfQ+T/awz5yi7jTqlosl5ml9fSCEgxIjPV
d4YvZq2hPQeQJC8RWqz4d7dlAn7bmpP0TYnRcmChYH1puTEHQitz9XQ4c5oJe8BoJR30HSkBHEPa
DndT7AALMid7l3VT/eYruZBpED24JLZL8/R0s9ncjvGy0fTjRH7t9XTwjWkhccrc5t3lz/rani6B
EseXfgkZwaklrYnHDsiw6esmwbhgpOZI3kSMmKr50GsLfgrh2d1lo6/cTDjwCFhQRDGWRZ4ajcEP
JPbcmLxOU7RrJXDtrprVTbOAMS+bOvfbMAcxTQkjJA1N7srKlEk1V5OT4UOZK7ZRrJmPgxMP98Go
Rc+pANt32d4rS+OEgupyHFrNhIGn9jJZ9NqQYE8UwGONuR2frCj7paqxvblsafmT/qfH9nIwl0SW
HjARFcQDyy/560LSOxqU6qbZRyak/ap3OeA9Pc2TKy/7uRlmsyjd0UljJpXSwKkZb24yIGdIvjZ6
ZE10TSgxbUUhzC+Xl3N+EBkn5QC+eDNIIFdHPhpU10YM7ftuY+cUzW31BY6A/D6OIT0uW+tTNeaw
slw2eu7UKOYA47GoCRNOrCnrXSD3GqBaw9dTtFyRdPb8mQL0Lz0CIN4H6HZQVOv9BMTwlXfw/Fwu
+CDYuwSdbjhDV25ldrUW6YXZ8FH20vy8Mv+4dCXutV78g4Ki3F1e52vWqInSFZXQVOC+Tz9iTrJi
QOJnwM6SV6R5Thfumaapt2aaOrdVPDnNGy0udX0LYSVK4JQFScJPLQZahXBWOLeLiFi07T3jdyec
21GiBEnve7iym+tbhzV4Xy3uHMVAGINWjYTcyHqv0D10lbReP1YEogctK4J0kwFezK8cmvVmvhgj
vIZYAAVWMq/Tpdnkx0XUYqzsRHQQTA9BR9ZVt3MPH5FeFvLKRT8tZCw1bRbHYwDhm0c4s+5auDGU
MX1vtZSyWxuyznJ633kp085TlyV32Gtg/KuDo2ik/ZV/qt7o0hb7zNW5nB/IsCGSOF1vo4jXYHtF
Dz1Mxy1F3MSfaCpvVFvPV07N2XcE98HXWwAngECISE9NjV4fALowy/3QyOmfPknL6Kmsuia5hU1M
PV2+FK8ZgxiDV5ayGzqYK89mApMzjdgiNivz5C5wVb73CtqyrdeUb18XNc6l/mED1+Nvq3XBmm9V
0ir3sxHBbsJofw9KPyggaYD1P//25oURHXD5SJAWa6sPpjoZgD7j7oX08X1SM/ezqrxk10aMDlw2
tfbaVHIoLoDY0ZeSB1I5pwtDlwpC9MAB7xq07a1s5JF8xtovwlYoApjJtizn4sp5fJHY+Pvlwyjj
/yhXAq2DKmGtBBC7Jl3xtGj2TunlT5rNMWHEpG5v5oHOMuoHxp0jusAHdqcHW+qD075jsMhv7DHf
0n/TPyBzV/t9O+YfQHfTdEwLBiLfvDNQCS8UVYQBIPNWH2H0VAv5FHACYUGGl4+zl24rC4XVkGrh
jYRC1a+R+r4263/2Qfjj+AwUOSh70fdbPaNtYoUmYBV4Y3vYXtCM7DZWzSQXsLH5qLc1dQ+jPV5e
6tlFWmwuSEe+CyWvdTgXhKM2RqoY9taUqj+x2Xl+AyvNsSj15q1HezFFqwBWWGzBpXl63swEFnh7
igcIFmxtk2bLDFyfVkcmutWVyHh5E09OGaYoL3BlYUQycBGnpuJ5ruBqhIG3sTTrMXHqcqvrwfDW
C7RYgXaaZ3IZf1/XFSJzaoXonGHvmFV/OwpV+V2jvN3kRdU2Unrw0GjVtczxtUPyIm4O0y7E3mul
ZNNuO7NipH0vKmHuPHuuNhXAofcR7Hob+JWZUOi6/K0+cPHqC7LPhBSKlGoV8cSoVxgGCPx9h0TN
DjHX9BavNO0NkVX+5QP5yvooMdKkgykG+Nma8QjR+BbOI8rKg5jMX3AZjNk2QUWFcYG4/VhY+ngI
SJF/XLb6yjV4gWSCfaPU56wlGUSEFKxZw1sV2/0fsyuM+w4cDYU+a7pS/nrd0sI65uDozxrdVpZT
YrdNLlyshzez1HAtXsOkEQ39K25sHSFDsb8Mxv+3qdWFc4JICyyI7vauq8r7hMnhctMzm7GVCtqd
ZAqiJ60Pk61WF8OVuOfczy+2bVj7mfOnhLP2ZXXiwv/QzcO+RYh1mXgajh6k+E+pM44AnDPVMxAZ
NwhNSslQhXQn70nvg/GdjvDFHVWa5LhMTe4U2jF0pUu68aTVunZli15xFDTeef4gmyKBXkNlAxJZ
z6LiuWf844+RpxPTaY57xU8s+7zyRpSRycTI9pCcWYslzjJl3tvjkze9o25LsijfrQPz3u0jc2+M
k3Gl7LE8T2f2YAh0X3IGse5zA+8q8a499irGA5uW7rrZWbGPMzF2rts1zBeO4bYZGD5Iy/Ga8M1r
N3jh/CVvJwC21wSgnTWrLogB1VVyTB+Myuj1QyOZ0HMKeDY3bpF271q7ta2Hy3f41W2GsA0Yx9K6
W3vG2UiHsdc5cqijdDuya/euYR5pJ7OUSSXlXmtMvHLGUR1Y8Dm81wuD93K4/sri+wZ05SyNfl8y
pBigJyqT31Rd7Y9MZoztpk9ry5/AA//qk6HflXUcVjtNt6rfxWRAz65HZcuYByTp+14f42IDVrvY
he7ofr+8Mecuh8NA7gj1Jm0cSqqnv7Mp+oy6eM8wV0+uWs4ILu3tGpnkLUMzZnAlND//DEtAQR+T
ohRKb+bya/7aFS6bKUvwdntTMW4LhGb+h1kRvEzQRqxWM97sUJcrRZeY+q25kBmf2jNKSG36GZYC
lAdEvY0Jr8p/mi7xwIbxhYq3m1v4EPEWdOLB16+camvR2O/0pNszMq0OM7HuFyTkyu+BYEZte/nD
nXsniFmBX5kM9y8KKCtbgPkmd9LTCUGNrvktessEtewMXy5bWUEquKPkGdYCd0M2apEKWUVLjTXU
g4znac/Eq71rnDb6atR6UpHrCPGnMhtHezDMwgg2kwj13+Gcju/ZXhryl3/I2TklnIIebtlcSvFg
HU6/JFOAgOmIC3wjaCJ4pskKighVyYmEc3/Z1NkhhU4L9lTyVUriC7bh1BSgYEg68EHIDyb9cXTz
7jm2aufGNOqEwU09vnJqzlwy8dMiDUrKRVODnT61RzqVtvmUCB9Ns+KdiEP5rJvK/BNazKNAc5B4
I/wAop9uw87Ts5sm1q4lNWfRwGJ9URugJeXZ5F+nP8Fa9NlS1Qs/zKPqn5x25iOqXN1XvWmLaavG
hInyjolXNESrKyfs/MNS/OP4vszcUe1c5VNONHRWICfh01xZpptsmJ1t0+6OYTZZ3pVP+5ox1rik
qRQhoHc+XaeNEtSAUxZ+UU4aU5haM+yqtHHsr0UY6O6VR+fssWNXkbqH9I3SBwRCqzegNJHesuZS
+Mx857sY5PMz3+9PBkXOzmac7yYdjGtyeq8cJiyhjLz0UDm9qxWOpqdBhdWaPoWneGeJCeLEykUz
wjDLD2Y51L4eqvShZ4QNJgRR/L58d843mPVSn1gAg8DbXmgQ/3LwET3xMDFSYDBZNdxMejUeNMDZ
PnWf5kp4dn5NFxwOV4bEdNEvWu1ubnUm4xICNgAi9EXZPfkua0e7VyOESFEGd8ubl4ZfJ2RduN8k
hfPTsxNVU0d8OjBjWNCQrmqZ762o0SAZiLXd201RTIJZDr8AomZlKivK1surxvIrRjJvFQXII7lB
c9NP0TUlzrNdXHLgheSf80BX1V0+6F8frM1rcg6G+fx4ANUMyRTc5RJ2gSejKd4HierfujTsLcR9
4KaBufB8rew5Im6duTV8SgvBJ30hYgQgjySLVdewVF3exzO3hjEOoUtayvtANf7UmOZkVtEkieFP
Ip8+pFU/EfDR0cwFA/+xptpP5A60rIt5vvI6n119nCgPCAR4FuhVOsSnlrNOqwH+s0xgkOV92Xv6
nSwc+4BDkHvpNRNkJgyPXl7u+WNtLyBsYijiTXijneVX/f0xkYtx5pz1GqoOnwyh1VsrRsfGkHAn
JNAB7ItsHje9YRV+pxf2bZ27156SMw/AbyBXoHPNL6BWuYpL9HwINU2WfOAssveV3vegAaA4TKPg
Wk9uueEnuQymUH4mnUCZAD0l43S5ZaeJoGa0wxeBpx6GcQrv5oRhp8u7+sqnJJbjbizVSRBPqxOr
jV7uygaXVhWR5UdxkGwVaEtf02PrLoQS4Y55h2st8dd28aXFAozWRSZ05QFk58yx4/IlR7404pR5
eguSAwKMiaGXy+t7xQNw7V8kHkhUSI5Od9ENMhRpqZgTWSX6rtJMSJGcpNnFZRXfa6G41iR+bT8B
wBCXARqFSW91QMyAgQxGKQ24J5R4J6Bw2MBME+wBkHpbM4BYrJMq8S8v8tX9pC9HOsDdYD7zdJGZ
gA6kAkbuDy5qEFWrYAsVmrfXmfO6YuqV/SSbFzhVQjn83MqjAu0dBZTowrdTBGc2ZUqYsQHH4v3D
UKK1C22nvlLRfGVHsYi5RRSOtsDqzc9gxRqqgDhjCMNxF9bJDAhYOAdG7ep7MUXfJsKhmzdvKGkB
pWhagTxU6+ZV5FSz7PjK+PE03MreSny416KNTLLmcNnUK16cdVH5ohRDaLEG+ZX6aAnlBbpvMvHo
K7MsdvkYFjuzTEnpymz2G3eGizeAO+uy5VccDPMAywsCXITwfPUprRp+0bjLdN8op2YXOnN1j1Ty
/B8cGDJici30eRd8yOnZ9Dq3laYCz5RAL+O71Thvk67P3okIuiShtdfqb6/cBbJGMFTk/RSmX9gn
/nolFPDlsJvwLeFyZuQEviCwguwGGMCvy/v3qiXaSCAmeJOIZU5Xlo1wGiGnq/ulYfX192HKOvl+
bKZo3nnK1K6E2+cXj5yNl4e3Z2lsrrGK81wLU3n46JIEz9csT+1jsqkDlBBwsqT0zd66uoWTgeId
el3UMtZU9C1NbzgPYFzsIt2+sVLa8JGYq2/SDaLny6bOb7ixpGaM4rw0ZNYVU0hz26rQFLXBMAjs
asPTo8Ifo7TmbGeje5DtKamCJ3T6WBnHy7ZXI2dLmY73FTgm8H6KdjQ0Tr8iGTYznXFngQG1nPyx
tIKo/ikHJ0XsPIydujpAjJCEvt0yX/ooa6FUth2RdOk/QvQjxxsxOPa1QuIrH5uUkR7cArXQSQRO
f5RtOKUxBr2NBjhYf14QV9zmkXB9RmWrrUMeciWiO/dCLw6WHhwxHbiclS9I43mgqJV7tHEK5XdT
H38N3D4/UrnS90mlNQ+ZGQSbIeiLK+79fKnAm4hjF6EHGhDr8TdQXnh4kJy+Rn32Q4VWJlqeLtx/
G8Pp5z0iN156xeW+BDWnoRUfG+EvwFw4XXsNQY+c1szybgRjGZV6sLFDu93Cro0uU9aV3+feHO/g
OkIHzM7lvT4CBK76Ej7+eRw+Wk417jNvFlcuwWv7sIwALikfqfuad6RnItuMZUEgZhXRnS2abq+m
Or+LimJ+LG33Slnm3HmRuC8JpkRklVh+FffxMd3SYKzRN1WE9nTWQETJAJ5cSLy98BpCwhAc2NMd
B0yDU0be+EVMcJUxzAb6x1bIgwqvUY2kZAnXXtOJ57GFJFw2fbuzZ8VUd5ZmPyDo/QqphLPNRpp9
diGLK9///OGjBUvWguumw01seHq7MgVIsTNqQTMALZe09Sa1ZUAqKq5cqvNPih2OGE/Dv8RbTu3o
jej7NKL4g5JB9DHTnfhOplCkZ6DtNnbq/rjsyl5ZFt1zitwE9ODZ1zIxjZJ5GFnAL9XIHkN1YD+6
UaE/XbbyysFhNTwLS0a9zI2eLqp027CcKdj5RZpYH9sxSrONp4bhrsurTmwuGzt/GWhqLLUWoLtA
edYgnqlSE0lwQPmsiaLvkebZ3xnVCedj3Hdasy/tdtQOcQ3Bw5VP98oq6cLiDqn0LFHg6nq0htPS
lRRLRjR3d3Zk1RApNl21bSZN/3R5ka8ck5eOL7kOS+SOnO6oa1AmGK2eF2iKstsIz7VLTIgDiIUR
jXNUdAWm+6o94miQD5CC0MQ/tde4cnQ7itC+VHNwkyZueutQ3j66lbJ2Yhqs/X+wPtJ2okDeeJKf
U3tEtLWs28nyzSyRe08AMy1U4GzVkodNgWyvvCjnzoZGC5eb4IXZDmhyVkfUVFNkupVLgamendov
89b5oMX/h7LzWnIbybboFyEC3ryCtsjyJVPSC0IqqQEkTAIJkwC+/i7ovnSxJsToh+np0EyIJEzm
yXP2Xntq0QskRJ+ZYReAlwyUm8ZG0w3ZNii76AASXO/MGlI16ttrS86H54mvhAScBZeniubBRa24
IJVUHpLkfc3pjyGvPe/qCQVBGczF9j9ebj5q/dWrKBV92GUPKhOQctGguHvGgs09+b7TIVumbNcL
RP4jBuErj9OHZWcda2HcoUohmQ0L3/vb6+VJAknNcfe9DbwS4jdD2HiZQf9dWQw+fBCiJFYDLh8D
Nkqgi1PuFBrdmgwuDw52jBdupXdCXJ9d8Xx9/BTqAcao62tPOuBlnQ2qw0aT3HkHSxpOtcsLYdtp
nEwlpMkrP+jDQxGwWHE05qVAFcSe//7KLU7p9pPsw0OCKeeNoQhM9HqG6QTY/j/LP/ks5n/M+le5
TnTpsi/hh3rSacNDXrjMPEzVb2H6OLeJ059L00ju//4QfryKHCypKhisM3ehCfv+p43FADVVNeHB
9edp5zjLck5a17hyTP8zBvx3WcFJb5Xj/zGLoVq7vFmjH6AmlT3sY0NbfswMq6zVDQbdgZArAR5z
jMfBC/QdbwuX1MaPkBwYtWXOCU09EWp9VNgRK3sXlLFWddlvyoLBPpElHQE6Fgry7y3E3d9EaagX
3SzhA/Ao59FLAOJTMpbzZ1SYwzkpfPtFT0NvxulQh9YGvzp58lqk3puY+gbIOC/O3RSa049M22AL
W3q2517QYNsG9lxkcaXsaDnRWGJVKtymt+M6mBNww/junlINhJmAWpyH96Yc+/E2aQJn2smy8H9F
Toc9lsSA7FOiSv2jspeM6XpAx+I27VwoPSwJbX9MvD69l92oochWgTHufa/NYbhaViVx+qUV+OLC
FMHO13BFH0PVdL/0IKv6MNCYIVN05c6P3rToX06KEXCbTryNaNqcXA+bWXlF5QJczqBKl66YquY0
1BozvPAnryuOlidgacV9mKqk3tpRMVQPdVcCEk9V6iW/HXcaxI5CABhjbuZOddOTUxRuwqxqAezm
rqFaLp5L6FFMeZi3+8rRUQVAOmRWauyjLhPTjYR0P/2umtZr6YaRUrOz1DDPX8ckcIoFGHukokNn
jHid/v7Er0Xju0eRngPvGJIIcktR5l6cIxk1LFaTjSlccCEPonH7LRhYq4yz1F32A/OCOJVLjo2z
ljvVE4Xw98+/3NXRA1OQ8UKwmNCVvzxEj0snZ9yyYpf4pGP1QfcjGeGG+KHR7gNb9p/+/nEfXj20
rKxZbDKrd5up2MXv9ewkKxcoWKfUqZpkryO7UvtlUjaQzRon1HbJqlzfuHZjezckfIT9DsKUfZ4W
c4gOMNxt7xC4Il/2Y9KaCaxNRbISAdmwflJSsIrvsiNfIEYQNZl3cjCL5AXBAHYfB2Bmew+Y1jwx
CnTaGPoT/zR4C54qtLfj1z4NLLmzW233Wz8oOMl7TjEFser8HoxVpa3koRql7LbgJusi1kFKZcJU
oVbfOsQrAYABI2OEiHnsU2NjPH8o0ELfWtCJZcwmGPw0x3x0d6oVor6PoBM4Bw1m2Drawi7+sVxR
eOSRtRx5YtYLET3qwG6eOzGm37hTlb+xIM2B1u7y8S7wjGWnddvnL9CIC/PMd53yn4XHOOVLKox0
ue0XEl9BM8PpBgxAjFC4qQvssrjgES9PVtfpx3wCZHqYjYgkhaiYnLtIEoHxy1mi+sAZOxm2BUOR
yN15DKmMWADcoo3ge5j/Yt8SSs3bIleV/dr2aTs1R3LbMrI3gLDmMC9FaiHugcPVx7n2F4+EEl8a
21FFbfroEBczvYDGs371lFnWmTO3lQJyaaKU19Muqx1Btw58eOWH4+vfn0SOUhevHoMLxkKrOhOw
LI33i3qvy3JNEyaUJ3hAFoERLW8HyQr9+sJnhpSwL+B0R2oPJ8L/VJLZ8U+Usiw8NnXCpl5IhKVx
p2yESD3tluG4EBvy0wzr7D6VbOFw6F2QcASWNu4u54VInVjZ5GARSjYRjku2k10/8IyDdq4rE2hp
MxOHwP0ypXwcjVQ3T8hyjWrvhVVC/KGpvXxTt7WjTAha8MFuRxVYRdyTRy+HjUlMCHkNuCKLO6MS
eb4jZzMcIZJCfwu/unPnLt98Ywm9V1uV8mfYZQ78OChR3U2YpzCqB6BR4NRYD+zynsjgMfydz0nU
sBD5nZjve7+U1mkeCHojmtgW+ygrI+BDzPuJHAmQkXXfGbUFm7lsEkBlWRP1J0F2e1Oxnnlgxuek
bfNtvoxEZFiZSJO9oDV279qkqcD7q+vkm+9Xox/Xrjm3N/kQyHkvUt7uu6RMgcdzbei6JLkjTkmn
DHjraeV18xPYrmiIbXNagr2XYzgoPLpDT0rrmmiMbCqg57uDeTPXMLjOBiX3k+FVK289VJNeU9xt
NRubTIGA/1zYgf26qCoZIH8q3j6QKEYLfrwqCejYmk5uzNukhGW+DWToGRsGDZDCN53NLgfAXrok
l4TOXC1oDMZm1LGfydx8MGtQRW8BKdukr8yOJP81UwNpNogWRPlEyeJ9mdq6Kz5lprVsDZJ1wpMn
wvRNlaX13AzpSL7lUJjztgXT+Nrz/qRHB6kak0yEuq2xTbzFPjimEEGsfYlTHCyS85p0Tu5BhB3y
LVunQ25QB37uR53jVXroIIXMP5qoc7hNlj2V91ORlTmxOsn0KR3CQGxss9db1KfMSfuxrI+phHS0
JWQn5TlO8szDbQzkyY5LKLDlZyJgk++u0fTOQ95bCzdcaDPb+11THT1tzPanYCHe8LYDF0Yfpxll
/ilxukrYB11i2LqJFE//QIBO76h2Sz+mqHaLq+v5E8BG77fL/2iUsbsgkIwdkJ4lWa+i6DsCotjm
jmlrZYlPhI3q3I0QzSJ+BAvjlK86SVzI/YkPquCchYZwT9mShcG+tgiXUEbQoc9okEreZVEbOOcl
MSprW/aiGZkSw86MsyWcyESVg13+Yp41Rmf+Lo8yNXGGZmcGbXAYwNJDCEzzbHJ2Y2rkC2lDMK1j
p+i65vtogebadZ1vv5kJ3fm3sWnybptVS58+GYOjvrhWi52h9idnPszaduUmarL8PAxTMd8pjDcT
DSF2l13ZW8YNPQaDsm8cqZ7joY2igbxVwJ17c1W9TxtfV9kr/qNSEnVSDZ/bGij1P1RfDkExGNea
E7wybcWTMK1fqZmR/3Jlpb2s6lcv9TpLRV3LmY9p8fuq3uUUUUxMak+h1aXY1hw5lDcAsyK1hYxd
UOpJsOVlLcPPbk0Ky66tgiZ4DN3ZoXqd6O7fGnWam2s5brltLJGkJM8cDARGFhLAHMhyhDWQJcXy
9LUrenFyZWN5L7VbuF9Dr7f62MpBOt6QrFNdEzT94Z39u4Rbs88QK1NJoVBf50fvf17Uo85LUmc8
kaQyNfuyNs27wef01/SqfhAzyQK73h0EmYvplGQoWrtvaq6ls53hhJ6McP7mMrv4jfCobOOZEIHP
7jD+ChNtX3PXfdjy+Kqor+zVHLwadi7OVy6jOxWQmXrS/jw3Op6ajpCyVDRMNeOpyAXpgbkw7wMi
0uQeYZr3X9kZXCw42euIlKEep9i1Hv3XnM0dMqZqiW+eeuZWnxnS9LsWuS0AS8FiSSwaVdffH7/L
ChdV9yr/QA3hUHp+aAYKd7BHoyXF1SimsjxYSzITzxQwqSXl0OsIP+sHZRgvf//UPy7M908FykyK
DpvBG2axS/VgOiM5IULDOxWcVuqnkDSmaN7QJ1Nvjp1l/r2nxiUBlIQEZUemRzUdmqxiM3Unw1se
owl4XBwWevnHm+fF23SyHsk6Swgx6g6LkXQ/CUYiZijutTYD4AQWASFR0NrbahyGsbjS+P/zff/9
e1bVK/ebTjz9f1T59vsbZ4sCHqzT9OeaatO5A9mZQNccBdNn6vY8eWwKGD0xswoSRZJy8d8arQd9
S4M8uyfoipoSUHL7BUpdVgARHtdMGlGaJ3OKSuPgeX5HskdWzfrcOOX4XdiQQHf5bJAGPRdOfaXT
8McX+O/fQwMT4TtDpIBml/XBwMIL0DdEbPkndCRk6zA6k3IbjhyWzkHjiPAeeTLw2jHNw5Nh09SZ
YzXbwbKxhqAg7oXUwyh4KsZuIS2sK8vxkxA+4SFp7UGSm/SQ24R9sZn6/FtDHB8zsCtP9mWbG0qe
x7APFeXaUqef8f6WDCXZdp4zhaeUfLCbhgLvgT5/dKvaKfg9KG0QbVjU11pCHz+VJi89ZweT7io8
uFjNI2doE3ugvdyUgfAOinAFfZQ6GMPHtJzL7FMROX14G1owmK/V7OsvenfTaHdBT0UpQ9mOJfJi
9aiZj9PlairyIQlqDHUIArjHm5M+5QyDH/HQ6yYWrUNylAWW3n4gyabz9m46JzDJFIjaIzcvv5+F
GFUdz63yysNU2eXrlNp4IBzRILznvFb/0/EbHVimSRNdsfVdHvlppQHXYC6K1e6Pyvn9bUu7Lhts
szZOgT/siaxJf2ivn3+zOHmP7O3pbray4QGMpPd79ohK+vvC9MdN8v4aQjVB9MPphwUKasP7j7fH
vKlBXRfncXFaa5tFqb4t+9an70QpVW2nvABDPTmZ274EtGNbKhmve4Rx7pFl0xRV8M1JPZnu7ICC
PdmMS5VUP4kAy+/mgMi+fbFwhN7ISQbdFGdo34wdcS+BmmN3CO3+UUeZdwuD0Z3iySWNADNHQxpB
XGeN+8v1CPmLka3Bkkl7y+930M2z9MxELLLPw2zrMJ67ojG+NT1Hf3HjOtonlJ1V2Mxiz+qxx5pZ
0pmHv1+2DzJC7trKnXAY7DDo5r/eX7ZaL6gzPFOctZ9OC3luc3+yukXf06GXB/oa4hwxe49NK/3V
TKF1wlPT//j7l7h8clahHU0JwJ84KlBHXXyHaI3dTPxhPNeKSdNNmbC5rQGXFpki40iX1nGET9i2
pbSzNzxp5mc3l2a5/89fg/E3djU0Y5huL5+gaVm0FZaEDxfBrJyd9oMJZrdpTcSIZpVFyE/e77y0
MO7GidSxeSzllYf4T5vo3w8xVwIRqUkbiVEUmsqLK6GijOZinrVnUijS8LASCpa4G0NwnktPpnOc
J9PY3nJkVD/dtg9tEPyuvC/6aVBLDLUaEESZgmYgvsjo9oPKR7VVVusXfdyb9twfw9EcxB6/bXcr
Cd6bfiTc4+g0ahmeazcB/mMEZXPqolTBxg9V2/h7oLzGISEE4L+B9vidKDnRQPFD2YKZA120KjST
xiWFMn42Qv9tMkODsKys+Jq1PTH3f7+5H8Zg62fRD0FNwP1FQHfxWUIQ9EnKjDyTmvk24btySQ2t
CMEZye86NANd3jhXTiD3qu6rzzrJsi3ptcM3OozjDZq7q+/eZQXHQm+S48Cj/8flfwlKmGnQajUL
dSaSjmy2vh8JQKuLtt+YHi3Zjd3lBAL+/TL80cm+f8KYe3AR8B+ui8dl/cZy4ptT2w9nmHIhpzyv
bJwjsaPdSLhhD9jSJQV2zM+daaTGy4xnrnloiZvYFnPZl69LRsPtNaJx85BnETzmOirVmZOqHdDq
VdbwC267nvaBv5TJQTCHII3OT8n6qotC+N9GAkfYs5w61949DpNCP8HMYNPlnN6/Gq7MDbFvwfzI
zTiyVNOIcqfwHupMm+7+fik+NMq4/oi5UPes0DTOVhdPRKMTw63TUZ5BHvb3c+aZKSKTrimPFhPQ
EBjXGsmqvK4lJ27omzfMFVO4t4QgfjzseEhPEKXNbY6LmQQ44WdfyiaV83FaLINksdl2bkbCnq9K
v9dS5OIe4vng8EnkNYSpSx5SXyMwyLRU5yDgCX7oJDv7XZ7R7bYs+Ldncl68e3NRXnIw7NLLHozR
JUB9cPwCeDmZOcHXK5dyrZIvvhGT3JXUyWu8YtLf7yK2IjOyQG3B0uk058kfkWgOk/NoWfJhaMPs
UesoeeTkZ98oz2tFbIIWa1al7PQ1VWgyrzzm/+PVgi6AUQS56qoQvLi1U1YlVOmlc+5ojNO/Wnwd
B1a9HNwWPcFiMua+8okfNlIOEqss10e1t4qdLwXqchhLKzHM/uzoMVUb3QT1tHH6Kje33MyK+Frl
art7tgT/p10oaRtvDXpgaHqK0vGu3JGPF4Cfz5fwuSkc1C6/jQ7cJDUbn7TbLvDzm3JhnLc1U3f0
fwapzpstocCucXPlMbioodcRCIUsduO1X2BzB94/BrM5kozuCZ9wE9eziNckoqrgxDEkIWcHXiR9
0MaaXllZ7OtqU9vzMG6jISl/GqtCY8cghFNUovmi465yYcG3W8BVC9NF8hh9MoFFS0xlOBJDZV0r
hS5eK749k27AG8yNYKmxEF58+5EWb+Au/lNHUOMjp79I0GtzwY/Tkbkjc7r6bgzEQS6JgP7R1LIk
NrfRr41ri+5KJfDxSjIxRqGPORHBI0vx++8yzKZXy9rNnus06Kw4dVN/QxCs9V2rLHjJpinYUUWU
V8QLF08NVwAHAhZTyuh1eOCur/m/uhi16Nl39Dg+hbpOfiVDVn1KjHBZfho4lOSWkEU9X/GoXypO
//8zCVhDXQtlin9cfGaFGIQOtvk0c2+im2bK5vrcuLIOq7hOShtPvlMV/iHp0gpcDPGSZfPNYONY
tnOkU7WjeQ0w4MrrfFGSrt8KudMKTMP+hRHs4ls1i5uQENZNT2ax7PqgnH0CmoMbbQvXg0Dh1qdk
cnuCpUmdcY4Zuh11rWBZDyz/WlOhNYChZJnHrrWy4T4QgAhZ6Ys5sZ7q1kpzIO5w+Q+qMRbj1SGV
5HHpa13vcjWqEfTt3GWfE5QS1alGQG8WJweaixWjh/ZIzQRAYV4b8f6Z4b7/gshCaD8xYOXYF17K
0ZRUSVCYvc88vrUW8E4DZqeUoWXWzMT+mJVx66oZYDWt6CirY2tYAmsjFOf/JzPU0bhXTMmZy6D9
cVkxa6esX8iOT7tzoqf6ZgFGq/9RyCVc0ukNuuPozXTVkYyb6iRWA6x1Got1ArJyY7mqf6mmKuuZ
dM9NHpJ+3hhhv7VTwzpa1ezp/WTNUfWQRHVT7I0oFUU8NOE4P4Wt8jlgGz2kHzWyte4IP/eMk0xy
T20G6BWfvLHPHVDbRKZCIKxm0d8zxLbdp6awU2a0pSG0/1h3EyzJem7pp5CA1gxHe8rBmAGoN575
VuUrfQxG35obWm68UudUXWYxV6ehne4RmLvVYyLrtWV0ZWW+WNt4mFbHMUcrCDVry/BiQ2wMiZbL
7a0n3erxlpSyijPsPNebWjRWtaldUdpE0ha53qes4cD7NWjQNFunTmY0XxmXX/Rr+TY4uRhMUCis
gLnLA18vtZsO0m2f+yV50N2UHSN63KRgdRye66T4J3Tr5GiNibyy2vzPD6atRJ+FVxyP0PvFxtBu
Y0M/Uc/Et2dHxklVHNQIwfjj6lGEs/GK4Zo/VD6px1duwUWTZ/3RLK4U3si1UDdd6myzpuRZmObs
udFBFm27dhQRnWpUnRtMIcXGJ4jW+ZSPVrBZzCZ/1nC4v5aRqK4sLB+vAYI4voyNAI+GzaVx0GCY
qIQ0huch4EknIsmOrbKab6txVgfTbfMfJD1mm7L3jS9XLsEf2cX7JWO93cGqb4aohdfg/fU3c3Rj
KurKZ732dGlDOm25lqQzYY0cuFetnCRLkkz4aCIsO4vcenmZJo8aup/Jb8+2uTEJfathLPpHKlxi
e20Wnekf8n2zWfyeMbhpUt4S2M6aPJzs0Kd2JDdTpJPydmqGrI1DcqjJ526miWDERVn2kypqdZY6
Jdq97HgXdv3IWKYKhT1vKtOccMkxikYxlVtps7UDoJLg+jK32NOHk+Oew7IhoNO0xdB9ojySj74z
L98T1qHkyZNt6x8mZAn1Dp3uEqFpN0V36ILcbTdL70OXz/zBDN6WHvn/hvC2Jjlx9Upe0R4iw4Gm
lfAfkzCtbmvBiPAwV5G3guENe+BSccH6k+rbLtg2tMGGbTCiDdtUne0zw2ZM1b4gfxbdY52EfXXW
E8mdGzhgIXM/6Y2JBVCtrnLmltB4i32gpvAZmX8g4yBL1NeC8Tsni04s0zfPr7zv6yEtRBY1dI+I
Q2r/MORjJRjIKaJiCcrBd45cWB/Dqjb0F+3O6ljkk0Dx4zvKuNWaQisOGz1nO18woGSzqEcEB8QZ
dK74pTTzPzgt0kaqkc6t234PNVblx9VssjwikzWsG0RrXpdt5ihI/4Q/OxtqKWdpj62uzTvBOija
/aIXBcS5GthklmDmxZpk4/TflG9peYt1sOTkiljtN2al8LHWlf5iy3kKY+z0Y71Na9lEW7tiPE9W
m11ulzKNjihnONRvzIqBxSbKMqbr+I3CU9bmyXzwNImehO0yudThIr5yVigBgRmr4MQvAXdu7CVl
JH9AVWaKV+l0IjoQvd7MG6Y5qL+UDLsIy4eXJRtFvheAEc9VUXkzO1Np3oRWPf5syyottgCTIRuw
dI3h547ThHM7pNUQ4EvKjJaRQz8G1bEthS02NLzGsxWQMfbSY/Fhqj3TjQEZUEX+/MCDUFY/Opti
4z6ZbKlvDC9avNgzDNEcgsHoK2RxuqjOHB177xPWhXS8XVrTIwt3yuy3ZZkLXi7d4HzWdhV6BWMd
cmoJERor0puk2xyqQLvWJwPdx5Lu/TzrbpDm1L29X0sL6poqMD9PRgPB1bAAjOK+SDy5FyHag+q+
kpVujJ2X0ZfbLKLonkZXivKRNMQZRmFRGcl/VE1j6Qa+yPwBYwTVN5OU9ysVGFYLwZIyn6s50c7G
ECUcGckg5TeAy/yJstyNW4LYu4No/frT0GRlGQNLDz7Tk69otlXeldXz47rteQhwKcwZ7aDUuDhc
VaHZOUvmeE88bQvawyGE+lzFPm8Qnr4cUH+WzNV4jwANz8y2g9Cc/fc9DNamhazORU+ObOOiP+l3
1YJ+Mc+f68mkglBlWjx0jARAFrTJizOa7tFzZkLt+iV4miJMCUafG1cOausm8X4T4a0B2roqn9nC
Lvs2k1BTGVmyei69yirSTQ1WND0tSs3JZ89SfnBlw7w4FbFxg27FIMVTQOsQo8P7R6GsaJi55dI8
B8SuPUmAkL/7pF6OSLNLMGU0t/97tcaDQkG9+hvX09/Fwzc2+IBap5bPXZDW9dGopwLkXiBJ726l
DLbWkIXh/dzqL3VqiAPDvA5lJcenO4U54/Hvu/bH545XwEfsgHLZXp+89z+/ydDMNZbVPGsly+9d
37S3vBPeRjPZPhd0zcnBSHlh9WQMV+rE9a++vNOc+iAr8MDhx7+88gEbaDm18tkBH3s/Do65nbQ3
/Jho5sVz6XH4E714/vvv/R8famHxREmJZRZwzEWNggQdqZKf988os+wtKs1wJ5rMvJ1NmX2Ww7CS
21z3yi/9cJHZb9c+DSERa0vcvXi5mTggMcJ991yUTM+qqsw/hSKUb1HQMXmQbOXWmfFE8lATdH5N
LPs/PhyABZ1E0+Uye5cQXYwEkhnvKF6qQJTYdTuvPRrI2w5WM5rHICL0KA5odSARq4NruXMXJ+11
oQURyLLCnszs43IAVYheOxVR8C+ul+l9Z5jcWWoNjIZlu6nVWBxBFDkPDuqzk0FUzst/vdtsfvR6
1gP/2idbRT7/anmUBIOrqpLGU2iRkEqG2ZjNt7lQwt2C4prBafQjN6CR0bUD/sdlxXNWyxFgBBZT
ODMXn2y18BbnRjyPA6LRJhcUQoaWVRFPebNnDoQc8u+/9VLswEqG1JjzB15aHrMPW4j2FQVjJ92n
Il/Q4tZkBtBW8sNsPKYUV9ahm71yv4AOcvZ969YGW3iSRf1X9hsDtEnYriVZn8r2NLilI+5pFlGX
JYm9vPDN0fizfVVLFhtydqJfc1AN6ImLGajdxkqq2eniIVeU89u//7APryyCFIB/ax/ij93ncp1g
eNsaJSZUUeTls4Oc/wgDb0kQPbveEbBNcjsu6hox4MMNBBpGIpIVrfyl1Ury/gYuyKwTWqruc0v0
fHgmWrq6TdoKqbVso+KokXG+/f13ftj56BQztlkHg+vA9BL+kBksRsOUzs/DZFSfutaQz0FuiUNW
UtH//aM+XlJeBp4WYAz086mA3v84EJ1IbHWUvjRZo75KbX/Teeifaw72VTwkQ7HzjUb81+M5lTN2
So6nHlYZXsn3H6qYFqGka5PnvHPSM+fEcENUtqS0TLx7vw2Cc1tTasY8SuOV1ufHS8sn+7TLeSMR
vV06gBd7ktMaJP8i6cocsSChFLVGlT4kCm/slQ2eyQC/5N3OtiYWYk5w12EkPomLl1/yMHNuy4Nn
KqpWPTGG1y3L/FJUGk9g5Xa/zQB7+acFH2iGLt+qaDhS9osYIhV0y3itHrK463sLV4PdGL/Cti3y
fZfn1aMOoyrZO6gKFNntIkf+Sn8pO7Vh0TmEpJtBH8YdUQ0dc98sabd94I05/CBMCzdaW3IAyB1Z
w5uVh1F5X3ikNHGyK1xreujXOWrck97kHgfd1TmSgaD90lR59bkVZVaitMv9tUk+pssuHcz2zaJW
LrbEnKt0M4vOGWOfZeG+UwO2D4p5E2lKVqvfYefOVTwPXdPfeX1nfBMogId7RJbdl0xJ4xU6X/dW
LpYjdjiSlkffqxJ3k46Z19+azuA9u1O1vCGn5cBbqdqKi3GOiCsl1qqMc9tOhric0+xOOzaMZA1Q
UZz6SsjnIbGG/qauu8XbSmYSG+I40EelsxzreOirxdy4UairnelPS3okgNncGCEeyi/tZBnRYUi7
5h8twoK3osRUeShDU2cvNd0C47eCtikfkTeLLZWynPZeJKR5Bvfp36bCKY2Ylm7/D/9B2E3drN8i
f9TOzu2HvI5p14yfDT239lepmvqkOnbSE+YlJ9yB8RrEds6s4ZvDJiJ3OJtwr9O660bEwCif4wY9
MmcB/tzf2oPyENESKyb9+7lMob6a5mxHjyEntGkfmnJWty79kvyz14mq3SacMKdNR/JveZwmitA4
I+482Hiu9I5K1pWF+hxRfzzIQbgHj3iW4a6d6ddsfLBf45fAa4vkBNpotMfdYif5Umw440XN98pG
2RF7bVp/GTB2Fds5HYfDOIeZ8zLJdTjv2KVCqECNncUU3rMTZ3bEoRgO1DJtcynDV5/2lv/WKlS4
W3AU/ec2dSOx6W0RiDOQsFpu596a3dsqxBd3g0o9/zEQY+zvZZobtA9GZxjldmy0eEs5wX1NEYF9
r8q6UrFhNvUeSU/k3Ys8De/ISQjqHakUSfBK41s2W5p2c0AiboN/K+D5z+Icy1GOt2rwfrH4993T
4OnpfjAQQ24RQTIuGFjchrjye+ZhuXSs11LgwXks+oVA4TjIff85TGj3o1yq6HIpWGJHqlBWEfoQ
hW6HWPTA6XZdkbf5g6tIbNtHPdGyn+U4uVEfY1HPdMxXnU0B/4zh0cbLjNrZT6MuZZx0yGyODVnh
Pe9NUU27IOj4RigNHO9OZKp/VbUe3lYJ1S+yCC1jo7m10203Rt33GmBTfluTliZvprluoBTMvh+7
uZiCm6KrvOrGhHs7sv3X+as31F31K1Fh79KGGGx/Yw/CfmtxeSbHohmiGvY7R4qtbmb0AcT4teoG
kWjp0VCBE/eEVr3xN4WjdP+WdPNYnMa+TZcXMXildazbGcISkyyjOLTFVHkxoaD4DHgecQeE7BZH
YEwTg0WpgOxW2VgA3clzCPDox8ctQhxnYm0I0mxrjmHi3hjZINJTECS1yxW0xRyHorITuoZlbm37
RLn3wTIFM2BQ6eX5nvrIpznpls0rDtqczHovwWsZo5Z3FgBQLpkFhrCzfU0B4X3uCZAgMD6hhbep
rLBWKPT8QcZuavtfdNJikUpcpe4GrurgbUEQTsXZaTJrIfyMxkjsGpao9pPnNTvR2QwQChdv7gYJ
rvCfI585e4ldIHP9zdQW8JEsWaBcrTHC7fgL7Pbg4w39XUDe/72Ipv7sWFY3HMeIG3Sf9HMwYTAw
F3jEuTRowwde96MZkUveYwwJRmopVdqb2Wmc7DT3pgGCJuvLKdhij5L2wcBetdLnJ/WP1JEw4qCU
xm8DW/mIxD/yWoK2kuAaqeVy7M4bvsog4LSsx1MO6hclQyAJUMCwkrx4slbQ9mu/57tHTBHjwTBS
SVpk7n/WSxh8cmmyZrHtaPlgIFa45vy+VBj9/1eB40htRvfMvJxqBB7GkFaMyYtbDxp7v1vfh2Hb
YN+sUX9bZZ3vbas2tjo1k2/lmuqZW8r5ns2D9dyEC87bv5dw/+MLwfJhhIj/cZ3rXqogZoduZKjd
/JOFpfTWpCP3bSiBJm1yD4k+kI8u37aMtSnR7QXibGqxRxXRknz17Mb82Y/NNdbMx6oSp+96o9bZ
Kke/i6rSdfg2ZTo7zwzi09su80SzNV0IlJM3d89AoQtct3L4P8rOZLdxJYmiX0SA87AlJUuyZLtU
LruGDVEj5ySZyfnr+9C9KcsFC68XjYfXQFPmkJkRce+545U78fakzmURQrgU2WC3Ls+Vi1SVqZLR
+jimAWenJU1vWNP9+6JcqnvXrR/fv/H/+ispRugDgyx6W2ahVpyFZSrrI7I29W2acyfU86SPJmQg
c9Q70D3bVi//a5+G8Tl8b8zsFKY0ji5aCHWDACUf0vLR6akHwiRoYUzU1fCAfbTD1T03Wtgx2MLW
pvxrcJf1M3t9nkWPtAY1rvofHy3n65N7VvGOO9Xgf+zHBpMPokQUt6RzR9JyUrXpCzvbq4WGZdTg
VPg8jrF5rWv2j5+AqA1UAVUZ8IVLzgXTejkNfSEeu6nQwnksAPKNhrC8MGmDhun0IsJEH70vItCC
AWe7M1wR3799zfy1SbUa8HVWgWB9L/7qJdDD0Yei9dQjdYa1Y543dnB9DPvWToipVqYUT++/aJdq
f74groj3hPJ3pU1cto28punQnQ3to5+k6XRQZFUc0hYUyKYAIARV3mmU+ycpguyB8YKmYU/mLGII
XTJ275HSbgFwFE5UZuyjW6e1q9+GJ4nyTMe46SIn6FA95pkcT96cVcF/rjExda3F80pN5R8uiqDE
9RDbGal8rMABNpzW+2A7lYYfaq4+aFvbTYcNy4W8lq/z9k2hXMevQ+OHOSwisdfPKZC6xo3rYCTj
OKawCWRd7brex6a0TPg6Qq/rRjPKhnn8QqRdO4bjUiTTf16UaByYqx6Vr3W18rz+FS2jr3Ksjfpx
wazzo+W6iAjTEetqWmsRlkv98P7b8ub1JOaM9i1LhM1+gOb04oK6yjW03OajQQjEXTtitxwz27ll
+NfeYg25hv99c5tByDkrSHXdmNdd+vX1ijgIWmmkJVMfXU4h9Hj/e6fK8ZudLs6JterL7Chrj5ld
PxCs7jT/8QbD4UZ5yaT5/5e3Lj7HYDZjp+xLedbarElvMUjI8oPXCF/t8ZIBWPUaB8PS+zf5cu3n
otxmbIE4s2joXu5wIhFZlZe+/6EAPPGr66iad4p/a+5MnS1o606V7G8skNny8f0rX3ZxWX6ZTTCp
AAjO6OFS4qH3ErGaxoQCAUvwIyZv4q6pF8Pe5mYwBltnybWvJQAEO4LPPadXXq5LHRfvE6Yd0FRY
wpD+IY57/bTR6kmJ/zg516Kdvk+mhlFVLEQwWqosvuLp6XaBnWhnMv5yDBJF/9T0wxL6HMCv9a7e
HAr5LUwNGNeAJEZXdqkpI7fQVqgcyrNRZfPtinbbUkXl+xgE0tFaUxTDPgiSGEyHqnaxvxTPg1xi
a//+E/nH7+D0SQ26IjE5gFxOqvLMsPqR9vp5HnRxkPNc3dty8qgDESf9lJDXvnv2pB4t4Wu/aVAm
uHGdK3vE29fCXTFEfIjEpjMyu/jqgwIPfF4Ozrkn8qeOXNHnNSp7W3+SemfPm9TuRR/ZmF7ckIic
3ty+fxPefhD0ZDGQAhlAXG5fckF7WJz51OrTubOs6lyQ+HuzeH0QmbGod6U1agdu0bWdZV1a/j6O
kMcJgpR9zkDsznlvvSl/7cRkr1hDUyX9WXVLH4RuLIImHEtHO9DZyXfv/4WX6+p6Ge4tZy/GCOsn
8PpiGUoF2VaGcfb1sk9CcAv0KioV/8kmnQA7Moei9y94ubC+XBAZCVoxi4HNpYafMFdFJjZiLntZ
gv00LOLOTadsvkfqMRx4j4tnpufOlh6uxxe2lKl/5aH+609mVeectSJDea9e/8lE4Bm11Fv9vICD
im/oeQ3zfdKD545FZhiHktlkeWUk/+ZF5jajBOfuQbfAWHVxzQxNS6WKWT8Tp5DBLekWtae10tuR
7g+edaKLVH2hIxhXkV3H6a//fM/XvYQlnWYLAesXV68p2CsvbqzzsFDZhJi35OdmZc8WHQiePbtX
vhMpXSq0514EuEq7csvfvNLWKppjbBNQXTKZvHjLGDY0+qyZ5nlhYtZt7KzR7ENhwBiTQZxkV16x
S58IDXCWDLIdCPCx1hHHRTWhUgGSCbvfWeQw6jZtOzgI1rvaHk/MQLt6R8IdLIwqTjsLb52LIJO4
30n7gYDFsuhYD4O17wUKsyQLMiCqwVCWVjgQo1APUWs3qjp2atYbD6alQzpwo+dOVOcORVrj9X7Y
mCrd4hqH9RIuLlrWMuKwhg53UCkt8axpBsgUk585m8lZa44usLuHbJjy7spo4KX3/2o14V5wpF+D
PznQ2JfpE2rIupppknsu54mW01Cfc/BMNgYReFV1H1NNpFnpHfusqbdq6sad3bjie++n8xfQKsMO
1ah+7Uetz/viR60KZU4YjA7XucnrTzC1zcFJYbqcDUGze5dpiQxOUPKr3ohKX2g7bnhDlxEuQ7Bt
OrPSdgmrWPYxNxpxjYXwZpHH/QGAESUwJ8wVtPf6x6C3S+Uy1cvZNEVaQg9J4002T/MQeUbjbDHN
jmFexNbm/Y/yX5fFNxtwjObM80Ylj9vGg4ZSG2cPDIlz0FxJcBY5oHSt27YZtJNCinWDU6e7Mqj6
x8fIfob+hR0NMvElxnuSOALREupnBHDFH1f6yyaVmknKNB9ue+WvvHQFrt8ijHwuSHmNgvRNshVC
uGBZBv0cd4v8miBO6KOeg76g0VemGyQQS35EuD9u0r7xzG2bjAwsDJHLg4G6+ORLbx4+QI9xvwxm
YZlhqy2uF06J1DfS7fJ5OzZMIx57pNlpBLsl8zaQftp9hjd2COuiEcHGHrPS3c9yWFXvxtxlIVxJ
TO9XDu3/WOXpVa2DMfxN4Lsu1lkjt3CgD5N1bvIg2ZYFcCjXamFhSctq9rSYSxEuTHj/aCK19++/
Ti/y04tvCj3s/2/yeoRc37e/jg02Wr1Cqdg8A/3NFF3ToIiBnPrLIA8zEmnrURHhtptw0sPC0Bxx
F1DDlRDqHP2YpItPMqzTjc421aDw3OXQ5R6KAlz1lTfiH9svm8za7GBGy9DoYnE2EvzTcDyNs5w9
/dkUMYljhZr6qIIVIjbSl9njlVuz/l/+dWvQjdNfwJRPEBw2J2q617emyMt6MdHTY58sC/WpC1rj
IS/dlnETo7I8LOJ8yW7phg8PUqhenC1K6D406KOnz9iqxRWDzMUZiKMHpQbGZHoH1Ftoil//HiqJ
IG0Z2Z4K6A2ywBi7FEukF4ayNq7HQFMPWR3qZzNzxbgZZzxyYa4tlXXlVPJSNb+6MbSeAcAwI19Z
cyyCr3+IcmSwEDCfn/LYnto+EvWoxi+1g3w1YlhWwCWcPckMJFOM2kOhBtfbLMLoTjMi+O44+rJz
UsShsH0MNsaaU2So9YEhjai2Kt3/bWfJBIQLjdXJa+RcgvdIahG5MYLtX1ce88WuQtoaae8wKtfw
I1qIl1Kgwhlb3apL66TVHuqCQvXjg27FQXoMqsbym6iJPeM+YO8pwb5nvgZoa6mqgyqdydq9/2Ne
8qte3Vp+zCoSZ8ulacwven1r9SEAH9kr+wh/zib2WaDNJQua+KcVf+9XY/UpJx07NTY5XDAntFRR
DllUxqNUKmwLsyPL3chjAKydm3zBB43DUw2J79xkSKo5pThdcax6HcGzCawPUS+id52uYVlpRzR+
7VfT7+uPCGAhChRV0MmTFmf6Okgz5yoObVkwrsy6SoVpP01tZATCeugmHw5z2edzcgI8JG/9FN7b
Fgpk0kXWgP6WqRvv5ZdK9bO4Id5+uoNoSTnUFUOb3CSG0UxP+Fay525AnrzpYPb91DzUpqda2Ske
GlX7P/2MCNnbqpLDrypmLBNymCMIiwB4q9rVAYXlzvW05ljWDqDOrjJpRBTYi/eA1DB7eHGO6DsE
wpf5p4ZWHG5fRc/+xi2dOTgyOtHa3dh6xqFogjrjD7SHefv+EzbffMW4V9FcwYpceSUg614/4Uqf
HSC2WnoyZdPlh7HLRWPAGgCSHAaqyQ+pOcbZbQ8FY50o6X5qNqGU3nQzgq3HpTwU8YnNpDO3td/V
OeMunCO/h6VQw102MVp+0rXSlz+Q0PfdzYJfoDkAHy0eiyUzxI7nrGNQdly5FJtJFdMcTloOXzAy
stjEHqDs8mW78/yOIUmQA0Z9/xZc7Hd8cLQn6MhxsqcFygrw+g70xL62SRcERw/5+e/G95ydu2Rg
2gw7/qBrFLjhwNSElkkqgitr6EuL8fUHhu7sxY3CRIYncXHxwJuTBYawfxwpmzAddfmIr4D4UvHD
S+s8eeIwUnrQswLjOw0cJ3tSWMTdH44/ZuQBwF0aIlczje+gPbpOhoSlzw8WYv3BuDXyYs6f6Asi
HglLvxz6KYKYpz3zZi3QmZy4Su7jNtWzDdBEn3C+Be/VDZ6IInhOjDR48OPFUlHX8mVKSnjYNZyw
gvoeQGpd7NUk2x+TMSFmuFL7vNzzi9vCpAgbJL47xhqXt2Vxcqr9RneOU99UNdZ1KH7BveG0/RaB
SatuLOrsnVPlotiljlZ9sTU+cCa5vtMuDcApRP2/W5m62a1OVzcLBbmn2tdAttgCclpS4sbDDW9u
jIbGSB5VMtf7j5P0207b1vTj2UgFXjAsc1XJnuH4ud3ucAEk1QZnXOB+cyrK7Eejnfz6zi+yRG08
lSueoOPPgCWnPLMP0sK1+UjzXVgfCvDEw6nD/IroIp2WJhqNbHa2NroIjuZVYxrIQ/xF7KRY89EB
PHJbbW/wzrKCC3AfeEX+UaD+RCwwuTM56r5q2vhznTPZYpWl3ied1C/s/IsbW4AMFF+O9oSIkIZb
J6Yc9HCLeyK20coACAtmCHtCa+SfLCt8IHwNBczz+5/W260Z5TANQEZxFAhvNzNkHGs0dZ6e2jqz
+1/BMJrfiDvwhx2BpklDtNdicN5tY2F6IQNJLwJSBa4Vd3ruoKJwBei/FKT3gljI0JPbosiMebck
tTNt7JzAG8h7QfY8a82Y3TuJX3v7HtOAde07fbsrw5djyI0XmPgEQsJeLxJZqTsQPnrjWDbrwMIt
pP8dLFVS/lyUKcqfhp+LNOyMeNmCYp6z7ZyuvtnB40ve9J6RJjKU8azMO87vhfEgX5TsueyspwQg
/crfqmCFfaszZ/Aek7Rgo3P0sbXYU5d0+NKo0kt/tukgtwLTVRxsg1bZQRR0OXuvnyzTY0AHLMP2
gUKhSTkKXjnx/mOZ5DcRvOOiWvWx2b++A1ii/NKvgvnoIrVUuKOC/oOl2VZ/x+Jh6kdbDoijg6HP
1F3e6Ut2LTntotRc12kPcyaTKvpMDlXu6x+AgGBiljQYx96lj39XdHpyJ+2+GyKjjHU6FXkFvwmQ
8SJv3n+N316Z4w+a8PUwBGvwcopvjSMVmZL5qasqxEWllJEs5vkJDYgyozLwpo0Gfu3D+1d9g/97
oWF52HpX4f+KVHr9B3eOLq0O4/7RSKpBwj7zEyvZx+QOk95sjaL+0rdEA0SjNTZFBPZIc1jaNc24
qfTO9NWm7Gc1Hts5n3Y+uVd2qC9JPpxFI0rzwHs7ViWIXdEl//1+EV9EI4KZP5EHl7HjulH4eZoN
2hG/pW/soDLquDwX4ok+1thD2N6c4dno2QGuXHh9B19vG5R5hLYj9nnhQa7/+1/VYzUyHDf7JT3B
QGzGDbPbfm/r6HF2BJQs+66YjM/vP6SLNgQvJf10CAG8GMwZaAa/viJzr3rSujw7+WneT4hF6YY8
6X0Ckxs11OQM12bsbz9DZA0Ae1hScZCyNb6+ILqpvk3zjHeR3Gf7hr9utDcDZ+f4A8doP3vw9dho
kKWq9EdPkpE6v/8H/+MWr5QvAA0rNIfG5OvrU2x5ORyJ4Nj2Ir+d4rWNwdakn3tGQndmGS9D+P4V
XwwAr5+qo1NqY5aFUcQo4eJPZpRaNpWeeBS+hgeAaWKYcsbwKNVR02vZfimTLlNRMUl0tinoNsbm
wkn9D2PTeMkNx/ZZFlSCkLQfsdiCdDX1uXKviX3+sdk5UNMRAjDkJablcs6ja6PXBK5MTm0Qc+AO
Z20olp/D2PX32gwlJJRVhmepWAURRZk2DyS2os8QbRcbD6loOpHc4PjSupPb0fAKXbNKtftAlC4i
jhlX4l6bLOeHFhuazDY9D0HcJF41JP9tgMo7TZIw80uTt5f5+KWMQ/Rtsyj0Wad6MozbPMkZ/w96
lmr7LC2NToWaxdFii+lVNNds8i8pzRcP22GPpQBeFRy4gF6/X5Xl5AUJ2N5xLMfmA+GVwxfHR8Yo
Qkx+qKm9ZkxYtZZO9wnh6eLY5TNH08R/G3W+cTxqqQH1z/w4Q7OWHIN6UX1fbISOTzlD4+WZ+IQe
/aaWBfXXtp2tveMWQxKDu0zX0r5LYFBtAx80ZDQtlUA37Xmt2qox0KZTa2Co+ClbrcnkQzqmSkla
TUMuknBuipox2ji4wjtNFqPtTwMxBweQao19oyowc6FZWqsinCAtFQJ1Fd/5VnvONrg93Sihef9t
tPRkKm/splwpTe9/SW/3sVUMtY7lGByhjFrXlr+WxwK881qGJyeftaraaIGitvHTRUenrexxtyjX
3xTSAbr8ny+MmYCXaZ1K0964WJfhOFJMJQRMoFfoC4oQwhLkkNb8BE1SVVZVfqIreK2y+0d1tRJc
mNLxSa7JzhfX9dKKc/gQL8dVKe55kcwHV97MEDnLsC794bc+NXkcDmDag9vY9pc72QnRbWM12hoa
eRuE8Zjl/jHPZ387cLzz1t6aEd8sARh0KAFBBWRbhxz5OS4KKFVKVbO64+ht+PuYDsB8TIM5d4/D
7Azd93IG8n+veYCZPi6tXXwfppZGhdaOwGWcGH71uGVmAdB+o+wiFsMGbNI1VO/LFvH6E1tpwpxk
2UHwZF+SbdZBhGcJPUCgXecYuVEGyI3VFWL+2IK8eeZT4UgA4iP4RGVTfwUtPvgTye35opBbM/QQ
OyFy7ReyXCi7778q//h1fPsW3UXwuqs147KbN6BhSGMfN3PZL5gawWOM6cE2MqqkYCl8b5cYtbob
096Nn8xmqjhZE8+RtfCNcGV+CvAxWxvoS5n9fZgbmdn/+WWmCcvRBrMcbj2+o9dfUefRYp2w+J4G
Z8xvdT/HviElpU5ysDtelB0pxaSy2si2hbxSh7zdfdeCGBjO/wEalwqTce6WYoAaT/KD8v+Q+YIw
ypPZHiFDj8DVbTL75srzeNN2JgaTvionb3+NKbgcdZte3ph5bFYnZ4IVcOzLOHP3QTz6O5mJM06V
5U8B2CsEbTt/cuWITLodg/qsg7VrDu//mLfNKjjLzGBXoxmmnctb7+Veg+y6pXHrLvoYFb5JbJA0
tepzkoDcjZBwAX4jPxaF621We+J7Xhu21l/5GZeiv5cnTxePszne2LcdZ5RofmOWqjvly6DNWYS4
Wx82HE39CRyOMxn2Bwf210MPQFaLgNM75blf2oEoHQaomE3C0Zr8lLwGHWnoY1uPg+2CkYg77UmV
mh2fWQy19KAWTM/7FZ+dflgQV7vXTurumxeKvQAZPLDddYDJMfb1y1ySYEBEe6ZOifCL/Buzn1R8
RPXnA5hn7HxrozqsAUWzbMMdBeWHV6PMxmfy1oubzNXI6mDrMiCoaLTHBbRjumgRS7v3NQZ3IB4x
EoiPOpNIwB7lEn+Li8FLwhYgQbmpm8p/yry+JiPamNl1GOrG3s4QJaYMHJ9tZpcbUPr2eOvURQYD
II2nlfyQ+4bWbTrynqp93MeVD2jCdJJvLiFKw8bWCt3ZMq+uYfvEKaX1YipCehxH9NV94pRWwBg9
sL/FY25ot91kuuqjVk7uejZzcXBgdfKRChtmtu8cmTHaLVCeHHo+jzY0RrvrwkZnqL41FkYsBxfq
Z7xPJwOqnlOaHO2Af3oko3fMDL+7BVqCl8zfJmlCEtSxYZRu4aP5JqWg1D67ELlhLqSWBCj8/vfy
ZsMHX7VWjhyd0Yo4lyMafO2uQ4hMctJcYfQ/UmfAzhd3I2lTY6+BfUs5dTBzt64t4m+qFC7MDsPI
wKMUMy/ZDV3aMBvxEZjPy6qnrB0t3St3NNs/BDBk6jZrjcbbSwDWdTSzov1wRuF+Xcq2kF2oT0Uw
f00cyiiGnjkDU1a5rBY9fWNiDG4T2yAfNuxgQv9I2cmu5RFeqvb5vJFxM2Z70ahCJV+bQX+dk8yp
YL5pivwUaDRfdkY+extrdjCfWDI+MbwxzZCo3ZheILPHXUUDJ43s3LBCmooeQRhg6K90Xy7FfS+/
icXPRqe78u0vI2LhiuidLKvqxDvfzQS92HaOkruW3kkleKkiAlk4LhAaYt2opJU/hBcHX/G8EYep
WfXYP7//ar1ZiuEMks0Hy4qzFT9nLYz/uke0lF2sj7F50tEw81Wn5XbpYRphpfPUl8HBxygVeE7o
Hvs86+KP71/+clDM/fBQHaywaTRf1Pzr7/vr+hNIWA4GWnAyByj/v+d1KnbmpRzbG6Zk+M5sTzYr
0rlI3dELTVElpRXNAqgg1EMH2W+7GvRqK6cvZ2XmU5UPWnBIyb0tuqgx3cwoovd/89u11gdrgCGB
SSWH4ctHWFteanU5D4wkH+0Ju79zy34xch5GArCzfau7EtH95iv0cfAyG8WJiteVXfP1PQIIii21
H52TN4HL64vae/TLbpahiYX1ERs6fsIKj86DGFLvylT2bSHH4BCV2AoBxS3NTnlxcYKLSGgJrBMv
rS+Kg6aM5rmz9ZoUn9FPiEbpPCtFQSEahO3m1slU7sThNEtidDwMixhkeQEwjDLv08OU/JEfaefP
9V1TjoU8rwSneYdXtATEQgKXGUnwxeexHSbmBbC9rTTytaBfCshJRTY/6rpm+z8LQxa/7UJkpEuZ
2VBERmXNaWSSGPApwwY3hTPAPm9L+DbOTuKNuuAo9Kk2iRQbVIA5CytBhk7KNlsn37DKacZm1nWR
fDX7Wp7GPEX8EZZIPq0+SgjqOE+WgY36/XfpcmWn5cR/1rIGIRwi64vPz3WmwhdeJfGhFs5ew4n8
q2YAsM9MZG+NqdfkiaVXel3/uCZSG4fmms/LSE31+onSEajHWGnjbdkCpcimZohi3RQRpJ5xb3DO
CDPLG668R+sf8nexwieO6A9POMctGs+XOscmbzCL+22/F0y5PzkewEM4K8LqQqUz5bhyWy8/0Zer
saSs3yd8tssN0+sCjamm3u8b8hXpa4lMD3uwXs1mNqaUpx4A9vqP9cR6zbXhgXTBs3QYq69va2IO
Y9uSwbHHGeZ8Blwll03jJ4W4t1HSkV2lyfJT1XF4unJhRjCXN3e1wAMSYvKIA4Jn+/rSvSAMyZVi
uZX4Be/didTKjTYK0w1ha/lmmHXCunX4HgBYtdDzPhC7lvxRcBdz6rJCeE+SSumTMFv1262D8cma
iPvaY7l0NRYZvOmnwKvS7Cv0KChzMVPs+FRZCe2XwYyLkwWvLHlOWzv9DZmPNBtYZuOz1XXDQDaH
Kffz4vl9yMPQ/qRNPBl3rbJijIUkSzXtAweP/oRwG291qBZCyjZK9fDf5oxcpxuC3xqHrJxy0c0d
xbANbiPRnep7VbcGqYQMvb+1Szure4QiJCnLbh7MiBOT9aGfxFA/1Z2T0OyajZ5socpSjr63QQL9
TnXPeDDSpf8mJizOIeOP4QnJAP5jbcmmP91oNNrHypFFy4nFas1t0NR4rW2beTnKeMfe9qU33tSx
k3g3i2+kN6aV+vFtQOQZrSMoxuRvDqgHP9XMI/IHaXTA3Kzekfcj8vJ623p96uxHZ+nSHWGTUwzT
c/I0UKRtUd3JsogPtjPUE2ZUt+3Ps4tJPjJQ4uGsKSfYm8miVLIh6qvJgYajcdpkejU+jegpxYMN
Y6+OarEktDb8wT3OttPGkdP3zsEJyMNAj6DqLpzraTh2HD4QqM2L/01QJHgb02ynYpMbQd1vEk5R
XzlO23qYj2hNQ8dLpx+9xnEkBJc1/vZH5OP3Aw5jnHGlaX4M+lkm91CJy/mukVjKw3ogtCkqlkmX
YTV31tHNoQFAX/CJTs4IjPjmkr6J5WKBsM+qPRNik2TYXPuaWFV0PFZw4xFxau+M2OYVGUuGp/vJ
VxBI5TDYYcKbZpJAyzZ6g21YVnusIchUpnJES27Qnv01zEn7U9cbJ9+SnmeUH2yEyMWJgs02dtrg
tMZdELdWG7W96z8v+IebQzC42Qk169gTIVJaxqkg2PqnN6U99seFmShw9qFRvGu0rnCPsZz+hhGR
NMeGzAGd7CCr+pYtk5/8EW6cFmeHnMWJUsyFcSDY9+MNKXBuvLeStqG4wXf3uYXRHu9G+iYYKyZr
/tBbDLu3toXA4TATeFVt82QBHwJvp202hd0qtSFxoCZuELKafUA8RhJbYvS68ZEPV7MeYV7gsfcG
hugRXgH7Z+oWY7lJhlWLwvDINsOlL7vuacqF+Zl8dzF9QBtPuGZd6sanLO37JIoRSbub2WNl+ZJD
c1NGiPTKDW7NZLF/cRjnffArW5eRVyzVeVkwDFcksRYbFJ7Okz5iKHwyh1InAc72JhWWCaqkAwwB
a74hCK2UWuTb9QiTLbaHfNjAJg7Edya66nvQucs38u70Xzr+uYzatA/ab50qZB3qUvm7YM2q2xRW
jKIgNgA64LDm1ICmWQZF6KI8RFcQdIkklSOBgxtXSv9YFlPnht3UOadRrwzO3FPvtGAeqlgcWzlZ
S2QDId/4i7JQC3nkx0asxP3DpFqxPLS6XKqvmpLYvAtb50PLnYHYAb4H2ZwWIiH7rd56ML70yXUP
ysSbdhtouNVDa6rG73RqGqIKtIByFS1GcMRQNsntQlqOgwGgceibwQskkDdfYoiqTCej1iSSNTS6
oP4y2HPTRtBl5Jc5aPhoYxShn60sCb7m/WDbd55J6cXgzOlvNeBCO0ZN2hpZpPpqj5Ouxt1a0iC7
bRYzK3Y4zGFvVo3WmFOUAwSIBgNX5EeYIrN9W7OHpwcT/uKhdagRzk2md40Z0jJDN+YlfnYXYEaa
ARoZ5i2kXibagkhed+sId3gOyrJJN72qOMzHyhiBdcy19ZU4kJZEzyDHPsS0Kvc2/uykeoQLQ9mk
FSktpiUvjVInE2oQ9WNQsb19xvxsig9Nrzx1i0jTmCPaW0310LLuaPuaWOXfsXKMhYil1iRQtasM
e9pYY8cEAKUUCaPIqFofUbkZfMbOSQQfs6TKo7CnStrMvG00OhKCaw4kjvojIxMgB5u1X4EXNu+J
Y3+YqZvqe4VrdDwiSCKyMqqYTxp5WGdCdV9HPW2yAwG26lT6QVHAhZXTbaWnpf5xCCab2bsNWiVr
Ta3fzG6HXmvRh/ZgwZhJN61Bs+7QDEOXr0DnMdg4RLs8IjUOnmwmpDbckNlLP8e4wMYPiZL6VxaQ
+kdnpdrdkmVWeZvOhim/0KQNxi2huixG2ktcod/Qs/7kWrEBfcqP0x2wgiTbYhtIjO9AwDUaIiaw
oETE+kHrQcyTa+nWBKAQ0Gg6jIAzisMw9bKl2aHsWRq+ZIxo3Wkx58S7X3na8nfvpt7vtKzr+saH
893t9aXrfs0qKQt6Qg1TMT7yXJOhUWiwQzp74Z8J7kUWQtUpf/RdBnrB9Uv7d4DqNSZ1dEoNaACo
HDeTmzjGzyZ1DXEKlgCaSGjM+CI+xy3v6cFeTCP9Q0vJtMNiisXnqXSEv0+yBXKOX1bD3uAZ+geC
DZ3nkjgD4KAV6Nz5KAyVHj1nnpytFFKz9rPmtXaEvdMsjzRhxu+Zlw3dJnc0XTumrVsmR7v3yiRC
6Gx7JwoJfQfsh0wdsC6Z/qRPekB6LlVaWOq1Xt1weKzFj4R1AuBijVE49DxykaJJdJa7I1nFNm7W
xwl8QqGJWclE2g6sjOOFgny06p4VKmFOliT1Nh06MRwqbV4KeL+p6txNY2h6g0HBr541K6/jX5SO
dnxTCYsNv6X5f2MkaAE3ZibMdAeGY85vOCOSM5EQxZmHA6id+U7MdRZEGlT4fmuQ/Apzteucz8B/
5ySic+jWISJQL9+OdVD+aOc2M27KYOjMXYd/48a3U2zHmV/HnNCCNgC8qwUIMWdP/fByqLekrSZ6
/8ervdQ41F2udXtGk0l3O6C3ydGDLIaJ5RtI5h2U6dI5zJ6fbcp4jZnRlskCK2MJd6aL5ymH0rOx
4i1H4Lmic1m4iPx6zcu+rX49zrrpOD0UaCchuMBB6TeZ8Af/HhmGSh/IPM77x3nQxK5ieseRLiD0
ZQdzxhNiQ8bvDPKkRbjuTGETwEHpQhhS3oe4k0VzR+vcGz+W+AaemwLR134KJFntnDDMdjNazfxF
qwe63WHjlpUZDYybm72m9MHbyAwT3ZYRShvVrWM1m0FgEaCkRlUWAqftyLko21Qbf5IfTCXKsMuy
t7zcpbfzzWo+LL0pFEWbVbnfisIu5DZu87FgpWJouJlMT7n7Fs32MSHAKIna0VJ3meUq995r+iwm
33xqneZYUwDaIMjqgHBbzmUUu1oOKWUpbWsJ9dEPxF3jyEYOEVSJligKDsfVafTgxvLOlpp78HoH
lrvpzpo4tymvJ4dHu9XgmfhZy8rMHAUgnybVp0kKpwCn4gvyzOHAOVtrEv2Di6N2/jkuGgybosrH
Q6sX0kKzp08BQYJkbijMr1psfmiCUZ0XPemLk0ZGNHJ1pQJao2FGjJV+Wioj/eYyeJKHuA9m1q3/
UXYezW0j3Rr+RahCDlswiVSmKNvyBmV5bMRGaGT8+vtA312YoEssV03NYoKbALpPn/AGuJE66hEN
ls0AyMk9PUIX2GWQUVHnhzRuwT0UlW7vkXGKjC03aivWbuJlYg3FOg/XedhnN3YA8PY+UjvrXWfY
iL1y4znRTgEmfRMb3oCpnExTnJbpo6p3/dQrxgoEYyzXMw1NbEVMvrYaoiA4sTRUjKYap4L+KXr5
OzZRZW2jMhnUVVB7Rvo4ZjVGUXhPCpyrygit427oPHQ7Y9IlE+0o7YuYMpUdgvxIekBceoxeBzSz
mW+rVnljI7qmbtD7osCDpNSYqyK1RrG2igI5Lb9wdNDXiEaBtSSSoUW46vD4FaQiTdq/uwoJiZ81
rjVsQs/L8F2BKFH62CHX4558RG9uJrfSnqYKnIRv24oT+LoQDVJgVPQwUikZ9U0dV9bKSkER3ece
ZvUb3nKGqoIqqTSacrJPwtbJPouir0L8ZUSNZEljQ2hvm8HwRSaGmGCFkVyfuVN0Mrs62Hpk+SFQ
vN6TX5xA75IDQH90WeLRgZo8olGFP1eCTKavl/BzN0OcZ8Oqk63Mbuqu4p+TZTguM1MNC2xfyACV
m7pqrWgVDGljr0RsW2/BNAaI4+kT8txVi6KPj84LM0q/a6bGoohUYg0ZN2JEQbPEytI7iHtOfa/Y
OjBShJb1m7B2XTT4XXsizwVw2tD8jgaV7ybGdNV1Mvhmu+2Q+TZwVASxqQp9uqSogpZYNjiHMKJv
tEmHrvs+tig9IbGlDzUEMCXg7dMQs79EdVhKv7d7BJ240t2NYgxTvtYYivySRJAUawfVbuTPJi2S
t0qo5vBFZEX7gDwqLht5Hxs/jdSrxnunple0Q+Mj/I5IbTceVOG6uHcqRdo814FsDsKUWrGOemH0
N2mj6wznXI8e+Yha90EUTlio9Gjx9t51E/Z9a8y8Cy4yI24zEDCBqbgn/C86eeipv35UiGb+LmO7
ygA0m9LcIUsbbAcuMoEviYVJVt4aSmczjYwr5K8BsgyFT35Om1evyzbF1HtgakmLX90yxMumQ+50
Q7N1pqIc1hQ1Vr8ys6p4HUXVmlg7arY3bkSVEklVazK/4jyfwSdBs73caDHuWuuK7vGqVcG4fS1S
HmIrIqj3L7oO7/y1UjBAxJZcwFMMJ6SBQR/EroNiF5SAlT6MGiL1tT0MD1zCkEqJ3MLad+C/qHwt
dYa9pApeywPOOCCXYRKnB7D2Q6rRIJBILwPos9sdFCcmcUli4oQ+OZ4eIY0tUpE/9Hmo9SSJqMFt
KHRU/BdDafb3bSrr51Dp6mRng6uxdg6306HH2QXPcLwIOLRAc6vdpNEC20YiV8v7lMPzQ8YECoyz
AYNvEwwUxsRvKoSuN4EB2uLBs6vG+cJFqzmvYayR7vthVskfWoCg3VM1eIN259aSKwAEbDXdD22m
edseXr66AdPtvRNZucfyYohKv6KXQJFWjQqyyzUOJ5usRUliOySh+rVmTK6uZBvFCiUZNA3fHPvw
lx0mjUodZytN6IMaCJT8yijmomk2y0rotF4Z9838uEVXHfFxLwgsrb0pmlqund4qpq2b1jGntTGd
a5idi44kKEhYGWiwOzN+emlMKrl3Y7L4eC/MIVoPqZ1sPIFoe1A777Jk7v55X/kDA3TWb2U91ElY
EL4jGlCLtn0rvB5duMm+kbiskTK01Ri2qBPMohpPKKaY/cppJ3t6tOOxPMhUKe27DKPb8qkSEgBM
NWnhdyYyeryWcOFwbGgM6FQJWjfUTnZivbnUZD8w4h3hL2aTle/tvkhOeYIay4ZA5nk3sZvrz5gT
YGWT5siC3uXSs/sbL85E9OrRaoKtnDfBSGeN1qAZ/IxDkvsfkfQg1oAALJqpX1Vq22Q/qcSdUdCi
ox22FlxZEa40BYC2PI+Dhn6NaH/qWFXEtyq+ENkWE2kn/JqCP2n3NbTLdZVTnu8bNli1MszRYrZA
x1+/65kIb/I5vVvJyoAIrfdOV1SQfwzKHiuP0IjMR9oU8KQI2icn8dLi1+cfaznfcRExonPsuR5g
THiIi/atZYgqHkzT2ecwF9Z4RI4/S9Q1d3ZdifuSTuPol2DUb5CiS68sfXEIWJp+MZhsgK+wERcg
mImefB1bmb1XeLBDg+bXJo5E/OIUVffzn54S7i1wNQCVlJv6h3byeZMaXI0KCUPqz7pNufnY5mP9
SoTNxvXg0GdAVUbV3rAXisK94dTmv805P1bXgNkiajUj5lTjfPWx6YwSTIr+3NK539SDZv2kLdOt
lFw1b5RKuGs0tbxtnQG7rxV7uvn84RfH/2N5jLnQmALxy1tczlwy+mTSm4znsMT6tCvKFJKZ0F89
jIK0VemazbT5fMXFl/1Ykb+hbsyMlYxm/vd/DFZxq2i9QEGhOsASdliljon6aZEwxTfpOFzBuC9G
Sv9bjMsMaRZesrcUCMJ/XOVazq3nZgTz9TA4jfJbb0rcj2xDHe5xuI8YfTTd/t+fEdgOfznYH4HZ
PX9GXmmiCPbaM/jD9F1R4DWsQEU4BxPzjGsoxL8946yuztRX46guqcI6GpV9QxX5DHaJoVIyKMqz
3QXqI3YfUGAiFRHNom6HKyhebd4af0Tyj3fLyAdhbOy8ZiDv+UPqUWxLvQjM5zKcvGk1mvj6ybZ1
ypUV05LKc1H/V6M+izKeEsMqscINqjD62+ev+u8/A0foWRdcNcylJJtS0IcYFMd87gxFQ1PeSLc2
LlAYdIS5cqs1kX2wk7H8OUax+wCBKkCOKr4mU7CET8wvAxIFMm0axxQKyeIc2VbVFJVra3yEuq32
2ogM8A5tzRAiTRgj8N9BFnua0sHOUcNIUXD1+n6aA0qU3SBVWY3/hqOffxD1guZyuOFHgcs9/zrk
rnmWytR8Jk+DpCbjaIspl75JHC+9a4JS/lvWwnqMOFTkQuCxfAgZnK8XJWqJp3sbUHuhSODTqC6/
qtk8x2PeLq/EkDlJON96TP1nsAOpOYCT5ezfY35FL7hMn7WhpExvZDIZu6Huu7VhK5HYUN/Tycij
qnojM82+edTHXXwllbk8dwA9yWYI3kBmkAM9f+IGxI5SUE08FzSP3/k97Srpe9AfaSHcaRcEoX6b
BhjJfr7hLyI2cZrdjigqI2surcWx07iUurCvjSN8hCHfgrH2UVzbYyBe1tsS9PiVx7xcj81D03nm
Z8/KOIv16AzSxYv14LlIaRPsS6Ze35CzGyK0k8O62aTmMP0bCpU+KUti2TtDD4ig+iJ85tgCItjs
es+11ZTtvvCseFdljpevSysf+p062eY18MwSlPWx6KytRi7MzsK5+vxzRjbow6wQ4THT9BAzWayz
5Tdkm93pNNSDmaxlrXn1Qa+87J65PYJjoxdir4d7mBj2VVPJatP1dqRcOVgXe515Bh6R9MaYosPY
WLx/LxqtEtUZ71k4TfuaSsyZUYBmag20k0lEV6Xqjwq0cvacdyIneXfiK0I0f9kBVCQw8lRkxjDV
W3yOThNVYYxjeOwSwBl6GOtvQYHfg9vIMF2lWhZeg0AvEs/5W4AKZoPj1wocxFqWQAFmgRqv4xmX
t0m5LYxM7LPSdTnNg9f6dDRLcx3FIkpXlBkgNj8/YhcpioncA6kY/nkGg/ulbXemdTC5kN8+RlBn
km2fOtmuxoEo2tEcv4qSWMYy3ivAXZPgiaLpRQHWGU2cB32VHhNFafYlV8tpsirjO1I+3zyE5Glf
F3DlmS0iXvn5c17enfM3xa+QPIz7m7hyvueNonZCB/OVY4JQ7xccjxhij4W6b3pFvtmRVSBwz1y2
CRSILn0e/x6Qsr5y2P9y8GYrJIpe09XnZGKREDKDY16PjsazUQ8h7JXSaJqXeAgV69GF0DDRS8cQ
4SE22h4IPh5EwY2p5Onga1Wf5KtRj/Q72evTdGXbfwg5nt0yOBnOShlwjGek2TKLUzCAK6Mh8Z6b
RB3DpyR0esB8fTht8Uwv8i0eeWOwKyMGBreuTVdxhbluvYmgaIU3Ljau6H8nfZCsGH4mKNIXg/ja
lMyBbkPLRnXHDEd8WhLQbdvW8Ybf2Cp0Tw0WvNMRM/qyXwHzrMpNBtTseOXDz0d2+Wjo2HraHF7J
mhYfPknSSXOajgNmA28BomE4KxvHGApRp0FHLw7xJNRMpB1VE07yqDP8cmR656jdNbPKi2uUt8wP
gX9nm4SX5VlvuXUcOxiCZwhRFnDrzAi/hLYmHTrGfdj5NPwgP4W2TF4+fwl/WZg7babSaR/GRHPY
+6MQsRkYFwER6NmzpIaFq56F32L8C7odiCaMvdOpO0VhpExXTt1ldCEhA8JjgZ02PMzeztclDhgJ
WKfwyOBKExj1aRXzT9rWvqUNyRV422ViOpsf4bKOwBs13gUA3wXkkndaGh7bLAt/QbWp013TJUbz
CBiLOceIfPHsEUs/605A6ixemKwr5drQ0spY12qlXDlWfws6hLn5NvsfJWBxnShh2JhVZ0fHuAfg
VXKZP7SFiqyJZuCDkjZxRYs9Hfa0NAOUO5RugL8WNbvPv749F9aLI/AhmzlLb4HGWyIcGWWjJ92E
3nOvtHm5N2Nlcn28InU8gxECmjYiLjrk9mM6mStI89a30KpxRCjNLGlvhkLJg9fAGJktKGY2/hp6
owcs5VXOo46r9hO6A5Hws47B+SoYh/xlZDpvgSIZreYB1XC6U60pwvspjLJfTkveQa8sN+6kh/nL
NkyNJH5x1biNVnAgXLwcLOS9we2lOHVxngP7oGky21gtdEJGNEo8rhizwYa2CsaybebiF2cFlEsI
eqmBt0YZt4h/JlpU0XkDzOGnyWgkq7pj3+N6Wtfulh1bR/7MTISG4/WJSod4zJ/gd3fjHS0Yo1+D
wI6qg6pNqvGD8YI5HurG1McNfVcbR8/IpdvObG16NAuusNLLNURE0iR+/fzjfUCZlx+P5H8+vjNM
YImj7NoiY5JpB8+NmY//9XZsf4nxt4nWEUAgew2tPWa0BCoQLYsRzR1f1K5o33Wus9BvE09k27Ru
ZOfLrmoeQDuEod+5RfvTgGkZ09Wysl0aFHV5JbP4EBZZ/HA6Ea5G8U/hgC3Z+eGP8wF1htBTnqMp
F90a9SMEUAogYio/wIqi2w4YUvUYNrXq7hQ4UxL/3p6SphYBWDLabx3VleyNrvKVoVWZkOp2C7Sz
TkJ/6g3tfQpUdoSRMc3Q+iR9cYSamBsMQdRhrTVopG+Q+RKPVtnbmFdAHmHhWiQ1QLhBr9jvHbAt
30PFdZ9VvDS/jLqx2jTQAq5Egsu8ErI1htV0EAmF1rKysBtGtfZo5McU8LV8BKw5vSWm7OIHeLLW
DToY9fvn++ZyRdrqtNTJo4EZQwA8f/vRYDRlkXriiJ6KruLmC7p4FE4n/bAe6QgX14ipf1sQaV57
1vW0YVsvigqgicijBXV5FHbvMqxtcWYd2yz+r4Soo+3UOijrKx29y2sNkSS4qNyb6qxwt7jWslAR
3qS15RH4Vc1UUThvdWZM2qoVebIyWoEBg6QXfWXZyzKFfIISkb+BYDU/rOT/uE0FMgWuFTv5sQf0
4jzEEt7EKvGG6j/8iZHQAmg+efgZdeCbJ4sRGlwmvZXtlcv1Ly+cc0WxBL4aBXRn8fSd08W6JGM4
os2NRy2zpA3xJ3qzTTTCCnKvK9nrX9ZD3Qq4OnLzyFQuxZ2aIewV5JXlsQDRvBNF8N3LoSXh+lLv
4iiPriVuF0232V6cyQnbxqShuRSKzFECZphlVMcAW0Vtm4wRQhAuFmGBn0nAipL7PdqQU2j6bUf7
lkugK7L4qA19k16pTP/27KhSEIQ+qDofFJo/PrmKNil+gZ08hkHQ70J9Ku+MVAOcYQfQA+DMXjP5
+BhGnUfPWRqHoM8pZhC+fPqaASRSfC0Mwtisi3UAePOdftTg3UylQ+s6YZwOJacOWVrFUhiKHOjF
RxWjlpwpMDC7lZ5ULuZVaq4YGK1pDjpquFj4WHOlVLSVYZbrOszVfKW2EySAljDCBN5tDQy4GL9u
I6kixNO7GEFBHSxq68kbHPPKNfGXMzzzA5iPwSpH7n2xiz3gZ8ZgN9mxkm12Aphnb9Exg1GfGP2h
LKd0z+2y/zw2/qUOc2BSoOA9E7exTljkZSp9ckzpveAZtoyh/qAAwZvaR+gkCpk8jqX5LYcqUPhu
P+bqA4KHHvNc1OgP41RhPrYKuqY8FDTjr7UW//LLUImgEJuTRtuFDnYetoWe2QA2J+doYkJyZKMx
FtUH43vVS31nK3XyVY+SZht5LXsgDO3yUIGi0FcBaAThh5E2/vOpZ1yke/MIgxnZhREJKMzYqVXT
OTKCTnNfjjbYC9zBBwCKrn5XpujeX9kSl4dt7iujXMEkA8L0slRHEbFPky51jhliEAp+bLjN8BLG
1zhBEhOdJjlcSbIu6xRWpKHOEUdNhpH0+VvvsfSEzcWKaTBNb1EMWCebkdO+rPJu8/nmo9fAn3Z2
tHE6wUNivpkJqOqyKoJmVDHxjDzuD2dqf0Rmg4wm9lxQdd/px9RDDakggoJYFU2sb4e8B7fAt21D
85WYk3nfUJ8HweZz1qvxFlykguliUCfZjVXYmfqLSFDbSOQmnbsuUhhiPxo9SPDKCSboVslU2KD2
ozw8DCresHDoGvIt3NeGvQoi2jyFjRGaD7NvSeqXFpIwvAjAmsYPOlUIHRwGvRzJ+Dv6eNkagpMy
HjDz1O/1UNRWu0LgWcWsD8QzGGZj9PRXhcKfK4oWw4lqt5twpjU1sbKEEWxxbZW9j0ATiBIlCZyv
Tmd0D3Nqn95Ihtxbqx+iZl1By8jXPZECrU7E11w/VNQhGle9Z+bqa1sZgP6A6qQB4B05PbtK5Tmb
zPK698hUEvBkVqE+iqZXX7TB0kbbt3KzC/ZJUpTBnR2FcHTcWLOehRvUOeYBmfbVylOIFlWhBU9J
MSAOJNDwk+vCaPRf5KOW8SXnGBa3RWgBZkehpnqfMBj9IVv6aDuA//Ut51lBqxWBNsBvaTHGJ1kw
eTX6NvuGVW/1HJsh+DwGSsFRpHSmMN5K05Xo6Netiyqrb7HbAuIRV4NztPH7+xKEfXdKnTT42aWe
lvm04XOx7/Qw/FZ6wvtFj1ILNk6Du9wLWn+TsRIpxYCfIShprLBEbrKH3OiC/iFR++IddVnqqVFL
6ANXhheB6sywKkUhExzxbqRxWK5jr1abXZXm9fuEDIR7G2lRUvmW4mKSi4O6F20pF0Pz3p2CxnsG
eDDzd1Rh37r62L/S9yySbW16+S0JpOutpO1WFfdVhL7pGI/Vsz3lTbNBfCRsQN7YZUmZNgcAx1OQ
yVARkP1uOU7xoy31Pn3goaL1NHZuu5kgpR9gDgvdN3u17V9GFwWa9TTV47CRQVr9KgPsM0hE1X5a
FYHTZq9gNhUdd8UCxzzwbJpzClwZvPcmhe4L0COYOK6aKtUKjCbAbGhVcUZrZgR7DbJ5nFYlEkpA
3LzJatjmjN1+yIa5yKpm8g0rRCHX43gB4QUR2WjDumXuXmwTkNMUZF6JZ1dML05dJWoFicjWO+1b
l2OR+KaBINMfQ+DA7YvB6//GWLno3s3I8VCkx7RQL/ZRmPV3aqfJ4juEs6J9RtNposPWQ9HdKGFX
Oz/bOkz633UUm/ZDjWXGtBXILwJgsN3mUKixN/izGAKEHhVzEyutvcfSDKR1m4ZSHZClAImLmUgE
aK8fYUmF6wCL0QfcESxx4D/MNg2unIO9AkJFnzIji5stqshibtyAsvOLsNJoNTEma/bZVEE2AHU+
TmCvsZvzrVBMznqczMo5IrsfgkpS0tpdK0Ktu1Ujq/5RTtOk7WNVUXZQk4ECo+iEIFET2hi+xu0Y
d9vca1Jxq1fZiDkdgpvh3p6As5w6s/TkA88bFK9JkgxUk5lESl8D+PhkNk2obUzRiF/NzPO8clVe
pDLc2h6RG3QDuB+Kg/NbxKBxUqZqPx7VULeeA7xKZpR9gHh8h1DAwZzAUO2CLEivIRsuri8mVrBI
VcujEEDXa7EwN0wI44g72s5y5b+0CE8NzYsYyCgEm3+tOizojUyOGAPOleWH1cKfmbCJZTOyDy76
mV2xLcpJvEcUXTDAR8s66o0cr6Tel0002h7gvecnQ/8ObM75a53oMSHNreNAiwPgRmMPPcRDkf+H
4oL2oMl6OMCfN3baZHXjqnbboPKHzvz2+a29rPmYdqsUEnO5x18oGpz/iJhxp0CJQ7zoo1HovlEy
DtPaIn4HL51spZpQ5E2ZJQe8VXsMH6Ror82mlttr/gnMggEJeSjlweA9/wl24sLDccPiBZiqHq69
GeXrwNxJHz0nae6iVsonZlXi1+dPPj/Zn9kKy5qUH0x+mXuTBy56uFFfoswt9fLFRaAjeAzynAEJ
n6r+OhkRtKGwK8K1yKkV7g23FV8/X325tefVZ3NFPj37mv22fGgr6Er0/F9oYOAxKfLCeUbwudvb
NXDsK1vtIvFEgwEyNnMCG7Y92cv5YqIAp+faavaCklgVbNVEH34pWcvzppLU5hAxf7nSS7hsWluY
PZDys8NpZqAVd74mTvRoghOHj7URQ0+x8N9NoB7Czq3IvrxSKwGeQmxYj3VWv5cFSmaMFsaI5I/G
+r9m3kSw2VCNOpd0nzdx/mMQfac7q+fD0e3xLxkTrVkhydigdmk1zrPXKNf08ZafV5tDJmPPGZYF
gGMpbgIg1gF2bYxHC/yw31dQcYWR9l/GpoAd8flWWn5d9DFovmFxP0//HNhh5w/nwIYzIHw6L3rf
qMOKrlnko001uBsGavq7GZZRdGVDXczVeCJn7l8YhGbkrZY6FbjT9gVYyuokFAOPKH/WCAdWj6wd
QslpJcKbViLF+KVQB3J18vkJHHo6GO9FqDMDlW4IrQ4pbwctXMDosCWGxE22AUfgzjICmwvWCJV6
FQlk16n9O2+LNDc2rQVKq91/qhIOX0cgqm8Ziu72y+cv9DIgIRyCsiB0Ct4s4jTnL9Sz+CN1N29O
rSjL37Nbw52kPjilzTCulKG2b+OpT758vuhSrQS1LsqmDyk6+lDYliwisWhDt5xQJTkJ1UO5GfaA
CFetE4eMGlvH2kdWBkkQHTp010ZpOQdXK3GJrhVp7Ixe6Upfs9ux3FHODjfeSJZzg9BDMxw//50m
D38eNrFScTlGZLfQxazFnRxbIGPSqtZfRpmXGCvRxWl2RtboV47s8gTxOpBY4LVSg9MEXc52IBqE
yLoY+ktX1cm4zSfnPwvoWbzSOpVxx78/FEd1fh5wmozyz7845rqlWSP7/qLkCibXaZhHe2cyqvFK
VPzbQ/25zuLOaV0tyXoVc0dqgcpFKgJAgo/q6Bismf+AKPv8sf62HFZYqgG2kHt1Of0uB+mUgzsZ
L3GhwxUoy/jWsuLspxql+bWu7eW+oCWv02Ug5s1LLu6YOMkbJ4p1Ko0g7d96pQxsv6Pf+vqvj8S8
YRbBYH8wrlo6nFSVqsuEafIpHCqtIFVpJoI6U7dVnEj9/fPF5s9+ttfpUpKSgO1AguhSzcTG+kNz
qzQ+GUXayjUUB++dwg8DM7c1xzvgYvHJipPy94QES3/lAFxEoXlxsEImNRMap0vZNWADBszLMTpR
NcW5D9VXGIjWuJ6fBGEW7JoyzfdaYE9Xmoh/e2gHLAvRk4QffNz5WQBYj8yOI5NT1MiA5iEOxRtk
G8LTlEzlqUjnsr5vVTv2kXyw/zVV4fTNbRSgY6ggIXg7b+k/0nBnAstilBVqJgltXKNP0Y4ZcuWH
WVflvo3qaz25iyMyr0dqzaYF5XshfwbIM4gE+MITTkyucoh6TZTboQ0yYDSoXXpXLs6LUwLEcsZg
zYLQGHEuG7S6jdg9iUF3gizcCDonwvzPm8prrrX6xeYxaGDw9kh71NlsehFoICBm3LNiPLkx7ZHv
kB0N/GwqN0zWiezae6jFUDj11vYCaJLMWgVcr6qqdrnljYfMAbfvZ3ZfTzdBbMH8bawSddO0Q/U0
ouod5XSoYFjJk+tG5Q30SKn5ALNbsYLelMU+gotU9X6TU9E3O/Tu0DbAzd5+LVqZ/IjiGs3Dz8/q
xYdEzZsbwyHfnOESyzcrydOdBiW/0wRlEFzG4HzTRhf+ud1eU9i8XIp9QjsVs1wE80huz/doP+kh
jJ5InjDiak5RlHo6JO762A6gZ7efP9ZlpvXhZ6fOIB1gXqh1nS8G8DYGiK/LUztzWnbBUGc3Tm96
xgr50kb+9tQmgcGaTpO1i4y2fAH6jzRBMA00O7SgFign5hPKN2u1dpTnURWVvnKqegA+0IVmuUnM
cPqZhC4zktpu9d8W2doNXYCx3CoNmr8YMkV1hfoB8i9XkC0XoWZ2x0ThdmZOUAQtM1eOuExjW7Qn
zak7NPrxVoVdXrZPgy6Lr6PulBvTEMMuoet8ZbtcJM3z19PoajgmHXIm1+evVfMEMijV2J7KiF4e
9gAlg3NzEGa7krFa1TsRhdM1v8bLU8lpZKxpuTNuhtHD+aJtRVLplHpz0iqtHXYKs1bQKWWCOSPp
Wv+Q40W7zer0n68SogBVD/1/sgEk2fXzdaWE1B8bsjvpRp2gipjW6gEu5t7FoeytY4PH5I76tY7K
xTExNZYkps5IXDK4xc7tokEmDYrFp7ylp+nnHlgOdDaUTGyD3snKzecn5aLiZJrq2ExVUASGLYIN
6flTgjoC35ZDVh4Brd/GFUNyLeqTOzp997EsdjaiRY+zAcsDjTrrpuWRHyoJ/fvK71jOd8FX88D8
DI8saJ51nf+OfBCC7Z4mr3VYTxszi1GjwFATtmYQSFA75RTVd4irlIGflLAJfASqCZ+dXXtXXsnF
fuOXYHQNTo3+ksnA9fyXzCIXjAuG5NXgvk7XEdfaro9nucpykt+8bjQ2pO/XwuPFrI+ykHAFKgTu
4+zDsVi2Rp2siwcne0VCr3yc/d8Sv1SFsZc9pkJ+oJgKTlVRV5W+CfV1J93SuXcBUCHIVFbVhm/I
2Pfzr7LYjCQUM/6ZGaRDRgcxaBGzdUOqZuqFNupUmfcFkmtYIl2GmbTVcit9vtYitvxvLTqJLGPg
BHkR1uA2kCVCfCtzs9z2bVygVpC7vtK3/c4eQT9/vt7iM/9vPQh+KKlaVKxLwATy0tJKR83a51DU
DboNSX3rFkjvabUq13JkRLaC4yevLHv5mLPGHxI+9gz/UZfdWRATSBoGg7l34ij6RudeoITUDtvB
qNUVevzaldxJu1iQaELDjoYp7xStrUXMxknNaoZKzQ+D7ArLJ5Ai8qVNjroD49Yewd5O94klEVBw
yvp2tFqx7QOnuFFLNHm6qE93aR9Gt71qDXdJq/WGz1zpWil58SMxCCPY0hX5gNIsh6CKZqLCnGTR
fixCbTox1dbw5hTqr36QU/uQjek/Vsp8fiI6r4M+GzQDa5n5gPZCaNbK4n2KlNGDQ5Eptyph4bsS
N3FxJaQsruz/XwzDFvY2ddHF3i6KBgX1Md7rCgYqDHxwLPB0nc4EvZs1m6zc5LWrIvmsiPLKhrs8
w9SWJFweXECaTx+p0h+1gRX3biBAYMKqHgJ/lmc8hFpp3KPIc41QusjT58dkARBY7PC5fzf/lD+W
ygJrQiZa2jeMuZkf6kUy+OCfvOTKZfGXdUgk4cnSlXQt5zINAQ+D7xXyQWGpmF+BmvbWQSCG117j
KFwGCcDDc0sSK/B5jqOfP1Ec60Mr6dTekMcFj9hP9Yxz0BX0RV5O3D4ZLkFe32XPn8emy2+GlwO1
HKgPbGJZ93xZZLgjyyqBqjmCInvrjDTkt50R1Pedgi/O8d9X484Dl0wrjVe6SLDwuxGFlwTKDVdq
0sANheoBUllGD6Nov//rWmwPTL5tmFXEemdxyyGrUmUFSR5+iGr9sx9EsGknOeEq74zq07+uRYzl
Fc7cvNnBfrEWusSKC3UhOriBhStfN1h4VGKBKNdN6YJw/ny1yxBGRKEFwM1NvmgYi282+/PYOG9C
FMs88ybzxvpJTcZqPbWeu9Z1UV/xaf7LehRvYOHo9gHtXDbLNR3dgqmduL8q60vsIv5COVkfOOX9
Slp9t/v88eaf/0dX5+O6nO9lyinGObzQ8y2ZNmGLjQZO1CkYyjXS9KavzIqZRpuiDagqKOSKZgLX
62W7wDPE9vPll3nqx/pzycHADaoEweV8fWFjEaI0qNX0GCu+RW6V3Yb5oL7R5hZvbodclVV4eroy
kBW7Q/Fw3AXQHw5iMtUrP+UyJiAbQckMUYuiGZTx+S/xpti0kXc19l1mDrCbY33tmVFzDII8sPyK
NtOT0upMrz9/A5cxgWXpFTJyJHewPpoXfwTXWfpt3sYm+6uLd1pYWXu3ptAM0X68En7+9oSz5g4d
a8IBpcj5E9I5C+quEeZ+rKT6uwYQ8TVI6Dj7ZWKjYkn7f7rP4cYNV3IVWtX8yee7DAuQP1aef9kf
D8nMTS/6Gnlzon+P0iscqX0pbeSI4eL1nj+gHOn50COk9QDKvVTfEdOsISEaTrNX824IsGSMUQYb
Or1HMwO8Ebo6+oSVDc6WNJH8Ok8EujNWI4+oZhY/3NIy38Jkxvgb6qieOLxDvUJeaVQQBAh7kAeh
VbRPqoH04GbqAlF91VHcH+96oUj3qSuwTdo4kVdaN+ZY5XI9mkGgf4PoEncr0+U1Hia9cLKt0bVq
se5kOXVfgOfqxgvHSUPLTGDXimLmiHxonmbBawFoU9/pOf7SmwKxwy95oSnhWhcxQkFGntOh4IEf
utjWyicIEc5eSQZ0i+LYzpxN3JnVS0bw/eHownlpzGBSV5xo5aaXofFbx2D3XbW6WllBbkUtaa4r
qDQyDFb8xijZ1oCZwBSi6VNtcPmI20PY1tFTPwndfnBtwb0rUYV4dGI1PKpoob/lXBaoj/D6fAft
pEMSWE20MjAALVZh7rriVdNyuAh92pvfcMWRtO81bao24Rg0xs5tc3AmYlB+ysrM9E2vVJa2ngwL
hSb+v/a2dIWLL42Qng8WNStvY2f0kIOKUqO7dzoP+BBqlY197wYgQ1bkckrwVNqRbt9HSc9rnbDj
fGkriYar6NLoXvYYRfmqW/Y/09BC3wrwV4voSKj8TBwNR2BQkNlbmCEsC6RKykp9VrIS4y4rE1n2
RHvEVN5To5oOtQhd7733EEnbDhFigOuuQzxx1Vfl4B2Uslbv6JKD16nHsQKS2QwDOjMW1KfH3MGy
2Bd6mZlbDZHnQyNVrdhZEWP3R1QpQOt2VVdhhhT9H2nn0dw2EqbhX4Qq5HAFsyhZsiVRY19QDjJy
7Eb89fvAe7FAFlnenblMjaem2Y0OX3hDF6a7Hk+sYRW7Yaz+rDQ0+h9UB6vKTU1/0/4tvDiMVtbU
Je1jmUtj2oToMv7G4QcfBSdHP90RGC7RbZRCsx4DC7HiWQqrTLcOqu9r4u+gPalZg3DSypSGeS9J
XkTrA82reyxBx0F5z2tv+my6jZy+01srx2KTB23+ozLURH7Vx0D5XvWS01PDK4NaUAVjmWHoLCdk
Yeq4opsSlk1bSvqRkRo+15HhFOtUQSby6IxFGVJcs9URaVgnTtHpBbclfLouqfLMaQRunelld9dD
9sIPMBKN8zOVuuLQ5eqcZouYnBw9n+wteksThRZRClx1bupK66fa82zsM9mjI1/SkfBRVtWfpd1N
BorFrXgCQK05d7ZQKtT/4jF7b+q4NukcVrWyMQrQ3vw2kck3LDR6eRfC0dg7qYxIlkardI/hrJm2
LyYNQQh4lT0Cg1ipjccM01Txi8pwLH51illVT1Fa0ZREyBUow96VVmmtzLxtDgVepVSSx64ffbx1
MHZUvF5FCF8qVnVPhczMHtN+QKtTGMb4C5Mmb1hTJjFs7E5GtJqQnKL0x8rq4onWvemutdjS3pqm
L55iS7Hdbdi4iHaNemnFq1ZPEw6GmNrnwlaHz1itlF7jR5Vowwcx23yjryOx6tCgp+gAHyj5AQlT
qTmEsNR9u0OP8pCgvPFaRJNm+z2Cs8fUM3rht44dgsgs2Spb/OGyu8asK1xyScSOuZIZeGoUMgMi
Rxs23WRBOyTrUdbqycuRHF33GHejgI/HNeV0J84PrtEYxlomGTJA5jThN1aJ2fMbPT/XvK/r0P5W
5IP7SAIACkSYbQsCLUOveON0rMOPpk+GkE5eG3aroSsHfIWwQsEg0B4Cw2+o64bbymrQUy6TJu5X
IfA+3a8pg70rQBV+91no/RgA6b7YjYGE3hzflmD9vOFX1ybcPmi2jcdEhtGXyS5tC3Bez8WRRZF3
UpTOyA56pCb1Dpmk6ZCwTek6B2XwNqDgBU/BbeNvQ+qoD04NH2utTFX7EOmpG66iaWy7jdsqw8Hz
RPlfpkAQ8PtRrxy4D4qEL+oZvxtFF1jBIE5Ub4K8ohjbDk78Cxfdgp5C6ZSe4Xc4WpH9oQ4Zoc5h
oiYJVBEV0CZD7kc2naLhea/ykSYh08coGtx4ZYM6/KxjfxyBmLTa7NGL0uEEGjj7nMRBPG0RJazL
RzOpFfOzYSq0z30qJoE4IFkd/pbjrGTdGGmdfs6GyTqOsncmZCfH4lsVyOGrGtVWukVtwNO3mB81
99Hc1vb7TJqfxJjamt+3dj0riFCK3aFSZt87BfB23wHw9ZLRDXmnUKHVh2FyenSpasFXMYWSEnhr
brZqkUDJVwaextm2LtFk8wM0PIExBhjV7Y2OxfXTOO4f0KkyTR4cM3/orN5+xUldhXFdW94dEJHQ
WtvCTPJDE9S9OBjEmnKDwGirbho0OvFQT1pAulki6nsj7jJ0MOw4Euu4zFAvtAT9et+OpdU/WFgI
P/bIudTrRC2ESnMhn6GjBoLmmRd6w9YtC9u4N+Hn/kqaADxvhGkdcn19LlFQjQ3xBTVvByy4G2fJ
ZlC69r118+qrNJDT2tDDkHtiaGQovRwElR9EVvo5j4OqhQSiZp2vKWkL/8jjY+2gJLVfwIPiAk/R
QnscS0w9MYcnqPZS3Zkei8x0wWInHc4QGkWrwh8EIQwvTlHiLoS/tuKbqSYdriFP++mYcdHj7NjL
B6m4zXclVHucCNRevGs5+aQ/ldhNPqt5BmOvawp0sS1Ri5XW5917omhDekBAXCv2ulYF4ZH/wvBW
lSIixxd61D66A4SmoxuJ/tesqVevIru25EkrZYpUrmhUmhBZbmh7+Nyzrfo0YmkSmxoSuPHkyi9W
1CYxE0RKaI3Zgev6MaXl4JACYP80thXsiahJEdyV+CUb7wisyHjnTtgprBGp7TZeKYBjlSCK3zve
E7kt3QEbvT4cwDpbaW/jpRI64X+eKcDB0ujTkzX7ufNQ1sW9xtepU0SHoczHZKeoLhKWTavW8bHV
xsKklWAExT5L+2gDecMKdpkjjFMc1VO5kbhiY+bdIqW59bxpfMZXbKh38UAYudF1VOwPFXEaCm3K
YDn73PPSLwoSisY2BBPsrirMHmDxa6CHCggiD5VnlOGd0GqIBMaomem+TUP3PfIKaKMYR3b2FjHH
BPXsKApq3ldXb9Zphe7/CqeDQt5RxYbDacG+ipDG19wG/nALqw/ZZnVtjwR48FRAOO0zFFSI2itb
yx8CDMeCHQV8BchzGcTJIUUphoPYw9HyqTrgDVaMMdBJHQeJ8ottWlp/F7HpgfIXdfDiTBGC1Do+
AS0OZ175C0/vFIKXRShoObw2d72O11jbzzqsaRogPZfByPLTgDILdHO1zTbCC+E/CfDzE5D/iZAu
q3ETROIQeHizdVo2/dqOh06dN3WCenEWhpvCdCMVaYbS0Z7gGKYCLlAe177qyT7Dly5Kj+mAo8B6
mET6aJd62RzzXJeocXJxoCddSs6vqKZBvliy9cSaBjC/wEFY+7XI0954USst6BHILyQHQIepu+0b
pQxy3xAIMpOItlrqD2Ulh0f0L830oCMf6+EugBgIF3hUbUPZodHgwzYBCDXrKBJlOzpmiSguBeKt
dJsBbdLa7cK11mVJucUH1vE2om6VzyltJuObG/F/9iuIhMEKMrOtrCuKo8qTrEyN0ICbq1q7TcWw
davn5QM+R4IwJc+UL3U59S9u42WAZepWpjgEoXGoNJL72yU4Re9MkUV5T5dVTw+m2cEJwcmCL1dq
/dh+QjLR8VbAYar+wRQ54QxljUR5IrIm9LLCunCeMTJWvs5tm+Db1NfNJ4k7otwpolbdWwTd8woj
IsBYIVpY8lBbcRd5aA/mt1aAdh9onDnJvQFF2FjnRNMo+kcjNBA9crOCTllT63cBzg2dX/Wdvk8t
pdG3WKfjf2QTILwCVQqjTch96viUcuJflPtYEhvJ73u1icDHICtjv5gemqj36KZqP2l1FFt9jMbo
wbFSVlLSkFeoFBMQrVyIzPmXykli/agPfT4gAIIP3mY0s26r5iJNVmiaF49u33FD+Qoyt8O3tIJ9
45eTa/6mBxiYBy2P3FeViuZ4X9aD9WZLpGT8gvv8N9RNMjLPDpR4OwvAZ6RCLggoDkwtCeIbF5+m
tJcY6ZYZlEOJrpe7q1s25l3sWPV0QG5MlVsYo9NxtHu92GqjFmmbCHuN19Fz2+i1UgKUj8nPqEeb
LYR/rmoZ3Cj+zTWKRSUBZU/+njUOAVjNJfm/KgmG4VRdqDvUMKZO7Kq+8Oq1MijqHQq/VUy6nQy3
uFznVX42DYIuqLlQoKJG9HFI4WEal5Y9Xi5trq9RMAh3vYU4J9SL6E7XxmEnGnyMjcnMb1RwLxRs
gJGB0wX9RMtyqYQntAF/PBQUD56U7jYLwuQ7erOdP0aecmhrajY4NU75jXLNpfmCVMb/jELYvMwf
52voeRDOSTZumqgPfM8yz4i2nQ63q9edvlyTc4UrE/YT6p/j5N3qmF4cHqVM/gJQCRji4/CjMkzS
aRUmncKRK8BkHd1h7J/qXjrFSkRN8DOMS7EveOrz3fVi3HmdCnklcBBgSIC4nbmEFbDjMrIg+5C2
pCN+UusaDbQMuynfE32RICgMqmeg346ca2c/oOOa/XM9ENEukOJ0aGcw8bJlVrad4YnItQ5I++mA
W+vwALrmPnVwQbk+2fPa6yyShL6iaYHvpYm0OEvC6VFYnFT70FL46bZGQRuLk+uSXecRos73XZ7B
bmlwBXe2Xp0m9WfQVTLaArJ27/tO6241b8+s611a9Bo9EtACZI3glz5+fHSICm0KE8TLq9ra6Q0v
PTriSrizM286DgCAkruIAvmTk9UyO7YqTnVHswArf8xRgVijH0tak2pxs8EJAi7B9SW7cCAtYDoA
oulA8FMXrQcLDznRytA8hJ24mzoYCzqco1XQKibX9Ph7Vh+5sSUvXHi4CVOfh0AAJnd5HDCvH1Qo
ivZhiEGmjJJHEfHkcVU1OZy2ILtxv55vClzV5oNPp2qWUlqqV4Emq2gJBNbBrrx4r8dT8qRMvTut
s8YeT3qDI5DDo3HU4zaY/C5wSM7arjLvVARn3q8v94WrgL1ASAlmj27nEntOvqZ7sgDuLeup2zdV
q0Owc2Gx6rN2WE449k20+g+soQLn3y9BVhuCMoDXGQy5uPS1Kizp4XE2MMwi4aKusCWGb7Ye7RJy
yKBo/3NYpqODp8r2+qwvfQIaW/qfIr2ma96iTm+YQBNzZ8TvQZEouxa14fhdmwezXI7SrihYJi2o
0xqcjCYBAvgpbOIQfKHpfsISLxtuhE1nu56dzgvkAizzaHIvWxS4q9dBia/jwUYA4qHWqQ2vsFKy
7mU+avcKWjmrxrXj/fVlONv486iUy2cNDpt7cHEVUNzMRd52LnKJpvMUOnIwfR0Zxe+miWurn6em
e2PEs1YMWtMcbJNxUcA8a/UNoesG7qBbh8QZ9ZUd4Le0j0c18CNe3fLGYGd7GwVKOPeginnhz/t8
NJVE71RGdKd4hfmlF8Z0n+YzOqrHzYpWW+j8hB/T7KKhfbm+sOfThJE+EwrY3Nwqf6h4f4VQIf0C
VYRlcof30p3r5ME7vtMzpaSPb8kDne8chqIuSh8GSM4ZfNpzxYzEb5O7rOooctsJehMkWGstdPT3
ySw3HXKIzY1L+sLKzkAckDEzSh3g78c3ZBKmoKmTpndWrimR39ih/qlx0voYhWE2HUQWay2FqTGJ
9qEKEflfb44Z6GXPkrnoM0OHnX/eX8trqfiG9a6J030/O54VMFN8QeONml2m1fsEyjZ9eBhvEHnt
7vn6tz2fO7ISfx4oxIA811g8ULyUvT6hNH4IwgbXaL1CkE1Hb3EVirC/g2NdHvDO7THeU1v19/Wx
/7SmP8TmDpgrwqdZolKbxXo+ztwg1xyrHDiMOhbjaxamTbFTNTmQziYAwEBLe9X9UNQ07UWEicmp
1y2azlXb5QbVmbbK16YsuyJcTUVbZ9817Kz0I4bvobpL88bY2206/Hf9R5/fMkTXMyiTcw+gSl8E
u1XRKxRUzYrnDoEAKj//jVUkt7rV/OoGzyxvoAnOzx7DWayPbXLH0Jr8uERaN9Cere0KExzE+E2q
1b8lwj5biR1WcmOs88PHWLTnZnkdOIdLcRm11ADqYFt4CE3w2GkLJBQWtmFnPnz1ON70bqe+xPHY
3Xguzt8vVhR4Bhc3KHRCiPmH/XUCZokZIslOOzRe3g13lKr1jTSK7iHm2fxaR9QCGowB0F/A/Afc
Z6mI96bsqOLnXhDewFOcrTiHAMANIk60UiBQLU5EhVfSxJkzDhraXG+Q6/tH0wgN75B7Zlf8Gzkc
M1pEPzHfBdIKZ85bBk/47vZWUYKmoGIIkLpPZaPtYzaee1AwkdJw4m3QrhhhtGc35MvPNrLLLQui
E3Y4q4/L+MdFn+W644JixWGyh0z3dc7Og1HQ8Cv17tEGU3r93JwvK8MBWdCwMmB3LU09QkUmA4XK
7tCgKbGu5Jg8wY9OdkOPn9P1oc72MTPjOQYTD1KCzby4zy0TCY14KrqDHqvJLjf1YJOgarjK0TyL
sLLWP+Uahmb/PqhDDKDO6wnDb3EvAAVxJHyH7uC1Re+uo8LO8OXK4Fr6dIPNbB9Odf2e1PmQHa6P
fHaFQ4bh9kRDdQaon+GUK0pgjpt6E75jU/BmTqH+mRq4joNX0Knibowdp0aRKkcPCHEjpGOuD3++
2n+gOEQHyHGzMRcTb/O8UYgszUMXwnbypepggWtm5Z3sU32Tivwdw0R546o6302Ax5xZ4Q1Sx8zR
+bh54yFVEsBw1qGMq/Qu06zOWE1UG5qVQs4V7K9P8eyoeLCOiN1nfCiFpCW5tPciuiya0xyruupz
BGEq2oJhGNGUtYv+nXI5K/zPQ6IrMIOsAObzfRdFjbjAF93NenkEZYX5YdZnNDSxs6MH5EVDeFeF
tbwxS5M1+/AaQ/uZ9SRndCiKFctUGvuUImAjtUcVAz4NezPktg+VpAv7fn1uf9KwxUgApqAIQ1b7
o2X28es14CnsJEFUJKlBWh9iRdjFKqYeHv8KBYRk1xLD6K2moY/RB4K191Vl/+YPNKmSJ1rfffyz
xN7P9lW7dG7RPc4/tjPf/VSzKHCQ0c5b76/HCGmZbtDDVj1WOQm7r8P+93XAGZ/dduz3uRhvJNBn
xxcKD1kSNyLLT9VwMV6aRQhxDx4d8WwYnDvhTOYnWVu/B02LdhiLau3npDbUfdL1ye76hzg7RYic
kbLOBB6TC2RJ7IffYclcOsYx8fTObv0cFy/5YA1Yd99XWR+trg93vsHmqYKfpThBd23JPp2kkboV
tn9Hwy0b86Q4JV6cuJpii3d9oPMlpSCBAdbMZkO1YXl44GDS7LaV6pgR0cTjBs3Lbtazb9O33Brd
4aCQuDXoySt59xMLtPLr9fGXWHvOLK1/hFc8h5sZc5DF6U0CT+vVsKpeq7yIpA/eol3TxmvpYAp8
ffyobh3c8GiNhOuqGJsa8EmiA4HISuXFHerkV20q7s+cVknhGxG6BSs9i9qd6LP+RhiwPIwzzI4M
YOabIPSNm8m8mH/td4zXLDHV0fiMVHZdYIUHHBkRVBrYPhJ3ove7mNyPjCTTEGrtXUtBXMvKfpud
kv/HeyjG44gnwqlNNP1fZebm30a+OWeCoLxpPix/G3Uuo/WGZ4z+xJHatfdFF1as+nVR5QeLFb0V
Ay9O/5/VIO4DKcxLRgSxiIoK0xNdobTDcxYH9LfSNgruPVwdAWjhHYww7mBkt/iml8d0wWeBmEds
ZBGvtClmXp0zDM8xuIcvju2O2C5U/Zs2psmawNH8fX17Lo7HnzmSNfC9OSF0nBdffNbxlHzH4dmc
LBBMhSjJtLPxFTSJUqMgo2B0F3jiCQvM6kYJ+dLQXGdQd9loNg2Djx/UHkANIic9PiNeIvatq1gz
hNj6WVaq2KatZR7ULnRf88KUr9cnvbjr/kwaXja+Bggp8ojPl9Nf29zONcr/gpG1fEo/A8yqG2QL
cZRWQt24EQteGAtNGnqDyKVAp13yH8Kq9sbcHKfntNXEf9rgyuMMWm5B1yEtcuNWvbB7GIwUeo6H
Zi72YmKe0aXEwOMzWqRIDEnM/zSkw9uWKoLagnFMa3Do1xfz4pj0WjxCIse2lyWLXnaKN3SSCYbW
T6zR+mrlCtNTtmXamMCgpajk+vqQizBz/n6WBVKb+i7CT7a1uFJpKc/5OJgHbs0ZkpTgKtBQdWva
3HkNUDPc0ye2fl4f9NKH/HvQZfaNSa+BMgJrC1n4udLLx0Kkxikbxx/XBzpbUDIj3ipSI5pY8z9+
/IiQISY3i53hxWpi7Ea9qAe6EKSeVW/jkqeY4iLt7htf0ZzX7K84jCr1HD3PV782xzzLB1nUcFcy
x6leSfuNypcTgimbwcsgW8ZVkj+VNYoyh1BP9H0daULZulOtqYcCXIK3CyND1HeT9ubYVfMWRpPz
ZNaF2ILame7rXl/V0lplTgcwAmhy1K7ywR7V3VgbqYKovYVUCMRaOEEtgovRMy6Dw14GYd2s7EgU
th9WCUhWilbGkxFGGL0jEt6cOiwKM5xfxv6/xIuM4FdPNDx9L5Kh+lV2o3s/6PTDVgi3RgKMie6m
NxZt2XECNUWhAqUTLhEoTmcXiYMqneEyldnVF04OpjjWG1gQx7urkSJxtjRm+g4h3QmNzkRRj+jS
KOWqBQ0U3VkcqPjOc0uQf2oXy+85GOFbJ2VZTpk/K0SluR8JABla4yIjM6vOwbrRrl4bCxvkbRQm
9AN0OQ7BTmvoC/hVZWFsnxhT92MAR3BSMqt3QFFbutw3Y4FE97/tbuQaKB3bZDE6xXJj+YPUqoqE
4wbyVSt6z4Q5WqK1HxQK8nD5NKXrXDT9jeviT5P9496m9YXaCYEDKTEaYR9PVIghet2XZffaF1rb
+zEGqNhTAX8sVhUu0ObG0dLul4cRhbuqXaE+hPiRDcAhOxNzA20qm9XooAqf31iL5ZUyrwVCcQAS
qC7B7VtcKQPIaBBeffXqyC5/CKc22KOXEE7zk4vV6z8vPCIv1HaoslI3X5aXGsTwEFjHJde0IuNH
ELTuTzM0+nAtJNk5XCvgSzfOx/KeZn5kE5RfkKnWNJ6Ij+suDEmhy6nbV/z/plXjFfWJrEDdCjy6
fjZcn+UxAzPc36ghusurjDif8govIEEsB2ARKeZ4ZdplZyovBiw2sdOl7TwarSu+ak5CHwhSIKjz
oHDKYzIl5a2Pap59VV4fSF+z+yDVH6ikH2fdBADZcDV3XkDOgwqzBjcbvk5JOFprq7Ed+SoMdE7d
vLfYcmXwSqyrWPtxjMC366ZMv+ehEXu73uQd2IEjE8/umIDITXWhic1kduj0y7E3izWJu54g+NUg
OD2J1m32ZlAPSu+bEsTBsMN0I6b2g6w+4Gct1fp2PVToZQFpU71Xd5xLYlNQNHQXQi3ZKGYXwewt
2QnUGtu63fRhoGPqk8WKfBiGyOsfNTS13uHlu9V7n4yj+TwiPVZ9tgC1MW7XzD1mX0XbpnmwA+Sh
fv3jJmb/kqSSRs2qD1QNPq5trLZO7U6h9wLKEMyhA7T4BdXf/FjpcWVvkPsqb3H4zjYxViO0JdhO
sFJpIy/CVBoyJcBETKqHAvgbtuWR+SjHIms3eWjDfdcCHOu/aKFWBtvrk704MmeVVhTKimeAMwCf
E6SVrnjlXe45KZXqq1JvH51CU1G4GBFtygJ6t/82qsXz9IcdTCRpzA/cxyUOMC8sDYRuX9vUbkwf
QlT1HfZXU26C0Ry+D9YYPNeAtm5Zuy2PzZ9xaSzO5UuQWEvzgKjpkDcZivCkWEH1ivAw4Lqmcz/H
XXSLen0mGPq/Y6G6xpNAWr70XR57za1qTVFemwF+uxSy+o5HaL5RYh2fV62OjU2OTam1EnjWJAdy
A/sgLUd4N+L15U01/w4dGUFDp+7Pi7h4AFJznB19h+B17AbX2E9oL/+XCYzryqoHL2wKui+rImwn
/T6PeYhufOoL6/BHyBKgFrViui3z7/srERqmsq47fJZOLdfMasjntMSKpm2bgFgFqr/R83agCSqt
3yTDBU7fiOle327nSzD/BC5Kyn+o+y5LDq1RY8vj5enJTK1q3ed9/ynPQCr4jcFDmHZK0Pu6nYo1
cMhuf33ss8CAp5DUl4WnAsVluYQJxHnuAFuU6akOM3Wnil69L7M22EZD1jwh/w+ZBXOz7cCttOos
GW9arXY2Kl6iK3ZVcWM3nJ+AuVvAi0mqCHRkmUml0Ri4cuzSU9iN/VHRSmdnDpa2jYK8eb0+80ur
zt4necKNhRtmcY8KyFRxoMXZaZiqYttFVv5VOPDzFVpMO7pv01eEcHDEkdlNkYXlrTavOewFLu8Z
vUB15eOea+tegWnjpSd3sin5NV7yrEZtvanhpt1NwqvfAgWX+uvznf+nf0eADAoQBytFBwE/eqeL
kGAYcszshZWdHNqXZDdlg4N8AcR0FWsgZladPicYncxiXDI8kb1o5qDdqnle+L5zIQBAKACduXfw
ceaKBpq/QX73JCPYfFlep4/OGKZrOSnhja10YZGBmqGqNRdZkaldzBcCYYhno1acmrSrdq2hgrpM
QR/lQF/wYbGjibjIHbLiRqh9aZ15q1xuVYNbZRnxpZMN/wfP7FMZBN23PBg85JhBKmPXUB0gaOvH
ikLWVwQ6tQdgHbc+86VpozdBJ2jGcLC/Pq4wqx8qtbSzExrU+XBEp8ElfeVfHaaBOsI6Iq1d1+h8
2Tdu0kvzxiCCkI8KM5fJ8iLvartojag4aZEFV0drPHvjNH21K2tbPOgEQl+1KCuRRY6wH1O14uX6
/l7WDOb9TTIx15cAfiKW9HHi5HAJDnV5cXJGTVFXfVkM4boQw3sA0D7D5AoW8o0tdmE3E9HP2nu0
VunALYowfTKLDeFOe/L08EdYVEq1guA2PdU0fMfN9eldHotyyHxJc18t7gzh9c4Q9U55UoamfJ0I
Pho/8GS5ssywPFwf6yxlpryENAquImzU2VtnEQBFWJ9FTmwkb5Wijy1l7obWdNzLaCMt0JN+GWf9
UxhqyqehI2rZESpbdw4gtmTFzkyyG9nM+SM9/x66qQDLQK0DMP74bXUrwlhARvHbGMDfxXO474Id
PG+qNJ6JlRnSviIeNl5axbxNg0yqdYNDQLuKqcy5N77E2UYHgDJLI6GTo/+Rwvr4Y0Y1DtxON0LK
HIn8Oealc4/+dxDs2mQAzC6FiuJb0VSNtWptPUkOhaP8n34DlWk03wkdwGt+/A3GiOuLluXxWyOs
ad1zJvZKFWff07T73quT8xobOTzWIoimVVin0Y235OySYQkws+dDcN7Jaxcbv+yrvrTgq70Vauhs
uO7rxAeW1aw7Kb2vWqvU9xBh4hs363mswrDI2hCsQPTF1GxxpZeIfU8iaZQTTKp0XeKyo67iioQt
0734FeEPB7J6Pd6FkSrvzaZM9nJM0ekO1f6xZ2PeqGtf2ghAdOa2Ab/oDJ03kHo0SAmHb8YAltuP
CkNbD2M5qUDBMUs08tG5D4O02ZejW665j6YbO/EshGE95j7J3LLCMXgpDqdZc9/fniB223H4UsgU
Xi1oyPvMMbNXW0GDeB3HdfZzmNL+dP2KmE/ch2iCoZGBp5BE95K+/KKoNukjthYWO0AbRLkHOiv4
EjVlozoe76yucnfXx7uw42i4zfhSSCRzyrDY8FOsdZqtxG9Ec/1zq2aSSqKuYlJrqesJY8unKGQ3
XB/0wiQhMiAQNRc34c/Pd/JfuUHqpugS9Hry5kHdfoR2wLVSazYCFQL7DeUfVZU4yrOBwIxBYm2p
UM1r8NdwIxLptqAA+AZN34UhqkwrnfoCjegItqQdqvnW0DPvxuV69rAwKhLL8ymeJV6XtXal6oHB
DG76Vhio1WJmBpS1ndSdhvDcrQLcpa/owcoAV0cfAZznxxmareBKzSvl1DnYxQwUzp8rbUTQYUqc
veislARbjT5f/4oXTgl1RVejIQL86awYNUW2YmBTrJyUVvEqP/SS9M3AanYdZla3pk5odKuiKPWj
k9jOjRN64SWdUSt4gnkqXSlYcx9nDKJM1RPLDk5hifwwsLLObHyZNXoEWV8LvtmkG+h1IqAB3zko
5KpCEp2CK4APP5VZf+MYnX3suRbIjiYg/pNmLX5OREw6VtKITkg6qAd7xIjajwWqnetMohl5IyQ8
Oz/zaOwrkp15X5uLSyLQ60Fiqhud2jCN3ycnwE7Wqbs+hyVt/4jxzNL/nyMuHqZG18MUMnZ0cpXY
2wRdru7qIL1rCwCxiDiM3vP1vXVphpAbSFopHlDInv/8ryOr5kkFUNiMTnFdfQ+Vdtx20klfMF+F
9VwV8X//PtzcZ7QwR6WQvwTH0KDGiSsNk5MqRfwFTZn8LnfCZqsEdPBxJRRuciMUPN8wpKrYS/LA
zW0UY/7zvyYY22FPwa1KTjb+h37tdZruJ/j9+h3+Tre+3tn1MDtTA4GCLQHunRf+42AuMHqN6mpy
chPuOiWBvnGHEbys1kOTj9PadQJwqJEU2fZf15WB554qiTlXxRLkpI16agnbik/RAEd1NVZepqwV
M061TZc44rVHlqe6sbJn19I8WRSLsTThgABj+DhZFRjJ5AZtepJSlq9B3FZQr0fP++Qog/sSTNn4
KzCaHNmZLMKD/PqEzyNqKm50jw1OJcVG0A8fR8czLzaV1EhPBDfBt7xxEUTIIyPcKXlg/YCwGYPm
qwf9yXAitDjFKIYNCNz6xu+4sL3I1GgizoE9KNXF+QnQ2M5b4SQnWlBTt2kSKw03atqPtOMU50aG
eBavzXMmXp0jSGwgljiEhsdUeJWSnngPYJB7xSB+GKwEyjqjXq9MI9ZN/C1l9a0owoCOQFqlp+vr
Ps/nQ9g0FzrJHSDHzASSZf0jj6PJTSfqW4netvrnaqqiXRrSBVohcBNu1SnLtH+NUucheYOAA3Cw
+KePX1qjfzEohpWeprptxBpXQPqvtluVz4oiy73bCO9nOAJu3CWtEUqegyC6Aaq6NGsefPAtTB2E
4+LVyRAHUiwUbk51QN7qV5qTPZSFWr5IaOzm1k77cnt9necEdbnOyJsjRod0M/fl4h1Im5LYrQmy
U24midgkRaeP+xqD9f/D93S5iVEoRiCSes/HxQVcYpXCHfJTY4r2ReaIX4pcc+9xa0v3k26MN963
+WMt5kUflyRo9heBbbG4NKBydVaju/mpwFNm8C3p5ofZa2CF2a/zqTdb5Y1tfAt3dnnU2X4I1j9E
7vlg/fUItKrRuQM2aSdhY6nno/oiPiEkkfQMayUIpmnJI33UW82f83wP3WeOKhkuum98zEXQX2sD
SnNBkp/wVBjC72lgVtkO+nprrHrFCJ+JlhtzrRK5tD/U1uwnOnxN0awCrWsPSIHIaaPU+NbfOFEX
Li1AyABwaO6S/i3TLnQstBCmRX7SDLwJN9WgOz7ABbc7olPRDKvrW/nCaH+czGCi0JfkI3xc/NIE
WdJW7NwyEm39GTY1zGpKyE76ywp0M77xLF0ajvoGhTxM1Fj1xXA0+JpSbQAw2lJ26VYxSCNXgWqJ
3wraj1+vz+3CMQW6xBkFNoWh1rIJ1YvUGqy2K6mV2rkH8EFLkWGIB8O6cW4uzsqY1SlhlunETh8X
UUkQ3eX2K09jlVZfNU9xfARU6PmXWnfjlZkXaHFEcR+AooM3B2ySJeEYmjvAaLspTrY7tUgdanV3
nOJc22cTMoQFR+gF+Ydkm01Ge4Orc+Ge5S2lc0hyPhuRzKvw1zkt9Lw2ImMsTmqdI7tj2g0HIA2c
nZjC+LmVyS3DkwsXAxc6GOa5Xwlsdv5Bfw04jIBxjYyipIOb4xcU0bO1INOE3JGlD1FQ1eGG/h/Q
2evb5tI8kTrlLqKEwVW4yCs0Wct4NOqKW3CsV2j5xJvKSMu1MQqsVqFb7/5xvD9MSKJSw4VSwmw/
TjMbQ0FZKdNOJo3uIzI2AqiOCY7AzwbVXgkMTG/1Z882LENyuxArzP5E4OA+DqmYLrQ9tJJOIXT+
bZSN4jGNJJo5+SDQ+r8+v/NokAYsTTBQqAi3uMSkH0fLDFk6oOL0U6KN4tkp6v7Jxcvb2eY5gCp4
WJVV/w9n59UbN9Ks4V9EgDnckpNHsixb1ti+IbxeL3PO/PXnaX03Go4whA/gi4UNbE8HVldXveHQ
K0q8Q/cmRbqxso5gH9a4BjfHSfSBiQVU+UiR6KFc/wyNNi8StYr2igynfHBmfbwg0Ke5hNYcVVdj
j6xmvKY8f4P4Jh+kkgUaiPYzDAx9ccvk6VDQgtLVVxQP00sc9rCwIN5+7qZGxT58HKt/cLxBO1Vu
50te1vFmDCxENdGdxRmlMlsXG9jxz/0tuTni/CgKT7RAYYxDohKR892XVSRJI8udob1KeRr90zdR
6qO/NDjqloQuyA51VANluT/m7ZljTNoY0HrAypGdXo/ZUpDAwdnUXsvctn7FCMl+qoZk3PR6qG7v
D3UT+MX0hK0FRSBoYstIpfbxLG5Q/bUfB7312iDI0009SGuUjo9OFMVZTMtos/I9LQ52YHeyXk2B
gYRnWj4Ao9B/Bj26Vk2gNP8aCFSlbqdpa1fAR5sHfxNkFwASUoRFvmRK01gk/KLXtpMT0+0MDLfJ
q+u+d/XG+j52zpyvfMIf7R0NfFyLgMxrN6ggBKVo1QQ1ZttRqT9IgaVX+xSXAK8qegyN/3b36Aox
MdIEghNx4/qgFOhNSxlGka91pKnSJwvVUG3b1o1s/r4/0M1dyssQMAw7SDsK+OZi++AHAf+ZDYS8
NRnWt96KmoOT+PKXkFi2y21kdjaDhgkJvGArXTmkt4eH0YWWAd5p3HFLKRkqo2UedqbxWkYKIkVS
mR7qoaoORT7XG5hZhYRvwFTt7s/59vBcjWosL5ukitJUlRhVnvqv4ezkx6LTdXgwqvFfXE3z/v54
H60xZ5RqAIDUW82eulXiAZ1dk8binG5TWw23lEsjtzKD5lFBdNiLfVjwiJWt2VF9NFPmSgEEGqyw
MLs+RnGP3/vYzeZrIBtoRae6HHlhPjf1tnC65ks4Bei23Z/sx0PyhdDZpEO/JFxAH0cQuE7N1ypN
9IPj6P5W7xBd3gCQNEH7Jmb1z/0RPzpENFKBH5PFg2lffCvSBOAyQUzytS1N+9LXo5rtwCV0qhcH
amtslaxAWLltoG+v2dR8PDTD8nKCvLesMI3MqDIm3XiF/RAi6+fXqOzWdEhrFPGPaAmy8nAi1mRA
RHS7SoAhlIiSEq8HiOM3MunJNNl5jATwpa8C+WDIozkC2iv+2LQNWzdNM4Mn62BtTCUP3Mwx//Y8
v7E+KPQQflEIWOIQur6VzXGUyksXBao76U17USKl2/J3vlcilfBNqSftbGV1uDLyzXozMj0qKmZw
ngUE4/o8a8Vo4Io2VJc4iHNPaxR9Ww19sdeGKDrqcxmcoiytVy7tD1Yb3BhQKwyNAQ5r4sS/SxSq
srRRPWnqS1jDkaqLoHow/LjeRz2Nb3QHlS32C+UWAevqiz600u7+8b5NHUEIiA6o0LfBTWW53GUe
GE6eaPXFnDu1c1tLcv6YYIznJ1nDv35vkSwh8G0aUkPqEuX5QVJa5JgSdLFX4vXNHchPERqkouug
KTfF+HJMdDYgaS4w1JDoDmYNWeQp+hUr+KDcn/btVpOjqnS/ef9TH1+2I+cUWesWVZKLCl9zMxdC
TtN06k2EFOex7cpP5D7limTAWxX6+sOi3fsG+hVlAPoA11sd1LFDC0WvL2kclo4XkEp/nQarU7ZI
wjYPqV7pM0ZGtZO4c4JpBDCfRhT0wgijMH2UsPZLzJTuC6EWEg8qhgGS7rFkfdZCQ/J3SdMPp7xt
MD1Kus5Q3LII/cST9RhRVui2XevZILYsLyyS+Wva1PHz/VW9ic5sIDYotOpg8dEkXEwQICrwVyto
L6hjW57TCf+nka7ZPNfNVrbLv6+CiwEF+0DwMCj/i21+9/EA0HJq3+jbi9Gp+qVsaLNyBUi7wJKl
E5XRtvL6roq3SjznmRfaWpe7KfL+96f9wWFixmCmRNuDx9ciy+n7xi9GuewugMPCJ37pjy6Ngn2P
g+BW7mr14LfqGjru5tZHC4Jur4jSqAZAzbue+RjEJMuj3l3SChEEryCgg5Yxas3tJllHTT6z95qK
Eq1L6en7/fm+YXoXB5miDy8u/qDwuUxxEBZuqKb26YU6fPhtSOTsYI91Z3lVjnmJW1bNtEP2Hk33
NguHh1Fx6p9hq4T/SXXZ98euUTrYir1U/DsgovEUI+O264yiOMAOD1yt/BwWO1lSnUMMm3IfdcDX
V/KI26gr4GZCY0L4EtJUvl6+ZJL7GnG/9IJXWvyjhXr30CIFr7p6kSBMlCrpRulooWBcF7rVrKnH
+0v4wZcCm4fuERJNgOPNxfPQaf2mCOQiu5S2Fn6uBjn8FEpIfiOu67hQra2VytJbLrbYMiB6vMup
DGLos8yFuzTBaNZW8gtwgfqhUa3kgNJQ70bmPPcIqurFk+ME4UulWlnn+v0kS16Ox+hzAln4U6pa
zddprsfOHbAI3aC8XL3Sk5g38AmcTWqY7QYEqPRMdzjp3KJJu8QbMZQ81MhpftXg5XnWNJt4w2vc
clFW6Q9JEvKeur+sbxFmOU0anawoKDsEbhef4ig5yPqXanZxrKZAOhFJdNRZzLrI3dZohp+gwhwk
TRLkyelIasEW04ekPI5mlGs7FLHs1sv6MvqnmUvpuzOHer2DDojM7FhS+RCQoClyUz6zE8CkCrSc
GpqPpZrmaw62SzEpQLao2aDTC5qE2+LGrrty2q4usLAg+YnqequrseZZJR4Pnkrt+DBZTjFtoOwb
n2jaxOjA0JU5Zlrgv+DrMj03gz780mTahBscFdJkE2ezuVNlKfWqMPvv/rIvvibOFUQ42hlvcqn4
borT/i4MywjftDhD+yfgIdUOiIKyQd6z2EaaBu2sqaxNbzs5GF4yuLgHg35/+MXH9DY8FQ/Klwro
UV7P18PHftpAtXCck6ol+b7IURlLlIy6B37EZOzhmpPmIvaK8QTURzTUKbWgNnY9HgICck1ZJDyP
gZT90BJV9ybIhlt6gk3m+eDWfg2qP+91qU+DlXRxcdf8b2yhTgsmhWxRU6/H5tBJja8ydsGiu1Ed
Vid0tmk/WuX8vR2Az45hPV7+eoHp50M+fNPjAd10PSj0uNie0jo6Rz4yKG6EcQ65aFXhHjtmiRtj
4rD20FvmpWKiQE7oLFCDocK0LE0jLKEqTjDHZz/pw21Thv5xqJL2s2ZF7cYcTd7y2OJ4XeLnile3
9I6sjlB0f+If7LTQouX7AzFKBWFxsOMODYkGSfSzFgbaxUEM/kkqxuwMCggXJPL08eTwYuA7xGDz
/tBvfaF3oextAUTJhE4hBbYbeRGAZI0ya218DpGsTw8JNgMjkvs6wiY5BoHf6hTTIFef6hELgnKe
j9jD830lgYQ7Qzv0v3koq9Oum7DwwRZO24zZYB5K2jhnJLLjX+B61urQt4cThgJtJ6E3wX8sz0mt
zAnfuFyfFQzH+6cYOfDYxbICBXzch8p9bTl+8yVDC6Q53F+t25FBh9HEBVcDGQqC3fUJhT8PdCYp
0rNWyPmurvIsxpGjQ/rDiuJ23xRV2p9wmKYYfX/gJUCMbUKai04GLwmh3mQtbvI2wYYjUBkZuT+k
YIuBCjtY2lJF7CwIZPxLrOyfYEywO6C9Q3ujVk2vo0D9r9IH2coT48Nfg7oTeRmMXIFyvl6HxhqN
QYcmfc5sdPVcxCHmE4iYtHCNDv0W+vdBe56SGjWiRql+xlYY9xt0CTGdUfAsuL82N18PCif8IRWk
Kk2iLq6Nd9eCNE5p6Kht8BD10FbUdI6PvKlpB+i4D7h9Uo4HtbWwIQCz8bdXAikA1R/uUEoZirXM
76pZASyAvODJSorsu9rV/k6i07XlgdKfsSpas+68mSoHHyivKFrQf7khLyhhFcy5NiWnIawKLxwG
48moCuVx5jdyBEz/oA3txc/acG3Hb04+IwuvRAVQLQFqye0UmUtT6056akYk57fJZPOs04xuGvEr
Qp9uVgqZt1iSO7D4wzEPN/005eHOynE0nOQaNw1z6iZnC80md4CujvK8T+au0Hfc3qlgKWDFsRbe
P/rVgKYApcH4EO+366NRzj7u3NKcnianmkwA34NqfsFvx5ZFGLOa3xlxC7mENF7VbPloaAhqfCS8
n8CzLB6p5TwlftEGKZpjmfyJvckiTwOv+U2ivx17WKb9F8jhGv3j9stknwAG008QRFhjOWzmYzFX
2xOAP1meNFcbkmJvT3n8JSyGfMDAwiz3Zm2Rrxmtan9Ksh76PDaw5m+z5u67/2V++GuE9zvJi6iP
LwFzhopMuCCvndpGChFqFIalfZdqL7rEteyiaq1GOyVw5lfAXDHPoqFsYg9DoTl+omfcrjxPPvp8
QNPpgt2P0NUNIqMcul7O5OzUZsOfyGz6rfBNRqPI12i/ANZwLRXbZjlU22ElgIsXwdU1C8kMBCjp
FK0sIISLF0OKcrRcW3pxkkJ6pGaoFJNLgv2PzgPt2/1V/2goik40hXm1wx9c5G5pNbd9lOACOUzK
9NJUwWs81d2j5pv+SvLw4UgUYqjpiexhqWxvTGZlS3lQngJJVnezGVhHtCKxY87KYEh296f1xohb
LiGsVxJiaGP4CovdfRfnK59/UDnPJwnfw6Ompcgg5WkTPaMHUBQvDYSnH9NgSPbXrjfbb5qkFYMr
I0e6d3jPQNksWyX4LrU0jM86DQwV87wYT+/Iqas/g9lb3+ClJcouVhpN/nr/x39w8ghBbAktDEFL
0K5/u4OOA2ZpSnnChww2Umxlw3hElzD4NEi1onhKr2Vf0VXSsaefM3tYOfgfbBRMOzrm3FPYTC/F
AOBazXSokvLUVln81IWZ+bmZm+GHIg/a4W9nykAKJSMehWJDFqmBVNS93kx5f6I4pmySFg17KZeM
Iy/09FGSzPCR/vi3Tg3Wergill8dD6BWBBryMx5ovFsWsb7Ke9nyg6g94SsaPWSdhSi1qIWvLOVN
XKdxiooNDSmuX6a3mF9rR2akynV3mq1U2Y4thmp5UM97PHwlr63r5jAG1eX+mt48fIU4CKhI0j6I
meAvrk+PSbXaKk2jPNUqrDLPbtNqW0Sm/iKP+Hi4+IlZn4uyNiLX9wNy4aRO23/v/4QPpk3OwXwp
vApC8uJt1hTSHKqQkY9gGqxjEQwYYCrqPJ9je0BusqCy4KZdvsY7v91UZLLAE3J/ikrFUrFUzpPY
GEhwTwUGZ6Gr9FLyrLXN2nP39qISCCFySKF6QyFkeW1KUQmuGm+nU+ggsfkNl0v8lGaAr8VrPTvK
6E5RHOmROzhBdAwaTep2dA/yFxsfo6I9lB22EV/ur/jtpkO9EBgXFDXQOH77ye/CXQ0Locerqj+l
HZ0xeoAV5lJ6Mh4JMrkGqXNM/vixP2yR3SyPWktl4P4PuF17foDAxhKwoBnp4ki8+wFSF+VqZ6TD
SZED7V9tkrTOlVJ9/usPihYrqYFoyUAUW0JYUnOop6a0+lMvXA1TLX2lYWFv1WosHyD5D4eBa3M1
MREB9zpaCDkJalakAQZxefFJRWWLCaCpjqeJQ/sZLfKy9NgMuXOVqsAoGI7G8BJZLe0RDZcm8kVF
eLmhnDxtEBULVHfkVRJ9MiIphHxABZDaXTribmkMMZle0jTWJlNGX/byMLFxq8OkqXOx0tN1srAG
8xfLqiH0Y7ZaCD0J5dwKl0D8VUa7z9xw9tMnVD3C8mtiA/enzz5B9LL6tnsJHCjUbkRmXX6NgrjW
Yd6C03/RzULqnvie7EMeTYnyU6l5Cv+Ze6WhTCppyDd1UT+YD4ILr7j1aNam2yv0uKnPhoh6pEXX
csikor2gKVa+4nzolKfKKLRf1FCaqXCzvJpUF2K1km9QFDINr6zQVQcv1aX7cizb/EIKKv3JlXx2
DsIYIMQceTQKF8EG+dL02fhfWIzOAybNg+1y9lp7g5nf7Ox7oLm2FxhK/+CMkVq7lA/qbzSVkpek
pzuOcRZEZtfoG+hYvlMn477At+kFM0DsHMKBYq87N2NHFQdh3PAyq6OvAlbX4/FPEmMFSGuXZoKH
7Q3e3DqiuL/Sxhgkz64tTXo07bT/Gg+5Vv0AP9V/9qMw9zfUZEvV7a05mJ9KmISYlaq1NXxWoZNK
Lj2T6KvPcyvxAtNPk61elZV9xF8aMf4qzpDsbqIhpJJiRFn9H4uUkfWBFsm9LraF+2Fm2T/9NO2K
lcxsWdeF/kjUEEw20g3qFcvoMav9aJJq1idbG+RXfDCDEMPG0nbcOGu076qSypMnxRhoPoLMHFXf
Q7RPHLCyk59Swwkqr/ZbIWmSon68y1pmf4zDGWE/1+RFU20GRyvnzf2Qs4Ryv/1sOltALqhzkD0s
rpnEjgJ6AlFzshBG3Zh4C/VupsbFoQi7DvaLNX7h6Vkg61tnnxo0/uEzq8qpTWr7J9SBeQ1If5M4
sYz4O6ASqSCKgVzVdQzEoz7PWtWsTx3y1SBcdEorkzSgvxko00rmdFuLZKOIgJRdGQ4OxiK1oH0U
k4XmzYnPm43i+sHZsdAhXoBc6z9nSu7jAEPZ2UqL7Es4VuHOTwEZr5ydD+aMcBQgRwI/SIUlHsTh
3dj1foMGejOZ6KrU/WNWN9E21QplZSgxo6soLMqdlBSo3PCGuNH5UKkZkXEM+imr1eo5TfKMDnIw
ERnSIqwUry/D8vv9I3aTyEBjpWYjhBgoqZHGXe9oWuZWO1RqddIRoHjGUrY4QiWTHtUim/9IUhBQ
xCiTtXMt/q9XEzV1IUhOCk6OgczgYmvjPldzB0vfc4gTYeDGuEH+hI7cV/vZRB0A8yFMlI3IaGoP
SsH0D5oRXbiZ5laKvseTL6/cuTfrbiKwSt+KJgpfL+T860WY07YhqbKMcwP64TiDF9y1qS5tFLWT
PHXs1xh7N88foZdL9UiAsKHZLPmPc28C/qtD/Vz3hrHlPhh+x6laK7sZCfpiK9tN/ByEqGc+YueJ
EOVfbrkYnSYKqBcuP6hs17PVpyYcFdvXz77BR9whCItfTD2ca8NoAi49O/usO4Uk7+4P+8Eig5Hm
TULBjlO+BAwb1ajZfWer54IumgfdJ6pfUxLF32kY5PJrbKLLfH/Em5TR5PUD4F0hi32D+lxPdApx
/5AcXzlb0aS+2qWBfeSsqPtmsrTfaO47eGJgd7tPgDHvdZpl5QqD64N9hretEsCIG8isLD6uAKYG
vTlNOdfQFr9nY6d9lSjubZASlw5JNsrH1AyqR2yegEzcn/tN1CJ1ZH9pHVEapacpftq7bFXt2ozq
i6Ock6mdGhc/h/lFrZ1CdgOqlCu4ntt5kqfqFD7EcGhDLVJjvYf9Ng+ycq5qP7gYhUmswpFWC9zJ
H+cf1Lh1r8yCoIZGngdrnla3F4VIk98Nv5granRDgWCPciZUiGK3VGwTtHpUNyTD3uRE1QMU9vxP
NafyV5wI1OE4qmO8stkfrTgcWOSMkeClHyP+/d2KTxlOFfnIio+dDyYjGW0sj1UQ+QADrGhlez9Y
cRoNVL/NtzfwUv8tyMxMNitTPYfYYmvnTrYL7ogsONKLNKPNqOrtb19K5ugx9YtuzXDm9lMGpEjV
Dh9Kniq3Xp1xOBWYJphnafZryQvUMZk2UxdNT1ZpRRugAMaK5PeHIwo8KNREeJnLvqRtDJ1TUDo9
a3lWblPcmhpXlnPluXRqc4v/oXr46++H5z0VJm5kgetf7KbeKb6MTr51rhS0I7R50LJtBitI3hp5
W60M9sFuQm2l5QjNVhSHF9+PKckG1lyWek5QRHgatcT8Gtv0kNR+rtxEzgeEx4wkwqfat1aefjen
VkgjwZdBGwbLNPCf16d26PVWrbMZRdMi0JudnIwydSIwPK1raXMub+8v680+UvjmxPJJCgu4G26i
rCcdqY1cMdOk3ODpEh0ROEzOERSsY4qK49+uLHwBwiCwKdRmsIVaTM+sY1Rxm6Q+G/g/78qKLxOD
ydYLQRJslSJRLokURt+UtNee78/0dmEFMZ7ZiiYlkIFFTuH0ktEb6lSf27hVn2Vz1p4S4P9eXFlG
uVJNv0nimCWoXQPqHDsIV+96E8OMyO5Een2m+2YfjaBNTjW3uWdUPTBAhbegq8bVWgX6g72Ev8b5
YUTwu8siLk7TWZYHI15pWWsEXjNE0ktdGc7XPsyMLQKV3UrQuw30oFRBRNA6EegxdflRzmFkmxJA
2LPk6+mXSov8+rcpx5bCY87MqfK5ZqTHr74hVAkz8LxHLis/dFzbjopVXeTbHdYo6lKJ4pUC2WxZ
YdXVlE8rtKdzrRYWRqwCphBMv0nb1uLtbT0OMRTkJiklE3d5DS2OcdFmXVhbynwOqCFkR3U2eZz3
sl/t1SGnsJuPFMk3o4asVIWSXv0iz6QzkWsU+jQB6Y3L+Nv94y1GvMrg+UWQt1G4gFpGoBSL8+62
K7EI18Mgms/l2AY21g9Kk3p+xBPpPBsZQsP4jdiRF4R51O5zXt72y/0fcHvmcXckagEZB4d6w4Wa
MnsK6J2NZ71OgtdRgEw9OjCpeZgrFAl2EZY4w0+o3tpqMUF0jN7NnUsPTV8ga7zU3pp52vXcCVit
wXsheOqQ1p/PqcUWWOeka8AXuFKuq0jmZUMRJL/GLk+6bRDMRYzQb5o4XxXU7zpnUxpGC0iDqVnK
SkRfHha2RGhbCRFrkI6oZy8izyiGQA1/eAraydEbvA8lHo4AmtvGOtiFhBazrGG1TGV+DExlO/vU
d1N3rqyqOEpt2IJHJ2bMa5/v4siwWhwZEiQiBknDDcPBn3MHaVJHwXG07id3oILdHEIAkvWmNtEp
7idjejSUzKh3ZT9hq3z/wNyuC0EKGTzxihfP+CWLpaG5qrAu6kNla+U+YxtMLgP4O7/73Ar2Kmah
6c6Z0iTJ3FQZ8hInwVieMKLwRw/RvFVfZ/HQen+OBOuB1wnSQlyHtE4W5yhPE8kPpVh7SPMsOuAz
Xk1uaIz92vUgNvx6HCi/NEqgihNFuOWvz2vaOpPZpKBbrVQa9ZPeWWPiIhtlWV6aAzDb9llemF4e
zW3mghcF2VyNDfyD+xuwiJfsPz9DtC6oOLzB2q5/Rkdfu9IKyX5IDGOCkivxo926QkgJUREkC1aG
uz1uDIcuDth/GH5E6OvhnNRAymI07YdOV8ednUxKcdQlvzw6RZh4VRqNG0tSzI3cINy4clN9NDZS
XbQ3KebQchb//i46Rl2VlWOf2g8SL32kDCld0YbyB/UIlSiQDjHvPscNoyn/KqBda7iYRWwUKw3M
AHi6AErSSBAB7N3wcKzjfuJB+iA1SOPqcDc3RCxjN0u4L9XTJB2aMFpLBz6YM+RUrFxoc3I1LJWB
FQK+kcit88BzPK42qRa3hUsfadqYehSfg2ZongN4Vc9aPSjqysf90Yx57YK+Av9GdF4seBDR7YRP
hv5b6Zdbq3fSwxT72iPGjpcmD/stFXR7d/88Lzvw8P7esJKkI6LpD4vneplBugXjPE/To5wEWryZ
Yr2x/wGcr7wUho7BSGD0TuYiwdebL7mcTMH3sS5pUNKHiT5ndmp8Nf0uTb+ABddHLzWCybDcabTy
4NKanV+X7izPSuc5cjntwQPNa4oAN4GBwh/5BEKYb/z1G+ZIOKelLoGl7qxYwWKyVBrrhcam0sme
FSM5hzYLaGZaNv5IKwgzt3aUvaaD+7sCqFoeHvGIpPJGp5yICGlwcWcVzjijieloj1NrOd0GtZ0Z
i95CGXpzJ0nTsC8ra2gOU97J2U8U+51xNTqJKPg+Sgq6M209chryaDK6xW4iHZb7Q1PJD05u0lHt
5KgMEFYHu+bGXWVJGz+Yk3M8yXJwpKqpfKsHSOa0QrUmMF6HYoD862G2M8Sfap8PBKv4vLBmD2FT
x/dx44nG7pD7lZo/ZRU9TI8BzealDMLQ3KYKsFKP8kqoPWf+MBv7cezH70apdOPR8jtZ9uKm7vp9
YGRFvw30UAu9VpWDp4YEONzB1Gn5i9RBdcrWZlhGqJj2qlzRvsrsTV93uXjQ4Tm801BmR8YpbMaX
kvdYW7q025JkI8ECK3O3h+DSbPVhSJVnSDvjsQ6cYHxStEattypCGfpm6KLO+hEP8/wih8C6XCXE
F/1w/+taftEoSMLM5nIkXaBWuSy7FyUoSXRWwgcMJmRlZ6h99RRUmvSp8Sd1Y2RZVRxItdZqhotH
DZBjUXgX2TbkZcLZ4hRoczBkjVE6D7ZWzV4hJc2xyQVRLZ9G8znRjPQv+wuMSDokXMxELZwEf3H0
cwfNLjQjnYcuN+yNj0fDc9caw4Z8rFyTFrzJgRgMmC6IFyaH7PSyp5KMNI+augwfAYXNyiExIqBe
kIRkzZ1p/E1UrOTC3lTx1NYu2UQau1Y7yckmMsLwLL7idOXLv11wfhEwIJqsYg2WX37j2zSHoSw/
5nZt/DMFSvqNByyN6EZgOpXWWiu+L9OQtyUg7KEQQksN95zrqE0uNEYgkoLHwtDas8qwOxp+0ckc
RmPlVroZihYOFGZY8EIyn37+9VBd2Pu8Qkz1oQbw96lTo/ETLreR11YQLe9/LrdDUc4VrU22FsWG
t07iuyu/7m2psFsFCXF8FLeTEyuxpzm180gcm6SVwW6iNSIjdA6A3rDjXOdiT98NJqvZrOZ0N86B
hNcXHuLA4JViOJlxP++rvjT2ijSMXtcba2Xt5Y3FQ5N6nEKfChSrIIdfj9xPddABajLPqRNV0rZt
Kmfbt75hupNJFHOlsnWO+ATgAqGH4w8nn6zP9xf6red6dU9Qa6GRDAQEbQN0vRabWgWw3ZNBqXmq
wOXymlmzHsYBF7FNmfna56lAk86tJqUMeWCheeUFg5pJOxaSMrmLJIkpvSgd/KZHDBsV8v60G2QP
KphqQCs16J+7eWs6ry1vaXw7AZu8+oGj9dZKjrp8fVBFBWiCdSN1I2Aty5LqONRdWdVp9yiHllls
0kZz0oegmrLp1/0Vu/nCGQilRiRhqfwJtOn1noG66KjPIotAiaQ9dY2lPCGUqJx8sEf/dbW0BtT5
YDzucIFEJ6AKoNhivL5RagX7t8eunwsv1f3sFxeyOrmJln3OysJcualuPj1QhKClBC4JygySAdfj
NVJs9OSk7aM9o6LdRKbPlWom8y+ef93L/bW8uRXFWNyKoPoIYQTw67EAwzgxeqXto1zV6qMSj9LO
sWP/rASVums6Y/xPDcdp5aTcDEpPGnYfeB8VwSPrDVzx7nMfrMAenELIVFvzDMEYwWET5Ole6Uow
duB88DhJiuTn/anenE8xKskp5Uya/9TZrqfqT4WaGU4rP5bKDKpQMqLpB0jD8Hh/mJvdI1aS+gne
AtAGaifXw5Q0ynRstJRHq7bHwlVzPTsT+cxndbCU7f2xbk4mY9Hax+ILRTXaN4uTqcuk0ZEUKY9j
pOcnvgF1h3XcfDIilB4xOMzL1/sDfjQ5UTjEVQzNcRhji8nJEcWwuFcfQzQ8Zer6SNDKM2irI9pm
w9o5eUtVrkIj73ouPDIZFgjnW/Fz3h0UFCzguU9G8mn2A93exDU14s3oxB09XwUxjbmqNMd1YqN+
LUoz+Q4KCFsEPO1Nwy0cPMWwHXDwMgvG9osGXKn0MhOmsoy2y+BSbLOkn7gqWQ0MU/wsfzdjxlGc
aivtf5Kf+lm+S7vSgn2edtnrkAz2l3rUSIXlbIID4KZTVF4Axkq4Kt5f56XIAMcGciLHQtAxWe1l
FuMjZQWoIVAezcSUG4enUm3PGG7yZpu2gRba0dnAtfCJglsA6SMI9M+xVqrVJtZ54tCobLLuhMpJ
qR6TaLSpN8WGNbpZljRovKAt6mAGqarJazEgOJtva1rpw0OWIgTVeBNeBTVSJZFadF+KhuX7QcKv
RBu/aUdpJdotgsEbQ1bAzZH3QbyOrsP1Hvf4ayFxXpcXM1Wk71OR9Z/QXW88DTTSNvSb5FAafray
vsvK//9GpahAWRMyNVW861FHNVEQfTWKC32b9DjyDjj0WtSdhQjPg6zl82tCNRT3Vtk4jUGaedFU
xD/ub/IHMxeXChQWoEc8EBenG9KlXMgoC1xqYHUuutYILA92+kPryvGTpk3thuvIX2l8LlItMXGB
cCboUsIiaV9UsRQ95e1eac2lL8x6O9BPh1lcTMcwVL+FUzcfDdy+3Tyb1piQIjS8+5YZmAFRGYBi
DIEGg9TrFXcKQ+6UphguLO5wbBstOBK9pO1Yyr+y0m5WwvDtPAWzVrRSCPXQ8xfzBP9OVMrH/uIM
YFwtE/ZLhcn6prBCbRNoafzcwOR7HpxurVa3fBOJmdJL4ss1qOmDS1rMFDKAko5RO11K3+lP3Zxl
FAZ1h05dqnyTfTnZlWmSwcapSDNjyZ42DcSpwyipa8+zRbj+3y8hSUJniTweytL1mofjXGXF0I4X
f5zUPy0Jx8HQ6vjSVJXh3T/MyzT2bSyIXVzoMhwSipXXYyV9JJmp0UwXpx8dSg/RPCMh0KOq7CWz
ZYduWgJ1pHOWR44bGeX8T9crCo3oni7HMSyc8BtZlpN5nR9XT1qJMt4mKkdNOiXZkP00DDSZ3VhV
ct1lS9vAGzrf+HZ/Eh+tF5J4tOlFdZuq/vUcbHuqqHsY44U1pb03lUA/8Jifyj2Sk/VKPiJCzPUH
wZOD4E668AYLWJxQI4DNa2qdcsmwKfZUTeo3vE6DyZUn2T6Hdajs8wr96zZR54BSTDKuvDxuv0jB
WaGkLGYr+ufXs01Rijbh26qXgRcFtHezeMiySXaHUjb/i6Ki/3J/dW/jHeORsyNvxuLCsrweT/Xr
ag5p4V+k1va3ppVkXsOgW9SMnZ0UlMHGDvFuuT/oh5N8a9cLJB6ZxPWgpO14EIBJuJToL+xhmafH
rMvaT8bcltucrV35Dm6PEI1r0UPkFOEMtPTWaFtHSmc0KS4BjZ/vsIDaxtWCTnmexh4tn/uT++gI
0bAE+EiJms7e4ggh+qHVedJoFyuvlRCahEP1bUBNp3aJwRSui5a3Y6APcbXFp8j6nEWStWYmd7Ot
DjUgMhWyFAEVWIp80zwskcfTzAtADCVydSxZ9hP4SFjuhTy5iCmgw2Ss6jDdBHiGxdMWazeEc/DS
Exv/LjfMJMMeDEgbl3wG+G/yGKYlSXVmE8eScbFQeTxbjTrtbeySD/eX/eZMgTClz4ZPJK8zhHTF
trwbmi9akkJtNi5YS8Q/8aSNT87kW896qebbIcLH8P8xHnAahGipk3C5XI9nT6M9iarQRY/1nBBq
0Y8BgBFHn+y+CPc1Pu0rM7zdU3pNJj1NqFiWAnfnekR04+Bj8K1eRkkavuVlAV8U45+dpNR0YsK8
/1aDC1tTS/lgVIR8BKlSENsoJFyPmmTzkILLlS5TZH1zwsD3CkXpNpl4bGPcrv3J5LZZww7ffLCE
YN5QtJHRAKGTLH7Uu82kM5DiNqxKFwgK2a+yNbmT/o+z8+pxG0nb9i8iwBxOKanVwd1yu9uW7JOC
PeNhZjGnX/9e7O/gsyhBhBeLbQx2FihVscIT7mCUxdeuc5yvt7/j5Zadh6IsS8xHbr8E2bmJapLB
9MpR2JH6VPRhsTeG0DxVBtaTvWmSaDQdCRWatmtA+ytbFvgQvdpZ75XBF1tIdkWrDVEYnAxEdscv
YP6Vn62nZOVvvZ9yfYvTrqj2t6d7ZUxa0dQpgYTPmNXF5xzLeGaBVuHJjAv5n5uP7eMwOOUrtFnV
Ivpx15zJrg4IdAMm30epffEpzcFTeq/Qw9MQBlnodzqqVnBmviPVnPuKmlorp+TK1kGnmCLzjFm0
aYefb520qYxsCgzvOBZRUBO4oGW0UVrsY/3M5N5Zue2vDYfBGOrIH9C+Zbbf2Vgsj4YjaEAayc4q
6SL6qi7Ue73q03Ll3bwyGLA60gQiOQtX3sWGKRK7IJyLglNhtbDKjbBT3qpUDgOgnPLfv94oMDBJ
xSnqYYxqzZWbP44gErZtpcVpeEp1mTSbKsii7rGOc0ffVlMeJziLJTi5/Q+DWoTGUFm5x5eHMfby
FDNWRzlWjJ6/NmFtQvpya7XapOkYpndFhqndSnQw74izmM/TOIMzWoWXaE4/z2cKVLAOMy8LT1iz
01+jc6Cgc+K1yn6Kh7J4RvvuOcEFa4WPcPkxdfD5H6rayNshl3g+rJZVEQlXFp3cSsffBmyktZHV
wIOijX+/cRiLKwb8J5Uivur5WLrUEnzuyugU5KH+ALjVuAPG3D6jgSBX9ujleZ+HAqqlMhjk1fnf
/7FvqsY1R6OooHBUffaZ7Tp+RwehfNT0un7WRwa9vWWuLuMf4y2+ntoXrlKqbngq4r4vfel0Y+MH
uh0r926cr5WBL/cKs6O1Nlvy8Awvo4xK0bigDWZXeJ05btrARX0tM9Pch/AoXyZkKJ5y1I7e/3qS
MwKPvHWu4dPPP19UrQzCuZ8ZnajzRfda2nonwHCQSEJFJitn8MqCkiaTEzgUBGbdhvOxChvuVx/q
0allWl+9wgC1IJyZwC9Tc+XoXR2LDQlcbBbGXXq2lOyHrOqn8DRmhvkJ/0LlOW16fdOP9VrOcW0o
gCM0H6mpk3Ys4kO0UFJk3JTwNIVDxnFDBatGuaevgw0XqBOurOKVYzCzEHlpiQ4Bjyyuz5h92WJM
Hp8qmPuf7V5+7UNbgSbQau9R37Zfbm+QyyhmVlv8/8PNs//j1I22DC1Y8OEp7yfAJ4DRsrtM73vv
h1vb5cELoJ+8130BDSjhB+1uj7422cWZV6KWgk8dxCe7izoyV73zBU/+Z6WvJhxnzGxl21wbj5tz
Pn80tnASOZ9tLgT8uXaKT17l9k+JFytvget0mNyO1s+KgvFazebqgDA+4HJR+CUIPx9QNrrMeUGi
Uzd64k0d9PxZ2kGxadwpfQCn267QTK59Tur0EF44E+gtLs67Z7ZG2YHmOpmUIQ2/hsKsPrdjWPa7
vNXz6d5rS9V56qNhijd0ddZU7K/NF9WWWTMfsDmQvvP5dorTBIIm9sktzJ6WV0GcMTrlMcOZ6l9W
Y63efO1wAtyf4axz03XJlUtTJTLCWkSntKi6L2k/K+waAMoebLSf1rS/rw6GLaEHa2AGJSyOJt21
Dt6OGp6kIur2UDVd+aDLYixeBvBsK6Xdy8IjaNjZpYL4gribntD5UmI7o/WgIuNTRjdD0KlEHHUz
DJEFUsebGh/ljPSHC9Jlo4d9zf+a9ZHf6lryaaCu93D7oF55vmZGD8wlILpcSoup53meolhWcHA0
aVsHI/AGWjOYjt/1gp2N1kQbRvcUgcAI3R55yXKeY6uZ9gp+gR4xUNjF/SuaLDLStklOca6LeFuK
Zvxq2qLa2HXimb7Jvc9fbaQoWUeyOOZ9mcvt0Fjeyzi13XOjF2sY73m254EfcghzeeQjOEJn//zT
GEXmQLYR8SnPrGzcdDEFG9/kYO9vz/3KacLAFoMwdMxAwC1rz8EAud4ChnfSzWIglVTx8pimGqE2
GlbT77asndfbI165P2je0HpGfJya3rLgpSc871h4ZKc0yMTTONJgwwd8QjNA6NO/UekpX2qh1X6E
SsOKZ+6Vyc4Iu4/EltbuRd5gh3kyTAgjG11+Kmu1GTeaHZU4yio5qkX26t185Suii0TBFMFf4pXl
V+zUjrYaWNCTHmdtv5MlLEAf/QbMZ24v6rWjjKgxpQmiImBry3y9jQ2rQmkqO1WR0O8qh57eWE/6
bxKZ4LEx8+jeNoxmQzfQtDZzbwWk4BSjraSMX1d+yvzC/bl1AVFi0zBTMohoyJMWL2CvAdVU41HD
mZjYmHMrtD2E44gSsWv5VhqiPNz1iMnfoRkR3CfpZL6P3Wpyv9xn88/A6xyOBkghEuD5qv0j7EAh
IQBtnGtHGILJ3gCG9L1Qs3AnO4KrQcDZwc5Wuv+ouUdn+O/XYKZGUtH1oEDwfJwPXtjwBwb0Yo6Z
6vaZr7eFi6gUQll3nuyqbmOkU3OvYt0sHso0lm9Ni3ayH2VG7G5v/5SLPsvMrJt7OdRVEOoCHn3+
UwZzVNskTtSjjIBRPJkZvN+NKGU2GwvkZcC5U1obJJWtZ++VAefwsTW0UXuVSa3gQQbKEn1LT2mr
bRNUlUClImp/KWZnU1RMbWPoN+A9Rb/RhsnI/D6zw3JLVzYn/bg9leXxnWdC2jZnw5i98mKdz6ST
o96XY6wdZWyN+6pCmGvfaJGbPvZmDNw1n5rIXXuRl8/Sx6CcDbDstj1raJ0PGomuDcI4046cOi/8
YiG8Ouw6nucMTXlP4sgRR3S5/HLICd1vT3gZDTA22BMwS7MVyIx3Ox9bpk5EaUPXj7jFa8G92yvD
fyWI1Qy/+mxNTvmixT2PRp2aLg71G4tX4Xw0Y8IrwGh74xjXk/wcqma2VVGcyVGOLnv+MQSUa8Zf
tG40w1019BCP9MpeiUmunFrg4BAIeBlgti13K95hQ0lxyTgmYpy8R1VTyi1OjU9YjlbIe1leHfu1
4chPpeesETau7C8+NNke6w1GdVmJQDW/d9JpMI9tFmvPVj3E1QZfHeV99CLb2KCOWKwczqsjkvAB
nSTruyjU56leErAaJqgCq/LwGYnDPW7bwjz14xR/p3hfeve399TVBWZ2lHWp1ana4hBViUKjLhLm
sev7YNzXQQFcqwG5afrCMJRPzeSl2rYbTHFK+2mt131tdHNu+AJCoq691KO3w6qUJr3lo5f1XXjn
pkDiH7TB6RCXl534bZfSybZh1ThyU4FXL1dO1BzJLd4m2gScVHRkqFYs1UYMgcAIkojasYX3MLw7
lZF+NnVpbsyiSYM7MbTRD6XpsvalccL+rYYxtMbauHKhMLLFSz2DN5FCPT9m4HFlEVYeT0NVNftI
K82DU5fOizoILQRMpNAJQ8knXbtMro5LVor9AK1bkBzn47ZZ34+2kRpHOU7ii4tkvB+g/vHi6J2I
tiCey59BXyF4cnu/XdviYBt4CmdoEhKo58MWad9RwjCN4zgWsZL7Ztsm95qmgGBRaNzrnxNdEX+p
A8xtibHOTEGEfkWZY6lIrWZR1FQAxY5TaXqvepzmO4ya6r0WMeFer9fMv65t63lA6IVEHBePRIx6
i1uho3qshOp8bZvcC19yvdIbPzGzpqOnafX9QztQr+rLTq7cmdeWGOU0sO8zKvPiXeSbK2rRNeYx
NhKcTrx07Lot8iJDt3N0RY82o4i0/+WyBLWC9v5MZ0SA+/y7OlXddnqcG0eFHlyFbNk4qL5VR228
abTaPLgyXrVRvvYeslVmNt2Ma7eM8zFVr57JM+wlHcGUalP12K/caQiNphstGJv67u+37iy1R35M
t48b63y4sgf7P1iVeSytYHrTU6XlzCrxj7oP6naXOla4Vmu4dj2RhlNyJ11gLy2CjUDgJ6/ZtX0E
3C6e9KKV2VYO8rmsqpNSxOle07rEpV496X4mRLEy4StXhEPx+ONupHS1dLShO40PlCPtYz0Og71X
OmEHyF6Z/bHKh6m6h9gNE8PMojFdGfnKFoanSJ0QPzkwEEuuJNx5XqrUsY+9Io0dSlvGNsuk7d17
emb/x++wlb/MBbkiGJGmCvRIMt+l9rAFX31QS80+wuhHSDLUwmqH3c90P8BqP03N37qMfYxH/Dgr
XcBYWEIvYoSUpZmpzlHCl9p3mYaXpDJQ7gw9a0J8cED8gubK/xAzU7ymrAI6fG6TL3aU5lL7RyvO
OZa9oUa70jKSDklF7z8lDlrdL2yEwG+fmit7GLzgDJ0hv4cpsSimjMaksosi59gqfdC2m3SIw19F
G2fhVu1aodwZ+Vgre8+cJIbYlaOTdOTjGuX4ylXBvQdDgloSlcplSQcEK0IVkWkfm1E3unu1bjB7
zwhsX5oMGZSVsOLa9oWVAUiJChKlr8Wcwx4jEJkmznFK489T09u+UmLI4Vux+NK2QI9Xxrs2O/C+
s37xzDVd1lAqvR6GNC+do8uNC0NKq5qnrOz6aGMGzVoX69qtwEWP6ADihRzRxQtOfXBsA0rdxzpR
pq9h1kWND+wtggsYT8M9+NB6VwRQF1cmuSyezCcG7+8Z8fb/OAfn16+hDyitmsI6YrFgCl+hUmT6
udsNK+Nc+3ggiSFrk3bM4knn4+AI6vVmZlrHJM0C80E0fTKiJxF44lWJ0vhhjItm5YxclGs+5ob6
1dwcJOdYErPswpR9orjWsQtKgZHIGGQN+SuM+J0dKm6xGeUEdN0o0/TRy+Lxe+JlGsKXVdiUn4pE
8caVGOJKBEM8TpLJsaVesQyMg2TQsJMOrCMES+0t06oOjZNcbe+LwpucXatOMfpDQYovFvKe8Roa
9NqGNsByI1cD8gOA4/k3qCNFS+pKmkfNaGeE8dimjm+JvLC2sYEQ/EpQem04cLYz7hSwEn/Ph6MZ
VXMsW+OI2JzZ3BtGOZT7Aq6W92xm5aqW07XFBRwB4g2SDvi2xXCxLC0nNVrr2DsygOEqh/uumtRf
eZY5Xy0Phc9SKPGrU3rTf7cv42t7G2iLSycBmT9zySZtXJlnQqmco9LG1N6mmlqU48U/gFRHgIey
ekWI7fKuoEbDPYiOIcVrQH6LhZVljrZ7yMIaInnPg7hLnrRx6pLN1Ab1LyGcuiUenyg1/+1E2TRs
IK4LqscXyjylNEa+dmodM88stnFix9O2D4DbfdF7ksp7gDfSXgkhLncRiTuvDPfTrDqwNKBCmnW0
ixxURD1F/V5GZWT7SeJae0ePmzXK4+VtCGgTKT10NHTUlpaoyTILrLpOcvuY6kUFG5m+G3+1bk3I
4NqkqK/wciNWwkiLk2gM2WwqmdpHBFpsa6vnPDBfK6+ZdkWLvc/97c92pejEeZ9LZ9z0tPSX8Ynb
uw0sTXBmaCU3OTQdnpuNkNLyNqgDo8EpFU1/9MrUkg+uQy3Sj8es+Sbipj3e/imXR4W0GEA66jkq
aeOSQVPqNeKyQRCdcktNDkHdRNiqFNj8bt0WPWBznBqxclou74U5E58/J/Rr0KGL0xKNIMVk1gcn
XVja+xhajdgQYNjvVWMCAxjy+DMRuERUOjO2t2d75TNz8fHs0fOZeUOLK8koaztNTVs5DiAAn0wF
4mCWOMpbA0Rhf3uoawtLPk5rmjsBkYp5Ff4oxKcwiKZ8SIITagqVj05B8NmLxbhtp/SNIrn1fnu4
K1cQtHIuIWj0kMGWpXeSDBUTlUQ5pnmIny/6FcO4y/jg0c6sISwGfjUCjwmcYe0+uHJEaYwTJCEy
OutlzQvxx0TrNkBzzBbhqRXFaN8lXR84+8aJrP9hQUmRUPRE/gM4/mJBO6PgRQmt6KThi7w3I+Tw
Jw3OQepO1DgiS6E+e3tNr31CIiT6NbSYSCIWiXdFzOfFgxGdGtg3/V0Eyirfe2NlhfdAcJ3qgVyt
fL095rXvOBOOQFKgIkNZ+nw1s0Sgr2yO4UlvIDj3kzpsMgX5dks23qvdWtWuNrM1F+prxwKEJtRB
3hLKwIsTqUxgs/XSDU4hdK7Bj7mJHvTIyF5rsDIrT9bVscgY6NsBKMTI4XyCMQpVCoUO0KdpX35W
E7XYCLQfvK2Ej52v7Jlre5MzwRvJ9gR9uviCuYP6l4MEyCnRm+ynqiUy2DdpVObb21/t2qRQ1gJT
Q6MVFO8imK7DqaqNJPOOaeR0d/jAOGJjNE1gPFjjhLjL349GZgIZnx4rPtaLWblJ045Bo7lHzx6s
t36Kyv/yYrSmjZYTeaxM7doSghRGcoCZOXTmz79XoSNp1/SRd3RjNbsbE9xk71KB1tDu9qSuvQpz
w2eGgLA9lsHpTH1wkzYVR4ryVnbvBU70zK3qPk/a4NJhi9y8A5uBbtbPYPDUamX4+Qudl8jJ3QFk
skkoVlwcAVVllsh+Ksdk8tzMVwxsmSCKyidZdxAsB6+8Mxs12qPdn9S7LK/zr7fnf+3gU5Ghgww+
jXt53mJ/XKNagFGbiLnAw7YQzwJOyHNiBvGn3JrSrRXgH1RXmbFyGK8FItTd5r4ENC504uZf9ceo
Zq5hzCv4ulQSq+RZykr4NT6vxh5XAhNvrFxkgesjMKHrT7Rzshdhido85dCZf99egI/rdPkJqDrO
AEcSUgLa898SUK3qCk+KY5biBeBXLPc95M9CQCzWmke184J9oCUNDryjtVdAKWabwRi1naCpM25S
p0y2pZWvwdcvcDLzcwMFn9Yrqjj0jxadfbpEqR5NvX2UTpSrb8oA4IsOErJAOysNnO9228bpRkU9
RlAQrsMBS2UwZH6cGOO7oUc5bg81Pj0r3+7KgZlVXXU63GBQiaPOlytypCcMKxBHqRZx6Xtj1nqb
0UwoiAMkhp5ROkP8Xa3R5njUyypJH25/ryuvI9oxKCVCygUsvYw4Bqzl3BpX9tM41NZzFKEfZVdu
vjFjoljNtsY1wNKVI0rRnboITofUwZeQP6fWGlWnTnlsQfZkv8y86E667MV9OZaq94x2TowfQZBZ
9mcNsWlvU07B2kV/5ZRyN1AtmRGkWBAuFj2nu9WJaVKOUTyJcFvmnkrIWoKv/LdPQOVtyFVK4VPZ
wH/s9npfHfpDxo8bgir14tbvapTcuhpew2jIur9PDRrEvhcZU/VqR9Hwu5/wGNlkcWWutQ+v3RJc
zbw2c5maoec34o9bgrch1jvMP0/x0HU7tw3iTaEK606GQvHu0Z9z/ivhLbzUZl7t1bwJ491kV8rK
Asxru7gf6FBjjER5lfrFstyYigz8c2IoR32cecHFaBqvdaHFgU9lPtnfXu1rp4txSHJdA77F0pkH
EwS1rII+PHUQItUvqp7rio+3+yi2nZkET2bduMlv6LH9Pi/yWl8Z/trhIhSjI4KABCi9RUDhTFaR
yqoMTqJq4juvwC9tyvOSglhevcUAt+yVZ/7a4oK8ZG1nwAw8k/NPPJUwn+RUBCfkMMV9b3hia4y1
tS3tvN7cXtrrQ4FOYlU5qcuIQrFSDxUsKzhpQ598q/Q5cNe9wfa1pnPWGF3XBoMMSCOArBLY7Pzv
/9i64xTwsMeFOPaqjvOQnRjheNcrOE7sHCue1hQTFtvmQ5CCBgBB7Exr5Zo6Hw7BlrpPCvSfxiQs
38zYLlU/UVTtvsTeGZ2MUg2qe+HMSr2QTezp7q+Wdh6eHiERFJ00Ws9LLhnmSG5AGiaeUTuSWKHp
LQilbraWQDIRx4/bo11OFkmmGcQxD0kqP99Yf6xtqTmzGYzUnwsZ5cDK0nDnmGF254GVurfcRD54
vOTbKk2qlRLC8kZiolT2aEwhkMDQUEnPh7bbsQ7acNKf7SaIn3CFjh70NLQ3Tcze8kHuZNuiaPTn
plSNe3t0Gx8DgnrtCV6cUn4FGKf5P1RVoUddgHdDNTbbuDM/CRweDnWLXIKISNFEIseNjmvVGpN5
8QbQh6DVMiNWwSpRv1iqQ3QeZBo5NkTGWTL9Lqv4ez+7yCYDJZQsbcxNPMXu/e2vvDhBjEnFnvKb
OaNl0QRc3AxR4yoBSPD4uZdK9BS0g/3La+0fkeetGTpfLCcj0SKkvOjxX3fpDzkawlSrXk2ep0QC
Qho1UZRbIwfAgchK0P6AD9msBRXXZkcJakapEkKRA5xvpLbo6ooGdPKcxk3+MAWtggdNLyecwpTg
/e9XciaYwcSmcQTk6nysLnTrOozt5HkQSB65gab9NJQ+/2XkUZfs/n4sspnZ/sSaK22LeUl6DrR1
tISzWaB8U1nGVrhq+wD0NV4pCF/7bKTXLtg1KlDG8rOZYUecKrKUS6eYt32rPkd9HO+tGNORXRxo
zZq/8OUxoDzHjcOY4AbA750vpGHEZIc1H43YOv5mRbH7zRVuLTBrixtOv5yg84+Fs6a0dHntsEM5
goBNaJoB01u+JmqaphBr+YJeF/7MrcTcdWkNuBk7t+auGEfnh614WkQYZk4/aFUO3whWxMq3XQTC
Hydy1rMiGoPdT4vyfPptalndOEUseKsOn1VW3grLf5Ng6NSHypWVT7VjMrYYwQQbtEjXFIcvvjey
uwDZZysyjZxsyfWZHAjEbtqPB7NJZfeEiKnZ7Eoc7koLVVY1DbjxO0usQXqXZnJzPewDu4CAA2JX
1hIm0jRRaVboUxycJCrJr/JSSd5oYiHOsymropMdjlYhhiGNM2pfaOxJ7UkKC3KHrWS2Bh7Ijf/F
6VA2ftdJCAA+FRanf3QyKx0/OQL5ep8SZ/vr9klc5rUz5G0uahAAg8niaV7s1t4p0CnuyvYlwsJy
K8expc8adsCLw9zAML3GuM+pFfEUepryFiXS28eeXjSAptRS3aimDN8b0QQru+jjuvkjnqa2CPlj
bv4CkMA3fknxmazGE1LpupcuwhPdH3LanJu0UexDUERNs+vMpvqKiFZYj7474DvZFLZZb4e6cuON
FhXF8JpYMD03aqR78UEbYkVbuTEvdjqNgpkZA8OT1A+C0PlOj2RrSrWJkxd1HAp3Exo6io6tFb9k
NUbGWxn3tXnnidbFTtwVVb23Eatagx1c3DYk1zyB5Nl4Sc4rdf4jXEv2cPSr5sXOUIpvIWL+suJS
rXeul9O/kEm3zU1nOt7eNpdTB6oBdJ32PKgopKjOR22stqo6xW5eJJizu6EU3YM9xkTJDSryTqRv
pJXFW2Us3NfCdrqVO/3K6KQ+wFjARBPcLEvfUiDL2qpe+xJ4KsqwTa+2d7RTen1PFVwNfiKo0XwG
s14gMNSlw6zahHTtSi384qKZMQLMnFNPOE1Wcr4EMpg7V5rXvOiKLe5cOMs+23j81601sSl1pfp+
e8mvjDfbKwEqRKUAv5zFvVo59GZsw4wPNeW3wB/Gyow2Xp4Un7Uslb9tZHDW0szLy4EXmmIfZ5AI
csYmn89xdGOJnHmbHwLCXNcfpRgDxSeoVAz0xVqBnbNthBXHrshMdZcNit3eEfpWhfRbXI2+WTrF
h09AII0IV0+zDNVh5aKYf8L5PQFAjVCCfhmXBAu++ImyDz297KODXo9Z9jLUIyDavGrFtwTBrDVQ
6eXOQ6qHVeZhYf/RITgfjeFja+jL4uA5+Uh9Q+lD/gKHgQv2VjbudzSEDR+hBftxLCN1Ve/gIqkh
kCcxpd0zu+ZB9Twfv4qzKobDGh4kJqOHpBsMYwN1XUafB1uU4jmEWtJ+o0uM96wDxaR4CbvETP2S
y/17XSWjQEbNcr9xoVXBpp2EF+DRRTp2l6oZGUg9jhZIc7eIbb8Y4kL3LUfqw95NdEmH0MqJQieK
YH6N2Ij5krPPn1F3jF8zD66730YRKgzupHv70uphpzhDNA3bukQPYSekAZjHL4wa20bI1dbRroXy
FstIj1/DwGl+echjhO8YicHaCAKPnTNp1sQ9Uib6e6o44ps9uzs82tMwxjsndUT6GzhbXTwl9NqM
r3mkQh/zjLQytlZoBmIL3aorH7PGTPu7JJkTHyBLZXEHj9waHuPeqcynEjzXdyQhi2hjDc5UPyhY
0RoPXRyP1YEtJLW7ofug0UgPqI2jBLUD51QtQuXu9hG/srtIV2kAAwsBJr18UHhM8irM4+hgNU3/
OFZyeNexkPsk6D1w+sy6/K0kpTUioqlFGdssXWveXP4CBP7QpSWF4xdws53vLxpelIspKh3QyGy/
VEoavodh1mwrR4WMWqeUWyJFNV/MqBB3oOHU7d+uAKcYJUl17jDSFFuUEdPKmdAX1wWF/DCq7mLp
gar1EIlKN7qbTNXge9Vkm6fYbcvnlgpVugWAPCUrL/tHP+f8ViHh4o7ld8ycl6WkbmrZ4yQ9PTpE
+TQ5PsaYkfrmVkb9qe+7GgKdnmWfeJedEwQn5RG1j/QESThwv0w8/gBC4qKI3zVBD/a7lYJZforT
WrHWACiXb4JLsjarDBN1smCLZ7guy4n8AhF8CH1sGD2GHxtmPE2+Enbc1FDh5T+3v9ASJkdgBmGN
sHFmhIIQWY4ZwSIDOtLlh66etH6nqH3+juRKXsHim3nAaWjhbO0n2gxSmULPyDZ6rvTPvRaXmD8q
RpBY32//pg+dl7PPNYeJrAHgS4pM4KrOt6015UhB9Jn2uZJV6r0UImybzyNYM/1ToMZ1v+3q0LP9
NDe98HW0Bkt5dpJixNNIlV3o61Ucpu8IzMl+ozYdKul6qTTJrqvGPPmGr0Rf7Jts7L33AXxRsJPo
Yb9UKCANX1DbzIa7QhiBuhLkfKB6FpOi1YcyGu8af5YPvlG2idvmpvEZf+7pQR2D6R+3lbnx5ugi
2BtN6cXHqCw5l15ICxRMolWnD2bTNkcDeFW6DXHS+2SbqWkeqzQsPzk95Yo9jmit8knLky776llR
hJCU0+nKpsqd7JgKMKQrJZrLvNQlUwHIiAiKRR6+jJRCu89jJ0vbg1qj5gbJ1ZDACVUpgy9dXzuR
n02KF95nkdVv6kKvzNeEXiP/l8Fu1thdFxfcR1LOiaahiNjMsvIQhXHX5lk3HPJMOto9EnDBCy1q
+Sjwr6E/kmbfS2FE+HQ43fA+9e4ape/iyPIDGBuAFSCry+pAJ2KJiLQ3HMwWI0C/oe37b2ZXkbXp
NWBFahP2K3fqlfWf2ZmzricOvxyTxaVqhKBCTGx4DnBwjF9q3z1SeI7vZp8PPyYX9/zBTUS50Rwh
P9dkt8/US9bYBJcJssuvoBc31wfnLvIidBoGvTQaMpEDUpgIubZlaTZbJR/0RwV6W7DplFwbHtQO
/WNpjV3+ZAxuHE1+V2bGMKuQwF4elMmIny276cyt0tfQxDUvjXu/t2qnp6+lrVmMXt52/GpiLmyw
SZPnCuf5zaLVAod37NYPdV1gTpnq3S8ejWzayVafXkQz/ePwIxNg9JWzU2oFba24z18VaSt/SRvQ
4NdCvoSyPrdTNVKf859iRmbQFsm8gIXp3IWx+6+JtMa7invuS5LWhfe3BXTG+5Cvhq+F8MGyojFF
jjrojTseuMMrJOTr6XNRu+bejfTgLWwny58Gj/PhtJV1un2hXyS14G+4+ejB0M3keZvD4D9q99Tp
K2rXnX2Y6q751omkhjAVBJqzgzWlfDbq9L9Ieu2326NeHk3SK4q79AsY3VyWCrGMHLyitpyDi75G
5ytRmNx1jj19z5o6fm7L6L/b412kLnSZCONnQMnc1lreRbXTVXWvhNZhmgBtgXEe3tumajezE/rK
HXB57Z0PtVjQyU4qBfaXdbDBHkcbd+Z8blRgW9uwDPs7RO+iPXD2dAcdLj4gXLDWVruMqCDBcX4o
1s9N0gs9pQAqRhYLTz0MiAYmD2ZWFPV9Jaop8VuvrO6RFKbTZsdu9k/e9NIiUECY/iFtSvOlo130
y5i6+LXE46ndYPcZ3eVJOK61TC73HQVixBq4omxk5ZawSKXTioHIUz8USo9ytzq0W9Wu+nfUThAi
05Up3Yug1uWKJtnlxkPyAeW8WW+Km9pbnGzbM4YqJiw/4LOrboTrFJs6NJ1XCbbhnupC8HB7430A
Ac5CC+gpyK6C/rRomVPGOj9fXh0NZlF0zgGOjK3tE2IJwxdJamt+oQJKewwbtWlZAHt40NreHu+a
oPYUXmTYaJvOKHNlE0eW6PYJaLkDqdPQfzKmVsEkajTV34UeuePeafLmvtXUUYDslGXil+7gyGwj
6NhvpW6k3g5sX2/t20bD10qPkk6jeGS6ia9n+TjT6Zwp2Na6YiWvVmuZe4FPJppVqtK/UQWs8h+j
VuvfTGNSuBlo3rh+FxX9Q9h0o3isAIaeMmRhXqO2bsWnntxY+hX21Ogz531j/b69qpfHGc7IzFQH
0zf3HBfPLFBw2cpKcw4NTbJwKzJLKLscJgCtzrYV+ub2cB+Q0uVHpMFA7YPSM3TPReUP/J6idLVq
HbQWL9GNIU1CvkRzdb+Cfbt3Sqee9toYtZlPzt/JndFxXT8AVFXuw8jRmx+9zAhBYjmhmzA3fLct
RmSaH3lDOKFXkmjU8uqMYO3vfzkRrQ6OCm06mjOLlcoKqItBnzQHEYDGdcpMD7f6BEHVoUxqvQdm
q2z0FC31/7KkTXYJPSv3s1Y2eenbEBm0XQQcbF8VVAg2itrKLvHVlNr4T8WTEj1qN0/fWPFgWusp
X16jsygAMHzoZGBEl09wkEStXWIkceBIoFQWydBXc8d4rKUs/MpTvG0+lD+8Dnl43pC/7q+SirK5
nBktAI3OWZxaTIXcPOnb5jDycr5qngh/yBF2Uh9F5n4a2+pbVXfdGql4fhoW22ymnSJKRUEe/N9i
mylNqkzI6MpDPeDysEUpTmydwjXui6EW28Gt6uaB6zG7zwKJb9jtrXLlZiQKAWGCOsEVCpQ0pYVA
TVodMnQZ7tVykNFGdQVxK7XHUx6oyc/bA155ASBs80ihNgEeY5mrIEol7WyMu4MsAVluByEHbRYb
D9CxD/tN2BUBqUKWfL097JVF9jgRiDaiJwrAZfE+N0k5TW7Y9geX7Cg98QOwinQcPPVgzNRF/W9F
scV6zicrl2+OGJuVu+vq+DCSsLfnwoebev4gYLiUUwaR7cHFwCAB/YHRb2uMwORHrxIpO85GVF4Z
azfaS8VS19o915Z9xqW4AHxoQC9FmYweX8lUS7pDjKlH6ZsNAi53ptuJVyNHHRAmg0LJe1Cif26v
+5X9NQeZlA64jFj6xbrT3fL+j7Tz6pHbaNbwLyLAHG4nbtTuSpZE6YaQLZk5N+OvP0/vBxzscIkh
JBu+8gKu6WaH6qo39NXkMe65Hm71AYrhLsLR4289iDlNh8DbSjFWjm2TrQTbmL431/DSBrYA5FOz
eoen0XXi8a4YjeJfzvjMOKSOnbb3CNunP1PZNzxrmRf8MzROrxyaeuyDva70tnlvDHqqnJWiUTB1
C+20oijm2PkOcdYOBLnpJih797F9vD5Xr+j+y5OAXy6rP5S/ecAu1XYHPdHLcirmp0SLhxcdYrRx
qJAlo4FvBNXDGKbJcxRSk97PKCdHR8UmwT3MfS+a+zaK4pIOKDpyuxLLEMCw2IbWu8mjEbyP3bry
oDXmZbujJlsZ94VW6qlfdXY67MtsdP5VZ6F9na2R/RdTfPbORjmgZTrMIS7F1wf6flGgjYGMofRf
ZFEum1tj5miV4SjiiaWa3DRcSp9DXp+PeaLHB3ZFv5GOve91cgmy+aQWPiAFAHWXu09omD57atM/
aW6N9NauK0aYgdCzi58Rubhy5hQ0U/y03Nn8HnXxcM8WiryjhTxvAh3MwjjUims0GEqti180e7Y3
2sTvp4TPLXMNaUZJ7UTu3zcPMgWt8WRszflJ9yLN2HV4jeK35MV3Pc/jE8LOuNVd/wjvTwQiUoym
B8z2JCm/jNiMcFwHZZifhNkku8HM9LtwVP4K3IrzqUTN7J+Cg+h8Paj8n16ucOok8OyoJlLj5Kl9
GRRLEkzhgkF96ie0x13bE9+RWfYh++qfr0dam9C3kRZ1hdLtc7cRQn0q9XI6FEVq7tIRmXU3U2+G
0Wn+uh7ufeIiYeuUXXjX8qhf5qapa8Ilbir1qcqn9uT0Q+CcKD1Z2d9tK+1KUr0d6WQZJoqS5Zy6
6T4e09HbonWvzC8+F6x0Cgo4bS4xRl2ce84UBdaTo03NvKM/r4P9C9Vji7vXxq5amWGZiHOyA8dD
TGJxtJuRW5fFUPI66bP5DIxiQi/SyrC8bVr7lidPrp2uT/JaRO5PUPiyefOOrx0FjYkV8ag9abVS
fEycNDp7ozkCsM+78DAP7VaysjKdsjIlRfUkEWwJcm/CVmuBaOlPRQ9792jmVu8+q5np4T+j64G5
8UyVa3KxO3AgkihnDKhwlJDjf3MIYCeme33jaU9lzAGTKzgenCmxNvpG5ft9MiIRhHQ0SDv5113s
DSWqZoBCqf40iLLba61J8yezhlOO+/KeR5V6C7o0OeDtSe34tz8hO4T3lLT1AcS1WDR9aBhjTWX2
Kc3q9C5ClOvWCECb4N3eHYpc34SKyqN9OacAuVHOJ4fRMDW8nNO4praIQ56OjXFh7scoGc+l13YP
RRZGD1qQeHsPI2CU7Sv9UQlqbx833XRE5G3TmWDlwEW9AvUxCWjB02hxCfHGrgsD67QnbuTs09xo
6U8s6rMbk2N32BVabs4HTdFdZWOfri1iitNA+GXZDcnTyxnohmqK1brWnuj0GmdvcPt4p8gTyDYC
Z+MaW41lQaGS/qa0ORdjpP5kptCY1SerrPvvdaI0n/DUAwTda1a4cYGtxpLYCZ664NGW2O4SMZdI
HxlXZeTjzz4I8YXlSdubP8qOx/zGnln7etLXFLY9wu8A8y9nUUtMb26Azz8lAoUeJPVRBkyK9uS1
6vyNBj88kGaOP1/fLWtDBBUCBkguYaA1l0HLCuGwrpm1pxit+RctTNW7XK8x2gNeQNf0D4LJJgbC
odRLl3eHaN1qCqiePZXpnFT3Klz5o+Eq6BHHSmZtTOfKUS4lGihQkOzQslgkAuXgdsOQJhzltpV4
hxQDXpV3tqd/r+tBOXTolv+mrQQFQDJNHoCk2Eiy8QkvJ3OOIPeXSmY8OYpbHyBQGcWudNzkAIdE
2WmN4ZxY0toGVn3lEwIdo3ClvsJZloCSyWm6oZtNzp+40r9xbWfaD0op7Q2XnGm+XP+EK7MqtTPp
AAGO5YZcbHWXx4E3Tzbl1bjJboei/1W1g3UQGQVy1ieMtI01s7IrJLtdJpA49dDAuZxTxy2qMaak
9WQbldr907e9h49gmVvdmTUdUP3WscY8CLTw5w1J9rXQ5B6OtEQxYJ4v9kacWQlKOYnxpDhK9Qxi
K0/PjjEhjwpQLf3OA2mACJ8Pf5L32PDP0UygZiIP1ssx22Eqiogz/GlW7PTQtE7eHbV4Dh7n0K2f
1A7mzuH6Z11bQyR1vFxg9tvUEi8jhtgVqUZr6E9UjZXnGHcb51CXfZKeUnvO042JXWnJEYN9IhEa
oDOWEnCjVkHvRFDgeW54DLqRl9sHJxdUDQplviNBi0+9lha7QeTiTjGcMP4QVUp4RzlF+3h95O8B
ci7ad0COZEFQViEXqYprZGGKgEH2HIc237rshWHu4mKMP5bNPN5zq4jbNpkqxPjtASEJa0QFsBqb
n2AlKVnDlSr3EIS2VOTfZ1CUmKlrSEFNAHxLR3StAQDnWKJ5DuB/pLs4qEgrAGg9gPqhHKwPyqcU
PBXUNKy9N+69lXYzi4/HLG07k123lEIAuZZGcWsKFn31C31lUPeRZT2gQuOcIy3NPxZN0R+FHps7
uwubu8FK+o2D5v3mc3XybxYHNX6KLIuDhso4trmFOz6T0CTdfozBvY1UR16EZifeDrUkTBJqaOIb
5837A86lbkBpGMUmzrclfKlAsLRPvGp4ngKj/zW7nriFB9Qqn4HscwVbZuiEv31TgSqleEVSLq0f
lrV0c8qxWhKR+5SH2jlqUl3ftSIpj5aRux/zuQ5+XF/y7ze7fEZizoXXLXeAujjXImR1RNCpDj4I
ovzV971FedSWDLZg/HQ91PvdRSESUA/5ExR/btpFLDMPuWyLtPmAfdV825ljcdshRpsevSEP7kwE
rp/6qFOPkUiNZl9jJPLZMkRU7nJLi/3ImMp/4lQrxcYKf/cOgmUB3pSTh+8MZF6/PO/0JqgFCpXN
h7zT61/Q/Uf4TbQyypvr43+3miCTSua7qbOauUgWSYjw4sLUgm76AJMDJqdZROwYU/BEt9qw+BXO
tn36bxEXx1mQ2MKcEB/+0MHOaPeKa2Y3QSjahxg4zDmOt4iky8XE/uSQwPCCq5lVvLyrartVIDLF
+WNVmOkt17LxiIfdkxah+7yxNZdH4msoF8lbVereIlBx+dGyOp+KsMrzx9gJaHGZeOoC68tKH+As
NtmusH9oZVlM+1QLjY09szyOZGy4Y3R2qW/TzVhMa9daoz50bvY4jrSk4qy2of7l7i60YcIfsfY2
fhVIIH77vY/5GlUefyxSFHCWlkJpgc5upUTZ4yRm9V4v3a+a2UbgbOaHIa/Sjc26OkbufkgkvAbe
CW+liYKmkiXyR1sd4MGFNIv03QQiMDhWWtjs2yo07zB1N7rDbw1TinIAY4T6QuMCWt7y/dimehOW
4RB8DYvacw4o+evjvlTmMdn1ntJ/R5mv21pMi535v5hSIoZOBR91iU/RWzGGpdQzsuoc+SRHTw9p
VbnPUzSEuzCYyvP1Mcrc/02VQMaDcMiZw2uLiEvRebPRJ1XBuOwr7dhoT+j5TgPBcdvN1U079d5f
hRE7JyNVhnTnlpjUbszxYp++xqc4QdZOVoGB8+I+ragrg0poQ19oU3LTdpO47yL6myD62TzXx7rY
qP+LRa9Pqt4CjVlCkC0eOiRunfK108um+OCEivPT1kVovgS8amNABBKnUtDe7g91W/22WZSca6hr
SEbJ0jPP6cuDIgjHfMSmmm9bacMZRDLvsDxCF7UaRXenMeJhY8RrsysFzuQDUL7/5N/f1NVCPTe1
LA5wJLES43vmDvPzHM3mjwI+/c/rk7saCsQwlFKSVfTxLkPZTti1htckfhdHSrBXEYxhrwqKMLtR
zeqN3GTtUzrU8HiPUFV7Z8tq6mMyCrC1fjZ3RvOxrKxcfbYTuxo+U4xwvP3s9X3+T6Bp7bmxeEds
pIEr2xTVQzCH8nxg8coz683EVoD3gjBzE5+zZ6Kxh6jvvyRM5l+O0Vr9KbfHaAuktzrB8FDgIVA3
oIZ4GfJVwkBLlcQ3C3sa90ggOdm+YprnpyAZte+//zklyRuZcyBVrKDLaIEYG2OM6xTjnBHzi/1Y
h7PzlOdurv8dD4P5e8WC163JCQAUAAwCtYbF4AIdSp4WxolvCBjeL1M9N8E9QDzrpyuiLRrt2ky+
DbbYFVmX03BXncQvTayBdgMnYHEQbTnf1E4ZbbVl16LBd0BLil6rxONdzqQFiNPsFdw1iyoNxMcx
yRIXfUy8GV90mIjWxpZf2xlghSi68DgmK9Auw/FaLZWpmWJfV4w+31kVejR6QQd+lxu8JM/h4Hql
AQyqb3+qWTuIP9gZkAZAfwHMRlpKv4xf0ekqw8rB3LxtnB+tMzlnLRnSY6m0xgs6QsrWqb46v9Qn
QaZQYEab4DKgMO0u1gH++YPWqPPBSyG97vQo6od9rtabdfzVcC6Kf8hAccwty6F9FfWiQo/ZtyMD
ilbbaHO6b1Un3wt3aDZ0euWyX9zOlM9QGgKiwrG6TC2nQLSFyJLM97rBre/VKZ6N+wF48v76bl85
zliiKiBucPQ40Mi/vznOAASFfVMbuR/ko52dtNi0knEXD810smplnu9KJzO3qPqrQXnngdvHHB7y
22XQwYicupc+bN0YFGhtjTSed0o3Du1BlKlhn7S5Kbac1lY+H0c2TAGObqmotAgaupBO9VpNfcVq
IuQONF7xZoOUUVDFMLsK8OPXp3ZlP6JpLeHGBswWuI6Xo9SANyYTOgf+nJfFR3MGFkDVYLa7vVVz
DD3ShAEnGQUUhY+jmCf3T+KD8CS38yj9Lq+NGaaDi3dA5lMzyeuTVaFK4KRtbjxm85zW+2jUjbjb
hVWguvtGyXv3y/UJWJtx2sLk0NzU4DoXB5KH74eIgwYLtrC2HmKtKD4DVAmCXaKKH9dDrW0XyVmm
LktpCyzJ5VwrpuBA6ubCL4JQGw/5JJzwCH7/9+XmQTMh5v2qxsCja1FQLxsbTR3hFH4YudbfNCrc
nd12BbzsAsvE62NanT4QgbI3AXxgebyhbmLj3+rlfk9FkAjO6GMA6jhQgo0tJsVqLDpE4PHo5FOH
uZy/sMuHDl5Q5teplWq3aTq0Z1Gwlc4a7MG/rg9s8ayTVz7Wl7DMpJAaVfTFxoDsGXmlVeV+2ic2
ZhOYvrsghJ/SAVb5rhvHX41pjLfXg66OkB4k+BryYrr3lyMEeTqXXWZjnJe25kMmsu7nZDX9dLAE
2LPD9WBrBxxvOJRIOMO5/xc3fy479JrKyseRJnPODQZw0y7WGtp16qyHuMQiud6drgddGyF4P/mq
47XMO/JyhB46uEpsYg3oqk0Z70YPKJOUy76vQmerl7UaSxL2pEgsVheL2UR9zNaDOch9zxroOdjw
AI6lNeQnRTOirerv2myCYZK4Nh4Y7wviINuqKhwKP2/hgj/EmdF/16OsqfdurXYfh5py3fWp3Iq4
mMrYdGLXzuzCN6iz5Ce0LLIcoFmDdUjeRO4dz8XfLPO+bgpauoBKgPAx0MWMJrXo2yETpW+rUQhU
3xs/BEqsUXDA9vd20pLi0x+MkQcF+YVUxVgemdbczpXm5aUfOVF+xjwEy+ayUpBVNPMHrowt5fbV
JfMm3uKIGawwz8ywKP3OCYtgP8xNAya/sIsfmVa5Gw2dtfsA3T5at7RApczn5V6YWj5ciNGA76h5
kx8ae9ThP5Ru/QfpE/c2rTgoXVIW7DJONXZeF1JU8BsaJ1/rIXpujDi4K1E9fRCT93tgmdc18gq1
ou5nAtFZHpxCIpqLvvQNWgL6MaMp96POos1UaW35S4EoqaWE7OSy/DWAoQKwkzAq10rzU58X3q4s
NKVED1APq4PttFsvs62Qiw9WhEWSxBxZfuI04Ute1sGnZG67G0gcH4u6MTaqCGuLkZTkNbuG9bZE
R5JfenOnmwXW6BQ5D07iGCc7yJv6k9Xo6ZaQz9pq5O2OLA4IV6l9cblKIqWo0zAaWPqB5TwnShej
WFRX1sYVt5ZwsuBlcwoAxTuAAT5gadBOVuF3yJIH91gaqt05q2wsL8jwH4TVt8G+CaJSBfRdbSnr
rn3Bt9EXi1N1WpmuuKRGs6G+hGUatqc810pvl0JNVQ8ebngbGdLavMoJhdSPSs07P+eisVGYSLTC
H3FyHM66og31qejVLZjIehxeSPA0kKMzF0dXLXI0FEnifdT/lOofL9aG6tmjTPKb3PvXDS6p99KP
4VX57nKhkOJJP5iOjVfHuXKO8ubOHNHRyArnQ1SWQfEH9xy1deBE8MF1GEaX8ZpqDhQyz9I3x6Cv
d9kQlIcpzOabphadvY8sb6uvv5b7ISdLjokmBarvchW9eW82ohiwnk0rf24T96iMw3STKbiVpG0R
nWenKb96VaAcrl91qxvjTdBFOlbURlrVrVL6ijI0d245t/uCRuu/M1CAMw/w9qVC0Ph21Llur0de
HS54H4lxBPm9PGdQTajCKGtLH5EbhCaUJnB31QAZLSGxOKgc493eHcyta2l1wTq4iODxSptzCXSu
0qFCqDfkwHEp6Z+VLnXcowQ4bFx/q8N7E2fxNb1Z5eWe2CQtQ32ExRT/g2OdJmVF0AQ+xm1WP6ah
EA/XJ3Xt8AaWhE8V9tPk14tVGyNHA1xDvh/mXBnPCWJC6qk2xsp4QA7PmjaO1dVwcBN4yfNkeceR
5tXQdmPjpT58d135u2/hjz2iyVXZ/U6K1Sbfrg9v7eOht8zrEgSIpLdfbhFhjlyEkSjAbTcUtHC7
ISGsG8+ez9cDrZ3YXEY8x6hSSBWFy0C2hkP5mPDoc9Iy/luUejjflNBFilMFIh4KhmV0N38QEsoZ
oDS6z/S7L0POOnJ5kydyv2yrPHryLICM//alJtq7UPTusM+QyWk2Lvtlz//1WOXrQYeFEEWHbZlb
u1PtqLGjfE2aObR+tDMQrdMsYNP90sy+nA+5mWX6uevRs3vKhkxzkHtrhGEhcmQOUbdzSuDz56Zu
o/gBk7Tu8/VZWVthKC9JzS8ptbgswrXCDrsadUffrML5UwF/pd9NSTbd4ojlfboea+2jSyIK/0D9
ZzIuvwByWr3bTRPSMv2ABmeZGYX74rpV8GCCf9Lp9c0Oxf4/OAfp2tDYZAtRpVl8Ad7coogNJfM7
2D7NQY2iavikCzMJdip18r2XJt9dd87tjdGu7SWHYjTEa3CG+NJejhbSriD34ajosW31vkCTE0q8
19Sx2QKWrM0rQB2pUCnJTEvAWjE2QkmqKfdbBFWCgx4H079anKmoRQbFd6vVpo3duzY0OD6sG5fq
LUnf5dCcDAdlMcVsJSUX40sk5iY7N6VbDPvrK2ZtdcpOEMh1MFjUvy8DcWNbc1rw/BZpZkQI/jdx
d+OqU9ee2mgatpbK6kSiRsYBQV4Op+0yXF71GFfbgCgKMY7nGAWYe3e2sWSIRew4+yQax+BPphIX
M9mJpoBmyZ/0NilJa2RHdaXwtcTl3JvLgF6FCarx1/WZXB0a/gUyjaQ2ZCxO9jSvkJwUPLltRcQ0
Z7oIH9AYzb1hr4sxsg8JkI0te0X5uFh2Eih8g8GnbOnC67gcXJ4aZTqh0uOPDk4SlpoU3S6w5/bg
zO4EAQzSyQMeA8FNnqTVM7XB6u/ro15LElBVNFGKQbkVNbXLH2BhwJS21PN9NU6LeBcIVaugd4kQ
sHyFxrza2jV6bLFjf7keeG26pZo86spsS/C6l4GTKeFypuTgu6WiHnkiIHdq98LDb7G12s+tmYzz
RmqyOlYAipjwSe0Fd7F41aoyekcouS8KZ0hOqQch6k5Rqq75oSRzhJJWI/Aa2qFclP5Jao0pNZwP
4Dn0cxZnbJ1V1iDhRv5sdPW30Epy594DWQB6xM2Kb6MbtcauN4B+b/Sq1g4IsEjQO6Aa0vuTk/Jm
+6j21NqT0lLnT1AyO5ZR2o73rs3B9xFodgK+4vp3XaJ1X+9zWho4VaFcibLGImDVouLppgnV/mbQ
vlhjdGsOOrV+tRvDh8hp0u9N0kd3ieo0X/S0CB/w2sk/ad1kvVz/Je8/N/pTvLT/15eHE3Y5ci0e
S2fGKcFXArzGM0Nx7l2RJxHAc2TTdhXcEECh3tg+X4/7fmUT97Vyx3UjAbGXcXuwEXHvuJFvOH11
1jMzSI5sXEvss7ib5aeu0o0seGXSZUxeMlKgFD7TIlt0HJiFVufEfiBbVaqiTb+qIZ7ju7zGFeUY
jPYozspgRzwGlFxK1zrY+FD7SA8Ip2cbsIH1nwNiFDyuLA0bizUQUw8orJxut5OQtiKNWop/CqOz
dlXa2kcnRix6aqIM01xHnfzYHviPWYiALE+TdlPEYfXncMKCmWADSCzM5RdRZ/IqDfU0qh8idXa9
M2c3OmXj4fPk9qLZUZNPUDLoE3fCOL1EIXkPQVOpPyi2CyE/anqr2rq432cIUuIN1DQfCybG0uEC
IyuBdt0Y+fPo2tCizUrLT3TRELe6vhxXA0Fqke4EpCRLE+ZGb2yrTurIrw2vvompYqCkCb+4Ov+n
OEv38HJSQTThG+XXESwyLAbTeDhlToYv/PVAa/uLohISERJhySFz+TXdRlUx+Bxjv01RFtpRc1PV
s4kizHCqbfieaGOptXu6HlRuoMuLmqVMlsrG5oGEWudl0BqVFaUI9dgPYaFH9zDXxr89LQs/jGUx
Zmd4zREl+mHuz8VU2+nGN1xdwYwYLr7k0tjL9pEeW51m1DXef31XfnGMaHjoI5yCT2MIBmOXtRHi
rGGZ2PMxoW5s7rSxH+wCwKur/SoqVdSH6/Px/lphPgDLIZkk4XNLY0BhqkkQeFXiJ4NVfMnUuaEH
g2XZ0c7Z3Ndjra1gZOSoJlDuYtMs5j7CVafV5iT1BUj08RFNAB1V2qYZva2K0HokuIKwWEFcLN+i
nNtBKqKWUYWmPR0q0J7iXzTIq63+ztr08ZYkgQZ+wFtvMaQk09vaUVLgOHr2QR2j8pvSi3+meXK2
kKtrQ4LDD1BXboR3lmpZgPxR3lmpz88YsiPagB2StnQoft91GNg+/vb0WqAKg+O/3CGq0as6UIbE
F6JVb3o3QxAqJ409iKEx76zM0u9BPHT9xmnwPoO+DLu4bXMbH6IC1WE/jiJn+uiVQxb/QDwFR/bK
iar4Q+pGfQADRq27c6+I8EkMdrClILGWayDpAOkMiAPUIPkV3mRZCe1kq6uixHeigTs1DPEwR6VB
/QtkVNPu5g4W8wOcqXlLQXhtIfFYof0qZRqgMV8GjrshKq1aT/xYE/098EdyGt3Bo0RKG9vOxim4
Gk2202QxRObul9G8aIIdOYyJj1pNdqyn0fvkxdVEMXGMP13f9GvflfYBdDYGxT25+K5lD5rdqtIE
uH6EnFipj5XY6STICfZ1oaXvW8cANlulaRbvcL9z9qoWme7H679ibcBQtSnDQ60CqbOY3kbrurmH
h+G7Adobe3WMteqlzOPB2Rl9iSXq9XBrVxtKdHAjXhmMy+egDjNBDBl3dUXJ6VdvqV+GDsHtBKmu
z8Cgk41wq6N7E26xasPanLQ5zzE/tY20OWJb5Hgv1TwD9ODBG2/dYmubRGoJgErAKfRd7TRvhas3
Whn6Nj4K2UOuq0GL4Bgq2PG5STzluxPUg3WMlMau/mDhImAM3onjCUesxXfkGpxGbOrAs1v28BG/
DSner1TZwS1QGvuDjygftQjGs0/elWSmAQBrQ6yo1oY9vjrWPXZm6i4fkugQOaPz2+10QB50MF/R
j1hmLw5exYwnNIaU0J9NsxgPUW6H3kHB6n0jq19bLbwtpK8sKQSL9HLzO4OgLo6Fvd+KOn5KmiaX
hRglzeu90PVO3xjW2l7gOGXzg5mlQbP4ZF7e50FX84YY6YThBzKb1g9lKo2j6w7Jl3k0Ng/x1QHC
uYDuwJWMwvTlAI2UyoENeMQv8rA/ZX3kVXslLQWidGhCHK6vktVg6KvI/h4X5rKshWJ1WCL3FfmR
bjT5EbWtctrpMNsFcklollyPtjaZmFSC6pR1XqrZl0NrbFvpSvQ2/RL7kEMhuTIOxOEjesnxvzMP
8F//Ld7iZNEgr0xJx+sGGcgCoQfxr9UE6UtRd8NRG/poYzLXh4fuC1VJNviyutKNkC1xqGAykdT6
CUDu0ZpsfI+Kzp52QWX1f3Bw8gaQwD/KSBBkLqeztoO41mg4+L1daNO+wrn9rzYVgXcm7zY2Hvdr
Tw8WJOaPIOOoXS2+nY48yDBQU/AzrVaPOlW5mwqY+r0dqZ6yc422RFxV9XYz3gw/fv8zIp5BlZFj
TJr5XY4TV6JMxfYl9SdhfMuUUU12dtim96Y2YmYXqtnX6/HWbgiqkbDX6LWQRC7S4jTNW6tQRugN
jl3/4meJ4pCXaXHs7dK4Icvzbryg0efj9bBre5HXBQY3Um7xHXEOxjzNcKcDYNmN+u04UCraN7YS
PxVJpeQba3U1mGxCcGgDjF8eo8Ip4zZUowzAXN/6Ic4pw8Fy+u7YOGY3nv5gZDpUUlRZ4e8uZaAy
NS5EYmU0lEKoBojf5S+uktHSaa3oT653WnhAPeCKSBbi5WLJxzCfe1Rk/FHp6vnGwb7hh11FxTNC
E9ZOTChZ7/Q+1Lf8YFcXDUKCgDJgQ1NLv4w7u7HlDq7NWwqXahh5hZTQqcMX2vnm3pCG5zsUHqPz
9ZldO3JYLP8fdZGfjqPjJDy7eJQmdfPNLF33AwtsPs8xan03Oa9YZ2OVro4TnWzuJvRAuTQux4np
TxPZQs38ouBxtZs1r/lZRCL+1s+pt5sibTgVA57yG1fHyvFDo4c6HqRLWrRLreK+KKhd1nHq2/X4
MQ+U6tC7aT3ukPnT8iMOvNFXKNdWt5vaLPP212dZ3hOLsgvBoa3BlcOqbFm8mvRpiFG1Sf1Mr6Pb
mleAuCsVJ9tqfa/MrWyCIMNCBwg+/2IN2Q0PEMIwSMXOj4oSBUccp/J6R81cfBk8kAxFag3fro9u
5SgAsSDVdDjv+K6LW9LtxgKOBYwn3gRYMEaZCKZHJZb+2Si9V9Hv11EIB9QGGWi6ocvDYCxTC6+8
iiXb4ETtIYT0NQI7tcWsWtkZaHXAkaXYSv6wVA3rtbkd+7zOfKRUKfFqmGeiPTdOOycxp2gX1pEe
bBxzq59PdjkkyxHlJfmYfPP8VkLFsJoY+kg8mHr8EQzP0OwUIk3HcKjM8rtbhyoC7zWOGRtZ8Vpo
UNbsSUlJ1pdga7dPZ1eLrcxHd6Tej6IOP4HPr49dNac3eRRrh7QM47+vL5y1bfE26GK5Ap4FMN9D
IA2qyZUcnQhr0jQOt5w8VuOYAHUlQ+V92gj0dx4mA31axytF/5Smtd6/2FHSHv5gPJLgpFPi5N20
6I65yJnCwXUzsIKToR4GNKxCBFW82dtYKKsDgp0K3ASvetg3lwsF+qctavxA/FjNrHNaWGN4tDyk
UzbOrdVVIUth6A5Aal4yfLPMCoLJiwrfzpzwc14ionmUdaxspyWto99xVbfa0Xaonm4c14vIrApu
QFocxCU/glN1OcI6CrI4Ncf8MQmi6S5Mys8dt3ELszDQbuJ05OVWZePN9e+32PKvQUlPAThzRvPm
Xey/vFerwAIm/Bi67pTvwK147SmLzZG3hhUYePUN7da9tDZQ6DAusF2y03cCaH0dBnpCfvMoU/ST
kbXejWpgkhVilPbcTna2RzV+K+jixH4dKL6ykCqoS6HUsVg/YdRPcCWr4rGejPbYx7NmHsOwmx8T
so0tC4XFYqWTxylK1wqBaIjF77pobR2ziELLO4YawEypeB4kuyxXx63q5fLzEYiOtOzYUs5nyS5e
GLWhBVmft94xCtBaCSbT/IhzeL+TllxPwhXlxvNp+ele48k0ho6lxc26OL6GRNeUoXK8oxln7a5Q
kuzQFizPVM3Goy4GDRC72CqELz/da1ApzWWz8XlFyb+/uSM0kl83UnTvmLlV/T1WRH2shB2faUPW
G6WLlQ8ncyXQFMAgZQd6GcqCid6YuB3kpXUoQ13sC13kG8i5RWLG8qB/gFgd/SASX5DJl1GsekgC
oxg9+IlhsgvN0j6aEY4IulbkJ1tBjav0hvmMiI5+vL7d34+PyNC1gG7Jh9qS/6qHHpC4TvD9xly7
B9hgnyIbCf//FmWxSvAxzPXA7r2jmmjWabb18khveIsI+n7ty7GwCmEOs72Xr+t00IyqMBrviJKr
NEgcTIrN0XRyLdEdY9F6G+fz2txJbh0FZUBNaGNdfjV+Qd2Y2NwxFic5xTOFSPoy+sY9tzYqSRJh
naMG846eqAZq1Yg8dI/N7No3KSzmaNfohQN8ypio+gBo/N1x8TIBWkP6pbEUKWpdjkt15qAbhZae
5t4tH4U91Y8ITiSH62vi3SbGRAsvC/31wJIf7DJKmGq2MFK8rOpZr/eqjc7M2BTJERBpsRHq9Sx/
8/bQpGEXxWruNPh6aGcsYil2pSitjiVQG9bJ5wyxlDOpgjLvc4jF3828E8/cAvHRaN0o2onSCp6E
3dq/wrztyDWRTjU3dsS7c5NfRG8A2DFzjKri4hdVc4ZbQDCkJy9q89vcaIu7kQf2gecbkvD2rN1N
aHRvHGZrU/42qFzQb85NssqyqbANP6FG25yE1gQHHoFi3yf4bP/+16X5iooiIFTc0uRPeRPKaphd
JSKUGZUxukmYleKlLaaCdmJSVH8QDWWLVwsXYDNLCngXpJ1idBnOHW2MvARlJdemieS29okaUb0l
Y/huS/LxZA1PKs3btM8WOW6PY8gk8iI9oQQRf1BR+oJuir1mgtbMKU+cLYDJ2ncDo8nIKItyFS0m
E4hZ0Js6t8Bk1jryosN4RDOoONQhudn17/buJkIFUioxveIzyasXZ5oemXpYeH1wNAsndD/3CBXk
N1Yalc2tmfFM3Gc4h+gdBucWvj19PWAldv0XrAyWaprkHLB+wHDKnfNm5aiaMEIn6ZSjHgzWz6Cx
E+0w5kb1HFhxWW6cDCtfkh6IRPHBcKAZsgwWzgO3n0omkZYjeMUixjFHOJJClaAi6yE21szV7972
ZCwAICivsTkwhFl8ziJLASa5bXaahtzZ6/ksDtWgd6cZjuUza7Y7iLCJ9nNahRvDXX5d2iH/2yUA
PiBaLIGxIrCNuQO2eJ/jzTCfpSnE99gz2g/QcKFo41XZentbz5v7JI0QPfy9Lyv14iic0Sbh2Qae
eJEFNIkTOgH2nvdq7rrNHuPI+h9MSYxjDyJm43yV6/Ttif8aCy6ClL1AnG7Zc45jr6UCHfX3Ydvr
0bHp0WlCCniqbzMj1sXBq9Mk+eja4XArkiJ0HkgZvPB8fcDLQ54fQf2JMrRsRJH165dL2YiULE29
ZLiHKlfeBJ4evnjJ5H5MqtZ7AckmTlauex+vB10uaSJBMuHpyOKSL/DFknZTvOzRPB7uhyaZ0y/a
7GTWYQBFbn01baQa9nTIh7/+W0y57t7sWcEMzE4FGjWqgfz/asuUbsPJyzRDHJVEm8WPgqMr2ujO
Lk8KOVI0PyijSkkVXsmXUVWltHq9zab7Qmln94iOWt8fsDZLtZ0bt8O4sXxXJhZkJtneq08YKKbL
cH1Fv60YvOkeCzX73Fsi/Jya3Nv9pEfVvpuSeCtFer9+KMLLfjDIOEkvW0RUkHWr3f/j7Dya5ES6
NfyLiMCbLVDVptpJLb8hNNIIEpuYBJJffx++1XSpQhW625kOZQGZJ495TSG2k7URKWLPmgDf9uNk
3Zm5afi3M9fB00TH50oj7ByjhkocMpmgCZD4gIgJOOzto+J5MHiZ0Mtpyi3jYzhkSsWiEYGVDlv7
Yod9AGEYnPdLNmZ+eRzcwvqYGchl3YEDn645Sv4etcjciBxwMEDM0WB9+2ui2Z26di7WU1+q/CsK
E/l91Zn/qqUzXjlUwTOqxeV7rqtr44jfg8ieMgIW4TDtzMKzbb2Vqhl7o19OGd3doy2cPM2hpXwC
AGw9tEVRvlsARz262TY+G5aPnOCfj9XFByd4AS0llP0mB53Rlh+8gM+A9uOMrL8fDUjfzggHISbk
b0mRi/pT7/T1v0DDu09/XvzC5gNhAe6ZDB2y1LluYYHcpcpWHr4uNuOAgUz1OESrjXCInqd08aYR
Hz9z+Mt+AjsPdBujUTSwdwLT2ZleUctFzSdYTkVXiIN2A30KMBRIbbOSoHudqb0hZl6z8PpN9/h/
y7q7NjXNe5pMZ8tWlll4E0aI4NrM7aveedQgbUWXWH4RvTTZKg5zt+ZHr/KejT3zs3CSu/l/vHC0
gLmyqGPJTt9uc1pxxGq060+MLObvEXKCRWEWjGlBZ7zPCtG/n4ziL7uo+0n3ME1lKgE0A0T12aLo
XU2bNYUrF/7g3xgo3cu4nYrs598/G2llAJdgtyA6V48HRrQLR9eoao/rQPQKNAQ40zBlstoiyBNn
rKxnjUWwvJIHXLgj9qYiclQUfnDxzp7P1fWaVaJhFwdSHrNmyl6WfvjQjk17ZedeOqysg/4Umfqu
k//281Eimsoe5/UkcUD5MPZaf7S7Krw18tpejkGg1XNuDxG1F0ZNVwL2hafkrt99BfmUcAbOImS2
YVFJ51afbCTVYw7QcrLnshvunc2yrk0SLkTFgL7+3hmgbUqe/vZBnaIOt1yM+mQh10oNIp20cCf7
jhIbWKZoftq0Zn75a/nBdUr54683EiksskaQOPem49lB9Snit9kKtpM7Zzo7klNCSo6F7LM8WbWK
iod2FspMAygT10SpLjw4wBswjNY+QwVd9PbBlVPCpa/W7WQ3svxcQc8TCcVKNQNZ1wJGSkiDYSgx
jzYnA3+0UsztNeWC37x4ObDERma3lNY4lZ6/feVW2VIPBp86CmdWaiPPSHMHzYnH1hZbmyyGrrsi
6ZlotwmSkrl5125WKVO6t76dNGVZ9Ad3l5D/Zra16E+VqLtU2UvAWO3PH8vlhbxNwgH2c/LA1oDE
+E36dgPniGu5vZ7MYdFfQjdzk8Dsy/bKMhcSM+gywDAcDh/h2377XWavnjyraPSJ/kIZHKzNbA6u
o6Kdf9eU7c3qKfNKCXdpK4DRJTED8723y94uOVW5LEtbb6eI3hDmisM8P21lYD61iFM/Q+706zir
1SzvUOrwXuQ8+dd0fS/EGzAuSFABqts1ovef+J+c20Usxpi80jx1S2BNscaLy3uMpmqimVZ68qXM
J7dIwi6sUzFzMK4E1ks5IgGVwAoOjd9w3lPD/UDUGXKTp9DJl5uibNSX1qWPhWyaWA/Ch0USe6Ue
s9twmZU4LliRMjjOAjNWUaWv1AKXPgg6qiTJQLYp5s8iINty7aymME8lrhXJOETu/SgZUVvSBtng
F+irwvp4Z4RCPmdOnx//vNMvJEvQg2ku0kTfI+NZwlwsQQGLwrJOtBGDH43aggcmPMV9LS2rS8iR
iy719e528ed1L219kgV2Pu0EAvLZPgwNu8irYbZOvnSWTKAetNXqaeCuRRQmC43JTWwZiOzXn5e9
tPciQiAAedZmE77de6tjtsI2OFWFUTkpUmTOa6jNIbEMyLUgbcrDsDIldOq1vsKBvJSpMUJDEW0n
1nPTnt0+Htz5rFzG7TTTgBKJMislRir7wQo+1FGlyricoU58nZDaKx6ASoEmr1AcQZw1s/7aAmw/
gLtSMF0c+v9ILbx9EW7r5tjNy+1UtKhsLRU+YDBBi1ibckn1MkzxYs7DDXK+0Z0qUcjKOteMR6e4
Bpu8dBwRGGWeidcr++8cFo36fV6GHr+kNeb+u1a+/L5Wq5GMYy5uhV6dNDD8DpChGuiDb0J399FE
I8Ra8vVa3L9wGnYmNO8GnuoOuH/7Vgr+UxkuNt8Igchbj97aAQLYtqQI5sonuzKRSmnbor9yCC/s
SsSfCEhAVnaWzFluUBd+1zIl1ycdGaOZWEOn56SiN5MfOp8wDBVwxFIwzFaZlq5F3+/KRXQhDaM8
ZUrDUBmtt3MVGsegQ61QkD0V2nSPMtv6eAgh9IdNYP19tglMfGdswdziRZ/FO7dbh5mxGhcQ7ron
PZYwgTmRMl4IeI/2iJloPOqyat5J5Tj9zZ/P/8VTCNaJY0gaxhT97AsbbeeOhmnxha1ZJLOrvSfL
qgCshXi7369G16dIe8tnr3Epkle647HXd1B1//w7Lr1w0gqfig0FSALg241Wm11veeO+6V0Ln7tW
izSXmM8jEmpceeT9ic5yGZoxtEN23wDSjLOlHLxgFFIK5olyyX7X+/V4sIVlvfvzA13awv9d5ey9
Yv5igPCwzBPuwcb9Jod+iCe/tj5Pa519aRGpONboyd5FgF9u/7z0+aFFkoHtyb9A/c1Ndg5mJYUT
3hpu+lQNWfQYBnX/BWxg+dnUjSi5ReyojdUIN/HPy55f3NhLYbdD552iwN3lL95+woaJzWAjVHxC
z3KDEIQXRRQ7otc3VTNJlWpfSNqksn/tp3Ae0rqid3UFTXe+jfbfQBMRKBH1LaqzZ9dZZC1jpCsr
OOmwnGG5MfF0U2soQWrU1Rj8JbqWpJFZJC1pmiqkjoxA3z5yHaGt3+PJcMpJ1T82TdknzZg1J3+L
lncaX1Vo1aF1JV87zxT+tyidYd41n/k3c/Q8VKV0gZueKjBESSRDDZB3moLXzq2GJ0STg/Hw5y/7
+4aiJ4tAOjQhPi+DsreP2cuRT1fI8KQz9C9MNal3xWoOJ08Zo0gHY+xerWhptyu3wMVlmZVDx2a0
QvP07bKV8jrPrYvwlJe2d2c5Ck9rMbvRO1UoO21aHSQ6C9Zroeg8PvB+d8DUPtRlvENsfrts59S+
OYuIPSR9he5YUERR2vguVjV/fq0XNisL0dyHaYJEnr0//3/z/kFlU44zwqkJaJ/gM6GOfebZdw0a
EJ//H0sxgSMoAMr67T4bu94V0VKGJ29TxeM4eDbE4F4mi513VzbLpafaTf4IrWD50Ml7+1Qj7NoA
Znt0ksrrHy2zXo5AmbzPyxxcM1i7cBJoQ+3T2x3d8FsGyWw32gzcjE/KyOfnYQs4frgjnJYsL15G
uUZ3f36Ll3YGkkgYQtEbhrZ29sFWq0NzMxisUymqCcbVVv3I7GK+8gIvbXusUaFx0z5Cq+Ls5oAw
CUiEjO4UBh2G3roZR3AiweTdSaQdshvHy9qb2RHhNXDFhQAOw5peEGgRmmzngMEgGyECqMo5SXuy
thj7Qn3v4jR2O3qGlSWACO2bxjf1g8KX20gyr7lKVzi/Nfezx6yN+wNtBIdz+HbzdC17J8p9+7So
3oWi6wZdOtRdfRyadUb4z68lGUIp6niza6ZDf/6+l958sCvg0t6kbXt+8hfCQe+6uXMKihGXvlUO
t3PLARFGMbxqYYTxiA9v+udFL22qPbLuD400yvmcHuSMQTOqsE4Ofh6pYNT3j5i6/uufV/ktz+PN
4ri1N4b/py1/nsmbbRcWMKTsU9tG5X3LiOXgTyN+ZsZkH5iQBwDTDPnU51iu15PeunQU0TV9+wsv
GDT2jl1mj+2/5+3ntT1EJLcmsk6r585ufsC9enSTocIFPGlWZ62mw8z0KbcTqMackSs354XdhUE3
XV1G14jKnqMvhDOr2R9N96SWPH8UTWh9yLspOBYoFk6J3tbmXydojTQM1bWe8oVQRT9hb80TFblC
zxIT7pNu1FXvnoSAG3aLYqnykhFy4xdnXD1ZHPppMe38Sii5EIuB+vPNkcPfWZtnKVmW95G52JN7
WlFqPGTeNr6H0haiQOH4V5LOC8GDGoY6Bo6tz6fZf8p/LjPUW3K5SGmfDKdsu+M02IufzkMuXQ+Q
LILISUEx4T0vrtGK1x4f5rt2kZH8+9OEmBMfl1fNhz5/Yjx3BrKjyMaZOKqjeBJufQgD6W5XttKF
74mHKV+SAh1PjvPML9SLHY6ucE6TiPJfHc2oId68fjzkY7jEqpj/ktKwp5rU4HQqsZmE4nTu8ryF
iNV1duuc5sXcvtdLxRBv3N6JWYY4YgTLw1ZGzZVW3KWH5LxgiEGDiGvhbPu49qzw5C2cUz1iZ03z
zwUtBKLV8pR7oCi+BuS+uB7jWXYQxTcP+XYPIaxJ9jojXS1KV6RB5q6JQMQhQYu5viGBUXd/DooX
4gGNDfSZWI4W8Pksq+ImKNUm/VOdzTYaY5OVR+vXotChOuD5bK35bTZGjGrxBCmM9bggnnwNonkh
MNOuRzEHFtdONzp3j0L7qJPFVPunsHdDKROrsQr5cWlUQIoxiN588Mpynu3DFJVt+QEIBmKuyWh3
WsV1tlbX0t/fXwp9T2gf7DjaweRQbz/CGmFIpLveP7W0xutD3o3qviq9Ockdt3pXIYn3Lhyr6FPo
tP+P65+1AWdjvkI35DfZ71VtsEHZXKel3uY14S5B+DdXXRUkhtnJ+WEJJzEntN6sPB7Bq//75w3x
e7xks+MYBrGXqTVI4LfPvtlTZwkjc084i3duvLXNcjM3m1/GvenUV0LV7xFzX2yXG8Z8Cnbm2Yue
Spub0G29U9AKfQjLoj1WfRHcOsv4SgKSfYowontunaK92dRctlci2MXlybbQwgSPgLL722dl5CU9
fOjcE+vpB/BkRgwTK3u/FBYiOzqTT4ViCJAuQY3RgTtSAV9Jty6+bbBr+1sgNTlHlkbIOAbBFnAd
e03zQZv1+9FeujuxrtcO+qWVPBYBrMfIkpL97bMOW1f2fhG6J6Mvbuvcz37kwjWP7rwWf9nNA92x
4x3wg6FvuTdC3q7Eddu3hjN4AE2iUb4gmYWs4ZGZf7O+NIXKlyLFHTj6AhrTzE8bdMZPf7+Fdzsz
Lj8X0OV5TBNOVdYeklunaluc01CP63uz6FVc9Fjg/Xmp3zPXfVIHHpt5CS5C57jvSleO6ubIOxk5
gpQJAhsAr3PfaT//eZ3frwW0j+no/I/szic8u4Y2vIqkK/vgRL1cHK1wfYcs/1zEVWY6cZdt1xpZ
l3YL/SsaZzQAiIVnUSCX3IW9Yr3MnfUaj6NDNTQtbXvrz628smF+T4l5OPQf9iYAl9D5YkYvg54y
Jzgx3vM/oRKyDKcIy6vmpw5Xd/huL1hXxEM2de6V2+/SayXAoIa7j8Ghhr7dquGkFs+sMv80mMy6
49AzwkR2npcYTV1WUESrf/7+O6LNQHwlsu8SIm8XHJzeDrs89E8oxMnpNqydeojdqc6f56GJlgOU
p2u9sktvF1gM24e0m2J6fwf/yUrnfg6dWRs+Gb/sX/q5nW+LoPefPanq203k5pjUoWiv9QUv3aEw
SciHIS/vjea3yxI3K3Rp2UHB4MpkAtNIwTpU9UMJjzi1vEnrw4II2OuqzL/0/uF40BEB2bjbRBGL
zqnhdoeZoShEeGozQyXFVhsHAeX1uPQmVqP4qF7ZRhdOC+QHgmqECt/+ks+e1TY72tysR1PXuwNe
Fz4gh9d8W5zQutLdvbBj2T27XOv+ZsmH3y4VrBSxbq/pzDEkPWDniUZtBqFjq60ZblBwjRZ0cT06
j6RniDwCVXm7XjnXmR9kNCDbae6RoDCip81v5D+bqcenppqvgbovvUp6yfDqHfg0DGPerieCGVds
Q/vAI9s2HdeJ27gEtrk62rgGzv9tzEh6t2vP7rk9dobAQ98uVraNHOsoj074WHjHqRHGhyYst8PY
9vpYesOQuIZTEWUDPacWIsw5I3/P+kxT1rkCevr9uPBT9mkfMXe/NM+2kC/IsZ2ePt5QozUOdaj4
3GrPmg+bmOo739LOJ9ft8+6IXE37/c9B6X+31H/HQft74ISCmcNWEfTD2XuwhzC3F2OMTvVmm9Bk
23aMlyAav4+mmOt4dZv5zo0adTCyzlCx1wX4oHrR5Napdufwc4vd23NghNfOMTig/Xv/56eh6EYy
TGmyny2UQs/hMHkvZdUNBgLBlg2yp/Oqykloj01TUlR54yChkZl1OmsdvBs8Cv14GvTK5FDhIIqu
3jK0qWdE6iO6cZ5zUAUYgCRyFHWVU3fekPoWKoAZQkreYUOcz0nW1c0+IxVKlwvWiN4+cXWZt5as
DSNZvKx0dIJENIIPSVlGKIYljWvXlkpWNARzFS9bY5VbMo+zyJ5U04D5LGYHs9/Yb9fWemyNaInM
eMiDyLh1S9cxdFLQgcm3BGaXFu+cTDKLi+dpXsnUstVwkTEnF+2Lj5Y1zfLRXsqagmzLIif/QBfH
Hv71liIIbzNTMzCMR0K+NcdRP2fjTQeTD79Be8uj5l4O9YwvQZn7+Z1vShfLsDnMrBcv7MGnVhKI
T1KIfPU3wC5kHEimmryRraq2f5Uwda1iy91KeacHG6ZVpMNB3Iz50jcPOpSz+1zkeLicNPhacWO7
Yx2i0W8jthhDT25uexmZ9V0LP3T9SOtxbZLWqofsYEfad1FNHXR1K0JauwcHzyMdI+TjeUdjGLPw
gJuO1SSMe/IeY67cHt8tyrK3nyi12c6jsXjW+gh1t8ZQMfJ0MzwZK0S4eA4ZOL4o3y+2n54xVOIY
YhlVPE4Kq5zjWhnm9A5nsXq7qXzE8VPM6Xfuk9VANDgBQ5vz9Q6w6hYlQ12v4RfMarv1X9O0VwuT
DZ9K8J7hZTP+wBOn7WS6TIsW3gGhBeEmXY9v9hhbztbXdRwWbV40ceD0jrKTlZnaLk/fwbD6aCv0
Q7Fvz4ype4xqLbMUq8hJTHHtdLlRIgmHhODD5reM04xunZZbG4oPf7bVopMiYQLkF+Ix26ZgeBQG
hDG8nn3t1FYq+tbablfmV7XFQ3DOn3JnH64n0QQjvUhIDkT/Gd5X39xbqJkZR9rjqq8PUW3M7k2g
SxufFumgoY8JghuF0xJbGteyBUbvBgQubQYOZRO3Yyb9+zYKoP5uAG26OzxPxujFksIp/cRSeIs/
zVmejz/zbKtEgmxTidpA4TdqHPF2GwH4uFGPYo5vZAaBKFoWXnHCHKJA7d7qCuZzqfI2qz145bZu
h9ZAXjhelREF3w1k33YgodU9DrMuuzizqimKd3JQ86kajVUdJilH+RhR19LQbgZZfaIHExo4ZmST
PG49wzw7cezCt58CRppbms2jaz8oz++9Ox0GlE5p3QEWubF11vTfsoahwH3b+OH2utRzvxaJoUdl
xeWyVflPKQYFhMe0MhGRv5a9uZmJbZj+eANlvgXhZAQd/mjbtpkZsSlUubwtzT5QdxC5yvpxNUdb
v4yeHscFbGqeRad1yL0tbjD2dH9WnT3mW2yWy1zGwomMHTw6B2b2M3MbQ393ZCeHT0gfr/J+QD+2
ep+LHKkuSCw5ooZ0mVz67Ogsxn20udFLNpjKvC+QcNhOpeGPtn1XdDrIZDx2DAtSO58QTzo2ng82
AuX4xv9WOL2R/xBqHjzQQIwqD4WtSnVTSWn2R1vNdn7Pxx3kD4k8xPCIDbkBlM53K5OzgNhcsfyj
8rbajhC5whIZCuXN822+0KniWgkn6wf9fDPPY1R1Tf3eyAb+yAlFVt0OtkZItKI7lz/LsVfzk1X0
xnxnyrFZP7FBAj9xlrVXiT+4o7yZfWvtbwt7NotbPUmrvi/bYZ3/0R2SSdtpmHJGTf5cW+XdNHUL
huJayJkgJQ0GQHY+COv7jP7XeFeGfauO62Rm6/dWcoEkIcAjxKX9Lty1hp182F0CFhmO46ct6lw0
1rPehWdh5oVrfoPEKb37ttBaT8d6RdXvC2J7SDYsYcPI4Mg106ibSPqRHGM6zfCjC+gRU5DIrSy7
pMT+V95y5/X9B4HX1/gFVJypu4OvkJT/tmq2jzoW64iGTxyCVZLPNlow+q4KgZs9BX5BLxMaO/4N
zHlXhKnQbPa7u8ZUwrhj7cB/RWBlER+LnFN9h1ZQsN5KwxYAwj2v0yKu3Ug8AATNJirRMay/eygU
LSfF3GOXS58q7X2i41/VX3QtF9/GaJszc9t4QBM6LslqtG6q3tNqiTU9bP9GAe+Z3tNTdruUDL2j
FzlIT/oyBpJGdRL1gAJfNH3s9tCWIUCDuPGaLoytpRP440my5se+bLbmUM2h4Uwx0OJcpA0EaSNp
jdAfVTytpJ2xQgykuy20GrgsenC2Cd/WRjajEa5/myOducW7+VV0ilqzKw4V8o7FV8/vIn3v+Ovg
LofVaYLlHph6GH1V42yI9/kc2QqV6VENzu0wBFkUr+OEBktc9760+9TknLZPAdZAH5UJtPdBbW5m
3MxbK0RxANorAokgry+279W4yPrXOPQmv7Cjsx294ATWb5+6snCrMpFUyFuC5SZmn8nqTnxTrCuj
9XmbIkcfsZ5imvSPA0a1dxPuyTV7zVzLOeJ81U9Ayca1uGlhEdpPudBFdwJ3AB01haGRIcFm7W+k
Bi35k6jUroepa+oUFQIolNrehiFut63uX8re4FPpBbPaBDgNfryGjLxfdVGJ12AYipmbGxWne6Xm
kXwsX9WpWnX2oxcjU3cDb9b+oIvAkAlqdN5XrwxD8SRlG1Y39RgO7Y1qKxJuE8UKWMnIsx2hYeKr
qmRm0//EDRs9NS6V9mkZMi9gtcEMb3Q3ZlYMRHn+KUKFsn8Y5uLb4GT5p8HRJhDGPJito2hU/eo4
eeY9r/W2lAdAH6qz42oyu+gGaopbHZUOevWwVs2Q31qGAqXZC67R+6Zul9fVcbL1pe9DI/qatZUl
Yhi+/nuXhrHx3kC0d/nRNzgTWZ01O4mP7M6L3tCCildn9qyTaTbqZwVdrUpqV7qv49Q5L3jDb24c
tXbUnxBrrVK903buzM5ER0MG61SmjTX5ZL5IEJPa4Qm8JjrXVndDtM29W2mPq4s3tzO+Srr+gkuB
1/Tv0Ln9kAQWMt5p6GcKX2hXFq/ZzIZMrMBoXkXXy59VGE7ZjR2pTn/bmsCpf+oNOeVEB5XPbi6k
Za4pOsuYtBULk8pvJJgqemdUfbd8muzRm0Dp5mtzuyF1gyZxY5TNA3mSpHM9ViQzA5d5T36e9cE7
rjdh3i8MI900CrWrYnTTQ/Mo2K5bEzt5GfzKwGpRjEWUgzc5WBV505c16fKiu6wCAzC76sUeGBk+
KEsuyxfXYEwVy04t7QHvnzy6rTqGBCRRW57flMrPHS/tG9tn+3jOGhzAlAd4JWqfbNkiDD7MszLF
jeXmhi9I7yK/ixVqx+/rql7/Lc22mVOPX/KhcoxoOnCFuXbsh/Osn7dMWxFVk0ua0BLfdCTSDSkC
mXh131dppRGku2ec3BRp2VujSIwwD+RtBxs8+sr12XiHklvKuGF4tm5ZvJnmYKRLB32L2XTYtDeV
E47ZUzFUTv65CoagPSzSHJ2bcnHNLtGF5w1HNGbE8jjqQTFBku3YfadLouqDEVRccblDOPval1tn
3+14PwGbYFmj29xZnO6z487+Dcb2A1CfxtGqiZtqrYpDtPhieaGyCJbUmaqwBJbZW9udLaF5Uh2i
TV9lJ7MLy5xj7ZTBPREEWGvsDeHgJ2XVq2Ne6mhO/SVqJG/Unph122uTpVioLUECMa7obzZoVVPs
hnnVfO4G05mPjenILQ0U6ltpFXYZBmd4fpl3K2ah/sGuB4SSS1lBHnQqL9cftmUITIxM604nbYfl
gskRIsXKb7to0uv0YaNrCnACNHa0AOMdralRsVH6eS1OXrYGVv8SZoDeyTZ9tyjdO7tdzafOFezV
1ay7KHV8TcyMxwwWWOK6a+Q9rID+/FhU/VYkKhvmnPBTtTNOTbO9PArYCtnTACIg/zFYfdemYAPB
sypVBNMz1SCF3+pMERSyKM8/VIEPaI9HCoy0AuP1PQQRz+EbDOeLdh2x3ll9VjOdsYvFubNyNQ33
0nZyfDdDXbWxMMfoFfFc72PFT/3mkcya8drPyPe2SssQFoml6wPH2BmSiocJv+MTapaJoRiyQCCt
N1wbZOXcOVvtvmsouOiMjFbU3+nWwBayt1rHj9H50GEqh26cYrEaCDtnYbQ2qbHqNUw62c3PqrLA
BVnFCpShLjN7OlWdqwkIMLrikoZkmWrLGYq4283cb1dR5Q6VsHS/0OKIxLET4eQkeSPbPulRwpGH
cpOAtpywCNx4jaqijduw8TUWrg333NZAax3H1vRj157CX9E85l/bwjbNOHAL/5c5RPk/vNetSZYS
/SgnGqTF/0La0DN2KALKa3NA0hGVxkFGbl7Htsy9L8usvF8FyoEz7jSq14kfzc23KqghpEhBHEhB
iHeUP7Jss7utNBUW4x1wYduphQfEkxZKOrmCdD+IcteKHaQR/vFWY+njiqnyGvcIUnzwB6qTWNir
Xx7Wqg4MIHFBXSULnEcosouqZGoY02gQTAP1rl2aIUoy2hYPxoywaTw3yhoPvatzPCjIMo3YGfVu
qeDqTCWdPTQibjbVWomgOimSpRuiIEY7t3hmj+sh9hGZ3W7w+cuf/arY8eWZt85HGPgKJZdMTA84
HEKWXV21fYG3S+G3ZP1Ge6BfsRLIUfX4oOyy65IlcKsf1GcdpF5j0MPtuh++hxl/IyuxeiGwwJwj
iL+RHq2X0Nkq1AzMaH4xXLdSqdDaV0kLPuphQTzmEY5ETbVKhESQNh/lL3ssffOQYc4nUUIyupup
IUinwKPKMQlwWeG2XNGxjuucujg21ohR6Ra1qFeP/mD/MkTrNIk1onqSsMvqIZlR037v8svQvqOJ
UhwmU69bWgjtqLSiaxHElVDNB9na6xKHq+R6KEYy+jT3hfWjccx1TlVnWWVa0mnkt+Slz90McupF
OSteha1vFN87e2orWLiVacRUtEDbPVUvKSnllB83qpNHsFW0PRES96joVugNh1z1/kzMqOCHhMHk
f146quwphCFF4etPnxiMt17seJtjE543Z0XgzgRQuZRgAbN1RFksGic+cDmGZDjhVlAUWE6pMt7x
nsLZeLUUaTf5PwNjZ5Q2thaJXQU9Vk2ac2Nan6piDPfS1vtHitL6tlbhkkYDLK3EzNrySc10W4gm
Wfihz/UgjoPjc+MWQHz6uAdoQxOk25wvCFFbNbwJT1KX0zy45Zi1DkTo3mricRlXJy6d3g3S1t50
zr+9NAe0lCSkfAd5uRikUrGk1pZ3NW+HeyIeV8vKYKw1LvGz1T5JaICJ0I6e95c466sZ2mhuzX0c
yNLOUf3rmia12tB88sU4mdzOpt3HYKQjO8n9MvrpOp3o44LA90XYhSdiPwumNg6GuXtHAjRhDODg
6Bxrv4OTaZMOLO9AK2YgAjQ/q+fk9okzOTUK0ZM2yHqk7JckEPXqPvsZEF7eiGUfIePT4rIa08tS
T7TiH1IGG5pNr4yfSzdW3mGtB/+15VZukk4VkgLbDItfZjl104H+k/7W2J3q0kZRtsVTAQ0t2ZA+
HV9BKufNM9fLOj51ptPfB7MvXkU5hCruCqt8VNzS7XELwfXe11PPj2xVYHWME1QmD3nbZLgcL1OZ
lKusPbJ7h1GjSyJ/W9FNDBKsLbYqhr/tZzF7a+uSho5EcQS/VndHl8aTPtJApGrpMNuOsVHeuNgR
Bi24Mo1qSnIPyu2B7GIoIQc0ShxMRijRB3Pesmcp/KWmUkTwXi+GCA/9uvBmHTk11cFWZvnOF4Zr
3tmcmCWBx9qqH7VhAoXu6sFVD1ZPT/8uU7AMbjOx4dEckQzIFJvz4VU6W0nfBVElUBWt3dMGpkye
kl6PAUW6tN1HbQKUidcWSQbA1fjX3OTriOuOnlXBn0yBm9+RjPwfR+e1HDeOheEnQhVzuCXZUVmy
ZNk3LNkjg5kECSY8/X69N1NbNTu21E0C5/xxs9KoFWZLLJdAixSGFHLJ7qiuOw8bQHZK/jOmHF14
/NtmXpeBrrd1bx+EMJ3OFoYHyYzQVtbZqlD9leMQ1CdKJ6oK3gORUXpzHcYpK/lSEkboFtOpJSOU
/SseV/8z9KtwOYYTgFDa6LlqE/BQrf8O5ebDIAiWz7SSUdhmXeQTfJmYqCsjHgCrt2948P+nptn8
MCw19UtknPXDYdIb0mEI+Ks6TeHQQ1EBp586OYs3DcTrJGpsxxLKaenDPl2MsHFe9Xnwz3MGLriO
4JQ2UWXMDtzNTs97j5ZHHFbWoi01zuRchlgrderQWXxIRJZtukjc18rxe3PM/Xn8GOu4xgHKk1Zl
DQtfS1QIDM6Bmx7M0O2nIjx4YRs+tTRr8QIXq7aONXmmKuW4Hw5hXIo6xfuyvzpKRJ+WFFF1jaSZ
7WdHqZb5xukLecBHPI0Jt4pyH26wraJ+dTfmEqLAei0xaUzkvRZoROuWl/Jom4ViB17peU3jguX3
ghwgf1aWlrdQXd9+5c6NZZa3Vvc5rbOvSKImZeWupPXZOwCvsvvEq+u+NsClZTLQCv+nDikJoimM
QwCr8zyAR5SSfymHwnHTOfDUhbZbM6fSa+d/fPfie57jbkhq5oF//RCy3XR9ZZrEGr0N8kHJ8hbz
BDNzjKtGVgddL7E8VN3aR2kTTs3f3jXDdBgIKOH+Nfvy2Gvf/ePdNp9kMuwPJ7aBVsIMN/21o+LX
yfaIZORsHZb5V9n2wVcAAfgvt8v+S8aCAL88F6OdWMZztgOXC1NVNbWgYVNLfsp9TeHegYLWqc9q
AAF+Z9a6ZPDr/alZprFNdbX7L3y34c7L7HUfngr7moCSghA9okL8j5Ztx06jwcwe42sQzik/W9sf
JVM2wOEUcX3lZGp0Se+ZYjvMnNAPt7fynZidfEwjrGXtIYfLMMcApOdNbeEt1MBf38doK7esrFuj
zruzzW8IV7oi80ZtntXEDXeIun42dxi/yWxmz+LrKslbiNN2EXA/Du2kko998ao0ILhgTHWu3DUd
wEi6w0gjhE7iGelY4m9Nwa5G+Dyfc9EFZWq0Zx7b+abvapl9N77UKlZgBVMZZuGooqxqFjJyAvIS
j4AJjjx61rT9tbnTg4PcW3lZ1jWus26DHYGJm4iwWfMC+KPy+uI4ex2fYEfYbJ/0qize5j4AVOfZ
7T57e9uYldZgrdOWTMYh0XPfPRtVKpXR11C9w61bZQqtbb7zhc0ok00z+ulQl9Hb1isVnpRR+e+4
F811FaOe7yUr06X0iylgvLfX98pftZNWSCk2uCXd7RmqpGo96bKoLrVRYXyMcsL3Ux/qSLDa6eIK
2LLqhLa7+Ko8ROGJM5pxTRdrKu6QHdVj2gROPmQ1F82VdViRDRCOrs7aiY6vdNxRmFB7PhQ32C3u
4dlCgE0w1KWHu63lrY5JGfk+kaukSFjeA+YxJrEqq6XQb8zT/ULdKW3CyVrUzpLM7mz+uXmEH7h2
evPAL26KB98XxXot94Vd32l9+RURmySScQGFTm9V7A9Rjxg1nWOn/0UUNhB6VG45idiqmT/NuIs8
2dtI5ekMOLEf5RiuH9aGodOClvuVF4F496SVf9HQMkXMPTVg9W5YElfw1zrBDtxb19GVPSXAduHf
ucykSwrN2L2bUeb/Nk7gPWGLrp88TKNuAvDfz8lWIXpMpWWLX9Um6K+oY1bAFN20qQ6CckwIPrff
nKTNyfJP21ncFHm1A/5UDzGRREvAg5itC5bBg6dNyai3D36QBPNAmE4fy7DM8IvPUxa5EWyiMrgH
+GvHFWpE+F2b4HhXS7aOPruANRa7e/VnJex0mScgosFbuueQvkLstWSWUxm6je1/1RZ3iJDydvsM
l2GVx92PxZIBGC35Rcixcx4FatHmKAPQXq7rMrwfbLk6YDht+WnPRA4y+Dp9C1zAnkiTjdqXo+01
Nl6uwOKmHBabdyNUu2Lu3Lfypzvw+B3DotAq6U1XfEcqMhRF2Lrkj5Vh4WUCvpT/vnXW6Fyy0UTH
2S+A0Da7dE+xVzTFSTSwC6dx6IblUWMdDROnW0EBIT4W9uSRSfaAVUhFKdNsVbK/cUYfEXrl6zm3
9ayYQxz7R7WFhTkBXjPITm2x1llI1Mz2VOL+5c1pWnDb24P+irVppJWkWUebS0IWTcMLT/ElUGBs
1jWRQbAOp1JPzqEtPKWP/TB7Kt3naKgTEITYOgde4//kTOXhjAACePqaVe6JG8y+4IJnKMGDPu53
Qz1qIMpV6D0RQFZloqH5AOpltVWE/ukoTlcrKFXqVAXzY8yyTI5EF5OR1wNN/3R4W/NsGx36IPtt
pjSRR49/KmnX17aa4jfTC15nNG7Aj0tnbo4tb6u+djgcppoOncKhkLtjnyt73A1TnZ9/uW1Mhqy7
NbPJrFAU15CwnJ+6KJAt29HInoCcJG4OVbDqgbEejQXCNirwoA2WUqRQC/4HTtxqSckqqE02z473
2Sm5kUWj3OiBPEUGd8tex3sIjF6eYA3t9hqFfl4/iHaf5A9sZUqcUZdw5dvGW6ZkGOz9V1zOClKs
JV/hjuaKSv/kiZicZPR10zxWTA6A8zn0ftpFwQLj57ZudSiLIeS4D8slOso1h+USvvsaj3nhHLaN
kGpsc0FpkeQsewZ0C/vpw01Rtz+uADDtB69h0dZJHq/O/tB0dtW+rdz5H7l02v2NtD8+chKsovYA
xdv/8UZ3ao/8WBQkUz+Tu0+TxsL3q95srR5ydNzzaXWK6RAtTPfnvmu5EgdDT0bijV7we+tdTeoz
EFd17olJd8/WOnTWm7dGfCP73nrTYYqCkUOZhJedY1CbF6ts250O2AXiiAKRsfBPHcCVnagORud+
H0AeEo+RVVNyt/HPGujbsJST0uRfHCj18LMJUaBgUYqX7XnYNF/opiJHA5hWfv9WTYVoU7O4qrqj
ZDJ2jwNtOvGzWYJFHHXQL8OBzPO2vysiSkMT14FDPfumsxa4ZrfUad95a39flA0219uHtN51sfGD
Hyv58tujzRMmmWVg8/w3408UIx3QOo6qIkycxZhh0rTtQ70N+99ub7m3Fq6d8xg5+ccK7oTXaNkg
w9xmjsJEzeO4ZHktxz/zAu93gByrfxsUQcWBCskmzpZg7zAY66J5XPxgby9SzHMKHLSkyipeWKhH
zrT6ifvmIw+iPI2DcfzTrPN44UTzPylO99goKWP+bTDZiUd79Vh2JyT/vDHRF0XZw0e44lkcJG6g
SeVfconKhEdEJW47c3BlXt13p3KUzYetNy84WkOjgQqK7XcIMBpzVzX5/F/j2vVjYI2AeTUTyJx4
ShlxbSo9bWk0u8FrNdL7kejFj7/NrKEqpBrLs1R+THXsBm6V5zL8q1xPekcu/9h77cN9cI4Fw9qW
tZWsCUq06iDxlzJwzpQwmhOkuXsH3AWs5/XtK1Uu/hF4I+oSURbLX88hi3xCGsFx41X6MEZDtRzX
rtfb0S1jxzxVLQE/hU8cyAHGvztYfkGAGnYxP4tYSiBywsr/qroCFCCab6eLlHv+Bxp7+Iqq/Qlh
edxldejFIN5j3HF3Otjpkolu64LGDyc8jFKDjU5lvs+ZWfVyolzeG1O6dFpNPzdXVFLQnW1lPDlx
n3C4jg1zJJuF3sxCIE3ksSus7TC/LPk6XaYSRy87U1z/Zj5oH1G2WmxgweifRx5Jl2VsdtFiDrLG
ed+UxT+ytYI1LVjmfrkEH9lsZ9H+t5e4E9I1H8rvsOBL8X1T6Bf8pWGCXK4uIN/m7rGiyLM5Ulk4
up9qj7rvddhqsGZLA0yHuth/knMr2Q7MDf/xbUvc1208xp87CiD3sXK75bMw49wBNLabOJMw1FQI
c8Z45VRBvZIYX6xh1irByx9pB75wxBpxcnMT5kdlheX4oESzBuDthf9dRL31HxJYOSUg7Jb1ujMU
Yddxy7V62xsLq2QbLdE3vbO8OPlW1Yeu26bi5K8hzOvIDHZf9l19NTT+km0iUXN4fFcCHmObDtqv
++GVR5D9b2i32j5a2prWtAwqNR5WZl+VYULq9TcFOfOCFsfhrhEc//bZxrcEoqnA2DIXtmS538dN
2fx1KkYuzv0sT2UVuQXY8KoLRvTOn46F7cs1RSDUxV3aIAGpszy06UFo4o0JfjQBP1WQs/w1oUWK
3xzvHqs2K8dwM1FPU2aKehCpXdnDz6BBRJOspTeTJaJMFSXLLHPEDbELOOoSahEz23jcBZEowikZ
0fYjBluDurzK0Y63ZBsG/1vopZsed7Ew23mGTEekKFS81YSI/nXFrPt08sZNU/Mokc/QfkWe2t7p
RiT5Xg3ztTFmd463xQDsy+IpClYA94RL18sPeufySuItLMFmBqMOsA4oP2JdxUiOvLlkbhTgKLf6
PBQvFeoi9uhdwWQMNE2P16AvTHAO8fjpTPuj3C+NrL3iUPLL+Mdl86IF0sfvCrR4lf9QbFXzMhTb
+JN9JmffFlb3KnPbv3DVaCuLzaxYRE13Q+rnRlzG1sg2wVndV4e8HLvXHRr3T7Xt8aM3uMPKGDOW
/zQTJXgzDGyfyhlCH5zbLM453F1GL+RtT5W1L9+WKOsl2RDPuUmr4vau6it9UeCMpK3Add0GU3tM
rLZxvtnZW4SGrtP+6MO2rrJR2VBv9SQbO6kDaYWpHentV1O024Xr3tzRpGzBbXqFbDJOpxdpLP4X
zMmKhVrYUUarzU5o8lrwwYe5hZwtsHtaX2A/9vigI2+8OlWzfnhkuvtpn1OadCjXvYEHo2H2Sj5o
45GfLWYfE6Oqnh251svdQi/tv7JDNpngwidJ1gla1012zx4/dqcPjhOuHtQEFJRFx46B+hZqVVZs
JkLRh2aWOm8SbWJmcWcrh3c/qtpvzkMEILVsimcrsorD7aY3GVdHlH9HSAKPUZRDtNLG0KAWUfn4
kZN6ARnLXByd/Dj3m6xuO84CLnIiBZ0CAREvTeNxn207d8TmjetMyQJuWMQYcj0uaPTvY7NxvwBW
N1OKeciUByQe0MaiX3TzWld298trASjS1bNb90JLiG7uw162kFrOPAx7VhZOAYeGvvIA9aOb08Tv
icRU+36bADZ1Hfw9j/HBH4tyyJpAedALbsXOsBkyq0+KLaJ71PFsrRdCnvUpcPR4KsbdfZm2yKoP
upBV89bkNf6lih+X0aHlVxwE4wg3Evarsy5zXfNFkE15pT+m16lvag94UaBSuJ8km1LG/SftkyEf
jmXbXwWShbZzgPsC0VjnGhMMq/9OOk2qHaJxEl013Zw1odb/bXUtc37oiOZlUH7kuTO7z58g7Asn
gyL2ixQloWuljZWHX76/Eb6wQVxnm1SY6/s6Lo5hG4T3jbeOf/lUxbc17MNwUOyg1tntwhDmDAkl
5FQumUHptxtnFIZVP/1BUs3CjmDceehDY35MvE59WuZiudsZxbeD3VXWH1LI1/udbK3itAorel0x
l3iJ0zTzeA5mwzDrt7p2Ul6UqsGkS6xg6rYLIVgaFSlAlsp7BoWeSCb2gzz8MP4OaqOdxY3P3pAP
+fPUeLK87Ag6gjT0lrUloSp0Z3paS985lmKwuABmapszZUjBhTVvYuu0BwEU32g306MhGkiltZ1P
PU8oanw/ya1whS0Y45hQxnzb8vPqjCieCNZhgRgiBpK6iir3wg6EdW3mbfdTzspVYFwH/TuapnIf
SflEIGI7A5Vf1mTAVsFi5zCR/mYNjOLdVvwsyjISvw37kzz1YGJNyhPaLzatmkO3Xrgg/SVDowqc
tyE9CjPavVFge+RQhcc5BPJM19UP1vNqj6jAg9oxXNmo5CTP9MB10get9RUjav2ufO00/Aj55J9s
dpDw9l9yN1c7r+MbVGo1p6PII/5LJTmpEdpYr6UMVgTKWJ6qxBNQK1s4tZ9VjrbsgZBbWRzdtdt+
1rUey5RmvsA9eqxmsDS0sM+neR43joA4rO3LJLivT3VJPu499aSDOLJ+hVR4w2aFJ2YsQMwKDM86
41kRIlPrMt65eqaCocs5B6Ko5uMVQv23NEEwn6JS5x4TSFkbDhzhjffBxpeXtqpcXnSLmhNYyB/d
JB5vsnoBq9sd/dxU8sk08P5ZMLvefAy4I8J/TjiEH1hg8+24QWGG1yqOpj8u7zXwR+sAyA0BhVaJ
BV5LJl4rUauYsWtThqfxwR6s6q6yJ+9Yi2V9iIfCJkyAK+Gxp3fgHYnkFBxMg4UBUWA0uQ8z0oeV
tdl1X4bQMzIdFUmjV9quvR/+qOKn1lN7nUH1t9TjLn73hunPbe8k8o8FaLmwoMeiXJznWIGq0BXo
WIcQxpGVxqs+9llq895WfVCfDb/xIxbQmtC2AEHMSdTOcI//B6mLWnBE3HQileLaxo3GpR7IIEPl
ucrEW7XHrGt89uLQnbCXC48oDpSJXguRFOcaEI3M0lRVufw30zm5n0I8RntWxWb8iyoWLXABtK1h
NjxzXPFeH+yyyK+E1+rhsLhb+b5PAc/ajcx83XfJ2g6nepOPy0JbqV7K8tcmQH2TgHsYoWv+u2mn
8B6eentBirL/dytwxFcAyg1Ag8iVtJKibvv7pfTQvXTr4h3m0q8+5sEGhVm5CTML0e2eDBA7r+hk
5r/bgnKSxaAKn92gWPKkK4gju0H6w90st+g6FX38g0LL5pEel+Z7imeWqanw9LVStf9cOsvy1I/2
/GkNbszQES/rk+KHA+cf/OZnpRjqjfbnLdHD6H23hjcV2Ra5brX027tWGYu5C9td5sXW9qBaCyaR
u6T1Q+q7R9MG5q89g7sPy02cr/32U0dsP3vVMNc0MF6ODKxURd52uOHGh3IO1LHeuuFk7LD7HrbG
vejcDy7TbHXvkz3Zd9KbBCyqx0rkd0ORxT1Mnz85Dwgo5wNr9PqC9PS/okNVQ0Z5nHQVSUSisZks
SGJCyNLm5twU8Rd+OyI9qhv9NKiTFQ76CR1c8H57oU+1A6MnNn7s1XjluXOlPkVddC8H8G/H272E
4F34ZV81vxDyxo9Qv8c4bl66JnJgN7lr0z72jtWyT3eSbIfOmn8jUPhu5xUlQrff9UgUE/4tBdZu
sN1Pw9T/yEdCMtNyQIizvpeDYL0i2XNOdTQsfYZSLniPbl1SBz+c3LRj13zwiyBEIz7o8b8gME5w
rO0mfDBToy7rFEwS5HdUKOGjHu1IuTziU+fpBjJA7R1183SkfrGfD0VV74TXDHaYBlHtf2rHiBeD
4fNjjDCFFL0cn3rRyf9W9OKMVqQ2fAWtZ/2cWSh+i1F4PzrR2k+Q2f2zNTXtVUmxTplV1O5Rclfc
2/3SHmJw6DtIfabkeXfafz0yS3Q2/VYkkTcEhxnhEPS7Ez/u2r8JjRZ9AGZtftu1s+9JE9vVtYEu
PkVopOHLyEb/CLo9+tLc+lcHtvRf3CI4Ch9taBKFln8GsmbOUUeEEtsDCZXdu7Q1U3yk1B1IGTb1
Vprhzcm19eXjPDkwBsDdLgq4LjbOLzF6SEVN7RzmafTeI96Vc70uJWwGga6M5G+Se/uZhFj+KDGG
zp8yvpkuNl+i9/P3K2duA3lIKytS97i0j3Br4QcqrvaeEZmudM6u8NmuveYnl3MIc5c7V0sQ8IkG
Ys/7FGuiddrWqLmzOpTZ6IZEB7tit9sf1xPFyxbgy2nKSjyGXb29mmp0tsSdlHNcMAb9Fkvu/irX
kabbDoLqwrAmFqwjXv5GVkD7ayO+B9Gw7ZXfY5G7/PkyL4FG1OL8BhDQrwHiT8Qqe8Azt/UNf04F
P/6MApzIf2ZsGV/s1hNAkbGjbscIITV7JLENLCvvm+zxxwxdWx7WXrkPiCmHO4088s5Bv5HosDNP
GzlhRYo8zxaZv3YIIaOCo65hjzyAFPbP8VDT7uoCIL7ncipfajhvpKWW2ECbZS9/z3vezfirUBBp
I/r/inmS2RTg9U4C7ccsDX5Jh4RdFTuVtMSIP8SMkY8Gx4UG5V3Mt7LBTeBWkCG6XmTeaS7p58xW
zriUWdAQNXBFGzotX5bZIMOT2TiFOjOO2N6Lq63SubKHgRGZWIj5u2/VaiWAa9aHW6gpQDCOnu9X
viCDP9dKru3fsRi66ikEcB/v2sp2HFa9KB8PbCzGB+cS9Q80kH6DKqXuKChGYLJWmZqawbBGdYFN
5pAZRlmkm6HSt+fXWmvnitGj3i9sGRoF361DE7fP1kcrd4LXI6ZnzxRt9DqqvdHvggrU3Emh7ktz
LEOVh886yiPnQbbIog++L6MLbhjzHwnWZZsWezsX54ItoH/uWsaFI4KgbbOOxWi3kXnsRaDC4Tix
YVTyNIWgdGUSqWVYsN3FeNXelEKRu3DjaRP96uAcApYj+HdcDe6w7zgVfLTK08kdEXKUOOUMjZ/9
Dt1wQBwboVzQJlc4gwXqCeu+6REu0g0HC8NG21uVMw3ouuGTaLBFXbfJzF2Dwn7sIJeis9NOOueT
hL9RfznYHPDT1Sh70Rcnp1TjZzuZRZxQn5V6TqIF/a7L0J7PFFtZ0RTtE2Vh7MnWMYzKVf6YRchl
HM1ESz6ihBlncIzJtWpKPLENvAd2M3eXBXddCA/CrH31UAnErLHbuqaedHLCyRu0mIcSoV99X3ih
zjN+73KyIM6caPvkuyiQ3gfr9jVjqrV+7COn4+8ptFp6iLe9Au5L5CRb6xdZ1Q7pMoZptX4JZm2P
jwMkrnPBLt07J1IyRtTx3ggfwzNQD5ihtqYtH4MBGg8d5GS5Bw+2Jjw1fd7pf0HQ1RPkDKrjN5wM
efezd2cb6nl1HFARd1PMqEs52OXj1uJ0BSunBcZJS8xH+clswQaxxmLGdeFaQjPstghOMxkRaXRn
IdbIDR6PyC2PwnFL97PQZSgeIDl3vt5xEtP+mMNqRT9ws2AqsLqiJ8/W9HH13CAXDpE+dm5+rowV
5gnR77u5tDumvKcpLqccgj902SmM4C8tEj6tSJ5FNO8boidr0trJFndAiQzc2PvVE4UbnMImspBR
3HrCAX4oGRvHJ1Es4B+JFKqWMYH3tND7J37DODzbVlgjT8Z+PDcX/OozjHE4Qp8nwdpLSXoTa7P/
aTXRbH95VZDjDFk1RpUD9uEhh+bEAXXLB8rHeD71ksnnMPAjOnbW6MnTJ3enBtO9cKBHjNZzOQIQ
dc7gur8HS/CMhFMtHJHeZPJMvALDlloIyMoZWjHX+Nt9vgDXJthZRZ/lfJ/hjOLvhoCkrugGNBjA
8Ln9UVm9q559VELVU25HcOEKZGL8N4e+310ZNsMRi1KBXhtNkFfJq61jezlBUGjxhdAkH/+Nqven
S+eA0h5Q9hY5D63c1WkO57W9J05BxEDsVTyctdq65U50eZ5ndogINI1Xz/V+YzX1qgMh9+v6XKFh
EscJGLB84P+t/GQPI3AxLMew1kXHJg4EKJU5COkMAU+pQ7ROZtXF6mR21fDwHyNgbvmTQVGrDs5b
bK519WNVzuuRO8WBNRjLsBR3NNIuEccAbQ2Q2TUx6twZQYeonUlnWxsWum4e7zxviQeI1klXXqZC
T+waiETv9pvY4BxgltjE3wKDOQTBre0uDzywujhzHwTr+7q1lKrhZuDf3yhhtATbiNnrbkUatNyk
yHuV8rJ33T88gLo6yt52fY45rKw98XN+FZx2RcZ7JvNhCP1z7hNW+9ar/v+cArXZV/hWzzWJKy1g
/0MEFKyedFhV1e/BriTvqp13Fs7n0HLGzSOOcTPCOhG9suxwo3iL2vHU8JHsw0egAel/WRhWnB1k
lvf+uY/8qQnendzFxJwUVCcEmV3OUckaJVUTXbtBdv8WjpI4Fc1SxUdf6kWjvh6MZU755tbrPRnk
+F8Na9TyHO49l3dJ+MxLuC42W5Bbt1u6NmT38GZMrjP96YlWt7Eo+jALwbHsqfl4muN+rNsUGFRU
96FfC+9XaHrqOukhmrtjN/jULSQDH2Jh4UnHd3dRgRfn920Y2AARjSWNdxXRuDQHlwOTkxYtY3y3
g/r3F+QKM6S1crr+QTlDXV9DrlgYnBWGo6eJfVxjHiaz2segA449N+5GGSKmGHeUP11Ry/4MMBkL
57zY++Da7+PCgfu3CN2++NnVxHW5aFCrLdAJXKOZUDBRL9Uly1QHKIIqjS5os8ExDv4CqOCwO66T
vk5uDDp1WClcGu47beOyIQipDqd0Igi1fOkiyOkuaaKtR2gMDdgkuxjL+GskGXCSIPKiKAsSAgnF
Pnpj5a3OgUT+wF2eIn/uzAVb9dD9wRQBy8Fv4YqXYQDqvLcjBNRFNgjJktau25y/4tbWNAqsQBV5
gkEYUXPvUGJ912DmruGJjPQlDtFcbKeRsfU/3wRKXz2dkzghlmCGJglVPLwZq4jHz0IgJfA41+p4
uMICaQEOCSvWj1g+vJzlpuZzKrIiWqE4mXVUkG4yqusTG/oQoHny2+ZvQ1pY8RyQbNH+Qympin/u
eqvdTCZN/jiqdgRsOyNaaSncWsrHuIlx0M2EI1sfDLZc5Ae+hqa6zEhT+6cADULx0tiYrY6m8sLu
su6VZgYyxDw1F7dkltqSECshvs7I+Ba0MfK6r6XTXErk6WlmnmWdhnY5NoMWFYZxHe/LqfAtW/ZZ
tUAQnPFuQsTnt2K1O2uug+6g2tH+3rumqV+Q5vvTgi6Vd+/aouG6Vg7oKPM5HuDPfo6j/C/K9HkV
STOjos4USrAwyoJ8CIc/1lbnZj/vUobzh98RWtElhUN6UyKJJiHIBSIH9D5aZO2T1+tHLFmbswVh
plq5LMchLiP1qx1B2LFEWvb2E5nF0mGw4P6xf7jIariZhFf2Y9Z5SM4eB2ePoLp225IniwQwFDDe
sAoAJLvOj9z+HKwLiDkUVaQEvOKioTyPjVPdxGLwoi4kukW8t+1sY3XKGZjmcx8y41eMgFUtfhnw
DdSsmGvin97ck9KQgknmekvm0Kua/5jrJWJdMmZZVXxI2Px+d3WoiOIAYX2F95ndtEKvzcQFcdo9
S0RX+4dE90UwheC6zvpIBN5f7hfF2YixjDzVvATFXgpSAMrEVX6ujmVcOuoRr6UoD5HeB++/PLTC
ZUo9q/XWY0VEV8VMgmZ54weUwfgFYkWvr0e8VZXawgMGSrDbYcDd/cZB2y1LQYjAHEFjCGvRpMdN
3TLQRp13k38bl+XwLsJlQ2jvz2XVkhWpw+KfzjnOUInKrVl/4LmO9pN0SCJAoK43Sao4A6J9M47h
ZkQgyEri2IPb/dlNl69WNjQLs8Q8LrwgAfdA+INg+7W6R2CDlbtabpqAMZzL9lz2s4XuhDINIhr0
VLv7D09TTXfjJ4LhDi8x8Q4irPZqY4jEvPWbAJFxPCkf89lZx1vTa57kQWxv5EpA2x2HfQKN2f0F
Z9GpY+opMopPHXs/ivV/HJ1Jd5y6FkZ/EWuB6KfVV7ncxm0mLDvJBdELEEL8+rfrze4kuXGZQjpf
sw+p4mOV5Ey5/KpNeGxCHZGgJLwkfMpk45IRiu9sTrvOZKIOr3zuq33QS+H3h2Ca5/SHIipvrJ2b
TBPLT3Ip7GvPgtovEmDBVx94C6dYT6BIXksdogDuiZaCYwiF9oo7T7QOrS+e83IgMzIhPO1YK1Sv
16kYxPjB9XNUH8LQwWatL0eVudauQ+uTi1g87KymMV6fed7bMdlZblVUaeeYA9RhhJqn5NWt6Fck
R+VUOicxmpUru6PqFjB40qfLeFDVaKdfwm8mYwiUmqINcBx6EptnOl5ajKeRsl85wSZadffoxXyz
W7T9ceUR7gfIC7/I3TvF08rMbH9XpFKc75DtcstPlbNT8dzxYpUr6VLXS7/5WDt7tENEBorG5FLm
O7fpp4WInUqYo905sOsfIGXUm7iszYHgmxqn5MJxwArp+Jtwmpj6eQ7V7KgN4IvASbEcSWZzenPg
Ruq6wikehz0aY9y1hBrGOfJ3QbhgV58CruLlG8sTOtLkRBzC5W+65oP9gw7gTn9w6yLxoqmtxv8V
ujLin7uoca42OKFBLe5r0tNm3GduO7dH5cqR7/do0jlOOKRyM4U7b+nASGxjgp40Wmp3kvWxRuSH
xSAosp86Z2anVNzXVnx0+ezNd3BM1fRStX0SPgzKydqXAV+1/FQdca5DYda0f3Cx4KKN7wQlS3YY
7eV3iOKfnUMi05wjnKLebmbPtdy6RcD2RA/fJ3hbEf2jF9dyZwV54re3vwFj+7rMNvGHW2zSsk5r
4AjB5ez8OWjustxd648wrMP0hR4bpX3m5Eq0O6/njXxKszLyTgpZK9jHHW+gu4nnQh0hPPmke3oX
UnBSsIBiZxeK5hfwHa65kQVWZpBQ6nnhpWRV4D+RxVmDU+RFKaInjButp+OQpIRl8LrNSnsntLG8
zDxgUbSjOBA3Z7woJVZg0wFyjs5X6ewbHJtw4swlQaZ2rOcoiHx1YeIMP0BimlpvTY41zK1eOVxF
e+O1i7NbMa/+P6otdJDJ+JaULzcsemSN0oaEpu/8Mz7XkZ71j1G2HIlOGvkQKuo2bKJe/eKQ12Me
nqbgVlaGPcFscRmXlWIX5fRO3yKpEe3re35rrmUq9pqeHIDJlThTv26DQ7s6zcTlo1lp/ne01pJ7
7mCt9zTTlLPDng6+S0eAN6u+n0oVtYdCLTrsiY+kbvTNVb0AHkb1l5FsbKJ2i6/NbktmUK2dLwaI
cOGJJrG0bIOAOPu4I26Zg+iWlDfm8pouhWypivrtZP8bMimre1XxwjoXC77GXUv+l2IgZ9YMnqTy
vN3YRkmBgFjmbXnR2KMlYKKVlxl70hTCNowYVRxW/mD6PBeRHY4jXKvxdSA1cnu/dX4cvTeW8f0f
tISkf9NRW1PgysQSU7lr8U3fKdG44Esi8rPvc5f6w0HJNu2+yAlYpmcu9678Y3p37p8JOzpc5Kgl
8jUmciHmZ8eCK8Y884p1R8Sybp6TRt9yK57yuP4PiaYlOUe1ceJN2qlMRdeiqwnUDzlZjsM6lbM+
Wtguch9AuggBMwyELq5VHiPcpcGyNL+6IOjTx75asRzNpPlZTcLtzduxck2bT1Pw8fbcfULevcem
RGe61Aji1T7ks0/TbbXkaXDM42T4Gm8EAHqdqSU/Mvue+U70BLLxgsyHyxSiN7lH7tPs+bvGPe2/
31kSSAR5sn49d36B2VC+ryAJDDc2ArMVF/uIFCdhtYzyIAGJ3vmqAZhOr/hRU/uGUYwpuun0WJh7
4gdmvf2P0U07k9I2Ee2EjC29tLXDo1cMeRXvbdp5KM/Z5LMPhAgrPZa5dX2K7EpM9oFzs8OJciY6
HUQsu2qcqRmnRcBMUFbh2JAZ9skOlAhb8iFLA+VsKYFOw/dix7U/kdXu5DaXEdSDhOsO8SKZG6if
LJfRYZhsFgR53BWVJstwHxR+nb4tfZeS5A36xA02vL4KxfwhAPRs0MaWkP5LovgnJzRLd5LeW/K2
ttTrqVfKjNfaXnolq5KGsJvokHcqdiiVhbnXrrvOzeokeMg9wc3jXAWKpc6R6oTtnwje6CJ8YbDy
WS/N4tQ4eC1T1zfnZaihTBs+35E+sE1jhKZS+gdIeK54rptWTs+hRfZ+mwAmeJ9ugvN5yKCT1Hf0
h4G2zu7cJdkmKsIsgqcQ98mD0VPVXCo5dtRCcxkkozwWNjCsOhx88PolsVxbkK7tbktFMcRF2TDa
hy3Bxd9dqns+jMLzLiZJHflIC65nFBw6rjK7liJIe3TmHld4QyKRYt8uygvcf+y6AjhBQ/SioNhR
DTFjK1WCbFj32L7Ipwm5feYwR0bBsAfkNKePiLqNPPG2wYZC8HNE8tX13Ho/7aAEsiGfHll/yodI
YjR/veBNO5br8maJcNM3MBfRlfGBYpd/MqNXeZ4pnAa7knNKlVuZtwiaMVuWxEudEU+atnFb5uvX
BP8C+htLoDpCCgS9Mx4tP2j1vE8VuVLSgAVC9x5CEFG5xp2T8WnFikL0p9WUkjtzNHDL2OYEzMFR
1PIk5DQ1xf2NdTPs62G1xJdGxrD2sUIUcOVZ3+5lkosERcB2p+epI5hEYDPSSX6JzMzs99CblIoC
Kftw0v8xCdOQ3GL13OJWbVTWy6/BeHDADixN99o7pn7r/ltHlSp/o9OhEM5BBEul2QqkOz7RdcV4
2NHRzexz3Rdu8wLVJYnMOV79oK8vNE2m8oFSTnnoGL6rfwjoKEx4VSTvJqqnEESEp189E2nG134y
fxZKYZyX+Wpe0CWS+Oh2nfxb5IRQN+sSaj9GdnVHp9msvL78g6PT9SPgS/E3m+E0sSYIptiGkdK/
q4JlMP9xvfee8qCVuJi6SL1dqKkoUXpS4nEZ0agOtZMV1dlBcjo0tS182pnL+Dx7tywHYeU5/u2h
qXbgRQwcGeJCpCkNJeXy1wBWsH0oOIWrn5kup+sxlafFjOgkRt+88Z6NE3/jRl1k34fZcsPYMCp5
9aFDmrtlUYVeH8aeTiItxXWYt97gjQw+wXybCHApWLBMB4gIbaFILImFXjlZa6Lyh5EjHh5GnI/x
MweP+1PXBalvij7+xYRx0R1JODOYz/DABM9ox0S71ZWg9V7Q+8oQeyR+ut/YVeww6tp/s2gB3cdk
o15J6/ikG2Cdis+xSdilUXeEzU6h7lV1KZPW90Ccp43Yt+NY6qskvqieQ3ae+R+kbqfgI28CLR6z
BDHjzmED6XAnSRqAhqmjRgwfSJhBeAaKVV/6US3o7VGbpgRuYLke06yAlssP61Tnss6yiSRq3kX+
D/G8dnC3QwkN7kwQJy4Phb/S14o8N3UeRlnPqN2NZeLZ4PMm63tRhY25Jz0ECML8HwkPSbp4CsiH
qk1ST+l6SRsnmr4cTstk4rqIqImq0hb8P1hy42lybkC2ZnIn+HN4CrPKeQL5rjxXLlorMmM3Sdki
wqZNvOz5xS1pQy2CqASeXlc3abUNg7Ui8wWDDYWUbG7Wzh8+gmlA5CxBv/eq0QnuuEZF7l1OAE/f
OVSgAsKhVVfpjyAMlXNxU5L5yO/hIoi+peM8nAQifvjtpAoGHFsSQnOeqoqmaZ921SNJ06XlxuXH
1d4LBy4M3GsMb5WEDBdgF8gxFTn3KOU9JT3+ZqYaUsllswT9PqnbJTrUqNTBLwH5kOJgSam13xEO
mb4ZmhezS5jCKZGWxv5anLKcDloYH8JSTj7yQSizdrdiRvTEtvB53tdNnhvCDWVRPpnMpP7O5UQv
HmxtbwUEU/6WdHQecvKItPA8Ms/7qA7tiyoJVl99BwrX3cIrElOrGsSlpr/EFZlLB1L5GlOTekak
o8EJpsn1j0rQliZtjmL+NPhVdq555VFH0kTjHzl75LhJeJElp1vmJdiAmOg9noSEsligo4hSEyCT
6ZHEbOX/MTAlctqiARv/HOKsdqDINauRpDF8tEJBIw5qEiUDXMCpDdHEem69bCEZy8GaPbt12UKQ
u4z7vBlNAHl2Ww7uNEOvcJyU+3Xn/cf7tCaRpCjONe0llyRYgyPlsQLnFTVs3Y+LzQNkTdH8JIsV
/bhdEtV9Ae6kPCxj3SS3ZYaTk/KQomDQEKPc2pNm7Iv5wpbFml96JsYUHHzYxhG49q5wutMKm8U+
A+6gQcVsPdo3W5ArBkfTloF97LrK/0/5fvePHqgbHtMwyR/AbFbrvpSaW5XbMqMwKjMSkgkf2X9M
E0xOnyHZ1fmQc9k6x7kEEz1lTg10YpU+/zZICjfNuomm6pARXHkhC19S2KI5fIUb2NEYJ6jtHfg5
/BfqXe2354lKnkp+Oc2hHoYQTQEsI3tkuaQ4F/7y5VA68Sp/9eHy/xoX17FL5rLxdQfmAMuXoZUv
LrpShFlhij9+Hc2vMW+4P44IEnuVaoqHh6lz1Rs/0Rh85U016p+wQAJC1J6q9uTJeejORT3gjKqu
z7M9/jFMlDwdKSN4lgI8rkhX7XsIE+TOC9noZ0GO3Z4cpGnwJV5d5VcerfaHZcV1dFgHmb1opEB/
1wfcrvegOkksKnKhGrkgLJIdXHTy1DnrLoiwDKPrtt+2msJ8y8PNrUgyGqq9YOdC9VO1NSQphK1s
rClFt6Eoxc7FVSaZnhKmpGWm6jk6wR/OgW4kJddCKgQ9XyS7Z51Y129xYlSzW2Y08t+ODPrlLBSY
kCfXzTN7Q0OxQZX8dl/HgBqUxwVzVaRYN6U74sBtUrp25V5X0iF2BgsufMhxGP+h1znhXw3O9HMY
PVn+wgcm/hFjNz/gD0KHTVbDMsMi45TPlWudEypn8hfpqb6kDpguqhhB0VNej+PnnFm8PESjAchC
59MDsAwDuAEawKrnbT3ArgPOQoGa8CwljUefZisyYKYkwIFqxWHnXO3FdsblV2/0RYdjhuhtuWJV
IDUgE/buQwYrpzx3aUiqOPPzNbyolK8/PryXPObu3HbbacFfuaAYzjU3qh4239x5ZBt7Dpod1c6p
B0BgzYMgkjlvO7hfHlmpJP5lGMf6w8AD858DQfVGH+iA3GYEUt1DWmVNdizGxD03fa2CK5Ilncqx
uqFeGK2K1wrJB9Af04LYQl5NjhaDEXk/rD1a3w57Cu9VG6tHlw3I9ZadX+1fw4ODJzuz4jtCxWM7
BAa7w2aSBuN248nWi1BEpn7aVW1csah4Tsf4xE0AY3Q2lUvODPuIBVZmHV54G5DgXWUxLjv4RSsB
S5xnPz3aSa0PbczO6SkzQX2Mbo54hGkTH6OlH8G0phQC5F3HXq7AP7T8oqoTNkjOkMys5e2VM4bx
cEl6ZBfv3eudcFJ7CoUFWQDqJc1voyOvvFYjld0jt7ZmYsNqlP21OGx3mfaS/jiZEsSdT9vgsyAM
jlHKzPwewfJg9OP6xCKMiHPCOS1imKbvuaY/c+Smuba7vAx5FSLLUwPPq0jwFePuHNzlwAvd/YrQ
Zb/Bn2Dq/2BAttSn3awpaiiDfeay95QqbpITklDJncufjJtXnLeekyZWvDKIhvAGl8+etg12pldI
LydA1BXZYi3h5Txv3usxXU/d6On8s3bXDJaiAIo0H+Rg24F6BfHcnTYREIpReJ6/Ef6cPoDV1bhJ
ipjIgewtnpHjOKCEEo/vG9HrgZVJtEwrCtIcXyuZ+mXSn3Lx6gUyULdUOx9KWLrH9wfVOxgBMocn
5OJSwRxOMwsqHxIr42UXN3Zma0wxa+m9sG9krv4uSikchCzpAfcAmPH8D5JT7DnYC0aj7iyGGLzU
1Hbpl8J5SfdIcqjgsu6FPvXNRDU8yXJ9oX0WJn8SC+rhk3e8La6AJoYdiDCb4Kbo5Sz5KBFGmqSt
PshnyL+iitgszSkaWvwHZR6Z4Zf2tQY099+o6fzRRe5rkAOCpYUbObZj1eyUNASJqQXZ/BqQ/0TO
KQ2YD9GQzzkLyPGwTmRj66Op0iU82G6o7S8p2AqKkZom/UUBMy0ICIlMHZOhCWnX9si6m3IlR4sW
DPS1QpLE0Tj1plgIYSUAJXLy8+WBwA7TZmyW+jlyKtvv5CSq/rAUQgNBqSvOzjxJjb5f+rK/9Dzr
FMzi1Tk2/W1jnm6V+5yp0kn2pR/q66pWj/D3yjf7riZOSku6U/pc+tTvd7nQFal/K8mCZpmHBbph
i0tPunCKx+tC8ZwJanWGa5srinPtzIXtdcCgL45iZpDZxDYsw9/NRM1qUyH4/+WIzZ+Skdb9kb5Y
+ewYJ4B9cDOL0J2HZSDMhAfvbGB34E0Zbwl/x9GtpsKzwuROtRDCiqJdurOeKp4GoAT8+XnOP0Y2
xpkdZQqv/o3Orv0NacD1AZLRlG9Rj2JCpih3sLjqkNx4GouAJO9Er+jgUcLut4mdnd/R6EwL0QqP
EU6XYNyo2k8/i51pad0QDSSSIha1sSaOQnkjmZU9VgG+LV08Af7wfLJWoIvN7whlVT7WpZtrasow
xLnzTc0wPXXDICi6UzYqj4UbcY/VzkwHge1dLT7Cyj6RYRnpDiwp9Gg6do08Dp3f63vFTVefVGXy
n7nkJYyy6i6vuZ2Nv9d2BeEkce8UZVGuwxsQ2q7a1qx9OUELn1Hri1K/prkMo0PjG6MPpjTqT5Fy
0b4NxdNLWzphv/W1Q8OO+cGHpkN21tAfXoOPmmR/va8q61ebpSh5iIOag3/DJG8+07yP213dtn65
A/Qw43X1Ijm2aydpAfby2uS2fpvATJCMbNvqN+nCvL7rAeC+ewJ2zh3IIv8Zn79+B6uz4uaJfLwk
yaxplRPEIfe2WkODMltWv34gn5b8w1HN43MA6s1cyNd16iGNwvasx54gKZCI9I2yNST1uaZKTfKq
7O1D0OTU6mWFBVfMc+nvMRX0nkihpRSmdI2kw6an/obqykj0Ai9K/0Xz3FhzCJjn50PZhzgPmQDC
fejZSpBtAU+klyojyLKjnFiZUzX70Rkq4nRs63micWCKlLi24XLyQKGycfeysw5N7p6FFTTgSKIL
MrZHSXEcmYusHZPfaivePVXsRgdgZOubl5XCuS86zKob93ygiAgdgC9wBiPbTPIL/9XlkbX9nMYP
dVRmzgvWFO5RsoTDdHEj5Y/nReX1cJCkv51N6aTp70Vl4CdqbnwQdxdBBysal9w9UYlk+k1bDJFX
VSUhpruzxOEnBfMy4fQYCUy4Fajm3ahjL+vIjVtyTJFvY3zDNW7bZtdn4LQhjeeT/vJEyrixycZi
eptZ/IX2603DTk9OLF/qW0J4M7Wpox6rgUVRx6lmI+F5ZRy3x6l0Y9BgsyK4s6qKeXYc0S62K0E7
BkeW5w5XPSdt+2eEcvBoJqbuazbAie1aBgeU2yKADb6ZxjJqryj8wMRg282K1ITLy99Yao+7bl3L
5yqI6z8ZP+OvsWTYodfPB4loOc+vMEGnAcGxXvF/YwtpH9A59kAfEgL3+zZGCs/7qt3JeE36U2TJ
bPFaq1LvMsRpfFlG67+HiWwe2FEMTMcj0vZeuAIKVxAL8KSImMsvy/UJ5gul8vGe1CSeeb6Q4KSI
rr1u5xVOG3+vhpUYF1YMJsVRjszkTJlow7seZh3NYQcSIigUXjflRB9jKwKArpsYBM4b3i2/4NK2
Ge+FYl6mQ9K6pPkJAkYuGctGfswQdos9b8Dw3tCzr7bK1BjYRuJBHMmicvEEYhhwq90UITL2cWlR
nvcp9357DyaW/lvAB6ovU+x4+UuEEyXOS4zFcqJBUH7VLMoJ3z3ktbNGi8/Y9MFK+3seLX+9c3o9
/0iF47hpCu5429VvZHEBPj005B1M9dOHTvXUjG5FCC8SEOP43THvVLFd/KsIXUpCTC2oI/TCjP2C
mzz9VwrLmzFWuY6+dYlYtiXPOKt9WcI63DpN1VY7lm1OZgfMvQn3GinmtaG7FJ6k6asR21jm9TNy
tYk/VIzq+F67hUiezcTXZlcxKU6Xvhycr9ERdXSMuV34F29FR95iGyXFlo0HGZ0JGawvs2GW3MJM
pDLbGiJnG5WoZUa3syNx6R50e7wh/FzbD5JHnriSvRXLGX6J+6+rZBpcRJgI95P+qn7ppjozl1E2
c0wFwvNG+K7kcp8YS+rstaePkG1ncurLfgAH+7KQBOxwG/R4Tkvk9l8dQF52afg6PFbtCP+bqz2A
JeoIJaGILxJqUXifQNqVmzkh68nWMJYsnKqU0CVNuzKtDqObkAdLcWa2AVzoPZBxVm5qGTj+02DY
InjNrCAbCghQL1sMMBTFxqTLc2FzlnZxa5/mrfVlCN5i8Lp82+VeYzZNnzWkskMwd8RTVEGzh/sA
BMQh8/8FHWrBvUvo6gPAXukeMzyJmF+5mF5Cw/m0i4pOrCwP6cvpbwgLDZcvRZSBRcuHvW+APJOr
GaWHqrKOXbiTJQ7ztVBoeiJsdPAZT0r7PwkXz/PIQgQUQLbQVH/A+/jjljtOR60gDmAsL9mUXlAZ
PCb6temvcmJJ9I4aXAZWtWOg2hYsdsDRLMfhqw28Aqu+G8KQ5nCsftKqhQkxrMEgMaMmwv7ge9e/
TuYzPICBDv6uDe2M+9xoi7+VVBnyf8c0o0YtmNKYgrsNGzy4qUHeJTAwD7XDwNrOwOigbsYM63VQ
j4/sUkGrwbPN421YGQu4dGSP40DkfACMVLFXhAmruzEGyUGdSEJk6GGasIQnwe3hOvXRuGU3basQ
bzzxxmU9grzvt4DEqgoQi1+EeiM4kf7zLIFyYLhD94cFATlLKpgmeAtnSHQbd86mJ1qemoObs7GA
E5mYV0PC5A+Id+gMqZyNZWpwwYG5/kzKObThcvK4Fy8kLmENbxWYpueR5CoxwRpkykYRFvJ3ICD1
V1GtIEQrRCtWqwRNVN7LNYaUEfcOKEAnnLvPdcRrvyWLYlhSpnmpV6uPPDHwd2AcOM+KuEzGXa1U
Fz9NXWqUoSNa1FUd/OenLoqG4/v1QdrK+SFaT8ArHNLyUS89pnwGuatH+K2Hd0IW8GDjkl1jyKBi
3Fb9TS72qDjc6iHgQnepv4j3XhTur7GZu3aPF032utKN4Dcxz8tfNJLmLaT4F0LgwqXZiMbXbNhB
NIFBBWivgfoWhdRSm/Wrq1T9s0aiAB6KP8MyvCagxZZNU4ZoV0UR4jmy6sbzk+alMORWN7Uha8uP
Nkd/LAjVE7+0iG04UDsUvTcpnYNbRD37v+0tZ9tURf+kml7kFDolWgMpt4n9JTaFu8tG2LXeekxm
r7qN1BOnZg2PMMzhozW2ZXF9ROD6vXEhanOB7NYP3UTk//hmNsU2nqPkUXozdwSGbE0RUji23mhP
kA8FrNmB18ko1R0ymi7Jlp3NjcdwUCJ+k/vv3+dRrN8wA8qYgibB6RyvEJh8OBf/3UZjEPWru/yK
4yqE3kbOihscnzfXtRzZ07as9Qg67dBrs/SSXTZoPCoRL6B1wfMmm1vS8siamTalUztQZi8RQuS2
5Pt8BmeXqAtHZThuCjgW9GOLhGiroeLyZURlyL9DfH2eK4GlVLdZ8qemPAuzJKLoe4j7KHn3bINm
XnN9fUHe5D8Jsd4W1siRL6Yz6T7er10M22MEsrfuRZLVzzL3iu9e30CDUYWl1iofHvLQjzxdwG+y
h8hr6A9zceBE4YPglLZZyj06ztOl2y7yNoU0bcsFqRZRl++72R/R+0qpyFGwG+yNYClGO/WXW/Xa
psN59kiF7CYyBv+c1cn/sflnEJj4iThnUbN+zLwH9TYd6/hzWZyhwG+S8o0ysPmsm1Ak1L4C/ZjA
RnK3nW9A7c0up9ZGMsX+SkcvQ7uNNKgg3Gvmfb8krY4GQQKRHlUVXsp47D5Si6B1yfjw/pAghBsC
O47pfq2K+BKTYJWHuoOGgP8/6X2rs/gxCq2j92PYFFfRLLyS/SUrC9gcYf84c//4YyVflwNljNTZ
sDNJNHtYkXiLMw4FEjTGL+sHIkbQtV/wm3S4GH8XhgNMVXwo769XxB5hvmAJx5PUY/ZcNT4YjNkn
crlbQBV3266bDBCqQbpBvTG+EDwsrgkuNMyc7xTlKeX6vVQPfJZY1iMrH8+4XvwEdH9yfWjZ3sR4
NS79XcddotslqU/K/LbS+pef4aOpDe6Ox3URMD/ldorTdFPQfhrv6hdOBjihB7H1URKMig/JCJyf
GhByyfBUD6RiN2xQ4tvbrgrIBAZzntzloUx+iLaT9/a7Qf1nZkIHrATpzMRizwmO55/Vg4QSbBqv
H5KHGw2AIBqPVUfeDXXaJ8RPmKMVRwPKW3/WxP8HysdsVFgAERFaYp9MJk/EqntkBPIL88SmV5db
7mccWuT5g2WADE/QUXEzMdPADWNic+SoIllOWM1Urbp5sKeSRQgldM2qeA2ozpZ3YeGrbzlEQ7JP
Cq+Gqayi4qfnxfTNXZQVXd3UpQXDNdfM3dJONFQHpMm/adpHa7ZtChVP3YUrnJ+c0YB7+rUpiVo+
/iEcdHCdOYiaf6zjsQy00yja2wqo4TbFQG1rmCb6VKe/Y4+s2A49Ng+pluHGHEXfFle/IXG8vV3m
IPTXCyU0S/6fBmc9jOV2lcgNui48Ov5+Zr6xowMu1V7fLlcLzzyFFC/YHc+H2zWGxBCI1lm9hBQs
VESrJ2a3hyRrQXE5R54563UY3iq35M+xfsL2j3JBC9nEtZN8pxkQK25l1As2LXHr6snk1cgGliqr
fmLU1vSk4yl5c4bEWKKGEU0av+n0f8oG9MMaYJH8YhxIvGyBZqDfg+VLhmM6qu6VxOIQbrQ2KZiK
Nm7YjZMPS/w2scHw1YDqJkfgp6M9eYsPxjpniY49phSp+33YtW6zm+LJf8Du0ROvAiRXdrAR11F3
xhvk9JPjsLr/HKLqglNirOHrUPQ+Gn+JnnKD2PrRS4PjXPpub85dlTQUwCGldfUWHUvW3xqrcxp3
bUG/mDuFzanfbjy6fs6VbTJ8uQhIx39nPUH840dx6qtsVz8FxDKGOMlZqcK7MSF9yRIlmZWbKQh7
VklBcRrFI7vtuQb28P5X+JtFRAjOr6qS9IcxdovjVsDiIhXSLPverbMBSLeofPPIq6Vo/oV43MMp
QLNl0YdG0N9ADcrbX/TZO/vilZF9saRXUamWOeEL3kXACnlWpQECv5bi14rwXnCMp3PxBso5XT6K
sZy7q+tNQtwXrPrmdcf8AzyBqkB2p4nxsc6ooQq3jyOaSbSNq/97T+XwiIhQQjjqy2rY9YkfcVUN
MVc2yOzZ+JjowdqTqrvhjuOdo4aunZn/ooaxzigkekTewGZky3Qrhrfclm18byo2hu5czb/4o9Zl
F3zSIvXi5xiUK582aWQUV8hY5IbYhKUfeYl3XK2pd5ILZdWFezBa50du4zLe1kbgsfP46W7TEOId
v4mDo4HCNSLumFmDbgekB2ZkXi+zeqMoBfgiT4ZMP+AGdOG+08jrX3rlO1LzOwPbeyDOUMtn+GKY
I0Gk63fykiraTMqax2I0EI3adV5Jh4JvjU9+HfbLHX6uEu/d2K/zzgmHiM0kWN50uE3meuV/+ASL
fx6oW0xPIwvv+vfOj3hMkFFQPELC2Dz0fw2WLlGiuCGJsXpjDDxUE7NnDaYhqcNQQuVoA3s+oDWD
c9TfjYPP2NUQ8gmeWUYxJG8+cC76rqQwsq9ERIX7AspwBvflZ+4FCM0QP2jCJ+O1xqk9Inu0LQF8
cgtnWiVAe1YPQfIH9maIkUPmWThnOTtR+cqFkYw8HP56cOdtU9JheU3ioQ1e6X/50AOR4GjvkYF0
tiPACsqCVJBd0OYwA14lMYjoyHXfPZGKqJNXfD92cHlEKuWuj6x4Mgz79hQCO7gak3uvWVrFj6ND
UWBf6VZewtZFdsOuyMGpyIbLUjrx6LO8Y66vi7qVSSKNbfbcONjol4nqDV1emiLUDGYLjYdE4eSc
V+KQBQ1GFxThoz/mw/ztr6OxDzhIpDTZ4C3935WHYfvFd6oM92Q8SXswqYQc4bomvvmbzfBkLmOU
Bna31fEwNyyltxRCueTGFCI2ccDZfBHoW+q+7TDuu77PpnuVOilhQDco5pgyWko1dcC5p3wARbpI
sYInclL3vp+qV/JN7TczbJx9p/yY3zoeETMrISpMFLm2/1FxI/MOuVJgHy3LUhTnpcuLZwLYa76b
wB2MWw3VFVoJzsE9Qu+AJ8dvSdZbJcrb6yikyLVVTiN2YRmo5iWz/egdgrVhTp0WYqvgUsxq2ffl
xo9h0oTJoUpbhIIwKTAh2nkB35E1Kt0F+Ek8dVKabjdzHjvvIWpu9DlNzltO2YYeReccg5ijImj5
hDfsgRDJfc1gN6Po+B3H+kC3SHBlTXunZOfLslIwniqJMzkozLTExst1Eqyh5poGufx/HJ3XkqPI
FkW/iAgy8a9CXqXy/oWo6u7BQ5KQuK+/S/dtYmJ6ukqCzGP2XpvMjag2asW5ELbXtrL129JpdcO3
rcJ+LBgUW1cNEd19BJRfugfD264P4cIb995KyqvNIODLAZmLxvJQDF70lWVh8C9EPUxBsEbj37L2
a7IdeqPkTQzYvOjBrwnbJGunQYnTzO/0tcg5lnwUd26DSopErymjGOlwaR0Thpe4rkknyU5CecCE
EEfgIF1zwhYOOe6LnwDNwvJyYxosDxF6U8imHfvcXb3kaR77iAqLQ2V3OdGedfeniiq7pc+2FJpJ
gkydY0qx1u489P13XcRGf8tQ3Z6YJyo5QVTF6Y3EuawexqXzWB5BRrHfIeBAoQNOTQs4BrVc7+a1
gM0rnEiZY+33qtsvNvN2dDmdrGJSXYV1LPFt06A7BUwuqAODHxPFaOu9HWBw2iZswJ486kgAoqCO
+x7dqsl5DherWT7c/4fLFN2c47KVxLxdUdfPJyohN7tK2apPOtO6P0jhe0AQegOPPZVZv8WhpTDk
QEzbO34z7a2ATJANWbnLvK/7SOenOmfICPlERAw7eWnazeBPwXxIWC3V94IKYb14nj96uyEJ5C3W
Ix+L9ii9zH1MzOiqLy8nJpqskKU3Bxa5wXtCaBj0tYpVJ47sEAgbHHnSCXJpDRPtkpRvbRNQUbl+
51NuR1nqqyd3EdXJ9avcgmrr9OteMBxTj/649v8iJK9sL5YlFPWlb9Nla+QNfc10ad2OFnP6C4Na
NhtWi7fhcYTGT84NXovHSoYq3wsKjltwSVu4nx16eYznc279CMfG2saSx613CPGMk8cjsInqyOZh
fV5l2kXzQeJEcimwsedLvo7JYSnvrJZ1Qc2ENKSuE0rN1LdYwcLQw/Gpy2LPcWI9Il5UIm4HXNYR
aX6lX+9C3w3GuMnYJiCs1g6dqWnM99KH5cWb0WjFEWP36OAbx++gJcHy8SklAyrceKl9zQ2OEyA4
0UyLGVm/z0UwNdCJ2YasIAdWVpl+FiF7bfy5tD4y5IcXbapgjn34OMs+ZE40UXwgGaCipBIGZLQO
Hyt+oHqPCg8i8mBAEiEdbp844OwXEkGS9Ul3AQUea822oVaasZtV6oZc9rzaAoJQDZ8E1aHnEEiI
EMM2yVuCCO6bPaIs+A5nBhjooqRzbOuwfhCd2/60zY0WsnYgkrsoWpy7wuq5/IdVznCUita+1Eos
5re280g92XgX9xTMip5+8fzmVajaS88BO+7qbDMoO7i5o1FTzI20nxSbQ+Qewpc/rrg9KXkoJ3L+
Wq+Fe+KEODwXYIfTzieJJKEyMYKZuBCp2q4qBepNMCRZQawPnOxlmcfE3dYoIYLtzLdQ7m7sVJcj
nujOPR3U0nDTD7p41os92gfXELi5gX7BkIWVGviMUdp4dAjfNlZyYI/sszPs0yTwDsnI0Jo9SO+s
z26m578EW/j/OkqiOyiQGdoESTr1odfBuL6hI6fa8MSc/NVGpcNVCyt55MCBiIVmeQAj5oBq3TgD
Vf7p/5Egn/a0cEEif9eJ/ENMM9nOdoeXZAeYnJOzVllj/Vg9pl4pdRk+lFnuvePzaO0v9qpN+Dw1
nJOoKLkKbYKTV+XFwrPX4cuZR9tiYXRTPWyzrAsThCC4ljcTHQDi+DpT+pTD4Q1ekee4oLDYhzLm
X13s3rCjNMDAQuCUikoDdNx4Drh0m38BPtXDpwO1qjlPIkinLSb/6g6VX59e+YqqL9ycJRkbvQpG
0h3a/mp6EJ4wbdU4XgaRESK3yZw65YXmK29+UuZC/qer+l7SODQliVyMXJGp0xPxtRi+Xyo8EFou
Z09NznYISuAO3x+YmAEPyzeYgyjkDLCT8aR1ODfHKkCqu3cBc+pzRoXnHW3HS64VneT66KoVvUcf
rHNKPkgm0xNdMELsjc2OMjl3t6ztR+QE63qwc0/ZD8aBOV4DR2OvQaZOiZG5M1SpDb8t1scykt5T
45T6fPPHrrv2tiAAlOE8+oCr/smFWdp2RCCFUJjc8C3mP3HGEeyzf2vDNO1fy3Hqxz+DVffNgOZL
B8tzG2aVtdPTfHvQpfRpHaikXlNZkgS9mXiQfljGWfLrJm5wdtAPE+dRTLmJTpGiWbsSDu6fV5Is
vDuElUwFQ17x4YMhpqkOUeVYc5z10QADZtH9FmxKNex6hhbcpuHNARtXvuvPP0uS9PCIeXznYY2j
YJ3eLLjdzoMHxovNM3nSjPu3arHwv996tiuCdt3dM0v0+31LU4EAI6to3NEylvPPsDSGwaJW059i
Usny6JFEjm97GCNycjhvcbV5kzc+MUkRAundTVrFlZPdw7wMaiZwDNTY45OhFUtvmZonAjr76pCN
7BLjiciQs10PPvEW08ApWuaFalH8t8HDzY1Lu0Qeo7vxZ1Fbjw0RZMvGc3qSVYZOjs7ennCCQ/wi
8H07eVb6QuSHFGfEvQG/hknHeq8hCLzOHTz9GGB6QFzKPGZs5eYxSIN9nQvrTHASchVZwOLZsQWl
mlJDKLq4IMoTA06Bqok8jqIQ9QI1OLX1dgWe4+8dpm6/dlQsCeuIqL9nHHTTZUKf3aYYsVc+jRk+
H54PKpApM+DAGFjUzZ4BDNt1oOI30pkkNzIOBtDiTqdmTfCMo6YtQ932MS2wYsdd0tMpIG7XxCDc
EoEXAWAuDgdrtM8CevufQNWmfRswfcsHtr22jDs/Fag+ARRekRyWFw1dcY3XAk8ZoWh1MZ3J1Sv+
CYBA6T4FdXZxAp2nIA+cbn5ris5C2TxE1qUgRMm/y21njc557rUVgCx3/hdJZfIPjrLxqY7yoD2T
v4NNdhOwIHsqIjHfyMT2xCQxHJGPOoRYElw+K5qLCe0ZgyhBmSPMgHmWVeewS9qs/cR/uFYPfJtN
c8Y+Ry7bkoM/O7FDxE/AY+4sfwtKHu4M4/c1C1N8TnEoGWFvuWhYzVsqmYjlbkggoqBOKo+wkRJJ
u8J6H26EwVYVAsq10dfm7bkCHg2+h2nYMehInIAdyDBra5BBlbtVgApfEQUGR7aE/vxWDQH+kx5o
w1G7ukxjVOy3zElyb9rnIUW640dTbb2EM65KjjeWfY+MD9wnq2Uu8JjyCRGPniWMeFy8q4fAKtCn
KjZeP21NxPBGTdogKwjc+WAtdX5lnyzdQ8EJcp7secpQhQDfvI9czxCUwgFcONhevbB5wDNrH3xC
bEBUto3u90uGlv+FdWX6SnBqo45NGVqHqR4IH7G7UJ/LkHnj08y6s/jBIW/g2oX+mv/VhUUAKhxQ
HnwWpE73MaLWOAdWZ5OROWNYHzsrre+mFUPuZtalA9c4wFMfhxie1Xkx0LDZgkVetQ+MNQPZWUhr
4N9MQHUEv+fWItKBqcTINo0YFS99GEHezWcoPgDYM+ie/wE7NMiY2Os98/1n/H5hkAe70oFCgJRg
qMxHVSUtVuqAnaEkk5gJJPuWZsd1qN3DwK2DKWeYkNnqpQI8isvC3NUNu6pHW2OAYnaBdZgE1Lzd
TV0BZ5AFyEr5C7aXEMupT9ZdMk2gcj1GMsGdC730MRuJrItVlpUfQx0Wzj4kZj4nTX31HpZGoCDA
otR5GBVv0O2VVc4T+hkWHMx0HZQQhYi+8R/BuoEhMnT3LUPxYIOkRn3DoMuYPCU3smFBKcdibMQ8
Y/lVQT5fQYu38RYICU/RZCMjlHahnlqqMvtIoyA/vN4I1sNFOB1zdN3r42wjzEJ+hgwbI/VqXxAc
kTM2axVGzxmyAL1bZaEZCw/yPyaiE+0dT95fSurpjEYU8bHNWQwVZdT2fzfdM4GTpCg6585X5ikE
ZeTFljWh/EGYFrVfCzlfNxp2RySRKau/os8Rr8dUduEeWoubvJqwz84CpGX1D+uSA28O56tExEcE
NADCick8Ad3ObI8HA3pifndpZu2/iXC6/BgidWIoiHcZRL5oXsfEQzqzunmK9TftiP7csi4bhwss
jBCSPE6i3Qp9H5dC4y4vPQwQKq0oW6Ivov8C4DoSECBQkya7J1Nh4ZVeHHRHmRXIHEzlnBO8mCMj
vSRhXvzXBz7yMh/oGUQ5cosE/oRbtCa+dYqiYNTpy6zX8W5aWBbHLYmtSWwP9UJCIh6zB8ld0796
TZi0m74bmvzQjJYLDSKa03tWavziUhuy9BrRyks0wADc6GTFLjAhXuWcGjP9S4VtUv5il7n7Rhsi
D49BBejjaHqrO7QuBv0DsQS3ytBi0X7q6q48zhpxf7xUwYqfLxX6Akh2/kXYU1fkRVBp3S+5cZNt
1rchrGKD9H0L/NDDierDOUBfT2LD0dbhkhI/4CZE8Ym6TP5jXMSRASbERFs6ZusHSTTdY9baoBsT
1zX1e7kkK2smD9f6C309qFQroGWMUUggGwMMIo8k5pll76+tr85TlXntHaXezH8oLe8/yHoDsKpe
BockCkPQXn6N9DbFSd+diA/EMLfAGUsYpfOBvYdD7ryCWQ/ZEPtYqkDSpBLURoFGcMWAoY9MN9Tw
mYYqCPyLQ5m8fDXrrK3TTPLmtfdrXEhMGt13HxGLH+e9S7IW+IIVeOBktT3qPz9T6AGJvoQBYEca
gQ1RH+5hikqIfQU8+9dek0Z2BHmewaLThZG3KAMXAqzdM9BjUUfTLseS1lBEprTwOczm5hiyw52r
u+UBipB0EcZG/a3vwkm9k4WTjHvwBsTCIL6Hw92Odqg3ZMnCIOXCNXekV95YVghz6U2W2YLP5BTr
ljWC0dtoWvTHOBHhRA2DFm3HBAvjQRhI8wY7F63RQhvwZXTLMlmhI+ZYR5Vko+EnpWqT0M5ERCr3
wzM0K7Io6EktHGu2VGfdT76+s2mGb2DFIZgOwm66e17TbL0s5eh+F1ZJ104qR7/elcVi//TkEKk4
WVXw1k9lQ1eOjZ8gUk7SLMY6XS8s+GkHduAa/Tea45TchMKxOgJF7Oh+Lu0hvPbVxAUNMUO8ZVMX
3TOpLnPuvKxiTt5M010jW7KgQKaMe71CRbuWU54/zGIK07hrNdF6VmGa7MzFUz7UtK0kP4ogCq8z
Y1Zc2s7g/FcA3jiIYCmR6kc9nSJCSf8MAXPmsJBJ9shlZk8bFtm+2E1rjvwya+HMSZQwPE5dZ33i
5Jd/wqojTROTcncg/af6p6TV/jYDWWmIkODbOHSyRdFAmU3Fo0dcJXAhV1qoMGHr0QzLhSlF3IsB
CXoieta6iTMQ1Noyvb0byW6TMS81AKhBrSj5NgEP77JN18UzsXIB9mzFZJX7lkGeE9cqd9wntuil
2c12SfhUkI462a0raG+EqlatrhQNhPxhs4zSFx6YhqBDppd0UU4yvPtlSylmF6RI4faOEIyKkZdi
14To0beADzCJ9xh8/7lyDN9KylrCmEGY/cKURC0i52kxVzW1svtw2PjtAl0Zj5GhxeIEZvvwQYQH
bCYfGeODrTIE60Qzo9iBqvVRE/0UxbgugEbknPYem6pxOHt1ONvbkoTlWz/qjY+Ly7D72KOvG05T
n4fP0AyYG7hMLSJ+dEPAcM5nTrwSJJ0NgRR0+U2UEJmIGTQLj2HnBUh5JIbLE9Hg6JDhj0mS/UiM
fHfoIaxf5MUJSK5J6+vsTWn65IwBcmrmdp8IfRD8eB6Oyh2Tp4wle1q5Tf/htUm0nujWzAhVtI1A
qYfJah8xX1EvGsL/7BswyaueSd5YHhYT0KZkeM1O2NvSeq8IyGzvWXWFF8i7Hg+dj18H2kILZ3ol
p6a61FDZxCHR/+exz2EIlLQdL8tAJNYuWhNXH3IXosc3An35MM0UhVtBBIaJpQbaRfW1wNmIEYBk
hJPMkwoqvVHD4JYHLIIjHkjPEpLLyxXVoeuc9WmUTsD0t5z6pxp0GxPjwcO+9e7Z5AD81NAp/EsE
VxaOWBSkRqjHMHORU2/525rF4rouBaMLZp4Oy1AuxAn8UViRdLyCGODBzkdm+wJxzQs0handT8By
nygs3XY3rHNzUX1lj1tPuNjW25WC5JO2KEsPbA1GRuGl7M+RAzBvS7HhRLtq8Pu3ZjG0ByqzJ4BD
S+4d24CZ805q6f/FH2w4HA3Xx0Y1jfwoRhle+igvPsOWUIsNkSyGeDztdz+ttumou5Z4BZJvUcxs
PBZkdDhi8B5HPOSE4wVtH+4G3Tctfse2PDmIbMxxadvZPTCeISmIEpLF7Vwisj6Q0NB+rUR2Wp+2
vRCtbgHEq+hnkvFIWOn8GOHvRWBhdWX7Y1kodOMI4gE1rN8iJSRzz2L0kena+YZgu5angQCBaw9b
Zd7IZBn+A2hR+NvVdXDKrj5m7iO5E5O/Y3rW1udxWm+uBdhLqFkJfYtY7+FhR+vm9X8CkXq/mepw
eYfWUK0460h7zsYGmwQG1So7ZY2wnjC2a/xoIZKLO/IYEvtCfZ6ggl5kN3mHlsys9EQmb7WFLYlc
IwZ6lNTHKIJFcpmcBQINKAKEbC4D7ZiOps4ubG6XpyTnIT3i5Fy4m/2MgE/tcYUi6QOhs6eyRx63
BlPnveCII6WzTk3m7HAe4SBAqDpNWwB8JC8BVaNzyXvm5xDQHZPlu2CobmphEEXLfGshsJZAKNHr
ZzSayTtZdtXnf8qyxJ1o1VoStgJ+Hy3fhvoRXfCGPwdib8+GtdRiW+DlcHbEQhG357cuDW1NO7fC
gMAZSFIU/+MtnirU+rAhhh3VfvTPICMdjjdRwMAOjnZh49H2M8fRVfqROg0jzQefNUzyQjwcFkv4
jBGeTV4ShDCXpeqV848qZC32IxfUv5bsmy81kJl9isIOkNXEgmZF2CDZmvAENtEZZ4U+k0KQJmfV
9eJliPya15JthdhXWKmmM1kR83+EMNt/YNY01e2FqcIdvhufJegQqnWrbYjcaAmt/h5S22S9yREX
VLLkTBmYN5YOjXKaI9liOlaa1xq2jH1NUmbZf1VJPMBhQZLIZwrByv3kAcR3EfdIrpNjxpcvf7U/
2OK05Kj5mG+p2aqOQeDYJb5V6f5HE92h3Z/5is7J7BMcu7WEO6CPdJnC/bW8ggI85N0jHCHptX0C
foWX2ELKmxzFwkN5TjC64uaQiEc5kST0+cSzXRUQ3ErUR+wnjHLNVs6AYqGmgDhhE+dYHteYcbiE
7CSz/KsCx2xduPOydZdGwNZ3EDd8/1mIjr0zTpcx39sjP/E96mjEWVPv6ZNvWb5zWgOvYibn+ri0
RiBdDr2M5XX7tAuqe57ThESzkSk9wOMS9kww1P4uB4zl8pGyTJ7PdoYIjxmxFwZvNfYGGHGVDhwW
xK35tHMlfzq0M9FrjzERED4LwnM09YZwXb8InjnnLRLNlolRK1iC5m5ULrmb3Voj0wdeEx17llTE
2IvBuRiQwfOBEpNmW1lhyHQRS0u99cLZ9fZIDILqwylYfZyyiZL8NcpQnW/MkGb+lWgJRNDQpP0c
dUFR+9kLI1mP5r1kUOAfhg5qN6Pd+sakiDzQrKDSA3Y32zW16FmRzBNi+oLAyq3vVxBV+Z5JWvLb
tPBJsSsiR9vXA5GYcS0mFlK0SMT2zYGaP611nD+zYPKto/JU4F6ZqWHjQ0pZbjV8kr+NUS5yRr9w
3LepF8La1Ni6J7SFPoOmFa1CuVlGG7t8Ycw87WqCbiJyrFzVHN12jcIdeE4CWsByKUzhI1lI59SU
4StpteqegRoLk+gm0t9CUO8rwoBQWnPvKOcrKEht31BEL0BCEw8BI4lf9H7A9wndCe3E+6ak4Jzp
G+qzg1wYY2wSZA4IbitCjQ515JI1j+MT9qkcvOkRRXZYvQUM8245wkZe+LUWh/MSEcm2TCKQm44D
tDeq1FJ9RTjXF5ADKh+tZ79vEL/kBuoKtl9UHO8QfH3Yglh50OFPiAb8nTZFn18Sgp2R5lpuVl4W
NbnN1+o7xv3hh9LJj/JkF4ifpmejesSenkb71umd+yGkq8EDnqVWPJZQLs7cQis4SgpD/k7hN9Zz
AbyKoc2qunV4mVq7LdGEGxAEZwOwzN8bj8HYmX2FWX4yWY6fN7Qp7JlpHZlGJom9hduQuQxyRJ1m
J2zVgQUSWAVoQ4d0tC+Wtv0wnokgVHd+NWIhiRjMMVbO3bSZiEDjRIVrAYoui0Wpw/vbLgYtU5HX
oCYNhK8Nct/gUsgkJUgcxA1ieCLE6ZSRSEF8vfU07bgGxWEO68LdkYHDK+X3UF9AKbb++ML0OQQ2
tESc+PBMrCmeU5RsKGAjl7utHdLkTyqrMXpSmvv4rpxXn8/H589GD4Vvlv6VRDxdPPmodm6aHSMS
agnScrAzs+I8NYCwYPOB6sNsXyy5D+IKl/I+mCNJEwG1WCH2y5Pk0PoZyP6NmPmcbuLBdTDelnNw
5ZEJxsH9ov2dn2zfaQRk2hx3AmMz/2yzXrJo7S0XuXxQyhciuFcSu6YKkscOL2PNw85huyFaS7UH
43dd8OZGOb0mK8p1jy8b70MHBGhADM7+hp3UxG4/D2TwxqGLRhwrsc9bpgNDKCLore9+DOTfDL4c
aiMOUMCkEUMkxBe2/ZExjtV7Dx0h+eS28r7nvCS6mgKFeHh6T9ImE0UcD7ATLtFHtEHkeTmicR66
xffIVQPnTBXZ9gGn26ZL1jHEh64BQMgyyu3dgtjpFn3ie/Zhhdj6yvqZ7UqD0ro8+Aw6EIel/89F
huKHV8RoaZ/dWUYFPHqfiGZdU9+wNhyIKR307H6jTQFfwh4N0+ESMq0Hvdp51SWqtbd3GF0Q7tJV
/ryloJSctyTSoTf3i5lVnDHIvziVFKR2PBOMpLm0kxjMRvovH+yO2MV27L7I+HX+mpwsvrRK8l86
IzgXKBP/posm4UFgGj/hacJnTwp5Yf1yOiPwT3oewh2lI/mflSUChGYVOMK7tnUB1LmO6ZpjPqOV
RRoHufw+own/rplgFdtAB8WrrdyH2cxR9aCLWd4FgSnneNGeQ1LMEsB1jBbLdo6dP7uwP1gSMimH
A5FzRKDgfKF7H/w9G9c1h7BuKH6qaimoT+ueqgvs3zo1+DFrukqwRcgCYdo35VOg5JhfjVzLP2Jt
XbGrawwPht/MohmK6erX33JBWXioV0fNMZpV8rdTQ6d4FgwE+7gJRKE2Vum3CCGa2v7QYzl9dKIL
un0dTiLa6UJYzqVNo+STZ2LsDoBNvfRjrBza88DqGZsHweJf64VOYxuiAiQrelYpYU9dIhfu3US+
RuFERJ2KhnV81/jZiM+NPPuuJeek3kIuIR+UcZgzb1vhZu/NYuPHckq4GRiQ2DpG2zm6OcXsue/r
K46Tljq3adDyLGKxL/bikVitsKJCywhTY6OBK2oqwlcbK6D9PGLMyi/EpKnmm2H6AChaZxioFp7E
Oame6YfTT3h8jNwwaDHpMkGSurGX2hbmxLRGA1xve4IHkN61PmC5WGetNdytTWBUvNAN5S+j12kO
sTnwom2E8Axn4cjwD84ZTpUZ8bHuksrlUDc2RrreMvyMN+UJVhXGrrCheMBH0aeHpu2xw6qKVAUg
6sCaFMuNLi2YqBUKV0+nJkaWTe4b5L+TFQpE44oVX3FX9Y5o7UNGrMm0XrEhZ6xpOwv/vX6UKu/E
nn5Mte9LY6/kdzmOGqJ9mSc9xnI/w7Tc+5ien2vlGj5YUHNQKJAeG+yXrLij5axXxI37mdCc+tqF
je/fFfnA+XgRqduSr4J+m9iRbcs55wJCUJ45sKw35pft1Ox9JuxNi3ed1SicCUIBnhCLnmjbbaHV
2tzZjPDRmNXMdeGGhckAP6oLsMuPDNarg2j44y9ZhQsK5hoLDOS7ynjWuTBMrw+rXWf5Y1eh4Nww
Buj4j+ppyqDapQQIoIQf9d0g5mr+KtJWEsNmLS7BDXbVxJFy+wuJNO76YgOec85qrKBFWWIZAyyS
GgleTmFKiCgJFUweGn+hCHY7uEyHiaXCH7qiCcdAGQikZ5SW6Ku4pBuwQCkcIforcKJnzaLVxIlx
5ErXDGN7K0B+gkbw7anZDi3K4m0kiV14totFKb3pfCJ0r3rh4kIENkBwurKU8M1zIZ2+uSI4WPp3
b6InZuJZpunWs2a8hA7yXGAmfjv8SaAWp/d9lgx3jTD6FfG3XR+dTk44gbCI2IwRWkJtFof6sGok
E6JWNDb7obwb7orZAEaupmRGgdKNN0RYCznqqynQzGIOKsPfkvdr2kEa9SviWShEN0MGWQyBqh2B
ROeLcYOD00VovXPYvP5xidaeJRy1YhWj4yISFXYzHqUojwhd5B6kaGMrM6nr3Eqa96aDLk3g7oyi
sCSAJTqVg2vCT8Ew96NFD4wSBmnONauKfL23xtGuv2GO6PyRCAROAvb+04pIXFdR8GLo3rot8IXp
p+0tCvnWozI5opJPPlEMqxP4MrT4qOVsXnqarLux7tA2DrdCjXBH5lCvrCG64AJhF7eBjSRTxFM3
i/loUBvIXVeLwX/MeHixiVUgP+4tQ8jDduba+w01Inuoo57J8EUyctxoEfrFVjSqis480d2jB/Lv
FtgwqS/2JZXeej4dAmiRfjnPfN92PHmMm+861AZoOYDRDhetVLqao2dWUf9dvXCxzvwNQf2Si25+
JP91tu8saXsfVIZuXZHhPBfwN8E1oDiJVdGH4mOu3XkpD3wXZcp6GlOhx7yRoNNvlTkmIcgmKN5z
FqyErZW8fJj5bkT1F9aYUcZSPGqGt6RIU43nXmqslbDxKrH3qNCqK0vpJPnm5V0d6Lis+VE0dFlq
b+k7b0b+oZ4ITcb1pIMaLoAsip+hhOB5OyvpiwpPyhv8pPQCuZVhxbjPVEmPstLkudu9TPxjdSo9
TmHOUObR7mu7DvM5iwqYDB13C3k3RavhmZHCCGEi826PWln4PzRnbv9RYzc984RNaOvHEL8W6Ru0
h8Squ2B/U6jEv7izPPcYhAVB9Rmoe/VRsU9R5E7xrePuXwTysw7m4F6iHf/wyIy/R+BAYCDwq37a
kzcmB6QXiZoZkAT1wOAqdN9hRvoEt1Wj5byh3Hfbw4QcSZzKGxKIcoo8o2ffw+VjpmGsjhU09GxX
eELhBkUyd5kylUbEKuG92DkCPyCli5WcbDXjPOrXovzlJdffE7538LK+7XyyVSKdbgGTGB0yXxLd
zG5NfTZBIgiyHfv0fe1q8wh3inl2iwcC0Rvx0vg+WndsfqnKoulfaTncL8ojHHObGp3PZywn9XMT
mfC/DB7JRDC7nEIksiGorCIbmjJGMD6v78HsylNPSpoTWw6dXzwwp1UsdriKDqxZEwTCjQGbkjee
+9KGeinxYIGo0qK6VUxK1A7rjFuuOkr0YmaISNjoKRxGxDa1Gut6nw+zr7cEtiNFT0C0kyuM/JjU
31mxTM6itEU4o3MmmvAqkThSmwlNZImRe0NYubUrPc+7ytIyKEFWp3jgemE/P0ZSApfXgcc6v539
Lohzi9NpT6zKHB6SObjBwmf89cNHUt7wQ5UOU42ax8ae2adT/1OKHA5bCFEIGzDxCCOuhJ5pqnTq
1wa5Du85hZy7mbCvgJHFNC3758lEiAQ2KPBXeR0xGP+35rDDYz25VhnXCxMeEAmE49Rg3tIXAb4d
VZ4dLe/s+6iggQJaECIBtQMszUWLsDeYrH990eUXt26j8tyuqcqOlp8216YkPhsrYDeOcjPnq0OC
t8usZztiM/ua8c2l59wH0fdO5VBcjK2b4masjdrrRJSE/WfxJFlUuHcTGDyW1J88NoC6U6wLXcxU
2YN35BfpuyOw3By6GnJ/fYL0Xc9fI44BRK2zF1UHwzztGWRgSLxoQZvSjrVwv6ZkMPOV3B8CPVHN
QnAGzt8SCDZgzd+EmVTsH0XzB+9FeCUwF1mDg/fjJZgkKcQoKVz7IbQYhXUnsdorW0+ILOa+Ed7g
gD3TtXj01jl3Dh63UYRA3HJLrfZmLKupQ5pOjIKBJoaskAq+8UJ7uRALzUJ8U4nAHTfgGUqLZoXF
PkvEzg7/4pUKXX4IUqCPqHTGgNBjBLubOu8ZP+BynODj2P2CiToXPWT7ZvHBSrl0S/jwajwwVJ7z
XaTI5967kx2eQU0kv2MAY3NrKuGoT+rIsSDZnrPiR0LNeIdrYsgJSZt/gR6nQ+POzjtGjeBfxo1M
9oWgI8A5TlYXcef3EYoDoAsdcDzsKnP7H/31uBxnu4Dfp0gEeUepzaGPzY7buEts9iNBJ5nSZJPv
JRe4wes3WpX1B7Om8w3nmF9Ghix7mOthtNsHCItu2TpY8XLSXdbjaigZYlwmGJoiSsFPgqLFyicf
RfORaA5z8w/SnD8wTS78RzRVjY34hYqru3q59Nc78IXWssVDGOAyJ1MFGKC4gbh0Q5fEux1ACtSo
rerfTvlTf1IQmyAeBE5RXRIAVxaEZnJSnj2bP1VsErSajIhR4HN8KuS2V4iuJWbDUQfPqxqI3UC8
n5NjbXC78TaQi5xzhb45yrb+Yo8XzjEAWGY/zdmQcHujMSBFBbdau9VOXRf3N837G28JATN9US0x
XJxCsqBdyqMUXQnDukzI6/qDwwVJ6JBI92jISWFtWrjznR8VvXsqiOYE0kbND94eIxJxK3nEMr99
t6qiphHL6ZpJtMUmv3PGmvQd14xyAMSWTep71lIHW6cTw3pgnVsu55C5Fht5EMzNX9TFER9Ewfvd
ftU+ZMEDbgNn2t/SgpZ3r7TGIS7KGwwU5AXxIiy7uiR6dgrecypX18dJhukf6hLBarEuFZm1mwIF
y8ZurS56SP/H0Zksx6pjUfSLiBAghJgmZOcm3V/bb0LYvr70fSPg62tlTWrwquqFMxOk0+y9dkI5
daOCaugg86JEjw/X6xw6TEm0liPHq+bVtZ3XmiVaym50HerQJW7dCTdiOueXkko+PQDWEs9NAotz
J66/MuPOasyOmH6KgBFHw4laJqNBX2QqcSeErk6ETxJeQYu0dSdIPsgHckr7z3z1sTgEnLSnGe0r
nxdR2iOEGhV/AyPLcNQkqqPkiXuyAVk6rfdsNYiyiFPPAoY5e6C7NEfum3FWpHiTtNmiLsrtQTeO
1roXjtu5j+k6b9w2+PuRCKGqfh1TZ8WfuGXd/Sy4ngOnNcEhlTaTKda09Yb+t5Sk3qIE6Z/pJ3qs
vbiLfnXVud0toQOG8IIlm+547ysfta5oX5FrEP+NyoP+pbcKE0MoXKd0PzWe95CzPdwAamIjzfpu
+2543xO6qwnQMcN6z8bLyfrPDmCa72JYCvhhyS7wTzhx2IzX7gyEr6P9Q4jlBk5+dDl16vNAFzbv
e9DL9XRgpZI5e35XGwt8ajQbp3Jyt33HfCcYor5h/6KOaD1GzkeRwai0n50ip8vres+yjmPjrv3R
cwa+BSdjw8CjmKAaya1VvE3SMyXNloU+oRXMnCKRZbH/u2xlGxMLRYwH8rMOkl4NGBvllVkGXjEm
q+UzcsZ1veQtpiueZbi2zTS3XKZEJ9yzIp0YiE6cbkewCd4Xqw+G0gt99Xjsahj0Z4SU6K6yAs5C
6OHfeL3aw1LuZ6vDPFHPw31uUeC+ToyaT721OCOz4WSkahxLBwngbqsT/EOoHMYbY3FhRFhjODoJ
YKuTG0UKLvT6QScPzNqBAhncO2bva7ktb3M+EqJC2ZDCq0tIqPzQhSjvgwS6AbnM+GmwcSMQH10Z
MizlOI+tTn9LZCYg8jqUvdHAvJwRQ51OT1syEHnC5EHfEMVBHmNbxMmtXVg6+NOJaTqVhIIUO6Vn
BBNEg61ozAJyo+gHTb9JUR+BeDrmjp1s6j9DQwLpy5ReXypbkFzV4Fj73TK67ghZpZGhuJoXTqpK
FyBHXkAXbiFoNaitXHlq0xWs6+QRP0ABVGt9oH6ZzENLTNK+pEH39wl4Dvdu0EHf7XuSTeRunoAU
HIrcoeKaM9vPzwuctN8uWdDdYVKEvElQ4L9+SzDRpsqH8w3HhYiVEyupbDt3s4FQmOUU7LzJknh1
uFl9chzZ57Do9Tuu6EuLysR3+TWGdj4VxTD8N+TL6KFzIvX5mvUN5IF7u5+GrL3DUdvp+aSI5xtu
CuGUNuoertMPu2vxJFQGQBFCra7ipzHOwr6zw8kYIn+H6NjTxnyBcipmdAhrt87INYG+fMaibI7w
xSrxRyIRL56hesT9ZYGMRTwr3H6Qg0AY1TU0NYsx3zkspJktbvAXULHhJN51DNryF1X5aBJ80rU1
6/yUijindse9VCSDuuCkIBiIDcCV3LKRNrSGjTOwZSiKebi6WaqCkLusYKDYbQ5kjSGurXOX8bIy
CyqZnRNtN5J9g3aX4599ebmysI33stQ1bRRPpYzzg5MSewm1ZYI//FxUwg6uWBZrWJ4DhPuILzqv
rcZdQajlmhxoMErZRdvaBP95VlmkUWdb2/DWEuVWRCU65QtGtOUls+Lc7HDBMuhZ6OJ1OIAyvq8Z
SD5XPYUyG8vB3LjaRbvpYed/Tqwko5sxRLUfiNHMzz5S6vXYgq6Vnxbdek5oC5qgPJytPIH3t2Ul
oMphHrbPTRrkuSEvdwlZVzgG0YZ0VfDfllXT9LMVi7ucV5vknhetQVWDgjBwigDWFGXMJhW16Tru
qrhF6iL8DEqbTJkTXyYf5cmthi3HsrCKkU5GXHiePBDXbWkyLkgqby6cgrFE75l4rCbx2AuEnWBH
J3mUTNq0d4JZBSM0oolrJmfnsIuE547ELSt/tItAjSOTwxmJPglcYNUKAh1RK1IMpNad1S3Oej/V
idf+ZSK4MMKJbaHwtTdOZh9ryEgI+Eq87njn4UFvetyjzC+Sr8bWgbOXS7oktw4Ulom8S3tJ4+1j
4c76myKUW6ilBlE+WUGBVSFqEY8sVLxDaV/yLLjaquiA//QVFr5nVpKu/Gjd0YLv4cjZzu4asfXe
flkgvexREhfTr6SRkDH71hRsRj9zA3sXVrpehcyxiaHbZvR5+oJYQQnETlne48Mr17m/YPSciz2H
YVk/wI6SyAwB3yV3mYeq47G36bK/42UACbW3B7nE7JVRfKbY6NnUqB+PmsK5qoLj8sPlesP+MTHK
ugkEJOaPFdce6vhqaEXG8q1hYWQM+702cvBzB3sqfbA4/BvBtX0Fy7Sp5FXifGCzyJ4l848NW+f5
e5Da7jHtpq11ME2v7KPuRgrnDVhgCqTIJ3kjGhCLBURi6diAZ3Mr6qzQsUhWYQWe+s0dAvEgIXIt
2yRbFwQvc3Ie7N4TIL06ZdbvhjRh/zhLxZ4UTi+m5c8ip3hGk+mkSTTLpl1JkRvW4nOQbIEjAwDW
hG7B04+8tgeSdzQMpEZEEVwF8UOv4rm/QfDsanJxO9J27c3KggOeBOCqHA7z7B7bXGX6KQW9Ty+O
aVQdFLJP92kVXpuc4m2kNok9J3GiQngV1rJZpLb1atem0AeHYMqVIxeB+f3ITgW8ie+LdjiubSqp
FIYcFN7RrjKPyqUHQWn5xIgvtGg4LTYnAzCIUgjBfkCZAyUXWMMBOF5XF6cKAoRscGdwJpKqNvs2
7y2RQrnYrSzO289iHEf1qjpUtOQw9Yq4IuOThhk2uUndAZ85jS1rZAZiQRv5Ob4T/iFLi+96Wos6
xIo3mN2SxEJ+Fjrt8/SWN8d38UwXiPYxENQcrD88bRWN9kYCzX0i+hiimWKzvtN5p+Dq9ZIYB5Zi
C/AnWEb4DuibWz5Lz/X9sTABce/YWhTiV9Wo7mk9itLpmh0JtspdsB+jmkXEjCNdIKmH5ujLk9sm
k4v8cGWxcFMp5q0nI3V2dUIKl7OdBBGisDDWoM8bmfyHHjKP/0qqufkv2geGfyQbOXoiJKWDoCKh
twxcfMZYzyPZGPRW0vDUS7tTCky1i2yZefUo1KN2oeuQQx33cX8rcIao9sI0G+rfGuIFzYDy1JiA
y+ziwxEy+QV6d2P0oQG91nV73MBOBXOxFr7QIRx93NMrYQgGTbvOt/lQ1LlffjL4DuZbveXbeDR1
T1hFlQSZOdCu+iQlAcJMD62wieSzBgnEiLEF9ldjrytxS1fs6Jlx/zgjDk5Rd/ZD5QANM1qP+IFh
gO2rSS3nkt4KjShfTxVVqNgg9KFWYGCWl9kz+tmOOb83F0QddbQNYBJHCoO6puaPLBOMlEbML+jW
0pq4OvTUzm5wV9J1Gdh468ln8yciVloCQUWeBidByvI3BzxDxipX8q5xR1JtEVu8d6Vwpr2Aomgw
iw94uiQWEmZKXoyKAA8Cc9F2SeczmVHx79C45Cu3XqyHX0QjnvdFa2O3WHbRxYUKcQtJvHLrzBOa
OnJwpsWFudDkQ+UfmOsBRS66wQobstZY97mzNbPM4zAaohann8F+Qp7yd6FNc4tiJAezV2x0UTZV
OwVR6S1YPxIHi5uGUYqNvCuy22Hom+AWFMPc4HEuUbclRNk7e1ZTlGp+kpBh4ucZj5RvNTmazmbx
Ns5DExDAYun0wxqbbDtVgBwHnmq7jm95/RFPjbMef1K2jq+iFAsrX3xo6Ofthnq4lsg/mE1RJzAU
p2Hb6UI33m7BRAdqYlU8/RYMVPKWAi58G3SA97i6FCJ7qhuFAIUGJb0hbsafHxCQ59l5CLxR3PpL
uXp7oiLSt2GWWqMJpge8B2je/ck1kssvVSdM5WoPyFaE/sVNDm1hW/8l2it/R3zmNb+GPbxN1rZi
tCIEsAoN+q9vEDIY/wnmZYXQxtdAzlmJ7hmjcuWcN6LcfspEtQ2AJ5DjqPzaLSNCMDEOa77c3HKw
i99xRhkGnjQItieCtNKHBg7UeoyryutCNrzXNJtG+M3eJ96Z1Jner09oj1MZ2W0TdMxAkT4+jQ67
psPYk1P1sI1M9l/YVhHLwfeTNiGjYdiRaFwIb/eaLD8hrYZ0j4Ere5XdlHQ3uXJBYBC1AxpdaUtc
1mTGAUy6aPU8Czk3h0qttiZkKZCk6U0Gra9U2fDS1UvBOJqD55Ajcq6POmuSBy1ZZp9ml/kWyTtl
gD11Ji1ybw2dAiIl01jsXJ+R80NaV0ZBG58kJodh1IxgktwKlZ1hRRCMVf0zU5Xl7Fs2AqbJ+JLG
oE4w+RAD3V1A85K4Yykf56mNXIicWiwyJFEEyjrWfUwwRoE2oGDeLNE1YS5k80y2qPXY6AU4IXyb
3N0hTktQZ+J4up7MmNsOneLF/YoTDG2RH1veM0ojuPVTbZKnrhL5X2nl4q5mMM7o7f+wLivwkO8X
23Y9AvHgI06s1hEM+5gzPIPIW9954CrQiY2DYGuJ4TsgBgmsWXGFF463MAd8ZGfDxs2iisr82DZV
r0+YAbQNv8nOM2kE18kSLkAkgbMknsvaqjESqu3WWzTuSXuHSA1rxJKnn5R4qyLHq01eJzwf3o3x
UkKvcDgU77U1tt85+fF/c2ib9s01zPnV6pFehuwV65uOj5RFKZZyBjQ2kRuvjT0EfxJOzmdvKdoS
xRfHrUCL34vXCqpueyaQZz6w6eNb1rFPFqHbeib0EaEPVDKrf1jgP8ffDKpcBBzQysqj8HLXOYlO
Zz+bENtfzTqJ0MVpy48BgFvceVYp9Im6bmUxGfDpCakWCZZVXpaAtlYYP6qQe5DulXjD3QhQULIP
50lhUtJ4EDxlwZSMEKbtxkyzD4cLwf094qoxOfMLunCbbTTQUS28gtVGG9DDLVYRw+mGZGvfjngZ
s93kLviruGXry9pnZsamYGzoRI5dR+4GZedu2/ruz6SL6QO/I1idwNJFsfcTisZwGu1rT5gl7X8d
4x/YJxljtc/amoe//SYw4AejIQ8JeUiu9G3p1Gr+xoHHQHZtLPWdmJWXcnJkx34FReaRQQDQWgWU
78AyMYYiRhQND/EWI9HcqTpOfmwEPAXsum1wTzoj+HvXAOHhLEUh7xycqdX1/dRprz4MNHVu6Pqd
17/IKmYNrgaS1d0+nYj8INn1+gL346tJILPsWaJe8YJIKMhLomAnUA0mDL1uTX7FcesRvYRmlJgo
kjR1PhXLYO9uIBxsea1xVAO6cdOKFF8kSxigrRnUjxtb9llPQUm6S9FTD6sx9upbRGVEhgKhaH5y
a2MWnVHRv+hGFh+4y5LvGDae2dcrNzdajoC+dJx93O6Z7B/iluIwTNIZiHoz9sknBQaWJFBOisVc
E3eMghJWeDufqVqMzmabIs93icYit6qswkLi/G8kWjR6V2nJZ6Q/rBtVRi7zQlq3fqxs5f4FIjDD
PZe9+1WmqElOi2foh90GqQ8CkcHfZylwqwcXK0nB7Z2J4mILzHsXk/XelYwKEwFjlcZxHpWe3s5A
2BewhdUCRlFUQetG2WLjgWlNMcjIGboJXCbqwvHUzc0C7AzChn20A/SB/FUVWUYjeJIoxWosdjg+
9PRkenqdne6xr940g5ef6qmxx9u1Szt44T39/26j8/H2qTXl/oFzfD3TSkgEwrM7K+tiJNYM/yRi
up09plN3fmcomoqHqmWL8A+rDd7t/eS3AEgPMwLrLLkvEzQS3jGbt3IY97mPz5RawxvXKw/B2d5j
/io0J0sQT+QkTJ77ZjUzCtZsyvuA+izDyTATEjwACVfuaIdAszkmXUe61VeXlup2GnET4DZBQ1AR
B4XkOCpWOXX3KPDW4TCZtUFJiBbGYkpvW0RuCTjgaY+LnZndM8tdDBIe6NxuV6wUoCAbfKd/VwVC
jSOm3La5rBhFLVyUMfjnECJXnT6SAZY5jLw3pjXIbVa0xGxM+VAZfxRZCDpRZVhYcjO3hvMxO22c
0wi8CBBMsCSjLjojHBlpIKU/XyMHVMDZgQOuDDdPLG/pFvQS8+9Q9Qf0RHa1t5EiPnsJnrPIryCK
37jaKt9ysgKc+7hVVK0MIdCZMtLv5RvjuOk34N2lSNbeTDjgoridsQIpwRqQCNuQB+Z6C/hNVx1V
683+qbWZKbPOgmhzYqvjJH8J+kIFCb1QqkPTpui+ffy+6YksnZUWxpO9qG+9dBqnv9zzTnYPI4Lv
K8e/d2XqNPLFuRbqz0ggkvgF6NR1lbiCSCf4bOWJPuQYyNOD2SB/cdUl2jlJL0FtSfk6vftrumbH
JEGyvOuGBY8ZXTgKdvp3wTAltelXFLUioBpV6irMNcVuWCNNsp89GnmWChWh6vlDqvGrchFAlCo2
QM9UQ0AgYTlo7elQqnZ9pPhxODo1kKh7WI/e7wCvY72bHVcPr7MtiH9jGN6hHPIt/1wVMJOeTEbN
+9FioFAnN2EghHaqNjjR023erYlnTe9p6unmpjEoaUNGqq1gTNT1wYPbLIPYM6EUXBEEVTb/HJtd
4AHdmgfyNK1TZp8uWM8X5O5zeZ5Tw6yMGUyA5ilB0ymfXJSnnxP2MPe+J794PNgxdQZIBYd3Zi34
uQ4zGe5XeES/mC7E65eSpd33qE1+2Lx3TXi90e/ZiVObjYoFIXpUK27T17bS6xflxTo/dQFRzmE7
O3hLFbgzHERWK3W1Q3pet/cJnXJ+S26Dn1/ahq1PFMAzZFeN9aNmoIOy3MW/iSsQFL/jAltl8q3B
MiHEaruA0ADMa8Ndg+Rl7J/gMWyUH+z90S56RsBLWdFUVdwwQWw9Zsr2+/6VFsMQQprYScXqydpG
Iik6GY/qvcWvssC0mLCw899oN3gfdbAOf/OAzvmEL2ryTkzn7Oyd2862HhmVm/hZJnk3nKhmyBg0
i+9iIXdtbpPKG2T9uCDKTvfXZY99Eh4WuD0Zu/0rbTR7bJZMgjSSWOI+jyuPGpVqZyBwFvCF1aM2
kgeG0oZC2yHWSN+0Cf6bvfKyofqBTwDmYkn97KODn3PurdZiLKJsxyHWI57fyqumjs85jMsZ9jWk
dJkY9ROTvD6EPRNpcogKi/vTD2bnojAcxsSy86xG18tLXcet6j1wIA0x6QYbxeavgVKDPggWZz3Y
/WmbxXSFV3X4q0SAzpNdzVq0MAY0ZNK+1ttN7ONsYs61gJDsZi06eIGGZJ4BlUcSFiPKlGpNgz5i
KEfGKRsRD5km+msgzjwv70vLtYg7sk/eRAr+hZG8se4t/A6YlgZephAVHgU9SjU5X4N4sz+IrMd/
xAsgQbLQ3bNGbjOP/wuwDKboVga9nBrwLx5s3MgeEuKYxTG2v8iLJ1yRaL7RI1OH6PdCFXkTdWjs
PxDzs9HL1GJIm8Vy+ImQxiE2iESVs/IIHtjPTMP/jNt1sTM41XrpeUDvwRsyyCyLRk/vEEbLr21z
hitdzcRWmPqT+wQ1yDwbJx4/Sa6s/zmDLL7j1Y9vHMdM8Bxb1Pi7hTscxxt6oi/HTZFb9WvXt3tC
pwJrH1Rl/hFMNTQ8G9HzZ4Zl7cVCEJ+iaUZzEhnci5cqJTZrF/QNoit4bv3PUFCksFx3iidcte6f
QLjOvyLL/p/ZNE1+uOmqR5I9qU4AwbQLAgKRHLOyS2o74jHjTFzQmxYRq+PqViPHBIJE2HG3Q7YI
XtlALq058DqsjKvsyDDCKcn2Io8508hGYVtUaYVfyJE5Z+2Wr3gnuhTF2k4PgqaAhs8qMffJ5l8v
20GFZGr2v5RXTbZ3TO1n1C01AM+8dvzbEaWhwFQlWX/rpuWzdkTcZHQWflDeKLcc8RhBXZyIjEKt
qgXCFESKeTwfOQiqXzN38tsynLVXNnhl3Uyt6n589noBwr2qJv81YAC/TywgWPtpk91ldG39wn2T
qBN5fCQ5rIhl4WLUfE+7iTOVBs7K/P7cj1f3lZmT8qXvBqIpHe5qcn0bNrV7mz3LPzlM1qtBBnza
utZ5AK98Be1AaBpYlBUpKhOu9dAEuVMdszjBj7ampb7tyy14qwFiTOEE0gFJY9PgFckcqA1IP3D6
BqwBHy2UMt3ZVNp5nucxfepim3sQ1eAKNWFNlgt7jhpGB/pxd5fCKbvF37d9i5miPExdEq93aqER
Z61qY66V87L8MWIFmUk/yrKTRXWPJNutZcgqtTp7KJzmcOq98YldWveaJ2tzn9eEZO0QyjAt8wZ/
eCoBQDKbSfzln13kCEZYf6mjW4xlcxgFKeUHyyKHPkRsToyl7pbtP5xU3Yvu5wTliLjahMfZrqsD
NRO55rz3zRwKi1JqX3vZZkKTaUhXKOjEjsFe8ZgXIv3GAeUzGDKNl0XYGfPngN7WD3nlqq/Jtfyf
IB/nPOJJICmrpSt7DgD/8GfYmHf2LA262+DqTQi3pLIYr21t8dYHK+KUyjLeXdLatXMIqJq6nT/k
HJ5Jz/SI8CDO1F0Ap+yjXxYfH7Li96diiHk0uMxQBXE2gGmf2sx+JBGRcwo2l/2VsLPmoWpYDg3r
WH54k1N+wHCpP8fRRU1pi1XesWDIX+NagYUe69arznOVV8dyAfwXLSyzP9He0BjFRLW4O7OhfKJu
yCl5facBwukgMU9PAB/YiA84XeezrOmgdYzKG9LTyl6r52WE1NS2lALE26CsspnXn+Z5pvLnuvZ/
SHTvTTgnXv9R0XC+uMoiehnXh8YD1LEXwCK07C3sV/+VaTo/GI1fj9La8SjY5kpuV/UVoy/ocuWb
JZB37XCRCoSQSRKYiIHPkO8Fyh/UmwPD390wBVcSO9sVBjqNb//RvL9s0VVdQCE39Lu7pE+mMWQ+
NLcsw1n/71FLgH4m3bh494j/ErutMISbF/2gIczNKSER3RDTeSUQxOSh4qi8aH9LblHDtEsECj9P
PvMhdf9l6JvUDuHWwDS9HHFeVGnzRctR3orMXHMAjA2omI4j0WSsrPU7CGB7fWBC2wMCQaZ1ny6L
U53tfAFqAr+j4gJ0OiCf+ba2zanu86vaEhwFCKiuF8negsI830KtZHkoe2SdzCts7zJ3lfU7ocA+
etc/HXRrYvDLkWv6o9bKRvKORw/jxexdda5FD54wyNvupVgq/zvoB8MtyhmIZRUsyH4VjgSwxPzz
Tk4S4iZ9GdQeDT+tZLHOOiOyyXQlKNtxqoUUBFhyO5AIRkCQdnxih1HC0lNtaLPDiXUaoCVD6U5X
llbNDqLCOLAHpQ3e2zRC5L05g0MsUSmSm5qDiFExwTH/rJlLL7RAvbDeUPCAcL/Uq0TblJMz5xRg
Q3eC7tAKoei2byOIQehjLMzvWAXb9L1iprMTtqnfS0Jyc1D7TfwHfT4ezzgx7K9GVpX8PJjLbfIJ
r9mZi76arWs6N6etPvuyqtNbSgj5wBPQIQZv8/QbP3LzBqeSqXMby6S6ScBtMI+3BKOBjNXRcOhn
3bzExOVQPBeJdy8xN8HiWZT5TJKRe5rVhuyj1HYSfz8r8ux3wqla5DwMqiPDZkvTtmKMRJ8/9A+u
cmaM+p7VffOuE46hVNz8WzD7kCuLsgJ9qpzyLx1gp3Yn+shDLVKgUBjyxqeA7CHmjXlTn9GttzND
KJ/4sWvJyZTDX5z3EuI8axC2wyDNksBHpzwUaAMnbMIkFrBm5RLqUpS1rrvwcPIr1pcF5PZPAqmI
uJuty7owHYvkz4B0dOF9rceLbqrFYmHBO7pzigmnSun2IxkHQfzLc83wBtZwzSA9Fy8ciNVLstV9
HXnjsP5nY7N4YrkweiGj9A7YN0SsCxvFq0yBwLp331/NmZhaKcJtCMSVSBWDz7CTuUhAkyzbh42s
+b5acHpGYgKlwXcmGLj53tyiySdp2oRdkEJ55BugwV8XG3qXYH9KrVJYXhOVgeXe2zyCpLVklb4l
+htbEr+h00Ru77IfJBeLGmwkXVKElukdsmMpSrD92Ftg9n1hqX6PIJuvnNPH/1PKjGltipCHKUfX
uqfBun60trK7d+VoOrZqmfOB0NqyeaKZwhZFTaujGsB+fh3rYIHtqGTxCJWSTmzCIHDqcdgQ2ZLN
8xuJhvULvfb8vaR5gYVoICjHYrrQhjXTymqXkicuwmSr7CO0LmK+BidxWwqkuviDPL3/M8Dey7kT
r66FzGLGQnmVphAZcvoId878f5wl2o/wmeS4hMvRfKVwsd63liXrTrnMb/dkxWXq1GlMZMeEUvVh
0BPdFkrwHJ2XKbM/rsSpAIyTVPqbdLDqZzSEKbqcFMw1jP16+UxbSqwwrVuU2dAa7TMHFj38gOCk
jCxUAeaEbSC5MN5hg+Uy7IDLmHHbhGtReXmIr1AFuPCzhKOfhTaY9KQx31XJdueAC2rY24QHsBHs
ENYw3Ox7K2JZP6fPTJYTqqy2saIF16O4jAtNbhTUJZqyVbOMPY/Ei77i3R1OIAMFq8ANaSN0Kxap
7KmdfNrn0xYDX+CRcCNYPO7nZI2QI3viJ8dzqrGzH66Pi8fXy1u0Z2UNdYOeE14lGsGeVC7LV93B
wuJMz0QW+ApNkMjxpemoqkotoUNoSbwBgiRCX9miDgIIYtCYo7ZNR+4a5rg0wpLcPfuklSWHzlbL
f0O2XJkvvYM5mPWqRKiAqoPgrnFqvpisSsAFDpaTnYW0+C0HaQMnxiZAb9fVCC0jWRTQeITI0ID0
MLUB1WWN/TW2YKZD/PjOwwZxCDWMZ0iPmtFnkcI6Sk5sHVzBskNamO1sL3k2HOpKle96XVNv18LZ
QmdBmVCexqENiJDGtRcfSeui+2BWCKy0p6P5l085fkdnRLl1rix/gFdIBcOkURoZnxKmI5jbF8Kv
IQ6V99s6Swt/WzLXr8onACXCIhEHl5xD+b8pNSlboqbTdtTVsaFjJcz3m1kAtJFpGVrmSOzt3Cfo
MG0f4a3MH7Oid01IT9+S2E3CFO8FthECtzW1TeR6VvqxyQqFd5K5yWM51+64J99JHmdfkKq0eMV0
T5m3ZEeHTjLbSW4fwds/wdMZmFn8gHjKv2zySq9JQ1bdv0Jq10+VmNgimg3/ydGbUIGiUe7p6dge
ZBC8YVAx1nG6/AuLaf2LkdxuwlLE+DMI0LO3vSVVauHewsmBwyezGKPQnsDao6ZLibycI27JngIG
ttfHXGhQfYgy1JdUm+7xwbg2osskvUZTq2k+xZMnET0SYlcfNIXuL8FiIo9cCgJIpoXuXhN/rN6H
WnF2g/y0fliddx2VHWsHBFhLqs5jnTefPeBrjRgxRgc0pQ0zOOLj6dzI73htdXPdhokx6G7IjmoA
XZL9qXbGyZwpWryEgPCEwRWzwOoqj9i4hU9jYYtjWTY4fLUCWUUVNyzWV86gOSeDNvZd1vgKnDNT
wf6XsKTZjhh4mscCRecvTOJx27mem9tI2Wb/1eoc/Z/pnPhL5XNutp3gWP83zisPS9Av42cax3MW
aaZre6NHF3Wzl7ofrlVvT4WdI5az3aEgRbi2k3O9OYTQG6V43oG2zEzxqjktDwuCxYuTtxpeAktV
0wJ2J7t5+ktdxWiUF6/NyyfUL6lCc6qb2WHKwBEc2ek6cVAIx5uDlwBvWX0Y01n5O8deTcF6pxd+
zAwsFsM8YWQFOPMkkRH0UdO6s/sJ7b/m5yjYGTO3HjLhnhNo/BPLmGbtEBExLWZvzt/NICu0rYr9
bsYzeA3LGN3sOBIKuPCJVsHb0NlJUEhuNrSt5yuMwyXWvQMSMhaBuzw6JKLijfA4pbrH2PEd1jGw
AhQpa7kqp+SPo/Bf6nAamgVHZ5d74P0hYQGrfMlJfQaFb1p/uiWgLpAHoqdz76iILax/8Kg6pNy7
TjsYSItto/aAGkAhEi4Hf5XSPrEn0PJpaStcucwyl/E+1ZM/1CcdkKykbvHfs1Jgv6IzvpDFbeHq
7IfiOszcAxxcgKWkpNPtBGN7cW0MaN7x6C3UYIG1PZbQ+KsjEm4Wc4A6OQgrOXKpcwuxcshJCbTC
xa4bsiVQLZGoinHqSvwy4Nhz4sU3sDhE/4ZpigUdhILDEYObJ33PCVacdnmPzpTqIattPLHKc2m9
KeIiSSbpxUMqTxhnj/SD5UhHC8Oi/b++zsp/Ssr+D7rbfghz0AEUTRVxLOGYxd47K2tyeqbGsW2O
alLNo6zBEBOJRJduOM+q/3eVAEP6NzK/wk16D1890nTCzBH8kFaT1ZJOa1n/aYVxmqTramHHg0yf
6gaLQrHHVyVOqAMdj+lC29+3mCjX3bb2wbdfmvUAz52hO8EZo2KdODIg86WLwM1MY/a5ILn/LyEO
L9svtVszUqIPI1eMTZd34u9gs64tKbYTBijKdzDAFF7t0vFmJ5s3Sf7T0veywuTCUNDzEfVsIw7C
RVGRhrQtcb+Ha0QCfOORHZLNdfDBwBw5CtbWSt0oFvSoI4cCLWMwVtazUJLRCydD9y91aoJHq83z
plud984LdR0arCSg+N1tgnzQvZFoWHaeBz5JCuHmZxJO8Ie0NXuSEDMjaqLM0YS0u9Lyu5vx+ohE
OTYY6yjMsmUQizpkMvBVIFJoj9gvIJqbflM0q6xHUUk4JOTNDsYuZJwkhnQFcemGY+m0TBWrD9dh
ntO2GLo5Hkg5o79FsA1doCYeZEp7rU5DX483eTwkKspmx8yh9mLmDOBU+F9Dz+GQqpv4G2XQ8B4g
8KQQxTTx69md+xcM2Mxjolae7NYZQcIv0Gl32QiiNMKqJt8DwVD3UKuyf0IAxuiIz1acJjTzT4CU
lm+vdtt7R61YRjJWM/GeQBoZ7FHMudyKxFYhgexx/EbSwUgceiiVbVIYVF+GZGcwMENaFoidJyUM
Aj3HK+vPPP9blzXL7HqorQvophLCmy/6m7qooSj7SnfHKiOm8Rwos92KsS8+/HQgYCaYwAVG8AsQ
E6JWRo9kj0r6uxgd8DsKDhvfHsit7zQrVhR9/kbr/D/Szmw3bmVL069SONdFNINjsNDVF6lMzbIt
eUjaN4TtvTfneebT90c3UEdJESTsNnxlCQ7GvGKtfwBLUh/M0Q/DAzlf3je+RwnmwHBwu9ekOz9b
gdZ/1aYm/+CZTBSpw4wcQ6agTo9RmI4o7tir36PUzP7m6Ra+xGJOnoapPnZIqUvWm4GzHHS6gYQM
zzhIAQSoAPxtv4++qznSrCIOOzgICsIM8Jim8OyMwraOAahA57qg5FwcuPRR00A62YR0J6jSIGPe
Bwg/YKMFkxc6HP5sdv+TB96ID3I5NA/MI8/tSHjh/LIi0XZoOYqQrEQRSM4aCfZX0zFmmvGUoi7D
+yoD3pYb7XueUUN+hB9gtrckHavyqrWE+QFZnuE7fMSKmziKfzopqnk86qbBTeAKv1DWbFzEuauP
A0rkxYGcCnI5QrfoMVKPDMR/wmQD8040fypRIS1uS9UOEMqoHLQBr9uC+s59CE4fEyoLXoB2+td/
/K//879/Dv/l/51/yJPRz7P/yNr0Qx5mTf3f/zL/9R8UDOZ/vfvrv/9l66aqGqbhgI+0yWU6qsXP
f35/CTOfXxb/GXgBbMk6MU7Yif6ogjK/a6keEC75w/Vvt4QqoKqqpgGPwRLysqXe5IYxcV46KTI0
2ivMLSZ0WdQe57SWwsnhD1oz4K+ZCDbpmqpdtsZ6gEEobeBsKoHjCSIV+u6j5rT3OuWEf7YbM94M
ojCpHkjbcgDc2ap92ViM5j0lcjy9QJRVkI/w7OSgUnR3u5m3c2Xir6qpBqACw5ZCvWymADiFwpNj
ICkGVewJ1Q0rOPeg663b0ZCe93G7uXnqXy0Nk6ebAECtkoZXhS2XS6OGVNEh6Zm5aMmq74WdILVl
2KoAZoxO5I+64dGz3eI8TssWmSpUG4AtokbjXHYQJZMIS7E6c6MWbJenhsFTUw3ps4rOJTpeOQlt
3g/xTquLYf3VT00DCqXqlkWXF0slLI2p6Ossc1HYd4BaqlPxA/GpwrWR8f653cO1MX3dln7ZQwdI
o6p3UeamMqloS7HC7GR2svgoas34WmYwi3Z2wl6T8+J9tcOpKOQDXIrMtUK9+eIozSzgUuKNOUBW
e+7gNr78QR91y9Yh8AkikMVuCLAU0wqcj9y8T4wb0qdm8yQjfI6upkSayObYkVU+bLe5unKkMODi
aMLEW/myk2YWlSKSSYJ8XPCdLPkI7jTQn0MZm/ITTn19eIfToh3tjO3q0vmfZgl4LpttIF8HnV0n
bod4iCD8TT3qxSXp2Busg43weruXi3Pm/63UV82Jy+bAQcLuwtDIpexRl1cYmpNjHijT7MzgWrd0
FbMJkqEa23H++aslEzRwqacwTAFvqN51DDT+rptiH73RNPy03aW1iYMhq1MEkRZSboumdJWUDPym
1EWFc/g5Q1DvM53y0yGR/g1hzS0BWbvTvbUdoWvoNJn80UxNu+yelZLNMQMzcXtSg5iakwS9A95u
P2Dd4vPSzMrqcbuXv47m5ck2X0Q2dUzN0azF5TeiU9VYipG4A67X321qT1CB7pQOM3h4Nun8joCs
xMNhIIWsyKK5NvvZZ237M1bn1aJwj1iaAyFzcfpMTlOZqS4jV/HhQx/gTbcPyCrAwZOogtQ7m2N1
armlDFOQ32WwL4fZjNDm98cgcj2gaXcQwQpwlRDLXvB7Vq+KpJTnwVGNnRN2bY/oSMmZLGCDbi6O
OwOtnPnZHrkmUgtgSseuPtY8OYfj74+lwVFObA0U3nAWvUug91Fr7GLXwBvioR28or0e4qkUVKdK
b+d4W5s4QzPZjVJj8ZiLFdvlPernzhi5yNgZ31EFVe6B6Vlo9Kntabtfa5sDIqBKQEic4eiL8Wv0
kTq7ojNrQpVYCpMFvBqCcvyA/DtISpgh5c6Mra0T3j2GSViI142zWJVlmqupjUOz2zYV2p1BPvQ/
xtoiHm91CGT4OVVDdUPgLrrb7b6uDSvbAUolrDB8IBa7UtZeyQ0sYheDUXLpY1iI05SZOiU+wryd
xsRqa6aGI6vqmI4Q8zi8OlW5Eb1spPrvAm+qkHo3gk+asCF326V+o4CpP3IItLD8rLH/aKCeifxX
YMkPNeyQB5LIJlIXOO6Q5yQp8CVWSutuezjEfH8sTymiPU1XnZlW9uvnr74QI748wf8uceFMAtSD
tnubKtX0dwwpEQyDiAFtmfpz52BfhuybaFCsD/RAuw4QR9/+lrVtbNmOY7O5LMA2i8Fq+l4VCNpG
bpLj6oWSlAojPe/VOti5U1dn5VVDizUQRtpQx0Ueu02q1t8mEHZQIDshxF2bgzzc2V3z/7YcYVzR
pE0Fi5tnueLU2gSnI8uY12GHtTtgKYX6c2XZ5AcR+uEVh8sbIL3wHQoU9dX2mK5sbaJrW1VnQq9g
bV0uwGxQQIUkiTzjj6qQphnH/pq6lZhB81X/1aaYE9xsN7nSX94rqm1qgh1uyUVcZmRD61RNIc9o
thb+0e/x9kOs2QhGimW+TtoqIeP7pa8FBHf4jF7yefsD5gYWAw67mr3Nw8k0hZjH5NWSptQVADZK
nTMoiP4rwB6SP1Ymo7uxroZzXvL8NADM4HObBVN53UQDeM+di3DtG+aXL7MOMohEwuU3VLYExYn+
+NkHWxYg6Kr5j5ktm3/MKMyb946Ffc1PIOYivrKIk8R7C25L+PunLFOvS8IeHlaQqC8/QhtgtcSl
4ZwFmE95DD3sYnIyTmH5DeCoU1wXDtSQEyIJ5N+352Dt5NNsSdzD4Sc1IRd3ik7mGEKR5p0dBDXw
X46wAb5Skab4AFNbhb1OnQNHUGYQFtAwtXcKQCx0ZBSQpKQibF258UsuJZxLndi+4RKRNyJRo50o
beUo0CRAce5YjT36Zp7iFrYX7gNnagXJfWz65J+NqTP+aSOreL89JvNeW65LWuBBP5+0mr3YGDGC
Z76KfepZ75iCo2lMpJCLshcPSpf5JcJxdR8YV0UrnHCn6bXlKK1fE6FT4DQWwQQK3YPGGDhnkIvQ
ZdsGkfE+EbzrjYyy5/u6MvN/IHMm3+pCJC8DsrLR7Xbv144FYjRDOmgsMluLKx8fYhP+n+ecATSQ
skcNYEbEBQq+qVoCiT5IbjyKKrgj4vd+t9322ilIWCNUMkM2uZTFKYhlaguPQ3hnUNA9JUZu12xW
CULe1J9wjEYPMsz+pL8Ghy6HvjR5n15uvsmI4fIXnneOUc4M74uOtGuEor6D1RP8J6grLPQGWLSP
yE7Qfd3u8dq6JtyHYuxA+DSXaw35m0zABlDOUapo4xEuRQJ8SpOlHt12RlONO5fc2muHplBF48Bn
K2nzB706dD0D/vKo984Zo13ng94kEbr/dVY+4Ro9W+HUCUqCDqZH7WxxMFGBVpRWPXYtt8jOBSTm
pbTYaAhG8MK0dL7GkYsLoO9YzTj+emeY76Km0CXtu6BAnM4tkWC/78p8/Bg146wOHZYAOwYtupVK
htpWiqMl05TlKilLT33anpS1YIs4SxMk13TdZLwuBwm5fJxPCl05m1C8v/jV1D3FzBOZf9TComNX
dymKUI2F/lWWwGqiKuN8SALkQm7CZJ667e9Z2RZz2Ecak+uSJNRiS1I/tixE7pVz4vVdw1MUV/e/
pyQErkEurDryXBi0na24EuTNzXEbQUhy5DLeDCGbxe3o2ecuBc9wZSkeqqw+ui/Tzg281rl566FK
Qt1EX774BeiNElSsc05CfFupTgj1UbaqF+NkkE+f0wAJiI/b47my6ajMOtoc6EmNrOzl9Hpeg1qL
FxB4KDhvKJNSjNeZE1TaXRAnCFX8QWs6ETu2DRQorMWOw3cwxDJT0ho8pn98nE77D76jUQAsceH5
gzyCrpPtNnXJ04nHzGXfyCx4ZHEn5xzAf/oGwCe8NouiRC7ZD++3O7Y6c7wNmTxSs7a12L4dpZMR
trR3RkfTuVcw3foKM2vGEKlYt4zZ0BnX2y2uTZyhGpLbweStrS6SbEOFPbupcngldtyfNYDjoCzD
tLpNCN/Mq+3G5pFank4G8bhFBYYH3LIoMvn+oPstpxOUqdo5xiLzqewBrTduKvzYPoSGUTZHrJFx
Q8QUnMJiVKh7PV47r7kQTWEIyzbQwFnEhtYg2hAEKXSgrrT9k8BoHKVOjbrgCZvECBAwZj4lqAty
eLdx3SdngKFdcOq9oJF/Mvw8jLgmuauAfl6uLZl1oFRZdOd2HJFiwd+7+xTDXMrQPcDya2f8Vyeb
+pBBusgm2bSYbGW2e+/NXp5JVikQpcdRHpMe5XAVB6k/acwURJekVtEWthddQ6VOJeXgO2dJCfYq
01EqO9gI5L1M9ohR6fbKWts4rxvTL8exM0JhNZknzzKjulvYo3nwwrG8MbTQIauTy3KnwZWhpPpD
At6kd8I05pjv1aWPIhKcbzI859EoUJz1Ru8LIKzPeed3O9mwtfUKLo/MG1UGmAbLik0cYlAYDRWv
ykrTbtKmUp/wIfFtFCar7AbSPnaEpgPzC8HJEBgz8hGY40bFz+0hXonhDfbLfOTaJqmyRY9Hy9Ms
vxqcMylQJB+TxIbnHXNwekcJuSx5HoOwLD8PJdiznSfVyuzSNEG6Q/qaYH5xAjegCXA8GcigNoRS
emSJzz1OZ1foxKXvBN6Az9tdXZlcdogwCNoJnIlaLic3D1DkaD1HOaMrzTtlkv5z7AUCiQdKqjsL
aSUqIDSf30acwkzvYps4cemlwOm8szIBsztggjPiJhnO6ePtTq0MIrVoixOPmjTqS4uGULHCgicS
ytmQYOmuNIxwAf2nplLfYjmV1Z/BuU3azutrXhSLE5+qg8Mpy/OHuG8RF4B99/yqmXyqY9i0fAwy
X56ENqDYb/boNh8R79eCpyLwQ7xbhzL5e7vPa2EnJyulFoG0B9nWeaZfbVPc6KyqHDzfBQouumuN
heSAmu1mQW4QMs/C9LU7skghIJ0MS4x4SLKvsAIRV4UjidD59veszQH4Nx7dDqOi2ouFZWVYbma2
4rsAsqHQCFQUqTBnnPsxqNLInMSn7QZ/PT6WE0C2l2IvLyJ27/xFrwYA0EiBworNBMhZDxPhN9NN
+e3yduxFQCZosDLH/wDwSfeOLQzWxjURiELkJGpl/liFuWnj89en4h4GRptfy7ZLURHo+jG4wahE
8U6z7j1M7n6y2uactoBXmqARyVNfdspnpS7id2iJkieGYJEP/iN6OE31Y7uba8uMYjaChZyQDsmn
y176aMHUPXKWZ7x6PTsGwFQ6w/tUjNmnocvsZzyR0rshsezHDp+Q03bja6eFpQNRUHlz2tayzlTW
gDNDJ/JdVJDrL16IegWORll9iMn17rS1EkGZcyTKBrYlWQP9sqNhK+CzmqN3hkrN8xm+MbRoD1+7
4uCn/ZPd+BA+yWmJGm3cXu0PqCEb0c4qXuswCS6KAiCEyPItVrFvp+DG7cY7e2gNnawaRheWg7Ak
1MCc/uBFa4KkoRWSuNw988e8WsAZxnkCjxae85YMH9vBMD5ohWPdyFHgSeUp2UcbaW7E1C2o/Tir
f7ESLOrqSpkAcqGxcsCKOnd2ztKVu9AEme+QTOBQIa9y+VGtQx6h7aR3LrQUaVQLaJx6m2Pjqx4Q
1C7EQUUBC1EF294Z+tWGOcbJaPKOFNbyJhwsAz6d7ZwR9JqupzKHqeF4+tHXlOQDSp7BCZBe+Nf2
Al/bXdIyqJIQ76CTtZgCqrnowyNpcM46xzzCu1Oph8DXfwRkjGQ7wPb8w+QRKeMV0Ubl7Xbra2em
JJ9DFEzQzuK/HOtKq6lvRo1znrCLRcgJyX/rAF3MvE2sPuivAkQYitN2m2vbjKCVPU1Fl1trcWrW
fV3HRtF6Zxu9yeKAJ0ZzxeVtqQ91b4pnB9G7bzAiTLgPiExhN6S148ftT5i7tTy4yeAAWbNNUFDq
ots5UH1y9pZzDhH+vu0IEhqw9fZfbRR0+XG7rdVrEuoeaWBCTNRMFzs6LLBeijTOz3KQwWM+miCt
IM/cEmFK+2xi/O48VYg2wlQ3MjSLc/vGQfdW1wY73dlaa+lzrsZ/f8siTtHRU/IwwyN7iFj9nY7m
zOdJ1v6jbnXiIcvTMkRzEViiFgDOPI5plNisRtv7rup1S+WlEMd0AA0zNX38HpE409nZg2sL0oGj
pFm6TjZguflH30kgngfeGV3u+BNKSyZ6kiXgvqtU4M14RDMSC4LtGVrZghZrQFqkO2wAk/rlJjAA
aHboxfquY9QI+hgYchknK+45YJrRc0ddwqEAU3qNDmWt7uzAlUPHUsGPAOlQQbwZy6XIkk9jMJxn
O5tB6L0v9Hdqj7kBtpMA+kt9zrOS2wbUud3rlZGmYX1O40pV0vXLXlu+TYo6TQK3mwHrBSJv16yE
HExACQd7goJhu/9/LS66ivA/iuVh6ruge4vsWvhE5UcVMps4Ccyp+kMhGufzdptzLxY7nVQW2jGC
iVVBVV72shJ2DeGR4UVcrPmM/L83+2Qh1fwHoymg1qngJFQL7dbLdkK9xazTG32XwXbuwcdVP9rS
sMMTSjyZdpST4+2UmNaersiwkGsg5cNbapkD6HDHkHrKm8PxIu84Eoyjna9mJopR6LyGilN90+AK
fMwcxMUIXfrsyjaC1N75jnnW3ozwq89Y9FyhVJjEeKeeVcx8Iw6xgUhYmkiK42ge3m1P59qipaRG
OhTtYMlT63KY204dsBIJQ7crZfQ8oz8Po5cmT12Gbaum5HsQlpW7CiA0gYjBPWWSfr1sr5BFBC+u
DN1Wj3UIp1E4oE5cNVXyaPnjLw2z0fqhIsB7D1I7CB4GtcVEdLvTayNMsdbiM3QyvUsAg+QhEON7
AGRHmVEthOr5p74pfdeoVX1nNsXahnnd2KLHTQd9ox200EXLzPkZynZQb9JItDfVaEJWRG8PGgFB
G/oNhZOLuwaHNgy5Bwg4oOHhTlAO0k3ru1TySbuCKjnu1cBXh4Psu0Wen1f98j7VY0PHOJsvHFVj
QOWmCqRxk+pNiC5VqiBisz36q0vOtknqSarBPKUulwCeZCagWofmKlAN14mG5c/1gAAwWn1g7IJH
w2p/bDe5Pgmoes7PSoek0GJPeUHg+wDAOCk1B1DjAUaP9YIRyQi/G0ng/LZTUVG5a1B5ecxSx8KO
xLFjYqUW+cw7FVrtdIUpHjhAvIKKv2Rr9GInm742C0CdJKbYZHr1JdQqo//YXdqRG0CAj1BDMlDQ
R+T9VqnQRtmZg9XGZmgV79AZBLgYD2R27bS2lNAVeCL67+tJaZrrCYvJ5mYqg+yf7eFf2wIAaqil
Ea5ReFlsgbIzRxtd98jFkz1IUGAhcn9BqAuV7e2GfmUXl2fnXI0AxUX0Dabhcm3FfWWiapHGrlkq
KB/GuoZ5stXD8dEwmy2vABvCvtfAq980YTTceXpUnICS55jgmeUt6t3d9c4nza/5N5/kAAyc3/sA
9hfRam3Uvg6BP3RxGhfd3RiNbXrd6gN0WNUKHkqezd4H9P19mE4NJim8g6HoUvbKg51jb23jma++
ZBGrJk3RBnqvRq78FoVVd29mSvlOeEHogbMx6vIP1pgF7FvXefpRcF7M+nyX8F5BH0rL0vKXwXt0
nLJO/8sE1XC1PcprXePuNjjSCRd4fl3OO9GzM0Hmi9wMGRf1UBPp482HoR31IeomxhUARXVnsc3f
v5xYizwhGRzeuLAwLtscMD7SRJ6GbkpCJXtyvCFubsCPde9MhzfJdVj2eMi3BXqD8HqHjCrNdqfX
ttWMV1NVx7ZIOizmU5/qwSytInA1s4EyqklF3uE219S32+2sHRZUj4SkrGjNINfLjiqK1XoqO9jV
c6X70hcj5reJw12Udqm73dRqDMbVQLYIhgJB0GIi1cYm6kkC39Xq1v8qB/Q/r4oqudaxVD+Wfjng
KBsI4x7d4/hL0Y7FHb/jODtTO19By6klPUYtiFB3xtpe9pjiMxVMUO7uJGWrn4YuiOi0GER9paHh
Mquw4ZcrDej0p+0BWFtUr1tezCnWl16LILfvgnK0tKt4yBB7R1VZ1z54ia/cKFM63uNQ5gVXqI9j
dLzd/No+kirVBDwDSA8uYVYC9Cr51yYAoS2aawfpvKcpbuNn+H/4daEtUu6R3NaGWlLbNCGjAEfR
FslQpC7NdvBJMucofn/0MK34WOOsde954YArlkz18OS3iRLvbJ7VlUaqQjjzscH+nVf9q1Sdo5Bn
Lgh8zo6NVup7jFgBrflZqT4OOJXfdRr6I0eOdT9ATCQzf/odwkrXQTxiLvkHg45S+My8Y90vsZ9j
0QckSg2GYDR6ZJhSywD71KCBYXeiPVJrUndW2eqgU9GcszWOAUL+su8kHiGPqUnoztYTL8OE+aMM
i+EfLaWwfZjI5hxVBR2qP+inYZO0MenrG27HQEoU4dggcKMpnFzqSK36oXdKfXrxQJ1VR6MWCG9v
t7l2dlGtEoIFC4Rm2VMkQFDxNLvQRRCg/lpF9Sz7NkmGVk+RkdpubHVYTYOmGFNSzvPPXy2pXEuz
sJIidHFBgeaaYl7wTPyI5no+6BxioBYg61OlQFxmu+W1nBiPViJ49GNBfkjtsunC9HNsU9B01ahr
DIdMx/AXNa2pPXVJhXybKQo0mP1eafz7HITflUCt4x3YHgyNDM9Qnre/Z+0cmfHh5CP5LMqwl59D
7JU33eRwjpRe9NzFgXwsFBxsrxs4jT/idsp3Lo61eabgyqUxo6epUF426CmJBhVbJ/liFlK7QsIu
aG6pDSvpTRbzct9BiK0c01y76GmTodAtw1yeWhLDullRyNWDspb3LQAtlDxtf0QQKZ3q8V3bxlp9
i3c8aigh5ojF9fYArx1fPAotZyaAknISiy3s9CiZaDjvEVMr3jHWbXwnYLujt+LFzj9OXyknfRLW
g2ng3z3JHNcEoHbdzopfGXYuaQOIBlMNjHsxz7aBHgoG8c5Zy+pQnmxtNPwjjmlaeS21wP4D4IQ9
g0OhavGOI1dzOctGoOFbMCagNPw+f7TgaVx3UdEgVG1ox0Yo4073VrIVNmIUJNdtSyeCX7TXQqHM
2qKTiCE76ru6n5Xgxq7p05tYdDhCOcEHtR2FjiKHhw+EmBpUqLcnev0T5kwJF8SMkrzsst6a2OzE
4CmASLYvfSmT4qbEbc6/1eymbz8Ba/UU9Dcc5zlQIAHeRGWYV7fbH7GynQGoGqQI2Fq8nxfjYHed
ia4TuNw8GarbClTHPbIzeMR7sDk1dEF2jrOVg3QOAgWMdAiI1K4uO41tbqDjVeOda470H3XVxxg2
mbaKy0GiFCa2gmgB9g8D2jbhzsm1ElTDvGe+SW3OIdbiDPeQIeWITcFa6kmELoIuk1nxCMLl9pCu
7Ryew4ypPoMpliGmhxtGitScc645KU7o0yE1TTrEPIB6per/+41ROiXlwuN7DjMuxzNHLVLkpgKI
rEbzEEGW9AFgLraHbR5+/pOmSLPoyOmY1IMum7ITFZOakqZGM/ZvEIrGP6jOlc+tpXe/nzH5BRKY
QwkwjcsIDm5a6USdT2XXg6WFcIE8VkWnPo4RRoG/36u5nEcKiQkDNHrZK40aKsFvK89Opb9Ilfzh
EZULdGtVzy++bbe1tvi5ycDD8vigojBvxldRRFbj+i27SDmLFhFUZHGMQkceDbuZK4Xkwd1USm24
J8dFYXO75bWzBgw67yWVCioL/bJlNL8TtfDBBiDP0f9wRFe8T2z1R4qz4edpaj5mDbJrmDfUL02A
NtN24ytnjFRVMNdkv+j68mxXPHi2VNJ4c4m6uosmB2BzhoZVTFYwaj6mUR5pf9AkmegZ8aeS81/y
KdUGV7guiAO30abir7TFI0EdKSwcJPLXL01amzthw8rUckcS4sxoGhSbF/uwMIe+NeFUu0VvVI9e
3eXvkfZPjzkGHbdegBDuIdeNu+2BfXuiwd4kBTOD2Wl2CYUrZ/nGHGmW8yiz6MUTBvI82TDo37eb
edM3xKyZOo0QFFwYaI/LxaNHapop2B+6NXI5H51MyObQDXYRHOxRb5A80mV4qFNzD6a71+5iTDWI
iINAqNyFOK6EB882nxHSwpxbyXpsO0IVFeHR2xnTN4t17izJAUQ4yGdSXL3sbDKMnROgl+92yBof
m0Qxjw2gu2NWN+N7p2jz3z3qaI8nE9VUiLhgOBbtCciVMGX9wrUgx3dQIQpdxXHJKpT3IRie5Pr3
55IbkDQA3DCeh4vjDiX2HDHduESVV5boDvf5EQuJ7DauzOomLwzrCjdI+/l3G2X/z3REDlnW0RI3
OQ55kRrmkLvSDPHi1ZyH2AvRt7R6cnlpGSkHrKqrHcjfm2tYp1FehhZPB07bJRyq9/IqSDU7dwXu
IPYxIO3xwnmjjseyGfOP2z18sxPnxkCSM5VktiBXXK6aLpRVr41Z4SYjuv0nVGsRYARMh4LddkOr
vfp3Q0vQOPrEI+IhSeGWRFdf2jwvnu2C6jsqtihobrf1divQqbnST7QGTl5ddIqTMyLp3iPJUhTy
uY/RAwwnXBE829eQoZPtDsL47X4H9885RrYI+rGzBKEPmtlVwP8yl1QhFRsWxx0c0ZFidxKZD3Ze
K89l2Jy2O/nmvcfMvW5Uv5w5gUASiYood9Mqnx5ZGQoWgiSo4pPES+BLWyb+j2A2vO9S09s5WNcm
kyc0MSI0KR6Si82I54AcEILIKZlmNTixRHbHoUOn9Ujhbjhvd3RtiVL7pnLyS4JjybDwZGLriNDn
LorP5XM8YO15LPMs84/b7awO6Fx/UgFBArterhpFt5WpbjN3Gim+OCmeJb4z/V2p3o8ht9URlUAT
IrJaZMnO0T3/zxe53Xkq/92yXNxT5dRpPpZNmYuGsfxSSBJC1pSq11Aq0GlvO+fTpBcD3kh4vXgz
8Fj5tN31tQ3D6kVTgdwjaON5Cl7Fd0aLyG+Bw5ZLyfdB0wrjnVbJGjVtjLG6Qct+N5zkaa5TIeaZ
TowDSuyyucLh0OacQUIpN5pDoQ4pnHJJoo3zI/6EUJ187NH73rlBVjpJuY8XAG3/Yuxethojk5I5
rcxcoO/2Q6jm3g38uewejiU2WjFaI7/NcZj7aZBHpo/clstzKEeUZUDyL3ORJ/XwYtDb6qZrOw3t
9obswPYcznO0WESvG/uVnXk1h2XRVzVeypmbFU18GqCOlbcVUo/Nzr2/slh5cZO4ZDKo8SzzTG0K
U4RcWurWelGKq6512jvRVvXPGZzslnGkpB3i1DzGDtVsI/ASKYO6Vw1ZnUvTBm1HvoNoZ7GCqrYU
IQlN5hL5XugT8XTjN568JSCZbqYGDPr24K4ceGCLYHtDhydZvBSpaoUCwbrTM7eIUZlXGk45bL4d
7XaanCz73TfAvGxgxYFRBWTEYF8uVM0sserz/JyDKESuNsinFyqG6l1Fmekdtmr+znZc7RwPrBlt
ww5Zqg0J28e/cKJzedxVj0NrKPUBK9IgOyrh4Og723DlsuTm0Kg9k46G8rvonVVodpXUYc6DA9/V
KELcf/Js9VlIrFm41KeTp9f2P78/fwipU+tHu4OgYF7UrzaHb6lZjO8vOxF6x5NTwF7X+8j8ltnp
nhTJ2tLkWANqSL1QfVOaFDnSqGD7U7dpomx4TPUoVO5zFArGJ2LkwfumtgoemTtrZnVUYTnN6JVf
cI3LDpp51TsZTBg3KlT1EzgZqd806hD/EBRhP5Ve/ARNHs7a9rCuXJmgGRHsmFmyNL4YVrsxprTS
69RVvTr87GBzd2harZBH2YcCq7uM4uEhGKWW3wYYpAY7cd5qpxE7ETCCIesuqT/UL3JPKKiBIXSd
HDwPx4vOKT15UJpKnNpgQm416dBX3e712n6BRcZAk7mifjOvgFeLyVbNJsCxkcOgr9K7tgmS09iq
/mcfIMAf9HCmKcz00l+IhcumIKXpGZ5XqPEJLfmKLnp5rJQ+/jCRKLgzSRZgjav5xe+CZTmAWL6z
1gTSX2ArL1vFu8PTgeAhP6Z5iKqOaA0RAflnoWLWRb5AObW60fyMmyD+uD20azNKBA1GXgMLB0Pj
smXMB/AfqxE+K7vGfgKKj18QCtjpoSiK8ajBND06ZrGnt7ZypXGwzNVlWp3lZy5brToVuZDQp7/E
ebewTPuXHufHYzbquLuEdYHSf5y13GiB45kvQdXZP7b7vXJ5E0ULmyCBtUzB6PILprgTqlfyBZk2
yeg+7NLgPfRA+ZuqquDpmFeNm5tQmhffMtujRYFRlTbyRaVvS0x2krFt76qpinOcgBDFvt3u1spO
oTlA11RiVHjmi7iS9Is2WKYVuVTHWEl5jv37o+UZ3gRlK08QCfz9A+miwcVMTnCoeCpbiINxyOIo
YSvY5ylOfS4q3n9YBGEjhLn0j7jspw/bfV0599kyADSows1yq4s3kV3lWhzbaDXpfiONg9XiW3yN
ZHz7pXR6568YeeOdRbOyWWgRTUKyL2BhlmifXlpDY2CQ51ZlFbxX9cBG63XAVQ8jkOofjJAdnGIs
DBS2O7q2W143uzj02w7fKGEosev41fe8yO2HzGhiCiB5V34vvOoBgMp7jGvaezz48vK03fr6MEP/
4y8PlmV2pM5GzdMaZnhCIcoFVPVQpv74vYGMfWM0dr8T7a6uYPJOv5ifs7Tt5cbU8A9Qoj5OXGrY
VH1yzEd0X7hKJ8xk56xfuUzBMkFhnwXMuE4X4yra1ssctGxcJ1HvvbJI7/UKCvuhVvz2JmzCBrPJ
wJtdL38f6DkfC/9uevkAdUoZh31dJq6oIrTo7dKxT45imOeGCHBnRNdWLWVilC5AJcyvo8sRBWiL
CExsRG6eth2K/JPWdPdamXQYRSk2ogaKhkNOV2Iq8genEVln0lwAvdU3CNOs9R3SosBZ2Uvjw2DC
cJMgnn8abd3+fogwJ56pP//CES0TJF6gea0IlMgF0FjdyXKq7zqEIp6TeuhetjfE2golQ0n6gOwd
9JLFslEgG8Ujnm8uZovRjcR9Cjvy1ngX2lwkf9IUdG7wWHRvWd2yMQzhZ+y9aiqx4Oqwhr62ArxD
sBy082HnnFnbD6iT/E9rizCrGeMBSUnkFjUckLAEKkAqPQmvN67CJHYOJZYb3gEdZPumQC1oJwR6
C2ZgS1Bco2zAUcNDZbFMKbkoqt/RetoSC2Kw21N0rTWtx4kVUQObMtugPZKBMz+mOMOiDw98+T7B
QXYPnL42wcigEd+ayCNDkrvcMFpJOT8qo9RN+xoFviC2H7jfK3xvcRvdOYNW2zJJPAMsAPW1BCtj
VFrYpVASrhQ/QoG/xQCmCGvQomVT7gkMrkww2GtYoGRqeXUuE3sWyOe4aWXoyqyWV1ZcOU9yCJPH
xIxOcdsZfyEGaHxp0GfewxSunEG8BKma2hZ3J3HX5ZCaWs7bDMsttw+t8h2Ou1V89DCPNr2fCPoB
O0YXeu+ttNYmdzRFVAno/42sX2OHiCQ3auB6eMI8RaYRDDfYVuaYIelxpTxhyqyVV1kfYBm4vW1X
rkxKe+jogXefw795Hl69Vya0dyDWjaHrFbG8VTuBmwDqD8Nt1FTFO8wBxR4MeK3F+Sk6P4J54i+r
mEmqFS1m3LEL1dI++ZHhvK9RboYBjxRpkmXD3XYPV5Yts8hs8uyetYoXtzR6yXhGdigV4/+Moq46
FMcCqFF8GmHb6zvDudoYoqeAxQn0uMkuh1MiizLY87KFqturd3GLHMTsrCGL81hH+vhju29v1g0b
hBoU+D2LfNAbraYwBBahCZgKWe/wgu5MIPpXua9jH5/I2EfEA0PY6sp0Mvuv322ZBcMlxoNMo9K3
ZI77/agiVuy0LubgI/BEESF4YSkWelthaA36lcim5nrEWGDn5H8zwqzUOT0Ehgs8G7Hm5QhHmZRh
PqQ9kvpN9ZTn3b3fomSMoXDa/27ui73IUcc9jRg8xhaLkwBDEQxLncB2Y6MeEV8whpcQ/5Irpxvt
3z1b56ao/XLggE5jlV72qqx6c+hEZLstNc7+lCsIbpz0wBwe0gzHoe25e7MD526xEYiRAdhA/b5s
rIjApkyRkXyVMghOfu1P/xi9NZ6DWs0/s852o9e3y5TOaWTPyA3D2FoyFadCT2pczLKvfWCmJ6Oq
UWOaUid9SJxi+tbr/XCHjKfzB93k1Q4SDRABSLDFXkQ2zcoGp0q/wqa3jlk2+2QDTE8OKBykt5zw
jfijFk0bcA8pIEZ5MbDsxIiqd/I1Lab+MEBVfErt1n8K8NO6LnK5d3i/uSRpgigZAj+Pd9Kmi1Uz
6lbRK4NMvw5QHsgzhcqpUc3hs6OZ7TVOgAFY/HiIeCY43h5R26Avr0oK6M+TWeemIhtNPQyU42Vf
0ywKcOIco4+FwJA8m66a9nZ7mS5BwgQ0KNxSBOJWhB+FRsJlE0hxKP+Xs/PqjdxowvUvIsAcbjlZ
o5W0sjZIN4SklZiaqZn5689DfecAOxxBgz2wYRsw7B52qK6uekNr14b2rA3VuC1k2TxS03vSx0mF
Z2lEj+VQK9vUTSH2Wlp9nbT19ymzm4evf4c+L9vfn0qcQVdtbqDMmEb676e/Iy8aICHqVD1ZurCV
EjsWMXRHLDtb1NpbrwDGUUy2GW8Q01Dx7EqT0Kh9B7Pj/nYS5mTuQ+Re2temAbizzhrP/Yn5inxx
UgBc6Yw6GRDwjwsQC8yz193I3q7fOsWyfrVKo9Z4+mXdjYGi9yUl3w/A6+mnWR40t5kTNIe6pW5R
Yzd9GQda/DT07pDcAGlonvBJxHWUJBdg+OhgpZyiM23tY6MyjU1lD6owNnmci+k4qqWm3TmxEgkf
o5o+QkUPA3MIa/FU7pSxSIMbbTK14oDIVmbhjYY+zaHM9Ez7nqb8S8fuDOsCRGIR3bjlWSEOPEwn
rn1yyNPVmupaDRynGp/RzSrugcLFre9pmDM0uhdu7by7wJiljLPcHzMxYW6OzhuWbbo4hmXc54qA
bPRkIZ1o7ZR65Nnlg6Ku7CsNQ3nz2gH5on2TZANrD0mgcWMFhZbjx+qY2VYmofukRpGirQMPyQXf
y8fOXVUxXCl8jiOZ32d4rKV+X0zhLb5tjn1t4aPogKgBV72L3ErLf9VmEIRHGWDUWN1OQ1NWzTe8
B7OdadBGuZ8SD9poWrQ4kCH5oeAvL005dDsaLvJKxXG+9qUYtPhu0sL+G/bouus7KI682HWEs1Zh
yunBzJG+WtdKx2kUjqi2yTgO3R7rtzTYFUk3296LsLhGGbxKkm1bekN7NbiTpNLWG2Ng3xRdJl5T
yl+d70DLrzYIMufx82iOiNHXqXCSlUC/EJtmTShmsrVFH8T/QV8Qj97IlB1zeuHOqrJwXvpWViXa
IBQFTLrvfmNVlnI0qsB5ckiMoo1ReeK2klOLo3yAn+3OQnEs3NTeKMzDgL1guW70Ohs3Uyf7coOt
oWj8RgzePSKpeumrPTqKOzg5KU6YFlzb1RDWhlynpTE2W6gobXyQCvUYqNmTcl9zjQX7Aup05kMY
GaIHr+pLd5NrduSu6xYA63WuqqXI/QAV8W4Tain+1mBuB+fYmYXmrEIdMbZVBQcBVss4uD8R6Ajs
o4PZVPXAM8lsb6zCyk3a/FN6pbcQof8rI07rtczlcKNasm19YUWxh+LsJMND1emDx9UnK2tjGoWW
7ZTWc5Jvaqqn9k0ZN7bAplJO0x44fOL5jRshIJ1NOQxjhN2PcUvPbdWpSZ8/hQiJtauBC/7FtWtn
XOEyX94ROOdZS8wQ/+sCkZyjATle3DhFP/0JpyZqD0FTOCUOlqiuwF4Xqgwwyi2hJ7krbit73IUY
3GQ3U68qmvCNlLBarpUMDvQ3k5QkeMCOR2sPVRV62jdTlUp+CLJC4hpvtFWePWCKrITboauG6Fnr
7Cq/rVVHIA5cNyLQUZbkwVGijhiryc9AidpoNppHZkVfZeCkrf9U0IX2MStAUR2cqgiBjHaq0604
em3zoLqKnodbfTKMEsPjGPV5v4fyFFz1vT2UnJoYvDts2E64CZoHlRt7v2Sgp9Ea576ACjoOSb/L
MQrVHxGixfcT/b/Qlx1AwENMUNa22AXob4HryaOpQXVew67F3E7vpGo88NYc+2fNKA0QJ53aJj/6
srNuTAUmx7WFq3Llg3RCIsR1Q0z8qqD3hlVo6Y1cdx7i736vF5l6jzlm8tZS87duVDVIfo9U8Gx/
UJJsWmEJiEA6wtGar0rHfrGn3PhVwefHTVqJNLm2xwl7y6A0euF72AnXfiFcPJj0KsQBr3Lqovb5
7+HG4yU5gCmaYm1Vo47w6uK+mq3qVMnuarCJrh/ZhTvsc5oqo9/VIebPFs/c7KrCW6reqlETHSZD
GNpaNs2o+N7YjA3CcUrSqhvSKR77Yd+7tx0iuJVfm3auQQeyimhnmAk+zRuseBR7Kye1Sg8dBJca
uIEQnvWIskL2GnQm51q0ooYqhyueeQuNrGmvhNQD87qs8a/Ntok6mfZVLIPolyWSsV6LyYAea0nd
RECjCq0HeLRJjw7v6OBEiExiV4R+5U5sSB0l7tvQTIPmt/AAJ61oB2EVH1bq/HVF2Slr2vd6ueX+
16dN2RKivhed3u3VPtd5rslAwzl5iLIJMSQRtLdTHcH4FjA8f0vcNt652Ey6ifk4bqF35upr49ih
DmZ9As2FLr+od1Y55Xeql3rWqrBlYm2MwWzL7cjV1a1KuzKHrUL/MvadNLfxek0x+dkLuiHgQQPT
+YUFYDwe+8btxNoVltnSxvTGO7AGoKn7qWnyayzFhbsp7XiwD7nWs5+1rNBtH5h0Ie/NOI/LHXCl
zt4Eag7svC4dRbvuOgrc2hqVp1B7GbNWYE2hVBM6edaQCP06nAumNPxD5tPjzmhXAe+Y8leb9GUR
71Cvwgh0LcoIh+CvU7w5kzxJg7AymGGqGrUtyk7LGgH98aD1xnR6TjAu6PZF2IiHCrPe9jYwAs64
yzWCdSqfOGyLpjFKP8tb9x91Pmgz0guzVWQt0DCkZz1nNn/VYoymQ+E7srXnwBAYZhL0fyOIg7hG
b1/SbjxLkhiKkiiVbnTcASAtsnfoCUkUNqX+TFTMf9djEx4d3C2emhL17F2pOeklc5TFW4WPo9OH
Dg+CQ/MLfgnrTlHWSklpoxdPmJHlIyXV32hdpl03CrTgsMSnwMFxmZu/0coLy/tRmjxZ31nelH4Y
XVw0Q85gs7UMXYveUPIcRo1yn8BHar4Rz4sC62mRuWsrpIi6y63O8m6zDD7vplKbqtvIcCJRSo1E
PNlWF1SHoOrKBxMQbkeJtfG696CP3MJcQ79u45+9EqnqFipfph5iT9Z/qty2BbHMzYrjBLaw25N/
5cYFiOnZYmI+iW4BDyUOyPyyP903XTLYNTo11vOEfoScb1gtvEv1SB57pZNspKot5ObrEzNvkNMZ
dbBZQzoNTp8zE89Px5Rt7o46jNHn+SZp/ZQ+ZnzVKhQy/MIL20tCrmfDebMWOYUmMmy8T5ZQ5Nzq
6eFJJXlpGgyMV9hkxo+ZihOXPQhx4b33AQ35+9tYCKhjANfRGeLrlg33sJ/ybIpi9XlIcFHblqWW
t3eDUmOHa/GE6TeW1Cb1GuEOYa1zXbhPoDA6fUUTxhGrURHxIPwkSyzxX1QZvNJ3+Ug6dqOXeavt
cVS1vfsJC9kSU1yFjC/3S8OIyrd4LAOL9LyDgDBg94xr5Y+SmyzcBOlUZzeeK7JspYNOTDd6q2uP
SEL2mm+bVQU8sqRbxvOmTOqrIoum6MGUpSXvwlwvWgx7jaEt1uCr1XClIDemuCtp9EFyyExwo34R
B3pLlhvoysbRUyvpVg2ScM4W8VxsbleDWTuUvgkWok42WWd1s4Nt0aDUfAySsqvvzYkrDCmqMMtf
nEha9T9WrYhVNFyIG/wdMBGalac7DtHeJO5lPz6WChae8ZTjdhTF7o0zGS/YQyoX+lnLKwElWZOn
8QxihOZ/Bl9qZDRofdSoj0rBW2Frj2m4HZVUv1OFJcKd6k7dWscHPPHTyKhCv7aL1LxwyJYHm9+A
BB4hmubO3FZbHLI+VJVQeLn+GNqhsXLcNH3AuTny9UI1STlmrdivT/VZyeVjxDmIUFyday6Lkkta
aq1VJbX+CFVWX8UNnHMRyXjbF0GABLY97ZCI01Z53PxUYiU5aq0ZrtxKaNuvf8gnX87ME2BQO6DE
tNSczawoI5gI4zFo4vig1hmvi06O38FWqce2aftLtaa5GHhy5rGgo7rDBTWjV1GMPt1dcnRaxNtt
83FMvPqP0wj7xuPdYx9hzDiqH7eJ662bBtXEHdZhCk9cqeCOrnc4MgQ9EDTEKqHUfj0Li7op/RF+
FFxLqApUaskLTn8UViZEUvgnj8B9opWOWMzGLapW9acu75+yYpic7SSNQP319bjLBufHwHQqYdQQ
c7mvF9ugTkcgbITkxyhyg59gSWS2lmaNo3TUGN4mKqJxWqdBEj2mXiF/0SVNNl4ZqNo/3mzzBEDt
IwoD8geZtKjlmF5cJFY/WI9t3bl3idSdVeBFdkMSiLuAr7lF2u6+/vZP5hwfIWr+iHhjcbWc87pU
VGVC8PaxjOP3pDeLo2oWU7rKoFWtKdQ1P/E30v8NHzTPN7oWMIdNfCDnDz1d6E6jJKFmrY2rWK/u
TTXSqfZM03BPadvE2z4NL9FgPglvoBPnSUUTgPHnA/hXrumRY4uuzK3HXNaT3OSjnI64tjiTj4p1
cAMOq0lXRmJ1/QomTrFSpTFeaKMvM8L5o9GemHFnoIvPWrytUTWqqPloFW3GXQPI44ocvVgNPLLW
appqfhYb+XocrEseSh/zuTjtwKKA1CHaTV6xLJy3mMejUB66j/EQpP23JGdH3EfCtEB9pJaOV0U+
pPIGSrexGu3WNTYdL/h+lSDrfVOg2RUdsqRX9p0dtNO75I5tY1+l3xBv69rRhtfB7BusH/Im0u4n
GBTuSoum8Lva99MlS7TzUAnThyYVusW0VTFhP13JShat4hSCaSy5whFvbRI/QogIVISXpjcayKEL
6fT53mFEh2o4ReMZzbY4lXZoBlpDdfqx6+EVTabS/B6UBt+tKMuu0G/V9rWhjruSq20nuEgvBIVl
LgjmlK4ngj8kaZyXjzvsr62Lm2Fj8ja2H70uane6WzTrMPIGNFqH6cI19Ml9yGAcSaRDIVRBtD+d
3Ihq6hgMpf1o91LEfov4z6HxtBbia2WbzbpzW0EVq9W+OV6Re/uG47bR6WgBr4vLIvzn4MTP4ZpC
ZwDNKRQeTn9Oit1hJ0bNfqxGvfse2UG1icpRbJ0IWewJ8ujOEeY/6i0SHP434ZxQhNGBVJ8OOkCK
jymT2I+kiM7OLtT+JXEcwB81FJ1/a7n+37HQy6B0P9srLS4eSsRGLZPUftQKPfnZoz7n5/qYHOqi
yC+s7Xn4mb8LtYz5xudduDw3HvArhZV/FHaHSRU3sN+FulyNaXGIrVBZhRPKd7oVxhf27+cDo50I
mhjqmrEIvZFBTcjsLPtR6fHpGeIu32PlgJVU7g0+XNxN18vnAFngC/H241yeRj1YqgzKhU5OCQ/h
dCGtro1BllTiyRwsp3wAR+xpvuGGGk3fVhV+YdHn2Y6Z0ZvbKjMrZ83eSrU1loV9djQjrWHD9yVV
5Bqvz42BOYpxIbR8cuDoJpLhw3EB8Ewz5fQ3osNTpEU2GE9R2TwFgUi3VpdEK0MIfZ2GGBuCuTRX
Zj2VfhUOYlUPobdLKN2tv04DzoOMSS94BnWiacBfF5u+idW6jaLOfURjKrrSmm7APLdTnsfeUi5V
n85TDgjEqA7yiocwQFv+9JsBkpeZzQvsMaUDcQw0Qx6CyEoA16vKz0lrUgQC5aVTPS/26WagTwSm
YYbJWogeLj4wmUJHTHYXP0ndoHlB+/2xxd2h5lFltutStsOfr2f0swHRwJldDeay09LUhxJIH4Wm
mjx1tTX+AqhbbzypqzuICyN+zerL18N9gPAWH0jEAqnGNTNDDxbnG3qtU7aOEz5VsVva/xVZikIZ
9bRaPYpIjX2lpDSKDtOfeoiCozQwa/RHp9F2JTnvprPrFMRkH7cC/3Rc7H+XsFkvTMknC4+GMag9
+rxA3ZeN5dEbRiMOavcxkGa5LiwSr2RoBNWwtH81s9b1ZZRwwXw9M59sbbzWoJDNhZSZ1XW63ZRa
VBPW3IxqTPEhK1L9evIG67eqJHXifz3Weaxjb33IEpJtgm9ZjgVcT0TGlDypTpysqrrodpmshZ+T
vh/tSG3vR60tV2EKeeTrkc+/EhoDhAmYRzgAwZA5/cqyiQIEkCLxNE2FY/jgk/JVX+eR6qeZeUmq
9JPNxmgA6GCQISLDcT4dTckTpx37On3CiFPVV3lTDeWqNFESvVMS7BlRzMlQqG4GUw1WStG14Tts
7OG2pAcb+JYeqO9qK13nOJZdNW4igVf6Q9rU7NN/nBbeUmCondnIBQ6PurgDYg/wbhM00Us8cums
CgxM12TJY7BBWfcScuJs9edMBXF5nrC8YDn0p7MypZnEFcmLkGQJ0uvOTsXOzTI65EyPj9+E8UPa
8bVRd/LCFXsWa+YyEQUE8lNtNn6bD95fKWKUD1TK6Nk/J9wPz5TopmPXlcP3UlTDMxSQS84hn48H
fIs8nOrUUkWIMpiBEXaqPwd1lu91gbtVN+Rik6OrVvkhsrIXqlOfDcgLxsMa54PgsYjeTiD6OA4G
8xkIhvs8dYN9lwu6YyoGh2ujw0fi623zwVA5iabQv3E5Ajn08WpbJoGTpkaytXTl1c1ka6+Lvmp4
8egRLfDAi/OjISPRvQhtdCzlEEEzLu5BPjeI8BhjFW5jY+oquc+0YawvrDX5OKt58ttmmi/yq1yi
jnae1wAmTWQzZN0rqIBIsde6V0dkUjVMUmfVD7lrBdcutZtdqLhiujUl3SDagjWPOyWxIu+mDPVs
bUo3d9aDZmX9TVOC4fRzx1TrvcydPj8MShhRWoezrV7xQtas/VTHZryX+H92217tMuV3E7QAHylU
GmLjQv17NcgVIp/cmey877Q4v08FOtbRCpJnPiYbuzRkVfk5neMf9G+V8bcXNc6jYfEw/qaZsflI
bp6I18ns8E9MPJRmVwAWxEvUABn2S5y/fymlF9U7L6yQCe+7YYzuKl1SqmhKg/90Zak8RjCRowva
H4rQtuJ7J0na+6CBP7JX8iD7zwTJNIJqBsG0HhOHNqCSDuURtyr9YfLqRnsas8mTfpGmWXLb0W44
2kgHxv5ER1HMRhl29qM2B1VF3LYG5eZPtaP069o2kmsPVqt7hUKU0fpOqEh8VoRMha/Hpdcc6MpE
1VudUTla1ZUmqedPenGfQDk2adLHqbjGisjAYbXxgh+W09b5ttaKERtJOzVRCOojZR0XUAB2eC8o
10GWDd4q7nGWebCrMVL7TWtWZZpvsL10nAgboTBytwPQ9d+Tkqjmaxp1Sb+NM6q8W69SjHczDqYi
g7DkehTM7R4wVH/hAj4Li3M5a0Z60xKjzfdRffsrOmleiAloqY6vhIhmF2ESuY3NJtzOr2pf0sVa
KxVG3mrcpxeeAGcjO5DBgM/SR6XkwjVwGhcLG5WBbAQ9b/dqJrd6C39oDXZO+04vq/ghQeegn0/1
s/B2DSbvNA6+jiNnpQMSDyjWKErhwApvdRG3xmyIrSzLw/dmHOzwu+E27m+l1yYSsUzeQitPkuNU
BXKTRG32g9tpvBDIzlIu0KfUDmhFgtC0z8r6tPa0nIdL+kJ6r+1inF7CdZmPueEjUXKj5FPp0kz3
yktwyWXApppIJZOEm5T7I1Cdzrxwq2YoJWKiI/rU22oaq0Opu+VOmPlw71kVEv5fz/SccfwdFGlj
09eFpELnFbbGsmPWihCZXGfwXsISLUQwRJ3wlZmAcAH+tsyzKALRKKO/ivwByf1SIEBV8CTmlvVe
qBTFvjngsWoVYfYG6Mb6Rz1NFJ7IVud8kuxF55/n3/LXwUGtMxhjvQ9e1KKY9kk9NVd1XGHIid73
qkJP9sJBPauDfwwILImqB4fFNBZJpHBjIWKv8GhaW9F3p/O628CFbNypfXMY8WkL/aCkZpDJ0jwY
VfmsN6Wy/3ohz57EHz8C9jF5FDuXxOb0q2WnlbRFhfeSVa0u14E9ofNIhvcjarrxqh9dcxPZSfra
D2HwpkdTfyusXM18K1MvOeou48f/fgpvN0phyMgu66Yib9VhajrvpfTc1j54XZdLv2vx8PS9HqGa
taFVE+3HIvmutWP4/euZON/SLD+k+v83+iJ4oLVlWi2yni9Vn8dru3bHcGVEqMVdWPbzs8o4wNSJ
kHMNYinqPhr60HtNzYQLPf3P9KS2tafG2nE19kc79qYLbZ7PxgO7As/5w/XqzGGkc+3R80b3Zegt
40HPBnftjWO/wuLDfGoqGV/4vs+OLLQNMmMOLZiXeZ7/OkbdjOEdstB7EaG07vRBho955A6HyUzE
JdLYZ99GJ51Sw8wvgth5OlYqyQglPsEv2M07w65obXEsjNidfEUoHg67wjJ+/PM2IQXXeN3M8R1y
0+mQppb32OYVwYsSaG24qulehVs15Sq/EGI/OQ0MNC8anUo4x4uBSgQXR7OcgpdaLYtVkQceCIxS
2dj42+51OQoc0wP5kCSy3n39iZ+soK5qLjR97KZm48DTT9SbforNSnovmtFHHoZWU4LtjmlOG3UA
fncha1jemZx6ZCd5wEN4RNRr2Q20Y71RBG5dLwLdx3ouyI7Cr3U7eg1KRZBFNJkfGl7w++uP/GTr
EOQ9TvusJXRGBh4wBqPCbDG9gQwRlCi6PU/F4aAM8BystP1HYtp8u9DonykxPOGMMyc2dHSl0NRR
eZnxEVcKfJx1V8Cf2ihunFybzMKldvtnyzhLXc2CPnOFanEQaTslXoBKyUtYTVG4hj1LcUC3k3yV
R0lwYbd+Ej0Zi5cSR3/uqy6uEWH1UV1GXfCSm2Wr00g2gZdpw6ReiC6f7RbyDt77dO8xKlicCq+T
lZFOTvDiZCHqr3o/blKRxlf0rYNrp8J2UI5TsP96r3w26GwWzhUN7Q5pktMDMRRB4aVYcLwqvBRW
ppD9Bttlex9FWrVvy9b8VupxcuEUng+KJBrFTEr45LNsntNB+6BT40C1w9c2jqDBZlbV0SGCjrZ1
h7C6znXp4eUJtHT99ceeryTjzhkQda0PAtDpuFSs5RBGDmcibQzpVywEKQklo/evxznfngRQZJiA
wHjsHGuxPbF1srO6aKPXoXe8a2PMRj/pHfve1BVv8+9DAe6Z6ba8DWA0nn5SFsZpgnNazFB9dj0q
evKA4yLYZiQr/jmsgOeZi1EGd+6McjkdKqzqqHZVk6/yjPxbptTKYRg1jkIXXbtRXWy//rJPNgka
HLA0iaHEsqUkmhmUTtbGMHdqtbbWsTM0vz3FEIfMS2LweejG1FnRXTiDy2cWk0gHBT3wuXVBQ2W+
uf664S3Lk7mZF/GrSsd5Z+j4Axom5kLxmBo3VJgbGIaD/hOQx7DxUtW+EGo+2zikFnMp7IOXvljN
IK5GB+PK+JXqXHfgmkxWppOLe2fq/tEQkKDNn1SykUDnLADcW3xp4XbWZFfZaz0Io9qoWVykd26T
K/oPKlTN97BEl/OSttT5zUQXlI4hNSedR8+ydZiVaQqEvShetV4CBcMC+Tt1IeN6HPJoj5jGcCG6
fTIedQIezrMrGS/3xUfmnj1J4E/FqyEdywfKHCMf2tfNuh978z2hTHzhxj9fwPkWpCGFjB6RZimo
CzAoycN2EK/qqE9btwidH11sWKta66Z/tDxh+aDXkVTQjQDjSdJ9uoKkEUXUY4j7qgR0Ch7GVPL8
D7wgUw4FdIGHr4/j2ZfN7zhywlnAiktw+WUISYZlb8TN6yzn9NSgceRrJKhcvorR/X+MxcvM4Rkx
h7YP+/i/TiHosdJWp7h9NdTCAiWAfNWGOxGCR63El1oQZ3GGRzi12fltxJedoWk6E7ZyFejDqzfU
9bURxHjHlr11O3TJofOSTazn6eHruTy7hwBIATwGnwY+clanOl25opwV2MNEf1VTlfSlcXAj2ujU
Cr9/Pc75ms10PlejWIZ4Bi+J03G8tKs73mn6a0OPAl6tbodX0TA7PAnVu5QFzv+zk7oJ6wUJG/gB
jxVK3os0SastOC+tJ/4IC1tcEeXWD+r9yWoahAMANM5XENm8TZjq+Z+vP/Os2kCDjOx6FrJGYlY9
w3Ebg21krezkOyVT+zlG0OzIy2q8rxLYRkKG/Z8SfcCHxNSGK9z53J96NvYX5vqj+/f39xO3HQNJ
67mQDqNsaYMX58oQFJPVvOF1i1DeZCeBxPS+DSvqYmOLjEmsonHkGZP5QzGzCFDcaGj7rLdkSs04
05+bFKT9QahaoV64S88QDDNFgzwcLVr6bHNv53QnGDEynI2w9DdEiYz7zgyMZwWk1W8q3jJbCQ06
20D1aFPZunWskrxzVp6laDOnsZiTCbP7Kad0+AULox02F5ZvTvdOZw5tIK5d+AXsVC770x+nSVc0
nTbpb6psvG8xnaffmqWIytdr17jt4Qj2vtdUnuP3lOszn+4Ell2dLPt9Y0aQZyOziqwL67m8OuYZ
4yFMJsCrBmTF/O//ikFOR57Ypbb2No1ieLMqrXi3BFVVk1W7R5TMvjQL8110OguoMlCjnvNFYFpL
rv8AsSjDH8x5SwqpzhZOeWOtQidr/Cqqw9uiLnP12olG1TdFggVGwVV9H+Rmh5WAlv3JR9qW20hv
smT99fqczwSl3/mxzgOIZu2yIOqKAkWJVgv+pK31rKR2QLs/7/rrwMnLfZbIt6+HW8ZjKr34CsDK
Z6vNMNrFVg28toZ2oYdvIZeAP6kpDRGlUo6yrJtDb+Tdldm70YXZXwavj0GxeKLCD26Xl8npakOX
i+CYMWgxAVnF88bc0fLyIAQW2l2LtOlusGrtUIcwer/+3E9mlxiNdAWFbjghy6JLP0WVZbVK+IYe
Uf9YNm6xjpLYOJrtkK7xvd9/PdzZ7CJIhqwoUZrbjjbv4kPJlNQ4TpLkjYNTZ76BgNbrYLRjjThH
1vvUtRDhtczu0jtzXrWT3c24s1LszEQgTi7VqTWMaVqMIdI3KTg60HuKdejJwMIblXvvX3csg9Ha
VAGnsZx0Xk9Xs5SO3rl5m74BrYhHv4LTqgAkoPoB/l7ZINkhL1mqfPJ91PF5f8GvQOl8mR5Bkkxo
lHfZmxWG+V4GrnuEDRwcphgI69dL+PlQAHC5aJCvWQKQJkjdZaqW2Vsk9HiTeZqyHSJdz6ElUiC4
8CI5254AQSzkSucXJtyRZcuNKmSiKYrM30AvRqs4HYx9SzNqN46dcpcV06Viy6fjfdiMIYXPaZg/
/q+wqzagmhItLt7ixArRgiiLqjmo+mAdQ5kXCpKlpnEBOnl29udP5DTM4YYW25LBkEb05JXUyd7s
JBm+B0lVbjDYs33ZpgBu1FpvrivTSvF5LftLSdMna8leQfaIvUMCsUwaRryukhCq51vUDgV0Jkyh
9nXVJzGd7sy++3rjfDK3DAbWgjhOLn9mOJQbcSaMunib8tTYFNhvb7j4hl2H+uKqh+Z3IdZ8Oh6P
aVovJkp6S05MputtVGZD8dbKxN5TkEjX0ySzOy6ufF9zzV9oB5xPJrpKoNZm4NrcKp0X+q+9U+Et
HvaZlr5NTq/eV2GLh6xajneaaZabr6fyPOVE+AsRPeQ/ZsEz8FKnY2kl+E6SJfEWulWJz86kCzQX
XPuXV+vJdyyv4YwlagVyqjNubfiN27qbqgstxPMJ5keQ1nN7oEBCFnz6I6hKjmoyFhxOZ0p2Vlok
yE3kxh9nKNN97RX/itZhJOqSYI0pGkCZ9BbjoV/clY0y5W/1aD7XbdXsQ4OLq5ycdcxTafv1HJ8v
J9kGnVjKkjykaYOcfh0UoTY1AqV9w7g+uInVCcmaxIsPptG9/ftIIAlJO2juw+RbFEFjb9TGRpHd
W9Dr5fWke9Gm78J4izm33H091KLABKwL2VPQsUAYNMDTS22lcaqR6lAy/T3MCxO+cK1vas3t8VhW
EHgJa/uQYUW7jvo4+aG6oP6+Hn4JR/rf+DO4jIhn0ACZJ/2vM9ID2USlrtHeoT6Y5qZxK/1nYzbt
Lg97a12PpXqthsGjGujuHgQ3IBx7mramU0+3apNdCn+L0Dv/Gqol9IB47ZOXLDu0tG6BTGuN/q4r
nbNG1gAKhp0Hxn0aGO6uDkyED7I60Pwkld2FJGHerH9lJP8bGwk/utRzuFjCau0BNxk9zI33aKDh
FLbF9FNPHOVCQWj5LPzfMPMHko/ARFyyL7OGImaea8Z7A+bngDiL4eP8hmiMLmW0VUdL9/MEQ28E
YaZvSa3cGAiNHmKnOYiiL/8DPy0vebIsG+P8Js4Uh4tIOVt6GouymDu0g6dkpvFu68VzXWTBPgLh
vuWOfGydxJW+hq7/tMbrMr6vxhiaSNwCxMIk+wIEbXHE//dDuCHgR1CJpOR5uhvLKkd9UBfmOzDH
eFN7iX2II5RPlc5UNhd2/lx/OF1vXnS0bunF8cfZK7PtvXjWdItCXzFcVDSoFh67vgmfUN6pD1M9
xWsMDIN1htr9elACCtqgfl6+/hWL9Hv+YLTceIgbJpCRM9koLXSL3gKxE/pmUntXret9L2WPqE+l
tdV/iTRhGddZe4kC/MkuROqMGSbJIN3AS/50oscgKZTURDjEH4z4BlGJQHxrocIgRaKM77UY3A2m
auHzgAsRfAZkiA7WoPSrFv3VahV3annV1zTbLmSXn4Qjfs+shogSGoF+ieD3UiuyPSGRd+Wxon4L
hzY6oF7m+m3qDKsoD4arAYET5EOEve30AZMXpzaP45TrG4N29c+vl+d8P7oAUcnHOK8owy5pQo3u
dXajFknop5YJUMYzg1sWBbq5WVxis5zFH7Jb0BJ0NqgV885d7v286BWldrqQ3hBaL6DLURzqyiws
LwS6sz3HQGjqsefg5YOdW6y901fDKDt1CFHXzaZ04+EFoK9Fg9TY95zobPug/7CLbnXUQi6Ev0/G
nr2a6eLQOyUFXI7t6pUhBkMLfZuYd8jrIPtmmFW2iqIyf+JhNvyuXVdeQup/RLCTw86dMtcD6eYg
dQlo8HS/B5Ud9eVksN8DGF7jdqLQqh8jUYZ3cWag0iZcp1GBz4PHXI9KpXpXGk70vyFqTcWqSkI7
96u8GBtfT/uMh/Kgkc4lPjoVsfl/SDuv5biRtE3fykSfYxbe/PHPHAAoS09KNDpBSBQFn/D22vZs
b2wfaGZ3VaCCtYqJjuhoNcXKQiLNZ15zW+SIznkoX7S6C5jYLDaLEEr81Ui6Qroz6zISRyORehkt
ghhApmbKE6mDMqInVboBhOV49HQttL8h5iSeozxCqtKcrVrrNsFc21rhU6eeoVTVCJo8f7zG3925
RDowSRYQBFPjrI2GewNRHL3J1dCNoDs1h6EqptpDnUpzLo2qtuMDvK7hAt25Mt9UNGzOXfrL3J+8
G+g6YBjtpYsIj3YtvWxCSYOKNOCB2YKOm1xAui01d3gHslc4ovtm6qFx5vR/99CMCRkeLROiPIA7
q1gSVDuiPz3aT65uFN8LnOVuBJrpNJkH56iOI8bpMBG25jibZ3bAb56WDAETa9pXUEfWHUVSudRw
UhQf3amO91YbVuk+VNU5vG9jrdEvCyL2/Exe8G7X0c9H/3GRKaWHCUHmdPUrod4lHUXNBLSwrrst
eomtp9SGkrv5EJaeVErOVQ3YJjhz1PzE9Z28W7Iv8JoLCxHUC/Tk05ERdiqcXNOgw7Ry34rjSOrb
1F7ZaUr21KJLABpa75R2b2OGGLeeZQM1uhzNWHRXlhgIBbZk/+hx1KhT3nTdLEWuUqtA5nMp70rf
dlp9FxFYwzksG1zvSQgQp3OhHYfW9yjNzM7XCeXlg6WRWCMMRX8xuHBatpXqSsJSYmzCpGbe6Hku
x9dmSkHIz4ymLn0cp8HwfrzZ1hcK0C2AAKw6/gVgeY0bTon1ZXI09WlwOt9QPztZ5ObTw8eDrF/3
epDVpKfd0KLLHKlP2gPSHpI7Tm5845xZU+t1vB5klSO1kYkamBSqT6SZrqZ4oXSs44N9TqX4zLOs
yWemBX28lH4+S7i37uWH6XDuSdYp2OpJ1tjUIjSMUs14J4giRJdK60qTb76Gn9rP6v3HL2Z96qxH
Uk93QwXd3ZJrRlJu0iOKYcbGuIqOWMR8PMy5OVuF8yq8hAKOoPoUXAk/8eWH4aCcKR2dG2IJZn5J
G+NBbwMpiNUnDmpP9wM32kjbj5/ipz78r2fHeraWvfTrGNgiaWXFY1Rfq+tqt41hSLjd5x5OwfdY
cuNn5xD60gFZO+Nc9Xata0AaeLJP1/FCHktV2g48XxLuan3fBN6U38pN69aScVRUF+2aa8PehNpB
0SRXMirAQwdJvpibLd/ZH9AXMT8hJNdAhv54Ws6cIGtTPhmiQZKNrKHI+pYPd4146eoz58dvNwTX
BbVygl/KO6cTr0ZEfuiFsH5S91N+VL44X0I/3Bb7j5/kt2vol2FWu6GYktiJUoYpfqT74nV6lg7T
7j8bYrUTJLNstZzW6lO3CTfLMp3cP42mf66UX55itRNaDer7nC1DHMvL8KgeqkN6bicsE/5uJ/wy
xmon1JFeWrXOGMqNcNz+EvwYJnD1t7J2O81Lv8vf/rNpW8ULTejIUpuz+osf84X0qB3F7tzLX3eg
/7XDfnmmZXX8srutVIlKCenrp+BLeanuii/m7cC9fezrbfsYfdZnt32OzhjGnFtxq4uxTYuxjmLG
nCZPejIrXyo955P5+T+bvdXNKMowQ42S2Rs24/5fi047fDzEby9fKvfEy5Qn2aank4frzwygMFWf
rPpYSA+2/mAMs6sNL//ZMKu1LRdhkCUzw5TRxjF2SXosSy/Wz2zSd+UnEn6oUaSF8Eup/KyRfa0F
R77O5PnFaexIuEo8dncBUMweSjsk+m0hClQUUe2K99LYZMJP0ZX8Eae1TtiBYcPXP3tqwCP0CkCQ
LCqLCDysVv80jLWWtIHyYqcZlnTyKG5qImTCtUpzyQfHM5HUMou/7u4FrIKpEFgR8E2UtVdAGVTh
+DqpE30JjdzR3SCJM0ymA+tcWLi+OYj+UQmC5gq296coxOmi6cYA8XBdDV76RrWryLNLI5GPFkWA
QPForDV/6CIG+AeMETEuqH5yTJQyTgfMgNbGYZ2VX7QqNzz2nZA9W8JhyzJmHImTtjwnprje4NQU
uLKWSjYCHZqzBtq2VLXAiWnx10aV4os5SuMbE5/FK8SX7Zu5mIvLDHLBmaLlu/e3FDIUWAsUT1Ge
Wvfsci2TRwmRaNRGVRAzpP877AtU7+NV+e7tod2/oAIAnVOxo6N1OplSaSMLnyviay1VTukhF148
OIvD8w44TH7mxnn/SLB2qEKBRGDtkZmfDmaXVA9t1OW/lqboLmusJO9EZZybuOX9nyx8JmuBvCmI
H0G/WJOgpABZJT01zc9xVPTbUjKNq96KlX0S5o/UQM29hLlG6UqS0ntz1w9nMvF1zw4QC+Asm7wU
2AM1kDWr3pCztJKi0P5cRVwL0HJHu/5qjTIgd1FEHSq8dh3H4MJnGMefUOoUquOaYZhKb2nGXzsz
6etDnU7zkhKaNtAsulxrwFyVORgXDKn+eepN6RrGK+LBPV3Yp9rOlX6L2E0B2OnjVfVuwzDYYkTF
8qUFRA3o9EXXvPzINnP7c6l0iUfBMHCRvLCOaMlrhwA88JVeWNWZ2+vnjjh98ehNoQcK9W1RWl0j
iLj3A9Ty9RDbKQSp0WdJG0vsjK7tw7scPRXrom6Frvig9uvGC1GndlxZZ5s91EhglG94J3dT4OFo
rKN2q404gGNIlDVmc8zVxih98vq2z70ppJy2n/Qm0c/5pr1fu9xWFM/BhSM7QjHzdOLUEdmzFG7U
51LtZ3NTJ3qT4e7ZaMZeOKFmb7VcV7JdnPey2JoI4YU7lM/tcwDxdUYJ4IMK1lLFZfUgY7W6O/ol
DdOhg39GZEjM94PUOpqLR7mpHSIQcpU/19TzNoWMxvamqEojuPt4Ab07lhYFFCrWgBhR6+ASO50H
OSl1I5bV4nFOp3igfZCM49aogilyRWeG5w6md8NxT4INhPkLWklBaPJ0ODusLTxBrPQxm7OMmk8j
YOtLCRR4N527P5TdALoN+YYGEcBq7mYAiaejDSm9NiPqpM/YYU13Wad1XplpYlem4eDaM7WlKUtG
n4KdfWZfvj+bfhYIHSpm/APocJWDUaUy0LLJ6kctqqXrOnecS71PnOti6gyPh9YvtDRX75RAj651
JfqhKm1+Ji57dzZwoy3cxoXcuDiArPIzx8hTXQoronEuG0rdZdZvgm4Rah0GQxz1KnyJEVnbfLyg
1isaPTZl4chAOES1DCDo6ZwjpF6lvT2Mj2Zh2ZdBRiXwW1OqTubFWlJTQQf8k+8mvR12xYSG7pmJ
fz88cBh70e+H3r/Iip0OX4g2V2u7M5CgTtPbhjbw3ZAPen+HzPr8Y1Ct1vQBHTftta1GwzktqXev
nfo3bAhAHFAGaEmuCRFBH1L7NOPpcSA7UrwoUW1cz+wuPWo9XjluAdD+WjRq+ZBUjXkU/RR/04pg
NM4c0eu7aPke8AhggiywS4ryp9MgGcrgTF0lP1ZNG0wuUUJZ7wa1zWpU+8IQGFSXl2fgOu/HRE8N
wBXDLh239VHSjTmWFPgKPDr4uPit3js3c+Wgk5JKPpCkc0rY6+UNiA1jJERYyDpkFPJWCy012llt
mrJ+TGbUTaK+Ha5QIpm3kuOEqluVKrE/YIPvHy/vdWSlQZkAR4wWLOsMlMHqwA5TQ8OPsDIetQ6v
60WTM3ky9Ek7d7H/bhzq7UgcLvQMdvLpC8y7wY5rRIo4KHspPs6BlFkeS7vWz2yY9YnMAwEf5TAG
xsJBueYlN9i5oCnXKY9hOjZuqgTFZkDR3I3kIP3To2EZirAe9gLIw3foEKeD54kXlPKI8ntxqc21
ddENekBvliUKdSLx26iYv2U9ekwfv7X3SxN64GKXB1qH7bA+CpXGsRBYVeVHPN6srchqSz5WhE22
WxG/ftI63J7+eER0CugFs0Th1q0LkEMq5LTp5fDRitJmG5hWu3UU4WxstFhcC/bnn+kgATwC6bj0
SRZGgMrhd7peQoHwziS6+TEp1GznNE0DPbiv9mEum5uy6J4/frx3yxNsM3gHEiauckqtq+Fkp5/B
RYj5UaRRfD32mrahwnVObOm3oxBV01ME/sfBcvpQQYj7Qoep4aOjjK0/VZmONVJ0zhcTuiif82s8
S990wf6BaSQUxB9vtamNXswdkh7x50CqJYQH60kqfVMrqvTbaFZxI7tRCovDcAHMVQ4RaxJH4nmu
eyNflOtBen8HkdFMe3PIbOxg2izCdTcRuOJ4GeAw5xttEGtKXQfRiOBZc5KgrzwpMofacQGGd1Li
5qNpzp42D0F+02hFB+1ZjE1r7ug+dxS5EpgyijdMdWRgw4rR7DQiEGyV+UVYBngpuLTHqfrumob1
EXlJO2smlXYba6MDDjRwDlw45JkNRKTOe5riWqaXvbHvMCXGTGQq1Eox3Qgkd2pRlQQ/5PYDZJJL
J8FJ5xquiVYPPsJHY5VujKqx0wv006LiOU7UonhAxy6KkwMWdDqs7cGUA9yfJjFOYeSWiordkBsh
uVNJrqqWGSY6ilb0rhlJrUkvcDCq6kBVQ0me5kStQc5GQUnW6s5DGZkdyQO1in0uG9N80zZINu3I
6Oz0B3AzB5MMPUSR8iYwpo6SZ41u6rbGwCt+hfslxCbG1YakFIdFi08CHN8fBy6PYEvibSY/irFN
5W2F+tDgGdXcm48aIk+Vqxmpmm/HuJjlWzvUo/ZSDTMjxm1HK7s0dDMtQs4OAw0FuRdLT7vsulWC
DOjL2OE1vYfqbUn7MNTa/l4HEZOjscxRv3FGJzNu0xovmRdZpsgyekqSIxfiwa7Saag6oyjCg6JK
xRvq3uWisKuO8SbItAFMV4gTzc5xhCT7k9qMzQPOh43YTYS50a6kJj8dIpNQzy9HLUj8XkRh41u2
FOreEAzZcNGFWq3vsJNxBq+uNOyh9KAv6yNmmKb9kNpSZz9PweTUs5f0QF02o5QVoRfXXWTsEJnJ
I1gUpt1vCcHgVhh2o45eNtt17058duz3CtiU1HNinFUQwgGObU2uag52WrPYsfraILxRYR+IF2M7
3UqRJM1HulFhezP0nRq/9GqjG7shANLxee4RDLyowmwc3DxDDutrmOACuMGzpcsF0WSzWMxReGvk
T9CGgHlbphaZ9ka3SvRCUVHVta1pjlZ+BSBUXwi4Zo/AjBs2RiMLuDcTtHbX7pC7crUsaOpPfAV7
OIxk3dk+qXpH3nS6Nub3BVDZ8q0i800xAkKC5XaylcqQvRj1LuB06oAUmcrywxyomvWp8MrUMibh
yZlSN+jpl4XIfV6dFuNYN2Pycl3qkdVOKCQHffCl4ithICRhARcYftboiIUMFZCpr3o/jgEUIi1E
XDoXHARXSRrk4QEaamybXlG2STt6/SSc+U2WLKVQ3FiEyWy4WdtUJgZ2GGcO+A4Buv8ugEzE7T5V
E2bCVyvyoO+wOex4I+BIOd8+vinW8QWAXzSyESJAgZSI2F6d4QDiy5LtkD2VmJ49OZEWfcexvLlT
9QozvD8e66cuzsKIAxK7RqJoDTaAU2slTx2ap/uiRJ/cp1La9qBOK7s6E1Qsd9yvtwZPRtmF0hM0
PEp7a61DVZ8kfM+69EkZCrzGgGE59/i6trdDnOc77PzUF+KuVPVLKyuePn7SdwENUiv/snQls6Xy
vAp+WRwJ1n6Z9EnJGmG7mgz608vqerwys5gDXBZl/IcRBgQDylowQReVF8I39fQyBroE5qmW8hdl
SqGr2WpbdVtNDq35WZ3CLriujKT+02xSXwJtKDhkMSBfYAOcDioSbDGcOq1fkmhwHK8Lyjp6g7Qi
7Iu07jnJ1TSxesF2mttmF6nGqLx8PNPvuhu8ZooIBA0klcBM12ZUsW5QlCFAfEL3PvhUmgmliy30
xUgH+Ssh1L3Nwix1PFw+1deinsIRGhY8ic7y1FkflbveCqTxTM36J677dPEt4tAsPIg8y8SsFkCT
xzA5w1p+RBuv1+JdhNIV+vbCJjK55cwax2zbTpQXtn2QdJRXRI9/ymMorBw8XNNnTYFsuYxDj+dU
wg73YJ2EGfpYxXHGaOVwVqnz3UFAsRYTeyTEFhVajKRPX6UjFVOoBUJ9HhEuNHe5VaXqfigdIiEi
pOhcsvEuFV8cJIgcCYgpxlICWYWoccWejydDfs6TWdeuKb2rox/YWlNu47HKwU4NIct5p6pSmyiu
xZYJb8PSGLRtbVi4ZH68jt6dFkCECZZlcgEuUr7S6eOPlayGrW7Fz00TWBslS0fgcvABjERpfHWO
+m0wG5U3Sqk4059anxXkxov4BIkBlTD+e1Vzm61Kiks7j55R/CHebBNUeHZLWSzAoVDSXnrI5vkf
1gIYk1iaf/G2IUOt1cvzdmjmnPj32Zqt9ABzPj6YjSPdx1GbHMxOzW4/nt1l9k62A/k/VA/OKE59
yh6r2RWSUrdBNjbPSlsE+DKZff7YxnlQ+21VqLXbzAYUQS0P9DNNiPermjwIHDq1TCaX/Xj6Wgf6
uMvJND4bgKqTY5U4kriKYjEnviXQFj8zr79Z1Twj5yCyjTD9AUCejifokOVDP9TP0iKQ9ymGYQDR
orIF9ixTqCdHKgRoABZ4heQ+MOB29CMkLWPPLuL0XJHi/cri2lvKBxRgKCOvuw95mttR2g/R84JP
9SfDDA6Ndl1bmhdS09p//IrfzzQpBpxFSsfALun6nD75GKjIkTeT82yj7/C5KAflNilNRMFlpDrv
Px7rHXaJN0mXFe8zRmIi1+l7YIrWMbtaes5bEZJcIeZrNbGHVq5DK7Qos3y6Kwjw80v0t2QJq1qU
Eh7Lin7eZalJYdjSFFkcOWgHo4isbEtyEfkyncooO+bg1VB6x8XM+ByN9vDw8Zd/N1FUHom5kJ6i
AE5renlrvyAz2hDLW0vIyhMdKCs6sh6qF5tsMEJEITUl/09HQ2sDYVS0tGlgUH84HU3Laxkh39x8
0qXUeMJxFyyZKRmbCtvLM4t/Wdsnm3yR9UB4DfL6Ium5Lq5OiMzhmWsaC/BUWdKw0I+rudnn6Lj7
c9jobkJD9MB9m2zCWS/OBEDv55VC3KIUT1UZ8K+5Okc7A6hQGlf2U0AiEu/nzhEpdz9mLxdhKDvS
mfDy3eZCb2bRcUa2eylyrqG3HeKs9D1lhKaNrvX0fta8pAvDI1PQgOMWyRlwzXo8Vg2oZhrUdN5p
FK6NkNIYz21nkNVvvWre2nYfHuvU7D4NRf5EKnTOLPzdaFAYKLlAd4ZIRVawmsyyGdoUbuL4Cmyf
hvtcyxj1WoUT71SrjMvNhHzyuSrgupwEeMJcAsmFM7NEs6sINuvbeujSWX51nEDcwq0QF11iVWc2
xG+ejFIVjFwOKqhY1uqExg82FrpdyK9SF/SPRm+MG7wWMr+YUJV0Val6+7MNSHVfBp1N0R2FMsR1
VsWrDkPzsSyD9BWXddmtnCjb9P2Uu31SzX8YSTAULjEQ/5frh6bWagKpQDG3dda+itGsd3I5Dzvy
vquSyPEKyafe/cMnU4G8A+JZyA208dYNdaLXpJrMeUIOdFisP+x2G+ph5pmFec4Ia7236bzyvpnJ
parPob9ajmOyABksRIMaqyswks/nQ4x8xGWEj/Pjx0/1bn3wovBHQHuNi5MpW4UqyOSakzYb3evU
OtmzjZCMHVpxiTFlG+3r0Dxzla0jI5Y5FzNlTWASXJ7rDrMh02Wv4ae8hlZpPYMYMiiejfKA83Zn
jWKDEAg4V5osTviH5yXpokxn2+R3iQHVddypD6U8zbbIX52CW84lcgvcmUTNG3tsq8+slfezynmC
SgQxLisT79fTa6g2qx5fVGPiPDGdfVik/Q8LusGTnQXG5y4szp1f7xDGcF5oMi7yF8BQwA+sBqS2
FWVQjKRvKPDY4zcTXNt8kKwkBoxlZ3UgILnNU1qqmxmfj+FQjjFOGKKKi+gwBQaSiW4fsxgxOrLb
3G/7OBEtrmWDSNoLQnRAyoocy1KHHZIW5IrboXRkeVmCDrOENWrd0TRBJ6c8J9a1nkk4unQTFv4u
fWubo/10JuVGyfPJRJl8CpTpvqB0uc+cqdqgNpW+GMo0nHlz660HbYjznyCa3iGaDesiv9yVUqBW
tfYFtaXEA9AyuhLaRLuUjte5rHl9AyyKUlzdC7hsOVHW/OQiZg/o5MDf0KLszbdSdhJ0z0LKF1Lm
dxgBFdtwrqgfq4nBbej1McjH0Y2rhWjqOe3iZeFBFku0xG8AcukYxuh153L8YqhwZmLeVR5MLC/h
mZDhLwTfd14q3JxRnwVl9trpTju8qRVOuL6Y+nTASJwirrTRokZO3/pQ0lrsopHOvwvltqLimBK2
hjvBdZ+fi0tWBwr1LrqSC3YGqCe6cWtdIyPQpSAolfa+kKTRV7Xe2U5Zmx3Qu+i8FC0nyjDROVnM
dd7zr1GXdUkkRNd1be6Xh3USmJnR3qNaJrZ2MkT7TDjVsVCpetTG0F8QQPRbnVPbg7ao3eDTeg6N
vtoZy3cAZUXgCV6QAPRnG+mXwLqz57oIdKe6L4e0TDxE2BTby7vJ3ll1Y1+30OvPER9/M9kUTheZ
BgifACtWRQypRBej6ZTqfpgwjqlrTWwTe7YeJENKt2VdyX6xMB4/vqF+OyhQSFpuQPuIBU9PACkG
FdTmQ32f4xV0iGhS7GSliq/QfAs82J29KxXJsPl40NUx8HNy6UVTJEaXDAjo6tipDLuk7NI290Uq
as+g6+3hLDz7kEvPCskvIdEvicTPsZaCIofb0vRes5SzRKppb6j1fVRIpjgEUivabaJPYeHNokHE
uVH7OthMdtVJdKLUOnF1W1JbqGtKWP3ZNQlKhWOPigWaBVSr3gFDZ3htI42Q4n7oEg2am53tW0em
fxKM6ZmUYnX8/WuoJQxgxMV/YVngvyxgFH9adZAFjjRZHF5JjtJvuiI6F2av0rSfo2AazjHLzb+I
MZ6O0ioxx05VivuxmKKrrmhe51waH1o5jNCIMuqNhtII5mJJtQdI+OXPltEymxTl0bPlZAaguArk
Eim0kj7U43tpdpI77mfJc4q5PyLcV+w+Huo3s8k1TMBBWZxzcK3XSc9pzCQjL+6lHoHEsBnbG8wJ
0q8fj/Kb2VwwIFQiEGgh6Fi9syxPA7yMpPI+VSDnYdhWe0kQmL7mRNam7/Rq30+6QVe1aTIvsvpz
TNv1oactvVWi1KWcSpK/BhaAIcszLF7b+1yZg1s5KGlMy1osZz72AOWXQCvlM4noWkSABcTGJNUg
m1jUadTVOwTDUaZRpXb32KpKF9EQjuFmmKXmOyAfEfoZ3dJrEbTdK5p/wwETFem1c6L8VUFq8FvG
Y/zbK+x/vI7/hQLc7b+Ohuaf/82fX4sS3m4Ytas//vOmfBMPbf321l59Lf97+dX/+1dPf/GfV/Fr
XTTFj3b9t05+ic//9/j+1/bryR82AkHe6a57q6f7t6bL2p8D8E2Xv/n/+8O/vf38lE9T+faPv15x
tm+XTwvjQvz17x8dvv/jLzbJL8tx+fx///D6a87vffpf/7NO4+nt3a+8fW3af/yl63+3KRgQs1HX
Bti5xIrD2/IT1fg7lyzRFoAKzllUP/76myjqNuKX1L/TClwCsUVZlEYSjQDEs5cfaQafh6wFVSRS
dXTP9L/+z6OfvKT/99L+Jrr8tohF2/zjr9XKXUxfuKeX0ReXHS6W03PIQnjQLKnKe1zWL11E+zNz
LnII+/k4nNmkKAqeXik/B+OuXJ6H8pC6rtakXaO2wMJ6D2m6fH7Ik1Ipj41Q4silV1wJVy1HVbmK
DCf5Uc+1sHd5pA39Rmk6e4+tu5TToyRUdm18iss7iavHOKRhmDS3Knej2AscQaOtMadCOlRNbo4X
ahW01d60ButKi7OquEk53i+NJm7Da2Tz48kfnHqsLiJjCqvtrKsZIpu5TbigtrPRbBUJ6yP8AOt5
k1bqLHxIPMsvGaANXD0wtHTXdm17C4LEUra9lgrt2JV5lXqZqPJ8r4Pdyjzw0zfEz3xSSwWAAL7M
yxcntc0KQP6sURptrEp36x7ilpt0jXabFKGd0BsfjMg16xlp+IoP8CCL9+GWw1rGbkBO5J7+iBxJ
V8M4ygeyzKLz63agt+rNsp5WOyQHlfyyL2ND6H7WkdW7yYyY5UF1RBJ4OUBbxx3KuEs9u1GcehfN
tL1dZZDk0WtCXiKwyAQRUgO5/Mdh6mZxmItef0qkRHcxGsONIMk3iiLdgZMxfcSmSiTK24kgF2+L
gUTPVZu5cjGDaOBuLZ+UBsIvJUbsbWsXD90GezMFOVYUqrsIwQ6zNa6d0roPzaj0laB9RAE9ZeJM
6LeR+hx11idzSu6R6L/Sp4VgrKbfDcmZQVakPRYCiR+nc4J8k3yoJts4UIwO3DjMDRocTuilDO0m
cXWMze7oYMvj9aO6JRVKXUVrd0WOUIdkxB6ySDcYrO/7fh58uMB7msi1n6bD3VhhO4V2OJqV0hY9
dtAuo/A73MF9wGe2X/Ge0c9AeqR5UwY12WD4NrljQBF2ztUrdTTudYFn+6SGX6NGPU5WSHkoK/20
MXu/moN8p4hmq1fGrd1nfjKiAYAg4XWvdFsgJPeTEl6ncy3tM0U9zhNyH3bHYFbTuWlSX5l6stfk
KPFHMe2sYdrPk7hRlhJwWZiXhdnfGmr0xjXmYVJXQ/noH7RO3hhiusZcFqp+F3zWWnIFPdhLejJv
6IwOzB26jloCeilDqFW1Yn9WAWvJ5rx8p9grYBJ7KjiNOpw/Q/G6yVLZcUOLooZoUfVQbMl09TQn
EWF7+JmInvQ6hFbsdDe9DQ7EQsHARVPFdyJg9ZLzXZGcwg2BVVlxldC7bd6aUQWUG/Ro4k7RAzG5
X2czLUEF/760ucJr+JOZFpFrVM7FoM6XYo5vEVWdoO5bXj/L12MgQqQIDKR15VQHJQIMKygxcws0
XNxwqHhUSyfzY7sdXWdudnbW4R3XPvNFL1WbR3FaCqNSuqnkqLid4+jHHHYP3SBNruL0u7oyL0TW
PZvauG81UFC6ANIVG823qHZ6L5oCwACd0L2pCCQfsADhpYrZFg89l/PoISKBO1OaJFdtSbV+MpNb
rUQxzSnLW6521UWb7Xs3pPi+JYDV+2red1IBsiGy3qj7bPPCLi6mNLwn80RIaDSHDcH9TAWkgERb
1za2M/MlDn54UKkFQDot/dFPmuCTnG9wG7y+lXjW4CodJ+MQOH2wCYThwW57K2JHcUNVslxHAmCl
dxtjTCR6o/Ho1rbjZzHkosZSbyjB83/a+KKJ5HIXY1+m5XHkTRZiIEPeb+dk9uwoP0aTdgiD9EJO
QCilTruR++CuSTvdnSHSscDyuyRIareOcdTrjaz1Us14DG0F6xp0ir120G1PBkHkAwp8CArrVjVS
+zaAV7FpS5SSksL6pCu1s49sbWtJ4yMSk6OHFMk+ieqNPVQL4g+ZmtqcPBVdDqCGynyfck27tEmu
SGSdXZyWoQtWIdsNrfgxZeKxMK3vYpioGsiRP8uR5lkR9GQtwFqQU+N1zhQc4gDl6RScPZF27Sas
1C3clvFSbirD02E4HEQvHUcbtgqqdA3knyqVH0FDRvvO6rZBWG50jUaangR3mRVem3n9Whks9AJX
tiKOjI1jVxuMEoDU2ejHyFP8KZcdX20GyzVRuiPXr9Faa8Jrmp6baQJxYubRuOGSENcs+mKjyEOt
XI3Z7HjK0Eg3spY3vtOhE6ZlCbC+Egxi39O5gW1kOdK4qYPAcBOnvyiq7FiVWuPVjvVDGxAQQDgt
5V4MVbhBCG7bTEt1sIVEn1fIF4YNFzLWg3TfFWO0V0V8F2b1C2zZqyJXPkFdZ1kX1q7WZHPw5tl6
omKhvTVJLl0Lgm3QjdkVNacrEXUlqs+z4WXGtLWb6ptTRp/UodDfpjyTfcOsbiyzm+7Sasp2KH5t
ufy+gSB7adFTdZ28mg6JJO8DNRt9IyiRfxMq+NPSRsioOAg4lG6AEc00hvuhMn70BS9X7Ut7n+hR
edsT318oZqltyDGoJCki/xQG3JgdWYHXZZnGRPGShDx+Fvjdu10Pn7gZUF0yy3vVmDRfj5Wruch+
5AIFBacrS0RLtOs4ZVPletN5RiwAvM6IX8fC4Jqtu5vOacDph1Mt/DAXTxBHdK8sqaNge0+84HSP
eB8IDzgqLsmRIbkiD6ajVZcgGJ36IBO4ek4eXySsDVeEMiBdK3kRregOpWzQJS6djVzMX8Iyv5M4
pwLqx1CrnPpKzQ3V1+JUv5Qx6PHUsYvdHjian3O9QDo90iu/M4r6yrbEA01UbaNMIbQR1Ro2RqTq
97MzARbMZWQGZzl7sM35xRg71cVQchcUWc67lOE6h1LlK33e3VVNmVxgFnNVNqWDu5H8ErIj3FiR
u0uTEiTHumltnCGXvg8a5b5xLK6VMb43YiCMgUXI49iS8kj5YCsGI97pZSF5xWy+zCIvt8DTrG0b
qYWr5Lx2BOC0G61ud808AvuZ02HTy8EhbbUNIJCDrnY3AHW+Dvp4xQrXL4FK9L4ZZFucEnOkMJzr
LkedQJvswktbbok8VQiZLTCLKTIS+nyhpA7IS9F/L+RsA5f3IouN2tVIfc1Uu5lr5yZp409lr/v4
/V7VETpbIVXM1KlcUJ6ZGxam7MezvJ9j45b0766dYQSp+vM4ZzwuIQaBHMegXdnumMlfWzsuUN4y
HnnawrWr8Vs/qJ9lq63d/03YeS3HrVxt+4q6CjmcIkzkcIaZ1AlKoiTkjG6Eq/+fcf0H9v6q7BOX
va2tITFAY6035u58rgf91edGrA1tOFnSUeDvs4jkkObXuq65Ff1Bhdijv7oCyaHcEuOx5YdZjsXA
ahlY3VrJvTcsXfaUe0XN68UTpNUpZ27+5FiGymOW9coIy7Wqn1PNKJcLB/OsE59s11k0bLZ97nKE
9nuhJ40IWuB792ABRjc/S6Dsj5kcMdUHK/FdCrGyb15GaWmMhAA1YTGM/CWW2zTjVRvMxP8fMPI/
0Lw7UU4uIUsz0iM8Qf8MlU0bg8sHbhC29Z1UKLChRi033UOjsiQN13xdgBTsZPwfbP2/iIJ/Q9n4
YNCse0khNyDS7X9luv0b2tQNk5IgyTK09FagjO0EwXtzMfVdWHnUFgQYoemTKFZMtSENS3zvdPUY
GtfZHyMopfLFNi1CBIiZ+iyRf+zIFm1wTxBuF23l5FWRt4qWHnOErmeC3JagNkloIv+nMYl4GWzt
VQ4t+VipUMvt3/bg/79s/vty+X+vKpstEQNYPBAiEJD1n8slQZeZWylXhlM9VO+jjfpDadUBsT9v
YbEK99PpS0+L//un/pMSuH+ZgCL/knIBzULF/ufHlmKbzFSbtdApVJXjXOzMN7PXrRHF+4LnYDDU
WgStnfMk1fXClrGsnqAqx3GrkHse6ui//0T/kLX96+6CtIHEv+dQQ7395w+kAPTI2R+0UHI3n2sX
YeZSjuJSsIDeRNeJS9+6iQrFjMfhv3/0/9nv/wU63CkSuGHwovtX9G/3l54JT/pmR/mJO6e/VOqR
27w0GPlDep741gd3c7z/AY0DaPw7csxICTQNgXvPuYUsdv/xmTMdka6bUJUrq+1Uu4cmkUCon//9
F8ME/M/bi8SFu3EfByFEMfK9f0BgZVHniYuIKpyy/uyX7WtGVT07s1SR6bbJCwWcAwFn9mnJymtX
28du4tyrvXw8rFVHlMhIM1KTksbRT5wxreuPp8XN/jpCHpNUVmVYIxnnVDXLJ2PYskgfYYHpLv+Y
OrfkjLW6veVUketn4TY6u5GN3V7bl7ayT27u3Lpijhx9iBzRPk6DcZiqbgwcMRzb3mzv0RBh0pBy
MymPl6Vp4pJhPnug1w86VCz3cXm+STP5HLSEZJL6BTzte0Po7ykvw4uSPFbO/DHYy8muNINPVh+J
nL+McfnSVPdBUAN2heYsONqiYipit2O5I9LxiKCxDxbhv6azEdUp3dGJtitzZ08r/RES4+oryz0T
UfldGGK3TSRVzimQ0DYSSaeq4kXPalT5zg4z9H50vVNtepGzzMj2tR9z0r9kE4U0ffIwl+lhnc3n
vEWVrAgZsJ3xq9aZzMzhg6vy2iopA4JS7ym8+2LNT7WwPxmPLgRAPWY1KZUGf1ikRFJ18kO5bAqF
jpC56xE5iL2die+SlxtgZs0bSv1prfaVQ9In7m7bz/l8SqASQh6NSOBiR8GLiaGb4i0bQ3Rpz5lp
fNplFs6yft/89iRrqwocTHZBt4w7FzF81jlBkZTHdjCIKfW/Gkyo6cYzXPSPxlp8zGl+H0wPCPx2
+BN+1rNPq5/ZPpv5/FKBAve1GcMW/xCOe/BGn+GRL1bRKw8S/Zql+qm2+gpiewxJhMS9YXrtnV5t
WCSK5svJxRKmBfu/w4wUulr2wjT3NuNXiIDDeiqNuIsctC9PUrDbz9N1MpvXVK7zru+xKubJUH03
renuBk1/IBB3vxnN2aklbvm54eO0OkpE/mBt7mnxN0UqKt8x3sQtvovGtszbi2Ftg6aEjKi2h9XO
zVCa45OQ5vTY4Hphuy8e8Qqf2Uavoh+55dfa24nMOtFodWY3PPkbz5lc3WLX+W0R0Arm7uVQmTHJ
evkhq8v1WrbdgyrKfZLIDZigUFOgzdiDFJE4kiRSYW7r0RqIAACaOlpQTk9AJH+LSm33pfWDkrof
rTW54SZWPEJoOo+Spy3O2/xr8qdXp07qcFmdJRq5Fpq77TkPpnBd8atlHBpN3T6IxgmnpLxyXaOm
bUckerofOhuOZGPFh9W3i4PDh6FLMyik6dchtqr84o7JoWo3450s64K/Ub76OIz4v0lVtlX74SET
D3swroeBvNSwZUYL7G6qCKOdPTPQJ3kel/5vYtinht4koI82i3t9KwPMghc/wy8xyg8xzvgmhjAd
s43cHLMIXQJnABbHJYBv/bQGrT+JPjsgJpkBBOzQqP1LV6wxfOkrId1xhUIV8dgmwoSf3lH2VXPU
o72kX2NpBNCn+8FYDnpt77uEMZaEiSAB6Nva9ZEg7Gvi2zvyZh6GNv+JlYaGKREbQuKdskPRL7vO
08NmJb5yzX/VjR5nrXbIK+u2OFo4eNt5XFM70Ktqp/ntvvcI3d5+6pn+IbeuOPmEyg57SBSRfYyD
pvbT7NKDYTKbz0MbjY0UcTsPBDN1RsoPl/exdP29Xjt/HDH7Fdt2p+0qfXWDvMi3Y4J5dowdVBM/
yTsvgoQ6rNAZiualcnP7Wc7FAB7LRfc5G1OD5iyhmicqALtHTeQUffiYtvqxfLdYzLj51/LddzNq
9MZlCRvDKF51v+xvILi/J6Ef4WEx6Ppkeczir5CODSKnFht3ZD7Nx61MkngephvxQ16oL6b2d9lA
KE7ZJIEZkwoUbPG0S1syppORxIpvp4GdKi+olpLHh7UJkFPpz5pWjElQ5+6bzAUxoKMF2VXNxg0L
CL09Br/lmYJrhknTnX6Rn9CfiqJbLyLRcF1VKYWxjbsaUerhIgPN2PfVeHT8/Ew/oRWKiZKj1kN7
tCXsNuvsXHKl+niuxIM3e7dpNqzwbkGL0LOPYXaPv0hlcWpS3QpqFzuVMzNYZuXwPo3mZ4+7IpiG
EuOZOxoh4iNxIoP8cVzmp1VND9baoNtx3an9Ntbpt4kcfq8njh6qXoDF1n0CvqTnyfTla6rFxtlU
dApnlodlcgKCVMikgrXtv7S5607NRCB0gPqUf2coLWvXJ6OZhz2O9weflW98HFLX/5HMefeci1yk
kZYO11IzvC6goW3rQgKqJvM4JMLoYmB4OmE3XsV0C7p6EydpOe57p6wv29D1AFL1OMM+C517b7R7
i8C6opd/yD1ozIPnb6YbJHOzPRaDOYlwFVOXg9rn8zFlv7kO84DMHM4+38KkbzeK01TvRn7jFb+H
uUje9NmqXtp1bk6rbqVeLInlCVtbL2PA+OpTegMZTJ1Vvi7jZjyMxQJ+zM3jDAyS3ItHf3WdbGfp
3SvvPO/B4Hc7maJVDijroj9WjXdoceFEMxtRlJild3Z6RsJuINZEius9y2jvifZdAScvHuGP3mYk
kaE1eVwADWKi6/ZeJsqwzcX8kdnDs+7LNsxmDr5czc5T39dVONLD9ymmzARVyhPrbwO8+ToNhT3F
/WrtZwKA6q1lHHEeqcLU9mrJGBF87UwAdAYq37T7BIj9OFoDIKd02vFZCOsg+s07NngG38rEfnJo
c2JLM/zpXbpkpgXa5DUBT/5wuAuVrdAeihtegNhy1GW00CQZqi/CMl0Wip/G82hxH9icLbvZnXml
ua6xhu5Y117c6qX5NcPpUc9t69c8X8GWG9ccT928zUd7EgctrdXNMOw/EPdtVNjCejAVqIUHQBy4
LelfQTLyxqqrjBsTQmW3rORNVN1gAeE76/4ucatM7Wza0w9rrX9Mvf2I1u172Lp9ylBh6IUbicYs
doKEaP6sm6mjbjXWb2VnzUOSbruCSjLwbFtbjoMckn3q1/L+xlSbtTMNVZ0Xg4OzEdhxNyioM6RM
H2RjwldVKIyts9qOiE2ektIZA7FVpJ26dndr3XXvJfn41KBGwMKhH1zlx21edUfICC3gFm3Pct4u
qknW0NflEIt+noJxKH/yxq8PUpvjNeu9HSWrP6c0havC1Bv1xnwb6y7KPALSa07sdJZ/Usd+dgwx
sisMJ6MpHmbj7jS25K30/G8MI1tEiFKwAoZEyp6Iqt8GAn9THfNpEQ0mWKvAQBmIdL5ozVARL++f
CgF6K7Lp0nveLS1FmG9jeSByAweRWvaLlat4SeHQYBF4A+bDIW3QmAq5bW+enrz1VamQk1f8gWZ+
pSG6j0275V3bVI0O4M/cQFyaF4ykJvyYGbzK4D5FmpT3HVonhZErcn2Ou97auNa+nd8kVlWYFLNi
ApgrMh2821Al5sWVgu41hQ8LfHA6JagUyNtxg3skTDz1zKwBhCA7a181EgR+6dFNogQ6chWawLf6
NRwb9zAv3hZWEvE2NRsZIfswN79xv1R7AT5wnRrzqaqs5bFsPPNFI/wl6Bfv1o1VvbNrq/nhzONF
LTUeZT/bz6bYnvqG6TS1yzcc/e+TTa+YjVMOkNK6ugkqi0bvSRAx11M6ALim8/DDc6YxrrXJz3mp
ueO1lav625R9F61q+SoK5Z4KDxX0qKnPpkxYELYyf6Do1IkSrV8PNgv4rh/WLkxGxtQZ2W800saN
Abv1drUpt6BW6e1+ZpOz5z62Wlv9HmlcejKM0o10t4vNf633SXvEK7Yv8/qJyRret552lI68b437
RBY6l7vbpb4MnRRfct6MXljMOi+HcQubqYpHbUHjlCTZtF9we/+aEA0AGyY+E9x9EOEgP2aVKijQ
4EWXhxWP54tJgM0LSpP53UGFwRMM8C1vyiH8PeioGY5oU07irWGElyvgnGPx/tYiPU1gKHk/GnPy
qM9FLJW/Z6buDpuZP0EcBlk7Xp2tvy5DEZfoXKQFOQyOstdaU+4GFw5jGP2/BIh3MkCo9WHNQoXz
4lKskXGgLonYrXrOW67tRCjXtNqNBUI1o+2IEdiMuEvnep9OIj84EDQcLT+VTu4QL8hLa1hnXbYn
oJxvuAMrtvI8zlPXIv6XV/QMGhigRkHwhqM7yJbhRvTNWY7cAa0qXqqGGBN4xtoztsBvEakPdhMa
HQSWmw6P/WQMt8Xyz4jmy2eron3MaBgXErc6qn6+VU46Bvd1qwf776nIWGRYd9pHvk7bcSCbeFGa
kQVJo0eDYfzsK+PNFon9DNXNEEWC0perk9Ti5gNewqZM+ZZrzCmGDYc4fbUi8+gmqKxjnm+vYvXb
Jz8lfKTHPhfPttcG09okOx6fo023VJhTCLwzC2AAJ8l62M9FiwD29EfyIZawyLJPrWVE9FUDN2MX
1KAndSxt5upZXlC0E9Zg9zD6TeKcDUeZOwMWOqCk5SnFGJ0ILnvv/h0MHWF04T+5i5PGeW8z/rQy
DS3BWm43j36zGvvKm8q40uZwbaZbtvln22nrY27RJpT5LEGFmW6nqsvXGK1XgbaLk8Kha/QPlYA3
cp5+Sux+oU3Yojk6555Oy1vZggco933q9IA1gmkIDvhYjeZJb+BzdMobeHiH9341umCCLHm2vOJW
QuxcVFp7oLYzkRmzfFBC2vu0HODBwS2NUPqbe+7nAYA5606rQ+ayRYPWjkraMRyHpjqk0lgPJEO9
QCeIwJoAvhlAdknnTOlOK8RTPthHKVT9iYQ/ZdqiBX0VJr9vk0RDBnXYzXlA/v7L1A+IGdLxsapG
71XZ1MoZ5ZZGCCHyuKNolnfD1vINj+/LKJeD9KRz8klMCdpxpcUQM8q9g+VgtPkva2uW3+1sEVbQ
2P5pKbdf2kBaFSGGqMyKr763gH7c7qs2h9umdU08pY44uvVcxQiQx6guu1dkLn+SvMyCjTM2bmrz
p52XTdh5kx4ukNJ4I93YK5AQLNTObF1+ysbeCIwlvREMVoREQoTMGmJHROejS0xZeEcbDEu90Gl0
5QqRJuHUh0XJwyghWDLbOZtGtoZ20pf7nuMYpPdaqKRlqO78K8joD0wHAx0U3tsq9b8QfBK1ansk
yumW6co6YOH6JPne2bPzijiXQw/95DThggd9P8/VbU0LaA4CLQ5+nfGeymEeTa3/1Y3A1NMEQ810
/zha1g1ouA+brryOfVdTKcP1t4X9C/MwH+Fa2XFztpTy6e65VKYXotGpIl1q56ZW+7LKZJANS3HK
Zr35XVWNsaf89qic4lNiHGR0cB/IrvAuVbe8ELKzBD124UCO3aNBNkU4bTnWTqN763vtbfXdW1ov
AWklJj/I3ehsiyHEkfyq2/lVdjzQQque4Jl/2BOzkG8X585c1nA2qU4aZH4mYWcxA6esBh4YAmRw
0l/trvydWjw5uS2irDQ77h5467rXUPvkJqiu8hd6MO6bjWezDMzKCjmQY+ryGv65P0UW/yyokvWB
KrK3rK9eNhdhQl+IVzzoH62VHbiKdqDZ/Je1ui1d80mh0tHv2WpdcYcQB3pTVwQU3CP+EvVkNYVA
Z5AKNH/afffCAPxWrUA7YuyfyN6FmuqGc9GnF1ObD7JQwwGHS0uglbwliX4mifHi+eNzU1RdMIz2
u4WoJxwEOthCqz8I7gNdra7Flr25FnxRlyMrb9fjklQ/LW95Kwpt7/iooHKz/nSGqninBtYJZqXt
Mi7MA/D8CIxXt4HDWztIp+JhkQ0qCqBFvnGrONKS990vKMgxQ+/Mqbnl0uVz1afNgDoWJetFXWhB
WrbkMTptKAwL3AwUaSHD2VdXJ0V0IEfEKykxNNbyUw3tYRWKyYOMkd1c+Yr/CSDbdtqL6rL3PiMW
ZOBdZ7UVkTBZUsVp0scl9VigYt5TWakXlzvXp6ozmF3CSj01HUgUvToLE6WwhySgPmqXEvcZMH9B
oLPM77Ihv0EdY4u9mxM94d1Wq+6BlbBRQFHG9eSUn35BEBulQW00cwRZK5xeNRVObDp1H9MMxe3U
FD+p7HpALaf2dZXvOgMBQt1QBN0s6tY7pKZWI3n9qXqePfuz9xHPVVYZ8HRFU+NHm1PvqgVMr835
FwsfXIEsMEZnnECUVDI8WsPww16G7yojBpsda+NUXERobSkwTGUaiRHRbz6dZo5iLA0LbrOB1B8k
r4GZ2Dq0ZXJd7eph1QhvN8tL2gNJmYMkrkVbvGdSXt7mhUXMrORXXWolxJS515zkhIiuCDQSVoJW
Z6BPpBtomKYfs035qOGcn57UcWuPfGyddEnsyfnp7joKJhfdk131VKpU7an053fSvF/bkYXV7+sH
TDx5lGvlq7VSaeVQUVuxIkekRtkhdCdQ6HxJtf6xm73HLjHPWivMKKvyChWc+p5IWiWOqXrJGm1f
WRBvm/IYmHp1nK3t1JcjM1QG6aqolgqqdmyirdXeJ4u3ekbwR1AYdL3Maw88blSRmnM3EB4xf2nH
JoOuzwwtiNUFUEbzx8MiEHcgu3gytnaht7ebLprZvKz9THQPGMAh1VkITEzzXCrDjhNveReiCYty
+ennG5KsMVmuWg9iZrU1p5p5S/3MCtax0Z5Hi9ddUBq5OK1L8lsNSA7ItKl/LbUuLu7UVaHU/Fif
k/PdEwTy2azPekLRbe/Lczv4DhKhtguXUfPPWVuZ+6YjVn4e8utYaOBiiQ3gmHPYrK58HfEKBMTl
CdR7nb4jLiyEVe2uCbdsYOWOE61UgDF3egjqxkx07+hTx1cnacfbWmnJbRZ6G3dDI5eHxEG4oOsl
4vFlxPWUKXdJz95kx4X56cPe7UgBA4lhuMewGDlGcy0oQ4hqrXcfRMbrnZ2R+h0GcA1jAnLJMu/w
/Nus3FPxjMVsC/va+lkV3npQm5ccmP8imkc/myX5HkXrHHvbftt65J7ooeiz8qrfZZ3mYTZselA6
89dWorvYMudWLtoa6YZ8Tx2pw/qkiDaJTOImmpLYLp0voMo57v3prLpxDDTIhLhZHdB3kViRhpWT
IKjmG5qoDCmieil5P0KwF7zjCRqZnNbcyczYoRZqomEY/2427l/3/vMOlXNbHRV3vlzP3SgOTYsf
f2lB/YhXwIZttzdvIb6w9oeY5+ShhkqPRNL/IT7XZJrCFaRRrgzB84VY342tjagErvV5LNNjYfZH
dIrfeN7mx6GtVdhvAJ514tRhuWQOuMddVmetP2dzfO4F6k8kBUOoWr0NSTT2dkWj7Iea2YV3Cfn6
y3aW63Tj0X7aCKF+NmbT36cmpi1UjAoSVlTqFzGIdSR042qTmXax7X65nwrIK4Eznq12/L2yUYMA
lv3YRrLnidsXS0twi+Pk8Dv6pBv13lZ53cR8KC8BpaqBRdfM8rPQJi1yPaSZyR27zvSRvbXsDr3R
PTZbXbDl0m+GyQ3tXAXjMTnmre/gqjh2jqpxdx1RMo8gPdsO0K4H/cvtmkAYJiH8uIHSWXBd1sJI
ijU26pkvT30o4fyqOwmD6LZ92LX+m9GP3E/+iwA3r9I3UIgrITrV44q+NZKr3+Paz4n+9a3DguAM
KZRgmM0sEhNIFQMsMzaGwUJPomUTRlBtPcGlHZhG/WUnPu1eVH8RZ3dpbBpaqty1A1dMx3pDHIZx
Bp31vB9a/xXDFAVRm8H9qd79ubkoh9XCYVkCtlgltTAjpqO7A/AjydSnmjeWOYDPpfa0nb75b0Bi
L7MuAreTawT0Bmzrx0vT7ImqPGrp+KPOlAbB1VhxMnPjTUj3Cstbwz5p39GIxJNqjmuRXKTSvhfT
eB4WnYSIxABoGBHVrlMaVqZ6bJD1+O4WzZYZy44IMbstn6t65J6eEDfyE/9FsPqoFdm4rxL1VM6z
EZLVh7yyXio+suLpMw/p5hFfiCYMo+8QlKX6aVJbztGiR+aC06k3eawW4KdO3czsR23SIwBCQ144
0ZR4IPnJPmCaX5Pxz7yy9rI5ZaIOreE7LSbeXT4IosizQ+tanzO3N+Hi0G0pp1NPCgLw6WiMJ9bK
A40QP/Rti1uqubpNAiRN0K3es+wL0MNpupRYX0c3uy7gA9w1RxaXvd3lP9xt7AIDCcexWtzDZOuI
I5djplvH2s2yPa6Xl21BbjQa7Zlo22bXA4GzQ1L3aeXFnypJ/3Z2/Rck9ZbY1pWp/KPMq7PepU3k
CvM91SoknS5ByASTM7tvAq0IbSbzA81riGdtRj7LmN8KEj6YwigMzPQdK8fZryvMaF3Gc9y2zq6Y
HY8LA+4bltp2NaxcXvRpBWSrlfrqMcteWVn6Z5t4xhfL42EMyjkvw9XST2U3wMlPOveg2dWRVQgd
cMEboka4soorMTl0eBrpm58O6a7ceomwY5rCRmr1fKRePOTUM2MDnNjItw2pqo46DaJ3kMgRZs3t
IpP++qjBUhQZZdbsldNp0X2Hz70sCZPE/U7SuX9pG2DSQGZOQhykPQM76a6M1WbHyPX5dYvODGmO
PU6DmrklbTdvQkQpS+imwDLV3Km9aWk/gEvpgWOE93i5XjfX5IjoNH3PZPdNP7J/9czuc7OgcYiF
fJyysaHWbBpRhHnFTpso98ks7TlPDTsyV+dhQ2CA/oEMCOQ1FuGBZjd0L3nvFMi6a548ayYuFvmx
2YnfRpd7UeMkUPQj6rDFpvOSikiHgcTfI03ea8umYpeEJZSs9vfAyvSIQezVTbKnxGWUG7ZvoEw7
1ttexBuBfPzGKfDffQky3fS3REoeUeyZHtfMuDpF+u6u1rHyu5exs09zh+nVbu/HpFb/bAhHlJzQ
G75hmFO7QjJO9nM9dBAbct0tCyGhCcDs3iyk+FWQkRQTy9Xvut70gCxJakK95tAmjHQZtI+cPAIK
+fh0as5ziedVE6R/rtkDfoM+SJEhY8Xs4fGd8pBNmDpa1sFQFt6nEOJtc7qrtrpzuBDR2NRygXJ0
7NBuF50L5cbuBu1qFf4Y4GgdIpuybLX5T4wG0SRSGeSZ+VJX5ESqRUWpaD7SZvzuy5qBrYUQdB/q
jb6TlFBFHaNoZU032UojdisX80Al42rToSMcxPtp4QwBRdgcIa04Fx3GCjNdSUjz6jbWrOFEFmec
bc1OnxLyMgyI3m7zt93Yy+PqmXXMd34qVlJChxaIvEjIVFfFSVjmB/4vJxqFr+3yMb1tplQXsRZf
Qz693ZMnj9PoJSASRRpm0qY/Cg+xWzY7mvvasBpJ35RNyVOiWbuBvMaYckeiSnG9BVuCyoDA17Om
y0+03dxm/DVtkPDrRZ5eDeFs1VvQJIV7Liax62RD5cSaJi+ERcm7teUTCY0MmbpvRaXv5tKhubC0
lt+aFB/rKPmJpY1qU6eqYk3g1Viosj1XA7+p5xWfi6X9yWDZXizVYCJoRg7k0tgg4tGErAvTfcP1
Zbg5EyLmI0gVfriW2y3PUvPZQH9PqP5o86aBtA4HtE20tK7+/Yh7m4fswd7cENEhk3frvY/13cY+
sLCWfgl33vNW7MEwAk+tMgLwpL46M9BX9SfaEIiUzQUuDK1+Ze99KmunjnK/MvbjiuTIbWyyz1EU
UQ1B60bFej9myQD022ko1wTZgnsEkAaxjPxO6ZnvfvN3eUd3yCVBMNl86VWHmG3u9ZUKDfoRQFaJ
77XPVXZHujRZyshEXo4Vp6wHA9ulZpeX1Wn5kGZbGKSIO1Vh10stf10MwMl4KfF9nGD3fcLX7Ga6
dyD7Jo+LCSde4j3KIoag9adruGsbT63eObHusDHFeMsL7oPVkbCmBEtcVSnqP0oy0Yi+49DuJ/7S
h9x21zF2GRfv9paSR3H0GS5YoYrij5MvRfPeLDzfGB3QEkW4ZKX8U1f3tFDswfYBNnQbPgag1mpq
q3eAUa57Kqf7f6YTKsfGXMsV7BnfZND0ujAPS02oHo0G2m9LmgYMTtHlvHBlGyWqreuHJfPUcIIU
Qlakp6v/RfonP9fiqI2/FGH5r16fivV7NpTyvhfEJu9EHJLPavEM8GMR2nDY0n5untWstxYpdXV5
MXXlriTWVu1+wdewXjSSryziIAE59s6cmn2M/BbjBeorJBoea1IZ6mSmai+2rqa9kbhy2CmZecWB
d+bCdd+0OdmVg7O6t3vdi38mo8eTX8x6tPKOiCnbMKlqzQtm35vFZzHmnRYszsbempWTowE0ZABw
tICyRgxbxW+XI2ePLXRiJQqNLmEmo3lkn64V+nlYS/3VchM/j3FT6NteVY2ghVCNMr90jiuyoy/n
Ea0Qnrv6N3hMtuwzcBlURYUjGWyzWXYmSGzZqORUTNhawqWae8hW3Er1yygch5EKnnh5autSrieY
2LqJqh6r7Sm16F28zC6mNHARyA4stYAi5WAKjRBJjc1p0Wf1DYLVzAxaHgZb1hVmeU0rCzBrrTS0
Z91Z7c8pHeY1NnuJQIGOVv+u5RNVg3iumHde6gyQodmoo57odSOSd6HmSZNjNkDdVmT8gkYSDR54
ljLQpBjsFsZVRz6unp1qc6hNpH8l2RWkCSXQzl7rPrhViiYE6esQcikN1v6lW1UkULx58Fs46695
w8T+UBquw981uOu51ZrNONqCQojHzal4fXCgo0T29VbNh3Ib0WpqagRYFZlacFS0CQcHssHsxSo3
IBitdLq3ZkgzG7qs2tpLr3XeuUDP81usneSNaaftAVJhfkAefykMyEdahwQqEyXU9ETx8ZgRidd0
cIn2SqiwaK3HxUMgHxf/j7szaW4cye74V+FtPBGmBjvJy0QUFy2lpVSiSr1cGJCEIkGCAImFJOhw
hC/+ED77NAfffPStv4k/iX8JCjVMki2phJxuuTVLNCV2IpH58uVb/u//tObMP0mHCR2t9MigOTJY
gtnseJqEAelPka5srnyuwoCIc3tFU5ZxlyZnISaQPRz7C+RQn94DDtHv/THXSdtcFNBLrKl61zJT
27qb2QstPqZWvTW7hK4Uxk0tx18DE8/KXE9RYyL8OPtqhsk6PAn9Jkpyqa2ApY1Bzpr0ZHWMH+o2
JQNtf92gmGK0pJ09BefNbHwGghRffWxMA1B84xRC71nTp4Qgc+qrG9sZ3U78FSjYlUEh17JtDJYG
gBJnuvw65LmTq5BICWE2yK/1XmxFi8HZdESaijJI6zYhxDEHlTUB1GDM8vqaKgQ/NonVWqOHxmpO
M5yQFpDtLNSb7nQSzK5Xi1ZybVt1ojkjY0w2jtgVsaXVMP/SGK84xq1kkhqfVmOm0yHBFZzZ42UT
J3tspQ+RQX+xdrzKAuNyAazv1AqmVMSsYfOg5Myeph8xFiZkYhINxSkopj9mo3iyxEgzAWthLteT
DoB08q6Wb7C+prZCbepgqCgoKODlNOa4CPOpPj5pJuGAnEcs0OP5YEUjmPlyfkURMeqRlMqXNE0o
LzGNxOkl0MDPT/0cxuFOCxYfcLXNtH5rU50z7I5N0zwdmNPRRUqw9zrSqDWCZX7a6OiAD+bHaWOq
3xp5K1swWc2nHqQenCWDZd7PRpF+TQk9gfLZnChlJ9ZgbGwG/mx4FkGOngGlnNOPfDEnvHbiZFDU
U305XHwChBX9CLAW9UEwKYFUfm1hVZraepR217SDBkmxagxmBCpy06PMwxx1zdi3Oqk/0Rfd8SCv
t7rmENw0HO/jC0I8YXw8g4TtIvbXzbTdauXR2VR3Fj86iyZ4cQr1uYPiFUHlKIq4bKMm+7SKnOXP
sRONpx3HmjYj/A/bXratRE8uR7mj3QNpwt6f1SPiFdZo+AlMDf+ahYagrGSlRQAvW0Fr1J4DE/k6
BWMMYTg13J3BEp7odnPsC47uNbHMHqplFR/7IXVa7ZxCxnE7yFoLuhqE2CAftea0ThEkp4F2H0nd
DdbjxU/AhoDtNpera2qKm80utn1wR6owyHtLPQHZqdWBhpLfHYJVyRz0N5zl1qA7S6LmVy2ZpVeL
FrVZmL2zK8jbuDRNPU9DqhemzZ8W0Wp2u7ad7NKnc9N9PEcQOpQCIEtTI6BM1B8mTj8JHcCdgP2o
l7PypjtY+9aPoOn4bmhgPVw38bBGXZhuJmRc4Me/acWzCBBC0ghuB6PkwkqDJO3hfWOjJ+nqNkzz
0Y+tZB6DH23QnIr46nit/9yYGPrnVV3T7m1YCS+CRTa99x19vmiPbeqj6xMdBypdz4j3BNn0hqwJ
wDqtPjO7oJm0qD2ZWYuzJIudrz5E3Zd5rmGRwP5iHGvGKrgDhgpv5MQeDdmZNZCcqbbQzO5SX9n9
LJgTj6M3+eKKuMuiZyxp99vVzNHyBg/3NqVnAMrKWgJaTu18fJvDiuVli8DNYAvrOdZiugYddoOx
P7w2uIk+N8kXTs7HjRgg+MpvUS89alH6GjtxZ05GFGQJzI5mYz66no+i7MKMolaXSOK4QVVmPb1a
03gRaPlIHz34w9YAvIiVRF/gOsGlXIPp6ZDim1Byu2hyp+jr+DPwiOYjrz38bJkDgEXpMKpf2LNE
+wI3mv8QgTSpE/yDqfN4QTqY9F7DTukIyuk885uEy7EE6v7xaEg4F+SghmiPaYs26xj09KENeZwT
RkwoSbga40zEvTWY59VJQECDA1VUJ/irpk2lFtWnbUuf6teGs0YusfSQe32Vhw5g0CmN3ZoBqYY8
obPNx9BeEkIZGsn4kz4MxkTzNaqGN//iwm+RtaX0Yt4FRrE+X8Dy/3Pmp/qDtqb4q0tEbnbTWEVk
XZJJBPCOtG98NqlrKA1/NUXFBLRmoVgQSOiJOTDB2SQN0PvJeM7tE3E9Azay+ZomDpQV+jlYgPl8
QBNnI0S7Q2/QhlnY/DyARKs9HKywtkc0YWJ0wgMU46ZT4gYkSIz7GDRN19bH9rk2d1C7CwuWsfaI
WNjHcF4H55YC1XpY5QszOU4zOwg7UwoEPLyKwWVErW+34a/yY+jHJ90xZAkdbAZygI01Ucb2SoOO
iw7zK9YSgvQJONc4gDm/ZSySNi2dnbBHBWRwvwxx2OGkGQV3JtCyxnEOsDLrtfyW8xVUsuG0zaHu
3C05yegyPZgvKY5tWLPOuukYi/6EtqDk7kz4igjv6PMu9JkL4zEtFitN1yO6sczM4I4TbNMvEz9k
2G4E6Yp464Dyp3CtZ1yeGM9O3AwpBwxYkVQnnsU/NgeXAMPrXY0+QJ0QguHrWPPz8bgNCJqSA+ZG
Zf9kGlHBNR0Pw9YXpwnhF4XdVt+IyJiuspV9N3JMLEvYSqdae4wj96Olr0JKCK0mkCUnHX0eJav1
FdAq4/Ny7QzjrpaGAp5Onab/2QETS9Te1uZWr1UfYh/F+Wj0uZHRQeWjmU7Xx9mcuEZAsuhu1GpQ
Q+DHX+IISHLcnE8e9fV8yHUMZJqgrnO51iPMdR+u2JD6rNjg33Yoip1Twh4ch9AYEB7TFohLmAcc
oPUAx64dRaQC27T9zG70aR5/BFroX5HefNDh2Mg62pD2kL3hAn6Lu8iY5E6PCg02FM4cLpJJnBoW
QMlRPe5trv+lnwGspviRs+WDZu/OrHx1vc5Go1mnOYiR8AXhlcW5NdSpLG+t6ODWaxQVZi1x11yG
ST0xj6f5IInbFPkTWS4GIPjNiYiogwVrMI6S1bUzH2JzmZA6gUbPbG6ppRHxG2u14uRPJi3kklJ1
XevQbHRUTzsAsrT7iZAVIPUUE9qalh+nDr1QLh3okCeXad5c0bBEt+xzO4OamLqYBQs0GcwZhAJL
bqhlmq8mp2YczFs9uDps8BjrDLfYSJeLyelstOL7Gy0w1OsD52OT4v0h3tFkTnV+bE2orCw0GDUF
jdwmAEVric4gXQKVy0YWnOU2PZF5GLhYkDBRxCOdhj1ZLzl0C0PPOs0wiyztFPAm4HmACiRLMFEI
pk0+ru0JjgTEvNhQAfGt3OpQZ0tAv9MsLMIE5aN9mabryeycyIA5vQaY1oJiLQOK2KES1ZgcD6Gh
aZ22Ro7o/uIIIOSSg3qyHoQor3zNuTjTxsHkrj7150mHcC/d5hNgPUg1AE2vFXOhkmjTDbg4FqnT
6GQplhSNuAdrrROOcKo6dG5jJ3NtFoQXs3ylj0+zgGe3Y0jZR916PYp/QIYcYpnwaw97q2CVEZAa
xMBPTHjGrI5htYb9NIGkuNNK0+HHmU8fzrbuJBoVzfBvp2dzw8gFrrpJue56TaDkZKT7VH23QQQa
6Rd7MQOdi11EpiibO0CkKO9HcmhyENxt9jAm9p4cB8lwkp0uwolmt+d8O+rgrLYeyEwuzBMCQCSD
NTNJrg3fDjK0SjOFUmCkaaBXshVVQMFoYJO8ogcvSGkqxT/jMAwaJ87K16hEWE6nD6ZDXBOdn+dT
GhnkRFntZardDsPYmvdXwHIGH3HrET8rXpF6AQ01uUvMFiLvE3YJu9PGZHDG5bU0PgGwGAQ4iSO4
MIgpBkkX85qK+Va2ClunyUo3f8bMb/44mQ9642Z9fbzQ7f46DCiA8esng2VreDf0jVV7EgVXi6VF
RYeJz0MMot3Kp8ObIR2I5pSUpUCU0q9G3PqJIj20oW1zUx+n2uqHoj7viY7pqfhzh/9p5+Nfb6Mp
/91leJJYoX6VB0r61okXCa6lZHcoMZuHLTKqp9kJiqaXyKK2vtrbpZLavMcTl1TBnHQbve1LJTOT
mNH+QK+kn7IgVfvL3kgF9dVzIwQuDFnZIwxVZuvI1ky6yNiUhwZROHz6PV3+jjTYCmgEQ+Nq8UOJ
JU/aWpv9Se+zbb3tO89N3St2RHBv6TpVnZVe3jCOaANDMSodSoofqLS21qDROjJFpwmakm/+zBK9
syUQBbSVlsBuHWFviO61T+8oL4GuHcGYCGcodcvv69VbVSXf1o9EX0iyknSBeBLwrc3nzcGzQNzX
/PvCvK8VoI1m1c03juBghnsX8szihyr87SVoHemm4C1EOoqfzfPekwoQPNWV5N9qHOkkZe0m1KGH
pECoRwREcN5vft7bORBtYiutgGMc2Q2aitKFcrPLshDUW86RozUh0aVtSvHD39/XQaisBB3zyLDQ
8/SU//aKW+cAMsaWga6wnc1fReul97UCoitcJSGw2GRBUwoHj6QCjCPLpt+99U38N9L2nlRAq6oV
gAnkEPakxZX87vXGUYs/oBjMp7P/7kwg0YKj0r7XxTVX/Gg7x97mTBTizv1Y/Ly7Y+9Uvv7EucYv
0rc029axbx61WjosNU8C9o5knnL8ivtuse0tTdccojXFD/bd1qvXzSPbFvyvOlmZ4ufdqTxrY4zj
5W07Y9/h+dRN/YjOKKYJJOFpEeQ1aOhH8BPRe9P8Drv/FVLyzYXskKF4LJxH30uKmW8cqBe/UDp8
+wM8eU4FNTEsut/of4tv3sJlvBl740SJz3992KY2Lty7rT8KRuetj9J3Nx731l9L33D7WU/LsT/R
g69Q/vLU92I3fhjlvcLZe3qpDaXyh6/DkRv6SepKRMxcAn+fyh5h8zcd+ezIay++d/2xPDAMRpUH
jqde6LvlQGJzOL9VR2274TBwH71kVI61IaQuP4ndfdtCXOYA7dy4HKgYVsWEAbPLa2titlReBhBQ
nl+OI+ZqKphrx53eR4/ynllwVledbT/2axduKEjsN0OJCVtcrVUH5oSF8qAKBPeUeFDtXPxf/8NN
OUcxYxL55ce3i9lZ+BiFXiIvMp0glYy8O6oC/fDRncniq4vOHlU37jyPhzn0WDtDiz5TVYe+EoTx
7F/sSZJBcLf62H3BOH9obAWCce6uXbAGe0ui4FxfuFFSvnwhyKIjTNV1vnQf3GjviNgKVvmSsxcF
O7JsK1jiSzd49BeevBaOApXBwG6+e6YFPV/VRb7yZm5QDlNsXUPB1l27sfvgBbWzJHDDR3k5REOS
qrO+did7poouGm9WHhjbEWSFjwItBxOLYojYRNWx+/S2d2eojXKoYmTRQrvqyLcj1xcLXY5UDCxC
DpUHdsf+/krTPEfF0P5SVs6GCgsD6tSJMAt31RytjKrP+cv63juwHKLNfdWVvvO9NHSn5UDFDqpQ
dZ+SNI4WtbM0i7NZ7S81MOKUImRPJ3P7ccJdV/AiTw88z0I3Gfkxjyz/0T/00IblmOUs3m7z9Gex
mwb5IX1DU1wVts+l//gYeLWem6TldMUeAcp5dnS0yKucpKdV64/8ScQFzap9+8eNDt1+KLGTBqHl
8ldvX7biVnHZoNgP/vff/iOZuLlbO4lz99FlBqfufTR1y12T9CEd9hxThAqqiv2tP43i+gVlrpJW
pEM03cBUCIaHUzApxT35SxeqxBx/ya99zsJHNyrfQOyliFQaDQUP7UaTx4gFvHUnuJH+VDITYc61
bNGP/fmlO+Thf0sTd34lwlE6+t//96fZiGUggNXQXhXhIIoQ8hYvRDeiB88NX/jO+4iAxP6DtFWN
fQ/y6ZVfeao/hCnxlnRnWJ3zu7v93znujiVIN+KKI/ZgHJ9JRxCAgmiBJUvp901z4yh9mHq7C0vh
ULPi2B8yLjZ3x4Y3ROfPanPeOGAH5mzqMJxXG/uTOAmy1+GYNJklGWIRFm406aku8CBV1vwa2Msw
2n2KUDn09+B/TpMGqZpIychPyf7eiO21dxYy4+4IotMU3Suboo+5oRPkN7XnrNvXPqjtBpyhWj91
U9kshwiSw9QEacH7AWKDiErBe116STTjFp7KWwX4224BgCNdSYtZ0ybBoeJhLnW63n05klDADWLn
4j9AKMgP0vzgWefjtYvYcWP//h4BrF156ciL9xwz2sS1mvSPhUceCSFxJ9jdXxCS3++WErpZuu6E
FfT/PwofDFGW0iWkICrxQUQ7pEH3lOTW8X/l3daO0gQHThpWVzEuzpuUglDhbNJqC3PPL+W5MHMU
+IOdkSv53PsX5vev6403y+4D1F30tcY5rdEgbCiZqdZzx/KVm9f1ptEDLhOPefl5CiSQuL8XU/6w
vQGWAmGhOQzuLCpwo6fEvtoKokAdhsO4qH34KiyX8NsaSc957qp55TZ03JlXu/PiR8nyevZyfuXI
3bF/TyhZknhHQVi9N8xnkgOsIgbZm2cuYQmfFT/JcCkkneIoEJMerAo70fqGXm7m293nXgrZ2ExW
1yr8x1uO/QmZMnnk5p71+f3K5QSXXjqEzecMwVfK2gmJY2nL9m3wN8x0TxCATFTfss4v/516tcc/
nS0iXw7EUmBTffhzL8ylpTjgmH3/Wlz497tWAVwU1WdL2IXmvNLlQn9jBeP69zurYCm4bC+JSg3d
5EHOoOsqrpFLN49SOQKlP2v9vvJkiPjaUtLBgB2rry/D7gyq4BRfcpE+PMjC8HKYaoMTeg7+celm
aF8/ky5pXTSq5pKln/jb1e9m5F2PWldxzV1Ga6F/6R9RTlOYFrroMl911lc+Jn45TDGqiiujGFW+
L0Bfl495+xpv7uN6208SNyuHK2a9Hwz5fsV288vfMuq/pBuJ0oHyOW+f9g2eyaOkiClzqz5s38sf
Rl4QyFEIQ1Mw46e4U2FwlhMV6wxAuvz49uXoe6E3lNO8hq7gBPYBlMVu7cIDcFLOspi0KCGqelD6
JB9243uij1/lcbPHnbyjipv/NpK9NENgiCtP9Zf/jGrU8/3ytxryXLuOf/mv8MGX47SGaGBZ9UG3
HMOdUJ6hAkV264brXQVtqMhcfRnuHXAVODLiBBMAX7VjN5FuQsNSoEsBWvo7Nr2hAnTSIw5DJkYy
CQwVF+zPez6IoSJZ+7M/vXfvl7LGcFSo5wI81d873w0FWqNNKvsWY07CyhCvr372PtznMtCyAb5C
N0WL2kaLXg2UCL14Bfx+cdgimfUHDMQezNxRs/bSfv+OO1Ek7P6AWxHc714hL+7Cy27JB1Cy2C7l
dgqrRYEVV2Qld8xwBYqt7QVDP5PBQXo59bebhbRXIVFYmBanXrz2htFiB+0smmdXtS2YvBvL7t9+
tjr7e/rxlb51m77vpLSkHTQVTLfrCZD+pHxvIRiiIqrqKpzFLIOM0FPhTfaSdDfZC3ij8mw7a+9h
JK+tCm8SNrTdRRBFplXX9tiNI+8Q9uvZDO0r5ew4dsMHyVYRVaFVp3zi35NgAB1SDiXkTAWA9STz
4jDxcmlcBa7IiRfDEy0Pq2IdYs+TV1eF+9+JIyxiSTVgRZVL8naFeZqB4I2lRdBV+OdnYKV3lAMV
gtXne5a6gTxbXcEqfPTiHQGDCbj6ZD+SaCMQ68nRIBU30IWbLnakQYWzeOGno2zXNNFV5ID7QbQA
4S4LsIq874WPXk+9ELilnGSHoav6Dl5kK4/6riwelmMJraargEdf0lKSNZHGtRWoNSpB3N2gt4Ij
QoQ+lSerwnH+FeCOrsK/Bau3dGVdoeJqhrVqV7EJepWq1+c1JVjZTkRTFwXlVQe+Iei4A56jXL/6
uOJEA2yRZALUpoKBC60Z+6Ecr9IV3M39mSsriaI+vuoK9xcuDl38WL66UBGGoWKJl96jfHkYhgJR
6y/9lArmXTGGvad8g7fbE18mMUssGZcgJxWMG/qp91g7p+DoMZLdRhV54zsBHELuOqTvyskW26gk
ZxqFXFDeMJYFWoVX06cQfecIqoCBUKDhCbTWpZxWgIDaUBCo2ICoqYX0KOuVZ68THlRwWZ1HSbSQ
VhuCDtjAW+Xevl3Af/l3cW4OuWYNCxIICGCIdDZtjWTDy4/7/UJrAldeHW66PX+xpKBVt3/VE+nw
krFCCuOVfyl/+Vy6nWiLv97RKNX3kVaPqVu72SlkUJK8CGp9N1i4ROPKaQpV0lBwNZ6AKvPIIUqX
7n7pRfbdoSfq9x8F9n17wnC+lB/fflyuWODYHWbSjHVEr7Jdcw1ES65D0lsvDntIOp+RWZmmslIN
0qasrpT3YqinE/MMc8pejdH2/P9xB84diUu83KLC41EQ0+rks52gqQowzgkUANRRxP5Mmq8gqapq
150RJytHKRZBRa7+LIldT0q56YKjScFc5+UoxVxVGIofo3gHWKDk/j/Plq6fSrNVkXW88Miq7CBv
VCTmP+E/SZNVkdj9TFFTLI26Xyb1/Wq872aPfu1D7O4ahc8WLb0ybNzPd3IThgpWky8bw17Mudab
+iD4d6BIhgK/7weqcWtt2HS2V5zip/Lj2++3nzxK88thxMEzVKRWrqIaQvenpLbro2FXlg97+5xP
RASj1s/uH+EUoBxAOoqWAY1z9WcAv7k/ZCQLIjm9oSJg8uE+q11miWxYbEZXsEb/ctPr927uet1/
rQnhIQNR25N/yuc0C8CEbjQNavYs62Xg7vb93Xuyjn8b++NQYeFva40cevctLjtpMuXavOrvT5dn
cfqKMlxpqDdYWc9YZL8Tl10HY1dGf6q42U5IVe2lL1XEHC+9FU17Si1S2COOAmeij1Wa1q4FRNMr
cvyXAs8MG+X2kwwVbsvTrbRfn2sIHv2qxtq3YqwDdeSFX/7rT8BDexX7xrfa2HK2xSZoGgWxzeci
k5vxDx3V30ZNQbC/V9dd9Thvv83LTtP2t79LDb3kLG6pKQp/Nhvx277aBkMkubHlBJ4LwHyIs3v5
mi2F6u02CDwSPlGB4hS33fgehGM5aKHHyw9VnjDM/EAOlahgphKzJbYjh0oUxCxFiVzbHRHTkIZW
YWN33Bxz8pA5piKR2dmRDhX1QN1oCvxX5i5RkW8sxz1cAKuC1o47dfeqVmHtEvl75KbLZKS8ioqV
U3xxvzxum1vCLD++/fR9RI539k9X4cldurEAhu+WMakokSZxniai+kPyh3QVXuI1EKY0EtFmySgy
VHhzG6Po3KdRaqFNr7yFL2sQFRxom6dcZA9yvsZQka25JdfrP7qPxfRvo3vYXkoBLO4CFYAZQaK3
WZ8Ochklh5ShoQLEuVmoOx+EHbaqSBUJyoONVtjjYFRRREo7s9RPRrU7Px76B5U8bmq5nm8/0F/6
zz5BgcvdBriyU8FsqEiadEhsQLtaLkEhUioKFPuubBUZDQWuAYyaaa0HExQJ6R2EsQq46kY6MWHS
0S9/C7yplOymn325SG+Xk+IFLl2eIMfFqP5QQayweYHNLVD7pw2S9c/lrMXWmjD9vOhqHrLxfxv/
ZsPnVVrdb00Dvb8AxUHyMhVoIMACX2nK/aSvt3faAY2AN9tyHHL7zSaRnxfzKL/fvm+41v6A+x4P
RTREZst4lj/0lQGMNmzWOxBXFdiTduzSnHpbjFRUtYpzLCEUVHBOdKIg2mVMUcGf23vAl5CxCSqC
c8c4Pg8jQXezw52iAst57AaTX8XdKEhXnGR0spAiEPqzFHWvFOI+RBGgFCTRoIlcKX5vv2UFGznh
E+n61psK8lnXXpyV0yucwZeV6iaq9FwA6Uuc7U6WLmrlY96+Cneg6tYEgKWNg+7vpZF/v2vgEDnm
H/BS2MS1SZm500jaHBUWZpu6nd1woQrDVajb6KADpaLFRicSXuc/nXug2cLhnw/5nyq8wQJbKbKV
mMhCER96jooqg04UlTaZFGywFURCj/2xXx5hoYNUtG84BkktsAWPT5yrBbrVf4j3+8o8mx55pd5/
ugtFg+u9vjUqsG9P4xcMK2KzRZjhGzOzaBv0KG2KiouBAKQEu1YBVzn1QM0/SWjxDpcPXYIAQfk7
6SVgby6F4u03xrkPZSyudTlSccWpoBvpjGLAFMTuDzgquooi3itvWeu4wQHItAoc+ZW/wwulAkV+
54bgVWVzQkWM5Ar+LXlUFWdWLPDPHthauaQZSHcpLG8Xu2s/fSC2dfBygVNawQPcGck08Qr7dJO6
aIBdNWV9zcLIa95ScBy5pJKRGxzuqqMC17wJF516AUmZf659SAjKJrBzbSLN4sSSFqMzRCcLR5Kd
AtV39TW7jSbYptKq0SBbxbjU7JbDCA1mqOjTdZtRxrQzWQWS+QPb628i78dZSgsVaeIqcoV7Rqah
AsDWEU2TRNamPLTb87YJMjYacIvb1JVoQBZUFBZKmJPaJfVvce1TRg8Y7MWDZhxtqC06cdN3mSiY
aML6nh2fAzT6VR2fbTdO6OZ/SPXJiReRV5GkVkW7r5ss2WUnU9Ec5vaX/4HuK/e2hZUmCeXHX7vB
tleyxLz8NvHwQy0Iflu5OPTur4Idfgfe51D/gz/eWx5qt/DO3vKFzX7SIA8Bjslf/w8AAP//</cx:binary>
              </cx:geoCache>
            </cx:geography>
          </cx:layoutPr>
        </cx:series>
      </cx:plotAreaRegion>
    </cx:plotArea>
    <cx:legend pos="r" align="min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900" b="0" i="0" u="none" strike="noStrike" baseline="0">
            <a:solidFill>
              <a:sysClr val="window" lastClr="FFFFFF">
                <a:lumMod val="95000"/>
              </a:sys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900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000"/>
  </cs:chartArea>
  <cs:dataLabel>
    <cs:lnRef idx="0"/>
    <cs:fillRef idx="0"/>
    <cs:effectRef idx="0"/>
    <cs:fontRef idx="minor">
      <a:schemeClr val="lt1">
        <a:lumMod val="9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9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9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9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3DA1F-9215-4F96-8117-B643EE5C0D2B}" type="doc">
      <dgm:prSet loTypeId="urn:microsoft.com/office/officeart/2005/8/layout/vProcess5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4037E9F8-7E64-4F8D-9BD1-6398025BD09E}">
      <dgm:prSet phldrT="[Text]" custT="1"/>
      <dgm:spPr/>
      <dgm:t>
        <a:bodyPr/>
        <a:lstStyle/>
        <a:p>
          <a:r>
            <a:rPr lang="en-US" sz="2800" b="0" u="none" dirty="0"/>
            <a:t>Understanding The Data</a:t>
          </a:r>
          <a:r>
            <a:rPr lang="en-US" sz="1800" b="0" u="none" dirty="0"/>
            <a:t> </a:t>
          </a:r>
          <a:endParaRPr lang="en-IN" sz="1800" b="1" u="sng" dirty="0"/>
        </a:p>
      </dgm:t>
    </dgm:pt>
    <dgm:pt modelId="{371493C3-8731-426B-B47E-F6DA3A66BE7B}" type="parTrans" cxnId="{140AC2B3-7BF1-4D88-BEA1-C18C71F05131}">
      <dgm:prSet/>
      <dgm:spPr/>
      <dgm:t>
        <a:bodyPr/>
        <a:lstStyle/>
        <a:p>
          <a:endParaRPr lang="en-IN"/>
        </a:p>
      </dgm:t>
    </dgm:pt>
    <dgm:pt modelId="{F4BA233D-8AE0-45BB-8809-062F68E66637}" type="sibTrans" cxnId="{140AC2B3-7BF1-4D88-BEA1-C18C71F05131}">
      <dgm:prSet/>
      <dgm:spPr/>
      <dgm:t>
        <a:bodyPr/>
        <a:lstStyle/>
        <a:p>
          <a:endParaRPr lang="en-IN"/>
        </a:p>
      </dgm:t>
    </dgm:pt>
    <dgm:pt modelId="{6E10D38C-B501-452A-A01F-8E34E522BAFE}">
      <dgm:prSet phldrT="[Text]" custT="1"/>
      <dgm:spPr/>
      <dgm:t>
        <a:bodyPr/>
        <a:lstStyle/>
        <a:p>
          <a:r>
            <a:rPr lang="en-US" sz="2800" dirty="0"/>
            <a:t>Cleaning The Data</a:t>
          </a:r>
          <a:r>
            <a:rPr lang="en-US" sz="3700" dirty="0"/>
            <a:t> </a:t>
          </a:r>
          <a:endParaRPr lang="en-IN" sz="3700" dirty="0"/>
        </a:p>
      </dgm:t>
    </dgm:pt>
    <dgm:pt modelId="{146B9970-882B-4240-9DE8-E671FEA16066}" type="parTrans" cxnId="{E41D89C7-F919-4F8F-9D60-D87B20D01000}">
      <dgm:prSet/>
      <dgm:spPr/>
      <dgm:t>
        <a:bodyPr/>
        <a:lstStyle/>
        <a:p>
          <a:endParaRPr lang="en-IN"/>
        </a:p>
      </dgm:t>
    </dgm:pt>
    <dgm:pt modelId="{21810930-0805-4BFF-B252-D4A00B3BB2C1}" type="sibTrans" cxnId="{E41D89C7-F919-4F8F-9D60-D87B20D01000}">
      <dgm:prSet/>
      <dgm:spPr/>
      <dgm:t>
        <a:bodyPr/>
        <a:lstStyle/>
        <a:p>
          <a:endParaRPr lang="en-IN"/>
        </a:p>
      </dgm:t>
    </dgm:pt>
    <dgm:pt modelId="{0BE4B4EF-FB17-47A6-9504-B1ABE707BAF2}">
      <dgm:prSet phldrT="[Text]" custT="1"/>
      <dgm:spPr/>
      <dgm:t>
        <a:bodyPr/>
        <a:lstStyle/>
        <a:p>
          <a:r>
            <a:rPr lang="en-US" sz="2800" dirty="0"/>
            <a:t>Exploring the Data</a:t>
          </a:r>
          <a:endParaRPr lang="en-IN" sz="2800" dirty="0"/>
        </a:p>
      </dgm:t>
    </dgm:pt>
    <dgm:pt modelId="{4E12A95D-446F-40F9-A81E-F41BBAC438B1}" type="parTrans" cxnId="{FDDBE8F8-3EDB-44CB-9298-3AC8A1300F39}">
      <dgm:prSet/>
      <dgm:spPr/>
      <dgm:t>
        <a:bodyPr/>
        <a:lstStyle/>
        <a:p>
          <a:endParaRPr lang="en-IN"/>
        </a:p>
      </dgm:t>
    </dgm:pt>
    <dgm:pt modelId="{EF091090-89EE-44E6-A24D-E08DEBC4CE82}" type="sibTrans" cxnId="{FDDBE8F8-3EDB-44CB-9298-3AC8A1300F39}">
      <dgm:prSet/>
      <dgm:spPr/>
      <dgm:t>
        <a:bodyPr/>
        <a:lstStyle/>
        <a:p>
          <a:endParaRPr lang="en-IN"/>
        </a:p>
      </dgm:t>
    </dgm:pt>
    <dgm:pt modelId="{2AF14038-B1F4-4AF6-A078-E094E9C273A1}">
      <dgm:prSet custT="1"/>
      <dgm:spPr/>
      <dgm:t>
        <a:bodyPr/>
        <a:lstStyle/>
        <a:p>
          <a:r>
            <a:rPr lang="en-US" sz="2800" dirty="0"/>
            <a:t>Deriving Key Insights</a:t>
          </a:r>
          <a:endParaRPr lang="en-IN" sz="2800" dirty="0"/>
        </a:p>
      </dgm:t>
    </dgm:pt>
    <dgm:pt modelId="{E485A2BE-8CE8-4D31-947C-63F0A874C934}" type="parTrans" cxnId="{15D6E9A5-94A6-477F-A29B-D285D7D1D50E}">
      <dgm:prSet/>
      <dgm:spPr/>
      <dgm:t>
        <a:bodyPr/>
        <a:lstStyle/>
        <a:p>
          <a:endParaRPr lang="en-IN"/>
        </a:p>
      </dgm:t>
    </dgm:pt>
    <dgm:pt modelId="{7704AC29-9CCD-4E07-BE88-4759E87EEFB4}" type="sibTrans" cxnId="{15D6E9A5-94A6-477F-A29B-D285D7D1D50E}">
      <dgm:prSet/>
      <dgm:spPr/>
      <dgm:t>
        <a:bodyPr/>
        <a:lstStyle/>
        <a:p>
          <a:endParaRPr lang="en-IN"/>
        </a:p>
      </dgm:t>
    </dgm:pt>
    <dgm:pt modelId="{1AD703D4-620A-4DC6-A918-939D65A4F1DE}" type="pres">
      <dgm:prSet presAssocID="{0763DA1F-9215-4F96-8117-B643EE5C0D2B}" presName="outerComposite" presStyleCnt="0">
        <dgm:presLayoutVars>
          <dgm:chMax val="5"/>
          <dgm:dir/>
          <dgm:resizeHandles val="exact"/>
        </dgm:presLayoutVars>
      </dgm:prSet>
      <dgm:spPr/>
    </dgm:pt>
    <dgm:pt modelId="{DE3F6A91-C1F7-4887-9969-99D0E8C362F2}" type="pres">
      <dgm:prSet presAssocID="{0763DA1F-9215-4F96-8117-B643EE5C0D2B}" presName="dummyMaxCanvas" presStyleCnt="0">
        <dgm:presLayoutVars/>
      </dgm:prSet>
      <dgm:spPr/>
    </dgm:pt>
    <dgm:pt modelId="{87D56B9C-EDA1-4703-9C7D-9823E336CFDA}" type="pres">
      <dgm:prSet presAssocID="{0763DA1F-9215-4F96-8117-B643EE5C0D2B}" presName="FourNodes_1" presStyleLbl="node1" presStyleIdx="0" presStyleCnt="4" custLinFactNeighborX="1765" custLinFactNeighborY="6359">
        <dgm:presLayoutVars>
          <dgm:bulletEnabled val="1"/>
        </dgm:presLayoutVars>
      </dgm:prSet>
      <dgm:spPr/>
    </dgm:pt>
    <dgm:pt modelId="{028279F4-498D-401E-8E66-1D24B34B05BC}" type="pres">
      <dgm:prSet presAssocID="{0763DA1F-9215-4F96-8117-B643EE5C0D2B}" presName="FourNodes_2" presStyleLbl="node1" presStyleIdx="1" presStyleCnt="4">
        <dgm:presLayoutVars>
          <dgm:bulletEnabled val="1"/>
        </dgm:presLayoutVars>
      </dgm:prSet>
      <dgm:spPr/>
    </dgm:pt>
    <dgm:pt modelId="{98D22D02-8076-4BEA-A46D-F3D8E07311FB}" type="pres">
      <dgm:prSet presAssocID="{0763DA1F-9215-4F96-8117-B643EE5C0D2B}" presName="FourNodes_3" presStyleLbl="node1" presStyleIdx="2" presStyleCnt="4">
        <dgm:presLayoutVars>
          <dgm:bulletEnabled val="1"/>
        </dgm:presLayoutVars>
      </dgm:prSet>
      <dgm:spPr/>
    </dgm:pt>
    <dgm:pt modelId="{201F3DA4-8E19-49C9-9537-B1417865FD64}" type="pres">
      <dgm:prSet presAssocID="{0763DA1F-9215-4F96-8117-B643EE5C0D2B}" presName="FourNodes_4" presStyleLbl="node1" presStyleIdx="3" presStyleCnt="4">
        <dgm:presLayoutVars>
          <dgm:bulletEnabled val="1"/>
        </dgm:presLayoutVars>
      </dgm:prSet>
      <dgm:spPr/>
    </dgm:pt>
    <dgm:pt modelId="{D88F9D44-CC79-4380-91AE-15A84CFC64B5}" type="pres">
      <dgm:prSet presAssocID="{0763DA1F-9215-4F96-8117-B643EE5C0D2B}" presName="FourConn_1-2" presStyleLbl="fgAccFollowNode1" presStyleIdx="0" presStyleCnt="3">
        <dgm:presLayoutVars>
          <dgm:bulletEnabled val="1"/>
        </dgm:presLayoutVars>
      </dgm:prSet>
      <dgm:spPr/>
    </dgm:pt>
    <dgm:pt modelId="{34FECA71-4742-46D9-A9A8-052D2A496BD1}" type="pres">
      <dgm:prSet presAssocID="{0763DA1F-9215-4F96-8117-B643EE5C0D2B}" presName="FourConn_2-3" presStyleLbl="fgAccFollowNode1" presStyleIdx="1" presStyleCnt="3">
        <dgm:presLayoutVars>
          <dgm:bulletEnabled val="1"/>
        </dgm:presLayoutVars>
      </dgm:prSet>
      <dgm:spPr/>
    </dgm:pt>
    <dgm:pt modelId="{F2C2C54B-A9A0-476A-A144-AC363F01E467}" type="pres">
      <dgm:prSet presAssocID="{0763DA1F-9215-4F96-8117-B643EE5C0D2B}" presName="FourConn_3-4" presStyleLbl="fgAccFollowNode1" presStyleIdx="2" presStyleCnt="3">
        <dgm:presLayoutVars>
          <dgm:bulletEnabled val="1"/>
        </dgm:presLayoutVars>
      </dgm:prSet>
      <dgm:spPr/>
    </dgm:pt>
    <dgm:pt modelId="{6F50BAE7-8085-48CA-92F8-C99CE4C40D03}" type="pres">
      <dgm:prSet presAssocID="{0763DA1F-9215-4F96-8117-B643EE5C0D2B}" presName="FourNodes_1_text" presStyleLbl="node1" presStyleIdx="3" presStyleCnt="4">
        <dgm:presLayoutVars>
          <dgm:bulletEnabled val="1"/>
        </dgm:presLayoutVars>
      </dgm:prSet>
      <dgm:spPr/>
    </dgm:pt>
    <dgm:pt modelId="{0F15BF4F-F930-4F16-A18E-AC75105F98DD}" type="pres">
      <dgm:prSet presAssocID="{0763DA1F-9215-4F96-8117-B643EE5C0D2B}" presName="FourNodes_2_text" presStyleLbl="node1" presStyleIdx="3" presStyleCnt="4">
        <dgm:presLayoutVars>
          <dgm:bulletEnabled val="1"/>
        </dgm:presLayoutVars>
      </dgm:prSet>
      <dgm:spPr/>
    </dgm:pt>
    <dgm:pt modelId="{923B4DF1-F9D8-4F59-8529-B1BE3A166B6C}" type="pres">
      <dgm:prSet presAssocID="{0763DA1F-9215-4F96-8117-B643EE5C0D2B}" presName="FourNodes_3_text" presStyleLbl="node1" presStyleIdx="3" presStyleCnt="4">
        <dgm:presLayoutVars>
          <dgm:bulletEnabled val="1"/>
        </dgm:presLayoutVars>
      </dgm:prSet>
      <dgm:spPr/>
    </dgm:pt>
    <dgm:pt modelId="{11DC0194-5BC1-4199-AB80-8CCF88B17581}" type="pres">
      <dgm:prSet presAssocID="{0763DA1F-9215-4F96-8117-B643EE5C0D2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F8AAE08-ECD8-4AB5-9C5E-5810DEB21D8D}" type="presOf" srcId="{6E10D38C-B501-452A-A01F-8E34E522BAFE}" destId="{0F15BF4F-F930-4F16-A18E-AC75105F98DD}" srcOrd="1" destOrd="0" presId="urn:microsoft.com/office/officeart/2005/8/layout/vProcess5"/>
    <dgm:cxn modelId="{12B11D15-1B2F-41D6-B562-5BB1157C10E3}" type="presOf" srcId="{6E10D38C-B501-452A-A01F-8E34E522BAFE}" destId="{028279F4-498D-401E-8E66-1D24B34B05BC}" srcOrd="0" destOrd="0" presId="urn:microsoft.com/office/officeart/2005/8/layout/vProcess5"/>
    <dgm:cxn modelId="{90CE6C18-0ED3-4D9A-AEEA-8636420EB21C}" type="presOf" srcId="{2AF14038-B1F4-4AF6-A078-E094E9C273A1}" destId="{201F3DA4-8E19-49C9-9537-B1417865FD64}" srcOrd="0" destOrd="0" presId="urn:microsoft.com/office/officeart/2005/8/layout/vProcess5"/>
    <dgm:cxn modelId="{E2ADA82F-DAE6-4AC9-8ED4-B8C433CF1034}" type="presOf" srcId="{0BE4B4EF-FB17-47A6-9504-B1ABE707BAF2}" destId="{923B4DF1-F9D8-4F59-8529-B1BE3A166B6C}" srcOrd="1" destOrd="0" presId="urn:microsoft.com/office/officeart/2005/8/layout/vProcess5"/>
    <dgm:cxn modelId="{C85D9675-F64F-430D-9BB7-F8EF43E3AD30}" type="presOf" srcId="{0763DA1F-9215-4F96-8117-B643EE5C0D2B}" destId="{1AD703D4-620A-4DC6-A918-939D65A4F1DE}" srcOrd="0" destOrd="0" presId="urn:microsoft.com/office/officeart/2005/8/layout/vProcess5"/>
    <dgm:cxn modelId="{4F35C255-C579-4601-AD2F-D7806A73F89E}" type="presOf" srcId="{21810930-0805-4BFF-B252-D4A00B3BB2C1}" destId="{34FECA71-4742-46D9-A9A8-052D2A496BD1}" srcOrd="0" destOrd="0" presId="urn:microsoft.com/office/officeart/2005/8/layout/vProcess5"/>
    <dgm:cxn modelId="{52B1EC78-2392-4360-A573-D3291BC836EB}" type="presOf" srcId="{4037E9F8-7E64-4F8D-9BD1-6398025BD09E}" destId="{6F50BAE7-8085-48CA-92F8-C99CE4C40D03}" srcOrd="1" destOrd="0" presId="urn:microsoft.com/office/officeart/2005/8/layout/vProcess5"/>
    <dgm:cxn modelId="{BFBD7888-737E-4C37-8F48-CEB85E59C098}" type="presOf" srcId="{2AF14038-B1F4-4AF6-A078-E094E9C273A1}" destId="{11DC0194-5BC1-4199-AB80-8CCF88B17581}" srcOrd="1" destOrd="0" presId="urn:microsoft.com/office/officeart/2005/8/layout/vProcess5"/>
    <dgm:cxn modelId="{92658EA0-E4C6-4AD7-82FB-4C7358F27964}" type="presOf" srcId="{4037E9F8-7E64-4F8D-9BD1-6398025BD09E}" destId="{87D56B9C-EDA1-4703-9C7D-9823E336CFDA}" srcOrd="0" destOrd="0" presId="urn:microsoft.com/office/officeart/2005/8/layout/vProcess5"/>
    <dgm:cxn modelId="{B518F1A4-89AE-4AD4-8AD9-B4782E348C43}" type="presOf" srcId="{EF091090-89EE-44E6-A24D-E08DEBC4CE82}" destId="{F2C2C54B-A9A0-476A-A144-AC363F01E467}" srcOrd="0" destOrd="0" presId="urn:microsoft.com/office/officeart/2005/8/layout/vProcess5"/>
    <dgm:cxn modelId="{15D6E9A5-94A6-477F-A29B-D285D7D1D50E}" srcId="{0763DA1F-9215-4F96-8117-B643EE5C0D2B}" destId="{2AF14038-B1F4-4AF6-A078-E094E9C273A1}" srcOrd="3" destOrd="0" parTransId="{E485A2BE-8CE8-4D31-947C-63F0A874C934}" sibTransId="{7704AC29-9CCD-4E07-BE88-4759E87EEFB4}"/>
    <dgm:cxn modelId="{140AC2B3-7BF1-4D88-BEA1-C18C71F05131}" srcId="{0763DA1F-9215-4F96-8117-B643EE5C0D2B}" destId="{4037E9F8-7E64-4F8D-9BD1-6398025BD09E}" srcOrd="0" destOrd="0" parTransId="{371493C3-8731-426B-B47E-F6DA3A66BE7B}" sibTransId="{F4BA233D-8AE0-45BB-8809-062F68E66637}"/>
    <dgm:cxn modelId="{E41D89C7-F919-4F8F-9D60-D87B20D01000}" srcId="{0763DA1F-9215-4F96-8117-B643EE5C0D2B}" destId="{6E10D38C-B501-452A-A01F-8E34E522BAFE}" srcOrd="1" destOrd="0" parTransId="{146B9970-882B-4240-9DE8-E671FEA16066}" sibTransId="{21810930-0805-4BFF-B252-D4A00B3BB2C1}"/>
    <dgm:cxn modelId="{F2BAFBCF-0414-4193-882C-7D05CBC81F44}" type="presOf" srcId="{F4BA233D-8AE0-45BB-8809-062F68E66637}" destId="{D88F9D44-CC79-4380-91AE-15A84CFC64B5}" srcOrd="0" destOrd="0" presId="urn:microsoft.com/office/officeart/2005/8/layout/vProcess5"/>
    <dgm:cxn modelId="{FDDBE8F8-3EDB-44CB-9298-3AC8A1300F39}" srcId="{0763DA1F-9215-4F96-8117-B643EE5C0D2B}" destId="{0BE4B4EF-FB17-47A6-9504-B1ABE707BAF2}" srcOrd="2" destOrd="0" parTransId="{4E12A95D-446F-40F9-A81E-F41BBAC438B1}" sibTransId="{EF091090-89EE-44E6-A24D-E08DEBC4CE82}"/>
    <dgm:cxn modelId="{A5622AFA-A179-4C35-9925-ACCB6B4B9760}" type="presOf" srcId="{0BE4B4EF-FB17-47A6-9504-B1ABE707BAF2}" destId="{98D22D02-8076-4BEA-A46D-F3D8E07311FB}" srcOrd="0" destOrd="0" presId="urn:microsoft.com/office/officeart/2005/8/layout/vProcess5"/>
    <dgm:cxn modelId="{1A7869E6-F905-4C36-A532-1F5EC3F82C03}" type="presParOf" srcId="{1AD703D4-620A-4DC6-A918-939D65A4F1DE}" destId="{DE3F6A91-C1F7-4887-9969-99D0E8C362F2}" srcOrd="0" destOrd="0" presId="urn:microsoft.com/office/officeart/2005/8/layout/vProcess5"/>
    <dgm:cxn modelId="{B53C8A23-6E99-4722-B359-AF300C0877C9}" type="presParOf" srcId="{1AD703D4-620A-4DC6-A918-939D65A4F1DE}" destId="{87D56B9C-EDA1-4703-9C7D-9823E336CFDA}" srcOrd="1" destOrd="0" presId="urn:microsoft.com/office/officeart/2005/8/layout/vProcess5"/>
    <dgm:cxn modelId="{12576700-D824-4737-91F2-DF9124E6F46A}" type="presParOf" srcId="{1AD703D4-620A-4DC6-A918-939D65A4F1DE}" destId="{028279F4-498D-401E-8E66-1D24B34B05BC}" srcOrd="2" destOrd="0" presId="urn:microsoft.com/office/officeart/2005/8/layout/vProcess5"/>
    <dgm:cxn modelId="{22C27084-A97B-4E8D-8D4A-D15831ECBCCC}" type="presParOf" srcId="{1AD703D4-620A-4DC6-A918-939D65A4F1DE}" destId="{98D22D02-8076-4BEA-A46D-F3D8E07311FB}" srcOrd="3" destOrd="0" presId="urn:microsoft.com/office/officeart/2005/8/layout/vProcess5"/>
    <dgm:cxn modelId="{37160A94-C484-4BD7-ACEA-7DDD540607E3}" type="presParOf" srcId="{1AD703D4-620A-4DC6-A918-939D65A4F1DE}" destId="{201F3DA4-8E19-49C9-9537-B1417865FD64}" srcOrd="4" destOrd="0" presId="urn:microsoft.com/office/officeart/2005/8/layout/vProcess5"/>
    <dgm:cxn modelId="{0AB39BD6-6E7A-4DAC-9CBC-5C45A82E5A39}" type="presParOf" srcId="{1AD703D4-620A-4DC6-A918-939D65A4F1DE}" destId="{D88F9D44-CC79-4380-91AE-15A84CFC64B5}" srcOrd="5" destOrd="0" presId="urn:microsoft.com/office/officeart/2005/8/layout/vProcess5"/>
    <dgm:cxn modelId="{4CD6C476-781C-470E-B16D-578CC183DEB0}" type="presParOf" srcId="{1AD703D4-620A-4DC6-A918-939D65A4F1DE}" destId="{34FECA71-4742-46D9-A9A8-052D2A496BD1}" srcOrd="6" destOrd="0" presId="urn:microsoft.com/office/officeart/2005/8/layout/vProcess5"/>
    <dgm:cxn modelId="{46AA51F4-FD31-4987-AD6E-D0F9E825663A}" type="presParOf" srcId="{1AD703D4-620A-4DC6-A918-939D65A4F1DE}" destId="{F2C2C54B-A9A0-476A-A144-AC363F01E467}" srcOrd="7" destOrd="0" presId="urn:microsoft.com/office/officeart/2005/8/layout/vProcess5"/>
    <dgm:cxn modelId="{E6C1E61E-719C-4708-9087-3B8783D3F08B}" type="presParOf" srcId="{1AD703D4-620A-4DC6-A918-939D65A4F1DE}" destId="{6F50BAE7-8085-48CA-92F8-C99CE4C40D03}" srcOrd="8" destOrd="0" presId="urn:microsoft.com/office/officeart/2005/8/layout/vProcess5"/>
    <dgm:cxn modelId="{11552C62-7D07-467A-A26B-F6F2518D4214}" type="presParOf" srcId="{1AD703D4-620A-4DC6-A918-939D65A4F1DE}" destId="{0F15BF4F-F930-4F16-A18E-AC75105F98DD}" srcOrd="9" destOrd="0" presId="urn:microsoft.com/office/officeart/2005/8/layout/vProcess5"/>
    <dgm:cxn modelId="{04C07156-5642-4DFD-AB38-195FFD45B142}" type="presParOf" srcId="{1AD703D4-620A-4DC6-A918-939D65A4F1DE}" destId="{923B4DF1-F9D8-4F59-8529-B1BE3A166B6C}" srcOrd="10" destOrd="0" presId="urn:microsoft.com/office/officeart/2005/8/layout/vProcess5"/>
    <dgm:cxn modelId="{E3B25EF8-682C-4C65-A228-E439429BBFB8}" type="presParOf" srcId="{1AD703D4-620A-4DC6-A918-939D65A4F1DE}" destId="{11DC0194-5BC1-4199-AB80-8CCF88B175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FD26E-B86D-4AE1-A449-BBDD52328BEC}" type="doc">
      <dgm:prSet loTypeId="urn:microsoft.com/office/officeart/2008/layout/PictureStrips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9EEA283-F13C-4286-8E9B-019AE5AA7E7D}">
      <dgm:prSet phldrT="[Text]"/>
      <dgm:spPr/>
      <dgm:t>
        <a:bodyPr/>
        <a:lstStyle/>
        <a:p>
          <a:r>
            <a:rPr lang="en-US" dirty="0"/>
            <a:t>  40.82%</a:t>
          </a:r>
          <a:endParaRPr lang="en-IN" dirty="0"/>
        </a:p>
      </dgm:t>
    </dgm:pt>
    <dgm:pt modelId="{C84F018B-38F7-4298-885E-283DD8C13A52}" type="parTrans" cxnId="{03BA3AE8-0882-4E89-BFFB-329990797E36}">
      <dgm:prSet/>
      <dgm:spPr/>
      <dgm:t>
        <a:bodyPr/>
        <a:lstStyle/>
        <a:p>
          <a:endParaRPr lang="en-IN"/>
        </a:p>
      </dgm:t>
    </dgm:pt>
    <dgm:pt modelId="{874AA269-C5B6-4116-B6AE-18C56D386BCA}" type="sibTrans" cxnId="{03BA3AE8-0882-4E89-BFFB-329990797E36}">
      <dgm:prSet/>
      <dgm:spPr/>
      <dgm:t>
        <a:bodyPr/>
        <a:lstStyle/>
        <a:p>
          <a:endParaRPr lang="en-IN"/>
        </a:p>
      </dgm:t>
    </dgm:pt>
    <dgm:pt modelId="{BCF8F796-D0E0-48DF-A653-4944239871EC}" type="pres">
      <dgm:prSet presAssocID="{91CFD26E-B86D-4AE1-A449-BBDD52328BEC}" presName="Name0" presStyleCnt="0">
        <dgm:presLayoutVars>
          <dgm:dir/>
          <dgm:resizeHandles val="exact"/>
        </dgm:presLayoutVars>
      </dgm:prSet>
      <dgm:spPr/>
    </dgm:pt>
    <dgm:pt modelId="{252F608A-1D8E-44F2-83F8-2BEBD5E0A167}" type="pres">
      <dgm:prSet presAssocID="{F9EEA283-F13C-4286-8E9B-019AE5AA7E7D}" presName="composite" presStyleCnt="0"/>
      <dgm:spPr/>
    </dgm:pt>
    <dgm:pt modelId="{C09F7D96-3942-49E4-8B49-984BF09B69D2}" type="pres">
      <dgm:prSet presAssocID="{F9EEA283-F13C-4286-8E9B-019AE5AA7E7D}" presName="rect1" presStyleLbl="trAlignAcc1" presStyleIdx="0" presStyleCnt="1">
        <dgm:presLayoutVars>
          <dgm:bulletEnabled val="1"/>
        </dgm:presLayoutVars>
      </dgm:prSet>
      <dgm:spPr/>
    </dgm:pt>
    <dgm:pt modelId="{325BAA98-F0EB-4992-909E-BEFB8C17CB2F}" type="pres">
      <dgm:prSet presAssocID="{F9EEA283-F13C-4286-8E9B-019AE5AA7E7D}" presName="rect2" presStyleLbl="fgImgPlace1" presStyleIdx="0" presStyleCnt="1" custScaleX="165181" custScaleY="144337" custLinFactNeighborX="-3887" custLinFactNeighborY="374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</dgm:spPr>
    </dgm:pt>
  </dgm:ptLst>
  <dgm:cxnLst>
    <dgm:cxn modelId="{1B75EB86-5EC8-4FE5-AF65-DF32CFA99FA2}" type="presOf" srcId="{F9EEA283-F13C-4286-8E9B-019AE5AA7E7D}" destId="{C09F7D96-3942-49E4-8B49-984BF09B69D2}" srcOrd="0" destOrd="0" presId="urn:microsoft.com/office/officeart/2008/layout/PictureStrips"/>
    <dgm:cxn modelId="{07420CD5-2B8B-42AB-885F-6B7F3060A97C}" type="presOf" srcId="{91CFD26E-B86D-4AE1-A449-BBDD52328BEC}" destId="{BCF8F796-D0E0-48DF-A653-4944239871EC}" srcOrd="0" destOrd="0" presId="urn:microsoft.com/office/officeart/2008/layout/PictureStrips"/>
    <dgm:cxn modelId="{03BA3AE8-0882-4E89-BFFB-329990797E36}" srcId="{91CFD26E-B86D-4AE1-A449-BBDD52328BEC}" destId="{F9EEA283-F13C-4286-8E9B-019AE5AA7E7D}" srcOrd="0" destOrd="0" parTransId="{C84F018B-38F7-4298-885E-283DD8C13A52}" sibTransId="{874AA269-C5B6-4116-B6AE-18C56D386BCA}"/>
    <dgm:cxn modelId="{7B1EC043-97F0-4050-9593-AF2FF38B24E8}" type="presParOf" srcId="{BCF8F796-D0E0-48DF-A653-4944239871EC}" destId="{252F608A-1D8E-44F2-83F8-2BEBD5E0A167}" srcOrd="0" destOrd="0" presId="urn:microsoft.com/office/officeart/2008/layout/PictureStrips"/>
    <dgm:cxn modelId="{74E8A268-35DC-4720-B628-C897BD850897}" type="presParOf" srcId="{252F608A-1D8E-44F2-83F8-2BEBD5E0A167}" destId="{C09F7D96-3942-49E4-8B49-984BF09B69D2}" srcOrd="0" destOrd="0" presId="urn:microsoft.com/office/officeart/2008/layout/PictureStrips"/>
    <dgm:cxn modelId="{A9CC922D-8938-49F1-A56A-19E8A375C4CF}" type="presParOf" srcId="{252F608A-1D8E-44F2-83F8-2BEBD5E0A167}" destId="{325BAA98-F0EB-4992-909E-BEFB8C17CB2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C67D34-A0E2-4A1E-8440-C2599EB3F2D7}" type="doc">
      <dgm:prSet loTypeId="urn:microsoft.com/office/officeart/2005/8/layout/cycle7" loCatId="cycle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C237EA0-2D69-4346-B625-B47B4CB77C76}">
      <dgm:prSet phldrT="[Text]"/>
      <dgm:spPr/>
      <dgm:t>
        <a:bodyPr/>
        <a:lstStyle/>
        <a:p>
          <a:r>
            <a:rPr lang="en-US" dirty="0"/>
            <a:t>The company should focus on expanding its services to more number of countries to increase its customer base.</a:t>
          </a:r>
          <a:endParaRPr lang="en-IN" dirty="0"/>
        </a:p>
      </dgm:t>
    </dgm:pt>
    <dgm:pt modelId="{950220E3-C09E-4B90-B138-4C56CCBADC0A}" type="parTrans" cxnId="{AEF0DAAD-2311-479A-ADE2-F18C8997D0F4}">
      <dgm:prSet/>
      <dgm:spPr/>
      <dgm:t>
        <a:bodyPr/>
        <a:lstStyle/>
        <a:p>
          <a:endParaRPr lang="en-IN"/>
        </a:p>
      </dgm:t>
    </dgm:pt>
    <dgm:pt modelId="{09C8FD0C-A9D6-4742-BD07-D5A0A217D77F}" type="sibTrans" cxnId="{AEF0DAAD-2311-479A-ADE2-F18C8997D0F4}">
      <dgm:prSet/>
      <dgm:spPr/>
      <dgm:t>
        <a:bodyPr/>
        <a:lstStyle/>
        <a:p>
          <a:endParaRPr lang="en-IN"/>
        </a:p>
      </dgm:t>
    </dgm:pt>
    <dgm:pt modelId="{835FEA43-CF71-4A9E-8162-DBABB00520A8}">
      <dgm:prSet phldrT="[Text]"/>
      <dgm:spPr/>
      <dgm:t>
        <a:bodyPr/>
        <a:lstStyle/>
        <a:p>
          <a:r>
            <a:rPr lang="en-US" dirty="0"/>
            <a:t>The company should work on decreasing the churn rate in the recommended countries.</a:t>
          </a:r>
          <a:endParaRPr lang="en-IN" dirty="0"/>
        </a:p>
      </dgm:t>
    </dgm:pt>
    <dgm:pt modelId="{7162C912-36A1-4390-8348-B20C47D68898}" type="parTrans" cxnId="{2CE94C3F-4C43-4AFD-9F7B-9BD4A14CDA4A}">
      <dgm:prSet/>
      <dgm:spPr/>
      <dgm:t>
        <a:bodyPr/>
        <a:lstStyle/>
        <a:p>
          <a:endParaRPr lang="en-IN"/>
        </a:p>
      </dgm:t>
    </dgm:pt>
    <dgm:pt modelId="{4F2F057C-B432-45C3-947E-3576ADDBD022}" type="sibTrans" cxnId="{2CE94C3F-4C43-4AFD-9F7B-9BD4A14CDA4A}">
      <dgm:prSet/>
      <dgm:spPr/>
      <dgm:t>
        <a:bodyPr/>
        <a:lstStyle/>
        <a:p>
          <a:endParaRPr lang="en-IN"/>
        </a:p>
      </dgm:t>
    </dgm:pt>
    <dgm:pt modelId="{551D1DC9-D449-43D2-9252-DE1751FC54EB}">
      <dgm:prSet phldrT="[Text]"/>
      <dgm:spPr/>
      <dgm:t>
        <a:bodyPr/>
        <a:lstStyle/>
        <a:p>
          <a:r>
            <a:rPr lang="en-US" dirty="0"/>
            <a:t>Also, customer retention should be the first priority so that revenue can be increased.  </a:t>
          </a:r>
          <a:endParaRPr lang="en-IN" dirty="0"/>
        </a:p>
      </dgm:t>
    </dgm:pt>
    <dgm:pt modelId="{CAC10890-7507-4454-A43D-CAB69D78B6F4}" type="parTrans" cxnId="{0EF67B59-1753-43FE-8F08-88D18E2BC90E}">
      <dgm:prSet/>
      <dgm:spPr/>
      <dgm:t>
        <a:bodyPr/>
        <a:lstStyle/>
        <a:p>
          <a:endParaRPr lang="en-IN"/>
        </a:p>
      </dgm:t>
    </dgm:pt>
    <dgm:pt modelId="{684B2A49-D062-424F-A1C6-2A34F143C932}" type="sibTrans" cxnId="{0EF67B59-1753-43FE-8F08-88D18E2BC90E}">
      <dgm:prSet/>
      <dgm:spPr/>
      <dgm:t>
        <a:bodyPr/>
        <a:lstStyle/>
        <a:p>
          <a:endParaRPr lang="en-IN"/>
        </a:p>
      </dgm:t>
    </dgm:pt>
    <dgm:pt modelId="{DC5AE0D0-E5F0-4956-B978-364C6F7133B4}">
      <dgm:prSet/>
      <dgm:spPr/>
      <dgm:t>
        <a:bodyPr/>
        <a:lstStyle/>
        <a:p>
          <a:r>
            <a:rPr lang="en-US" dirty="0"/>
            <a:t>USA market should be focused and more promotional campaigns should be launched.</a:t>
          </a:r>
          <a:endParaRPr lang="en-IN" dirty="0"/>
        </a:p>
      </dgm:t>
    </dgm:pt>
    <dgm:pt modelId="{6F70BCF5-AB24-470D-A88D-3868F3ADE161}" type="parTrans" cxnId="{7801F285-2853-456A-A756-21D8A6F405EE}">
      <dgm:prSet/>
      <dgm:spPr/>
      <dgm:t>
        <a:bodyPr/>
        <a:lstStyle/>
        <a:p>
          <a:endParaRPr lang="en-IN"/>
        </a:p>
      </dgm:t>
    </dgm:pt>
    <dgm:pt modelId="{EA79CA50-FB16-424C-A67A-7274D01C54F9}" type="sibTrans" cxnId="{7801F285-2853-456A-A756-21D8A6F405EE}">
      <dgm:prSet/>
      <dgm:spPr/>
      <dgm:t>
        <a:bodyPr/>
        <a:lstStyle/>
        <a:p>
          <a:endParaRPr lang="en-IN"/>
        </a:p>
      </dgm:t>
    </dgm:pt>
    <dgm:pt modelId="{E7A79F1F-BB02-49B2-9FCC-6223327BDBE9}" type="pres">
      <dgm:prSet presAssocID="{EFC67D34-A0E2-4A1E-8440-C2599EB3F2D7}" presName="Name0" presStyleCnt="0">
        <dgm:presLayoutVars>
          <dgm:dir/>
          <dgm:resizeHandles val="exact"/>
        </dgm:presLayoutVars>
      </dgm:prSet>
      <dgm:spPr/>
    </dgm:pt>
    <dgm:pt modelId="{22267687-BB9E-41CC-9AAA-07696BD90803}" type="pres">
      <dgm:prSet presAssocID="{0C237EA0-2D69-4346-B625-B47B4CB77C76}" presName="node" presStyleLbl="node1" presStyleIdx="0" presStyleCnt="4" custScaleX="204425">
        <dgm:presLayoutVars>
          <dgm:bulletEnabled val="1"/>
        </dgm:presLayoutVars>
      </dgm:prSet>
      <dgm:spPr/>
    </dgm:pt>
    <dgm:pt modelId="{40B85E0E-17BA-43A3-BC10-CD988CBDAF84}" type="pres">
      <dgm:prSet presAssocID="{09C8FD0C-A9D6-4742-BD07-D5A0A217D77F}" presName="sibTrans" presStyleLbl="sibTrans2D1" presStyleIdx="0" presStyleCnt="4"/>
      <dgm:spPr/>
    </dgm:pt>
    <dgm:pt modelId="{27AEA70E-296A-4472-A2D4-524FBA392373}" type="pres">
      <dgm:prSet presAssocID="{09C8FD0C-A9D6-4742-BD07-D5A0A217D77F}" presName="connectorText" presStyleLbl="sibTrans2D1" presStyleIdx="0" presStyleCnt="4"/>
      <dgm:spPr/>
    </dgm:pt>
    <dgm:pt modelId="{4CFA0FFA-2B7E-4E0F-98FD-2E0BA013E80A}" type="pres">
      <dgm:prSet presAssocID="{835FEA43-CF71-4A9E-8162-DBABB00520A8}" presName="node" presStyleLbl="node1" presStyleIdx="1" presStyleCnt="4" custScaleX="184146">
        <dgm:presLayoutVars>
          <dgm:bulletEnabled val="1"/>
        </dgm:presLayoutVars>
      </dgm:prSet>
      <dgm:spPr/>
    </dgm:pt>
    <dgm:pt modelId="{D91ADFB7-6DA0-4C19-9FA1-BC7F020F5956}" type="pres">
      <dgm:prSet presAssocID="{4F2F057C-B432-45C3-947E-3576ADDBD022}" presName="sibTrans" presStyleLbl="sibTrans2D1" presStyleIdx="1" presStyleCnt="4"/>
      <dgm:spPr/>
    </dgm:pt>
    <dgm:pt modelId="{DA66D3C1-BA40-4734-B21D-49824F0B8ED0}" type="pres">
      <dgm:prSet presAssocID="{4F2F057C-B432-45C3-947E-3576ADDBD022}" presName="connectorText" presStyleLbl="sibTrans2D1" presStyleIdx="1" presStyleCnt="4"/>
      <dgm:spPr/>
    </dgm:pt>
    <dgm:pt modelId="{6CCB0BA6-D3B0-423D-8468-0B507EE97051}" type="pres">
      <dgm:prSet presAssocID="{551D1DC9-D449-43D2-9252-DE1751FC54EB}" presName="node" presStyleLbl="node1" presStyleIdx="2" presStyleCnt="4" custScaleX="207840">
        <dgm:presLayoutVars>
          <dgm:bulletEnabled val="1"/>
        </dgm:presLayoutVars>
      </dgm:prSet>
      <dgm:spPr/>
    </dgm:pt>
    <dgm:pt modelId="{1B1CEA6A-7C4A-4EC7-B4BC-4C3C296A14FA}" type="pres">
      <dgm:prSet presAssocID="{684B2A49-D062-424F-A1C6-2A34F143C932}" presName="sibTrans" presStyleLbl="sibTrans2D1" presStyleIdx="2" presStyleCnt="4"/>
      <dgm:spPr/>
    </dgm:pt>
    <dgm:pt modelId="{A4DC7507-35C1-4B95-8D01-A94E9377B5E8}" type="pres">
      <dgm:prSet presAssocID="{684B2A49-D062-424F-A1C6-2A34F143C932}" presName="connectorText" presStyleLbl="sibTrans2D1" presStyleIdx="2" presStyleCnt="4"/>
      <dgm:spPr/>
    </dgm:pt>
    <dgm:pt modelId="{F59DE85F-B3D8-47B7-AFF8-1293EA8348CD}" type="pres">
      <dgm:prSet presAssocID="{DC5AE0D0-E5F0-4956-B978-364C6F7133B4}" presName="node" presStyleLbl="node1" presStyleIdx="3" presStyleCnt="4" custScaleX="171505">
        <dgm:presLayoutVars>
          <dgm:bulletEnabled val="1"/>
        </dgm:presLayoutVars>
      </dgm:prSet>
      <dgm:spPr/>
    </dgm:pt>
    <dgm:pt modelId="{B2C9563F-B587-44CC-9301-577CFCA7BFAD}" type="pres">
      <dgm:prSet presAssocID="{EA79CA50-FB16-424C-A67A-7274D01C54F9}" presName="sibTrans" presStyleLbl="sibTrans2D1" presStyleIdx="3" presStyleCnt="4"/>
      <dgm:spPr/>
    </dgm:pt>
    <dgm:pt modelId="{8F4F854A-9711-48E8-8D38-76C9976D4A4F}" type="pres">
      <dgm:prSet presAssocID="{EA79CA50-FB16-424C-A67A-7274D01C54F9}" presName="connectorText" presStyleLbl="sibTrans2D1" presStyleIdx="3" presStyleCnt="4"/>
      <dgm:spPr/>
    </dgm:pt>
  </dgm:ptLst>
  <dgm:cxnLst>
    <dgm:cxn modelId="{50A39F10-CBAE-40E8-9D39-27C252D6145D}" type="presOf" srcId="{4F2F057C-B432-45C3-947E-3576ADDBD022}" destId="{D91ADFB7-6DA0-4C19-9FA1-BC7F020F5956}" srcOrd="0" destOrd="0" presId="urn:microsoft.com/office/officeart/2005/8/layout/cycle7"/>
    <dgm:cxn modelId="{3763B81B-133A-4C7C-84E3-F8EEE8EA3E6D}" type="presOf" srcId="{684B2A49-D062-424F-A1C6-2A34F143C932}" destId="{A4DC7507-35C1-4B95-8D01-A94E9377B5E8}" srcOrd="1" destOrd="0" presId="urn:microsoft.com/office/officeart/2005/8/layout/cycle7"/>
    <dgm:cxn modelId="{CD74CA29-FCEF-4D37-98D5-C9E955C6CD17}" type="presOf" srcId="{4F2F057C-B432-45C3-947E-3576ADDBD022}" destId="{DA66D3C1-BA40-4734-B21D-49824F0B8ED0}" srcOrd="1" destOrd="0" presId="urn:microsoft.com/office/officeart/2005/8/layout/cycle7"/>
    <dgm:cxn modelId="{BF2FF329-DFDA-402D-80C0-A0D49FFC24C3}" type="presOf" srcId="{684B2A49-D062-424F-A1C6-2A34F143C932}" destId="{1B1CEA6A-7C4A-4EC7-B4BC-4C3C296A14FA}" srcOrd="0" destOrd="0" presId="urn:microsoft.com/office/officeart/2005/8/layout/cycle7"/>
    <dgm:cxn modelId="{2CE94C3F-4C43-4AFD-9F7B-9BD4A14CDA4A}" srcId="{EFC67D34-A0E2-4A1E-8440-C2599EB3F2D7}" destId="{835FEA43-CF71-4A9E-8162-DBABB00520A8}" srcOrd="1" destOrd="0" parTransId="{7162C912-36A1-4390-8348-B20C47D68898}" sibTransId="{4F2F057C-B432-45C3-947E-3576ADDBD022}"/>
    <dgm:cxn modelId="{235FA241-AAE8-4612-940D-A2572C5731D7}" type="presOf" srcId="{09C8FD0C-A9D6-4742-BD07-D5A0A217D77F}" destId="{27AEA70E-296A-4472-A2D4-524FBA392373}" srcOrd="1" destOrd="0" presId="urn:microsoft.com/office/officeart/2005/8/layout/cycle7"/>
    <dgm:cxn modelId="{7C9F3F42-CD04-4181-8C33-AA4BF185CC78}" type="presOf" srcId="{DC5AE0D0-E5F0-4956-B978-364C6F7133B4}" destId="{F59DE85F-B3D8-47B7-AFF8-1293EA8348CD}" srcOrd="0" destOrd="0" presId="urn:microsoft.com/office/officeart/2005/8/layout/cycle7"/>
    <dgm:cxn modelId="{CFEEB448-55CD-44D7-91AA-4BD5BB0B0402}" type="presOf" srcId="{0C237EA0-2D69-4346-B625-B47B4CB77C76}" destId="{22267687-BB9E-41CC-9AAA-07696BD90803}" srcOrd="0" destOrd="0" presId="urn:microsoft.com/office/officeart/2005/8/layout/cycle7"/>
    <dgm:cxn modelId="{3295546D-3288-4B66-8A18-A5B83405EE94}" type="presOf" srcId="{EA79CA50-FB16-424C-A67A-7274D01C54F9}" destId="{8F4F854A-9711-48E8-8D38-76C9976D4A4F}" srcOrd="1" destOrd="0" presId="urn:microsoft.com/office/officeart/2005/8/layout/cycle7"/>
    <dgm:cxn modelId="{79505D72-720F-4A16-9554-9397FF8D6429}" type="presOf" srcId="{835FEA43-CF71-4A9E-8162-DBABB00520A8}" destId="{4CFA0FFA-2B7E-4E0F-98FD-2E0BA013E80A}" srcOrd="0" destOrd="0" presId="urn:microsoft.com/office/officeart/2005/8/layout/cycle7"/>
    <dgm:cxn modelId="{0EF67B59-1753-43FE-8F08-88D18E2BC90E}" srcId="{EFC67D34-A0E2-4A1E-8440-C2599EB3F2D7}" destId="{551D1DC9-D449-43D2-9252-DE1751FC54EB}" srcOrd="2" destOrd="0" parTransId="{CAC10890-7507-4454-A43D-CAB69D78B6F4}" sibTransId="{684B2A49-D062-424F-A1C6-2A34F143C932}"/>
    <dgm:cxn modelId="{40883D80-9EBD-4DDA-AF43-F02AD948088A}" type="presOf" srcId="{09C8FD0C-A9D6-4742-BD07-D5A0A217D77F}" destId="{40B85E0E-17BA-43A3-BC10-CD988CBDAF84}" srcOrd="0" destOrd="0" presId="urn:microsoft.com/office/officeart/2005/8/layout/cycle7"/>
    <dgm:cxn modelId="{7801F285-2853-456A-A756-21D8A6F405EE}" srcId="{EFC67D34-A0E2-4A1E-8440-C2599EB3F2D7}" destId="{DC5AE0D0-E5F0-4956-B978-364C6F7133B4}" srcOrd="3" destOrd="0" parTransId="{6F70BCF5-AB24-470D-A88D-3868F3ADE161}" sibTransId="{EA79CA50-FB16-424C-A67A-7274D01C54F9}"/>
    <dgm:cxn modelId="{AEF0DAAD-2311-479A-ADE2-F18C8997D0F4}" srcId="{EFC67D34-A0E2-4A1E-8440-C2599EB3F2D7}" destId="{0C237EA0-2D69-4346-B625-B47B4CB77C76}" srcOrd="0" destOrd="0" parTransId="{950220E3-C09E-4B90-B138-4C56CCBADC0A}" sibTransId="{09C8FD0C-A9D6-4742-BD07-D5A0A217D77F}"/>
    <dgm:cxn modelId="{A3C985D6-17C4-422C-9862-6FAAC052D803}" type="presOf" srcId="{EFC67D34-A0E2-4A1E-8440-C2599EB3F2D7}" destId="{E7A79F1F-BB02-49B2-9FCC-6223327BDBE9}" srcOrd="0" destOrd="0" presId="urn:microsoft.com/office/officeart/2005/8/layout/cycle7"/>
    <dgm:cxn modelId="{502CB9D8-25E4-4825-8231-98476FE322DB}" type="presOf" srcId="{EA79CA50-FB16-424C-A67A-7274D01C54F9}" destId="{B2C9563F-B587-44CC-9301-577CFCA7BFAD}" srcOrd="0" destOrd="0" presId="urn:microsoft.com/office/officeart/2005/8/layout/cycle7"/>
    <dgm:cxn modelId="{45FDBADD-3C26-4877-BE34-6BF8D55972E9}" type="presOf" srcId="{551D1DC9-D449-43D2-9252-DE1751FC54EB}" destId="{6CCB0BA6-D3B0-423D-8468-0B507EE97051}" srcOrd="0" destOrd="0" presId="urn:microsoft.com/office/officeart/2005/8/layout/cycle7"/>
    <dgm:cxn modelId="{672E26FA-9B27-41FF-89A0-722E634E3CB5}" type="presParOf" srcId="{E7A79F1F-BB02-49B2-9FCC-6223327BDBE9}" destId="{22267687-BB9E-41CC-9AAA-07696BD90803}" srcOrd="0" destOrd="0" presId="urn:microsoft.com/office/officeart/2005/8/layout/cycle7"/>
    <dgm:cxn modelId="{FD21423E-7E54-4C53-AB02-5457B0EE0B96}" type="presParOf" srcId="{E7A79F1F-BB02-49B2-9FCC-6223327BDBE9}" destId="{40B85E0E-17BA-43A3-BC10-CD988CBDAF84}" srcOrd="1" destOrd="0" presId="urn:microsoft.com/office/officeart/2005/8/layout/cycle7"/>
    <dgm:cxn modelId="{92A0F10C-4ECC-4692-AA03-8CB8C10951AA}" type="presParOf" srcId="{40B85E0E-17BA-43A3-BC10-CD988CBDAF84}" destId="{27AEA70E-296A-4472-A2D4-524FBA392373}" srcOrd="0" destOrd="0" presId="urn:microsoft.com/office/officeart/2005/8/layout/cycle7"/>
    <dgm:cxn modelId="{24802C2A-0CA3-4A5A-8BC9-645CBF5A5698}" type="presParOf" srcId="{E7A79F1F-BB02-49B2-9FCC-6223327BDBE9}" destId="{4CFA0FFA-2B7E-4E0F-98FD-2E0BA013E80A}" srcOrd="2" destOrd="0" presId="urn:microsoft.com/office/officeart/2005/8/layout/cycle7"/>
    <dgm:cxn modelId="{531F34A4-1540-4B59-8DF0-5A2ACF1C6015}" type="presParOf" srcId="{E7A79F1F-BB02-49B2-9FCC-6223327BDBE9}" destId="{D91ADFB7-6DA0-4C19-9FA1-BC7F020F5956}" srcOrd="3" destOrd="0" presId="urn:microsoft.com/office/officeart/2005/8/layout/cycle7"/>
    <dgm:cxn modelId="{7CBA92E6-7D0F-448D-B49A-861048914076}" type="presParOf" srcId="{D91ADFB7-6DA0-4C19-9FA1-BC7F020F5956}" destId="{DA66D3C1-BA40-4734-B21D-49824F0B8ED0}" srcOrd="0" destOrd="0" presId="urn:microsoft.com/office/officeart/2005/8/layout/cycle7"/>
    <dgm:cxn modelId="{91FDBE51-658B-4E04-84EC-DEA1695E813E}" type="presParOf" srcId="{E7A79F1F-BB02-49B2-9FCC-6223327BDBE9}" destId="{6CCB0BA6-D3B0-423D-8468-0B507EE97051}" srcOrd="4" destOrd="0" presId="urn:microsoft.com/office/officeart/2005/8/layout/cycle7"/>
    <dgm:cxn modelId="{2970C4FF-9F61-49DD-94CE-F5A386339D34}" type="presParOf" srcId="{E7A79F1F-BB02-49B2-9FCC-6223327BDBE9}" destId="{1B1CEA6A-7C4A-4EC7-B4BC-4C3C296A14FA}" srcOrd="5" destOrd="0" presId="urn:microsoft.com/office/officeart/2005/8/layout/cycle7"/>
    <dgm:cxn modelId="{36FFE8BD-9EB1-4459-8660-B1067EC36722}" type="presParOf" srcId="{1B1CEA6A-7C4A-4EC7-B4BC-4C3C296A14FA}" destId="{A4DC7507-35C1-4B95-8D01-A94E9377B5E8}" srcOrd="0" destOrd="0" presId="urn:microsoft.com/office/officeart/2005/8/layout/cycle7"/>
    <dgm:cxn modelId="{621657E8-6FF2-40F6-BA21-FCEB3CA6A0FE}" type="presParOf" srcId="{E7A79F1F-BB02-49B2-9FCC-6223327BDBE9}" destId="{F59DE85F-B3D8-47B7-AFF8-1293EA8348CD}" srcOrd="6" destOrd="0" presId="urn:microsoft.com/office/officeart/2005/8/layout/cycle7"/>
    <dgm:cxn modelId="{753C3FC7-8E9B-45A5-B5E6-9E04F8A5AB77}" type="presParOf" srcId="{E7A79F1F-BB02-49B2-9FCC-6223327BDBE9}" destId="{B2C9563F-B587-44CC-9301-577CFCA7BFAD}" srcOrd="7" destOrd="0" presId="urn:microsoft.com/office/officeart/2005/8/layout/cycle7"/>
    <dgm:cxn modelId="{00D1BB91-6FE0-4D31-9957-A792B3674D01}" type="presParOf" srcId="{B2C9563F-B587-44CC-9301-577CFCA7BFAD}" destId="{8F4F854A-9711-48E8-8D38-76C9976D4A4F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7577CA-C8C6-48BE-9170-91376B9F7254}" type="doc">
      <dgm:prSet loTypeId="urn:microsoft.com/office/officeart/2005/8/layout/chevronAccent+Icon" loCatId="process" qsTypeId="urn:microsoft.com/office/officeart/2005/8/quickstyle/simple3" qsCatId="simple" csTypeId="urn:microsoft.com/office/officeart/2005/8/colors/accent0_3" csCatId="mainScheme" phldr="1"/>
      <dgm:spPr/>
    </dgm:pt>
    <dgm:pt modelId="{C23A2FFC-55E3-4633-851A-A69C96390B18}">
      <dgm:prSet phldrT="[Text]" custT="1"/>
      <dgm:spPr/>
      <dgm:t>
        <a:bodyPr/>
        <a:lstStyle/>
        <a:p>
          <a:r>
            <a:rPr lang="en-US" sz="1400" dirty="0"/>
            <a:t>The sales over month trend should be maintained and increasing month over month</a:t>
          </a:r>
          <a:endParaRPr lang="en-IN" sz="1400" dirty="0"/>
        </a:p>
      </dgm:t>
    </dgm:pt>
    <dgm:pt modelId="{3BE756D3-536A-4D80-9DE7-306D6ED2E2BF}" type="parTrans" cxnId="{2858F530-8A9E-447A-8F2B-DF94CFE4AB58}">
      <dgm:prSet/>
      <dgm:spPr/>
      <dgm:t>
        <a:bodyPr/>
        <a:lstStyle/>
        <a:p>
          <a:endParaRPr lang="en-IN"/>
        </a:p>
      </dgm:t>
    </dgm:pt>
    <dgm:pt modelId="{B9358096-6C0E-46B1-AF93-FE26C10EF441}" type="sibTrans" cxnId="{2858F530-8A9E-447A-8F2B-DF94CFE4AB58}">
      <dgm:prSet/>
      <dgm:spPr/>
      <dgm:t>
        <a:bodyPr/>
        <a:lstStyle/>
        <a:p>
          <a:endParaRPr lang="en-IN"/>
        </a:p>
      </dgm:t>
    </dgm:pt>
    <dgm:pt modelId="{0C2D25D3-97CE-4D7E-9280-DDDD65C70F38}">
      <dgm:prSet phldrT="[Text]" custT="1"/>
      <dgm:spPr/>
      <dgm:t>
        <a:bodyPr/>
        <a:lstStyle/>
        <a:p>
          <a:r>
            <a:rPr lang="en-US" sz="1400" dirty="0"/>
            <a:t>Using personal recommendations for each and every customer.</a:t>
          </a:r>
          <a:r>
            <a:rPr lang="en-US" sz="1200" dirty="0"/>
            <a:t> </a:t>
          </a:r>
          <a:endParaRPr lang="en-IN" sz="1200" dirty="0"/>
        </a:p>
      </dgm:t>
    </dgm:pt>
    <dgm:pt modelId="{F30FF257-A5A1-45B1-A77B-7945C59A93A4}" type="parTrans" cxnId="{6A155E53-4373-4DDD-ADEE-5C7BA5217BE9}">
      <dgm:prSet/>
      <dgm:spPr/>
      <dgm:t>
        <a:bodyPr/>
        <a:lstStyle/>
        <a:p>
          <a:endParaRPr lang="en-IN"/>
        </a:p>
      </dgm:t>
    </dgm:pt>
    <dgm:pt modelId="{AFFA256D-72AB-4180-AC83-1DBA7A3777D2}" type="sibTrans" cxnId="{6A155E53-4373-4DDD-ADEE-5C7BA5217BE9}">
      <dgm:prSet/>
      <dgm:spPr/>
      <dgm:t>
        <a:bodyPr/>
        <a:lstStyle/>
        <a:p>
          <a:endParaRPr lang="en-IN"/>
        </a:p>
      </dgm:t>
    </dgm:pt>
    <dgm:pt modelId="{DFD838BB-0658-4235-B14B-5581F77E48CF}">
      <dgm:prSet phldrT="[Text]" custT="1"/>
      <dgm:spPr/>
      <dgm:t>
        <a:bodyPr/>
        <a:lstStyle/>
        <a:p>
          <a:r>
            <a:rPr lang="en-US" sz="1400" dirty="0"/>
            <a:t>E-mail marketing techniques should be used to inform customers about new discounts and sales.</a:t>
          </a:r>
          <a:endParaRPr lang="en-IN" sz="1400" dirty="0"/>
        </a:p>
      </dgm:t>
    </dgm:pt>
    <dgm:pt modelId="{97EC79BF-CA88-410E-AE6F-BA355BFEA39E}" type="parTrans" cxnId="{D20776F3-7129-407E-A27B-663B1520110B}">
      <dgm:prSet/>
      <dgm:spPr/>
      <dgm:t>
        <a:bodyPr/>
        <a:lstStyle/>
        <a:p>
          <a:endParaRPr lang="en-IN"/>
        </a:p>
      </dgm:t>
    </dgm:pt>
    <dgm:pt modelId="{65F93B2D-10EC-4022-A0B1-AB27F81344A2}" type="sibTrans" cxnId="{D20776F3-7129-407E-A27B-663B1520110B}">
      <dgm:prSet/>
      <dgm:spPr/>
      <dgm:t>
        <a:bodyPr/>
        <a:lstStyle/>
        <a:p>
          <a:endParaRPr lang="en-IN"/>
        </a:p>
      </dgm:t>
    </dgm:pt>
    <dgm:pt modelId="{D748679D-951A-4F83-B553-4A4125CF9F56}" type="pres">
      <dgm:prSet presAssocID="{F77577CA-C8C6-48BE-9170-91376B9F7254}" presName="Name0" presStyleCnt="0">
        <dgm:presLayoutVars>
          <dgm:dir/>
          <dgm:resizeHandles val="exact"/>
        </dgm:presLayoutVars>
      </dgm:prSet>
      <dgm:spPr/>
    </dgm:pt>
    <dgm:pt modelId="{20C8AF50-DEA3-40D6-8696-ED6B58C63FE6}" type="pres">
      <dgm:prSet presAssocID="{C23A2FFC-55E3-4633-851A-A69C96390B18}" presName="composite" presStyleCnt="0"/>
      <dgm:spPr/>
    </dgm:pt>
    <dgm:pt modelId="{68B0F335-8ACA-44A9-9AD7-DE82278242E5}" type="pres">
      <dgm:prSet presAssocID="{C23A2FFC-55E3-4633-851A-A69C96390B18}" presName="bgChev" presStyleLbl="node1" presStyleIdx="0" presStyleCnt="3"/>
      <dgm:spPr/>
    </dgm:pt>
    <dgm:pt modelId="{312E345D-D8FD-4701-812D-920341029BD4}" type="pres">
      <dgm:prSet presAssocID="{C23A2FFC-55E3-4633-851A-A69C96390B18}" presName="txNode" presStyleLbl="fgAcc1" presStyleIdx="0" presStyleCnt="3" custScaleY="118723">
        <dgm:presLayoutVars>
          <dgm:bulletEnabled val="1"/>
        </dgm:presLayoutVars>
      </dgm:prSet>
      <dgm:spPr/>
    </dgm:pt>
    <dgm:pt modelId="{F771A8CD-8F14-4A6A-B432-774C0239A141}" type="pres">
      <dgm:prSet presAssocID="{B9358096-6C0E-46B1-AF93-FE26C10EF441}" presName="compositeSpace" presStyleCnt="0"/>
      <dgm:spPr/>
    </dgm:pt>
    <dgm:pt modelId="{A500A943-F8B5-4CC9-B24C-BB01C1672FBB}" type="pres">
      <dgm:prSet presAssocID="{0C2D25D3-97CE-4D7E-9280-DDDD65C70F38}" presName="composite" presStyleCnt="0"/>
      <dgm:spPr/>
    </dgm:pt>
    <dgm:pt modelId="{937D3BF6-7105-45DC-8A9E-F5286F7C2C9E}" type="pres">
      <dgm:prSet presAssocID="{0C2D25D3-97CE-4D7E-9280-DDDD65C70F38}" presName="bgChev" presStyleLbl="node1" presStyleIdx="1" presStyleCnt="3"/>
      <dgm:spPr/>
    </dgm:pt>
    <dgm:pt modelId="{6DFB82DF-3A64-4F77-B924-3FC7BAA291C0}" type="pres">
      <dgm:prSet presAssocID="{0C2D25D3-97CE-4D7E-9280-DDDD65C70F38}" presName="txNode" presStyleLbl="fgAcc1" presStyleIdx="1" presStyleCnt="3" custScaleY="116410">
        <dgm:presLayoutVars>
          <dgm:bulletEnabled val="1"/>
        </dgm:presLayoutVars>
      </dgm:prSet>
      <dgm:spPr/>
    </dgm:pt>
    <dgm:pt modelId="{E134E3DB-8A78-4CC7-B60D-3F32D3F37AB7}" type="pres">
      <dgm:prSet presAssocID="{AFFA256D-72AB-4180-AC83-1DBA7A3777D2}" presName="compositeSpace" presStyleCnt="0"/>
      <dgm:spPr/>
    </dgm:pt>
    <dgm:pt modelId="{FA684BD7-176F-47BC-9459-D172E3A49AA7}" type="pres">
      <dgm:prSet presAssocID="{DFD838BB-0658-4235-B14B-5581F77E48CF}" presName="composite" presStyleCnt="0"/>
      <dgm:spPr/>
    </dgm:pt>
    <dgm:pt modelId="{DFC79956-B767-4E21-B4FA-9FAF3C133978}" type="pres">
      <dgm:prSet presAssocID="{DFD838BB-0658-4235-B14B-5581F77E48CF}" presName="bgChev" presStyleLbl="node1" presStyleIdx="2" presStyleCnt="3"/>
      <dgm:spPr/>
    </dgm:pt>
    <dgm:pt modelId="{D313B1DA-ED7F-4A50-8CAC-B9FCAA5DAD5D}" type="pres">
      <dgm:prSet presAssocID="{DFD838BB-0658-4235-B14B-5581F77E48CF}" presName="txNode" presStyleLbl="fgAcc1" presStyleIdx="2" presStyleCnt="3" custScaleY="118723">
        <dgm:presLayoutVars>
          <dgm:bulletEnabled val="1"/>
        </dgm:presLayoutVars>
      </dgm:prSet>
      <dgm:spPr/>
    </dgm:pt>
  </dgm:ptLst>
  <dgm:cxnLst>
    <dgm:cxn modelId="{A10B762D-4612-4DDE-B61B-8D97EB5BF5DA}" type="presOf" srcId="{0C2D25D3-97CE-4D7E-9280-DDDD65C70F38}" destId="{6DFB82DF-3A64-4F77-B924-3FC7BAA291C0}" srcOrd="0" destOrd="0" presId="urn:microsoft.com/office/officeart/2005/8/layout/chevronAccent+Icon"/>
    <dgm:cxn modelId="{2858F530-8A9E-447A-8F2B-DF94CFE4AB58}" srcId="{F77577CA-C8C6-48BE-9170-91376B9F7254}" destId="{C23A2FFC-55E3-4633-851A-A69C96390B18}" srcOrd="0" destOrd="0" parTransId="{3BE756D3-536A-4D80-9DE7-306D6ED2E2BF}" sibTransId="{B9358096-6C0E-46B1-AF93-FE26C10EF441}"/>
    <dgm:cxn modelId="{6A155E53-4373-4DDD-ADEE-5C7BA5217BE9}" srcId="{F77577CA-C8C6-48BE-9170-91376B9F7254}" destId="{0C2D25D3-97CE-4D7E-9280-DDDD65C70F38}" srcOrd="1" destOrd="0" parTransId="{F30FF257-A5A1-45B1-A77B-7945C59A93A4}" sibTransId="{AFFA256D-72AB-4180-AC83-1DBA7A3777D2}"/>
    <dgm:cxn modelId="{4F6B5B97-08C7-4F38-BCA7-C7FD7024F616}" type="presOf" srcId="{C23A2FFC-55E3-4633-851A-A69C96390B18}" destId="{312E345D-D8FD-4701-812D-920341029BD4}" srcOrd="0" destOrd="0" presId="urn:microsoft.com/office/officeart/2005/8/layout/chevronAccent+Icon"/>
    <dgm:cxn modelId="{587306A4-976C-43E4-B864-77409D9E5803}" type="presOf" srcId="{F77577CA-C8C6-48BE-9170-91376B9F7254}" destId="{D748679D-951A-4F83-B553-4A4125CF9F56}" srcOrd="0" destOrd="0" presId="urn:microsoft.com/office/officeart/2005/8/layout/chevronAccent+Icon"/>
    <dgm:cxn modelId="{089D5DDE-42F9-4574-B2C9-5E12C3A34565}" type="presOf" srcId="{DFD838BB-0658-4235-B14B-5581F77E48CF}" destId="{D313B1DA-ED7F-4A50-8CAC-B9FCAA5DAD5D}" srcOrd="0" destOrd="0" presId="urn:microsoft.com/office/officeart/2005/8/layout/chevronAccent+Icon"/>
    <dgm:cxn modelId="{D20776F3-7129-407E-A27B-663B1520110B}" srcId="{F77577CA-C8C6-48BE-9170-91376B9F7254}" destId="{DFD838BB-0658-4235-B14B-5581F77E48CF}" srcOrd="2" destOrd="0" parTransId="{97EC79BF-CA88-410E-AE6F-BA355BFEA39E}" sibTransId="{65F93B2D-10EC-4022-A0B1-AB27F81344A2}"/>
    <dgm:cxn modelId="{C55C3D7C-560E-47D5-A280-FF5F43E3EB69}" type="presParOf" srcId="{D748679D-951A-4F83-B553-4A4125CF9F56}" destId="{20C8AF50-DEA3-40D6-8696-ED6B58C63FE6}" srcOrd="0" destOrd="0" presId="urn:microsoft.com/office/officeart/2005/8/layout/chevronAccent+Icon"/>
    <dgm:cxn modelId="{AC8C5949-909D-4194-ACC4-0809C82973D3}" type="presParOf" srcId="{20C8AF50-DEA3-40D6-8696-ED6B58C63FE6}" destId="{68B0F335-8ACA-44A9-9AD7-DE82278242E5}" srcOrd="0" destOrd="0" presId="urn:microsoft.com/office/officeart/2005/8/layout/chevronAccent+Icon"/>
    <dgm:cxn modelId="{86B66255-428E-4D37-A332-249269447D25}" type="presParOf" srcId="{20C8AF50-DEA3-40D6-8696-ED6B58C63FE6}" destId="{312E345D-D8FD-4701-812D-920341029BD4}" srcOrd="1" destOrd="0" presId="urn:microsoft.com/office/officeart/2005/8/layout/chevronAccent+Icon"/>
    <dgm:cxn modelId="{A6FF9A55-6B79-427D-8E19-58027C0CF758}" type="presParOf" srcId="{D748679D-951A-4F83-B553-4A4125CF9F56}" destId="{F771A8CD-8F14-4A6A-B432-774C0239A141}" srcOrd="1" destOrd="0" presId="urn:microsoft.com/office/officeart/2005/8/layout/chevronAccent+Icon"/>
    <dgm:cxn modelId="{30B3DE2B-8D26-424D-B02F-FD5C2E49B62B}" type="presParOf" srcId="{D748679D-951A-4F83-B553-4A4125CF9F56}" destId="{A500A943-F8B5-4CC9-B24C-BB01C1672FBB}" srcOrd="2" destOrd="0" presId="urn:microsoft.com/office/officeart/2005/8/layout/chevronAccent+Icon"/>
    <dgm:cxn modelId="{63C5B7E5-70A3-42B6-BA0D-F3B07736C033}" type="presParOf" srcId="{A500A943-F8B5-4CC9-B24C-BB01C1672FBB}" destId="{937D3BF6-7105-45DC-8A9E-F5286F7C2C9E}" srcOrd="0" destOrd="0" presId="urn:microsoft.com/office/officeart/2005/8/layout/chevronAccent+Icon"/>
    <dgm:cxn modelId="{8A48AA62-AA55-446D-8AD5-4D95F34885CB}" type="presParOf" srcId="{A500A943-F8B5-4CC9-B24C-BB01C1672FBB}" destId="{6DFB82DF-3A64-4F77-B924-3FC7BAA291C0}" srcOrd="1" destOrd="0" presId="urn:microsoft.com/office/officeart/2005/8/layout/chevronAccent+Icon"/>
    <dgm:cxn modelId="{488E3EF6-01B2-4ADB-8A52-571DDEC267A7}" type="presParOf" srcId="{D748679D-951A-4F83-B553-4A4125CF9F56}" destId="{E134E3DB-8A78-4CC7-B60D-3F32D3F37AB7}" srcOrd="3" destOrd="0" presId="urn:microsoft.com/office/officeart/2005/8/layout/chevronAccent+Icon"/>
    <dgm:cxn modelId="{AC3C58E4-6137-4E22-8472-765283092561}" type="presParOf" srcId="{D748679D-951A-4F83-B553-4A4125CF9F56}" destId="{FA684BD7-176F-47BC-9459-D172E3A49AA7}" srcOrd="4" destOrd="0" presId="urn:microsoft.com/office/officeart/2005/8/layout/chevronAccent+Icon"/>
    <dgm:cxn modelId="{DCF3AAD4-098F-4E8D-89F9-C0FFE4C14D4F}" type="presParOf" srcId="{FA684BD7-176F-47BC-9459-D172E3A49AA7}" destId="{DFC79956-B767-4E21-B4FA-9FAF3C133978}" srcOrd="0" destOrd="0" presId="urn:microsoft.com/office/officeart/2005/8/layout/chevronAccent+Icon"/>
    <dgm:cxn modelId="{94D8F053-AB0A-4A96-A120-3736044F8DB3}" type="presParOf" srcId="{FA684BD7-176F-47BC-9459-D172E3A49AA7}" destId="{D313B1DA-ED7F-4A50-8CAC-B9FCAA5DAD5D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D56B9C-EDA1-4703-9C7D-9823E336CFDA}">
      <dsp:nvSpPr>
        <dsp:cNvPr id="0" name=""/>
        <dsp:cNvSpPr/>
      </dsp:nvSpPr>
      <dsp:spPr>
        <a:xfrm>
          <a:off x="97962" y="65315"/>
          <a:ext cx="5550263" cy="1027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u="none" kern="1200" dirty="0"/>
            <a:t>Understanding The Data</a:t>
          </a:r>
          <a:r>
            <a:rPr lang="en-US" sz="1800" b="0" u="none" kern="1200" dirty="0"/>
            <a:t> </a:t>
          </a:r>
          <a:endParaRPr lang="en-IN" sz="1800" b="1" u="sng" kern="1200" dirty="0"/>
        </a:p>
      </dsp:txBody>
      <dsp:txXfrm>
        <a:off x="128046" y="95399"/>
        <a:ext cx="4355118" cy="966959"/>
      </dsp:txXfrm>
    </dsp:sp>
    <dsp:sp modelId="{028279F4-498D-401E-8E66-1D24B34B05BC}">
      <dsp:nvSpPr>
        <dsp:cNvPr id="0" name=""/>
        <dsp:cNvSpPr/>
      </dsp:nvSpPr>
      <dsp:spPr>
        <a:xfrm>
          <a:off x="464834" y="1213878"/>
          <a:ext cx="5550263" cy="1027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Cleaning The Data</a:t>
          </a:r>
          <a:r>
            <a:rPr lang="en-US" sz="3700" kern="1200" dirty="0"/>
            <a:t> </a:t>
          </a:r>
          <a:endParaRPr lang="en-IN" sz="3700" kern="1200" dirty="0"/>
        </a:p>
      </dsp:txBody>
      <dsp:txXfrm>
        <a:off x="494918" y="1243962"/>
        <a:ext cx="4357627" cy="966959"/>
      </dsp:txXfrm>
    </dsp:sp>
    <dsp:sp modelId="{98D22D02-8076-4BEA-A46D-F3D8E07311FB}">
      <dsp:nvSpPr>
        <dsp:cNvPr id="0" name=""/>
        <dsp:cNvSpPr/>
      </dsp:nvSpPr>
      <dsp:spPr>
        <a:xfrm>
          <a:off x="922731" y="2427756"/>
          <a:ext cx="5550263" cy="1027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Exploring the Data</a:t>
          </a:r>
          <a:endParaRPr lang="en-IN" sz="2800" kern="1200" dirty="0"/>
        </a:p>
      </dsp:txBody>
      <dsp:txXfrm>
        <a:off x="952815" y="2457840"/>
        <a:ext cx="4364565" cy="966959"/>
      </dsp:txXfrm>
    </dsp:sp>
    <dsp:sp modelId="{201F3DA4-8E19-49C9-9537-B1417865FD64}">
      <dsp:nvSpPr>
        <dsp:cNvPr id="0" name=""/>
        <dsp:cNvSpPr/>
      </dsp:nvSpPr>
      <dsp:spPr>
        <a:xfrm>
          <a:off x="1387565" y="3641635"/>
          <a:ext cx="5550263" cy="10271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Deriving Key Insights</a:t>
          </a:r>
          <a:endParaRPr lang="en-IN" sz="2800" kern="1200" dirty="0"/>
        </a:p>
      </dsp:txBody>
      <dsp:txXfrm>
        <a:off x="1417649" y="3671719"/>
        <a:ext cx="4357627" cy="966959"/>
      </dsp:txXfrm>
    </dsp:sp>
    <dsp:sp modelId="{D88F9D44-CC79-4380-91AE-15A84CFC64B5}">
      <dsp:nvSpPr>
        <dsp:cNvPr id="0" name=""/>
        <dsp:cNvSpPr/>
      </dsp:nvSpPr>
      <dsp:spPr>
        <a:xfrm>
          <a:off x="4882630" y="786686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5032847" y="786686"/>
        <a:ext cx="367199" cy="502394"/>
      </dsp:txXfrm>
    </dsp:sp>
    <dsp:sp modelId="{34FECA71-4742-46D9-A9A8-052D2A496BD1}">
      <dsp:nvSpPr>
        <dsp:cNvPr id="0" name=""/>
        <dsp:cNvSpPr/>
      </dsp:nvSpPr>
      <dsp:spPr>
        <a:xfrm>
          <a:off x="5347464" y="2000564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5497681" y="2000564"/>
        <a:ext cx="367199" cy="502394"/>
      </dsp:txXfrm>
    </dsp:sp>
    <dsp:sp modelId="{F2C2C54B-A9A0-476A-A144-AC363F01E467}">
      <dsp:nvSpPr>
        <dsp:cNvPr id="0" name=""/>
        <dsp:cNvSpPr/>
      </dsp:nvSpPr>
      <dsp:spPr>
        <a:xfrm>
          <a:off x="5805361" y="3214443"/>
          <a:ext cx="667633" cy="667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000" kern="1200"/>
        </a:p>
      </dsp:txBody>
      <dsp:txXfrm>
        <a:off x="5955578" y="3214443"/>
        <a:ext cx="367199" cy="502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F7D96-3942-49E4-8B49-984BF09B69D2}">
      <dsp:nvSpPr>
        <dsp:cNvPr id="0" name=""/>
        <dsp:cNvSpPr/>
      </dsp:nvSpPr>
      <dsp:spPr>
        <a:xfrm>
          <a:off x="531295" y="1308714"/>
          <a:ext cx="4693646" cy="146676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993488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 40.82%</a:t>
          </a:r>
          <a:endParaRPr lang="en-IN" sz="6500" kern="1200" dirty="0"/>
        </a:p>
      </dsp:txBody>
      <dsp:txXfrm>
        <a:off x="531295" y="1308714"/>
        <a:ext cx="4693646" cy="1466764"/>
      </dsp:txXfrm>
    </dsp:sp>
    <dsp:sp modelId="{325BAA98-F0EB-4992-909E-BEFB8C17CB2F}">
      <dsp:nvSpPr>
        <dsp:cNvPr id="0" name=""/>
        <dsp:cNvSpPr/>
      </dsp:nvSpPr>
      <dsp:spPr>
        <a:xfrm>
          <a:off x="0" y="813123"/>
          <a:ext cx="1695971" cy="2222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5000" r="-6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67687-BB9E-41CC-9AAA-07696BD90803}">
      <dsp:nvSpPr>
        <dsp:cNvPr id="0" name=""/>
        <dsp:cNvSpPr/>
      </dsp:nvSpPr>
      <dsp:spPr>
        <a:xfrm>
          <a:off x="2072045" y="1229"/>
          <a:ext cx="3907330" cy="955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company should focus on expanding its services to more number of countries to increase its customer base.</a:t>
          </a:r>
          <a:endParaRPr lang="en-IN" sz="1500" kern="1200" dirty="0"/>
        </a:p>
      </dsp:txBody>
      <dsp:txXfrm>
        <a:off x="2100036" y="29220"/>
        <a:ext cx="3851348" cy="899706"/>
      </dsp:txXfrm>
    </dsp:sp>
    <dsp:sp modelId="{40B85E0E-17BA-43A3-BC10-CD988CBDAF84}">
      <dsp:nvSpPr>
        <dsp:cNvPr id="0" name=""/>
        <dsp:cNvSpPr/>
      </dsp:nvSpPr>
      <dsp:spPr>
        <a:xfrm rot="2700000">
          <a:off x="4445750" y="1229682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4546097" y="1296580"/>
        <a:ext cx="794934" cy="200694"/>
      </dsp:txXfrm>
    </dsp:sp>
    <dsp:sp modelId="{4CFA0FFA-2B7E-4E0F-98FD-2E0BA013E80A}">
      <dsp:nvSpPr>
        <dsp:cNvPr id="0" name=""/>
        <dsp:cNvSpPr/>
      </dsp:nvSpPr>
      <dsp:spPr>
        <a:xfrm>
          <a:off x="4101557" y="1836937"/>
          <a:ext cx="3519722" cy="955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company should work on decreasing the churn rate in the recommended countries.</a:t>
          </a:r>
          <a:endParaRPr lang="en-IN" sz="1500" kern="1200" dirty="0"/>
        </a:p>
      </dsp:txBody>
      <dsp:txXfrm>
        <a:off x="4129548" y="1864928"/>
        <a:ext cx="3463740" cy="899706"/>
      </dsp:txXfrm>
    </dsp:sp>
    <dsp:sp modelId="{D91ADFB7-6DA0-4C19-9FA1-BC7F020F5956}">
      <dsp:nvSpPr>
        <dsp:cNvPr id="0" name=""/>
        <dsp:cNvSpPr/>
      </dsp:nvSpPr>
      <dsp:spPr>
        <a:xfrm rot="8100000">
          <a:off x="4445750" y="3065389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4546097" y="3132287"/>
        <a:ext cx="794934" cy="200694"/>
      </dsp:txXfrm>
    </dsp:sp>
    <dsp:sp modelId="{6CCB0BA6-D3B0-423D-8468-0B507EE97051}">
      <dsp:nvSpPr>
        <dsp:cNvPr id="0" name=""/>
        <dsp:cNvSpPr/>
      </dsp:nvSpPr>
      <dsp:spPr>
        <a:xfrm>
          <a:off x="2039408" y="3672645"/>
          <a:ext cx="3972604" cy="955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Also, customer retention should be the first priority so that revenue can be increased.  </a:t>
          </a:r>
          <a:endParaRPr lang="en-IN" sz="1500" kern="1200" dirty="0"/>
        </a:p>
      </dsp:txBody>
      <dsp:txXfrm>
        <a:off x="2067399" y="3700636"/>
        <a:ext cx="3916622" cy="899706"/>
      </dsp:txXfrm>
    </dsp:sp>
    <dsp:sp modelId="{1B1CEA6A-7C4A-4EC7-B4BC-4C3C296A14FA}">
      <dsp:nvSpPr>
        <dsp:cNvPr id="0" name=""/>
        <dsp:cNvSpPr/>
      </dsp:nvSpPr>
      <dsp:spPr>
        <a:xfrm rot="13500000">
          <a:off x="2610043" y="3065389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 rot="10800000">
        <a:off x="2710390" y="3132287"/>
        <a:ext cx="794934" cy="200694"/>
      </dsp:txXfrm>
    </dsp:sp>
    <dsp:sp modelId="{F59DE85F-B3D8-47B7-AFF8-1293EA8348CD}">
      <dsp:nvSpPr>
        <dsp:cNvPr id="0" name=""/>
        <dsp:cNvSpPr/>
      </dsp:nvSpPr>
      <dsp:spPr>
        <a:xfrm>
          <a:off x="550950" y="1836937"/>
          <a:ext cx="3278105" cy="9556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USA market should be focused and more promotional campaigns should be launched.</a:t>
          </a:r>
          <a:endParaRPr lang="en-IN" sz="1500" kern="1200" dirty="0"/>
        </a:p>
      </dsp:txBody>
      <dsp:txXfrm>
        <a:off x="578941" y="1864928"/>
        <a:ext cx="3222123" cy="899706"/>
      </dsp:txXfrm>
    </dsp:sp>
    <dsp:sp modelId="{B2C9563F-B587-44CC-9301-577CFCA7BFAD}">
      <dsp:nvSpPr>
        <dsp:cNvPr id="0" name=""/>
        <dsp:cNvSpPr/>
      </dsp:nvSpPr>
      <dsp:spPr>
        <a:xfrm rot="18900000">
          <a:off x="2610043" y="1229682"/>
          <a:ext cx="995628" cy="334490"/>
        </a:xfrm>
        <a:prstGeom prst="left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710390" y="1296580"/>
        <a:ext cx="794934" cy="200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B0F335-8ACA-44A9-9AD7-DE82278242E5}">
      <dsp:nvSpPr>
        <dsp:cNvPr id="0" name=""/>
        <dsp:cNvSpPr/>
      </dsp:nvSpPr>
      <dsp:spPr>
        <a:xfrm>
          <a:off x="952" y="1948440"/>
          <a:ext cx="2393156" cy="923758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2E345D-D8FD-4701-812D-920341029BD4}">
      <dsp:nvSpPr>
        <dsp:cNvPr id="0" name=""/>
        <dsp:cNvSpPr/>
      </dsp:nvSpPr>
      <dsp:spPr>
        <a:xfrm>
          <a:off x="639127" y="2092902"/>
          <a:ext cx="2020887" cy="10967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sales over month trend should be maintained and increasing month over month</a:t>
          </a:r>
          <a:endParaRPr lang="en-IN" sz="1400" kern="1200" dirty="0"/>
        </a:p>
      </dsp:txBody>
      <dsp:txXfrm>
        <a:off x="671249" y="2125024"/>
        <a:ext cx="1956643" cy="1032469"/>
      </dsp:txXfrm>
    </dsp:sp>
    <dsp:sp modelId="{937D3BF6-7105-45DC-8A9E-F5286F7C2C9E}">
      <dsp:nvSpPr>
        <dsp:cNvPr id="0" name=""/>
        <dsp:cNvSpPr/>
      </dsp:nvSpPr>
      <dsp:spPr>
        <a:xfrm>
          <a:off x="2734468" y="1953782"/>
          <a:ext cx="2393156" cy="923758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DFB82DF-3A64-4F77-B924-3FC7BAA291C0}">
      <dsp:nvSpPr>
        <dsp:cNvPr id="0" name=""/>
        <dsp:cNvSpPr/>
      </dsp:nvSpPr>
      <dsp:spPr>
        <a:xfrm>
          <a:off x="3372643" y="2108927"/>
          <a:ext cx="2020887" cy="10753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Using personal recommendations for each and every customer.</a:t>
          </a:r>
          <a:r>
            <a:rPr lang="en-US" sz="1200" kern="1200" dirty="0"/>
            <a:t> </a:t>
          </a:r>
          <a:endParaRPr lang="en-IN" sz="1200" kern="1200" dirty="0"/>
        </a:p>
      </dsp:txBody>
      <dsp:txXfrm>
        <a:off x="3404139" y="2140423"/>
        <a:ext cx="1957895" cy="1012355"/>
      </dsp:txXfrm>
    </dsp:sp>
    <dsp:sp modelId="{DFC79956-B767-4E21-B4FA-9FAF3C133978}">
      <dsp:nvSpPr>
        <dsp:cNvPr id="0" name=""/>
        <dsp:cNvSpPr/>
      </dsp:nvSpPr>
      <dsp:spPr>
        <a:xfrm>
          <a:off x="5467985" y="1948440"/>
          <a:ext cx="2393156" cy="923758"/>
        </a:xfrm>
        <a:prstGeom prst="chevron">
          <a:avLst>
            <a:gd name="adj" fmla="val 4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313B1DA-ED7F-4A50-8CAC-B9FCAA5DAD5D}">
      <dsp:nvSpPr>
        <dsp:cNvPr id="0" name=""/>
        <dsp:cNvSpPr/>
      </dsp:nvSpPr>
      <dsp:spPr>
        <a:xfrm>
          <a:off x="6106160" y="2092902"/>
          <a:ext cx="2020887" cy="109671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E-mail marketing techniques should be used to inform customers about new discounts and sales.</a:t>
          </a:r>
          <a:endParaRPr lang="en-IN" sz="1400" kern="1200" dirty="0"/>
        </a:p>
      </dsp:txBody>
      <dsp:txXfrm>
        <a:off x="6138282" y="2125024"/>
        <a:ext cx="1956643" cy="1032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7AF9F8-4FF1-9842-821B-2704B54B78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BCED2-E6C4-B34C-9C27-57B37E7321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07259-CEC8-134D-98BD-E889CF5925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4BFF1-401E-E140-9517-519C2735B9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783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024A77-B79C-B745-A9E1-1D6D51ED6B5E}" type="datetimeFigureOut">
              <a:rPr lang="en-US" smtClean="0"/>
              <a:t>11-Jun-25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22E3E-6DFE-0042-8B0C-4D2D9BD74D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53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85B93-457D-2645-8006-56655BA16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5270086"/>
            <a:ext cx="8117840" cy="106213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 anchor="ctr" anchorCtr="0">
            <a:noAutofit/>
          </a:bodyPr>
          <a:lstStyle>
            <a:lvl1pPr marL="0" indent="0" algn="l">
              <a:buNone/>
              <a:defRPr sz="2000" cap="all" spc="0" baseline="0">
                <a:solidFill>
                  <a:schemeClr val="bg1"/>
                </a:solidFill>
                <a:effectLst>
                  <a:outerShdw blurRad="228600" dist="77470" dir="16200000" sx="103000" sy="103000" algn="ctr" rotWithShape="0">
                    <a:schemeClr val="tx1">
                      <a:alpha val="93000"/>
                    </a:schemeClr>
                  </a:outerShdw>
                </a:effectLst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1EE8A4-7ECF-7343-B9B1-32EB434C36FF}"/>
              </a:ext>
            </a:extLst>
          </p:cNvPr>
          <p:cNvSpPr/>
          <p:nvPr userDrawn="1"/>
        </p:nvSpPr>
        <p:spPr>
          <a:xfrm>
            <a:off x="0" y="3438706"/>
            <a:ext cx="9204267" cy="1709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438706"/>
            <a:ext cx="9204267" cy="1709927"/>
          </a:xfrm>
          <a:solidFill>
            <a:schemeClr val="accent1"/>
          </a:solidFill>
          <a:effectLst/>
        </p:spPr>
        <p:txBody>
          <a:bodyPr lIns="1554480" tIns="182880" anchor="ctr" anchorCtr="0">
            <a:noAutofit/>
          </a:bodyPr>
          <a:lstStyle>
            <a:lvl1pPr algn="l">
              <a:defRPr sz="7200">
                <a:solidFill>
                  <a:schemeClr val="bg2">
                    <a:lumMod val="75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B5B6DAF-5F12-744F-89C2-5FD45A8839C2}"/>
              </a:ext>
            </a:extLst>
          </p:cNvPr>
          <p:cNvSpPr/>
          <p:nvPr userDrawn="1"/>
        </p:nvSpPr>
        <p:spPr>
          <a:xfrm>
            <a:off x="0" y="0"/>
            <a:ext cx="12192000" cy="17287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17" y="2480478"/>
            <a:ext cx="5261925" cy="37343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8236" y="2480478"/>
            <a:ext cx="5226436" cy="373433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036696B-9460-2E42-B876-F540422F86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34283" y="2528976"/>
            <a:ext cx="4876800" cy="3689350"/>
          </a:xfrm>
        </p:spPr>
        <p:txBody>
          <a:bodyPr>
            <a:noAutofit/>
          </a:bodyPr>
          <a:lstStyle>
            <a:lvl1pPr marL="0" indent="0">
              <a:buNone/>
              <a:defRPr sz="41300">
                <a:solidFill>
                  <a:schemeClr val="bg2">
                    <a:lumMod val="20000"/>
                    <a:lumOff val="80000"/>
                    <a:alpha val="25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Elephant Pro" pitchFamily="2" charset="0"/>
              </a:defRPr>
            </a:lvl2pPr>
            <a:lvl3pPr marL="914400" indent="0">
              <a:buNone/>
              <a:defRPr>
                <a:latin typeface="Elephant Pro" pitchFamily="2" charset="0"/>
              </a:defRPr>
            </a:lvl3pPr>
            <a:lvl4pPr marL="1371600" indent="0">
              <a:buNone/>
              <a:defRPr>
                <a:latin typeface="Elephant Pro" pitchFamily="2" charset="0"/>
              </a:defRPr>
            </a:lvl4pPr>
            <a:lvl5pPr marL="1828800" indent="0">
              <a:buNone/>
              <a:defRPr>
                <a:latin typeface="Elephant Pro" pitchFamily="2" charset="0"/>
              </a:defRPr>
            </a:lvl5pPr>
          </a:lstStyle>
          <a:p>
            <a:pPr lvl="0"/>
            <a:r>
              <a:rPr lang="en-US" dirty="0"/>
              <a:t>&amp;</a:t>
            </a:r>
          </a:p>
        </p:txBody>
      </p:sp>
      <p:sp>
        <p:nvSpPr>
          <p:cNvPr id="20" name="Footer Placeholder 2">
            <a:extLst>
              <a:ext uri="{FF2B5EF4-FFF2-40B4-BE49-F238E27FC236}">
                <a16:creationId xmlns:a16="http://schemas.microsoft.com/office/drawing/2014/main" id="{6A47723F-795C-4F48-B3BB-B86F87A668B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9FFB5A04-7585-5747-8D73-D310F4D9B07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63F43F3-B31F-BF49-B401-E5B955572D45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294FD0-6F49-224D-8A3D-7F093316B689}"/>
              </a:ext>
            </a:extLst>
          </p:cNvPr>
          <p:cNvSpPr/>
          <p:nvPr userDrawn="1"/>
        </p:nvSpPr>
        <p:spPr>
          <a:xfrm>
            <a:off x="0" y="5178127"/>
            <a:ext cx="12192000" cy="16798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A3E1A-041F-984E-A7D9-6513B549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7" y="5614416"/>
            <a:ext cx="11430000" cy="914400"/>
          </a:xfrm>
        </p:spPr>
        <p:txBody>
          <a:bodyPr anchor="ctr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4192A07-0E1B-E24D-93FD-2A7E2958DE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2192000" cy="5178127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80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44F338E0-1063-4148-8770-A99F9D7362D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917" y="2245545"/>
            <a:ext cx="11221755" cy="396793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DB69A96E-B20D-CB48-8E2A-EFE0AC81548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ABA4509-3D86-7348-997A-E8B425B71E4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FE904A6-6E84-974C-AAF1-42BF4585906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D3A8E03D-B6D2-2346-B64A-E9A47BD8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4FBDFEF7-18A4-064F-B6D7-D5FDB16AEB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2917" y="1261872"/>
            <a:ext cx="11221755" cy="649435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9003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B40C318E-02CD-4231-855A-9E2585B3357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3776" y="2236861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B581016C-E2F6-4033-B460-95B989076F4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93776" y="3621024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7" name="Content Placeholder 13">
            <a:extLst>
              <a:ext uri="{FF2B5EF4-FFF2-40B4-BE49-F238E27FC236}">
                <a16:creationId xmlns:a16="http://schemas.microsoft.com/office/drawing/2014/main" id="{8E672417-C677-4098-8C4C-4516A0694036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93776" y="5010912"/>
            <a:ext cx="1278419" cy="89255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5200" b="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dirty="0"/>
              <a:t>0X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2962F5FC-D6A2-7649-8188-ABED4BC614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59152" y="4873752"/>
            <a:ext cx="4123475" cy="3314699"/>
          </a:xfrm>
        </p:spPr>
        <p:txBody>
          <a:bodyPr anchor="b" anchorCtr="0">
            <a:noAutofit/>
          </a:bodyPr>
          <a:lstStyle>
            <a:lvl1pPr marL="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1pPr>
            <a:lvl2pPr marL="4572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2pPr>
            <a:lvl3pPr marL="9144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3pPr>
            <a:lvl4pPr marL="13716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4pPr>
            <a:lvl5pPr marL="1828800" indent="0" algn="r">
              <a:buNone/>
              <a:defRPr sz="38000">
                <a:solidFill>
                  <a:schemeClr val="accent3">
                    <a:lumMod val="40000"/>
                    <a:lumOff val="60000"/>
                    <a:alpha val="1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$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CE995A-F8D0-1445-A45D-6892D56C71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837944" y="2331957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8" name="Content Placeholder 13">
            <a:extLst>
              <a:ext uri="{FF2B5EF4-FFF2-40B4-BE49-F238E27FC236}">
                <a16:creationId xmlns:a16="http://schemas.microsoft.com/office/drawing/2014/main" id="{2603796F-6D80-4E24-B830-B73D8DB4B6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837944" y="3716120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9" name="Content Placeholder 13">
            <a:extLst>
              <a:ext uri="{FF2B5EF4-FFF2-40B4-BE49-F238E27FC236}">
                <a16:creationId xmlns:a16="http://schemas.microsoft.com/office/drawing/2014/main" id="{A54CA726-0316-40AD-B560-E6E7F3D03A01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837944" y="5106008"/>
            <a:ext cx="3895868" cy="6617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F988B55-7C73-F740-AAF7-547259C1D4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2812" y="1728778"/>
            <a:ext cx="6079187" cy="51292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130D5-C286-8343-8017-5225BAF808C1}"/>
              </a:ext>
            </a:extLst>
          </p:cNvPr>
          <p:cNvSpPr/>
          <p:nvPr userDrawn="1"/>
        </p:nvSpPr>
        <p:spPr>
          <a:xfrm>
            <a:off x="0" y="2477"/>
            <a:ext cx="12191999" cy="1728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33F983ED-51BD-8243-A6D7-C504110FB55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621591" y="6356350"/>
            <a:ext cx="3126096" cy="365125"/>
          </a:xfrm>
        </p:spPr>
        <p:txBody>
          <a:bodyPr/>
          <a:lstStyle>
            <a:lvl1pPr algn="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A02D31A-236E-B349-AB3A-C908073D9DA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346790" y="6356350"/>
            <a:ext cx="135229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18069678-06F6-1A4D-888A-367029ED3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731EB5E-9894-5944-9BB4-C43DAD10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6" y="54864"/>
            <a:ext cx="11320272" cy="1673352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F988B55-7C73-F740-AAF7-547259C1D4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5148634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0130D5-C286-8343-8017-5225BAF808C1}"/>
              </a:ext>
            </a:extLst>
          </p:cNvPr>
          <p:cNvSpPr/>
          <p:nvPr userDrawn="1"/>
        </p:nvSpPr>
        <p:spPr>
          <a:xfrm>
            <a:off x="6092952" y="5129225"/>
            <a:ext cx="6099048" cy="1728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DCE995A-F8D0-1445-A45D-6892D56C71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918" y="571500"/>
            <a:ext cx="5107118" cy="556329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Footer Placeholder 2">
            <a:extLst>
              <a:ext uri="{FF2B5EF4-FFF2-40B4-BE49-F238E27FC236}">
                <a16:creationId xmlns:a16="http://schemas.microsoft.com/office/drawing/2014/main" id="{33F983ED-51BD-8243-A6D7-C504110FB55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621591" y="6356350"/>
            <a:ext cx="2978444" cy="365125"/>
          </a:xfrm>
        </p:spPr>
        <p:txBody>
          <a:bodyPr/>
          <a:lstStyle>
            <a:lvl1pPr algn="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1A02D31A-236E-B349-AB3A-C908073D9DAB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346790" y="6356350"/>
            <a:ext cx="136788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731EB5E-9894-5944-9BB4-C43DAD108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69" y="5444373"/>
            <a:ext cx="4920583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666C3E51-41CC-A742-805A-C58485A764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37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CFD71-0872-634C-A6AF-7F54FDCEFA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67949" y="3511296"/>
            <a:ext cx="2496312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F6EC6B9-0C18-4FFF-B4F8-1ACEDDD207AB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453894" y="3511296"/>
            <a:ext cx="2615184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A6FEBE89-93F7-4338-9ECA-FE802D71979D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462038" y="3511296"/>
            <a:ext cx="2048256" cy="215345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571E88-3094-421E-8A4A-03A36D2D24F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68700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B7B08329-0C23-4838-8FA8-51FDF6A8FEAC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453894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AE0FE560-C868-4602-8298-A6BD06C5EAA2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468915" y="2621592"/>
            <a:ext cx="730250" cy="73152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9C028-F330-3240-A65B-06CDCADC1AF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3044952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B2EA3C-9C79-2245-A7B7-ACCA615B5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8BA37BA-03A2-5C4E-82D5-3B9439F61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0A178069-B4D4-2D45-ABBC-CC29947FE3F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2924316E-D172-EC4E-A6A7-6AA19A5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48" y="365125"/>
            <a:ext cx="8146724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16">
            <a:extLst>
              <a:ext uri="{FF2B5EF4-FFF2-40B4-BE49-F238E27FC236}">
                <a16:creationId xmlns:a16="http://schemas.microsoft.com/office/drawing/2014/main" id="{0B629AF4-134C-4748-A752-1763CA6208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67948" y="1316736"/>
            <a:ext cx="8146724" cy="649435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400">
                <a:solidFill>
                  <a:schemeClr val="accent3">
                    <a:lumMod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  <a:latin typeface="Avenir Next LT Pro" panose="020B0504020202020204" pitchFamily="34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7894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3B8D75-6B10-9447-B5A5-915564B14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3504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2705F2C-1825-0440-83D2-2EE05E0D0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11296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15278A30-5578-C142-9C42-1BC018A2821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37376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37643B00-2ED4-E345-970A-099755FD3F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81744" y="2361606"/>
            <a:ext cx="2276856" cy="22606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3C2A7B-004A-6944-9A08-8A5A142887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3504" y="4764024"/>
            <a:ext cx="2347067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F996A9-9D54-1B4A-AD33-90E32A3ABD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504" y="5026714"/>
            <a:ext cx="2347067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76FA6F28-6734-0347-851C-F4834CE1DF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1296" y="4764024"/>
            <a:ext cx="2347067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4271280C-64AE-AD4D-AB89-068820A6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11296" y="5026714"/>
            <a:ext cx="2347067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3EC4F5D-6060-D44A-AA11-7D91B388F9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437376" y="4764024"/>
            <a:ext cx="23317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83FAE66-0948-F840-B835-8C2A2BFD9B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7376" y="5026714"/>
            <a:ext cx="2331720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D50DA907-6313-0542-99CF-7EAEA36FEBD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81744" y="4764024"/>
            <a:ext cx="2332882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E629D646-8650-0249-9329-D5B08275500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81744" y="5026714"/>
            <a:ext cx="2332882" cy="274320"/>
          </a:xfrm>
        </p:spPr>
        <p:txBody>
          <a:bodyPr l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2E59B1-A6F6-694C-A6E9-74D1D17DFAA8}"/>
              </a:ext>
            </a:extLst>
          </p:cNvPr>
          <p:cNvSpPr/>
          <p:nvPr userDrawn="1"/>
        </p:nvSpPr>
        <p:spPr>
          <a:xfrm>
            <a:off x="-5326" y="0"/>
            <a:ext cx="12208042" cy="172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ooter Placeholder 2">
            <a:extLst>
              <a:ext uri="{FF2B5EF4-FFF2-40B4-BE49-F238E27FC236}">
                <a16:creationId xmlns:a16="http://schemas.microsoft.com/office/drawing/2014/main" id="{012CB6C2-8938-6442-8261-95818D6B720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A85C6B76-F9A5-5F42-9C52-6FB7B7784141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C2936759-3855-E144-8703-79F4224F226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8FE32960-3616-C44A-82B2-EE3A9BC5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4839BE7-AF0B-364A-9D3D-497DCD209D1B}"/>
              </a:ext>
            </a:extLst>
          </p:cNvPr>
          <p:cNvSpPr/>
          <p:nvPr userDrawn="1"/>
        </p:nvSpPr>
        <p:spPr>
          <a:xfrm>
            <a:off x="-5326" y="0"/>
            <a:ext cx="12197326" cy="172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D3B8D75-6B10-9447-B5A5-915564B149B8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76072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03C2A7B-004A-6944-9A08-8A5A142887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072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6EF996A9-9D54-1B4A-AD33-90E32A3ABD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6072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6BB2E4EC-B8A1-CD41-9057-9AE6A7882BB2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3557016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CB8AD6F6-1B62-494C-8767-CC218F0E49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7016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A812F38-0F8B-6444-AD60-2F65D017B27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57016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2" name="Picture Placeholder 6">
            <a:extLst>
              <a:ext uri="{FF2B5EF4-FFF2-40B4-BE49-F238E27FC236}">
                <a16:creationId xmlns:a16="http://schemas.microsoft.com/office/drawing/2014/main" id="{3A006211-ACE1-FE46-9F10-A3D8E80651A2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6556248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1629A601-A52F-B84C-8138-62D4E4BB4B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6248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5AA874B1-682E-8846-A923-D1F12920B9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56248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6" name="Picture Placeholder 6">
            <a:extLst>
              <a:ext uri="{FF2B5EF4-FFF2-40B4-BE49-F238E27FC236}">
                <a16:creationId xmlns:a16="http://schemas.microsoft.com/office/drawing/2014/main" id="{9D6FBD27-4D0C-784C-8752-36876C0C0E82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9601200" y="21202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DCEB387-598F-6945-AF2B-1145D25DF9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200" y="3344165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FB68E8FC-0520-4544-AFF4-3642E9F0C2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601200" y="3642434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0" name="Picture Placeholder 6">
            <a:extLst>
              <a:ext uri="{FF2B5EF4-FFF2-40B4-BE49-F238E27FC236}">
                <a16:creationId xmlns:a16="http://schemas.microsoft.com/office/drawing/2014/main" id="{BD637557-7B78-3747-9BC4-F35FDBF7FE45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76072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6E96B315-B471-8641-8867-F0EEE8BB1E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76072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00A98649-AF92-9A43-A80B-27DB0DECCB5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76072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4" name="Picture Placeholder 6">
            <a:extLst>
              <a:ext uri="{FF2B5EF4-FFF2-40B4-BE49-F238E27FC236}">
                <a16:creationId xmlns:a16="http://schemas.microsoft.com/office/drawing/2014/main" id="{5AB0D830-FF86-F646-A1A1-ADC6E62FFEC4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3557016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DE8B90F1-E53D-1C48-8451-7BFC71569DE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57016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48A5CECD-022B-FE45-9374-D1FC6E00B22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57016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EC6367FB-3595-7148-82EC-13C6CE694097}"/>
              </a:ext>
            </a:extLst>
          </p:cNvPr>
          <p:cNvSpPr>
            <a:spLocks noGrp="1" noChangeAspect="1"/>
          </p:cNvSpPr>
          <p:nvPr>
            <p:ph type="pic" sz="quarter" idx="31"/>
          </p:nvPr>
        </p:nvSpPr>
        <p:spPr>
          <a:xfrm>
            <a:off x="6556248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29AD5401-C04B-3747-9C6B-AC62F2F4255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56248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AC220BBF-86B3-FC42-AC65-ABE1E3DB1B8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56248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2" name="Picture Placeholder 6">
            <a:extLst>
              <a:ext uri="{FF2B5EF4-FFF2-40B4-BE49-F238E27FC236}">
                <a16:creationId xmlns:a16="http://schemas.microsoft.com/office/drawing/2014/main" id="{27BC8E2E-95DD-C34C-AF57-82911379D8EC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9601200" y="4222539"/>
            <a:ext cx="1097280" cy="10972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80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B4A1BEFC-2921-144C-A93E-29B4C083EC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01200" y="5441767"/>
            <a:ext cx="2103120" cy="274320"/>
          </a:xfrm>
        </p:spPr>
        <p:txBody>
          <a:bodyPr lIns="0" anchor="ctr" anchorCtr="0">
            <a:noAutofit/>
          </a:bodyPr>
          <a:lstStyle>
            <a:lvl1pPr marL="0" indent="0" algn="l">
              <a:buNone/>
              <a:defRPr sz="14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6E2FDF3E-9C43-FC49-8286-1174132AA1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601200" y="5740036"/>
            <a:ext cx="2103120" cy="274320"/>
          </a:xfrm>
        </p:spPr>
        <p:txBody>
          <a:bodyPr lIns="0">
            <a:noAutofit/>
          </a:bodyPr>
          <a:lstStyle>
            <a:lvl1pPr marL="0" indent="0" algn="l">
              <a:buNone/>
              <a:defRPr sz="1400" b="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1400">
                <a:solidFill>
                  <a:schemeClr val="accent4"/>
                </a:solidFill>
                <a:latin typeface="Avenir Book" panose="02000503020000020003" pitchFamily="2" charset="0"/>
              </a:defRPr>
            </a:lvl2pPr>
            <a:lvl3pPr marL="914400" indent="0">
              <a:buNone/>
              <a:defRPr sz="1200">
                <a:solidFill>
                  <a:schemeClr val="accent4"/>
                </a:solidFill>
                <a:latin typeface="Avenir Book" panose="02000503020000020003" pitchFamily="2" charset="0"/>
              </a:defRPr>
            </a:lvl3pPr>
            <a:lvl4pPr marL="13716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4pPr>
            <a:lvl5pPr marL="1828800" indent="0">
              <a:buNone/>
              <a:defRPr sz="1100">
                <a:solidFill>
                  <a:schemeClr val="accent4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761268EF-00C0-F041-B0CD-4C802A4AA3D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3" name="Date Placeholder 3">
            <a:extLst>
              <a:ext uri="{FF2B5EF4-FFF2-40B4-BE49-F238E27FC236}">
                <a16:creationId xmlns:a16="http://schemas.microsoft.com/office/drawing/2014/main" id="{6BB5CE9A-A1C7-6947-8F40-0E674879C063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1702F4E2-9AFB-D94B-9F56-09D2B566A9CA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75659A7F-A0AB-4B4A-9088-90D5276E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4036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D52A35E-A8EB-2B4B-BDBE-FAB2DD34F2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44201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F149E-5163-3642-98ED-A1D662A9639C}"/>
              </a:ext>
            </a:extLst>
          </p:cNvPr>
          <p:cNvSpPr/>
          <p:nvPr userDrawn="1"/>
        </p:nvSpPr>
        <p:spPr>
          <a:xfrm>
            <a:off x="3044201" y="2"/>
            <a:ext cx="9193404" cy="17287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A7CA7-6EF9-BE47-83CC-59F8DEFB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18" y="428844"/>
            <a:ext cx="8177554" cy="1014979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4F10B97-63CB-6B4D-8AA0-A27F4F59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7181" y="2395728"/>
            <a:ext cx="3721653" cy="36941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BB3621C-CFFA-684E-BF2E-38B3E003431D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946723" y="2395728"/>
            <a:ext cx="3767949" cy="36941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spcBef>
                <a:spcPts val="400"/>
              </a:spcBef>
              <a:buNone/>
              <a:defRPr sz="14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spcBef>
                <a:spcPts val="400"/>
              </a:spcBef>
              <a:buNone/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81F050A6-EA83-E74A-B437-9CE650A49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575460F1-C651-F546-B045-03A112F0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8" name="Date Placeholder 3">
            <a:extLst>
              <a:ext uri="{FF2B5EF4-FFF2-40B4-BE49-F238E27FC236}">
                <a16:creationId xmlns:a16="http://schemas.microsoft.com/office/drawing/2014/main" id="{EBDA48E1-37F9-284F-8F7F-426F4063D06A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1060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7E13EF0-6E32-8E44-B09A-9B746B2D25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112812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E1975B-7553-C840-BF64-61486AF5C4C0}"/>
              </a:ext>
            </a:extLst>
          </p:cNvPr>
          <p:cNvSpPr/>
          <p:nvPr userDrawn="1"/>
        </p:nvSpPr>
        <p:spPr>
          <a:xfrm>
            <a:off x="6112812" y="0"/>
            <a:ext cx="607918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22">
            <a:extLst>
              <a:ext uri="{FF2B5EF4-FFF2-40B4-BE49-F238E27FC236}">
                <a16:creationId xmlns:a16="http://schemas.microsoft.com/office/drawing/2014/main" id="{CA0C724A-FAD9-E146-A1C8-EBAE3739D2E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583590" y="6356350"/>
            <a:ext cx="2704893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219A6394-C717-394F-8623-E4D3D24F5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90" y="6356350"/>
            <a:ext cx="136788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Avenir Next LT Pro" panose="020B0504020202020204" pitchFamily="34" charset="77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EE49E08-B4B7-D941-8502-9C8CE598A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Avenir Next LT Pro" panose="020B0504020202020204" pitchFamily="34" charset="77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A557EA6-ABC6-F740-833E-ED900088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729" y="944457"/>
            <a:ext cx="5108943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F6BE1F8-2B6C-B747-9F21-ECF2386BE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5727" y="2125820"/>
            <a:ext cx="5108943" cy="37877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85B93-457D-2645-8006-56655BA16EC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4526866"/>
            <a:ext cx="6286255" cy="142789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 anchor="ctr" anchorCtr="0">
            <a:normAutofit/>
          </a:bodyPr>
          <a:lstStyle>
            <a:lvl1pPr marL="0" indent="0" algn="l">
              <a:buNone/>
              <a:defRPr sz="1600" spc="0">
                <a:solidFill>
                  <a:schemeClr val="bg1"/>
                </a:solidFill>
                <a:effectLst>
                  <a:outerShdw blurRad="350742" sx="102000" sy="102000" algn="ctr" rotWithShape="0">
                    <a:prstClr val="black">
                      <a:alpha val="40000"/>
                    </a:prstClr>
                  </a:outerShdw>
                </a:effectLst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917" y="3371723"/>
            <a:ext cx="6286255" cy="1128589"/>
          </a:xfrm>
          <a:effectLst>
            <a:outerShdw blurRad="63500" dist="150885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 anchorCtr="0">
            <a:noAutofit/>
          </a:bodyPr>
          <a:lstStyle>
            <a:lvl1pPr algn="l">
              <a:defRPr sz="5400">
                <a:solidFill>
                  <a:schemeClr val="accent6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D18A3310-50EE-3142-930B-D378A2C7196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D1020E5D-288E-E247-868A-B07CC082BE33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C55A823-31F2-AB4B-BB7C-DC2A8B833B64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2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2D9CC-6480-4575-B778-3317BDE4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365760"/>
            <a:ext cx="11219688" cy="1143000"/>
          </a:xfrm>
        </p:spPr>
        <p:txBody>
          <a:bodyPr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0AED2-5674-4222-8972-52689F444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5A4F-AA3E-43FE-A847-E23C0669A46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9067800" y="6356350"/>
            <a:ext cx="2645664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E53FA-20A3-4A6C-A6FF-3E65560A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776" y="6356350"/>
            <a:ext cx="992124" cy="365125"/>
          </a:xfrm>
        </p:spPr>
        <p:txBody>
          <a:bodyPr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14D47D-F679-4E7B-BCBF-874BF928A5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3776" y="1858963"/>
            <a:ext cx="11219688" cy="3829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157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FFDD0CA-CA3A-6B4B-B159-01C6EA1B251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053538" y="0"/>
            <a:ext cx="3138461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2A4CD6-5B55-2241-968E-97DAA8580DCC}"/>
              </a:ext>
            </a:extLst>
          </p:cNvPr>
          <p:cNvSpPr/>
          <p:nvPr userDrawn="1"/>
        </p:nvSpPr>
        <p:spPr>
          <a:xfrm>
            <a:off x="0" y="0"/>
            <a:ext cx="9058940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9A0273-17AD-8245-A2FA-D01083334A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485900" y="2532888"/>
            <a:ext cx="4876800" cy="3689350"/>
          </a:xfrm>
        </p:spPr>
        <p:txBody>
          <a:bodyPr>
            <a:noAutofit/>
          </a:bodyPr>
          <a:lstStyle>
            <a:lvl1pPr marL="0" indent="0">
              <a:buNone/>
              <a:defRPr sz="41300">
                <a:solidFill>
                  <a:schemeClr val="tx2">
                    <a:lumMod val="60000"/>
                    <a:lumOff val="40000"/>
                    <a:alpha val="20000"/>
                  </a:schemeClr>
                </a:solidFill>
                <a:latin typeface="+mj-lt"/>
              </a:defRPr>
            </a:lvl1pPr>
            <a:lvl2pPr marL="457200" indent="0">
              <a:buNone/>
              <a:defRPr>
                <a:latin typeface="Elephant Pro" pitchFamily="2" charset="0"/>
              </a:defRPr>
            </a:lvl2pPr>
            <a:lvl3pPr marL="914400" indent="0">
              <a:buNone/>
              <a:defRPr>
                <a:latin typeface="Elephant Pro" pitchFamily="2" charset="0"/>
              </a:defRPr>
            </a:lvl3pPr>
            <a:lvl4pPr marL="1371600" indent="0">
              <a:buNone/>
              <a:defRPr>
                <a:latin typeface="Elephant Pro" pitchFamily="2" charset="0"/>
              </a:defRPr>
            </a:lvl4pPr>
            <a:lvl5pPr marL="1828800" indent="0">
              <a:buNone/>
              <a:defRPr>
                <a:latin typeface="Elephant Pro" pitchFamily="2" charset="0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" y="736979"/>
            <a:ext cx="8052748" cy="1325563"/>
          </a:xfrm>
        </p:spPr>
        <p:txBody>
          <a:bodyPr anchor="ctr" anchorCtr="0">
            <a:normAutofit/>
          </a:bodyPr>
          <a:lstStyle>
            <a:lvl1pPr>
              <a:defRPr sz="5400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2112264"/>
            <a:ext cx="3840480" cy="36155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6F08CA-81DF-F947-B8E0-693791CF007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99947" y="2112264"/>
            <a:ext cx="3840480" cy="361552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600" b="1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5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23D570B-86E3-CA47-81D9-EDC9161E0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53352" y="6356350"/>
            <a:ext cx="208707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511E021-8C30-504E-A564-A97BE3AC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16">
            <a:extLst>
              <a:ext uri="{FF2B5EF4-FFF2-40B4-BE49-F238E27FC236}">
                <a16:creationId xmlns:a16="http://schemas.microsoft.com/office/drawing/2014/main" id="{BE541518-B2D8-2B49-A671-6816AB3669C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2865020" y="6356350"/>
            <a:ext cx="32980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920FAD-32AF-2040-A860-343F103960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66DD3F9-667C-DF4D-8A62-CB6D43B65D2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2846" y="2550997"/>
            <a:ext cx="4669707" cy="4259377"/>
          </a:xfrm>
        </p:spPr>
        <p:txBody>
          <a:bodyPr anchor="t" anchorCtr="0">
            <a:noAutofit/>
          </a:bodyPr>
          <a:lstStyle>
            <a:lvl1pPr marL="0" indent="0">
              <a:buNone/>
              <a:defRPr sz="41300">
                <a:solidFill>
                  <a:schemeClr val="accent3">
                    <a:alpha val="40000"/>
                  </a:schemeClr>
                </a:solidFill>
                <a:latin typeface="+mj-lt"/>
              </a:defRPr>
            </a:lvl1pPr>
            <a:lvl2pPr marL="457200" indent="0">
              <a:buNone/>
              <a:defRPr sz="19900">
                <a:solidFill>
                  <a:schemeClr val="accent3">
                    <a:alpha val="40000"/>
                  </a:schemeClr>
                </a:solidFill>
                <a:latin typeface="+mj-lt"/>
              </a:defRPr>
            </a:lvl2pPr>
            <a:lvl3pPr marL="914400" indent="0">
              <a:buNone/>
              <a:defRPr sz="16600">
                <a:solidFill>
                  <a:schemeClr val="accent3">
                    <a:alpha val="40000"/>
                  </a:schemeClr>
                </a:solidFill>
                <a:latin typeface="+mj-lt"/>
              </a:defRPr>
            </a:lvl3pPr>
            <a:lvl4pPr marL="1371600" indent="0">
              <a:buNone/>
              <a:defRPr sz="13800">
                <a:solidFill>
                  <a:schemeClr val="accent3">
                    <a:alpha val="40000"/>
                  </a:schemeClr>
                </a:solidFill>
                <a:latin typeface="+mj-lt"/>
              </a:defRPr>
            </a:lvl4pPr>
            <a:lvl5pPr marL="1828800" indent="0">
              <a:buNone/>
              <a:defRPr sz="13800">
                <a:solidFill>
                  <a:schemeClr val="accent3">
                    <a:alpha val="40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740CC-94D6-7C4B-A4B5-6E42F760302D}"/>
              </a:ext>
            </a:extLst>
          </p:cNvPr>
          <p:cNvSpPr/>
          <p:nvPr userDrawn="1"/>
        </p:nvSpPr>
        <p:spPr>
          <a:xfrm>
            <a:off x="6096001" y="0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6639436-AAAE-FA4E-8766-8E980B9292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588916" y="6356350"/>
            <a:ext cx="3281511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981B3D7-1407-6B44-A7B2-6AC1B511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098318E-D0F8-004B-BE72-2F8AB94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17" y="944457"/>
            <a:ext cx="5125755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12BBA9E-4372-3F49-98B6-EF81225A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125820"/>
            <a:ext cx="4983480" cy="378772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44A393A-1B5E-6F4D-A879-94540406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2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6920FAD-32AF-2040-A860-343F103960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7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6740CC-94D6-7C4B-A4B5-6E42F760302D}"/>
              </a:ext>
            </a:extLst>
          </p:cNvPr>
          <p:cNvSpPr/>
          <p:nvPr userDrawn="1"/>
        </p:nvSpPr>
        <p:spPr>
          <a:xfrm>
            <a:off x="6096001" y="0"/>
            <a:ext cx="6096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6639436-AAAE-FA4E-8766-8E980B9292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6588916" y="6356350"/>
            <a:ext cx="3281511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2981B3D7-1407-6B44-A7B2-6AC1B511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098318E-D0F8-004B-BE72-2F8AB949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17" y="944457"/>
            <a:ext cx="5125755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12BBA9E-4372-3F49-98B6-EF81225A7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642616"/>
            <a:ext cx="4983480" cy="326440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44A393A-1B5E-6F4D-A879-945404068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69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2CC91C-66CB-964D-8640-FF553C4B3F68}"/>
              </a:ext>
            </a:extLst>
          </p:cNvPr>
          <p:cNvSpPr/>
          <p:nvPr userDrawn="1"/>
        </p:nvSpPr>
        <p:spPr>
          <a:xfrm>
            <a:off x="6090674" y="0"/>
            <a:ext cx="61013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3F23101-BBDC-6E48-B061-F3188397AB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"/>
            <a:ext cx="6090674" cy="517812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DF78D-9689-404B-893B-D81AEFD60B61}"/>
              </a:ext>
            </a:extLst>
          </p:cNvPr>
          <p:cNvSpPr/>
          <p:nvPr userDrawn="1"/>
        </p:nvSpPr>
        <p:spPr>
          <a:xfrm>
            <a:off x="0" y="5178129"/>
            <a:ext cx="6090674" cy="16798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56CEBF45-08BC-D246-B09E-E89788D92FD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016332" y="6356350"/>
            <a:ext cx="2704893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EF3B1B5E-97CC-B343-8C1F-44F4A15CE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46788" y="6356350"/>
            <a:ext cx="1367883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2356286-04CD-1746-8B54-61C0FA0D47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591" y="944457"/>
            <a:ext cx="5131081" cy="1130788"/>
          </a:xfrm>
        </p:spPr>
        <p:txBody>
          <a:bodyPr anchor="t" anchorCtr="0">
            <a:normAutofit/>
          </a:bodyPr>
          <a:lstStyle>
            <a:lvl1pPr>
              <a:defRPr sz="54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CF47222-7082-7A4F-B539-2B7DA6420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590" y="2084832"/>
            <a:ext cx="4983480" cy="378772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4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BD1385E9-4181-6945-827C-BD08E7653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Photos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8" y="447317"/>
            <a:ext cx="8163532" cy="974050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accent3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0DAE41A5-2144-F245-AB20-E2DF07E99F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0255" y="2059572"/>
            <a:ext cx="2560320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FE9F041-C87F-8F43-8E51-AB5DD0B327A5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511675" y="3103182"/>
            <a:ext cx="2560320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685202-379C-1547-948B-E51BF6A4F69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92917" y="3776472"/>
            <a:ext cx="2560320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16">
            <a:extLst>
              <a:ext uri="{FF2B5EF4-FFF2-40B4-BE49-F238E27FC236}">
                <a16:creationId xmlns:a16="http://schemas.microsoft.com/office/drawing/2014/main" id="{0CE1110F-B298-B541-BFDE-B0E07F7851B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62052" y="2059572"/>
            <a:ext cx="2560320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62191D7-447F-C149-98BD-B72403F0CE65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343472" y="3103182"/>
            <a:ext cx="2560320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40321E8F-68AC-0946-AD35-70EAD7D12FB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24712" y="3776472"/>
            <a:ext cx="2560320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Text Placeholder 16">
            <a:extLst>
              <a:ext uri="{FF2B5EF4-FFF2-40B4-BE49-F238E27FC236}">
                <a16:creationId xmlns:a16="http://schemas.microsoft.com/office/drawing/2014/main" id="{A771C33E-C77C-8C46-AFAE-330A56B0ECD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47783" y="2059572"/>
            <a:ext cx="2508668" cy="1018207"/>
          </a:xfrm>
        </p:spPr>
        <p:txBody>
          <a:bodyPr>
            <a:noAutofit/>
          </a:bodyPr>
          <a:lstStyle>
            <a:lvl1pPr marL="0" indent="0">
              <a:buNone/>
              <a:defRPr sz="72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$00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442F76F2-61F6-5748-9924-28BCE2D669B8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6129203" y="3103182"/>
            <a:ext cx="2527247" cy="609600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4FBB18F0-1B37-BB4D-8805-1060DC42C45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6099048" y="3776472"/>
            <a:ext cx="2557402" cy="2163351"/>
          </a:xfrm>
        </p:spPr>
        <p:txBody>
          <a:bodyPr>
            <a:noAutofit/>
          </a:bodyPr>
          <a:lstStyle>
            <a:lvl1pPr marL="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4572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 algn="l"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C4DC40-934B-2F47-BCFA-5952BEE68E5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157764" y="0"/>
            <a:ext cx="3044952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92C2F78E-AAC9-304E-8939-1489078E6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22CDA81B-D223-2940-BCAD-E9E908E36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69374" y="6356350"/>
            <a:ext cx="2087076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57" name="Footer Placeholder 16">
            <a:extLst>
              <a:ext uri="{FF2B5EF4-FFF2-40B4-BE49-F238E27FC236}">
                <a16:creationId xmlns:a16="http://schemas.microsoft.com/office/drawing/2014/main" id="{17CB3272-A681-F44E-8E30-0DB937550EF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865020" y="6356350"/>
            <a:ext cx="329806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</p:spTree>
    <p:extLst>
      <p:ext uri="{BB962C8B-B14F-4D97-AF65-F5344CB8AC3E}">
        <p14:creationId xmlns:p14="http://schemas.microsoft.com/office/powerpoint/2010/main" val="76108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855C320-6D70-974D-AD87-3EEFC128B39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3049524" cy="6858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C68FA9-F7C6-0245-97E0-B8475C0082DA}"/>
              </a:ext>
            </a:extLst>
          </p:cNvPr>
          <p:cNvSpPr/>
          <p:nvPr userDrawn="1"/>
        </p:nvSpPr>
        <p:spPr>
          <a:xfrm>
            <a:off x="3049525" y="1"/>
            <a:ext cx="9142476" cy="17287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2005B53-16AE-6245-A669-FFC152CE2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42441" y="2480479"/>
            <a:ext cx="2562629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3160948A-B0E0-C146-BE25-49A0EEB08FB6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391238" y="2480479"/>
            <a:ext cx="2562629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8877D5D4-CC79-6349-BA9D-0BE5AFC2186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9239511" y="2480479"/>
            <a:ext cx="2475162" cy="318102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 b="1">
                <a:solidFill>
                  <a:schemeClr val="bg2">
                    <a:lumMod val="75000"/>
                  </a:schemeClr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2">
                    <a:lumMod val="7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DB894E3-7E74-094D-BCC8-5E86F34B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 anchor="ctr" anchorCtr="0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841B8290-28DF-BD48-8410-062B0B977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</p:spPr>
        <p:txBody>
          <a:bodyPr lIns="91440"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5" name="Footer Placeholder 4">
            <a:extLst>
              <a:ext uri="{FF2B5EF4-FFF2-40B4-BE49-F238E27FC236}">
                <a16:creationId xmlns:a16="http://schemas.microsoft.com/office/drawing/2014/main" id="{F5DCEB1E-BA29-B849-88A4-B9DA30431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6" name="Date Placeholder 3">
            <a:extLst>
              <a:ext uri="{FF2B5EF4-FFF2-40B4-BE49-F238E27FC236}">
                <a16:creationId xmlns:a16="http://schemas.microsoft.com/office/drawing/2014/main" id="{C185ECBC-03C3-E144-B7F4-D2E6D1BDD090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accent4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B042B-EDBE-164C-9074-51EBD6435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68C1E3-BF37-F647-A9CC-2D17F7D758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6/15/XX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364748-85A7-FB43-9595-55ADAB9F8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D156BFF5-A11A-234E-A308-E7366A2858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9" r:id="rId3"/>
    <p:sldLayoutId id="2147483650" r:id="rId4"/>
    <p:sldLayoutId id="2147483658" r:id="rId5"/>
    <p:sldLayoutId id="2147483668" r:id="rId6"/>
    <p:sldLayoutId id="2147483651" r:id="rId7"/>
    <p:sldLayoutId id="2147483664" r:id="rId8"/>
    <p:sldLayoutId id="2147483652" r:id="rId9"/>
    <p:sldLayoutId id="2147483653" r:id="rId10"/>
    <p:sldLayoutId id="2147483663" r:id="rId11"/>
    <p:sldLayoutId id="2147483660" r:id="rId12"/>
    <p:sldLayoutId id="2147483654" r:id="rId13"/>
    <p:sldLayoutId id="2147483666" r:id="rId14"/>
    <p:sldLayoutId id="2147483659" r:id="rId15"/>
    <p:sldLayoutId id="2147483655" r:id="rId16"/>
    <p:sldLayoutId id="2147483661" r:id="rId17"/>
    <p:sldLayoutId id="2147483662" r:id="rId18"/>
    <p:sldLayoutId id="2147483656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9.xml"/><Relationship Id="rId6" Type="http://schemas.openxmlformats.org/officeDocument/2006/relationships/hyperlink" Target="http://www.analyticsvidya.com/" TargetMode="External"/><Relationship Id="rId5" Type="http://schemas.openxmlformats.org/officeDocument/2006/relationships/hyperlink" Target="http://www.kaggle.com/" TargetMode="External"/><Relationship Id="rId4" Type="http://schemas.openxmlformats.org/officeDocument/2006/relationships/hyperlink" Target="http://www.githu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6" descr="Record player">
            <a:extLst>
              <a:ext uri="{FF2B5EF4-FFF2-40B4-BE49-F238E27FC236}">
                <a16:creationId xmlns:a16="http://schemas.microsoft.com/office/drawing/2014/main" id="{FC7BF861-A2E4-494A-9D38-58474C64830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29" name="Title 28">
            <a:extLst>
              <a:ext uri="{FF2B5EF4-FFF2-40B4-BE49-F238E27FC236}">
                <a16:creationId xmlns:a16="http://schemas.microsoft.com/office/drawing/2014/main" id="{FE3864CD-34AE-44AD-9AE5-19255E643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44" y="3765277"/>
            <a:ext cx="9204267" cy="2025923"/>
          </a:xfrm>
        </p:spPr>
        <p:txBody>
          <a:bodyPr/>
          <a:lstStyle/>
          <a:p>
            <a:r>
              <a:rPr lang="en-US" dirty="0"/>
              <a:t>Chinook Music Store Analysis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B069F010-04B4-4EB7-8DFA-29084F8AA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918" y="5791200"/>
            <a:ext cx="8117840" cy="1062134"/>
          </a:xfrm>
          <a:effectLst>
            <a:outerShdw blurRad="152422" dist="77657" sx="110000" sy="110000" algn="ctr" rotWithShape="0">
              <a:schemeClr val="tx1">
                <a:alpha val="93000"/>
              </a:schemeClr>
            </a:outerShdw>
          </a:effectLst>
        </p:spPr>
        <p:txBody>
          <a:bodyPr/>
          <a:lstStyle/>
          <a:p>
            <a:r>
              <a:rPr lang="en-US" dirty="0"/>
              <a:t>HIMANSHU MOHAN THAKUR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943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Subjective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B550D-5BF9-5C40-981D-C5314EB88F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9DAE4854-32B6-EECD-3888-DFE9203FC79B}"/>
              </a:ext>
            </a:extLst>
          </p:cNvPr>
          <p:cNvSpPr txBox="1">
            <a:spLocks/>
          </p:cNvSpPr>
          <p:nvPr/>
        </p:nvSpPr>
        <p:spPr>
          <a:xfrm>
            <a:off x="224900" y="1796143"/>
            <a:ext cx="6132357" cy="4925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Regional Market Analysis: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Do customer purchasing behaviors and churn rates vary across different geographic regions or store locations? How might these correlate with local demographic or economic factors?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 Takeaways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is evident that the countries in Europe are having high churn rate.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shows that economic factors play a crucial role in the sales of the company.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Therefore more number of advertisements should be launched in the countries with high economy and cheaper tracks should be sold in the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coutries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with low economy.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Population of countries also affect the sales.</a:t>
            </a:r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FE6F88F0-5ECC-7ADE-80B9-151E6E4CE7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06757262"/>
                  </p:ext>
                </p:extLst>
              </p:nvPr>
            </p:nvGraphicFramePr>
            <p:xfrm>
              <a:off x="6625274" y="1883228"/>
              <a:ext cx="5341826" cy="483824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FE6F88F0-5ECC-7ADE-80B9-151E6E4CE7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5274" y="1883228"/>
                <a:ext cx="5341826" cy="48382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330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Subjective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B550D-5BF9-5C40-981D-C5314EB88F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9DAE4854-32B6-EECD-3888-DFE9203FC79B}"/>
              </a:ext>
            </a:extLst>
          </p:cNvPr>
          <p:cNvSpPr txBox="1">
            <a:spLocks/>
          </p:cNvSpPr>
          <p:nvPr/>
        </p:nvSpPr>
        <p:spPr>
          <a:xfrm>
            <a:off x="224900" y="1796143"/>
            <a:ext cx="6132357" cy="4925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Risk Profiling: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Based on customer profiles (age, gender, location, purchase history), which customer segments are more likely to churn or pose a higher risk of reduced spending? What factors contribute to this risk?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 Takeaways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overall sales per month has a decreasing trend which shows that the sales had gone down during the 2</a:t>
            </a:r>
            <a:r>
              <a:rPr lang="en-US" sz="1800" baseline="30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last quarter . 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But during last quarter sales are again increasing.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Therefore, it is seen that new promotional campaigns need to be done in those countries to reduce churn rate as well as maintain &amp; increase the spending.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EE1D5C2-24C6-E4E3-F09B-235FE895A1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287108"/>
              </p:ext>
            </p:extLst>
          </p:nvPr>
        </p:nvGraphicFramePr>
        <p:xfrm>
          <a:off x="6252100" y="2341675"/>
          <a:ext cx="5715000" cy="3834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298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996-9177-F64B-825B-0A48BC4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3" name="Picture Placeholder 12" descr="Speakers">
            <a:extLst>
              <a:ext uri="{FF2B5EF4-FFF2-40B4-BE49-F238E27FC236}">
                <a16:creationId xmlns:a16="http://schemas.microsoft.com/office/drawing/2014/main" id="{7E8630EA-BA13-9343-8C9D-ADE2C71B9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9524" cy="6858000"/>
          </a:xfrm>
        </p:spPr>
      </p:pic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26BF55EE-1CC1-BC49-B1B0-D13C5EAECFB0}"/>
              </a:ext>
            </a:extLst>
          </p:cNvPr>
          <p:cNvSpPr txBox="1">
            <a:spLocks/>
          </p:cNvSpPr>
          <p:nvPr/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lIns="18288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56BFF5-A11A-234E-A308-E7366A28581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13405-6DA5-4454-A7CA-D386C59E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9EC570C-5293-47A8-5F21-168A302A43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8043"/>
              </p:ext>
            </p:extLst>
          </p:nvPr>
        </p:nvGraphicFramePr>
        <p:xfrm>
          <a:off x="3767755" y="1957241"/>
          <a:ext cx="8172231" cy="4629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6319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996-9177-F64B-825B-0A48BC4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2440" y="428844"/>
            <a:ext cx="8172231" cy="1014979"/>
          </a:xfrm>
        </p:spPr>
        <p:txBody>
          <a:bodyPr/>
          <a:lstStyle/>
          <a:p>
            <a:r>
              <a:rPr lang="en-US" dirty="0"/>
              <a:t>Recommendations</a:t>
            </a:r>
          </a:p>
        </p:txBody>
      </p:sp>
      <p:pic>
        <p:nvPicPr>
          <p:cNvPr id="13" name="Picture Placeholder 12" descr="Speakers">
            <a:extLst>
              <a:ext uri="{FF2B5EF4-FFF2-40B4-BE49-F238E27FC236}">
                <a16:creationId xmlns:a16="http://schemas.microsoft.com/office/drawing/2014/main" id="{7E8630EA-BA13-9343-8C9D-ADE2C71B94C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9524" cy="6858000"/>
          </a:xfrm>
        </p:spPr>
      </p:pic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26BF55EE-1CC1-BC49-B1B0-D13C5EAECFB0}"/>
              </a:ext>
            </a:extLst>
          </p:cNvPr>
          <p:cNvSpPr txBox="1">
            <a:spLocks/>
          </p:cNvSpPr>
          <p:nvPr/>
        </p:nvSpPr>
        <p:spPr>
          <a:xfrm>
            <a:off x="381000" y="6356350"/>
            <a:ext cx="1104900" cy="365125"/>
          </a:xfrm>
          <a:prstGeom prst="rect">
            <a:avLst/>
          </a:prstGeom>
        </p:spPr>
        <p:txBody>
          <a:bodyPr lIns="18288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Avenir Next LT Pro" panose="020B0504020202020204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56BFF5-A11A-234E-A308-E7366A28581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913405-6DA5-4454-A7CA-D386C59E6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156BFF5-A11A-234E-A308-E7366A28581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00B5E2A-9EA8-3D45-5570-E89D4083C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1055307"/>
              </p:ext>
            </p:extLst>
          </p:nvPr>
        </p:nvGraphicFramePr>
        <p:xfrm>
          <a:off x="3564555" y="1719943"/>
          <a:ext cx="8128000" cy="5138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862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8A59-D689-8B40-B9C0-3584DE43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7" y="5301343"/>
            <a:ext cx="11430000" cy="1458686"/>
          </a:xfrm>
        </p:spPr>
        <p:txBody>
          <a:bodyPr anchor="t">
            <a:normAutofit fontScale="90000"/>
          </a:bodyPr>
          <a:lstStyle/>
          <a:p>
            <a:r>
              <a:rPr lang="en-US" sz="4000" b="0" i="0" dirty="0">
                <a:solidFill>
                  <a:srgbClr val="3A3A3A"/>
                </a:solidFill>
                <a:effectLst/>
                <a:latin typeface="Elephant Pro" panose="00000500000000000000" pitchFamily="2" charset="0"/>
              </a:rPr>
              <a:t>“Music gives a soul to the universe, wings to the mind, flight to the imagination and life to everything.” ― Plato</a:t>
            </a:r>
            <a:br>
              <a:rPr lang="en-US" b="0" i="0" dirty="0">
                <a:solidFill>
                  <a:srgbClr val="3A3A3A"/>
                </a:solidFill>
                <a:effectLst/>
                <a:latin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Picture Placeholder 4" descr="Records">
            <a:extLst>
              <a:ext uri="{FF2B5EF4-FFF2-40B4-BE49-F238E27FC236}">
                <a16:creationId xmlns:a16="http://schemas.microsoft.com/office/drawing/2014/main" id="{0A611BA3-0C1D-FA4F-BF9F-1DFB417CE15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12192000" cy="5178127"/>
          </a:xfrm>
        </p:spPr>
      </p:pic>
    </p:spTree>
    <p:extLst>
      <p:ext uri="{BB962C8B-B14F-4D97-AF65-F5344CB8AC3E}">
        <p14:creationId xmlns:p14="http://schemas.microsoft.com/office/powerpoint/2010/main" val="2031832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2E4B4-924E-4AE5-99D4-28252D92E9B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92917" y="1970314"/>
            <a:ext cx="3895868" cy="4386036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Identified trends based on country, genre and artist.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Company needs more promotion and marketing and expansion in market size.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Customer retention will help in increasing the revenue of the company.</a:t>
            </a:r>
          </a:p>
          <a:p>
            <a:pPr marL="342900" lvl="1" indent="-342900">
              <a:buFont typeface="+mj-lt"/>
              <a:buAutoNum type="arabicPeriod"/>
            </a:pPr>
            <a:r>
              <a:rPr lang="en-ZA" sz="1900" dirty="0"/>
              <a:t>Analysed key performance metrics such as: -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ZA" sz="1900" dirty="0"/>
              <a:t>Frequency of  purchases per customer.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ZA" sz="1900" dirty="0"/>
              <a:t>Basket size of each customer.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ZA" sz="1900" dirty="0"/>
              <a:t>Spending amount of each customer.</a:t>
            </a:r>
          </a:p>
          <a:p>
            <a:pPr lvl="1"/>
            <a:endParaRPr lang="en-US" dirty="0"/>
          </a:p>
        </p:txBody>
      </p:sp>
      <p:pic>
        <p:nvPicPr>
          <p:cNvPr id="17" name="Picture Placeholder 11" descr="Radio">
            <a:extLst>
              <a:ext uri="{FF2B5EF4-FFF2-40B4-BE49-F238E27FC236}">
                <a16:creationId xmlns:a16="http://schemas.microsoft.com/office/drawing/2014/main" id="{75A20B53-1A02-4330-85D3-A16EBD2ABC1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2812" y="1728778"/>
            <a:ext cx="6079187" cy="5129222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FD978D7-BC97-4886-A220-93B913A30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303CAE6B-8DF9-4B47-8A2E-925D8CB42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6" y="54864"/>
            <a:ext cx="11320272" cy="167335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33925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Televisions">
            <a:extLst>
              <a:ext uri="{FF2B5EF4-FFF2-40B4-BE49-F238E27FC236}">
                <a16:creationId xmlns:a16="http://schemas.microsoft.com/office/drawing/2014/main" id="{C9B2EB9B-06F5-9D45-BA89-AAB04D228C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112812" cy="6858000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9BC73A2-6C2B-524A-AA85-AF8D7E189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729" y="944457"/>
            <a:ext cx="5108943" cy="1130788"/>
          </a:xfrm>
        </p:spPr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F80912-5A5B-8A40-B91A-17C7292CB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5727" y="2125820"/>
            <a:ext cx="5108943" cy="3787723"/>
          </a:xfrm>
        </p:spPr>
        <p:txBody>
          <a:bodyPr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sz="1800" dirty="0">
                <a:solidFill>
                  <a:srgbClr val="27343E"/>
                </a:solidFill>
                <a:hlinkClick r:id="rId3"/>
              </a:rPr>
              <a:t>www.wikipedia.com</a:t>
            </a:r>
            <a:endParaRPr lang="en-US" sz="1800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sz="1800" dirty="0">
                <a:solidFill>
                  <a:srgbClr val="27343E"/>
                </a:solidFill>
                <a:hlinkClick r:id="rId4"/>
              </a:rPr>
              <a:t>www.github.com</a:t>
            </a:r>
            <a:endParaRPr lang="en-US" sz="1800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sz="1800" dirty="0">
                <a:solidFill>
                  <a:srgbClr val="27343E"/>
                </a:solidFill>
                <a:hlinkClick r:id="rId5"/>
              </a:rPr>
              <a:t>www.kaggle.com</a:t>
            </a:r>
            <a:endParaRPr lang="en-US" sz="1800" dirty="0">
              <a:solidFill>
                <a:srgbClr val="27343E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27343E"/>
              </a:buClr>
              <a:buSzPts val="1400"/>
              <a:buChar char="●"/>
            </a:pPr>
            <a:r>
              <a:rPr lang="en-US" sz="1800" dirty="0">
                <a:solidFill>
                  <a:srgbClr val="27343E"/>
                </a:solidFill>
                <a:hlinkClick r:id="rId6"/>
              </a:rPr>
              <a:t>www.analyticsvidya.com</a:t>
            </a:r>
            <a:endParaRPr lang="en-US" sz="1800" dirty="0">
              <a:solidFill>
                <a:srgbClr val="27343E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Tape player">
            <a:extLst>
              <a:ext uri="{FF2B5EF4-FFF2-40B4-BE49-F238E27FC236}">
                <a16:creationId xmlns:a16="http://schemas.microsoft.com/office/drawing/2014/main" id="{231850BC-B29B-B144-B995-C7A9206729D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6096000" cy="685799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917" y="944457"/>
            <a:ext cx="5125755" cy="1130788"/>
          </a:xfrm>
        </p:spPr>
        <p:txBody>
          <a:bodyPr>
            <a:normAutofit fontScale="90000"/>
          </a:bodyPr>
          <a:lstStyle/>
          <a:p>
            <a:r>
              <a:rPr lang="en-US" dirty="0"/>
              <a:t>About Chinook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26EC8C-E0A5-6E4F-BF89-42419A5F7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8916" y="2125820"/>
            <a:ext cx="4983480" cy="3787723"/>
          </a:xfrm>
        </p:spPr>
        <p:txBody>
          <a:bodyPr>
            <a:normAutofit/>
          </a:bodyPr>
          <a:lstStyle/>
          <a:p>
            <a:r>
              <a:rPr lang="en-US" sz="1800" dirty="0"/>
              <a:t>Chinook Music Services is a premier brand in the physical music records market, dedicated to delivering musical entertainment worldwide. With a global network of outlets and services, Chinook offers a comprehensive genre experience to its customers, ensuring diverse musical enjoyment for all.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C447A-862D-0D42-861A-BB6F8AC7B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" y="736979"/>
            <a:ext cx="8052748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9" name="Picture Placeholder 18" descr="Speakers">
            <a:extLst>
              <a:ext uri="{FF2B5EF4-FFF2-40B4-BE49-F238E27FC236}">
                <a16:creationId xmlns:a16="http://schemas.microsoft.com/office/drawing/2014/main" id="{E199FA02-303A-6D45-82F1-459701E5263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53538" y="0"/>
            <a:ext cx="3138461" cy="6858000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81A76E-C08A-4C4A-8115-6CF5FB60B6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5414" y="2517612"/>
            <a:ext cx="4876800" cy="3689350"/>
          </a:xfrm>
        </p:spPr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258EE-9C9B-0646-8220-A20FC2F3E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144BF3-C542-7FEF-B54A-0B67425E7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679" y="2112264"/>
            <a:ext cx="3840480" cy="3820450"/>
          </a:xfrm>
        </p:spPr>
        <p:txBody>
          <a:bodyPr/>
          <a:lstStyle/>
          <a:p>
            <a:r>
              <a:rPr lang="en-US" sz="1800" dirty="0"/>
              <a:t>Sales Analysis</a:t>
            </a:r>
          </a:p>
          <a:p>
            <a:pPr lvl="1"/>
            <a:r>
              <a:rPr lang="en-US" sz="1800" dirty="0"/>
              <a:t>To analyze music record sales data to gain insights and make recommendations for the company's strategy in the physical music market.</a:t>
            </a:r>
          </a:p>
          <a:p>
            <a:pPr lvl="1"/>
            <a:r>
              <a:rPr lang="en-US" sz="1800" b="1" dirty="0"/>
              <a:t>Market Analysis</a:t>
            </a:r>
          </a:p>
          <a:p>
            <a:pPr lvl="1"/>
            <a:r>
              <a:rPr lang="en-US" sz="1800" dirty="0"/>
              <a:t>To derive insights based on the geographical location of customers and recommend</a:t>
            </a:r>
            <a:r>
              <a:rPr lang="en-IN" sz="1800" dirty="0"/>
              <a:t> strategies to increase company revenue.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591" y="944457"/>
            <a:ext cx="5412466" cy="1130788"/>
          </a:xfrm>
        </p:spPr>
        <p:txBody>
          <a:bodyPr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B01053B-AA1F-C347-B77C-A605CEFFE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591" y="3019327"/>
            <a:ext cx="4983480" cy="3120216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The dataset consisted of 11 tables containing data related to the company.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The company has customer base from 24 different countries across the globe.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The tracks sold are of 25 different genres including Rock, Metal, Jazz &amp; many more.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 It also includes information regarding the album and the artist related to a track.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The invoice table records all the transactions in the company.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F315774-2CFF-70B4-AD3E-430D7DEA5E0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0791" r="10791"/>
          <a:stretch>
            <a:fillRect/>
          </a:stretch>
        </p:blipFill>
        <p:spPr>
          <a:xfrm>
            <a:off x="0" y="-130630"/>
            <a:ext cx="6090674" cy="698863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F87945-5AC4-6D19-313C-8782F5CC01EE}"/>
              </a:ext>
            </a:extLst>
          </p:cNvPr>
          <p:cNvSpPr txBox="1"/>
          <p:nvPr/>
        </p:nvSpPr>
        <p:spPr>
          <a:xfrm>
            <a:off x="6583591" y="1813338"/>
            <a:ext cx="4983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This dataset allows for an in-depth understanding of Chinook’s market presence and operational scope.</a:t>
            </a: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55D75B48-4304-C537-27E6-2D5C520B5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421664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ECA1A0-8640-CE44-B2A9-912487429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7118" y="428844"/>
            <a:ext cx="8177554" cy="1014979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10" name="Picture Placeholder 9" descr="Televisions">
            <a:extLst>
              <a:ext uri="{FF2B5EF4-FFF2-40B4-BE49-F238E27FC236}">
                <a16:creationId xmlns:a16="http://schemas.microsoft.com/office/drawing/2014/main" id="{96A6405E-A080-4F40-B90C-E66DB303BE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3044201" cy="685800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72C60-2A2E-E649-B182-071842931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E0C1213-B02B-327A-9739-C637AF4279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113258"/>
              </p:ext>
            </p:extLst>
          </p:nvPr>
        </p:nvGraphicFramePr>
        <p:xfrm>
          <a:off x="4156980" y="2012604"/>
          <a:ext cx="6937829" cy="4668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25322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B659AB-D21E-1549-9C1B-AAAAC34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Objective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4E457-B31D-9E45-8D2A-EF04E7E3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17" y="1936192"/>
            <a:ext cx="5261925" cy="37343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1800" b="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GB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ustomer demographic breakdown based on location of Chinook's customer base?</a:t>
            </a:r>
            <a:endParaRPr lang="en-IN" sz="1800" b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ZA" noProof="1"/>
          </a:p>
          <a:p>
            <a:r>
              <a:rPr lang="en-ZA" sz="1800" noProof="1"/>
              <a:t>Key Takeaways: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It shows that the customers are from 24 different countries.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The customer demographic breakdown is very diversified.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Maximum number of customers are from USA.</a:t>
            </a:r>
          </a:p>
          <a:p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323E912-EBB7-49B8-AB66-7B1A6A5D228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8691411"/>
              </p:ext>
            </p:extLst>
          </p:nvPr>
        </p:nvGraphicFramePr>
        <p:xfrm>
          <a:off x="6437160" y="1860778"/>
          <a:ext cx="5277512" cy="4675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1607D-9D97-F94C-9D12-BF285591869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68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B659AB-D21E-1549-9C1B-AAAAC34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Objective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4E457-B31D-9E45-8D2A-EF04E7E3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17" y="1936192"/>
            <a:ext cx="5261925" cy="373433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Calculate the percentage of total sales contributed by each genre in the USA</a:t>
            </a:r>
            <a:endParaRPr lang="en-IN" sz="1800" b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endParaRPr lang="en-ZA" noProof="1"/>
          </a:p>
          <a:p>
            <a:r>
              <a:rPr lang="en-ZA" sz="1800" noProof="1"/>
              <a:t>Key Takeaways: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It shows that the ROCK genre is contributing most to the sales generated in the USA.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The 2</a:t>
            </a:r>
            <a:r>
              <a:rPr lang="en-ZA" sz="1800" b="0" baseline="30000" noProof="1"/>
              <a:t>nd</a:t>
            </a:r>
            <a:r>
              <a:rPr lang="en-ZA" sz="1800" b="0" noProof="1"/>
              <a:t> and 3</a:t>
            </a:r>
            <a:r>
              <a:rPr lang="en-ZA" sz="1800" b="0" baseline="30000" noProof="1"/>
              <a:t>rd</a:t>
            </a:r>
            <a:r>
              <a:rPr lang="en-ZA" sz="1800" b="0" noProof="1"/>
              <a:t> most selling genres are Alternative &amp; Punk and Metal.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1607D-9D97-F94C-9D12-BF285591869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56C325A-5A89-658C-71DD-17C8994E7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476310"/>
              </p:ext>
            </p:extLst>
          </p:nvPr>
        </p:nvGraphicFramePr>
        <p:xfrm>
          <a:off x="6172201" y="1936192"/>
          <a:ext cx="5670228" cy="4682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87460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FB659AB-D21E-1549-9C1B-AAAAC341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Objective Questions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4E457-B31D-9E45-8D2A-EF04E7E32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917" y="1936192"/>
            <a:ext cx="5261925" cy="415980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What is the customer churn rate?</a:t>
            </a:r>
          </a:p>
          <a:p>
            <a:endParaRPr lang="en-ZA" noProof="1"/>
          </a:p>
          <a:p>
            <a:r>
              <a:rPr lang="en-ZA" sz="1800" noProof="1"/>
              <a:t>Key Takeaways: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It shows that the customer retention is not good in the company.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The number of customers lost are high and needs immediate action to maintain the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 New Promotional Campaings, Music Festivals and Sale Months should be launched so as to attract more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800" b="0" noProof="1"/>
              <a:t>Better customer service can also help in decreasing the churn rate.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1607D-9D97-F94C-9D12-BF2855918698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 lIns="91440"/>
          <a:lstStyle/>
          <a:p>
            <a:fld id="{D156BFF5-A11A-234E-A308-E7366A28581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4C1CE23-1EE6-D97B-7E7D-F6A17F6E506A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5855783"/>
              </p:ext>
            </p:extLst>
          </p:nvPr>
        </p:nvGraphicFramePr>
        <p:xfrm>
          <a:off x="6488113" y="2481263"/>
          <a:ext cx="522605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39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17" y="365125"/>
            <a:ext cx="11221755" cy="1143645"/>
          </a:xfrm>
        </p:spPr>
        <p:txBody>
          <a:bodyPr/>
          <a:lstStyle/>
          <a:p>
            <a:r>
              <a:rPr lang="en-US" dirty="0"/>
              <a:t>Subjective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B550D-5BF9-5C40-981D-C5314EB88F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>
          <a:xfrm>
            <a:off x="492917" y="6356350"/>
            <a:ext cx="1104900" cy="365125"/>
          </a:xfrm>
        </p:spPr>
        <p:txBody>
          <a:bodyPr/>
          <a:lstStyle/>
          <a:p>
            <a:fld id="{D156BFF5-A11A-234E-A308-E7366A28581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0" name="Content Placeholder 4">
            <a:extLst>
              <a:ext uri="{FF2B5EF4-FFF2-40B4-BE49-F238E27FC236}">
                <a16:creationId xmlns:a16="http://schemas.microsoft.com/office/drawing/2014/main" id="{9DAE4854-32B6-EECD-3888-DFE9203FC79B}"/>
              </a:ext>
            </a:extLst>
          </p:cNvPr>
          <p:cNvSpPr txBox="1">
            <a:spLocks/>
          </p:cNvSpPr>
          <p:nvPr/>
        </p:nvSpPr>
        <p:spPr>
          <a:xfrm>
            <a:off x="366415" y="1796143"/>
            <a:ext cx="6132357" cy="49253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Customer Purchasing Behavior Analysis: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How do the purchasing habits (frequency, basket size, spending amount) of long-term customers differ from those of new customers? What insights can these patterns provide about customer loyalty and retention strategies?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Key Takeaways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can be seen that Long term customers are better in all the aspects(frequency, basket size &amp; total spending).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shows that customer loyalty plays an important role in increasing the revenue of the company because the long term customers tend to buy more than the short term customers. 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Therefore, the company should focus on the retention rate of the customers so as to increase the sales over time.</a:t>
            </a:r>
          </a:p>
        </p:txBody>
      </p:sp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5C8E651F-EF69-8DFF-F762-EE13C198C0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7454501"/>
              </p:ext>
            </p:extLst>
          </p:nvPr>
        </p:nvGraphicFramePr>
        <p:xfrm>
          <a:off x="6357257" y="2024743"/>
          <a:ext cx="5704114" cy="422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tro">
      <a:dk1>
        <a:srgbClr val="000000"/>
      </a:dk1>
      <a:lt1>
        <a:srgbClr val="FFFFFF"/>
      </a:lt1>
      <a:dk2>
        <a:srgbClr val="5198A8"/>
      </a:dk2>
      <a:lt2>
        <a:srgbClr val="2C557F"/>
      </a:lt2>
      <a:accent1>
        <a:srgbClr val="DDDD64"/>
      </a:accent1>
      <a:accent2>
        <a:srgbClr val="54CBAD"/>
      </a:accent2>
      <a:accent3>
        <a:srgbClr val="D67100"/>
      </a:accent3>
      <a:accent4>
        <a:srgbClr val="5E5E5E"/>
      </a:accent4>
      <a:accent5>
        <a:srgbClr val="FE9B00"/>
      </a:accent5>
      <a:accent6>
        <a:srgbClr val="EFD297"/>
      </a:accent6>
      <a:hlink>
        <a:srgbClr val="0563C1"/>
      </a:hlink>
      <a:folHlink>
        <a:srgbClr val="954F72"/>
      </a:folHlink>
    </a:clrScheme>
    <a:fontScheme name="Custom 67">
      <a:majorFont>
        <a:latin typeface="Elephan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 Presentation_Win32_AP_v2" id="{DCBD2440-5FBB-4AC9-998C-D0FCC916F81C}" vid="{2E03A823-F34D-4416-916B-FC3DE44AEA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63341D-7174-4B98-BD1D-CAFF67F973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C1F7523-6BF0-4D0E-BA88-E13C9445A66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B18FEC4-6D0B-4DAE-B16E-EFEEE1B7B6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963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Book</vt:lpstr>
      <vt:lpstr>Avenir Next LT Pro</vt:lpstr>
      <vt:lpstr>Calibri</vt:lpstr>
      <vt:lpstr>Elephant Pro</vt:lpstr>
      <vt:lpstr>Times New Roman</vt:lpstr>
      <vt:lpstr>Wingdings</vt:lpstr>
      <vt:lpstr>Office Theme</vt:lpstr>
      <vt:lpstr>Chinook Music Store Analysis</vt:lpstr>
      <vt:lpstr>About Chinook</vt:lpstr>
      <vt:lpstr>Problem Statement</vt:lpstr>
      <vt:lpstr>Data Overview</vt:lpstr>
      <vt:lpstr>Methodology</vt:lpstr>
      <vt:lpstr>Objective Questions</vt:lpstr>
      <vt:lpstr>Objective Questions</vt:lpstr>
      <vt:lpstr>Objective Questions</vt:lpstr>
      <vt:lpstr>Subjective Questions</vt:lpstr>
      <vt:lpstr>Subjective Questions</vt:lpstr>
      <vt:lpstr>Subjective Questions</vt:lpstr>
      <vt:lpstr>Recommendations</vt:lpstr>
      <vt:lpstr>Recommendations</vt:lpstr>
      <vt:lpstr>“Music gives a soul to the universe, wings to the mind, flight to the imagination and life to everything.” ― Plato </vt:lpstr>
      <vt:lpstr>Conclusion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2021-07-22T23:01:30Z</dcterms:created>
  <dcterms:modified xsi:type="dcterms:W3CDTF">2025-06-11T17:47:36Z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