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76" r:id="rId6"/>
    <p:sldId id="260" r:id="rId7"/>
    <p:sldId id="272" r:id="rId8"/>
    <p:sldId id="268" r:id="rId9"/>
    <p:sldId id="269" r:id="rId10"/>
    <p:sldId id="270" r:id="rId11"/>
    <p:sldId id="275" r:id="rId12"/>
    <p:sldId id="277" r:id="rId13"/>
    <p:sldId id="278" r:id="rId14"/>
    <p:sldId id="262" r:id="rId15"/>
    <p:sldId id="274" r:id="rId16"/>
    <p:sldId id="263" r:id="rId17"/>
    <p:sldId id="266" r:id="rId18"/>
    <p:sldId id="279" r:id="rId19"/>
    <p:sldId id="267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Statistical learning and </a:t>
            </a:r>
            <a:r>
              <a:rPr lang="en-US" sz="3200" dirty="0" err="1" smtClean="0">
                <a:latin typeface="Bookman Old Style" pitchFamily="18" charset="0"/>
              </a:rPr>
              <a:t>modelling</a:t>
            </a:r>
            <a:r>
              <a:rPr lang="en-US" sz="3200" dirty="0" smtClean="0">
                <a:latin typeface="Bookman Old Style" pitchFamily="18" charset="0"/>
              </a:rPr>
              <a:t> on </a:t>
            </a:r>
            <a:r>
              <a:rPr lang="en-US" sz="3200" dirty="0" err="1" smtClean="0">
                <a:latin typeface="Bookman Old Style" pitchFamily="18" charset="0"/>
              </a:rPr>
              <a:t>Microstructural</a:t>
            </a:r>
            <a:r>
              <a:rPr lang="en-US" sz="3200" dirty="0" smtClean="0">
                <a:latin typeface="Bookman Old Style" pitchFamily="18" charset="0"/>
              </a:rPr>
              <a:t> dataset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Abhishek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 Kumar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Thakur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Materials Science &amp; Engineering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Picture 3" descr="D:\results-15-sep\Testing\phase_fiel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results-15-sep\Testing\machin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2098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Picture 7" descr="D:\results-15-sep\Efficiency_Plo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9880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D:\results-15-sep\stat_517\training_roc_curv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06624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results-15-sep\stat_517\test_roc_curv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743200"/>
            <a:ext cx="3733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953000" y="1752600"/>
            <a:ext cx="327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Testing 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(c110 = 1000, c120 = 462, c440 = 269,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c111 = c121 = c441 = 0, x-strain = y-strain = 0)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Area under curve = 0.9275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66800" y="1752600"/>
            <a:ext cx="327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Training 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(c110 = 1064, c120 = 532, c440 = 266,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c111 = c121 = c441 = 0, x-strain = y-strain = 0)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Area under curve = 0.9734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8674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Figure: ROC curve for training and test cases.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Unsupervised learning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Principle component analysis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86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 components covers more than 95% of the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42017"/>
            <a:ext cx="5105400" cy="404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94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8193" name="Picture 1" descr="G:\PhD_Files\Courses\STAT 517 - Predictive Modelling\Final_Project\Curves_on_whole_dataset\kmeans_silhouette_avg_vs_number_of_clus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834034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13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number of clusters =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 descr="G:\PhD_Files\Courses\STAT 517 - Predictive Modelling\Final_Project\Curves_on_whole_dataset\kmeans_silhouette_analys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7131"/>
            <a:ext cx="8991600" cy="4420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4594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Hierarchical clustering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5122" name="Picture 2" descr="G:\PhD_Files\Courses\STAT 517 - Predictive Modelling\Final_Project\Curves_on_whole_dataset\dendro_w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78660"/>
            <a:ext cx="8839200" cy="4345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02029"/>
            <a:ext cx="8610600" cy="448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Using distance matrix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5867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same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62828" y="5109972"/>
            <a:ext cx="130454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5867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different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400300" y="51435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rot="5400000" flipH="1" flipV="1">
            <a:off x="3429000" y="48006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include classification methods.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include association rules.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Further plan</a:t>
            </a:r>
            <a:endParaRPr lang="en-US" sz="32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References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16764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[1]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Jingzhi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Zhu et al 2001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Modelling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Simul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Mater. Sci. Eng.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9 499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[2] Y.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LeCun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Bottou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Y.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Bengio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P.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Haffner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Gradient-based learning applied to </a:t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document recognition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Proceedings of the IEEE, vol. 86, no. 11, pp. 2278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2324, 1998.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[3] B. B. 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J. S.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D. Henderson, R. E. Howard, W. Hubbard, and L. D.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Jackel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Handwritten digit recognition with a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backpropagation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network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 Advances in neural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information processing systems.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Citeseer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1990.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[4]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Khachaturyan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 G 1983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Theory of structural transformations in Solids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(New York: Wiley)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[5] Cahn J W 1961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Acta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Metall.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9 795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Microstructure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Supervised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Unsupervised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Contents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THANKS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Introduction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D:\results-15-sep\strain\x_axis\strain_0.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34296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5638800" y="2209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410200" y="30480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76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600" y="2907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Precipitate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4038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&lt;= Composition &lt;=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&lt;= Matrix &lt;=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8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&lt;= Precipitate &lt;=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field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124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parameters &amp; number of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 rot="5400000">
            <a:off x="832366" y="2699266"/>
            <a:ext cx="8498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52600" y="3581400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Microstructure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5"/>
          <p:cNvSpPr/>
          <p:nvPr/>
        </p:nvSpPr>
        <p:spPr>
          <a:xfrm rot="16200000">
            <a:off x="4305300" y="571500"/>
            <a:ext cx="457200" cy="8153400"/>
          </a:xfrm>
          <a:prstGeom prst="leftBrace">
            <a:avLst>
              <a:gd name="adj1" fmla="val 8333"/>
              <a:gd name="adj2" fmla="val 50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3200" y="4876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Elasticity constants (c110, c120 &amp; c440)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Externally applied strain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 energy factor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8790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= 128 × 128 × 200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Supervised learning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3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81806"/>
            <a:ext cx="6096000" cy="3956994"/>
          </a:xfrm>
          <a:prstGeom prst="rect">
            <a:avLst/>
          </a:prstGeom>
          <a:noFill/>
        </p:spPr>
      </p:pic>
      <p:sp>
        <p:nvSpPr>
          <p:cNvPr id="4" name="Right Brace 3"/>
          <p:cNvSpPr/>
          <p:nvPr/>
        </p:nvSpPr>
        <p:spPr>
          <a:xfrm rot="5400000">
            <a:off x="4953000" y="3200400"/>
            <a:ext cx="457200" cy="518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7824" y="609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Layers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512 × 512 ×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981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Stride =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524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256 × 256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1524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128 × 128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64 × 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32 × 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16 × 16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 × 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 × 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541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D:\results-15-sep\Training\phase_fiel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4267201"/>
            <a:ext cx="129540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4684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34684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200" y="346846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Batch Normalization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468469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>
            <a:off x="2133600" y="365313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365134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1200" y="365890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rot="16200000">
            <a:off x="4305300" y="800101"/>
            <a:ext cx="838200" cy="457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672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3429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    …     …     …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34200" y="3657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43800" y="3276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7 layers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7924800" y="4572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7600" y="51170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5117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3" idx="1"/>
            <a:endCxn id="34" idx="3"/>
          </p:cNvCxnSpPr>
          <p:nvPr/>
        </p:nvCxnSpPr>
        <p:spPr>
          <a:xfrm rot="10800000">
            <a:off x="7010400" y="530173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953000" y="5334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4800" y="5123688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eft Brace 39"/>
          <p:cNvSpPr/>
          <p:nvPr/>
        </p:nvSpPr>
        <p:spPr>
          <a:xfrm rot="16200000">
            <a:off x="6858000" y="3962401"/>
            <a:ext cx="5334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29400" y="594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6" name="Picture 15" descr="D:\results-15-sep\Curve\2018-10-11_16-33-5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6019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28800" y="1676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for training = 1648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for testing = 400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696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Analysis of microstructures (Efficiency of prediction):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composition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random lines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D:\results-15-sep\Training\phase_fiel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733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:\results-15-sep\Training\machin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733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0" y="556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556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prediction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46482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310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Statistical learning and modelling on Microstructural dataset</vt:lpstr>
      <vt:lpstr>Contents</vt:lpstr>
      <vt:lpstr>Introduction</vt:lpstr>
      <vt:lpstr>Microstructure 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Using distance matrix</vt:lpstr>
      <vt:lpstr>Further plan</vt:lpstr>
      <vt:lpstr>References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and modelling on Microstructural dataset</dc:title>
  <dc:creator>Windows User</dc:creator>
  <cp:lastModifiedBy>Windows User</cp:lastModifiedBy>
  <cp:revision>86</cp:revision>
  <dcterms:created xsi:type="dcterms:W3CDTF">2018-11-19T22:41:19Z</dcterms:created>
  <dcterms:modified xsi:type="dcterms:W3CDTF">2018-11-29T18:36:40Z</dcterms:modified>
</cp:coreProperties>
</file>