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26170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26170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21dced0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21dced0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2491f4e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2491f4e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1dced0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1dced0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1dced0f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1dced0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2491f4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b2491f4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1dced0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1dced0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2491f4e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2491f4e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1dced0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1dced0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b2491f4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b2491f4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b2491f4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b2491f4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2491f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2491f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2491f4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2491f4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2491f4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2491f4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1dced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1dced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1dced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1dced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1dced5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1dced5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1dced5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1dced5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BzAPmQPD9gpReWMA4KRliHdLOCYLBpsG/view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 title="200w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" y="-247650"/>
            <a:ext cx="9144000" cy="58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7650" y="57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Halftime Leads Translate to Full-time Wins?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10057" l="13059" r="9804" t="17536"/>
          <a:stretch/>
        </p:blipFill>
        <p:spPr>
          <a:xfrm>
            <a:off x="1397400" y="1588550"/>
            <a:ext cx="6349200" cy="33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5401200" y="3095400"/>
            <a:ext cx="2567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Halftime lead -&gt; Full-time Win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401200" y="3348650"/>
            <a:ext cx="2567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Halftime lead -&gt; Full-time Loss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of the time, winning team at halftime will win the game.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~40% of the time, the losing team at halftime will come back to win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53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Shots Taken vs. Shots On Target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7347" l="8056" r="3408" t="11993"/>
          <a:stretch/>
        </p:blipFill>
        <p:spPr>
          <a:xfrm>
            <a:off x="982588" y="1318650"/>
            <a:ext cx="7178827" cy="36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7376175" y="3005375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Losing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7376175" y="3166375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Winn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Shots On Target vs. Goals Scored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1158" l="7403" r="4358" t="17797"/>
          <a:stretch/>
        </p:blipFill>
        <p:spPr>
          <a:xfrm>
            <a:off x="1070050" y="1400175"/>
            <a:ext cx="7003901" cy="3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7376175" y="3048325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Losing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376175" y="3209300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Winn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Positive</a:t>
            </a:r>
            <a:r>
              <a:rPr lang="en" sz="1400"/>
              <a:t> correlation between both: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Shots Taken and Shots On Target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Shots On Target and Goals Scored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Therefore, take more shots!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57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Fouls Committed vs. Goals Scored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6961" l="6520" r="5241" t="11994"/>
          <a:stretch/>
        </p:blipFill>
        <p:spPr>
          <a:xfrm>
            <a:off x="1217000" y="1318650"/>
            <a:ext cx="6710002" cy="34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7270975" y="3033450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Winn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270975" y="2840075"/>
            <a:ext cx="729900" cy="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Losing team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Negative</a:t>
            </a:r>
            <a:r>
              <a:rPr lang="en" sz="1400"/>
              <a:t> correlation between fouls committed and goals scored for the </a:t>
            </a:r>
            <a:r>
              <a:rPr b="1" lang="en" sz="1400"/>
              <a:t>winning</a:t>
            </a:r>
            <a:r>
              <a:rPr lang="en" sz="1400"/>
              <a:t> team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Therefore, commit less fouls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 For Victory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Play on your home field!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Get an early lead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Take more shots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Commit fewer (or smarter) fouls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Biases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looked at EPL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 about analyses of other leagues?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Recent years vs. past 20 years</a:t>
            </a:r>
            <a:endParaRPr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attributes?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Faizan Husain, Luke Ruan, Akhil Thakur, Neethi Thangiah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075" y="1089561"/>
            <a:ext cx="3672150" cy="39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 the English Premier League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547800" y="4662650"/>
            <a:ext cx="151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*approved by Cristiano Ronaldo</a:t>
            </a:r>
            <a:endParaRPr sz="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English Premier League?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level of English football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Most-watched sports league in the world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$4 billion in TV revenue from 2019-2020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2018-2019, over 14.5 million fans attended EPL matches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663" y="3573288"/>
            <a:ext cx="33051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24330" r="21600" t="0"/>
          <a:stretch/>
        </p:blipFill>
        <p:spPr>
          <a:xfrm>
            <a:off x="6628025" y="612375"/>
            <a:ext cx="2330825" cy="2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Sourced from Kaggle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information on the past 20 </a:t>
            </a:r>
            <a:r>
              <a:rPr lang="en"/>
              <a:t>years</a:t>
            </a:r>
            <a:r>
              <a:rPr lang="en"/>
              <a:t> of EPL matches (over 7000 matches)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Home/Away team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time and Halftime score and results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Shots and shots on target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Fouls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Corner kicks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of Interest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Which factors are the most influential on a team’s chances of winning a given match?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Home Field Advantage?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Halftime Lead?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Shots Taken vs. Shots On Target vs. Goals Scored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Important Are Fouls?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Home Team Wins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12375" l="7182" r="4039" t="7161"/>
          <a:stretch/>
        </p:blipFill>
        <p:spPr>
          <a:xfrm>
            <a:off x="729450" y="1279100"/>
            <a:ext cx="7352150" cy="374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6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Field Winning % by Team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6147"/>
          <a:stretch/>
        </p:blipFill>
        <p:spPr>
          <a:xfrm>
            <a:off x="953075" y="1494125"/>
            <a:ext cx="7237851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3984"/>
          <a:stretch/>
        </p:blipFill>
        <p:spPr>
          <a:xfrm>
            <a:off x="1439100" y="1504600"/>
            <a:ext cx="6265801" cy="34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727800" y="545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Field Winning Percentage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concluded that: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 of wins on home field significantly outnumbers both losses and draws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Median winning percentage on home field is &gt;55%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seems to be a correlation between playing on home field and a higher win percentage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