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Master+xml" PartName="/ppt/slideMasters/slideMaster2.xml"/>
  <Override ContentType="application/vnd.openxmlformats-officedocument.theme+xml" PartName="/ppt/theme/theme2.xml"/>
  <Override ContentType="application/vnd.openxmlformats-officedocument.presentationml.notesMaster+xml" PartName="/ppt/notesMasters/notesMaster1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7.xml"/>
  <Override ContentType="application/vnd.openxmlformats-officedocument.presentationml.slide+xml" PartName="/ppt/slides/slide7.xml"/>
  <Override ContentType="application/vnd.openxmlformats-officedocument.presentationml.notesSlide+xml" PartName="/ppt/notesSlides/notesSlide8.xml"/>
  <Override ContentType="application/vnd.openxmlformats-officedocument.presentationml.slide+xml" PartName="/ppt/slides/slide8.xml"/>
  <Override ContentType="application/vnd.openxmlformats-officedocument.presentationml.notesSlide+xml" PartName="/ppt/notesSlides/notesSlide9.xml"/>
  <Override ContentType="application/vnd.openxmlformats-officedocument.presentationml.slide+xml" PartName="/ppt/slides/slide9.xml"/>
  <Override ContentType="application/vnd.openxmlformats-officedocument.presentationml.notesSlide+xml" PartName="/ppt/notesSlides/notesSlide10.xml"/>
  <Override ContentType="application/vnd.openxmlformats-officedocument.presentationml.slide+xml" PartName="/ppt/slides/slide10.xml"/>
  <Override ContentType="application/vnd.openxmlformats-officedocument.presentationml.notesSlide+xml" PartName="/ppt/notesSlides/notesSlide11.xml"/>
  <Override ContentType="application/vnd.openxmlformats-officedocument.presentationml.slide+xml" PartName="/ppt/slides/slide11.xml"/>
  <Override ContentType="application/vnd.openxmlformats-officedocument.presentationml.notesSlide+xml" PartName="/ppt/notesSlides/notesSlide12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webp" Extension="webp"/>
  <Override ContentType="application/x-fontdata" PartName="/ppt/fonts/font1.fntdata"/>
  <Override ContentType="application/x-fontdata" PartName="/ppt/fonts/font2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jpg" Type="http://schemas.openxmlformats.org/officeDocument/2006/relationships/image"/><Relationship Id="rId11" Target="/ppt/media/image11.jp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jpg" Type="http://schemas.openxmlformats.org/officeDocument/2006/relationships/image"/><Relationship Id="rId18" Target="/ppt/media/image18.webp" Type="http://schemas.openxmlformats.org/officeDocument/2006/relationships/image"/><Relationship Id="rId19" Target="/ppt/media/image19.webp" Type="http://schemas.openxmlformats.org/officeDocument/2006/relationships/image"/><Relationship Id="rId20" Target="/ppt/media/image20.webp" Type="http://schemas.openxmlformats.org/officeDocument/2006/relationships/image"/><Relationship Id="rId21" Target="ppt/media/img_cc_black.png" Type="http://schemas.openxmlformats.org/officeDocument/2006/relationships/image"/><Relationship Id="rId22" Target="ppt/presentation.xml" Type="http://schemas.openxmlformats.org/officeDocument/2006/relationships/officeDocument"/><Relationship Id="rId23" Target="docProps/core.xml" Type="http://schemas.openxmlformats.org/package/2006/relationships/metadata/core-properties"/><Relationship Id="rId24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56" r:id="rId7"/>
    <p:sldId id="257" r:id="rId9"/>
    <p:sldId id="258" r:id="rId11"/>
    <p:sldId id="259" r:id="rId13"/>
    <p:sldId id="260" r:id="rId15"/>
    <p:sldId id="261" r:id="rId17"/>
    <p:sldId id="262" r:id="rId19"/>
    <p:sldId id="263" r:id="rId21"/>
    <p:sldId id="264" r:id="rId23"/>
    <p:sldId id="265" r:id="rId25"/>
    <p:sldId id="266" r:id="rId27"/>
    <p:sldId id="267" r:id="rId29"/>
  </p:sldIdLst>
  <p:sldSz cx="18288000" cy="10287000" type="custom"/>
  <p:notesSz cx="18288000" cy="10287000"/>
  <p:embeddedFontLst>
    <p:embeddedFont>
      <p:font typeface="Colaborate"/>
      <p:regular r:id="rId32"/>
    </p:embeddedFont>
    <p:embeddedFont>
      <p:font typeface="Roboto"/>
      <p:bold r:id="rId33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slideMasters/slideMaster2.xml" Type="http://schemas.openxmlformats.org/officeDocument/2006/relationships/slideMaster"/><Relationship Id="rId4" Target="theme/theme2.xml" Type="http://schemas.openxmlformats.org/officeDocument/2006/relationships/theme"/><Relationship Id="rId5" Target="notesMasters/notesMaster1.xml" Type="http://schemas.openxmlformats.org/officeDocument/2006/relationships/notesMaster"/><Relationship Id="rId6" Target="theme/theme3.xml" Type="http://schemas.openxmlformats.org/officeDocument/2006/relationships/theme"/><Relationship Id="rId7" Target="slides/slide1.xml" Type="http://schemas.openxmlformats.org/officeDocument/2006/relationships/slide"/><Relationship Id="rId8" Target="notesSlides/notesSlide1.xml" Type="http://schemas.openxmlformats.org/officeDocument/2006/relationships/notesSlide"/><Relationship Id="rId9" Target="slides/slide2.xml" Type="http://schemas.openxmlformats.org/officeDocument/2006/relationships/slide"/><Relationship Id="rId10" Target="notesSlides/notesSlide2.xml" Type="http://schemas.openxmlformats.org/officeDocument/2006/relationships/notesSlide"/><Relationship Id="rId11" Target="slides/slide3.xml" Type="http://schemas.openxmlformats.org/officeDocument/2006/relationships/slide"/><Relationship Id="rId12" Target="notesSlides/notesSlide3.xml" Type="http://schemas.openxmlformats.org/officeDocument/2006/relationships/notesSlide"/><Relationship Id="rId13" Target="slides/slide4.xml" Type="http://schemas.openxmlformats.org/officeDocument/2006/relationships/slide"/><Relationship Id="rId14" Target="notesSlides/notesSlide4.xml" Type="http://schemas.openxmlformats.org/officeDocument/2006/relationships/notesSlide"/><Relationship Id="rId15" Target="slides/slide5.xml" Type="http://schemas.openxmlformats.org/officeDocument/2006/relationships/slide"/><Relationship Id="rId16" Target="notesSlides/notesSlide5.xml" Type="http://schemas.openxmlformats.org/officeDocument/2006/relationships/notesSlide"/><Relationship Id="rId17" Target="slides/slide6.xml" Type="http://schemas.openxmlformats.org/officeDocument/2006/relationships/slide"/><Relationship Id="rId18" Target="notesSlides/notesSlide6.xml" Type="http://schemas.openxmlformats.org/officeDocument/2006/relationships/notesSlide"/><Relationship Id="rId19" Target="slides/slide7.xml" Type="http://schemas.openxmlformats.org/officeDocument/2006/relationships/slide"/><Relationship Id="rId20" Target="notesSlides/notesSlide7.xml" Type="http://schemas.openxmlformats.org/officeDocument/2006/relationships/notesSlide"/><Relationship Id="rId21" Target="slides/slide8.xml" Type="http://schemas.openxmlformats.org/officeDocument/2006/relationships/slide"/><Relationship Id="rId22" Target="notesSlides/notesSlide8.xml" Type="http://schemas.openxmlformats.org/officeDocument/2006/relationships/notesSlide"/><Relationship Id="rId23" Target="slides/slide9.xml" Type="http://schemas.openxmlformats.org/officeDocument/2006/relationships/slide"/><Relationship Id="rId24" Target="notesSlides/notesSlide9.xml" Type="http://schemas.openxmlformats.org/officeDocument/2006/relationships/notesSlide"/><Relationship Id="rId25" Target="slides/slide10.xml" Type="http://schemas.openxmlformats.org/officeDocument/2006/relationships/slide"/><Relationship Id="rId26" Target="notesSlides/notesSlide10.xml" Type="http://schemas.openxmlformats.org/officeDocument/2006/relationships/notesSlide"/><Relationship Id="rId27" Target="slides/slide11.xml" Type="http://schemas.openxmlformats.org/officeDocument/2006/relationships/slide"/><Relationship Id="rId28" Target="notesSlides/notesSlide11.xml" Type="http://schemas.openxmlformats.org/officeDocument/2006/relationships/notesSlide"/><Relationship Id="rId29" Target="slides/slide12.xml" Type="http://schemas.openxmlformats.org/officeDocument/2006/relationships/slide"/><Relationship Id="rId30" Target="notesSlides/notesSlide12.xml" Type="http://schemas.openxmlformats.org/officeDocument/2006/relationships/notesSlide"/><Relationship Id="rId31" Target="tableStyles.xml" Type="http://schemas.openxmlformats.org/officeDocument/2006/relationships/tableStyles"/><Relationship Id="rId32" Target="fonts/font1.fntdata" Type="http://schemas.openxmlformats.org/officeDocument/2006/relationships/font"/><Relationship Id="rId33" Target="fonts/font2.fntdata" Type="http://schemas.openxmlformats.org/officeDocument/2006/relationships/font"/><Relationship Id="rId34" Target="presProps.xml" Type="http://schemas.openxmlformats.org/officeDocument/2006/relationships/presProps"/><Relationship Id="rId35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2">
            <a:extLst>
              <a:ext uri="{8C5F1030-17E8-4CFA-8E02-F9172CA1F826}">
                <a16:creationId xmlns:a16="http://schemas.microsoft.com/office/drawing/2010/main" id="{2126AA73-14B3-4951-94C3-282439F7F2B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7;p2">
            <a:extLst>
              <a:ext uri="{5B32780A-BE84-4D3E-B741-B51D86B4E9B6}">
                <a16:creationId xmlns:a16="http://schemas.microsoft.com/office/drawing/2010/main" id="{1C331EA6-DB7A-4354-86C9-072BBBFF4F7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8;p2">
            <a:extLst>
              <a:ext uri="{C240A9EE-9376-4B74-B6BC-BB0DDFEBBA28}">
                <a16:creationId xmlns:a16="http://schemas.microsoft.com/office/drawing/2010/main" id="{5B34322A-66F4-4DED-9B40-9D70B879AB3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163E0D3A-5B8E-49CD-91D8-FAFB55ED8EF4}" type="slidenum"/>
            <a:endParaRPr dirty="0" lang="en-US"/>
          </a:p>
        </p:txBody>
      </p:sp>
    </p:spTree>
    <p:extLst>
      <p:ext uri="{67B6AC27-F5E1-42D5-97E8-563C6F4BBA37}">
        <p14:creationId xmlns:p14="http://schemas.microsoft.com/office/powerpoint/2010/main" val="171543433768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1">
            <a:extLst>
              <a:ext uri="{32CC28B1-18D6-4945-B9E3-A9F32EA04FF4}">
                <a16:creationId xmlns:a16="http://schemas.microsoft.com/office/drawing/2010/main" id="{96AED168-C521-4152-97B3-8FAF3BFAE4B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74;p11">
            <a:extLst>
              <a:ext uri="{C69497DE-E663-44B5-8CD9-B2F12AF7A513}">
                <a16:creationId xmlns:a16="http://schemas.microsoft.com/office/drawing/2010/main" id="{8B349ADB-94DF-41E1-865E-FA3AFF0C873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5400000">
            <a:off x="2309019" y="-251618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="t" bIns="45700" lIns="91425" rIns="91425" rtlCol="0" spcFirstLastPara="true" tIns="45700" wrap="square">
            <a:normAutofit/>
          </a:bodyPr>
          <a:lstStyle>
            <a:lvl1pPr algn="l" indent="-342900" lvl="0" marL="457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1pPr>
            <a:lvl2pPr algn="l" indent="-342900" lvl="1" marL="914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lvl2pPr>
            <a:lvl3pPr algn="l" indent="-3429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75;p11">
            <a:extLst>
              <a:ext uri="{6CC91AC5-3659-4F57-86A2-92DA43DA4EFF}">
                <a16:creationId xmlns:a16="http://schemas.microsoft.com/office/drawing/2010/main" id="{6E363331-699D-4E19-A6A8-754940C0086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76;p11">
            <a:extLst>
              <a:ext uri="{C7AC330C-5E3B-45FB-92D3-D038D7478849}">
                <a16:creationId xmlns:a16="http://schemas.microsoft.com/office/drawing/2010/main" id="{6ED69C4B-72A7-4099-83BD-882CDC9F33E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77;p11">
            <a:extLst>
              <a:ext uri="{D91DC387-5BF3-4D6E-82FE-BDB9D23F7CD3}">
                <a16:creationId xmlns:a16="http://schemas.microsoft.com/office/drawing/2010/main" id="{20F3354B-8824-43F4-B330-D03900A2158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2EE7A986-D210-439E-A79C-33FE22DC8C24}" type="slidenum"/>
            <a:endParaRPr dirty="0" lang="en-US"/>
          </a:p>
        </p:txBody>
      </p:sp>
    </p:spTree>
    <p:extLst>
      <p:ext uri="{376B02B7-0461-4331-9C61-A6AFDAA4178D}">
        <p14:creationId xmlns:p14="http://schemas.microsoft.com/office/powerpoint/2010/main" val="1715434337703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;p12">
            <a:extLst>
              <a:ext uri="{46731F2F-DAC1-4EF7-ACF7-6BA54013F04A}">
                <a16:creationId xmlns:a16="http://schemas.microsoft.com/office/drawing/2010/main" id="{FAF2522F-9271-4FE2-AE69-039498BCF0F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5400000">
            <a:off x="4732338" y="2171701"/>
            <a:ext cx="5851524" cy="2057400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80;p12">
            <a:extLst>
              <a:ext uri="{50039994-3060-4761-8C8A-16BE15482941}">
                <a16:creationId xmlns:a16="http://schemas.microsoft.com/office/drawing/2010/main" id="{C28281B9-2060-4DC8-872A-ED666D1D71B2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5400000">
            <a:off x="541338" y="190500"/>
            <a:ext cx="5851524" cy="6019800"/>
          </a:xfrm>
          <a:prstGeom prst="rect">
            <a:avLst/>
          </a:prstGeom>
          <a:noFill/>
          <a:ln>
            <a:noFill/>
          </a:ln>
        </p:spPr>
        <p:txBody>
          <a:bodyPr anchor="t" bIns="45700" lIns="91425" rIns="91425" rtlCol="0" spcFirstLastPara="true" tIns="45700" wrap="square">
            <a:normAutofit/>
          </a:bodyPr>
          <a:lstStyle>
            <a:lvl1pPr algn="l" indent="-342900" lvl="0" marL="457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1pPr>
            <a:lvl2pPr algn="l" indent="-342900" lvl="1" marL="914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lvl2pPr>
            <a:lvl3pPr algn="l" indent="-3429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81;p12">
            <a:extLst>
              <a:ext uri="{0D7A890B-90C2-4990-A92E-D80CCF9E48B2}">
                <a16:creationId xmlns:a16="http://schemas.microsoft.com/office/drawing/2010/main" id="{9E0C0EFB-D74B-401A-9F63-9DCD6994493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82;p12">
            <a:extLst>
              <a:ext uri="{F8EFF96B-61AF-4A50-BE81-1B7A1BA6A265}">
                <a16:creationId xmlns:a16="http://schemas.microsoft.com/office/drawing/2010/main" id="{3570829E-EE3C-4574-861D-A40315E894D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83;p12">
            <a:extLst>
              <a:ext uri="{F47736BF-ABB3-4B2E-AE71-CA42D07942AD}">
                <a16:creationId xmlns:a16="http://schemas.microsoft.com/office/drawing/2010/main" id="{2E828C6B-F37E-4A96-A78F-2993245EB1C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1F02D3C1-9990-4797-800D-0870CFC74476}" type="slidenum"/>
            <a:endParaRPr dirty="0" lang="en-US"/>
          </a:p>
        </p:txBody>
      </p:sp>
    </p:spTree>
    <p:extLst>
      <p:ext uri="{1D7066FC-DC78-41BB-BBF6-E0BE9ECC5E13}">
        <p14:creationId xmlns:p14="http://schemas.microsoft.com/office/powerpoint/2010/main" val="1715434337705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C69E628-D1A4-4B97-8957-A31E18826FE9}">
                <a16:creationId xmlns:a16="http://schemas.microsoft.com/office/drawing/2010/main" id="{FA89E82D-00B1-4828-8675-89AEADF5F0C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85800" y="2130425"/>
            <a:ext cx="7772400" cy="1470025"/>
          </a:xfr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BB61D101-D429-407A-A377-68194C153147}">
                <a16:creationId xmlns:a16="http://schemas.microsoft.com/office/drawing/2010/main" id="{814A7F5B-4A2C-4915-A995-F2C99E6F095C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71600" y="3886200"/>
            <a:ext cx="6400800" cy="1752600"/>
          </a:xfrm>
        </p:spPr>
        <p:txBody>
          <a:bodyPr rtlCol="0"/>
          <a:lstStyle>
            <a:lvl1pPr algn="ctr" indent="0" lvl="0" marL="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Date Placeholder 3">
            <a:extLst>
              <a:ext uri="{DAFCDFC5-B347-443D-969C-FCD8893037C0}">
                <a16:creationId xmlns:a16="http://schemas.microsoft.com/office/drawing/2010/main" id="{B0A2DA7F-D613-4219-A7B7-610CB0A36AD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6AFD345D-4839-499A-871C-FF4891933B83}" type="datetime1">
              <a:t>5/11/2024</a:t>
            </a:fld>
            <a:endParaRPr dirty="0" lang="en-US"/>
          </a:p>
        </p:txBody>
      </p:sp>
      <p:sp>
        <p:nvSpPr>
          <p:cNvPr id="5" name="Footer Placeholder 4">
            <a:extLst>
              <a:ext uri="{85157A9F-0636-4182-8B3E-F242497F01A6}">
                <a16:creationId xmlns:a16="http://schemas.microsoft.com/office/drawing/2010/main" id="{AAAFCE69-DFBA-4332-9597-61523C738B4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3E48766B-3CD7-434A-9A9C-2757965AF9E7}">
                <a16:creationId xmlns:a16="http://schemas.microsoft.com/office/drawing/2010/main" id="{679EDCAC-90DF-4CD3-89E0-AF6961200BA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D6B46684-E772-48D8-90DC-20863CAC3FCD}" type="slidenum"/>
            <a:endParaRPr dirty="0" lang="en-US"/>
          </a:p>
        </p:txBody>
      </p:sp>
    </p:spTree>
    <p:extLst>
      <p:ext uri="{B3849E51-B36E-4064-825F-EFB39A8B7566}">
        <p14:creationId xmlns:p14="http://schemas.microsoft.com/office/powerpoint/2010/main" val="1715434337707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7615175-9B95-4C55-A416-8F20CAF37574}">
                <a16:creationId xmlns:a16="http://schemas.microsoft.com/office/drawing/2010/main" id="{0B1DFB8A-E826-4AD2-8F5D-5BF8E66991C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24004538-CF09-43F9-93A7-5E1EAB3BC226}">
                <a16:creationId xmlns:a16="http://schemas.microsoft.com/office/drawing/2010/main" id="{AD8C7E02-82A5-45D6-9C09-8CC55BFC1D53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7DDFF13-A1D2-46BF-940A-D5369F892A18}">
                <a16:creationId xmlns:a16="http://schemas.microsoft.com/office/drawing/2010/main" id="{3887B792-AC4C-4A00-8D8C-F61D49404A1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0C6D86A4-646E-4960-9E6F-D2D585E70F35}" type="datetime1">
              <a:t>5/11/2024</a:t>
            </a:fld>
            <a:endParaRPr dirty="0" lang="en-US"/>
          </a:p>
        </p:txBody>
      </p:sp>
      <p:sp>
        <p:nvSpPr>
          <p:cNvPr id="5" name="Footer Placeholder 4">
            <a:extLst>
              <a:ext uri="{3C7BAEA6-3453-4E87-9BDB-C45E099575C2}">
                <a16:creationId xmlns:a16="http://schemas.microsoft.com/office/drawing/2010/main" id="{72D2BB8F-39C6-459D-8CCC-01354228B0F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EABE439F-E5D8-46ED-8B1C-3D5C7C46DC72}">
                <a16:creationId xmlns:a16="http://schemas.microsoft.com/office/drawing/2010/main" id="{ACD43FF4-1873-442C-9018-FC73D3CD1B6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9CB90EFD-F247-4D69-88FF-23B1979CF378}" type="slidenum"/>
            <a:endParaRPr dirty="0" lang="en-US"/>
          </a:p>
        </p:txBody>
      </p:sp>
    </p:spTree>
    <p:extLst>
      <p:ext uri="{1C18024C-D3FC-484E-A133-3356AA1AEA7A}">
        <p14:creationId xmlns:p14="http://schemas.microsoft.com/office/powerpoint/2010/main" val="1715434337709"/>
      </p:ext>
    </p:extLst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448D495-EA82-471B-9974-3E85CE295EE4}">
                <a16:creationId xmlns:a16="http://schemas.microsoft.com/office/drawing/2010/main" id="{700ED205-2048-4C9C-A2C7-C6D33FC20D3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22313" y="4406900"/>
            <a:ext cx="7772400" cy="1362075"/>
          </a:xfrm>
        </p:spPr>
        <p:txBody>
          <a:bodyPr anchor="t" rtlCol="0"/>
          <a:lstStyle>
            <a:lvl1pPr algn="l" lvl="0">
              <a:defRPr b="1" cap="all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A7D97B05-71D4-4B94-8814-1F490E33CA91}">
                <a16:creationId xmlns:a16="http://schemas.microsoft.com/office/drawing/2010/main" id="{4741A15E-D0CC-45C0-9A2B-56E8939F49F2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22313" y="2906713"/>
            <a:ext cx="7772400" cy="1500187"/>
          </a:xfrm>
        </p:spPr>
        <p:txBody>
          <a:bodyPr anchor="b" rtlCol="0"/>
          <a:lstStyle>
            <a:lvl1pPr indent="0" lvl="0" marL="0">
              <a:buNone/>
              <a:defRPr dirty="0" lang="en-US" sz="2000">
                <a:solidFill>
                  <a:schemeClr val="tx1">
                    <a:tint val="75000"/>
                  </a:schemeClr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Date Placeholder 3">
            <a:extLst>
              <a:ext uri="{D14A89D8-97F4-4168-8994-EC819F5C1327}">
                <a16:creationId xmlns:a16="http://schemas.microsoft.com/office/drawing/2010/main" id="{8B8F333E-90AF-4A44-B3BC-30C277115DA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4999A5A2-1043-47F0-A22D-9723B9EF9B4A}" type="datetime1">
              <a:t>5/11/2024</a:t>
            </a:fld>
            <a:endParaRPr dirty="0" lang="en-US"/>
          </a:p>
        </p:txBody>
      </p:sp>
      <p:sp>
        <p:nvSpPr>
          <p:cNvPr id="5" name="Footer Placeholder 4">
            <a:extLst>
              <a:ext uri="{1BCBAC03-1FB5-4717-AB00-2E01B92A37EF}">
                <a16:creationId xmlns:a16="http://schemas.microsoft.com/office/drawing/2010/main" id="{8C5D6AA8-1A76-47EB-98C5-94A9161B78E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4A1463AA-E9FC-41B4-8905-5DF9708D1277}">
                <a16:creationId xmlns:a16="http://schemas.microsoft.com/office/drawing/2010/main" id="{CDE6A545-FC33-429B-8458-E64F41255D7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9995F770-21DC-4AB7-97D9-E925772EA73E}" type="slidenum"/>
            <a:endParaRPr dirty="0" lang="en-US"/>
          </a:p>
        </p:txBody>
      </p:sp>
    </p:spTree>
    <p:extLst>
      <p:ext uri="{A765DC88-6ABB-40F2-98DC-449EAFEDA2AF}">
        <p14:creationId xmlns:p14="http://schemas.microsoft.com/office/powerpoint/2010/main" val="1715434337711"/>
      </p:ext>
    </p:extLst>
  </p:cSld>
  <p:clrMapOvr>
    <a:masterClrMapping/>
  </p:clrMapOvr>
</p:sldLayout>
</file>

<file path=ppt/slideLayouts/slideLayout1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0665446-F16E-41A9-AE91-6D5879E7F32A}">
                <a16:creationId xmlns:a16="http://schemas.microsoft.com/office/drawing/2010/main" id="{0498B610-88DA-4FFE-9821-C9DEDD2CCEE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92228BC8-A60D-4B85-94AF-5B3CE2327F7C}">
                <a16:creationId xmlns:a16="http://schemas.microsoft.com/office/drawing/2010/main" id="{78AF5EC0-BE02-4181-83E2-6391381202B6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57200" y="1600200"/>
            <a:ext cx="4038600" cy="4525962"/>
          </a:xfrm>
        </p:spPr>
        <p:txBody>
          <a:bodyPr rtlCol="0"/>
          <a:lstStyle>
            <a:lvl1pPr lvl="0">
              <a:defRPr dirty="0" lang="en-US" sz="2800"/>
            </a:lvl1pPr>
            <a:lvl2pPr lvl="1">
              <a:defRPr dirty="0" lang="en-US" sz="2400"/>
            </a:lvl2pPr>
            <a:lvl3pPr lvl="2">
              <a:defRPr dirty="0" lang="en-US" sz="2000"/>
            </a:lvl3pPr>
            <a:lvl4pPr lvl="3">
              <a:defRPr dirty="0" lang="en-US" sz="1800"/>
            </a:lvl4pPr>
            <a:lvl5pPr lvl="4">
              <a:defRPr dirty="0" lang="en-US" sz="1800"/>
            </a:lvl5pPr>
            <a:lvl6pPr lvl="5">
              <a:defRPr dirty="0" lang="en-US" sz="1800"/>
            </a:lvl6pPr>
            <a:lvl7pPr lvl="6">
              <a:defRPr dirty="0" lang="en-US" sz="1800"/>
            </a:lvl7pPr>
            <a:lvl8pPr lvl="7">
              <a:defRPr dirty="0" lang="en-US" sz="1800"/>
            </a:lvl8pPr>
            <a:lvl9pPr lvl="8">
              <a:defRPr dirty="0" lang="en-US" sz="18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3">
            <a:extLst>
              <a:ext uri="{1020EB69-6BF3-4257-A901-2F5A10113A34}">
                <a16:creationId xmlns:a16="http://schemas.microsoft.com/office/drawing/2010/main" id="{D20398D8-EC33-42C6-BBD0-3B568A2067F5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48200" y="1600200"/>
            <a:ext cx="4038600" cy="4525962"/>
          </a:xfrm>
        </p:spPr>
        <p:txBody>
          <a:bodyPr rtlCol="0"/>
          <a:lstStyle>
            <a:lvl1pPr lvl="0">
              <a:defRPr dirty="0" lang="en-US" sz="2800"/>
            </a:lvl1pPr>
            <a:lvl2pPr lvl="1">
              <a:defRPr dirty="0" lang="en-US" sz="2400"/>
            </a:lvl2pPr>
            <a:lvl3pPr lvl="2">
              <a:defRPr dirty="0" lang="en-US" sz="2000"/>
            </a:lvl3pPr>
            <a:lvl4pPr lvl="3">
              <a:defRPr dirty="0" lang="en-US" sz="1800"/>
            </a:lvl4pPr>
            <a:lvl5pPr lvl="4">
              <a:defRPr dirty="0" lang="en-US" sz="1800"/>
            </a:lvl5pPr>
            <a:lvl6pPr lvl="5">
              <a:defRPr dirty="0" lang="en-US" sz="1800"/>
            </a:lvl6pPr>
            <a:lvl7pPr lvl="6">
              <a:defRPr dirty="0" lang="en-US" sz="1800"/>
            </a:lvl7pPr>
            <a:lvl8pPr lvl="7">
              <a:defRPr dirty="0" lang="en-US" sz="1800"/>
            </a:lvl8pPr>
            <a:lvl9pPr lvl="8">
              <a:defRPr dirty="0" lang="en-US" sz="18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4">
            <a:extLst>
              <a:ext uri="{BC850450-928F-4021-A612-84379325F85A}">
                <a16:creationId xmlns:a16="http://schemas.microsoft.com/office/drawing/2010/main" id="{90A4FCF7-7870-4326-A210-96BDCBC4B3A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FB346BCF-DC1A-44A8-B2B8-43B349CBBC38}" type="datetime1">
              <a:t>5/11/2024</a:t>
            </a:fld>
            <a:endParaRPr dirty="0" lang="en-US"/>
          </a:p>
        </p:txBody>
      </p:sp>
      <p:sp>
        <p:nvSpPr>
          <p:cNvPr id="6" name="Footer Placeholder 5">
            <a:extLst>
              <a:ext uri="{2589EB6E-6FA5-49B1-A293-B903056A587C}">
                <a16:creationId xmlns:a16="http://schemas.microsoft.com/office/drawing/2010/main" id="{61F8E269-8384-4813-A72D-D41804CB334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>
            <a:extLst>
              <a:ext uri="{F1875D1B-602D-4566-A3A8-23C3BE26C9CF}">
                <a16:creationId xmlns:a16="http://schemas.microsoft.com/office/drawing/2010/main" id="{11F81491-2243-41E6-9440-5C34F7405FF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43279723-4EC4-4C4E-A94F-2B3129274827}" type="slidenum"/>
            <a:endParaRPr dirty="0" lang="en-US"/>
          </a:p>
        </p:txBody>
      </p:sp>
    </p:spTree>
    <p:extLst>
      <p:ext uri="{49B61C9A-44E3-46F7-A4B0-1ACC961DC9EB}">
        <p14:creationId xmlns:p14="http://schemas.microsoft.com/office/powerpoint/2010/main" val="1715434337713"/>
      </p:ext>
    </p:extLst>
  </p:cSld>
  <p:clrMapOvr>
    <a:masterClrMapping/>
  </p:clrMapOvr>
</p:sldLayout>
</file>

<file path=ppt/slideLayouts/slideLayout1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41DF6F1-79DC-4771-A391-A15105F92335}">
                <a16:creationId xmlns:a16="http://schemas.microsoft.com/office/drawing/2010/main" id="{1DAD544C-AA50-41A7-8188-40E4E2A9D9EF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45B42C78-BF9D-4DAC-9174-08929A82D389}">
                <a16:creationId xmlns:a16="http://schemas.microsoft.com/office/drawing/2010/main" id="{4D2C8AD6-F33F-4D1C-BA2D-E7D84801AAC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1535113"/>
            <a:ext cx="4040187" cy="639762"/>
          </a:xfrm>
        </p:spPr>
        <p:txBody>
          <a:bodyPr anchor="b" rtlCol="0"/>
          <a:lstStyle>
            <a:lvl1pPr indent="0" lvl="0" marL="0">
              <a:buNone/>
              <a:defRPr b="1" dirty="0" lang="en-US" sz="2400"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3">
            <a:extLst>
              <a:ext uri="{075184AC-9E45-45CF-8A0A-7B61D1B2B21C}">
                <a16:creationId xmlns:a16="http://schemas.microsoft.com/office/drawing/2010/main" id="{411893FD-1EF7-4ECA-BBFB-AAB780B1E099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57200" y="2174875"/>
            <a:ext cx="4040187" cy="3951288"/>
          </a:xfrm>
        </p:spPr>
        <p:txBody>
          <a:bodyPr rtlCol="0"/>
          <a:lstStyle>
            <a:lvl1pPr lvl="0">
              <a:defRPr dirty="0" lang="en-US" sz="2400"/>
            </a:lvl1pPr>
            <a:lvl2pPr lvl="1">
              <a:defRPr dirty="0" lang="en-US" sz="2000"/>
            </a:lvl2pPr>
            <a:lvl3pPr lvl="2">
              <a:defRPr dirty="0" lang="en-US" sz="1800"/>
            </a:lvl3pPr>
            <a:lvl4pPr lvl="3">
              <a:defRPr dirty="0" lang="en-US" sz="1600"/>
            </a:lvl4pPr>
            <a:lvl5pPr lvl="4">
              <a:defRPr dirty="0" lang="en-US" sz="1600"/>
            </a:lvl5pPr>
            <a:lvl6pPr lvl="5">
              <a:defRPr dirty="0" lang="en-US" sz="1600"/>
            </a:lvl6pPr>
            <a:lvl7pPr lvl="6">
              <a:defRPr dirty="0" lang="en-US" sz="1600"/>
            </a:lvl7pPr>
            <a:lvl8pPr lvl="7">
              <a:defRPr dirty="0" lang="en-US" sz="1600"/>
            </a:lvl8pPr>
            <a:lvl9pPr lvl="8">
              <a:defRPr dirty="0" lang="en-US" sz="16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>
            <a:extLst>
              <a:ext uri="{94121060-F5B1-4D04-A0D5-9452E33222F1}">
                <a16:creationId xmlns:a16="http://schemas.microsoft.com/office/drawing/2010/main" id="{23F5DF02-D05E-4479-BA4E-7FC045685CF7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645025" y="1535113"/>
            <a:ext cx="4041774" cy="639762"/>
          </a:xfrm>
        </p:spPr>
        <p:txBody>
          <a:bodyPr anchor="b" rtlCol="0"/>
          <a:lstStyle>
            <a:lvl1pPr indent="0" lvl="0" marL="0">
              <a:buNone/>
              <a:defRPr b="1" dirty="0" lang="en-US" sz="2400"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5">
            <a:extLst>
              <a:ext uri="{FF01C50A-2E33-479C-876C-3B292CC74D81}">
                <a16:creationId xmlns:a16="http://schemas.microsoft.com/office/drawing/2010/main" id="{6197BACE-91F5-4497-8831-182BFB7B665D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645025" y="2174875"/>
            <a:ext cx="4041774" cy="3951288"/>
          </a:xfrm>
        </p:spPr>
        <p:txBody>
          <a:bodyPr rtlCol="0"/>
          <a:lstStyle>
            <a:lvl1pPr lvl="0">
              <a:defRPr dirty="0" lang="en-US" sz="2400"/>
            </a:lvl1pPr>
            <a:lvl2pPr lvl="1">
              <a:defRPr dirty="0" lang="en-US" sz="2000"/>
            </a:lvl2pPr>
            <a:lvl3pPr lvl="2">
              <a:defRPr dirty="0" lang="en-US" sz="1800"/>
            </a:lvl3pPr>
            <a:lvl4pPr lvl="3">
              <a:defRPr dirty="0" lang="en-US" sz="1600"/>
            </a:lvl4pPr>
            <a:lvl5pPr lvl="4">
              <a:defRPr dirty="0" lang="en-US" sz="1600"/>
            </a:lvl5pPr>
            <a:lvl6pPr lvl="5">
              <a:defRPr dirty="0" lang="en-US" sz="1600"/>
            </a:lvl6pPr>
            <a:lvl7pPr lvl="6">
              <a:defRPr dirty="0" lang="en-US" sz="1600"/>
            </a:lvl7pPr>
            <a:lvl8pPr lvl="7">
              <a:defRPr dirty="0" lang="en-US" sz="1600"/>
            </a:lvl8pPr>
            <a:lvl9pPr lvl="8">
              <a:defRPr dirty="0" lang="en-US" sz="16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6">
            <a:extLst>
              <a:ext uri="{9E6648D5-F040-4E9D-8B14-53ACE17289CA}">
                <a16:creationId xmlns:a16="http://schemas.microsoft.com/office/drawing/2010/main" id="{0D14666D-40BB-43BC-B038-EA91BBD0322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E3400DBC-1E9A-4BCC-BB19-A5D9B000F61A}" type="datetime1">
              <a:t>5/11/2024</a:t>
            </a:fld>
            <a:endParaRPr dirty="0" lang="en-US"/>
          </a:p>
        </p:txBody>
      </p:sp>
      <p:sp>
        <p:nvSpPr>
          <p:cNvPr id="8" name="Footer Placeholder 7">
            <a:extLst>
              <a:ext uri="{311BCF8C-AF25-43DB-80BF-B3A4C17A6A9C}">
                <a16:creationId xmlns:a16="http://schemas.microsoft.com/office/drawing/2010/main" id="{1E8DED36-43F4-4838-A147-82DE5871210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Slide Number Placeholder 8">
            <a:extLst>
              <a:ext uri="{539A9909-C2FF-4972-A2FF-3A479DE7315C}">
                <a16:creationId xmlns:a16="http://schemas.microsoft.com/office/drawing/2010/main" id="{3A77DE84-C5C6-4BE2-A1B0-1EF1131A190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1B5375FB-4EFA-44A8-B5DB-2CBBCCE6620F}" type="slidenum"/>
            <a:endParaRPr dirty="0" lang="en-US"/>
          </a:p>
        </p:txBody>
      </p:sp>
    </p:spTree>
    <p:extLst>
      <p:ext uri="{9FFBDBEF-278A-4C4B-8288-BD4DA937093B}">
        <p14:creationId xmlns:p14="http://schemas.microsoft.com/office/powerpoint/2010/main" val="1715434337715"/>
      </p:ext>
    </p:extLst>
  </p:cSld>
  <p:clrMapOvr>
    <a:masterClrMapping/>
  </p:clrMapOvr>
</p:sldLayout>
</file>

<file path=ppt/slideLayouts/slideLayout1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67E5CBB-B9F1-4ED6-8D24-654A410A8225}">
                <a16:creationId xmlns:a16="http://schemas.microsoft.com/office/drawing/2010/main" id="{5CC79BC3-2DD9-4FE3-92D4-FD57594D121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2">
            <a:extLst>
              <a:ext uri="{5D2B8D68-FF4E-404F-9614-9629A93731D8}">
                <a16:creationId xmlns:a16="http://schemas.microsoft.com/office/drawing/2010/main" id="{E8773F49-A89E-4ACC-9971-421750FF25E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78F3EE64-5608-44DB-B776-E8202C0938B1}" type="datetime1">
              <a:t>5/11/2024</a:t>
            </a:fld>
            <a:endParaRPr dirty="0" lang="en-US"/>
          </a:p>
        </p:txBody>
      </p:sp>
      <p:sp>
        <p:nvSpPr>
          <p:cNvPr id="4" name="Footer Placeholder 3">
            <a:extLst>
              <a:ext uri="{FA5BDAB4-0138-406D-9256-0F139723A299}">
                <a16:creationId xmlns:a16="http://schemas.microsoft.com/office/drawing/2010/main" id="{3BE56D0D-EDB6-472B-B89F-6A1732EF7C1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Slide Number Placeholder 4">
            <a:extLst>
              <a:ext uri="{8191F4BE-AA7E-472B-BEFB-72660957DC1D}">
                <a16:creationId xmlns:a16="http://schemas.microsoft.com/office/drawing/2010/main" id="{40E7DBBC-8E47-4482-BB09-EDCBAE48E10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A7B6F954-571C-4EC6-B2C0-FE72EC735D2E}" type="slidenum"/>
            <a:endParaRPr dirty="0" lang="en-US"/>
          </a:p>
        </p:txBody>
      </p:sp>
    </p:spTree>
    <p:extLst>
      <p:ext uri="{5E332111-79EB-4229-A876-6A33090D6D3F}">
        <p14:creationId xmlns:p14="http://schemas.microsoft.com/office/powerpoint/2010/main" val="1715434337717"/>
      </p:ext>
    </p:extLst>
  </p:cSld>
  <p:clrMapOvr>
    <a:masterClrMapping/>
  </p:clrMapOvr>
</p:sldLayout>
</file>

<file path=ppt/slideLayouts/slideLayout1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590A386E-7FEB-4702-B910-E3DFD9CE5162}">
                <a16:creationId xmlns:a16="http://schemas.microsoft.com/office/drawing/2010/main" id="{AE9E9FF4-C725-4B01-9EE2-184B737B6DE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515CB9C0-38D1-42A3-8B67-EB7271108BEA}" type="datetime1">
              <a:t>5/11/2024</a:t>
            </a:fld>
            <a:endParaRPr dirty="0" lang="en-US"/>
          </a:p>
        </p:txBody>
      </p:sp>
      <p:sp>
        <p:nvSpPr>
          <p:cNvPr id="3" name="Footer Placeholder 2">
            <a:extLst>
              <a:ext uri="{C875552D-3B61-4E1A-A7FC-B5352ABF7D03}">
                <a16:creationId xmlns:a16="http://schemas.microsoft.com/office/drawing/2010/main" id="{8E40E8BD-46A4-4698-A6AD-3FE971F7DB6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Slide Number Placeholder 3">
            <a:extLst>
              <a:ext uri="{E73D4227-60D6-4F9E-A3E3-1A4C32B58358}">
                <a16:creationId xmlns:a16="http://schemas.microsoft.com/office/drawing/2010/main" id="{BE653D57-7BD2-4DAE-82FE-523D410C761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7A3901A7-8DAE-49CD-B880-C5BEE3C69EA4}" type="slidenum"/>
            <a:endParaRPr dirty="0" lang="en-US"/>
          </a:p>
        </p:txBody>
      </p:sp>
    </p:spTree>
    <p:extLst>
      <p:ext uri="{EE3CC4DC-87A8-4F96-BF07-107CCE9BDD99}">
        <p14:creationId xmlns:p14="http://schemas.microsoft.com/office/powerpoint/2010/main" val="1715434337720"/>
      </p:ext>
    </p:extLst>
  </p:cSld>
  <p:clrMapOvr>
    <a:masterClrMapping/>
  </p:clrMapOvr>
</p:sldLayout>
</file>

<file path=ppt/slideLayouts/slideLayout1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652C5EC-DFA8-4361-B133-5E9F84C7E8E6}">
                <a16:creationId xmlns:a16="http://schemas.microsoft.com/office/drawing/2010/main" id="{52D3B659-740E-4A84-A2C3-A26F4A7F2E8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73050"/>
            <a:ext cx="3008313" cy="1162050"/>
          </a:xfrm>
        </p:spPr>
        <p:txBody>
          <a:bodyPr anchor="b" rtlCol="0"/>
          <a:lstStyle>
            <a:lvl1pPr algn="l" lvl="0">
              <a:defRPr b="1" dirty="0" lang="en-US" sz="2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5B106D12-DB53-406A-8B41-06F206AB6DBB}">
                <a16:creationId xmlns:a16="http://schemas.microsoft.com/office/drawing/2010/main" id="{01E138B4-ABC2-47D8-A330-871337802527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3575050" y="273050"/>
            <a:ext cx="5111749" cy="5853112"/>
          </a:xfrm>
        </p:spPr>
        <p:txBody>
          <a:bodyPr rtlCol="0"/>
          <a:lstStyle>
            <a:lvl1pPr lvl="0">
              <a:defRPr dirty="0" lang="en-US" sz="3200"/>
            </a:lvl1pPr>
            <a:lvl2pPr lvl="1">
              <a:defRPr dirty="0" lang="en-US" sz="2800"/>
            </a:lvl2pPr>
            <a:lvl3pPr lvl="2">
              <a:defRPr dirty="0" lang="en-US" sz="2400"/>
            </a:lvl3pPr>
            <a:lvl4pPr lvl="3">
              <a:defRPr dirty="0" lang="en-US" sz="2000"/>
            </a:lvl4pPr>
            <a:lvl5pPr lvl="4">
              <a:defRPr dirty="0" lang="en-US" sz="2000"/>
            </a:lvl5pPr>
            <a:lvl6pPr lvl="5">
              <a:defRPr dirty="0" lang="en-US" sz="2000"/>
            </a:lvl6pPr>
            <a:lvl7pPr lvl="6">
              <a:defRPr dirty="0" lang="en-US" sz="2000"/>
            </a:lvl7pPr>
            <a:lvl8pPr lvl="7">
              <a:defRPr dirty="0" lang="en-US" sz="2000"/>
            </a:lvl8pPr>
            <a:lvl9pPr lvl="8">
              <a:defRPr dirty="0" lang="en-US" sz="20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Text Placeholder 3">
            <a:extLst>
              <a:ext uri="{201CF954-90F9-4CA2-8431-330984063B6B}">
                <a16:creationId xmlns:a16="http://schemas.microsoft.com/office/drawing/2010/main" id="{E366F97C-8E8E-46C7-AFC2-390A3E841A84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57200" y="1435099"/>
            <a:ext cx="3008313" cy="4691063"/>
          </a:xfrm>
        </p:spPr>
        <p:txBody>
          <a:bodyPr rtlCol="0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4">
            <a:extLst>
              <a:ext uri="{76D09954-9D24-47B1-9062-9A8CE5283C0B}">
                <a16:creationId xmlns:a16="http://schemas.microsoft.com/office/drawing/2010/main" id="{070DB678-45CC-4F2B-A71D-0D6FB26FF32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1D15566D-2D16-4955-AEC6-62A1E66D0C0E}" type="datetime1">
              <a:t>5/11/2024</a:t>
            </a:fld>
            <a:endParaRPr dirty="0" lang="en-US"/>
          </a:p>
        </p:txBody>
      </p:sp>
      <p:sp>
        <p:nvSpPr>
          <p:cNvPr id="6" name="Footer Placeholder 5">
            <a:extLst>
              <a:ext uri="{D3230100-69A9-47B2-880A-FD7D99F6D7A3}">
                <a16:creationId xmlns:a16="http://schemas.microsoft.com/office/drawing/2010/main" id="{6ED82AE7-0544-4254-A2AC-1F1C4F6C6EB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>
            <a:extLst>
              <a:ext uri="{0EA880FC-4117-42BB-AB0F-4B90156CC9E6}">
                <a16:creationId xmlns:a16="http://schemas.microsoft.com/office/drawing/2010/main" id="{B56C6EA7-F13F-4FB7-AE74-5DCF0D61558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9C19C270-2C67-44B3-89DA-C32019F7282A}" type="slidenum"/>
            <a:endParaRPr dirty="0" lang="en-US"/>
          </a:p>
        </p:txBody>
      </p:sp>
    </p:spTree>
    <p:extLst>
      <p:ext uri="{E6BB1274-B702-4E0A-90A3-5D776DD7552E}">
        <p14:creationId xmlns:p14="http://schemas.microsoft.com/office/powerpoint/2010/main" val="171543433772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3">
            <a:extLst>
              <a:ext uri="{A8F2EBE5-811E-4429-8D87-DDB45ECBEFD0}">
                <a16:creationId xmlns:a16="http://schemas.microsoft.com/office/drawing/2010/main" id="{A4DA10A0-B683-4963-8DCD-45C472ABEA3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1;p3">
            <a:extLst>
              <a:ext uri="{D364FB93-8B28-4C9D-9654-2280A5BDBCA8}">
                <a16:creationId xmlns:a16="http://schemas.microsoft.com/office/drawing/2010/main" id="{1647BAC8-96AB-4DE5-97AF-8758C3FD23DF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="t" bIns="45700" lIns="91425" rIns="91425" rtlCol="0" spcFirstLastPara="true" tIns="45700" wrap="square">
            <a:normAutofit/>
          </a:bodyPr>
          <a:lstStyle>
            <a:lvl1pPr algn="ctr" lv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>
                <a:solidFill>
                  <a:srgbClr val="888888"/>
                </a:solidFill>
              </a:defRPr>
            </a:lvl1pPr>
            <a:lvl2pPr algn="ctr" lvl="1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>
                <a:solidFill>
                  <a:srgbClr val="888888"/>
                </a:solidFill>
              </a:defRPr>
            </a:lvl2pPr>
            <a:lvl3pPr algn="ctr" lvl="2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>
                <a:solidFill>
                  <a:srgbClr val="888888"/>
                </a:solidFill>
              </a:defRPr>
            </a:lvl3pPr>
            <a:lvl4pPr algn="ctr" lvl="3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>
                <a:solidFill>
                  <a:srgbClr val="888888"/>
                </a:solidFill>
              </a:defRPr>
            </a:lvl4pPr>
            <a:lvl5pPr algn="ctr" lvl="4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>
                <a:solidFill>
                  <a:srgbClr val="888888"/>
                </a:solidFill>
              </a:defRPr>
            </a:lvl5pPr>
            <a:lvl6pPr algn="ctr" lvl="5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>
                <a:solidFill>
                  <a:srgbClr val="888888"/>
                </a:solidFill>
              </a:defRPr>
            </a:lvl6pPr>
            <a:lvl7pPr algn="ctr" lvl="6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>
                <a:solidFill>
                  <a:srgbClr val="888888"/>
                </a:solidFill>
              </a:defRPr>
            </a:lvl7pPr>
            <a:lvl8pPr algn="ctr" lvl="7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>
                <a:solidFill>
                  <a:srgbClr val="888888"/>
                </a:solidFill>
              </a:defRPr>
            </a:lvl8pPr>
            <a:lvl9pPr algn="ctr" lvl="8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>
                <a:solidFill>
                  <a:srgbClr val="888888"/>
                </a:solidFill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2;p3">
            <a:extLst>
              <a:ext uri="{9B43B229-FE37-4779-8A67-32390EAD179F}">
                <a16:creationId xmlns:a16="http://schemas.microsoft.com/office/drawing/2010/main" id="{64649229-85CE-4AFF-AAC6-0A0BAF69893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23;p3">
            <a:extLst>
              <a:ext uri="{8E8B7B76-0499-40A7-8999-2E14628FB65E}">
                <a16:creationId xmlns:a16="http://schemas.microsoft.com/office/drawing/2010/main" id="{EE84A82D-780A-405C-AC71-269BBCE583F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24;p3">
            <a:extLst>
              <a:ext uri="{EEFAC003-A8B0-4714-8066-13AC4FF1E67D}">
                <a16:creationId xmlns:a16="http://schemas.microsoft.com/office/drawing/2010/main" id="{1D472FCC-38A2-4772-854B-1588E2B89AA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2ECAD0A4-5246-489D-ACCA-744E7741B04F}" type="slidenum"/>
            <a:endParaRPr dirty="0" lang="en-US"/>
          </a:p>
        </p:txBody>
      </p:sp>
    </p:spTree>
    <p:extLst>
      <p:ext uri="{D978EF3D-FD91-4238-B93F-00825E1F83C2}">
        <p14:creationId xmlns:p14="http://schemas.microsoft.com/office/powerpoint/2010/main" val="1715434337684"/>
      </p:ext>
    </p:extLst>
  </p:cSld>
  <p:clrMapOvr>
    <a:masterClrMapping/>
  </p:clrMapOvr>
</p:sldLayout>
</file>

<file path=ppt/slideLayouts/slideLayout2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F77611A-4F5F-4273-B8FF-DDBC504DB623}">
                <a16:creationId xmlns:a16="http://schemas.microsoft.com/office/drawing/2010/main" id="{374E32C6-47DA-40BB-8124-B3E6CE91358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792288" y="4800600"/>
            <a:ext cx="5486400" cy="566738"/>
          </a:xfrm>
        </p:spPr>
        <p:txBody>
          <a:bodyPr anchor="b" rtlCol="0"/>
          <a:lstStyle>
            <a:lvl1pPr algn="l" lvl="0">
              <a:defRPr b="1" dirty="0" lang="en-US" sz="2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DF4858F0-CF91-41AC-AB19-4AC73EC594EC}">
                <a16:creationId xmlns:a16="http://schemas.microsoft.com/office/drawing/2010/main" id="{A1D3DBF6-6A54-4E42-9862-C114C84C7507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1792288" y="612775"/>
            <a:ext cx="5486400" cy="4114800"/>
          </a:xfrm>
        </p:spPr>
        <p:txBody>
          <a:bodyPr rtlCol="0"/>
          <a:lstStyle>
            <a:lvl1pPr indent="0" lvl="0" marL="0">
              <a:buNone/>
              <a:defRPr dirty="0" lang="en-US" sz="3200"/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Text Placeholder 3">
            <a:extLst>
              <a:ext uri="{F114A47D-2917-4B87-9FE3-19E64BBBFD25}">
                <a16:creationId xmlns:a16="http://schemas.microsoft.com/office/drawing/2010/main" id="{30F4E51B-9505-4E27-963D-FC94617D7014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1792288" y="5367337"/>
            <a:ext cx="5486400" cy="804862"/>
          </a:xfrm>
        </p:spPr>
        <p:txBody>
          <a:bodyPr rtlCol="0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4">
            <a:extLst>
              <a:ext uri="{62C17B6D-0A25-4F68-B24E-6B3D155AAF02}">
                <a16:creationId xmlns:a16="http://schemas.microsoft.com/office/drawing/2010/main" id="{8D7822C1-7E0A-4364-BB7A-E71E60E29F3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A143FEA7-61F3-49C4-9CA8-1FE302E5C68A}" type="datetime1">
              <a:t>5/11/2024</a:t>
            </a:fld>
            <a:endParaRPr dirty="0" lang="en-US"/>
          </a:p>
        </p:txBody>
      </p:sp>
      <p:sp>
        <p:nvSpPr>
          <p:cNvPr id="6" name="Footer Placeholder 5">
            <a:extLst>
              <a:ext uri="{0340138F-1FEF-412F-AAF7-A1436DEB5405}">
                <a16:creationId xmlns:a16="http://schemas.microsoft.com/office/drawing/2010/main" id="{AF82689D-C5AE-4A4C-9422-EB21CED806E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>
            <a:extLst>
              <a:ext uri="{97E6692F-6106-409F-AD67-04D72D69E32C}">
                <a16:creationId xmlns:a16="http://schemas.microsoft.com/office/drawing/2010/main" id="{972E3D56-D55E-4EB7-A9FD-17B93E2FC7E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2E61B22A-A94F-47E1-9761-290A8A33DE20}" type="slidenum"/>
            <a:endParaRPr dirty="0" lang="en-US"/>
          </a:p>
        </p:txBody>
      </p:sp>
    </p:spTree>
    <p:extLst>
      <p:ext uri="{B7A3BDC9-F4BA-4C7D-ABE3-B857FACB5860}">
        <p14:creationId xmlns:p14="http://schemas.microsoft.com/office/powerpoint/2010/main" val="1715434337724"/>
      </p:ext>
    </p:extLst>
  </p:cSld>
  <p:clrMapOvr>
    <a:masterClrMapping/>
  </p:clrMapOvr>
</p:sldLayout>
</file>

<file path=ppt/slideLayouts/slideLayout2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FBE3BA8-681D-45A4-9D5C-A82971E66AEC}">
                <a16:creationId xmlns:a16="http://schemas.microsoft.com/office/drawing/2010/main" id="{89D6F8E5-FC40-4188-A653-DE543E1035F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>
            <a:extLst>
              <a:ext uri="{D959884A-7696-40BD-A9B3-A5D6344E40EE}">
                <a16:creationId xmlns:a16="http://schemas.microsoft.com/office/drawing/2010/main" id="{B39FA541-2E29-42A5-AC95-81FD0BFBB123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B58C21CE-CE5C-48A4-8A0D-CBB83CE97919}">
                <a16:creationId xmlns:a16="http://schemas.microsoft.com/office/drawing/2010/main" id="{DA49755A-3D1E-4E44-B945-3A94C017CF2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117987B7-7D6D-4619-97A1-81662D4D3416}" type="datetime1">
              <a:t>5/11/2024</a:t>
            </a:fld>
            <a:endParaRPr dirty="0" lang="en-US"/>
          </a:p>
        </p:txBody>
      </p:sp>
      <p:sp>
        <p:nvSpPr>
          <p:cNvPr id="5" name="Footer Placeholder 4">
            <a:extLst>
              <a:ext uri="{E54264B2-9F20-4281-8BE8-F06CE29FCC26}">
                <a16:creationId xmlns:a16="http://schemas.microsoft.com/office/drawing/2010/main" id="{02C6B638-DC2D-439D-A42C-261F0FBE867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98C899D8-4E7D-4601-9E09-D05624E58F59}">
                <a16:creationId xmlns:a16="http://schemas.microsoft.com/office/drawing/2010/main" id="{9B1D9315-2FA5-439E-A069-30F5B80812E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B2436218-D052-4557-AB3C-1C2D61E9A71F}" type="slidenum"/>
            <a:endParaRPr dirty="0" lang="en-US"/>
          </a:p>
        </p:txBody>
      </p:sp>
    </p:spTree>
    <p:extLst>
      <p:ext uri="{E55543D1-2A97-4FE8-ADC4-5D47798F79FE}">
        <p14:creationId xmlns:p14="http://schemas.microsoft.com/office/powerpoint/2010/main" val="1715434337726"/>
      </p:ext>
    </p:extLst>
  </p:cSld>
  <p:clrMapOvr>
    <a:masterClrMapping/>
  </p:clrMapOvr>
</p:sldLayout>
</file>

<file path=ppt/slideLayouts/slideLayout2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A8A1F9DB-D90D-4575-9310-3F5D7F85CBAE}">
                <a16:creationId xmlns:a16="http://schemas.microsoft.com/office/drawing/2010/main" id="{3F910150-CDB7-4573-B42B-6B9F84DE0CA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629400" y="274638"/>
            <a:ext cx="2057400" cy="5851524"/>
          </a:xfr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>
            <a:extLst>
              <a:ext uri="{DBD9E451-FC28-4762-83DD-BE164E3A206D}">
                <a16:creationId xmlns:a16="http://schemas.microsoft.com/office/drawing/2010/main" id="{A0F36764-4A3C-47BC-BBE2-D46C38CD5D61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274638"/>
            <a:ext cx="6019800" cy="5851524"/>
          </a:xfrm>
        </p:spPr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4270AEB5-95B6-4854-B6D0-8ADD96A736B8}">
                <a16:creationId xmlns:a16="http://schemas.microsoft.com/office/drawing/2010/main" id="{DB462490-53B7-47FC-9A3B-80DA151CD66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63EB08C0-F0EC-41ED-9300-37844FD53463}" type="datetime1">
              <a:t>5/11/2024</a:t>
            </a:fld>
            <a:endParaRPr dirty="0" lang="en-US"/>
          </a:p>
        </p:txBody>
      </p:sp>
      <p:sp>
        <p:nvSpPr>
          <p:cNvPr id="5" name="Footer Placeholder 4">
            <a:extLst>
              <a:ext uri="{1F40F4D0-BC3F-4F39-BCB2-73831F8AF96F}">
                <a16:creationId xmlns:a16="http://schemas.microsoft.com/office/drawing/2010/main" id="{D3201D56-6333-40E9-9924-A79B162056F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9519A3E2-4393-4F8A-8AE5-DD83BEF00F2C}">
                <a16:creationId xmlns:a16="http://schemas.microsoft.com/office/drawing/2010/main" id="{FA5D2264-60B2-424E-85C8-0F904C82439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F365F506-234C-463C-B025-027F69C4D178}" type="slidenum"/>
            <a:endParaRPr dirty="0" lang="en-US"/>
          </a:p>
        </p:txBody>
      </p:sp>
    </p:spTree>
    <p:extLst>
      <p:ext uri="{67E52CED-D184-444D-9CAF-26E57975E9CA}">
        <p14:creationId xmlns:p14="http://schemas.microsoft.com/office/powerpoint/2010/main" val="171543433772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4">
            <a:extLst>
              <a:ext uri="{EFB60C59-9EB1-405C-93CB-16E008D82BF7}">
                <a16:creationId xmlns:a16="http://schemas.microsoft.com/office/drawing/2010/main" id="{BB6799F1-0B31-4A16-A775-FBACC25DB0D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7;p4">
            <a:extLst>
              <a:ext uri="{CF7FB402-882B-4767-BA11-33A3CF544741}">
                <a16:creationId xmlns:a16="http://schemas.microsoft.com/office/drawing/2010/main" id="{39C317E7-00DA-47EE-9A18-75628AB8219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="t" bIns="45700" lIns="91425" rIns="91425" rtlCol="0" spcFirstLastPara="true" tIns="45700" wrap="square">
            <a:normAutofit/>
          </a:bodyPr>
          <a:lstStyle>
            <a:lvl1pPr algn="l" indent="-342900" lvl="0" marL="457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1pPr>
            <a:lvl2pPr algn="l" indent="-342900" lvl="1" marL="914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lvl2pPr>
            <a:lvl3pPr algn="l" indent="-3429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8;p4">
            <a:extLst>
              <a:ext uri="{29F47B7A-A722-425A-9A70-9F1EC43D14A1}">
                <a16:creationId xmlns:a16="http://schemas.microsoft.com/office/drawing/2010/main" id="{1FDBC8E0-0159-4F62-90BD-DEF8806ABBD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29;p4">
            <a:extLst>
              <a:ext uri="{955EEB6D-46FA-4283-BDC9-F378B6233426}">
                <a16:creationId xmlns:a16="http://schemas.microsoft.com/office/drawing/2010/main" id="{6CA8D74C-AB3D-4D87-B33B-554C00B02B3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30;p4">
            <a:extLst>
              <a:ext uri="{50AB1063-D941-453F-91FF-1F39CDCE22EC}">
                <a16:creationId xmlns:a16="http://schemas.microsoft.com/office/drawing/2010/main" id="{79800269-4482-453A-AAC4-89506C9A3D3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6D9B9C60-5776-4EC2-B13F-94816A1A96F7}" type="slidenum"/>
            <a:endParaRPr dirty="0" lang="en-US"/>
          </a:p>
        </p:txBody>
      </p:sp>
    </p:spTree>
    <p:extLst>
      <p:ext uri="{9B0CD317-4A57-4CCD-9EC0-C873F7F24147}">
        <p14:creationId xmlns:p14="http://schemas.microsoft.com/office/powerpoint/2010/main" val="171543433768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;p5">
            <a:extLst>
              <a:ext uri="{D8F8C35D-C4F1-43CD-A743-2B5AE091FF05}">
                <a16:creationId xmlns:a16="http://schemas.microsoft.com/office/drawing/2010/main" id="{96B59533-3D96-40B5-B18F-E273D6F33C8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="t" bIns="45700" lIns="91425" rIns="91425" rtlCol="0" spcFirstLastPara="true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1" cap="none" dirty="0" lang="en-US" sz="40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33;p5">
            <a:extLst>
              <a:ext uri="{DC64481B-ABFB-44D5-850D-3862518F7CFB}">
                <a16:creationId xmlns:a16="http://schemas.microsoft.com/office/drawing/2010/main" id="{BCF9FAE9-9A6E-4E1E-B1C4-A14C7FA08AB5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="b" bIns="45700" lIns="91425" rIns="91425" rtlCol="0" spcFirstLastPara="true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 sz="2000">
                <a:solidFill>
                  <a:srgbClr val="888888"/>
                </a:solidFill>
              </a:defRPr>
            </a:lvl1pPr>
            <a:lvl2pPr algn="l" indent="-228600" lvl="1" marL="91440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 sz="1800">
                <a:solidFill>
                  <a:srgbClr val="888888"/>
                </a:solidFill>
              </a:defRPr>
            </a:lvl2pPr>
            <a:lvl3pPr algn="l" indent="-228600" lvl="2" marL="137160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 sz="1600">
                <a:solidFill>
                  <a:srgbClr val="888888"/>
                </a:solidFill>
              </a:defRPr>
            </a:lvl3pPr>
            <a:lvl4pPr algn="l" indent="-228600" lvl="3" marL="18288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 sz="1400">
                <a:solidFill>
                  <a:srgbClr val="888888"/>
                </a:solidFill>
              </a:defRPr>
            </a:lvl4pPr>
            <a:lvl5pPr algn="l" indent="-228600" lvl="4" marL="22860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 sz="1400">
                <a:solidFill>
                  <a:srgbClr val="888888"/>
                </a:solidFill>
              </a:defRPr>
            </a:lvl5pPr>
            <a:lvl6pPr algn="l" indent="-228600" lvl="5" marL="27432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 sz="1400">
                <a:solidFill>
                  <a:srgbClr val="888888"/>
                </a:solidFill>
              </a:defRPr>
            </a:lvl6pPr>
            <a:lvl7pPr algn="l" indent="-228600" lvl="6" marL="32004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 sz="1400">
                <a:solidFill>
                  <a:srgbClr val="888888"/>
                </a:solidFill>
              </a:defRPr>
            </a:lvl7pPr>
            <a:lvl8pPr algn="l" indent="-228600" lvl="7" marL="36576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 sz="1400">
                <a:solidFill>
                  <a:srgbClr val="888888"/>
                </a:solidFill>
              </a:defRPr>
            </a:lvl8pPr>
            <a:lvl9pPr algn="l" indent="-228600" lvl="8" marL="41148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  <a:defRPr dirty="0" lang="en-US" sz="1400">
                <a:solidFill>
                  <a:srgbClr val="888888"/>
                </a:solidFill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34;p5">
            <a:extLst>
              <a:ext uri="{55E5BBEC-165B-468E-8222-4D4B04DD9BFD}">
                <a16:creationId xmlns:a16="http://schemas.microsoft.com/office/drawing/2010/main" id="{B1B5BEFA-6F45-4C65-BDEA-34FF7DA28AB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35;p5">
            <a:extLst>
              <a:ext uri="{7B2D5068-CF2C-4589-AD09-A7CD3F5FA57C}">
                <a16:creationId xmlns:a16="http://schemas.microsoft.com/office/drawing/2010/main" id="{B8D42AB1-86DC-44B2-AC62-2A0D40E9C0B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36;p5">
            <a:extLst>
              <a:ext uri="{FB1D2027-8FB4-40C6-BCFE-289B1BEAD496}">
                <a16:creationId xmlns:a16="http://schemas.microsoft.com/office/drawing/2010/main" id="{EF5C0DEE-F370-4ABD-B709-148E88CE19A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AB46700E-166E-4960-9639-1817A4E4424A}" type="slidenum"/>
            <a:endParaRPr dirty="0" lang="en-US"/>
          </a:p>
        </p:txBody>
      </p:sp>
    </p:spTree>
    <p:extLst>
      <p:ext uri="{5096A192-471D-4CB9-A2B9-E91C2E1D47D1}">
        <p14:creationId xmlns:p14="http://schemas.microsoft.com/office/powerpoint/2010/main" val="171543433769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6">
            <a:extLst>
              <a:ext uri="{300C9F7E-5197-4C48-ADB0-045FD383A83E}">
                <a16:creationId xmlns:a16="http://schemas.microsoft.com/office/drawing/2010/main" id="{79833096-B812-4A9A-9A2E-76F059312B2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39;p6">
            <a:extLst>
              <a:ext uri="{73CFCEEF-0B9F-421E-812B-06B2C6EDBBEE}">
                <a16:creationId xmlns:a16="http://schemas.microsoft.com/office/drawing/2010/main" id="{E731D0EC-8298-42D7-838C-F87CFF98AF7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="t" bIns="45700" lIns="91425" rIns="91425" rtlCol="0" spcFirstLastPara="true" tIns="45700" wrap="square">
            <a:normAutofit/>
          </a:bodyPr>
          <a:lstStyle>
            <a:lvl1pPr algn="l" indent="-406400" lvl="0" marL="4572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2800"/>
            </a:lvl1pPr>
            <a:lvl2pPr algn="l" indent="-381000" lvl="1" marL="9144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  <a:defRPr dirty="0" lang="en-US" sz="2400"/>
            </a:lvl2pPr>
            <a:lvl3pPr algn="l" indent="-355600" lvl="2" marL="1371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2000"/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  <a:defRPr dirty="0" lang="en-US" sz="1800"/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dirty="0" lang="en-US" sz="1800"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800"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800"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800"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8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40;p6">
            <a:extLst>
              <a:ext uri="{1B8F7760-7629-400B-ACD1-A6CC7349BD76}">
                <a16:creationId xmlns:a16="http://schemas.microsoft.com/office/drawing/2010/main" id="{7E15F0C0-3773-480E-B667-0C2CAC733FB2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="t" bIns="45700" lIns="91425" rIns="91425" rtlCol="0" spcFirstLastPara="true" tIns="45700" wrap="square">
            <a:normAutofit/>
          </a:bodyPr>
          <a:lstStyle>
            <a:lvl1pPr algn="l" indent="-406400" lvl="0" marL="4572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2800"/>
            </a:lvl1pPr>
            <a:lvl2pPr algn="l" indent="-381000" lvl="1" marL="9144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  <a:defRPr dirty="0" lang="en-US" sz="2400"/>
            </a:lvl2pPr>
            <a:lvl3pPr algn="l" indent="-355600" lvl="2" marL="1371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2000"/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  <a:defRPr dirty="0" lang="en-US" sz="1800"/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dirty="0" lang="en-US" sz="1800"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800"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800"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800"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8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41;p6">
            <a:extLst>
              <a:ext uri="{204AF81E-C03C-4D5A-8BD7-D72E7EA4F975}">
                <a16:creationId xmlns:a16="http://schemas.microsoft.com/office/drawing/2010/main" id="{9B6D2D33-8FE9-4098-9DE8-268F7166E82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42;p6">
            <a:extLst>
              <a:ext uri="{87D4076F-0C13-40C6-AC8F-80DAA0750921}">
                <a16:creationId xmlns:a16="http://schemas.microsoft.com/office/drawing/2010/main" id="{47815888-4613-4A1A-A7D4-FCEFBE18FBC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43;p6">
            <a:extLst>
              <a:ext uri="{DE880A3C-C0C8-4D2A-AB2F-8CD86D5B2324}">
                <a16:creationId xmlns:a16="http://schemas.microsoft.com/office/drawing/2010/main" id="{62279272-1896-4B5F-A7B0-391E6562014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C8B881F3-D6C8-46ED-B871-5BF5A31EF6EB}" type="slidenum"/>
            <a:endParaRPr dirty="0" lang="en-US"/>
          </a:p>
        </p:txBody>
      </p:sp>
    </p:spTree>
    <p:extLst>
      <p:ext uri="{1D4627DD-2AC1-488C-B09B-92F915DDE73A}">
        <p14:creationId xmlns:p14="http://schemas.microsoft.com/office/powerpoint/2010/main" val="171543433769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7">
            <a:extLst>
              <a:ext uri="{3B9921A4-7D20-415D-87F8-0C32DC1B0D63}">
                <a16:creationId xmlns:a16="http://schemas.microsoft.com/office/drawing/2010/main" id="{1FA0D85C-44CA-4C1E-9C61-002250299C4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46;p7">
            <a:extLst>
              <a:ext uri="{7989047A-1839-40D4-920A-E92391A1206C}">
                <a16:creationId xmlns:a16="http://schemas.microsoft.com/office/drawing/2010/main" id="{4D06D2A8-5E2B-4FE9-B0A7-D197DECE5A6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1535113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="b" bIns="45700" lIns="91425" rIns="91425" rtlCol="0" spcFirstLastPara="true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2400">
                <a:latin typeface="+mn-lt"/>
              </a:defRPr>
            </a:lvl1pPr>
            <a:lvl2pPr algn="l" indent="-228600" lvl="1" marL="914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2000">
                <a:latin typeface="+mn-lt"/>
              </a:defRPr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800">
                <a:latin typeface="+mn-lt"/>
              </a:defRPr>
            </a:lvl3pPr>
            <a:lvl4pPr algn="l" indent="-228600" lvl="3" marL="1828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600">
                <a:latin typeface="+mn-lt"/>
              </a:defRPr>
            </a:lvl4pPr>
            <a:lvl5pPr algn="l" indent="-228600" lvl="4" marL="2286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600">
                <a:latin typeface="+mn-lt"/>
              </a:defRPr>
            </a:lvl5pPr>
            <a:lvl6pPr algn="l" indent="-2286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600">
                <a:latin typeface="+mn-lt"/>
              </a:defRPr>
            </a:lvl6pPr>
            <a:lvl7pPr algn="l" indent="-2286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600">
                <a:latin typeface="+mn-lt"/>
              </a:defRPr>
            </a:lvl7pPr>
            <a:lvl8pPr algn="l" indent="-2286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600">
                <a:latin typeface="+mn-lt"/>
              </a:defRPr>
            </a:lvl8pPr>
            <a:lvl9pPr algn="l" indent="-2286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600">
                <a:latin typeface="+mn-lt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47;p7">
            <a:extLst>
              <a:ext uri="{C3B8FBD0-269F-4558-AC29-EA88F01C0B7C}">
                <a16:creationId xmlns:a16="http://schemas.microsoft.com/office/drawing/2010/main" id="{585AFA52-176E-4F91-A3F4-2B64BE58873B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57200" y="2174875"/>
            <a:ext cx="4040187" cy="3951288"/>
          </a:xfrm>
          <a:prstGeom prst="rect">
            <a:avLst/>
          </a:prstGeom>
          <a:noFill/>
          <a:ln>
            <a:noFill/>
          </a:ln>
        </p:spPr>
        <p:txBody>
          <a:bodyPr anchor="t" bIns="45700" lIns="91425" rIns="91425" rtlCol="0" spcFirstLastPara="true" tIns="45700" wrap="square">
            <a:normAutofit/>
          </a:bodyPr>
          <a:lstStyle>
            <a:lvl1pPr algn="l" indent="-381000" lvl="0" marL="4572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2400"/>
            </a:lvl1pPr>
            <a:lvl2pPr algn="l" indent="-355600" lvl="1" marL="914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  <a:defRPr dirty="0" lang="en-US" sz="2000"/>
            </a:lvl2pPr>
            <a:lvl3pPr algn="l" indent="-3429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800"/>
            </a:lvl3pPr>
            <a:lvl4pPr algn="l" indent="-330199" lvl="3" marL="1828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  <a:defRPr dirty="0" lang="en-US" sz="1600"/>
            </a:lvl4pPr>
            <a:lvl5pPr algn="l" indent="-330199" lvl="4" marL="2286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dirty="0" lang="en-US" sz="1600"/>
            </a:lvl5pPr>
            <a:lvl6pPr algn="l" indent="-330199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600"/>
            </a:lvl6pPr>
            <a:lvl7pPr algn="l" indent="-330199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600"/>
            </a:lvl7pPr>
            <a:lvl8pPr algn="l" indent="-330199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600"/>
            </a:lvl8pPr>
            <a:lvl9pPr algn="l" indent="-330199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6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48;p7">
            <a:extLst>
              <a:ext uri="{DFA01B30-CC38-4F15-834B-97788833D0D9}">
                <a16:creationId xmlns:a16="http://schemas.microsoft.com/office/drawing/2010/main" id="{7B7D5E1F-E708-4A16-94BF-C42DD6D0971F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645025" y="1535113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="b" bIns="45700" lIns="91425" rIns="91425" rtlCol="0" spcFirstLastPara="true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2400">
                <a:latin typeface="+mn-lt"/>
              </a:defRPr>
            </a:lvl1pPr>
            <a:lvl2pPr algn="l" indent="-228600" lvl="1" marL="914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2000">
                <a:latin typeface="+mn-lt"/>
              </a:defRPr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800">
                <a:latin typeface="+mn-lt"/>
              </a:defRPr>
            </a:lvl3pPr>
            <a:lvl4pPr algn="l" indent="-228600" lvl="3" marL="1828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600">
                <a:latin typeface="+mn-lt"/>
              </a:defRPr>
            </a:lvl4pPr>
            <a:lvl5pPr algn="l" indent="-228600" lvl="4" marL="2286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600">
                <a:latin typeface="+mn-lt"/>
              </a:defRPr>
            </a:lvl5pPr>
            <a:lvl6pPr algn="l" indent="-2286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600">
                <a:latin typeface="+mn-lt"/>
              </a:defRPr>
            </a:lvl6pPr>
            <a:lvl7pPr algn="l" indent="-2286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600">
                <a:latin typeface="+mn-lt"/>
              </a:defRPr>
            </a:lvl7pPr>
            <a:lvl8pPr algn="l" indent="-2286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600">
                <a:latin typeface="+mn-lt"/>
              </a:defRPr>
            </a:lvl8pPr>
            <a:lvl9pPr algn="l" indent="-2286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dirty="0" lang="en-US" sz="1600">
                <a:latin typeface="+mn-lt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49;p7">
            <a:extLst>
              <a:ext uri="{CCB96AFB-F787-45CE-B926-44E5CC14AA3A}">
                <a16:creationId xmlns:a16="http://schemas.microsoft.com/office/drawing/2010/main" id="{240057B5-C4D7-49A2-A858-4107BECDD43F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4645025" y="2174875"/>
            <a:ext cx="4041774" cy="3951288"/>
          </a:xfrm>
          <a:prstGeom prst="rect">
            <a:avLst/>
          </a:prstGeom>
          <a:noFill/>
          <a:ln>
            <a:noFill/>
          </a:ln>
        </p:spPr>
        <p:txBody>
          <a:bodyPr anchor="t" bIns="45700" lIns="91425" rIns="91425" rtlCol="0" spcFirstLastPara="true" tIns="45700" wrap="square">
            <a:normAutofit/>
          </a:bodyPr>
          <a:lstStyle>
            <a:lvl1pPr algn="l" indent="-381000" lvl="0" marL="4572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2400"/>
            </a:lvl1pPr>
            <a:lvl2pPr algn="l" indent="-355600" lvl="1" marL="914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  <a:defRPr dirty="0" lang="en-US" sz="2000"/>
            </a:lvl2pPr>
            <a:lvl3pPr algn="l" indent="-3429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800"/>
            </a:lvl3pPr>
            <a:lvl4pPr algn="l" indent="-330199" lvl="3" marL="1828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  <a:defRPr dirty="0" lang="en-US" sz="1600"/>
            </a:lvl4pPr>
            <a:lvl5pPr algn="l" indent="-330199" lvl="4" marL="2286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dirty="0" lang="en-US" sz="1600"/>
            </a:lvl5pPr>
            <a:lvl6pPr algn="l" indent="-330199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600"/>
            </a:lvl6pPr>
            <a:lvl7pPr algn="l" indent="-330199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600"/>
            </a:lvl7pPr>
            <a:lvl8pPr algn="l" indent="-330199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600"/>
            </a:lvl8pPr>
            <a:lvl9pPr algn="l" indent="-330199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16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50;p7">
            <a:extLst>
              <a:ext uri="{9A08F488-0524-42EC-B9A7-89922D097E3E}">
                <a16:creationId xmlns:a16="http://schemas.microsoft.com/office/drawing/2010/main" id="{89D89349-A2CA-442F-89F2-7DFDB994470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Google Shape;51;p7">
            <a:extLst>
              <a:ext uri="{D5E1EFF3-6559-4E7F-A70E-C868EEA4D38A}">
                <a16:creationId xmlns:a16="http://schemas.microsoft.com/office/drawing/2010/main" id="{4D20AB14-135F-4D2C-9A98-481783F7672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Google Shape;52;p7">
            <a:extLst>
              <a:ext uri="{94446885-98B7-40E0-AF68-94074D9D5483}">
                <a16:creationId xmlns:a16="http://schemas.microsoft.com/office/drawing/2010/main" id="{B1A9E435-7A77-453C-A71D-2EC45129852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0294A407-466D-41C5-B8A5-B36DEA02D1E8}" type="slidenum"/>
            <a:endParaRPr dirty="0" lang="en-US"/>
          </a:p>
        </p:txBody>
      </p:sp>
    </p:spTree>
    <p:extLst>
      <p:ext uri="{A8E16057-E15D-46A1-9167-36AEDA74F79D}">
        <p14:creationId xmlns:p14="http://schemas.microsoft.com/office/powerpoint/2010/main" val="171543433769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8">
            <a:extLst>
              <a:ext uri="{FDC15FE3-893D-438E-B5EE-C01A6D4D9A21}">
                <a16:creationId xmlns:a16="http://schemas.microsoft.com/office/drawing/2010/main" id="{3E889959-9187-4935-8586-F9D38857547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55;p8">
            <a:extLst>
              <a:ext uri="{00287CED-D075-461F-ABD5-5B019966035B}">
                <a16:creationId xmlns:a16="http://schemas.microsoft.com/office/drawing/2010/main" id="{C0A71988-9AA2-46D7-BEE3-D841D7A5AEC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56;p8">
            <a:extLst>
              <a:ext uri="{BF75EC78-130B-422F-94B1-83751C85C36C}">
                <a16:creationId xmlns:a16="http://schemas.microsoft.com/office/drawing/2010/main" id="{C8B87AE5-2F25-4020-9FCD-CF7327ED094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57;p8">
            <a:extLst>
              <a:ext uri="{E233278B-F04D-4A87-A5C7-9C14BB6B503D}">
                <a16:creationId xmlns:a16="http://schemas.microsoft.com/office/drawing/2010/main" id="{0C8777D8-DBD5-4CA1-BE56-667C9DC3779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23DFFB8A-B43D-4B09-AC50-13CA3596CD3C}" type="slidenum"/>
            <a:endParaRPr dirty="0" lang="en-US"/>
          </a:p>
        </p:txBody>
      </p:sp>
    </p:spTree>
    <p:extLst>
      <p:ext uri="{086F5D86-EFE2-4F5B-AC0F-6CC1DA0F37E4}">
        <p14:creationId xmlns:p14="http://schemas.microsoft.com/office/powerpoint/2010/main" val="171543433769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9">
            <a:extLst>
              <a:ext uri="{ACBC18BF-E5BD-4D5B-B4F3-C1A4831EA230}">
                <a16:creationId xmlns:a16="http://schemas.microsoft.com/office/drawing/2010/main" id="{BEA7D30C-4854-4448-A98E-82F05DA5DCE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="b" bIns="45700" lIns="91425" rIns="91425" rtlCol="0" spcFirstLastPara="true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1" dirty="0" lang="en-US" sz="20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60;p9">
            <a:extLst>
              <a:ext uri="{8D100D40-9303-435C-A80D-EA0C7A209ACD}">
                <a16:creationId xmlns:a16="http://schemas.microsoft.com/office/drawing/2010/main" id="{8AEB0DAF-D69E-4E1C-9749-95A9CF11ABA7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3575050" y="273050"/>
            <a:ext cx="5111749" cy="5853112"/>
          </a:xfrm>
          <a:prstGeom prst="rect">
            <a:avLst/>
          </a:prstGeom>
          <a:noFill/>
          <a:ln>
            <a:noFill/>
          </a:ln>
        </p:spPr>
        <p:txBody>
          <a:bodyPr anchor="t" bIns="45700" lIns="91425" rIns="91425" rtlCol="0" spcFirstLastPara="true" tIns="45700" wrap="square">
            <a:normAutofit/>
          </a:bodyPr>
          <a:lstStyle>
            <a:lvl1pPr algn="l" indent="-431800" lvl="0" marL="4572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3200"/>
            </a:lvl1pPr>
            <a:lvl2pPr algn="l" indent="-406400" lvl="1" marL="9144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  <a:defRPr dirty="0" lang="en-US" sz="2800"/>
            </a:lvl2pPr>
            <a:lvl3pPr algn="l" indent="-381000" lvl="2" marL="13716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2400"/>
            </a:lvl3pPr>
            <a:lvl4pPr algn="l" indent="-355600" lvl="3" marL="1828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  <a:defRPr dirty="0" lang="en-US" sz="2000"/>
            </a:lvl4pPr>
            <a:lvl5pPr algn="l" indent="-355600" lvl="4" marL="2286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dirty="0" lang="en-US" sz="2000"/>
            </a:lvl5pPr>
            <a:lvl6pPr algn="l" indent="-355600" lvl="5" marL="2743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2000"/>
            </a:lvl6pPr>
            <a:lvl7pPr algn="l" indent="-355600" lvl="6" marL="3200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2000"/>
            </a:lvl7pPr>
            <a:lvl8pPr algn="l" indent="-355600" lvl="7" marL="3657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2000"/>
            </a:lvl8pPr>
            <a:lvl9pPr algn="l" indent="-355600" lvl="8" marL="4114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dirty="0" lang="en-US" sz="20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61;p9">
            <a:extLst>
              <a:ext uri="{DF2D3A1A-5635-42C5-8603-BE8D53968627}">
                <a16:creationId xmlns:a16="http://schemas.microsoft.com/office/drawing/2010/main" id="{0872A989-C88A-4350-877A-3D7F90439D13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457200" y="1435099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="t" bIns="45700" lIns="91425" rIns="91425" rtlCol="0" spcFirstLastPara="true" tIns="45700" wrap="square">
            <a:normAutofit/>
          </a:bodyPr>
          <a:lstStyle>
            <a:lvl1pPr algn="l" indent="-228600" lvl="0" marL="45720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1400"/>
            </a:lvl1pPr>
            <a:lvl2pPr algn="l" indent="-228600" lvl="1" marL="91440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1200"/>
            </a:lvl2pPr>
            <a:lvl3pPr algn="l" indent="-228600" lvl="2" marL="137160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1000"/>
            </a:lvl3pPr>
            <a:lvl4pPr algn="l" indent="-228600" lvl="3" marL="1828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900"/>
            </a:lvl4pPr>
            <a:lvl5pPr algn="l" indent="-228600" lvl="4" marL="22860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900"/>
            </a:lvl5pPr>
            <a:lvl6pPr algn="l" indent="-228600" lvl="5" marL="27432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900"/>
            </a:lvl6pPr>
            <a:lvl7pPr algn="l" indent="-228600" lvl="6" marL="32004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900"/>
            </a:lvl7pPr>
            <a:lvl8pPr algn="l" indent="-228600" lvl="7" marL="36576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900"/>
            </a:lvl8pPr>
            <a:lvl9pPr algn="l" indent="-228600" lvl="8" marL="4114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9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62;p9">
            <a:extLst>
              <a:ext uri="{D1D97167-7CE2-4FF1-A5EF-C6C6641FAC82}">
                <a16:creationId xmlns:a16="http://schemas.microsoft.com/office/drawing/2010/main" id="{B302D830-5C56-49FF-80DF-800B14D9396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63;p9">
            <a:extLst>
              <a:ext uri="{1C7C605D-1141-4530-9C5A-2F1788FD81D5}">
                <a16:creationId xmlns:a16="http://schemas.microsoft.com/office/drawing/2010/main" id="{F29AD6C9-8109-4A2B-9358-FE0B0A394C3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64;p9">
            <a:extLst>
              <a:ext uri="{013899AC-F680-48BA-926C-6E5A3D4E9E38}">
                <a16:creationId xmlns:a16="http://schemas.microsoft.com/office/drawing/2010/main" id="{C384577B-F2B8-414D-82C4-2C60A77CC7E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56EFF1CB-FD26-4B07-A043-D6B3530E085C}" type="slidenum"/>
            <a:endParaRPr dirty="0" lang="en-US"/>
          </a:p>
        </p:txBody>
      </p:sp>
    </p:spTree>
    <p:extLst>
      <p:ext uri="{504701CA-3D7E-4D63-B43C-5333BA871F4D}">
        <p14:creationId xmlns:p14="http://schemas.microsoft.com/office/powerpoint/2010/main" val="171543433769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10">
            <a:extLst>
              <a:ext uri="{D87C9F6F-6333-461D-8558-945324D12A35}">
                <a16:creationId xmlns:a16="http://schemas.microsoft.com/office/drawing/2010/main" id="{D0E66086-0395-40DD-B64C-B66C105B3B6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="b" bIns="45700" lIns="91425" rIns="91425" rtlCol="0" spcFirstLastPara="true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1" dirty="0" lang="en-US" sz="20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67;p10">
            <a:extLst>
              <a:ext uri="{46BE5A2F-0743-4584-ABC9-4FD8873873EF}">
                <a16:creationId xmlns:a16="http://schemas.microsoft.com/office/drawing/2010/main" id="{E3EC1285-67E6-4CDB-918B-4B64EA2C8295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Google Shape;68;p10">
            <a:extLst>
              <a:ext uri="{94A68631-8B96-4448-823C-42072A65BD27}">
                <a16:creationId xmlns:a16="http://schemas.microsoft.com/office/drawing/2010/main" id="{066DA057-C5C5-4883-9F4C-7FB9FA01E5D3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1792288" y="5367337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="t" bIns="45700" lIns="91425" rIns="91425" rtlCol="0" spcFirstLastPara="true" tIns="45700" wrap="square">
            <a:normAutofit/>
          </a:bodyPr>
          <a:lstStyle>
            <a:lvl1pPr algn="l" indent="-228600" lvl="0" marL="45720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1400"/>
            </a:lvl1pPr>
            <a:lvl2pPr algn="l" indent="-228600" lvl="1" marL="91440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1200"/>
            </a:lvl2pPr>
            <a:lvl3pPr algn="l" indent="-228600" lvl="2" marL="137160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1000"/>
            </a:lvl3pPr>
            <a:lvl4pPr algn="l" indent="-228600" lvl="3" marL="1828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900"/>
            </a:lvl4pPr>
            <a:lvl5pPr algn="l" indent="-228600" lvl="4" marL="22860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900"/>
            </a:lvl5pPr>
            <a:lvl6pPr algn="l" indent="-228600" lvl="5" marL="27432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900"/>
            </a:lvl6pPr>
            <a:lvl7pPr algn="l" indent="-228600" lvl="6" marL="32004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900"/>
            </a:lvl7pPr>
            <a:lvl8pPr algn="l" indent="-228600" lvl="7" marL="36576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900"/>
            </a:lvl8pPr>
            <a:lvl9pPr algn="l" indent="-228600" lvl="8" marL="4114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9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69;p10">
            <a:extLst>
              <a:ext uri="{A38492CA-CBA3-45B5-B31B-45D2B17A7B3D}">
                <a16:creationId xmlns:a16="http://schemas.microsoft.com/office/drawing/2010/main" id="{29C5CA9F-36C6-455B-88CA-E7675B18F46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70;p10">
            <a:extLst>
              <a:ext uri="{90B4CD07-43B9-4A5D-AA6E-95D7BAB8E2CD}">
                <a16:creationId xmlns:a16="http://schemas.microsoft.com/office/drawing/2010/main" id="{6D7DFE3D-6A92-41F7-BB01-42125BAAF14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71;p10">
            <a:extLst>
              <a:ext uri="{06AC42FC-849E-439A-9930-705E7E810348}">
                <a16:creationId xmlns:a16="http://schemas.microsoft.com/office/drawing/2010/main" id="{88228893-CF2F-47D3-B971-32B36002178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6276E9C4-3BE9-4812-92C9-EE03D7307F6A}" type="slidenum"/>
            <a:endParaRPr dirty="0" lang="en-US"/>
          </a:p>
        </p:txBody>
      </p:sp>
    </p:spTree>
    <p:extLst>
      <p:ext uri="{6F4D2492-FC70-4D77-B4D6-ABF562709AFA}">
        <p14:creationId xmlns:p14="http://schemas.microsoft.com/office/powerpoint/2010/main" val="1715434337701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_rels/slideMaster2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Relationship Id="rId2" Target="../slideLayouts/slideLayout13.xml" Type="http://schemas.openxmlformats.org/officeDocument/2006/relationships/slideLayout"/><Relationship Id="rId3" Target="../slideLayouts/slideLayout14.xml" Type="http://schemas.openxmlformats.org/officeDocument/2006/relationships/slideLayout"/><Relationship Id="rId4" Target="../slideLayouts/slideLayout15.xml" Type="http://schemas.openxmlformats.org/officeDocument/2006/relationships/slideLayout"/><Relationship Id="rId5" Target="../slideLayouts/slideLayout16.xml" Type="http://schemas.openxmlformats.org/officeDocument/2006/relationships/slideLayout"/><Relationship Id="rId6" Target="../slideLayouts/slideLayout17.xml" Type="http://schemas.openxmlformats.org/officeDocument/2006/relationships/slideLayout"/><Relationship Id="rId7" Target="../slideLayouts/slideLayout18.xml" Type="http://schemas.openxmlformats.org/officeDocument/2006/relationships/slideLayout"/><Relationship Id="rId8" Target="../slideLayouts/slideLayout19.xml" Type="http://schemas.openxmlformats.org/officeDocument/2006/relationships/slideLayout"/><Relationship Id="rId9" Target="../slideLayouts/slideLayout20.xml" Type="http://schemas.openxmlformats.org/officeDocument/2006/relationships/slideLayout"/><Relationship Id="rId10" Target="../slideLayouts/slideLayout21.xml" Type="http://schemas.openxmlformats.org/officeDocument/2006/relationships/slideLayout"/><Relationship Id="rId11" Target="../slideLayouts/slideLayout22.xml" Type="http://schemas.openxmlformats.org/officeDocument/2006/relationships/slideLayout"/><Relationship Id="rId12" Target="../theme/theme2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">
            <a:extLst>
              <a:ext uri="{C238557D-5244-4C1B-8D2F-CD050E850BD9}">
                <a16:creationId xmlns:a16="http://schemas.microsoft.com/office/drawing/2010/main" id="{C536DE6F-3FD8-4D23-BB61-3C6E2086806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rmAutofit/>
          </a:bodyPr>
          <a:lstStyle>
            <a:lvl1pPr algn="ctr" lvl="0" marR="0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cap="none" dirty="0" i="0" lang="en-US" strike="noStrike" sz="4400" u="none">
                <a:solidFill>
                  <a:schemeClr val="dk1"/>
                </a:solidFill>
                <a:latin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800"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800"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800"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800"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800"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800"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800"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8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1;p1">
            <a:extLst>
              <a:ext uri="{6678BF53-299B-4D4C-A282-9A67C09BB1C1}">
                <a16:creationId xmlns:a16="http://schemas.microsoft.com/office/drawing/2010/main" id="{E94E5D0A-F76A-42C3-8F23-6995EA099D3F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="t" bIns="45700" lIns="91425" rIns="91425" rtlCol="0" spcFirstLastPara="true" tIns="45700" wrap="square">
            <a:normAutofit/>
          </a:bodyPr>
          <a:lstStyle>
            <a:lvl1pPr algn="l" indent="-431800" lvl="0" marL="457200" marR="0" rtl="false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dirty="0" i="0" lang="en-US" strike="noStrike" sz="3200" u="none">
                <a:solidFill>
                  <a:schemeClr val="dk1"/>
                </a:solidFill>
                <a:latin typeface="Calibri"/>
              </a:defRPr>
            </a:lvl1pPr>
            <a:lvl2pPr algn="l" indent="-406400" lvl="1" marL="914400" marR="0" rtl="false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dirty="0" i="0" lang="en-US" strike="noStrike" sz="2800" u="none">
                <a:solidFill>
                  <a:schemeClr val="dk1"/>
                </a:solidFill>
                <a:latin typeface="Calibri"/>
              </a:defRPr>
            </a:lvl2pPr>
            <a:lvl3pPr algn="l" indent="-381000" lvl="2" marL="1371600" marR="0" rtl="false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dirty="0" i="0" lang="en-US" strike="noStrike" sz="2400" u="none">
                <a:solidFill>
                  <a:schemeClr val="dk1"/>
                </a:solidFill>
                <a:latin typeface="Calibri"/>
              </a:defRPr>
            </a:lvl3pPr>
            <a:lvl4pPr algn="l" indent="-355600" lvl="3" marL="1828800" marR="0" rtl="false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dirty="0" i="0" lang="en-US" strike="noStrike" sz="2000" u="none">
                <a:solidFill>
                  <a:schemeClr val="dk1"/>
                </a:solidFill>
                <a:latin typeface="Calibri"/>
              </a:defRPr>
            </a:lvl4pPr>
            <a:lvl5pPr algn="l" indent="-355600" lvl="4" marL="2286000" marR="0" rtl="false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dirty="0" i="0" lang="en-US" strike="noStrike" sz="2000" u="none">
                <a:solidFill>
                  <a:schemeClr val="dk1"/>
                </a:solidFill>
                <a:latin typeface="Calibri"/>
              </a:defRPr>
            </a:lvl5pPr>
            <a:lvl6pPr algn="l" indent="-355600" lvl="5" marL="2743200" marR="0" rtl="false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dirty="0" i="0" lang="en-US" strike="noStrike" sz="2000" u="none">
                <a:solidFill>
                  <a:schemeClr val="dk1"/>
                </a:solidFill>
                <a:latin typeface="Calibri"/>
              </a:defRPr>
            </a:lvl6pPr>
            <a:lvl7pPr algn="l" indent="-355600" lvl="6" marL="3200400" marR="0" rtl="false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dirty="0" i="0" lang="en-US" strike="noStrike" sz="2000" u="none">
                <a:solidFill>
                  <a:schemeClr val="dk1"/>
                </a:solidFill>
                <a:latin typeface="Calibri"/>
              </a:defRPr>
            </a:lvl7pPr>
            <a:lvl8pPr algn="l" indent="-355600" lvl="7" marL="3657600" marR="0" rtl="false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dirty="0" i="0" lang="en-US" strike="noStrike" sz="2000" u="none">
                <a:solidFill>
                  <a:schemeClr val="dk1"/>
                </a:solidFill>
                <a:latin typeface="Calibri"/>
              </a:defRPr>
            </a:lvl8pPr>
            <a:lvl9pPr algn="l" indent="-355600" lvl="8" marL="4114800" marR="0" rtl="false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dirty="0" i="0" lang="en-US" strike="noStrike" sz="2000" u="none">
                <a:solidFill>
                  <a:schemeClr val="dk1"/>
                </a:solidFill>
                <a:latin typeface="Calibri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2;p1">
            <a:extLst>
              <a:ext uri="{9FA2F896-73B6-4FD6-8E6A-5EC43193A0F3}">
                <a16:creationId xmlns:a16="http://schemas.microsoft.com/office/drawing/2010/main" id="{A842231F-8AB7-4EC7-A352-4C83205DE4CC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l" lvl="0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200" u="none">
                <a:solidFill>
                  <a:srgbClr val="888888"/>
                </a:solidFill>
                <a:latin typeface="Calibri"/>
              </a:defRPr>
            </a:lvl1pPr>
            <a:lvl2pPr algn="l" lvl="1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2pPr>
            <a:lvl3pPr algn="l" lvl="2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3pPr>
            <a:lvl4pPr algn="l" lvl="3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4pPr>
            <a:lvl5pPr algn="l" lvl="4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5pPr>
            <a:lvl6pPr algn="l" lvl="5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6pPr>
            <a:lvl7pPr algn="l" lvl="6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7pPr>
            <a:lvl8pPr algn="l" lvl="7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8pPr>
            <a:lvl9pPr algn="l" lvl="8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13;p1">
            <a:extLst>
              <a:ext uri="{AE3A5407-29BD-4DC2-9795-64DFAD47F891}">
                <a16:creationId xmlns:a16="http://schemas.microsoft.com/office/drawing/2010/main" id="{BC1D0314-27FE-4180-9E61-86A94C662E6E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ctr" lvl="0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200" u="none">
                <a:solidFill>
                  <a:srgbClr val="888888"/>
                </a:solidFill>
                <a:latin typeface="Calibri"/>
              </a:defRPr>
            </a:lvl1pPr>
            <a:lvl2pPr algn="l" lvl="1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2pPr>
            <a:lvl3pPr algn="l" lvl="2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3pPr>
            <a:lvl4pPr algn="l" lvl="3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4pPr>
            <a:lvl5pPr algn="l" lvl="4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5pPr>
            <a:lvl6pPr algn="l" lvl="5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6pPr>
            <a:lvl7pPr algn="l" lvl="6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7pPr>
            <a:lvl8pPr algn="l" lvl="7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8pPr>
            <a:lvl9pPr algn="l" lvl="8" marR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b="0" cap="none" dirty="0" i="0" lang="en-US" strike="noStrike" sz="1800" u="none">
                <a:solidFill>
                  <a:schemeClr val="dk1"/>
                </a:solidFill>
                <a:latin typeface="Calibri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14;p1">
            <a:extLst>
              <a:ext uri="{C85F4BFD-6338-4D76-80DE-0CB97B2346E5}">
                <a16:creationId xmlns:a16="http://schemas.microsoft.com/office/drawing/2010/main" id="{CB315804-9C38-44BD-B784-F2D47BC64601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bIns="45700" lIns="91425" rIns="91425" rtlCol="0" spcFirstLastPara="true" tIns="45700" wrap="square">
            <a:noAutofit/>
          </a:bodyPr>
          <a:lstStyle>
            <a:lvl1pPr algn="r" indent="0" lvl="0" marL="0" marR="0" rtl="false">
              <a:spcBef>
                <a:spcPts val="0"/>
              </a:spcBef>
              <a:buNone/>
              <a:defRPr b="0" cap="none" dirty="0" i="0" lang="en-US" strike="noStrike" sz="1200" u="none">
                <a:solidFill>
                  <a:srgbClr val="888888"/>
                </a:solidFill>
                <a:latin typeface="Calibri"/>
              </a:defRPr>
            </a:lvl1pPr>
            <a:lvl2pPr algn="r" indent="0" lvl="1" marL="0" marR="0" rtl="false">
              <a:spcBef>
                <a:spcPts val="0"/>
              </a:spcBef>
              <a:buNone/>
              <a:defRPr b="0" cap="none" dirty="0" i="0" lang="en-US" strike="noStrike" sz="1200" u="none">
                <a:solidFill>
                  <a:srgbClr val="888888"/>
                </a:solidFill>
                <a:latin typeface="Calibri"/>
              </a:defRPr>
            </a:lvl2pPr>
            <a:lvl3pPr algn="r" indent="0" lvl="2" marL="0" marR="0" rtl="false">
              <a:spcBef>
                <a:spcPts val="0"/>
              </a:spcBef>
              <a:buNone/>
              <a:defRPr b="0" cap="none" dirty="0" i="0" lang="en-US" strike="noStrike" sz="1200" u="none">
                <a:solidFill>
                  <a:srgbClr val="888888"/>
                </a:solidFill>
                <a:latin typeface="Calibri"/>
              </a:defRPr>
            </a:lvl3pPr>
            <a:lvl4pPr algn="r" indent="0" lvl="3" marL="0" marR="0" rtl="false">
              <a:spcBef>
                <a:spcPts val="0"/>
              </a:spcBef>
              <a:buNone/>
              <a:defRPr b="0" cap="none" dirty="0" i="0" lang="en-US" strike="noStrike" sz="1200" u="none">
                <a:solidFill>
                  <a:srgbClr val="888888"/>
                </a:solidFill>
                <a:latin typeface="Calibri"/>
              </a:defRPr>
            </a:lvl4pPr>
            <a:lvl5pPr algn="r" indent="0" lvl="4" marL="0" marR="0" rtl="false">
              <a:spcBef>
                <a:spcPts val="0"/>
              </a:spcBef>
              <a:buNone/>
              <a:defRPr b="0" cap="none" dirty="0" i="0" lang="en-US" strike="noStrike" sz="1200" u="none">
                <a:solidFill>
                  <a:srgbClr val="888888"/>
                </a:solidFill>
                <a:latin typeface="Calibri"/>
              </a:defRPr>
            </a:lvl5pPr>
            <a:lvl6pPr algn="r" indent="0" lvl="5" marL="0" marR="0" rtl="false">
              <a:spcBef>
                <a:spcPts val="0"/>
              </a:spcBef>
              <a:buNone/>
              <a:defRPr b="0" cap="none" dirty="0" i="0" lang="en-US" strike="noStrike" sz="1200" u="none">
                <a:solidFill>
                  <a:srgbClr val="888888"/>
                </a:solidFill>
                <a:latin typeface="Calibri"/>
              </a:defRPr>
            </a:lvl6pPr>
            <a:lvl7pPr algn="r" indent="0" lvl="6" marL="0" marR="0" rtl="false">
              <a:spcBef>
                <a:spcPts val="0"/>
              </a:spcBef>
              <a:buNone/>
              <a:defRPr b="0" cap="none" dirty="0" i="0" lang="en-US" strike="noStrike" sz="1200" u="none">
                <a:solidFill>
                  <a:srgbClr val="888888"/>
                </a:solidFill>
                <a:latin typeface="Calibri"/>
              </a:defRPr>
            </a:lvl7pPr>
            <a:lvl8pPr algn="r" indent="0" lvl="7" marL="0" marR="0" rtl="false">
              <a:spcBef>
                <a:spcPts val="0"/>
              </a:spcBef>
              <a:buNone/>
              <a:defRPr b="0" cap="none" dirty="0" i="0" lang="en-US" strike="noStrike" sz="1200" u="none">
                <a:solidFill>
                  <a:srgbClr val="888888"/>
                </a:solidFill>
                <a:latin typeface="Calibri"/>
              </a:defRPr>
            </a:lvl8pPr>
            <a:lvl9pPr algn="r" indent="0" lvl="8" marL="0" marR="0" rtl="false">
              <a:spcBef>
                <a:spcPts val="0"/>
              </a:spcBef>
              <a:buNone/>
              <a:defRPr b="0" cap="none" dirty="0" i="0" lang="en-US" strike="noStrike" sz="1200" u="none">
                <a:solidFill>
                  <a:srgbClr val="888888"/>
                </a:solidFill>
                <a:latin typeface="Calibri"/>
              </a:defRPr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FC4D9FA8-A2A5-4DA9-9C24-0AEF7B834926}" type="slidenum"/>
            <a:endParaRPr dirty="0" lang="en-US"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titleStyle>
    <p:body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bodyStyle>
    <p:other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otherStyle>
  </p:txStyles>
</p:sldMaster>
</file>

<file path=ppt/slideMasters/slideMaster2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131594C3-FB11-4D30-BC32-50AFBB54E1D8}">
                <a16:creationId xmlns:a16="http://schemas.microsoft.com/office/drawing/2010/main" id="{56E95AD9-28B5-4BC9-8AFC-9C62F3AF75D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50E48E06-C876-4651-A136-0DDDD75D13FE}">
                <a16:creationId xmlns:a16="http://schemas.microsoft.com/office/drawing/2010/main" id="{E1D6F834-4DBC-4BDB-8F27-990CE8FA4A7B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1600200"/>
            <a:ext cx="8229600" cy="452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5DB7ADF0-F471-413A-B0BD-11CE03FBBB44}">
                <a16:creationId xmlns:a16="http://schemas.microsoft.com/office/drawing/2010/main" id="{63F45F34-B30F-411D-9560-5706FDCF544C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7ADE27AD-27FA-4427-865F-18FCA6FDC58B}" type="datetime1">
              <a:t>5/11/2024</a:t>
            </a:fld>
            <a:endParaRPr dirty="0" lang="en-US"/>
          </a:p>
        </p:txBody>
      </p:sp>
      <p:sp>
        <p:nvSpPr>
          <p:cNvPr id="5" name="Footer Placeholder 4">
            <a:extLst>
              <a:ext uri="{B3443057-887E-4B41-A2FA-6CED0B38F729}">
                <a16:creationId xmlns:a16="http://schemas.microsoft.com/office/drawing/2010/main" id="{2B611365-3C13-401C-9F24-65F6309DFDCB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264ABB38-DD1C-402D-AA4A-56D87D6ECAE8}">
                <a16:creationId xmlns:a16="http://schemas.microsoft.com/office/drawing/2010/main" id="{F13C30F7-1465-4BE9-825F-8604B6A304F0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F3AC9A5-DDF0-4C0C-9149-BA5E4EA748FB}" type="slidenum"/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lvl="0" rtl="false">
        <a:spcBef>
          <a:spcPct val="0"/>
        </a:spcBef>
        <a:buNone/>
        <a:defRPr dirty="0" lang="en-US" sz="44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ct val="20000"/>
        </a:spcBef>
        <a:buFont typeface="Arial"/>
        <a:buChar char="•"/>
        <a:defRPr dirty="0" lang="en-US" sz="32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ct val="20000"/>
        </a:spcBef>
        <a:buFont typeface="Arial"/>
        <a:buChar char="–"/>
        <a:defRPr dirty="0" lang="en-US" sz="2800">
          <a:solidFill>
            <a:schemeClr val="tx1"/>
          </a:solidFill>
          <a:latin typeface="+mn-lt"/>
        </a:defRPr>
      </a:lvl2pPr>
      <a:lvl3pPr algn="l" indent="-228600" lvl="2" marL="1143000" rtl="false">
        <a:spcBef>
          <a:spcPct val="20000"/>
        </a:spcBef>
        <a:buFont typeface="Arial"/>
        <a:buChar char="•"/>
        <a:defRPr dirty="0" lang="en-US" sz="2400">
          <a:solidFill>
            <a:schemeClr val="tx1"/>
          </a:solidFill>
          <a:latin typeface="+mn-lt"/>
        </a:defRPr>
      </a:lvl3pPr>
      <a:lvl4pPr algn="l" indent="-228600" lvl="3" marL="1600200" rtl="false">
        <a:spcBef>
          <a:spcPct val="20000"/>
        </a:spcBef>
        <a:buFont typeface="Arial"/>
        <a:buChar char="–"/>
        <a:defRPr dirty="0" lang="en-US" sz="2000">
          <a:solidFill>
            <a:schemeClr val="tx1"/>
          </a:solidFill>
          <a:latin typeface="+mn-lt"/>
        </a:defRPr>
      </a:lvl4pPr>
      <a:lvl5pPr algn="l" indent="-228600" lvl="4" marL="2057400" rtl="false">
        <a:spcBef>
          <a:spcPct val="20000"/>
        </a:spcBef>
        <a:buFont typeface="Arial"/>
        <a:buChar char="»"/>
        <a:defRPr dirty="0" lang="en-US" sz="20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1" Target="../slideLayouts/slideLayout18.xml" Type="http://schemas.openxmlformats.org/officeDocument/2006/relationships/slideLayout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2" Target="../media/image9.png" Type="http://schemas.openxmlformats.org/officeDocument/2006/relationships/image"/><Relationship Id="rId3" Target="../media/image6.png" Type="http://schemas.openxmlformats.org/officeDocument/2006/relationships/image"/><Relationship Id="rId4" Target="../media/image16.png" Type="http://schemas.openxmlformats.org/officeDocument/2006/relationships/image"/><Relationship Id="rId1" Target="../slideLayouts/slideLayout1.xml" Type="http://schemas.openxmlformats.org/officeDocument/2006/relationships/slideLayout"/><Relationship Id="rId5" Target="../notesSlides/notesSlide10.xml" Type="http://schemas.openxmlformats.org/officeDocument/2006/relationships/notesSlide"/></Relationships>
</file>

<file path=ppt/slides/_rels/slide11.xml.rels><?xml version="1.0" encoding="UTF-8" standalone="no"?><Relationships xmlns="http://schemas.openxmlformats.org/package/2006/relationships"><Relationship Id="rId2" Target="../media/image13.png" Type="http://schemas.openxmlformats.org/officeDocument/2006/relationships/image"/><Relationship Id="rId3" Target="../media/image17.jpg" Type="http://schemas.openxmlformats.org/officeDocument/2006/relationships/image"/><Relationship Id="rId4" Target="../media/image9.png" Type="http://schemas.openxmlformats.org/officeDocument/2006/relationships/image"/><Relationship Id="rId5" Target="../media/image19.webp" Type="http://schemas.openxmlformats.org/officeDocument/2006/relationships/image"/><Relationship Id="rId1" Target="../slideLayouts/slideLayout1.xml" Type="http://schemas.openxmlformats.org/officeDocument/2006/relationships/slideLayout"/><Relationship Id="rId6" Target="../notesSlides/notesSlide11.xml" Type="http://schemas.openxmlformats.org/officeDocument/2006/relationships/notesSlide"/></Relationships>
</file>

<file path=ppt/slides/_rels/slide12.xml.rels><?xml version="1.0" encoding="UTF-8" standalone="no"?><Relationships xmlns="http://schemas.openxmlformats.org/package/2006/relationships"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1" Target="../slideLayouts/slideLayout18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1" Target="../slideLayouts/slideLayout18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1" Target="../slideLayouts/slideLayout18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20.webp" Type="http://schemas.openxmlformats.org/officeDocument/2006/relationships/image"/><Relationship Id="rId1" Target="../slideLayouts/slideLayout1.xml" Type="http://schemas.openxmlformats.org/officeDocument/2006/relationships/slideLayout"/><Relationship Id="rId6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2" Target="../media/image9.png" Type="http://schemas.openxmlformats.org/officeDocument/2006/relationships/image"/><Relationship Id="rId3" Target="../media/image10.jpg" Type="http://schemas.openxmlformats.org/officeDocument/2006/relationships/image"/><Relationship Id="rId4" Target="../media/image11.jpg" Type="http://schemas.openxmlformats.org/officeDocument/2006/relationships/image"/><Relationship Id="rId5" Target="../media/image18.webp" Type="http://schemas.openxmlformats.org/officeDocument/2006/relationships/image"/><Relationship Id="rId1" Target="../slideLayouts/slideLayout1.xml" Type="http://schemas.openxmlformats.org/officeDocument/2006/relationships/slideLayout"/><Relationship Id="rId6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12.png" Type="http://schemas.openxmlformats.org/officeDocument/2006/relationships/image"/><Relationship Id="rId1" Target="../slideLayouts/slideLayout1.xml" Type="http://schemas.openxmlformats.org/officeDocument/2006/relationships/slideLayout"/><Relationship Id="rId4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2" Target="../media/image13.png" Type="http://schemas.openxmlformats.org/officeDocument/2006/relationships/image"/><Relationship Id="rId3" Target="../media/image9.png" Type="http://schemas.openxmlformats.org/officeDocument/2006/relationships/image"/><Relationship Id="rId1" Target="../slideLayouts/slideLayout1.xml" Type="http://schemas.openxmlformats.org/officeDocument/2006/relationships/slideLayout"/><Relationship Id="rId4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2" Target="../media/image9.png" Type="http://schemas.openxmlformats.org/officeDocument/2006/relationships/image"/><Relationship Id="rId3" Target="../media/image6.png" Type="http://schemas.openxmlformats.org/officeDocument/2006/relationships/image"/><Relationship Id="rId4" Target="../media/image14.png" Type="http://schemas.openxmlformats.org/officeDocument/2006/relationships/image"/><Relationship Id="rId1" Target="../slideLayouts/slideLayout1.xml" Type="http://schemas.openxmlformats.org/officeDocument/2006/relationships/slideLayout"/><Relationship Id="rId5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2" Target="../media/image9.png" Type="http://schemas.openxmlformats.org/officeDocument/2006/relationships/image"/><Relationship Id="rId3" Target="../media/image6.png" Type="http://schemas.openxmlformats.org/officeDocument/2006/relationships/image"/><Relationship Id="rId4" Target="../media/image15.png" Type="http://schemas.openxmlformats.org/officeDocument/2006/relationships/image"/><Relationship Id="rId1" Target="../slideLayouts/slideLayout1.xml" Type="http://schemas.openxmlformats.org/officeDocument/2006/relationships/slideLayout"/><Relationship Id="rId5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3F0FD8AF-4729-4246-A5A8-4A962609AEF3}">
                <a16:creationId xmlns:a16="http://schemas.microsoft.com/office/drawing/2010/main" id="{8B28CBA0-C730-44CF-A235-81104008016C}"/>
              </a:ext>
            </a:extLst>
          </p:cNvPr>
          <p:cNvSpPr/>
          <p:nvPr/>
        </p:nvSpPr>
        <p:spPr>
          <a:xfrm rot="0">
            <a:off x="16394732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>
            <a:extLst>
              <a:ext uri="{4454DB07-57F3-421C-8B89-B2E0A22B659C}">
                <a16:creationId xmlns:a16="http://schemas.microsoft.com/office/drawing/2010/main" id="{E875023B-2905-47D6-B04C-E7A7D75CCD9F}"/>
              </a:ext>
            </a:extLst>
          </p:cNvPr>
          <p:cNvGrpSpPr/>
          <p:nvPr/>
        </p:nvGrpSpPr>
        <p:grpSpPr>
          <a:xfrm rot="0">
            <a:off x="6545735" y="346193"/>
            <a:ext cx="10042533" cy="9474693"/>
            <a:chOff x="0" y="0"/>
            <a:chExt cx="13390047" cy="12632924"/>
          </a:xfrm>
        </p:grpSpPr>
        <p:pic>
          <p:nvPicPr>
            <p:cNvPr id="4" name="Picture 4">
              <a:extLst>
                <a:ext uri="{CCB7D18B-E8D2-4EC9-A5DE-DD46624F951A}">
                  <a16:creationId xmlns:a16="http://schemas.microsoft.com/office/drawing/2010/main" id="{714B2093-8287-4BD6-A619-6F224978270A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923321" y="0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5" name="Picture 5">
              <a:extLst>
                <a:ext uri="{5C114701-60C6-4DF3-8EEF-CB80BE2FC226}">
                  <a16:creationId xmlns:a16="http://schemas.microsoft.com/office/drawing/2010/main" id="{1DBB7068-C019-4C99-8229-FD12117B8040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923321" y="3279405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6" name="Picture 6">
              <a:extLst>
                <a:ext uri="{633C528E-F555-4E27-8A99-9D2A8C925087}">
                  <a16:creationId xmlns:a16="http://schemas.microsoft.com/office/drawing/2010/main" id="{BE6F627F-9B7A-414B-BA09-0D5766349A87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923321" y="6558808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7" name="Picture 7">
              <a:extLst>
                <a:ext uri="{05B60AF3-B6A7-43EB-AA22-A931986C17DB}">
                  <a16:creationId xmlns:a16="http://schemas.microsoft.com/office/drawing/2010/main" id="{5CAF52A5-9E1C-4003-A327-CB2F266C3606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923321" y="9838215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8" name="Picture 8">
              <a:extLst>
                <a:ext uri="{4270ABC9-DFC0-46A0-9A0F-EBA080432A9F}">
                  <a16:creationId xmlns:a16="http://schemas.microsoft.com/office/drawing/2010/main" id="{FAB153F4-6A63-4BE0-90B9-BD8C30D30AFE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461660" y="0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9" name="Picture 9">
              <a:extLst>
                <a:ext uri="{908E5DAA-9E23-4786-BE09-F139AED215AF}">
                  <a16:creationId xmlns:a16="http://schemas.microsoft.com/office/drawing/2010/main" id="{72B88020-6084-40A1-96B3-45A89F7676AC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461660" y="3279405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10" name="Picture 10">
              <a:extLst>
                <a:ext uri="{2B0F87C4-6105-4D36-8D6B-E4AB224304A7}">
                  <a16:creationId xmlns:a16="http://schemas.microsoft.com/office/drawing/2010/main" id="{5BC18A90-FB2C-42E9-A945-0130B6894326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461660" y="6558808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11" name="Picture 11">
              <a:extLst>
                <a:ext uri="{2A4DCB5F-5DD1-43D9-8F3A-7EFBA860FB6D}">
                  <a16:creationId xmlns:a16="http://schemas.microsoft.com/office/drawing/2010/main" id="{BB097C97-2C31-45A2-BAC4-E604036AA51F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461660" y="9838215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12" name="Picture 12">
              <a:extLst>
                <a:ext uri="{42F8411F-E00A-476F-A4EE-C3D73400A5A4}">
                  <a16:creationId xmlns:a16="http://schemas.microsoft.com/office/drawing/2010/main" id="{0A912DC2-0675-426F-99FA-94BA27EEF59D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0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13" name="Picture 13">
              <a:extLst>
                <a:ext uri="{A8046630-7214-4D38-B222-61D0305288DA}">
                  <a16:creationId xmlns:a16="http://schemas.microsoft.com/office/drawing/2010/main" id="{61069AA8-E5FE-4814-B7D3-F1AF346E1F94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3279405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14" name="Picture 14">
              <a:extLst>
                <a:ext uri="{045BE227-7707-4F02-803B-3E9D3417567A}">
                  <a16:creationId xmlns:a16="http://schemas.microsoft.com/office/drawing/2010/main" id="{8D116883-12B6-4F97-8954-3AEE9447951C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6558808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15" name="Picture 15">
              <a:extLst>
                <a:ext uri="{799837AF-7CB5-480C-AF8A-5B4AB8967E5A}">
                  <a16:creationId xmlns:a16="http://schemas.microsoft.com/office/drawing/2010/main" id="{01A89590-0407-4F0F-9BF0-73279882E1FD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9838215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16" name="Picture 16">
              <a:extLst>
                <a:ext uri="{2C4388CE-8C0F-430D-9DAD-D1C2BCB34204}">
                  <a16:creationId xmlns:a16="http://schemas.microsoft.com/office/drawing/2010/main" id="{C003738D-BD3C-4EF2-A12B-6901B3A041C0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384980" y="0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17" name="Picture 17">
              <a:extLst>
                <a:ext uri="{0E7D628D-4842-4189-9189-D1E1C171D2F5}">
                  <a16:creationId xmlns:a16="http://schemas.microsoft.com/office/drawing/2010/main" id="{84B098E5-1B84-4BBA-910F-3F9CF8A276F5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384980" y="3279405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18" name="Picture 18">
              <a:extLst>
                <a:ext uri="{4CC0C77D-466B-4720-B3FC-87ED266B73D8}">
                  <a16:creationId xmlns:a16="http://schemas.microsoft.com/office/drawing/2010/main" id="{BB99E9E0-6752-4281-AD5F-E7A0C964BAB5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384980" y="6558808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19" name="Picture 19">
              <a:extLst>
                <a:ext uri="{89FF43CE-0D43-415C-8377-71E33B47E483}">
                  <a16:creationId xmlns:a16="http://schemas.microsoft.com/office/drawing/2010/main" id="{AA68131E-9AA9-44A6-89CB-649253F24BC5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384980" y="9838215"/>
              <a:ext cx="3005065" cy="2794710"/>
            </a:xfrm>
            <a:prstGeom prst="rect">
              <a:avLst/>
            </a:prstGeom>
            <a:noFill/>
          </p:spPr>
        </p:pic>
      </p:grpSp>
      <p:grpSp>
        <p:nvGrpSpPr>
          <p:cNvPr id="20" name="Group 20">
            <a:extLst>
              <a:ext uri="{FB2F09AE-582A-4D64-979C-F1E244771238}">
                <a16:creationId xmlns:a16="http://schemas.microsoft.com/office/drawing/2010/main" id="{D9DEE112-D93B-4981-995B-84DECC8BF90C}"/>
              </a:ext>
            </a:extLst>
          </p:cNvPr>
          <p:cNvGrpSpPr/>
          <p:nvPr/>
        </p:nvGrpSpPr>
        <p:grpSpPr>
          <a:xfrm rot="0">
            <a:off x="1035072" y="242354"/>
            <a:ext cx="8750843" cy="8318192"/>
            <a:chOff x="0" y="0"/>
            <a:chExt cx="11667791" cy="11090922"/>
          </a:xfrm>
        </p:grpSpPr>
        <p:grpSp>
          <p:nvGrpSpPr>
            <p:cNvPr id="21" name="Group 21">
              <a:extLst>
                <a:ext uri="{893F054E-0504-46D5-A923-75B2660007AB}">
                  <a16:creationId xmlns:a16="http://schemas.microsoft.com/office/drawing/2010/main" id="{762A743F-2E52-442E-B735-D2887D36E4BE}"/>
                </a:ext>
              </a:extLst>
            </p:cNvPr>
            <p:cNvGrpSpPr>
              <a:grpSpLocks noChangeAspect="true"/>
            </p:cNvGrpSpPr>
            <p:nvPr/>
          </p:nvGrpSpPr>
          <p:grpSpPr>
            <a:xfrm rot="0"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>
                <a:extLst>
                  <a:ext uri="{51D0C9D1-B23A-4AD6-9AB2-A0861FA41270}">
                    <a16:creationId xmlns:a16="http://schemas.microsoft.com/office/drawing/2010/main" id="{35D2C2F2-AD1C-485D-AC98-0939D9A630A9}"/>
                  </a:ext>
                </a:extLst>
              </p:cNvPr>
              <p:cNvSpPr/>
              <p:nvPr/>
            </p:nvSpPr>
            <p:spPr>
              <a:xfrm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0" r="r" t="0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 rtlCol="0"/>
              <a:lstStyle/>
              <a:p>
                <a:pPr/>
                <a:r>
                  <a:rPr dirty="0" lang="en-US"/>
                  <a:t/>
                </a:r>
                <a:endParaRPr dirty="0" lang="en-US"/>
              </a:p>
            </p:txBody>
          </p:sp>
        </p:grpSp>
        <p:pic>
          <p:nvPicPr>
            <p:cNvPr id="23" name="Picture 23">
              <a:extLst>
                <a:ext uri="{A4F6E5C1-24CC-47AA-94A5-6445E13645D6}">
                  <a16:creationId xmlns:a16="http://schemas.microsoft.com/office/drawing/2010/main" id="{C25613B3-4493-4FE8-9385-7E9BE6FAFDB2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/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</p:spPr>
        </p:pic>
      </p:grpSp>
      <p:sp>
        <p:nvSpPr>
          <p:cNvPr id="24" name="TextBox 24">
            <a:extLst>
              <a:ext uri="{970D57C0-9D03-4138-94A2-D92E2F1B7654}">
                <a16:creationId xmlns:a16="http://schemas.microsoft.com/office/drawing/2010/main" id="{FF25E983-BC9D-4183-B8E7-A0B56320C6E7}"/>
              </a:ext>
            </a:extLst>
          </p:cNvPr>
          <p:cNvSpPr txBox="1"/>
          <p:nvPr/>
        </p:nvSpPr>
        <p:spPr>
          <a:xfrm rot="0">
            <a:off x="2981953" y="2527868"/>
            <a:ext cx="4003081" cy="4213469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11059"/>
              </a:lnSpc>
            </a:pPr>
            <a:r>
              <a:rPr dirty="0" lang="en-US" spc="-105" sz="10533">
                <a:solidFill>
                  <a:srgbClr val="ffffff"/>
                </a:solidFill>
                <a:latin typeface="Graphik Regular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dirty="0" lang="en-US" spc="-105" sz="10533">
                <a:solidFill>
                  <a:srgbClr val="ffffff"/>
                </a:solidFill>
                <a:latin typeface="Graphik Regular"/>
              </a:rPr>
              <a:t/>
            </a:r>
            <a:endParaRPr dirty="0" lang="en-US" spc="-105" sz="10533">
              <a:solidFill>
                <a:srgbClr val="ffffff"/>
              </a:solidFill>
              <a:latin typeface="Graphik Regular"/>
            </a:endParaRPr>
          </a:p>
        </p:txBody>
      </p:sp>
    </p:spTree>
    <p:extLst>
      <p:ext uri="{125F4A23-3E94-4BB4-8A28-40D8D265038E}">
        <p14:creationId xmlns:p14="http://schemas.microsoft.com/office/powerpoint/2010/main" val="171543433773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82;p22">
            <a:extLst>
              <a:ext uri="{99F52ED6-8827-4ABE-990B-C63569801107}">
                <a16:creationId xmlns:a16="http://schemas.microsoft.com/office/drawing/2010/main" id="{5B1056E3-84CE-4A6B-99D5-BCC1A35821DB}"/>
              </a:ext>
            </a:extLst>
          </p:cNvPr>
          <p:cNvGrpSpPr/>
          <p:nvPr/>
        </p:nvGrpSpPr>
        <p:grpSpPr>
          <a:xfrm rot="0">
            <a:off x="555213" y="9490985"/>
            <a:ext cx="17253778" cy="2017080"/>
            <a:chOff x="0" y="0"/>
            <a:chExt cx="23005032" cy="2689439"/>
          </a:xfrm>
        </p:grpSpPr>
        <p:pic>
          <p:nvPicPr>
            <p:cNvPr id="3" name="Google Shape;383;p22">
              <a:extLst>
                <a:ext uri="{19562812-5553-4BED-8036-8CD28F338A35}">
                  <a16:creationId xmlns:a16="http://schemas.microsoft.com/office/drawing/2010/main" id="{0357F996-095D-4EEF-87F7-087E503D4127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384;p22">
              <a:extLst>
                <a:ext uri="{AFCEFCB8-6C2B-47F9-A2D0-83891D68D73E}">
                  <a16:creationId xmlns:a16="http://schemas.microsoft.com/office/drawing/2010/main" id="{B208117C-F434-4BC3-9F2C-5ECFEBA37653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385;p22">
              <a:extLst>
                <a:ext uri="{E17221E1-5216-454E-ABD3-C11F15CC4A59}">
                  <a16:creationId xmlns:a16="http://schemas.microsoft.com/office/drawing/2010/main" id="{FBEA5C3C-4B8A-4298-AD89-FBAB8B8534A5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056581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386;p22">
              <a:extLst>
                <a:ext uri="{9FE763D3-2521-49A0-AABF-D13FD1198480}">
                  <a16:creationId xmlns:a16="http://schemas.microsoft.com/office/drawing/2010/main" id="{1F063BC5-2156-43C1-97D1-8BDA5445A294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2011316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387;p22">
              <a:extLst>
                <a:ext uri="{4854F3EF-A22C-45BD-87CE-FA09B6F9352B}">
                  <a16:creationId xmlns:a16="http://schemas.microsoft.com/office/drawing/2010/main" id="{86AB8D87-3B71-449C-82FC-194B1913CCD9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388;p22">
              <a:extLst>
                <a:ext uri="{A31F337D-D58C-49A4-84CD-1C2135436B37}">
                  <a16:creationId xmlns:a16="http://schemas.microsoft.com/office/drawing/2010/main" id="{12436C19-980A-482B-981F-27B5CC180CCE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389;p22">
              <a:extLst>
                <a:ext uri="{F27227AA-78A8-4393-B002-2297AF60FADA}">
                  <a16:creationId xmlns:a16="http://schemas.microsoft.com/office/drawing/2010/main" id="{14F39BAB-E645-4F7E-9061-D67C9B8DB437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oogle Shape;390;p22">
            <a:extLst>
              <a:ext uri="{1F72FE63-81E3-4B71-9307-DEBE9341DFAA}">
                <a16:creationId xmlns:a16="http://schemas.microsoft.com/office/drawing/2010/main" id="{23E45B14-3128-4502-A665-9CEBDEEEC1A8}"/>
              </a:ext>
            </a:extLst>
          </p:cNvPr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6" cy="4490339"/>
          </a:xfrm>
        </p:grpSpPr>
        <p:sp>
          <p:nvSpPr>
            <p:cNvPr id="11" name="Google Shape;391;p22">
              <a:extLst>
                <a:ext uri="{B2E04DC5-7894-4CBE-8B6C-8408E2FD72F8}">
                  <a16:creationId xmlns:a16="http://schemas.microsoft.com/office/drawing/2010/main" id="{720F95C9-6214-42C4-ACD6-8C8A0C16B2AF}"/>
                </a:ext>
              </a:extLst>
            </p:cNvPr>
            <p:cNvSpPr/>
            <p:nvPr/>
          </p:nvSpPr>
          <p:spPr>
            <a:xfrm rot="0">
              <a:off x="644072" y="410464"/>
              <a:ext cx="4079874" cy="4079874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" name="Google Shape;392;p22">
              <a:extLst>
                <a:ext uri="{97CAFE2E-9C11-496F-AD3A-5C927EE02085}">
                  <a16:creationId xmlns:a16="http://schemas.microsoft.com/office/drawing/2010/main" id="{837F4D15-AD67-45D1-8509-DF61D83B9DD5}"/>
                </a:ext>
              </a:extLst>
            </p:cNvPr>
            <p:cNvPicPr/>
            <p:nvPr/>
          </p:nvPicPr>
          <p:blipFill>
            <a:blip r:embed="rId3"/>
            <a:srcRect b="318"/>
            <a:stretch>
              <a:fillRect/>
            </a:stretch>
          </p:blipFill>
          <p:spPr>
            <a:xfrm rot="0"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393;p22">
            <a:extLst>
              <a:ext uri="{12DA0FF1-ED11-4956-909E-E29450C9162C}">
                <a16:creationId xmlns:a16="http://schemas.microsoft.com/office/drawing/2010/main" id="{30400D4E-0287-43D3-AD8B-A200BB652729}"/>
              </a:ext>
            </a:extLst>
          </p:cNvPr>
          <p:cNvGrpSpPr/>
          <p:nvPr/>
        </p:nvGrpSpPr>
        <p:grpSpPr>
          <a:xfrm rot="0">
            <a:off x="655752" y="-1235382"/>
            <a:ext cx="17253778" cy="2017080"/>
            <a:chOff x="0" y="0"/>
            <a:chExt cx="23005032" cy="2689439"/>
          </a:xfrm>
        </p:grpSpPr>
        <p:pic>
          <p:nvPicPr>
            <p:cNvPr id="14" name="Google Shape;394;p22">
              <a:extLst>
                <a:ext uri="{A8CFD044-9913-47DE-8C41-EE0F197916CC}">
                  <a16:creationId xmlns:a16="http://schemas.microsoft.com/office/drawing/2010/main" id="{39420311-AC5A-43C8-BFCA-9AD8433A5AFB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395;p22">
              <a:extLst>
                <a:ext uri="{E44221D7-BEDE-478F-B692-E2DFC2944CC1}">
                  <a16:creationId xmlns:a16="http://schemas.microsoft.com/office/drawing/2010/main" id="{FC3297B7-284A-4303-B03F-A8E9070D5453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396;p22">
              <a:extLst>
                <a:ext uri="{DF1EF94C-21EA-47D9-B92E-48C8CD7ACC33}">
                  <a16:creationId xmlns:a16="http://schemas.microsoft.com/office/drawing/2010/main" id="{EC9D85E6-4257-4DCE-A27F-066640C3459D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056581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397;p22">
              <a:extLst>
                <a:ext uri="{5CCAFD3B-F909-4F46-8791-27C3F7CBF4C8}">
                  <a16:creationId xmlns:a16="http://schemas.microsoft.com/office/drawing/2010/main" id="{5061350A-CEBE-464E-825D-C933BD1371DC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2011316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398;p22">
              <a:extLst>
                <a:ext uri="{4224E9B8-D413-4BCA-AEDB-8DB1DE06B0BF}">
                  <a16:creationId xmlns:a16="http://schemas.microsoft.com/office/drawing/2010/main" id="{AA26222F-711E-4CB1-9BE4-E116E847B347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399;p22">
              <a:extLst>
                <a:ext uri="{0B0B548B-15E7-41ED-AF5D-B71744DD7388}">
                  <a16:creationId xmlns:a16="http://schemas.microsoft.com/office/drawing/2010/main" id="{9C9E514F-56FE-4236-AA88-02007FAF1181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0;p22">
              <a:extLst>
                <a:ext uri="{218E2A1E-37BF-4B3F-88D8-2F22E4ABE5BC}">
                  <a16:creationId xmlns:a16="http://schemas.microsoft.com/office/drawing/2010/main" id="{B33B75E9-A15A-4A54-95BF-744E7B05D5ED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401;p22">
            <a:extLst>
              <a:ext uri="{175F1F2E-9104-4F49-B0C7-7F91FEFBBDC5}">
                <a16:creationId xmlns:a16="http://schemas.microsoft.com/office/drawing/2010/main" id="{F6D908B5-6271-454D-A43A-19E156666CF6}"/>
              </a:ext>
            </a:extLst>
          </p:cNvPr>
          <p:cNvSpPr/>
          <p:nvPr/>
        </p:nvSpPr>
        <p:spPr>
          <a:xfrm rot="0"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rPr>
              <a:t/>
            </a:r>
            <a:endParaRPr b="0" baseline="0" cap="none" dirty="0" i="0" lang="en-US" spc="0" strike="noStrike" sz="1400" u="none">
              <a:ln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" name="Google Shape;402;p22">
            <a:extLst>
              <a:ext uri="{7B23A1F8-ECDE-4CFB-83CF-CCDF3B0D6B5D}">
                <a16:creationId xmlns:a16="http://schemas.microsoft.com/office/drawing/2010/main" id="{BA32844A-80F6-420B-9671-8EED357261F3}"/>
              </a:ext>
            </a:extLst>
          </p:cNvPr>
          <p:cNvGrpSpPr/>
          <p:nvPr/>
        </p:nvGrpSpPr>
        <p:grpSpPr>
          <a:xfrm rot="0">
            <a:off x="16515245" y="-1685151"/>
            <a:ext cx="3542960" cy="3367754"/>
            <a:chOff x="0" y="0"/>
            <a:chExt cx="4723946" cy="4490339"/>
          </a:xfrm>
        </p:grpSpPr>
        <p:sp>
          <p:nvSpPr>
            <p:cNvPr id="23" name="Google Shape;403;p22">
              <a:extLst>
                <a:ext uri="{E5B61181-BBDE-4100-93F8-A5181813520B}">
                  <a16:creationId xmlns:a16="http://schemas.microsoft.com/office/drawing/2010/main" id="{ED790D68-46EF-48F7-951A-6F058A61418E}"/>
                </a:ext>
              </a:extLst>
            </p:cNvPr>
            <p:cNvSpPr/>
            <p:nvPr/>
          </p:nvSpPr>
          <p:spPr>
            <a:xfrm rot="0">
              <a:off x="644072" y="410464"/>
              <a:ext cx="4079874" cy="4079874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4" name="Google Shape;404;p22">
              <a:extLst>
                <a:ext uri="{73CCC710-9B18-49B8-9B5C-3AFC0B48A6EC}">
                  <a16:creationId xmlns:a16="http://schemas.microsoft.com/office/drawing/2010/main" id="{7777C01C-DEA5-4ABF-B7B9-BF92197C074E}"/>
                </a:ext>
              </a:extLst>
            </p:cNvPr>
            <p:cNvPicPr/>
            <p:nvPr/>
          </p:nvPicPr>
          <p:blipFill>
            <a:blip r:embed="rId3"/>
            <a:srcRect b="318"/>
            <a:stretch>
              <a:fillRect/>
            </a:stretch>
          </p:blipFill>
          <p:spPr>
            <a:xfrm rot="0"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Picture 2">
            <a:extLst>
              <a:ext uri="{1D1B4392-C1F7-4161-8BA1-364A44A4C6D6}">
                <a16:creationId xmlns:a16="http://schemas.microsoft.com/office/drawing/2010/main" id="{822FE9E6-17A7-4C05-B558-D6D939D36289}"/>
              </a:ext>
            </a:extLst>
          </p:cNvPr>
          <p:cNvPicPr>
            <a:picLocks noChangeAspect="true"/>
          </p:cNvPicPr>
          <p:nvPr/>
        </p:nvPicPr>
        <p:blipFill>
          <a:blip r:embed="rId4">
            <a:grayscl/>
            <a:lum bright="0" contrast="0"/>
            <a:extLst>
              <a:ext uri="{9BA6210B-EB28-41D7-8890-32EEA4C31AFB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4AE7FEF7-1C5A-4924-94A6-AEB92A465974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8022" y="1029884"/>
            <a:ext cx="13670279" cy="8581291"/>
          </a:xfrm>
          <a:prstGeom prst="rect">
            <a:avLst/>
          </a:prstGeom>
          <a:noFill/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</p:spTree>
    <p:extLst>
      <p:ext uri="{A29572D2-095C-4352-B03F-DA66F664985E}">
        <p14:creationId xmlns:p14="http://schemas.microsoft.com/office/powerpoint/2010/main" val="171543433777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14;p23">
            <a:extLst>
              <a:ext uri="{4AA575F8-96F6-43FA-9A55-814B5CC3B9EE}">
                <a16:creationId xmlns:a16="http://schemas.microsoft.com/office/drawing/2010/main" id="{46798882-F451-4407-A2C0-73D1EE1B13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10143618" y="5003701"/>
            <a:ext cx="942465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15;p23">
            <a:extLst>
              <a:ext uri="{BD113DC6-2554-4420-B715-1BFB7FC211BF}">
                <a16:creationId xmlns:a16="http://schemas.microsoft.com/office/drawing/2010/main" id="{F05A52FD-81F7-4135-B43D-5BD6DA3290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10143618" y="2227332"/>
            <a:ext cx="942465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16;p23">
            <a:extLst>
              <a:ext uri="{8094F166-74B9-444B-98A0-AB0D6D5BE89F}">
                <a16:creationId xmlns:a16="http://schemas.microsoft.com/office/drawing/2010/main" id="{05BA5920-E918-448C-90EF-B7D53DF327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10143618" y="7780069"/>
            <a:ext cx="942465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17;p23">
            <a:extLst>
              <a:ext uri="{7DC4AA85-1D72-4D92-A7CA-E56C3BAC4942}">
                <a16:creationId xmlns:a16="http://schemas.microsoft.com/office/drawing/2010/main" id="{0D335483-5C5D-407D-8C08-C35A3699DFE5}"/>
              </a:ext>
            </a:extLst>
          </p:cNvPr>
          <p:cNvPicPr/>
          <p:nvPr/>
        </p:nvPicPr>
        <p:blipFill>
          <a:blip r:embed="rId3"/>
          <a:srcRect b="-2702" l="0" r="0" t="-2702"/>
          <a:stretch>
            <a:fillRect/>
          </a:stretch>
        </p:blipFill>
        <p:spPr>
          <a:xfrm flipH="true" rot="0">
            <a:off x="5400875" y="1177756"/>
            <a:ext cx="0" cy="79633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18;p23">
            <a:extLst>
              <a:ext uri="{BA42C0F2-A030-487E-B40B-175EEB0A6524}">
                <a16:creationId xmlns:a16="http://schemas.microsoft.com/office/drawing/2010/main" id="{58DB6D57-82F0-47BF-81C7-3575CDF438D5}"/>
              </a:ext>
            </a:extLst>
          </p:cNvPr>
          <p:cNvSpPr txBox="1"/>
          <p:nvPr/>
        </p:nvSpPr>
        <p:spPr>
          <a:xfrm rot="0">
            <a:off x="457200" y="4539599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spAutoFit/>
          </a:bodyPr>
          <a:lstStyle/>
          <a:p>
            <a:pPr algn="l" indent="0" lvl="0" marL="0" marR="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cs-CZ" spc="0" strike="noStrike" sz="8000" u="none">
                <a:ln>
                  <a:noFill/>
                </a:ln>
                <a:solidFill>
                  <a:srgbClr val="000000"/>
                </a:solidFill>
                <a:latin typeface="Arial"/>
              </a:rPr>
              <a:t>Summary</a:t>
            </a:r>
            <a:endParaRPr b="0" baseline="0" cap="none" dirty="0" i="0" lang="cs-CZ" spc="0" strike="noStrike" sz="8000" u="none">
              <a:ln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" name="Google Shape;419;p23">
            <a:extLst>
              <a:ext uri="{522E82B1-5559-4CAD-BB91-7073215C4754}">
                <a16:creationId xmlns:a16="http://schemas.microsoft.com/office/drawing/2010/main" id="{B25D7973-A225-4929-9113-66986ADB5647}"/>
              </a:ext>
            </a:extLst>
          </p:cNvPr>
          <p:cNvGrpSpPr/>
          <p:nvPr/>
        </p:nvGrpSpPr>
        <p:grpSpPr>
          <a:xfrm rot="0"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8" name="Google Shape;420;p23">
              <a:extLst>
                <a:ext uri="{913362A4-A854-452E-8CED-EA4560D2B2FD}">
                  <a16:creationId xmlns:a16="http://schemas.microsoft.com/office/drawing/2010/main" id="{0C6A8D20-9FB7-484E-A0BF-2595DC0D9D5B}"/>
                </a:ext>
              </a:extLst>
            </p:cNvPr>
            <p:cNvPicPr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 rot="0">
              <a:off x="10056581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421;p23">
              <a:extLst>
                <a:ext uri="{63795AB8-FFC8-4523-9E0E-E5124F56FD74}">
                  <a16:creationId xmlns:a16="http://schemas.microsoft.com/office/drawing/2010/main" id="{94876A5E-FB38-4FB7-A33B-6967A83C291E}"/>
                </a:ext>
              </a:extLst>
            </p:cNvPr>
            <p:cNvPicPr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 rot="0"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422;p23">
              <a:extLst>
                <a:ext uri="{3DB6CFAD-643C-4644-A6D1-B77AD9A800A9}">
                  <a16:creationId xmlns:a16="http://schemas.microsoft.com/office/drawing/2010/main" id="{2A10F37A-FFC5-4DD0-82F5-440F4EA8CA0C}"/>
                </a:ext>
              </a:extLst>
            </p:cNvPr>
            <p:cNvPicPr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 rot="0"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423;p23">
              <a:extLst>
                <a:ext uri="{55AAF54E-C75E-4699-B716-AD0E6917BC2D}">
                  <a16:creationId xmlns:a16="http://schemas.microsoft.com/office/drawing/2010/main" id="{ADA4C10A-E048-46D9-A87D-358CF0968267}"/>
                </a:ext>
              </a:extLst>
            </p:cNvPr>
            <p:cNvPicPr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 rot="0"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424;p23">
            <a:extLst>
              <a:ext uri="{79DB10AC-21E6-4D57-A15A-55D595CCB511}">
                <a16:creationId xmlns:a16="http://schemas.microsoft.com/office/drawing/2010/main" id="{AA6B46F1-9534-47D7-988F-B8783727F604}"/>
              </a:ext>
            </a:extLst>
          </p:cNvPr>
          <p:cNvGrpSpPr/>
          <p:nvPr/>
        </p:nvGrpSpPr>
        <p:grpSpPr>
          <a:xfrm rot="0"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13" name="Google Shape;425;p23">
              <a:extLst>
                <a:ext uri="{3C78E701-049C-4B2B-8871-727396B781AE}">
                  <a16:creationId xmlns:a16="http://schemas.microsoft.com/office/drawing/2010/main" id="{42D35D07-4F17-4E84-B75B-F5AAF206D78A}"/>
                </a:ext>
              </a:extLst>
            </p:cNvPr>
            <p:cNvPicPr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 rot="0">
              <a:off x="10056581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426;p23">
              <a:extLst>
                <a:ext uri="{53494FC4-A1E2-4963-A5CA-6BCD05988865}">
                  <a16:creationId xmlns:a16="http://schemas.microsoft.com/office/drawing/2010/main" id="{C6EECF5D-7D46-44D7-9CAA-F67D3369B06D}"/>
                </a:ext>
              </a:extLst>
            </p:cNvPr>
            <p:cNvPicPr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 rot="0"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427;p23">
              <a:extLst>
                <a:ext uri="{EA0DCFC8-0A2B-45E6-85D1-9DC77A8675E1}">
                  <a16:creationId xmlns:a16="http://schemas.microsoft.com/office/drawing/2010/main" id="{63C820A4-F635-4C45-8182-7B5BA1D4AB90}"/>
                </a:ext>
              </a:extLst>
            </p:cNvPr>
            <p:cNvPicPr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 rot="0"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428;p23">
              <a:extLst>
                <a:ext uri="{046A0D67-7A44-4238-AE57-7F3064FE6117}">
                  <a16:creationId xmlns:a16="http://schemas.microsoft.com/office/drawing/2010/main" id="{09AC2E72-3455-45B4-AD89-12B90DFD5A05}"/>
                </a:ext>
              </a:extLst>
            </p:cNvPr>
            <p:cNvPicPr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 rot="0"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429;p23">
            <a:extLst>
              <a:ext uri="{A2842704-711C-4634-A3D7-0192C531EAB4}">
                <a16:creationId xmlns:a16="http://schemas.microsoft.com/office/drawing/2010/main" id="{12F26CA3-B3ED-4182-BEE3-0307FDE6108E}"/>
              </a:ext>
            </a:extLst>
          </p:cNvPr>
          <p:cNvGrpSpPr/>
          <p:nvPr/>
        </p:nvGrpSpPr>
        <p:grpSpPr>
          <a:xfrm rot="0">
            <a:off x="11581832" y="1580430"/>
            <a:ext cx="5677466" cy="867617"/>
            <a:chOff x="0" y="-47625"/>
            <a:chExt cx="7569956" cy="1156823"/>
          </a:xfrm>
        </p:grpSpPr>
        <p:sp>
          <p:nvSpPr>
            <p:cNvPr id="18" name="Google Shape;430;p23">
              <a:extLst>
                <a:ext uri="{8D83F667-557A-406B-80E8-E79ED0C927E7}">
                  <a16:creationId xmlns:a16="http://schemas.microsoft.com/office/drawing/2010/main" id="{9ECE05FF-DD54-49C4-A969-B9E7F368F8AD}"/>
                </a:ext>
              </a:extLst>
            </p:cNvPr>
            <p:cNvSpPr txBox="1"/>
            <p:nvPr/>
          </p:nvSpPr>
          <p:spPr>
            <a:xfrm rot="0"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="t" bIns="0" lIns="0" rIns="0" rtlCol="0" spcFirstLastPara="true" tIns="0" wrap="square">
              <a:spAutoFit/>
            </a:bodyPr>
            <a:lstStyle/>
            <a:p>
              <a:pPr algn="l" indent="0" lvl="0" marL="0" marR="0" rtl="false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9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9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Google Shape;431;p23">
              <a:extLst>
                <a:ext uri="{BEF98897-91A6-4D5C-A7B2-5480C0FED613}">
                  <a16:creationId xmlns:a16="http://schemas.microsoft.com/office/drawing/2010/main" id="{668A39E9-74A0-44A5-BD37-9DB2BE19849F}"/>
                </a:ext>
              </a:extLst>
            </p:cNvPr>
            <p:cNvSpPr txBox="1"/>
            <p:nvPr/>
          </p:nvSpPr>
          <p:spPr>
            <a:xfrm rot="0"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="t" bIns="0" lIns="0" rIns="0" rtlCol="0" spcFirstLastPara="true" tIns="0" wrap="square">
              <a:spAutoFit/>
            </a:bodyPr>
            <a:lstStyle/>
            <a:p>
              <a:pPr algn="l" indent="0" lvl="0" marL="0" marR="0" rtl="false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21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21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" name="Google Shape;432;p23">
            <a:extLst>
              <a:ext uri="{000812F8-6030-466C-A199-C8EB43AD4BBD}">
                <a16:creationId xmlns:a16="http://schemas.microsoft.com/office/drawing/2010/main" id="{0EAC5B0E-F433-4DB6-B26D-E97E7C0E4E1A}"/>
              </a:ext>
            </a:extLst>
          </p:cNvPr>
          <p:cNvGrpSpPr/>
          <p:nvPr/>
        </p:nvGrpSpPr>
        <p:grpSpPr>
          <a:xfrm rot="0">
            <a:off x="11581832" y="6964868"/>
            <a:ext cx="5677466" cy="867617"/>
            <a:chOff x="0" y="-47625"/>
            <a:chExt cx="7569956" cy="1156823"/>
          </a:xfrm>
        </p:grpSpPr>
        <p:sp>
          <p:nvSpPr>
            <p:cNvPr id="21" name="Google Shape;433;p23">
              <a:extLst>
                <a:ext uri="{E7449CCE-5C8E-4F6C-81E5-C34DABEB3480}">
                  <a16:creationId xmlns:a16="http://schemas.microsoft.com/office/drawing/2010/main" id="{DF6D6136-7FB8-4371-8642-16BBBF838BE1}"/>
                </a:ext>
              </a:extLst>
            </p:cNvPr>
            <p:cNvSpPr txBox="1"/>
            <p:nvPr/>
          </p:nvSpPr>
          <p:spPr>
            <a:xfrm rot="0"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="t" bIns="0" lIns="0" rIns="0" rtlCol="0" spcFirstLastPara="true" tIns="0" wrap="square">
              <a:spAutoFit/>
            </a:bodyPr>
            <a:lstStyle/>
            <a:p>
              <a:pPr algn="l" indent="0" lvl="0" marL="0" marR="0" rtl="false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9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9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Google Shape;434;p23">
              <a:extLst>
                <a:ext uri="{77CCA2A3-B014-485E-AC48-5B9F155F5456}">
                  <a16:creationId xmlns:a16="http://schemas.microsoft.com/office/drawing/2010/main" id="{A704438A-E34A-42CD-9E8B-82142D9790B1}"/>
                </a:ext>
              </a:extLst>
            </p:cNvPr>
            <p:cNvSpPr txBox="1"/>
            <p:nvPr/>
          </p:nvSpPr>
          <p:spPr>
            <a:xfrm rot="0"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="t" bIns="0" lIns="0" rIns="0" rtlCol="0" spcFirstLastPara="true" tIns="0" wrap="square">
              <a:spAutoFit/>
            </a:bodyPr>
            <a:lstStyle/>
            <a:p>
              <a:pPr algn="l" indent="0" lvl="0" marL="0" marR="0" rtl="false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21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21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" name="Google Shape;435;p23">
            <a:extLst>
              <a:ext uri="{EA5B3973-BED6-4DD0-A738-4A13848788A9}">
                <a16:creationId xmlns:a16="http://schemas.microsoft.com/office/drawing/2010/main" id="{1B2C10CF-23E2-41FA-951B-79F73E07CD33}"/>
              </a:ext>
            </a:extLst>
          </p:cNvPr>
          <p:cNvSpPr txBox="1"/>
          <p:nvPr/>
        </p:nvSpPr>
        <p:spPr>
          <a:xfrm rot="0">
            <a:off x="11341712" y="363407"/>
            <a:ext cx="6537902" cy="9324565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spAutoFit/>
          </a:bodyPr>
          <a:lstStyle/>
          <a:p>
            <a:pPr algn="l" lvl="0" marL="3810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dirty="0" lang="en-US" sz="2500">
                <a:solidFill>
                  <a:srgbClr val="000000"/>
                </a:solidFill>
                <a:latin typeface="Söhne"/>
              </a:rPr>
              <a:t>Analysis:</a:t>
            </a:r>
          </a:p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dirty="0" lang="en-US" sz="2500">
                <a:solidFill>
                  <a:srgbClr val="000000"/>
                </a:solidFill>
                <a:latin typeface="Söhne"/>
              </a:rPr>
              <a:t>Animals and science emerge as the two most popular content categories, indicating a preference for 'real-life' and 'factual' content among users.</a:t>
            </a:r>
          </a:p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dirty="0" lang="en-US" sz="2500">
                <a:solidFill>
                  <a:srgbClr val="000000"/>
                </a:solidFill>
                <a:latin typeface="Söhne"/>
              </a:rPr>
              <a:t/>
            </a:r>
          </a:p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dirty="0" lang="en-US" sz="2500">
                <a:solidFill>
                  <a:srgbClr val="000000"/>
                </a:solidFill>
                <a:latin typeface="Söhne"/>
              </a:rPr>
              <a:t>Insight:</a:t>
            </a:r>
          </a:p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dirty="0" lang="en-US" sz="2500">
                <a:solidFill>
                  <a:srgbClr val="000000"/>
                </a:solidFill>
                <a:latin typeface="Söhne"/>
              </a:rPr>
              <a:t>Healthy eating is the overarching theme among the top five categories, with 'Healthy Eating' ranking the highest. This suggests a significant interest within the user base towards wellness and nutrition-related content.</a:t>
            </a:r>
          </a:p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dirty="0" lang="en-US" sz="2500">
                <a:solidFill>
                  <a:srgbClr val="000000"/>
                </a:solidFill>
                <a:latin typeface="Söhne"/>
              </a:rPr>
              <a:t/>
            </a:r>
          </a:p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dirty="0" lang="en-US" sz="2500">
                <a:solidFill>
                  <a:srgbClr val="000000"/>
                </a:solidFill>
                <a:latin typeface="Söhne"/>
              </a:rPr>
              <a:t>Next Steps:</a:t>
            </a:r>
          </a:p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dirty="0" lang="en-US" sz="2500">
                <a:solidFill>
                  <a:srgbClr val="000000"/>
                </a:solidFill>
                <a:latin typeface="Söhne"/>
              </a:rPr>
              <a:t>While this ad-hoc analysis provides valuable insights, it's time to transition to large-scale production for real-time understanding of the business dynamics.</a:t>
            </a:r>
          </a:p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dirty="0" lang="en-US" sz="2500">
                <a:solidFill>
                  <a:srgbClr val="000000"/>
                </a:solidFill>
                <a:latin typeface="Söhne"/>
              </a:rPr>
              <a:t>Utilize this insight to strategize and collaborate with healthy eating brands, leveraging their products and messaging to boost user engagement and capitalize on the audience's interests.</a:t>
            </a:r>
            <a:endParaRPr dirty="0" lang="en-US" sz="2500">
              <a:solidFill>
                <a:srgbClr val="000000"/>
              </a:solidFill>
              <a:latin typeface="Söhne"/>
            </a:endParaRPr>
          </a:p>
        </p:txBody>
      </p:sp>
      <p:pic>
        <p:nvPicPr>
          <p:cNvPr id="24" name="">
            <a:extLst>
              <a:ext uri="{924AC711-48AB-4939-A2C8-C66D6D29329E}">
                <a16:creationId xmlns:a16="http://schemas.microsoft.com/office/drawing/2010/main" id="{4D1B24BB-82A2-425B-8B13-0F4C669E080D}"/>
              </a:ext>
            </a:extLst>
          </p:cNvPr>
          <p:cNvPicPr>
            <a:picLocks noChangeAspect="true"/>
          </p:cNvPicPr>
          <p:nvPr/>
        </p:nvPicPr>
        <p:blipFill>
          <a:blip r:embed="rId5"/>
          <a:srcRect b="0" l="40220" r="6690" t="0"/>
          <a:stretch>
            <a:fillRect/>
          </a:stretch>
        </p:blipFill>
        <p:spPr>
          <a:xfrm flipH="false" flipV="false" rot="0">
            <a:off x="5063947" y="1514475"/>
            <a:ext cx="5411104" cy="6788115"/>
          </a:xfrm>
          <a:prstGeom prst="rect">
            <a:avLst/>
          </a:prstGeom>
          <a:noFill/>
        </p:spPr>
      </p:pic>
    </p:spTree>
    <p:extLst>
      <p:ext uri="{8DD18D01-2A5D-479B-BE41-1B4F7215777C}">
        <p14:creationId xmlns:p14="http://schemas.microsoft.com/office/powerpoint/2010/main" val="171543433778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2"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10177D59-69D8-44BB-8686-E07369DC33BC}">
                <a16:creationId xmlns:a16="http://schemas.microsoft.com/office/drawing/2010/main" id="{DF4B7513-88A3-45C5-845C-679CBAFBEE83}"/>
              </a:ext>
            </a:extLst>
          </p:cNvPr>
          <p:cNvSpPr txBox="1"/>
          <p:nvPr/>
        </p:nvSpPr>
        <p:spPr>
          <a:xfrm rot="0">
            <a:off x="5421913" y="5552246"/>
            <a:ext cx="5385737" cy="412292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640"/>
              </a:lnSpc>
            </a:pPr>
            <a:r>
              <a:rPr dirty="0" lang="en-US" spc="-26" sz="2600">
                <a:solidFill>
                  <a:srgbClr val="ffffff"/>
                </a:solidFill>
                <a:latin typeface="Graphik Regular"/>
              </a:rPr>
              <a:t>ANY QUESTIONS?</a:t>
            </a:r>
            <a:endParaRPr dirty="0" lang="en-US" spc="-26" sz="2600">
              <a:solidFill>
                <a:srgbClr val="ffffff"/>
              </a:solidFill>
              <a:latin typeface="Graphik Regular"/>
            </a:endParaRPr>
          </a:p>
        </p:txBody>
      </p:sp>
      <p:grpSp>
        <p:nvGrpSpPr>
          <p:cNvPr id="3" name="Group 3">
            <a:extLst>
              <a:ext uri="{6FB0FA8A-2F51-4331-9B3A-473FEB8BED39}">
                <a16:creationId xmlns:a16="http://schemas.microsoft.com/office/drawing/2010/main" id="{A5900A1E-CD03-49F5-B0A4-2352A3F3BFDC}"/>
              </a:ext>
            </a:extLst>
          </p:cNvPr>
          <p:cNvGrpSpPr/>
          <p:nvPr/>
        </p:nvGrpSpPr>
        <p:grpSpPr>
          <a:xfrm rot="0"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>
              <a:extLst>
                <a:ext uri="{305DC58D-2610-4F6A-ADF1-00D0FB2DE430}">
                  <a16:creationId xmlns:a16="http://schemas.microsoft.com/office/drawing/2010/main" id="{A2E5D41D-7268-4D25-B0FF-8FFF0A5BBBAC}"/>
                </a:ext>
              </a:extLst>
            </p:cNvPr>
            <p:cNvGrpSpPr>
              <a:grpSpLocks noChangeAspect="true"/>
            </p:cNvGrpSpPr>
            <p:nvPr/>
          </p:nvGrpSpPr>
          <p:grpSpPr>
            <a:xfrm rot="0"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>
                <a:extLst>
                  <a:ext uri="{A4B4539F-40D3-48BD-8511-5ADC7DC64433}">
                    <a16:creationId xmlns:a16="http://schemas.microsoft.com/office/drawing/2010/main" id="{8263D853-7CD0-42F9-97B7-F1E330516500}"/>
                  </a:ext>
                </a:extLst>
              </p:cNvPr>
              <p:cNvSpPr/>
              <p:nvPr/>
            </p:nvSpPr>
            <p:spPr>
              <a:xfrm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0" r="r" t="0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>
              <a:extLst>
                <a:ext uri="{3C392551-A8AE-4141-A437-AE9AC2B2C2B4}">
                  <a16:creationId xmlns:a16="http://schemas.microsoft.com/office/drawing/2010/main" id="{0599C89E-55B8-4BAD-8EB5-A36531FE7798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/>
            <a:srcRect b="321"/>
            <a:stretch>
              <a:fillRect/>
            </a:stretch>
          </p:blipFill>
          <p:spPr>
            <a:xfrm rot="-5115457">
              <a:off x="160550" y="152499"/>
              <a:ext cx="3945848" cy="3954260"/>
            </a:xfrm>
            <a:prstGeom prst="rect">
              <a:avLst/>
            </a:prstGeom>
            <a:noFill/>
          </p:spPr>
        </p:pic>
      </p:grpSp>
      <p:sp>
        <p:nvSpPr>
          <p:cNvPr id="7" name="TextBox 7">
            <a:extLst>
              <a:ext uri="{1D6E1401-B3FF-4DB9-B65A-63E696DF8E69}">
                <a16:creationId xmlns:a16="http://schemas.microsoft.com/office/drawing/2010/main" id="{495CDE9E-BFD8-4189-9336-1B61D89280B0}"/>
              </a:ext>
            </a:extLst>
          </p:cNvPr>
          <p:cNvSpPr txBox="1"/>
          <p:nvPr/>
        </p:nvSpPr>
        <p:spPr>
          <a:xfrm rot="0">
            <a:off x="4669076" y="4178375"/>
            <a:ext cx="5729829" cy="123110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r">
              <a:lnSpc>
                <a:spcPts val="9600"/>
              </a:lnSpc>
            </a:pPr>
            <a:r>
              <a:rPr dirty="0" lang="en-US" spc="-80" sz="8000">
                <a:solidFill>
                  <a:srgbClr val="ffffff"/>
                </a:solidFill>
                <a:latin typeface="Graphik Regular"/>
              </a:rPr>
              <a:t>Thank you!</a:t>
            </a:r>
            <a:endParaRPr dirty="0" lang="en-US" spc="-80" sz="8000">
              <a:solidFill>
                <a:srgbClr val="ffffff"/>
              </a:solidFill>
              <a:latin typeface="Graphik Regular"/>
            </a:endParaRPr>
          </a:p>
        </p:txBody>
      </p:sp>
      <p:grpSp>
        <p:nvGrpSpPr>
          <p:cNvPr id="8" name="Group 8">
            <a:extLst>
              <a:ext uri="{FCD9C3FC-81D5-4678-9106-5CAAEDC72555}">
                <a16:creationId xmlns:a16="http://schemas.microsoft.com/office/drawing/2010/main" id="{3EF3BFB2-2C0B-457C-9266-720DD3FDEFEE}"/>
              </a:ext>
            </a:extLst>
          </p:cNvPr>
          <p:cNvGrpSpPr/>
          <p:nvPr/>
        </p:nvGrpSpPr>
        <p:grpSpPr>
          <a:xfrm rot="0">
            <a:off x="517113" y="-1140306"/>
            <a:ext cx="17253778" cy="2017079"/>
            <a:chOff x="0" y="0"/>
            <a:chExt cx="23005032" cy="2689439"/>
          </a:xfrm>
        </p:grpSpPr>
        <p:pic>
          <p:nvPicPr>
            <p:cNvPr id="9" name="Picture 9">
              <a:extLst>
                <a:ext uri="{A07C5C38-9196-4DF8-95B7-8BA65B8A9416}">
                  <a16:creationId xmlns:a16="http://schemas.microsoft.com/office/drawing/2010/main" id="{B3909634-DFEF-4A7A-9619-95D9E57DFFB0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16760969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0" name="Picture 10">
              <a:extLst>
                <a:ext uri="{7BF61304-3414-4264-83E3-0F3CB920ECBD}">
                  <a16:creationId xmlns:a16="http://schemas.microsoft.com/office/drawing/2010/main" id="{BEF2887B-244B-4185-81CF-ED283FB10B64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13408776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1" name="Picture 11">
              <a:extLst>
                <a:ext uri="{44C5BB45-7802-4AAC-9760-C0B1862F9D22}">
                  <a16:creationId xmlns:a16="http://schemas.microsoft.com/office/drawing/2010/main" id="{25419155-6BD8-46B8-82E6-CF046C8BF6D6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10056581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2" name="Picture 12">
              <a:extLst>
                <a:ext uri="{A4ED1AE9-5168-49E5-BBBF-7905E23576A3}">
                  <a16:creationId xmlns:a16="http://schemas.microsoft.com/office/drawing/2010/main" id="{13D88FA2-3CB2-4FD7-88A6-1C9C6E2B25A0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20113162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3" name="Picture 13">
              <a:extLst>
                <a:ext uri="{FF776158-9AFD-40DD-A336-5DE718C058EB}">
                  <a16:creationId xmlns:a16="http://schemas.microsoft.com/office/drawing/2010/main" id="{5A348C40-1B0D-41E1-93E3-20874411222C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6704388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4" name="Picture 14">
              <a:extLst>
                <a:ext uri="{57879C86-3F29-4B81-9AB2-6C465EBEC540}">
                  <a16:creationId xmlns:a16="http://schemas.microsoft.com/office/drawing/2010/main" id="{26545F56-F3B9-4CEB-93B6-5CA87BA0EB1F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3352194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5" name="Picture 15">
              <a:extLst>
                <a:ext uri="{F6D258CD-FD36-4639-82CC-8A9275EDC2D5}">
                  <a16:creationId xmlns:a16="http://schemas.microsoft.com/office/drawing/2010/main" id="{178BA774-8A79-4AF0-9229-12D772529D85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0" y="0"/>
              <a:ext cx="2891870" cy="2689439"/>
            </a:xfrm>
            <a:prstGeom prst="rect">
              <a:avLst/>
            </a:prstGeom>
            <a:noFill/>
          </p:spPr>
        </p:pic>
      </p:grpSp>
      <p:grpSp>
        <p:nvGrpSpPr>
          <p:cNvPr id="16" name="Group 16">
            <a:extLst>
              <a:ext uri="{73516CE3-2DC8-4587-94E1-DC7087EB33BC}">
                <a16:creationId xmlns:a16="http://schemas.microsoft.com/office/drawing/2010/main" id="{EA84BFF9-C35C-4513-BAAB-0198568C1D50}"/>
              </a:ext>
            </a:extLst>
          </p:cNvPr>
          <p:cNvGrpSpPr/>
          <p:nvPr/>
        </p:nvGrpSpPr>
        <p:grpSpPr>
          <a:xfrm rot="0">
            <a:off x="517113" y="9394369"/>
            <a:ext cx="17253778" cy="2017079"/>
            <a:chOff x="0" y="0"/>
            <a:chExt cx="23005032" cy="2689439"/>
          </a:xfrm>
        </p:grpSpPr>
        <p:pic>
          <p:nvPicPr>
            <p:cNvPr id="17" name="Picture 17">
              <a:extLst>
                <a:ext uri="{F363E664-019A-4BB2-9D1E-5FDA9E2A0D7E}">
                  <a16:creationId xmlns:a16="http://schemas.microsoft.com/office/drawing/2010/main" id="{E10BC001-FB6E-45C5-9DAB-C25E90632A56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16760969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8" name="Picture 18">
              <a:extLst>
                <a:ext uri="{DD64B4C3-DF46-4C15-9EC5-21CCFBE0912A}">
                  <a16:creationId xmlns:a16="http://schemas.microsoft.com/office/drawing/2010/main" id="{7B909717-20F1-4553-B368-159295C51C06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13408776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9" name="Picture 19">
              <a:extLst>
                <a:ext uri="{D528564D-0402-4A41-8F3E-F427401DAC8B}">
                  <a16:creationId xmlns:a16="http://schemas.microsoft.com/office/drawing/2010/main" id="{35A01A0E-53D5-4EF3-8262-DD160519B93D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10056581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0" name="Picture 20">
              <a:extLst>
                <a:ext uri="{37C581EF-82B0-4C33-B81F-35C71445CF96}">
                  <a16:creationId xmlns:a16="http://schemas.microsoft.com/office/drawing/2010/main" id="{85CD6A8C-86A7-48A2-8B94-9239F74FF608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20113162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1" name="Picture 21">
              <a:extLst>
                <a:ext uri="{36887530-3ECE-47DF-8188-ADE260D61263}">
                  <a16:creationId xmlns:a16="http://schemas.microsoft.com/office/drawing/2010/main" id="{7FEF6DBA-1F7E-4540-823E-E6C7434304CF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6704388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2" name="Picture 22">
              <a:extLst>
                <a:ext uri="{CB2E1F5F-C6FE-4333-9BA4-743352272A6A}">
                  <a16:creationId xmlns:a16="http://schemas.microsoft.com/office/drawing/2010/main" id="{20572108-1905-43AC-AF51-57FE75BFB0E8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3352194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3" name="Picture 23">
              <a:extLst>
                <a:ext uri="{F0519E09-5528-4AE7-8BA2-0FE81D9737CA}">
                  <a16:creationId xmlns:a16="http://schemas.microsoft.com/office/drawing/2010/main" id="{747E338C-1A15-48F7-A52E-9876149835E0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0" y="0"/>
              <a:ext cx="2891870" cy="2689439"/>
            </a:xfrm>
            <a:prstGeom prst="rect">
              <a:avLst/>
            </a:prstGeom>
            <a:noFill/>
          </p:spPr>
        </p:pic>
      </p:grpSp>
    </p:spTree>
    <p:extLst>
      <p:ext uri="{DAB7EDDC-C910-4D6C-B32D-7E7453D5ED1F}">
        <p14:creationId xmlns:p14="http://schemas.microsoft.com/office/powerpoint/2010/main" val="1715434337787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7AB9F0F4-DA11-498C-8F6E-361D96AE0ABE}">
                <a16:creationId xmlns:a16="http://schemas.microsoft.com/office/drawing/2010/main" id="{3BF727FD-89A9-476D-824F-D366213D34CD}"/>
              </a:ext>
            </a:extLst>
          </p:cNvPr>
          <p:cNvGrpSpPr/>
          <p:nvPr/>
        </p:nvGrpSpPr>
        <p:grpSpPr>
          <a:xfrm rot="0">
            <a:off x="2921593" y="2690784"/>
            <a:ext cx="8673436" cy="3763165"/>
            <a:chOff x="0" y="-792699"/>
            <a:chExt cx="11564588" cy="5017560"/>
          </a:xfrm>
        </p:grpSpPr>
        <p:sp>
          <p:nvSpPr>
            <p:cNvPr id="3" name="TextBox 3">
              <a:extLst>
                <a:ext uri="{35E17C39-024F-493A-A816-A70CF797C890}">
                  <a16:creationId xmlns:a16="http://schemas.microsoft.com/office/drawing/2010/main" id="{6D5C84B5-FDC9-4E22-BDCE-8E26C508C6DC}"/>
                </a:ext>
              </a:extLst>
            </p:cNvPr>
            <p:cNvSpPr txBox="1"/>
            <p:nvPr/>
          </p:nvSpPr>
          <p:spPr>
            <a:xfrm rot="0">
              <a:off x="0" y="-792696"/>
              <a:ext cx="11564588" cy="1625601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dirty="0" lang="en-US" spc="-80" sz="8000">
                  <a:solidFill>
                    <a:srgbClr val="000000"/>
                  </a:solidFill>
                  <a:latin typeface="Graphik Regular"/>
                </a:rPr>
                <a:t>Today's agenda</a:t>
              </a:r>
              <a:endParaRPr dirty="0" lang="en-US" spc="-80" sz="8000">
                <a:solidFill>
                  <a:srgbClr val="000000"/>
                </a:solidFill>
                <a:latin typeface="Graphik Regular"/>
              </a:endParaRPr>
            </a:p>
          </p:txBody>
        </p:sp>
        <p:sp>
          <p:nvSpPr>
            <p:cNvPr id="4" name="TextBox 4">
              <a:extLst>
                <a:ext uri="{601E1287-E695-466D-91A8-40E4F38E9E9C}">
                  <a16:creationId xmlns:a16="http://schemas.microsoft.com/office/drawing/2010/main" id="{36E384E4-983E-4155-9137-B4903A1E2F36}"/>
                </a:ext>
              </a:extLst>
            </p:cNvPr>
            <p:cNvSpPr txBox="1"/>
            <p:nvPr/>
          </p:nvSpPr>
          <p:spPr>
            <a:xfrm rot="0">
              <a:off x="266662" y="1522274"/>
              <a:ext cx="10677213" cy="2702587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dirty="0" lang="en-US" spc="-19" sz="1900">
                  <a:solidFill>
                    <a:srgbClr val="000000"/>
                  </a:solidFill>
                  <a:latin typeface="Graphik Regular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dirty="0" lang="en-US" spc="-19" sz="1900">
                  <a:solidFill>
                    <a:srgbClr val="000000"/>
                  </a:solidFill>
                  <a:latin typeface="Graphik Regular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dirty="0" lang="en-US" spc="-19" sz="1900">
                  <a:solidFill>
                    <a:srgbClr val="000000"/>
                  </a:solidFill>
                  <a:latin typeface="Graphik Regular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dirty="0" lang="en-US" spc="-19" sz="1900">
                  <a:solidFill>
                    <a:srgbClr val="000000"/>
                  </a:solidFill>
                  <a:latin typeface="Graphik Regular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dirty="0" lang="en-US" spc="-19" sz="1900">
                  <a:solidFill>
                    <a:srgbClr val="000000"/>
                  </a:solidFill>
                  <a:latin typeface="Graphik Regular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dirty="0" lang="en-US" spc="-19" sz="1900">
                  <a:solidFill>
                    <a:srgbClr val="000000"/>
                  </a:solidFill>
                  <a:latin typeface="Graphik Regular"/>
                </a:rPr>
                <a:t>Summary</a:t>
              </a:r>
              <a:endParaRPr dirty="0" lang="en-US" spc="-19" sz="1900">
                <a:solidFill>
                  <a:srgbClr val="000000"/>
                </a:solidFill>
                <a:latin typeface="Graphik Regular"/>
              </a:endParaRPr>
            </a:p>
          </p:txBody>
        </p:sp>
      </p:grpSp>
      <p:grpSp>
        <p:nvGrpSpPr>
          <p:cNvPr id="5" name="Group 5">
            <a:extLst>
              <a:ext uri="{8CB03140-A3DC-4537-B08A-962F8CB03800}">
                <a16:creationId xmlns:a16="http://schemas.microsoft.com/office/drawing/2010/main" id="{26C8E4E6-D9F7-4231-B6F1-9877AB821171}"/>
              </a:ext>
            </a:extLst>
          </p:cNvPr>
          <p:cNvGrpSpPr/>
          <p:nvPr/>
        </p:nvGrpSpPr>
        <p:grpSpPr>
          <a:xfrm rot="0">
            <a:off x="15307243" y="-1685151"/>
            <a:ext cx="3545508" cy="3370302"/>
            <a:chOff x="0" y="0"/>
            <a:chExt cx="4727344" cy="4493736"/>
          </a:xfrm>
        </p:grpSpPr>
        <p:grpSp>
          <p:nvGrpSpPr>
            <p:cNvPr id="6" name="Group 6">
              <a:extLst>
                <a:ext uri="{3788B3DE-6F84-46DA-810B-C45D51769AB7}">
                  <a16:creationId xmlns:a16="http://schemas.microsoft.com/office/drawing/2010/main" id="{BB562831-8A4F-40A0-B062-3260EB5B7443}"/>
                </a:ext>
              </a:extLst>
            </p:cNvPr>
            <p:cNvGrpSpPr>
              <a:grpSpLocks noChangeAspect="true"/>
            </p:cNvGrpSpPr>
            <p:nvPr/>
          </p:nvGrpSpPr>
          <p:grpSpPr>
            <a:xfrm rot="0">
              <a:off x="644072" y="410464"/>
              <a:ext cx="4083271" cy="4083271"/>
              <a:chOff x="0" y="0"/>
              <a:chExt cx="6350000" cy="6350000"/>
            </a:xfrm>
          </p:grpSpPr>
          <p:sp>
            <p:nvSpPr>
              <p:cNvPr id="7" name="Freeform 7">
                <a:extLst>
                  <a:ext uri="{30956535-8B7E-4BC4-82E7-4A262065E0C1}">
                    <a16:creationId xmlns:a16="http://schemas.microsoft.com/office/drawing/2010/main" id="{7693F024-E452-409A-AD91-F4A9F446D9FA}"/>
                  </a:ext>
                </a:extLst>
              </p:cNvPr>
              <p:cNvSpPr/>
              <p:nvPr/>
            </p:nvSpPr>
            <p:spPr>
              <a:xfrm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0" r="r" t="0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>
              <a:extLst>
                <a:ext uri="{B2121754-8EB0-4978-9CDA-7E33149695DC}">
                  <a16:creationId xmlns:a16="http://schemas.microsoft.com/office/drawing/2010/main" id="{14C95CCF-9FDF-4940-A371-F84A52D85124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/>
            <a:srcRect b="321"/>
            <a:stretch>
              <a:fillRect/>
            </a:stretch>
          </p:blipFill>
          <p:spPr>
            <a:xfrm rot="0">
              <a:off x="0" y="0"/>
              <a:ext cx="4083271" cy="4091977"/>
            </a:xfrm>
            <a:prstGeom prst="rect">
              <a:avLst/>
            </a:prstGeom>
            <a:noFill/>
          </p:spPr>
        </p:pic>
      </p:grpSp>
      <p:grpSp>
        <p:nvGrpSpPr>
          <p:cNvPr id="9" name="Group 9">
            <a:extLst>
              <a:ext uri="{8C07E8B4-7F07-45D4-B3EF-DED709ABCABB}">
                <a16:creationId xmlns:a16="http://schemas.microsoft.com/office/drawing/2010/main" id="{C29A93CF-658C-492D-81E0-51D820824B60}"/>
              </a:ext>
            </a:extLst>
          </p:cNvPr>
          <p:cNvGrpSpPr/>
          <p:nvPr/>
        </p:nvGrpSpPr>
        <p:grpSpPr>
          <a:xfrm rot="0">
            <a:off x="13610069" y="3458348"/>
            <a:ext cx="3545508" cy="3370302"/>
            <a:chOff x="0" y="0"/>
            <a:chExt cx="4727344" cy="4493736"/>
          </a:xfrm>
        </p:grpSpPr>
        <p:grpSp>
          <p:nvGrpSpPr>
            <p:cNvPr id="10" name="Group 10">
              <a:extLst>
                <a:ext uri="{8830CCD3-35D9-4913-9E8C-562ED343BCC1}">
                  <a16:creationId xmlns:a16="http://schemas.microsoft.com/office/drawing/2010/main" id="{BD49ED22-FF78-41D8-9DD3-98A9AC1DA5FC}"/>
                </a:ext>
              </a:extLst>
            </p:cNvPr>
            <p:cNvGrpSpPr>
              <a:grpSpLocks noChangeAspect="true"/>
            </p:cNvGrpSpPr>
            <p:nvPr/>
          </p:nvGrpSpPr>
          <p:grpSpPr>
            <a:xfrm rot="0">
              <a:off x="644072" y="410464"/>
              <a:ext cx="4083271" cy="4083271"/>
              <a:chOff x="0" y="0"/>
              <a:chExt cx="6350000" cy="6350000"/>
            </a:xfrm>
          </p:grpSpPr>
          <p:sp>
            <p:nvSpPr>
              <p:cNvPr id="11" name="Freeform 11">
                <a:extLst>
                  <a:ext uri="{2FC6AB85-DFBA-4F8B-BEA8-54F964F6EB56}">
                    <a16:creationId xmlns:a16="http://schemas.microsoft.com/office/drawing/2010/main" id="{27F08C40-888E-426A-B02D-E1A7B0CFC27D}"/>
                  </a:ext>
                </a:extLst>
              </p:cNvPr>
              <p:cNvSpPr/>
              <p:nvPr/>
            </p:nvSpPr>
            <p:spPr>
              <a:xfrm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0" r="r" t="0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>
              <a:extLst>
                <a:ext uri="{108B8026-2035-499C-B0CA-0E68F2614512}">
                  <a16:creationId xmlns:a16="http://schemas.microsoft.com/office/drawing/2010/main" id="{C80FAD6D-F7B0-4879-87E6-1AC2BAB45445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/>
            <a:srcRect b="321"/>
            <a:stretch>
              <a:fillRect/>
            </a:stretch>
          </p:blipFill>
          <p:spPr>
            <a:xfrm rot="0">
              <a:off x="0" y="0"/>
              <a:ext cx="4083271" cy="4091977"/>
            </a:xfrm>
            <a:prstGeom prst="rect">
              <a:avLst/>
            </a:prstGeom>
            <a:noFill/>
          </p:spPr>
        </p:pic>
      </p:grpSp>
      <p:grpSp>
        <p:nvGrpSpPr>
          <p:cNvPr id="13" name="Group 13">
            <a:extLst>
              <a:ext uri="{7D09BFD7-8026-4648-A138-CD5D60D68A91}">
                <a16:creationId xmlns:a16="http://schemas.microsoft.com/office/drawing/2010/main" id="{CF1E2D67-E38A-409E-A2F0-A76145B7055C}"/>
              </a:ext>
            </a:extLst>
          </p:cNvPr>
          <p:cNvGrpSpPr/>
          <p:nvPr/>
        </p:nvGrpSpPr>
        <p:grpSpPr>
          <a:xfrm rot="0">
            <a:off x="11912899" y="8601849"/>
            <a:ext cx="3545508" cy="3370302"/>
            <a:chOff x="0" y="0"/>
            <a:chExt cx="4727344" cy="4493736"/>
          </a:xfrm>
        </p:grpSpPr>
        <p:grpSp>
          <p:nvGrpSpPr>
            <p:cNvPr id="14" name="Group 14">
              <a:extLst>
                <a:ext uri="{F940B889-2D99-4406-B97A-9D832B87B18E}">
                  <a16:creationId xmlns:a16="http://schemas.microsoft.com/office/drawing/2010/main" id="{9D6E8DB6-EEF8-439F-BFAC-CDBAC736F1A9}"/>
                </a:ext>
              </a:extLst>
            </p:cNvPr>
            <p:cNvGrpSpPr>
              <a:grpSpLocks noChangeAspect="true"/>
            </p:cNvGrpSpPr>
            <p:nvPr/>
          </p:nvGrpSpPr>
          <p:grpSpPr>
            <a:xfrm rot="0">
              <a:off x="644072" y="410464"/>
              <a:ext cx="4083271" cy="4083271"/>
              <a:chOff x="0" y="0"/>
              <a:chExt cx="6350000" cy="6350000"/>
            </a:xfrm>
          </p:grpSpPr>
          <p:sp>
            <p:nvSpPr>
              <p:cNvPr id="15" name="Freeform 15">
                <a:extLst>
                  <a:ext uri="{7F0CF9E1-A96E-491E-9995-164EDF081389}">
                    <a16:creationId xmlns:a16="http://schemas.microsoft.com/office/drawing/2010/main" id="{9717A62D-3B82-4CFB-936E-78DF91D667E4}"/>
                  </a:ext>
                </a:extLst>
              </p:cNvPr>
              <p:cNvSpPr/>
              <p:nvPr/>
            </p:nvSpPr>
            <p:spPr>
              <a:xfrm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b="b" l="0" r="r" t="0"/>
                <a:pathLst>
                  <a:path h="6350000" w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>
              <a:extLst>
                <a:ext uri="{CFDFDAFA-CE51-491B-ABE6-326017819595}">
                  <a16:creationId xmlns:a16="http://schemas.microsoft.com/office/drawing/2010/main" id="{151B118D-1811-4EAB-9BC2-AB8280AE048B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/>
            <a:srcRect b="321"/>
            <a:stretch>
              <a:fillRect/>
            </a:stretch>
          </p:blipFill>
          <p:spPr>
            <a:xfrm rot="0">
              <a:off x="0" y="0"/>
              <a:ext cx="4083271" cy="4091977"/>
            </a:xfrm>
            <a:prstGeom prst="rect">
              <a:avLst/>
            </a:prstGeom>
            <a:noFill/>
          </p:spPr>
        </p:pic>
      </p:grpSp>
      <p:grpSp>
        <p:nvGrpSpPr>
          <p:cNvPr id="17" name="Group 17">
            <a:extLst>
              <a:ext uri="{33B93F62-AD6D-41C0-8F29-EE3C895BCF39}">
                <a16:creationId xmlns:a16="http://schemas.microsoft.com/office/drawing/2010/main" id="{D538053B-656A-4C71-9A67-62BE93F542A1}"/>
              </a:ext>
            </a:extLst>
          </p:cNvPr>
          <p:cNvGrpSpPr/>
          <p:nvPr/>
        </p:nvGrpSpPr>
        <p:grpSpPr>
          <a:xfrm rot="0"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>
              <a:extLst>
                <a:ext uri="{15A168C6-38A1-456D-B512-54DE6AF3B850}">
                  <a16:creationId xmlns:a16="http://schemas.microsoft.com/office/drawing/2010/main" id="{2B5FE1EE-4FFC-4067-B2A0-3578760E318F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0" y="0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19" name="Picture 19">
              <a:extLst>
                <a:ext uri="{453FDAF1-27B5-4434-9276-72C283A20B13}">
                  <a16:creationId xmlns:a16="http://schemas.microsoft.com/office/drawing/2010/main" id="{A3108352-48A5-4827-A03F-F18D70484149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0" y="3279405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20" name="Picture 20">
              <a:extLst>
                <a:ext uri="{1979ED7A-40F7-4385-94FF-B4570A99173C}">
                  <a16:creationId xmlns:a16="http://schemas.microsoft.com/office/drawing/2010/main" id="{8CD0FEAC-C37E-48C6-836D-D5866B713812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0" y="6558808"/>
              <a:ext cx="3005065" cy="2794710"/>
            </a:xfrm>
            <a:prstGeom prst="rect">
              <a:avLst/>
            </a:prstGeom>
            <a:noFill/>
          </p:spPr>
        </p:pic>
        <p:pic>
          <p:nvPicPr>
            <p:cNvPr id="21" name="Picture 21">
              <a:extLst>
                <a:ext uri="{062E1103-FD32-4D09-AEB8-4CBE554E030B}">
                  <a16:creationId xmlns:a16="http://schemas.microsoft.com/office/drawing/2010/main" id="{DD8C67A2-3EEB-47E6-B310-A9AE88AEBD8C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0" y="9838215"/>
              <a:ext cx="3005065" cy="2794710"/>
            </a:xfrm>
            <a:prstGeom prst="rect">
              <a:avLst/>
            </a:prstGeom>
            <a:noFill/>
          </p:spPr>
        </p:pic>
      </p:grpSp>
    </p:spTree>
    <p:extLst>
      <p:ext uri="{3E7C3D63-0625-4FA3-BE7E-AA597D2B20CD}">
        <p14:creationId xmlns:p14="http://schemas.microsoft.com/office/powerpoint/2010/main" val="1715434337738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E1025EB5-9535-473E-B17B-8983D986A381}">
                <a16:creationId xmlns:a16="http://schemas.microsoft.com/office/drawing/2010/main" id="{52BBC738-15C5-44A0-9F81-98A54BE0C690}"/>
              </a:ext>
            </a:extLst>
          </p:cNvPr>
          <p:cNvGrpSpPr/>
          <p:nvPr/>
        </p:nvGrpSpPr>
        <p:grpSpPr>
          <a:xfrm rot="0">
            <a:off x="517112" y="495300"/>
            <a:ext cx="17253778" cy="9117799"/>
            <a:chOff x="0" y="0"/>
            <a:chExt cx="23005032" cy="12157065"/>
          </a:xfrm>
        </p:grpSpPr>
        <p:pic>
          <p:nvPicPr>
            <p:cNvPr id="3" name="Picture 3">
              <a:extLst>
                <a:ext uri="{6F58A918-68EE-4049-99F1-163AED79766C}">
                  <a16:creationId xmlns:a16="http://schemas.microsoft.com/office/drawing/2010/main" id="{BC897EEE-CBD0-4872-89E6-DCF2A92507C4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6760969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4" name="Picture 4">
              <a:extLst>
                <a:ext uri="{D111653C-2700-4F4E-8A18-5421A9006822}">
                  <a16:creationId xmlns:a16="http://schemas.microsoft.com/office/drawing/2010/main" id="{61A9799D-07EE-48DA-96CA-910DAC2D5610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6760969" y="3155874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5" name="Picture 5">
              <a:extLst>
                <a:ext uri="{79C1B105-DA40-4368-AB37-80B5257FBB03}">
                  <a16:creationId xmlns:a16="http://schemas.microsoft.com/office/drawing/2010/main" id="{3AEFB75D-4DBE-4390-A727-9281C067FBE4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6760969" y="631175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6" name="Picture 6">
              <a:extLst>
                <a:ext uri="{46302C22-9AA4-47D3-9DD9-9C2710F98A89}">
                  <a16:creationId xmlns:a16="http://schemas.microsoft.com/office/drawing/2010/main" id="{D059DBE2-8A09-42B7-ABCA-42CD341C7DDD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6760969" y="9467626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7" name="Picture 7">
              <a:extLst>
                <a:ext uri="{738A9C28-2A78-4637-AAB5-21CBE431B37A}">
                  <a16:creationId xmlns:a16="http://schemas.microsoft.com/office/drawing/2010/main" id="{F828417F-E71F-44AF-A1AC-0702A44049F3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3408776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8" name="Picture 8">
              <a:extLst>
                <a:ext uri="{5407F440-0EE0-4AA0-9323-C26873D7CC02}">
                  <a16:creationId xmlns:a16="http://schemas.microsoft.com/office/drawing/2010/main" id="{70E3B165-0BA1-44E5-A00A-F4FF582033A4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3408776" y="3155874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9" name="Picture 9">
              <a:extLst>
                <a:ext uri="{B093F2BD-400B-4147-93EE-05A3C0768144}">
                  <a16:creationId xmlns:a16="http://schemas.microsoft.com/office/drawing/2010/main" id="{B29EB14D-0E87-4498-A17C-A0DE599BCC9A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3408776" y="631175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0" name="Picture 10">
              <a:extLst>
                <a:ext uri="{83050B59-7792-4240-A1F5-9748D7D34B16}">
                  <a16:creationId xmlns:a16="http://schemas.microsoft.com/office/drawing/2010/main" id="{9D56C751-638E-4236-8DF0-639828B821FB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3408776" y="9467626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1" name="Picture 11">
              <a:extLst>
                <a:ext uri="{253678C9-F31E-472E-BBB2-AC0D48206633}">
                  <a16:creationId xmlns:a16="http://schemas.microsoft.com/office/drawing/2010/main" id="{0CADC82B-0B0F-4381-9602-B2988FF7F2A4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056581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2" name="Picture 12">
              <a:extLst>
                <a:ext uri="{AA64AA01-2F6F-4995-9552-19DECFF7E695}">
                  <a16:creationId xmlns:a16="http://schemas.microsoft.com/office/drawing/2010/main" id="{D1BE291A-E486-4610-ACA2-37FA2AA6093D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056581" y="3155874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3" name="Picture 13">
              <a:extLst>
                <a:ext uri="{B72504D8-D688-4566-AD63-9EEE3CFC70B9}">
                  <a16:creationId xmlns:a16="http://schemas.microsoft.com/office/drawing/2010/main" id="{8C9F5798-3621-4F33-AFAD-7034B53F811F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056581" y="631175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4" name="Picture 14">
              <a:extLst>
                <a:ext uri="{4029F195-40C9-4152-8528-9D3146832680}">
                  <a16:creationId xmlns:a16="http://schemas.microsoft.com/office/drawing/2010/main" id="{67C00EE8-420C-4595-B6FD-4993958E13A2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056581" y="9467626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5" name="Picture 15">
              <a:extLst>
                <a:ext uri="{9FE7E14C-39EF-4C5B-B697-B0760F11D332}">
                  <a16:creationId xmlns:a16="http://schemas.microsoft.com/office/drawing/2010/main" id="{CD7C38CA-8AB7-4B5D-95BB-E3F246A9385C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20113162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6" name="Picture 16">
              <a:extLst>
                <a:ext uri="{6ABA3656-70A0-4C65-9C1C-6F8CC785D6DC}">
                  <a16:creationId xmlns:a16="http://schemas.microsoft.com/office/drawing/2010/main" id="{584CCC1E-AD17-447E-86E5-13F0AF7B0E39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20113162" y="3155874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7" name="Picture 17">
              <a:extLst>
                <a:ext uri="{EBACA19B-11BA-40D6-A31A-4A634AC2077F}">
                  <a16:creationId xmlns:a16="http://schemas.microsoft.com/office/drawing/2010/main" id="{C8790583-2671-45AD-B025-490861A87089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20113162" y="631175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8" name="Picture 18">
              <a:extLst>
                <a:ext uri="{7A2D2661-6FB8-43D8-A817-161BD626768D}">
                  <a16:creationId xmlns:a16="http://schemas.microsoft.com/office/drawing/2010/main" id="{CC9D02AA-F421-4A68-A38B-CC195362DCE6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20113162" y="9467626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19" name="Picture 19">
              <a:extLst>
                <a:ext uri="{B79FE838-91FE-400F-85C0-DEA10AEF3106}">
                  <a16:creationId xmlns:a16="http://schemas.microsoft.com/office/drawing/2010/main" id="{9AD92F63-76C9-4B9F-8D07-22A56D92C0D4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704388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0" name="Picture 20">
              <a:extLst>
                <a:ext uri="{D60CA0CC-E549-43F2-BD0E-A9C3B676C6D4}">
                  <a16:creationId xmlns:a16="http://schemas.microsoft.com/office/drawing/2010/main" id="{6BC25318-5B3A-4A15-8CEE-61574979FF71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704388" y="3155874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1" name="Picture 21">
              <a:extLst>
                <a:ext uri="{A8FC80BA-771F-4CBC-95DB-11ECFBCA7894}">
                  <a16:creationId xmlns:a16="http://schemas.microsoft.com/office/drawing/2010/main" id="{AEC21F9F-9006-4E22-80FE-B54580149958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704388" y="631175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2" name="Picture 22">
              <a:extLst>
                <a:ext uri="{F9D57CE5-E1F3-4807-9CC2-8405CB8AFCE3}">
                  <a16:creationId xmlns:a16="http://schemas.microsoft.com/office/drawing/2010/main" id="{82099519-A671-42D4-AE0B-40D25236FE50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704388" y="9467626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3" name="Picture 23">
              <a:extLst>
                <a:ext uri="{DDAEF80D-4668-4532-B278-D2F803CADC2B}">
                  <a16:creationId xmlns:a16="http://schemas.microsoft.com/office/drawing/2010/main" id="{2498103D-EF63-46B2-85BC-B38EB3F2DF31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352194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4" name="Picture 24">
              <a:extLst>
                <a:ext uri="{853DF9C9-1AB1-4CA9-88B0-B4981E16445F}">
                  <a16:creationId xmlns:a16="http://schemas.microsoft.com/office/drawing/2010/main" id="{2A645877-FF3A-49CC-B63F-C34A0363B8A1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352194" y="3155874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5" name="Picture 25">
              <a:extLst>
                <a:ext uri="{CB466059-D93E-4851-8B5C-03692ED4A2A4}">
                  <a16:creationId xmlns:a16="http://schemas.microsoft.com/office/drawing/2010/main" id="{B458E1D7-5546-4841-A133-F360AAE0DC5C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352194" y="631175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6" name="Picture 26">
              <a:extLst>
                <a:ext uri="{F50DC14A-6D6A-4D6B-B759-60DC4C154981}">
                  <a16:creationId xmlns:a16="http://schemas.microsoft.com/office/drawing/2010/main" id="{BD6DE743-C0C2-4DA6-8BFE-92CB096CB916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352194" y="9467626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7" name="Picture 27">
              <a:extLst>
                <a:ext uri="{E4481B65-9200-41DE-85D6-62A97C01E9C6}">
                  <a16:creationId xmlns:a16="http://schemas.microsoft.com/office/drawing/2010/main" id="{8E6666BA-D2DF-408C-8803-0331C2468A2C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8" name="Picture 28">
              <a:extLst>
                <a:ext uri="{BF131721-88EE-497B-BBE3-C59DB5B985B3}">
                  <a16:creationId xmlns:a16="http://schemas.microsoft.com/office/drawing/2010/main" id="{594059CF-CDAC-4C83-9CA0-DB72B15ECE5E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3155874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29" name="Picture 29">
              <a:extLst>
                <a:ext uri="{5D6F410D-C399-4D72-ACC4-A1A12B034BF0}">
                  <a16:creationId xmlns:a16="http://schemas.microsoft.com/office/drawing/2010/main" id="{A5EB907F-9CB2-4FAD-AD44-5FBBAB532D96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6311750"/>
              <a:ext cx="2891870" cy="2689439"/>
            </a:xfrm>
            <a:prstGeom prst="rect">
              <a:avLst/>
            </a:prstGeom>
            <a:noFill/>
          </p:spPr>
        </p:pic>
        <p:pic>
          <p:nvPicPr>
            <p:cNvPr id="30" name="Picture 30">
              <a:extLst>
                <a:ext uri="{3B8C7772-88D7-4196-AAED-BBAC3E899C4B}">
                  <a16:creationId xmlns:a16="http://schemas.microsoft.com/office/drawing/2010/main" id="{FC17004E-93DE-4B69-B067-94827A3F7536}"/>
                </a:ext>
              </a:extLst>
            </p:cNvPr>
            <p:cNvPicPr>
              <a:picLocks noChangeAspect="true"/>
            </p:cNvPicPr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9467626"/>
              <a:ext cx="2891870" cy="2689439"/>
            </a:xfrm>
            <a:prstGeom prst="rect">
              <a:avLst/>
            </a:prstGeom>
            <a:noFill/>
          </p:spPr>
        </p:pic>
      </p:grpSp>
      <p:sp>
        <p:nvSpPr>
          <p:cNvPr id="31" name="AutoShape 31">
            <a:extLst>
              <a:ext uri="{99D1FFEB-29B3-48A0-A6C4-560F5268CCC6}">
                <a16:creationId xmlns:a16="http://schemas.microsoft.com/office/drawing/2010/main" id="{519DF29F-0D31-4894-9E2C-935C55E57C73}"/>
              </a:ext>
            </a:extLst>
          </p:cNvPr>
          <p:cNvSpPr/>
          <p:nvPr/>
        </p:nvSpPr>
        <p:spPr>
          <a:xfrm rot="0">
            <a:off x="4962668" y="1916287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32" name="Picture 32">
            <a:extLst>
              <a:ext uri="{58206C3B-34AE-4525-8779-035D302369A4}">
                <a16:creationId xmlns:a16="http://schemas.microsoft.com/office/drawing/2010/main" id="{B47F73F6-4262-47E9-9050-1A304A59DE52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b="321"/>
          <a:stretch>
            <a:fillRect/>
          </a:stretch>
        </p:blipFill>
        <p:spPr>
          <a:xfrm rot="10799999">
            <a:off x="1983047" y="1909668"/>
            <a:ext cx="6453902" cy="6467663"/>
          </a:xfrm>
          <a:prstGeom prst="rect">
            <a:avLst/>
          </a:prstGeom>
          <a:noFill/>
        </p:spPr>
      </p:pic>
      <p:sp>
        <p:nvSpPr>
          <p:cNvPr id="33" name="TextBox 33">
            <a:extLst>
              <a:ext uri="{00744FCE-E1D1-4755-9F58-7342B36D945B}">
                <a16:creationId xmlns:a16="http://schemas.microsoft.com/office/drawing/2010/main" id="{15FF5B92-8F9B-4D85-A378-27A41FCFE363}"/>
              </a:ext>
            </a:extLst>
          </p:cNvPr>
          <p:cNvSpPr txBox="1"/>
          <p:nvPr/>
        </p:nvSpPr>
        <p:spPr>
          <a:xfrm rot="0">
            <a:off x="2740733" y="3912393"/>
            <a:ext cx="4481973" cy="243840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9600"/>
              </a:lnSpc>
            </a:pPr>
            <a:r>
              <a:rPr dirty="0" lang="en-US" spc="-80" sz="8000">
                <a:solidFill>
                  <a:srgbClr val="ffffff"/>
                </a:solidFill>
                <a:latin typeface="Graphik Regular"/>
              </a:rPr>
              <a:t>Project Recap</a:t>
            </a:r>
            <a:endParaRPr dirty="0" lang="en-US" spc="-80" sz="8000">
              <a:solidFill>
                <a:srgbClr val="ffffff"/>
              </a:solidFill>
              <a:latin typeface="Graphik Regular"/>
            </a:endParaRPr>
          </a:p>
        </p:txBody>
      </p:sp>
      <p:sp>
        <p:nvSpPr>
          <p:cNvPr id="34" name="TextBox 33">
            <a:extLst>
              <a:ext uri="{AAF84303-E195-43AE-B6C7-E69D527131CE}">
                <a16:creationId xmlns:a16="http://schemas.microsoft.com/office/drawing/2010/main" id="{81542A3D-7457-4A7C-9DCA-899AA3006384}"/>
              </a:ext>
            </a:extLst>
          </p:cNvPr>
          <p:cNvSpPr txBox="1"/>
          <p:nvPr/>
        </p:nvSpPr>
        <p:spPr>
          <a:xfrm rot="0">
            <a:off x="8916762" y="2225306"/>
            <a:ext cx="6982120" cy="5637438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/>
            <a:r>
              <a:rPr b="0" dirty="0" lang="en-US" sz="2800">
                <a:latin typeface="Colaborate"/>
              </a:rPr>
              <a:t>Social Buzz, a burgeoning social media unicorn, is gearing up for rapid expansion. To fuel this growth, Accenture has embarked on a dynamic three-month collaboration. Their mission:</a:t>
            </a:r>
          </a:p>
          <a:p>
            <a:pPr>
              <a:buAutoNum type="arabicPeriod"/>
            </a:pPr>
            <a:r>
              <a:rPr b="0" dirty="0" lang="en-US" sz="2800">
                <a:latin typeface="Colaborate"/>
              </a:rPr>
              <a:t>Conduct an extensive audit of Social Buzz's big data practice.</a:t>
            </a:r>
          </a:p>
          <a:p>
            <a:pPr>
              <a:buAutoNum type="arabicPeriod"/>
            </a:pPr>
            <a:r>
              <a:rPr b="0" dirty="0" lang="en-US" sz="2800">
                <a:latin typeface="Colaborate"/>
              </a:rPr>
              <a:t>Craft strategic recommendations aimed at ensuring a smooth and successful IPO.</a:t>
            </a:r>
          </a:p>
          <a:p>
            <a:pPr>
              <a:buAutoNum type="arabicPeriod"/>
            </a:pPr>
            <a:r>
              <a:rPr b="0" dirty="0" lang="en-US" sz="2800">
                <a:latin typeface="Colaborate"/>
              </a:rPr>
              <a:t>Delve into an in-depth analysis of Social Buzz's content categories to unveil the top five categories commanding the highest aggregate popularity.</a:t>
            </a:r>
            <a:endParaRPr b="0" dirty="0" lang="en-US" sz="2800">
              <a:latin typeface="Colaborate"/>
            </a:endParaRPr>
          </a:p>
        </p:txBody>
      </p:sp>
    </p:spTree>
    <p:extLst>
      <p:ext uri="{61248E3D-357E-4EF3-8DD7-537BA980CAFB}">
        <p14:creationId xmlns:p14="http://schemas.microsoft.com/office/powerpoint/2010/main" val="1715434337742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8;p16">
            <a:extLst>
              <a:ext uri="{DCFE1712-534D-46B5-8A2C-BBEA04D2E5BD}">
                <a16:creationId xmlns:a16="http://schemas.microsoft.com/office/drawing/2010/main" id="{A9BBC735-D417-4E50-88C5-06FFDF1B9042}"/>
              </a:ext>
            </a:extLst>
          </p:cNvPr>
          <p:cNvGrpSpPr/>
          <p:nvPr/>
        </p:nvGrpSpPr>
        <p:grpSpPr>
          <a:xfrm rot="0"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3" name="Google Shape;189;p16">
              <a:extLst>
                <a:ext uri="{4C26E609-A09C-4651-A739-4116717E974B}">
                  <a16:creationId xmlns:a16="http://schemas.microsoft.com/office/drawing/2010/main" id="{32FEC8FE-C49A-4F69-BFCB-53E17B2D2838}"/>
                </a:ext>
              </a:extLst>
            </p:cNvPr>
            <p:cNvSpPr/>
            <p:nvPr/>
          </p:nvSpPr>
          <p:spPr>
            <a:xfrm rot="0">
              <a:off x="644072" y="410464"/>
              <a:ext cx="4083271" cy="4083271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" name="Google Shape;190;p16">
              <a:extLst>
                <a:ext uri="{B70CCB38-AEEF-4024-8AEC-AE7CAAB3A268}">
                  <a16:creationId xmlns:a16="http://schemas.microsoft.com/office/drawing/2010/main" id="{BBA66DFB-1DA1-484C-9CF5-755242BE207B}"/>
                </a:ext>
              </a:extLst>
            </p:cNvPr>
            <p:cNvPicPr/>
            <p:nvPr/>
          </p:nvPicPr>
          <p:blipFill>
            <a:blip r:embed="rId2"/>
            <a:srcRect b="320"/>
            <a:stretch>
              <a:fillRect/>
            </a:stretch>
          </p:blipFill>
          <p:spPr>
            <a:xfrm rot="0">
              <a:off x="0" y="0"/>
              <a:ext cx="4083271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Google Shape;191;p16">
            <a:extLst>
              <a:ext uri="{58D4A256-AFB3-4907-B26E-FB54B5F5943B}">
                <a16:creationId xmlns:a16="http://schemas.microsoft.com/office/drawing/2010/main" id="{D7166BB6-DE0D-4AB6-9B5A-427A9F29E234}"/>
              </a:ext>
            </a:extLst>
          </p:cNvPr>
          <p:cNvSpPr/>
          <p:nvPr/>
        </p:nvSpPr>
        <p:spPr>
          <a:xfrm rot="0">
            <a:off x="0" y="0"/>
            <a:ext cx="9964483" cy="10287000"/>
          </a:xfrm>
          <a:prstGeom prst="rect">
            <a:avLst/>
          </a:prstGeom>
          <a:solidFill>
            <a:srgbClr val="a100ff"/>
          </a:solidFill>
          <a:ln cap="flat" w="9525">
            <a:solidFill>
              <a:srgbClr val="a100ff"/>
            </a:solidFill>
            <a:prstDash val="solid"/>
            <a:round/>
          </a:ln>
        </p:spPr>
        <p:txBody>
          <a:bodyPr anchor="t" bIns="45700" lIns="91425" rIns="91425" rtlCol="0" spcFirstLastPara="true" tIns="45700" wrap="square">
            <a:no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rgbClr val="000000"/>
                </a:solidFill>
                <a:latin typeface="Calibri"/>
              </a:rPr>
              <a:t/>
            </a:r>
            <a:endParaRPr b="0" baseline="0" cap="none" dirty="0" i="0" lang="en-US" spc="0" strike="noStrike" sz="1800" u="none">
              <a:ln>
                <a:noFill/>
              </a:ln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6" name="Google Shape;192;p16">
            <a:extLst>
              <a:ext uri="{037F7368-DEA6-40C3-854B-0B14DD5EE3D4}">
                <a16:creationId xmlns:a16="http://schemas.microsoft.com/office/drawing/2010/main" id="{75A5BB87-10B5-4A5B-A6F8-2ABD4C8687FA}"/>
              </a:ext>
            </a:extLst>
          </p:cNvPr>
          <p:cNvGrpSpPr/>
          <p:nvPr/>
        </p:nvGrpSpPr>
        <p:grpSpPr>
          <a:xfrm rot="0">
            <a:off x="-146278" y="406153"/>
            <a:ext cx="2253799" cy="9474693"/>
            <a:chOff x="0" y="0"/>
            <a:chExt cx="3005065" cy="12632924"/>
          </a:xfrm>
        </p:grpSpPr>
        <p:pic>
          <p:nvPicPr>
            <p:cNvPr id="7" name="Google Shape;193;p16">
              <a:extLst>
                <a:ext uri="{9E90BA46-D493-4724-A1C0-0B8AE32A0B5D}">
                  <a16:creationId xmlns:a16="http://schemas.microsoft.com/office/drawing/2010/main" id="{6C151497-A1C6-41AC-99B4-1AF73F87BF94}"/>
                </a:ext>
              </a:extLst>
            </p:cNvPr>
            <p:cNvPicPr/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94;p16">
              <a:extLst>
                <a:ext uri="{52FA9674-185A-42AF-B7EA-21FF61E6DD0B}">
                  <a16:creationId xmlns:a16="http://schemas.microsoft.com/office/drawing/2010/main" id="{28247CC9-9EBB-40E4-B2CE-56777B5D730E}"/>
                </a:ext>
              </a:extLst>
            </p:cNvPr>
            <p:cNvPicPr/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195;p16">
              <a:extLst>
                <a:ext uri="{C737596B-98C9-4260-99DC-758CF2B69A70}">
                  <a16:creationId xmlns:a16="http://schemas.microsoft.com/office/drawing/2010/main" id="{3CF674B3-B30C-421C-A08F-C59E1A836646}"/>
                </a:ext>
              </a:extLst>
            </p:cNvPr>
            <p:cNvPicPr/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0" y="6558808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96;p16">
              <a:extLst>
                <a:ext uri="{CF81E3B9-0B52-47AA-A764-C772C570D3A0}">
                  <a16:creationId xmlns:a16="http://schemas.microsoft.com/office/drawing/2010/main" id="{18A00DAE-7052-4A0F-8DD8-459D0F9E8868}"/>
                </a:ext>
              </a:extLst>
            </p:cNvPr>
            <p:cNvPicPr/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0" y="983821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oogle Shape;197;p16">
            <a:extLst>
              <a:ext uri="{E8053DA5-F7A5-4EF4-BB13-AB5FA857D621}">
                <a16:creationId xmlns:a16="http://schemas.microsoft.com/office/drawing/2010/main" id="{2129E30B-309D-4927-8BF9-AE910C5C77A8}"/>
              </a:ext>
            </a:extLst>
          </p:cNvPr>
          <p:cNvGrpSpPr/>
          <p:nvPr/>
        </p:nvGrpSpPr>
        <p:grpSpPr>
          <a:xfrm rot="0">
            <a:off x="1298688" y="1348561"/>
            <a:ext cx="3554343" cy="3413097"/>
            <a:chOff x="0" y="-1"/>
            <a:chExt cx="4739123" cy="4550798"/>
          </a:xfrm>
        </p:grpSpPr>
        <p:sp>
          <p:nvSpPr>
            <p:cNvPr id="12" name="Google Shape;198;p16">
              <a:extLst>
                <a:ext uri="{4D177433-21F3-41F1-97EB-0CFF82A611FB}">
                  <a16:creationId xmlns:a16="http://schemas.microsoft.com/office/drawing/2010/main" id="{5EDD20FF-2C6B-43E7-AD15-A2053EB7390F}"/>
                </a:ext>
              </a:extLst>
            </p:cNvPr>
            <p:cNvSpPr/>
            <p:nvPr/>
          </p:nvSpPr>
          <p:spPr>
            <a:xfrm rot="0">
              <a:off x="0" y="656398"/>
              <a:ext cx="3894399" cy="3894399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="t" bIns="45700" lIns="91425" rIns="91425" rtlCol="0" spcFirstLastPara="true" tIns="45700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800" u="none">
                  <a:ln>
                    <a:noFill/>
                  </a:ln>
                  <a:solidFill>
                    <a:srgbClr val="000000"/>
                  </a:solidFill>
                  <a:latin typeface="Calibri"/>
                </a:rPr>
                <a:t/>
              </a:r>
              <a:endParaRPr b="0" baseline="0" cap="none" dirty="0" i="0" lang="en-US" spc="0" strike="noStrike" sz="1800" u="none">
                <a:ln>
                  <a:noFill/>
                </a:ln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13" name="Google Shape;199;p16">
              <a:extLst>
                <a:ext uri="{E5EEF8F0-4B46-40E9-BADA-D27B8A5201F9}">
                  <a16:creationId xmlns:a16="http://schemas.microsoft.com/office/drawing/2010/main" id="{E8E08023-C7A0-42A0-A794-DCE2A97E46BF}"/>
                </a:ext>
              </a:extLst>
            </p:cNvPr>
            <p:cNvPicPr/>
            <p:nvPr/>
          </p:nvPicPr>
          <p:blipFill>
            <a:blip r:embed="rId4"/>
            <a:srcRect b="320"/>
            <a:stretch>
              <a:fillRect/>
            </a:stretch>
          </p:blipFill>
          <p:spPr>
            <a:xfrm rot="-5115457">
              <a:off x="686266" y="150511"/>
              <a:ext cx="3894399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200;p16">
            <a:extLst>
              <a:ext uri="{EE685D67-7C8E-4916-AE9D-4D78DFCC6787}">
                <a16:creationId xmlns:a16="http://schemas.microsoft.com/office/drawing/2010/main" id="{9E7ED074-3899-4A14-A6DD-9EAD0603D1C1}"/>
              </a:ext>
            </a:extLst>
          </p:cNvPr>
          <p:cNvGrpSpPr/>
          <p:nvPr/>
        </p:nvGrpSpPr>
        <p:grpSpPr>
          <a:xfrm rot="0"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15" name="Google Shape;201;p16">
              <a:extLst>
                <a:ext uri="{B942FF10-60E4-450D-BDCB-8BFDC6865793}">
                  <a16:creationId xmlns:a16="http://schemas.microsoft.com/office/drawing/2010/main" id="{3EC75D69-8CEB-4793-8E50-2CA062CF9765}"/>
                </a:ext>
              </a:extLst>
            </p:cNvPr>
            <p:cNvSpPr/>
            <p:nvPr/>
          </p:nvSpPr>
          <p:spPr>
            <a:xfrm rot="0">
              <a:off x="644072" y="410464"/>
              <a:ext cx="4083271" cy="4083271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6" name="Google Shape;202;p16">
              <a:extLst>
                <a:ext uri="{D89E118A-00A1-492D-A194-F92208B4163B}">
                  <a16:creationId xmlns:a16="http://schemas.microsoft.com/office/drawing/2010/main" id="{040EBFD9-1750-4AC6-BA7E-9405B70909BB}"/>
                </a:ext>
              </a:extLst>
            </p:cNvPr>
            <p:cNvPicPr/>
            <p:nvPr/>
          </p:nvPicPr>
          <p:blipFill>
            <a:blip r:embed="rId2"/>
            <a:srcRect b="320"/>
            <a:stretch>
              <a:fillRect/>
            </a:stretch>
          </p:blipFill>
          <p:spPr>
            <a:xfrm rot="0">
              <a:off x="0" y="0"/>
              <a:ext cx="4083271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204;p16">
            <a:extLst>
              <a:ext uri="{1BAB4894-A16C-40B7-B1C4-FB805A3CCBB8}">
                <a16:creationId xmlns:a16="http://schemas.microsoft.com/office/drawing/2010/main" id="{860B1C13-AF21-4282-9A82-C687D72835B7}"/>
              </a:ext>
            </a:extLst>
          </p:cNvPr>
          <p:cNvSpPr txBox="1"/>
          <p:nvPr/>
        </p:nvSpPr>
        <p:spPr>
          <a:xfrm rot="0">
            <a:off x="3069738" y="2308953"/>
            <a:ext cx="5786868" cy="1231106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spAutoFit/>
          </a:bodyPr>
          <a:lstStyle/>
          <a:p>
            <a:pPr algn="l" indent="0" lvl="0" marL="0" marR="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cs-CZ" spc="0" strike="noStrike" sz="8000" u="none">
                <a:ln>
                  <a:noFill/>
                </a:ln>
                <a:solidFill>
                  <a:srgbClr val="ffffff"/>
                </a:solidFill>
                <a:latin typeface="Arial"/>
              </a:rPr>
              <a:t>Problem</a:t>
            </a:r>
            <a:endParaRPr b="0" baseline="0" cap="none" dirty="0" i="0" lang="cs-CZ" spc="0" strike="noStrike" sz="8000" u="none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Google Shape;205;p16">
            <a:extLst>
              <a:ext uri="{460027AA-530E-42A8-AB44-116496573239}">
                <a16:creationId xmlns:a16="http://schemas.microsoft.com/office/drawing/2010/main" id="{47BF46BA-6D67-4026-80FA-0EA0993F3478}"/>
              </a:ext>
            </a:extLst>
          </p:cNvPr>
          <p:cNvSpPr txBox="1"/>
          <p:nvPr/>
        </p:nvSpPr>
        <p:spPr>
          <a:xfrm rot="0">
            <a:off x="3043875" y="4761661"/>
            <a:ext cx="6532197" cy="4814678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spAutoFit/>
          </a:bodyPr>
          <a:lstStyle/>
          <a:p>
            <a:pPr algn="l" indent="-457200" lvl="0" marL="45720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dirty="0" lang="en-US" sz="2800">
                <a:solidFill>
                  <a:srgbClr val="ffffff"/>
                </a:solidFill>
                <a:latin typeface="Roboto"/>
              </a:rPr>
              <a:t>Utilize advanced analytics to sift through the daily influx of over </a:t>
            </a:r>
            <a:r>
              <a:rPr b="1" dirty="0" lang="en-US" sz="2800">
                <a:solidFill>
                  <a:srgbClr val="ffffff"/>
                </a:solidFill>
                <a:latin typeface="Roboto"/>
              </a:rPr>
              <a:t>100,000</a:t>
            </a:r>
            <a:r>
              <a:rPr b="1" dirty="0" lang="en-US" sz="2800">
                <a:solidFill>
                  <a:srgbClr val="ffffff"/>
                </a:solidFill>
                <a:latin typeface="Roboto"/>
              </a:rPr>
              <a:t> content pieces and extract valuable insights</a:t>
            </a:r>
            <a:r>
              <a:rPr b="1" dirty="0" lang="en-US" sz="3600">
                <a:solidFill>
                  <a:srgbClr val="ffffff"/>
                </a:solidFill>
                <a:latin typeface="Roboto"/>
              </a:rPr>
              <a:t>.</a:t>
            </a:r>
          </a:p>
          <a:p>
            <a:pPr algn="l" indent="-457200" lvl="0" marL="45720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dirty="0" lang="en-US" sz="3600">
                <a:solidFill>
                  <a:srgbClr val="ffffff"/>
                </a:solidFill>
                <a:latin typeface="Roboto"/>
              </a:rPr>
              <a:t/>
            </a:r>
          </a:p>
          <a:p>
            <a:pPr algn="l" indent="-4572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dirty="0" lang="en-US" sz="2800">
                <a:solidFill>
                  <a:srgbClr val="ffffff"/>
                </a:solidFill>
                <a:latin typeface="Roboto"/>
              </a:rPr>
              <a:t>Implement targeted advertising and personalized recommendations to optimize user engagement and drive revenue from a user base spanning tens of millions</a:t>
            </a:r>
            <a:r>
              <a:rPr dirty="0" lang="en-US" sz="3600">
                <a:solidFill>
                  <a:srgbClr val="ffffff"/>
                </a:solidFill>
                <a:latin typeface="Söhne"/>
              </a:rPr>
              <a:t>.</a:t>
            </a:r>
            <a:endParaRPr dirty="0" lang="en-US" sz="3600">
              <a:solidFill>
                <a:srgbClr val="ffffff"/>
              </a:solidFill>
              <a:latin typeface="Söhne"/>
            </a:endParaRPr>
          </a:p>
        </p:txBody>
      </p:sp>
      <p:pic>
        <p:nvPicPr>
          <p:cNvPr id="19" name="">
            <a:extLst>
              <a:ext uri="{B4E9FB9F-92B6-4BB2-B222-541300FAAE39}">
                <a16:creationId xmlns:a16="http://schemas.microsoft.com/office/drawing/2010/main" id="{F9BCA662-7DC4-43BC-A8DE-84C035F74BFD}"/>
              </a:ext>
            </a:extLst>
          </p:cNvPr>
          <p:cNvPicPr>
            <a:picLocks noChangeAspect="true"/>
          </p:cNvPicPr>
          <p:nvPr/>
        </p:nvPicPr>
        <p:blipFill>
          <a:blip r:embed="rId5"/>
          <a:srcRect b="0" l="13570" r="16320" t="0"/>
          <a:stretch>
            <a:fillRect/>
          </a:stretch>
        </p:blipFill>
        <p:spPr>
          <a:xfrm flipH="false" flipV="false" rot="0">
            <a:off x="12280497" y="2225344"/>
            <a:ext cx="4630064" cy="6584994"/>
          </a:xfrm>
          <a:prstGeom prst="rect">
            <a:avLst/>
          </a:prstGeom>
          <a:noFill/>
        </p:spPr>
      </p:pic>
    </p:spTree>
    <p:extLst>
      <p:ext uri="{46E632B5-008B-4071-A700-D33D6CC5DDF3}">
        <p14:creationId xmlns:p14="http://schemas.microsoft.com/office/powerpoint/2010/main" val="1715434337748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14;p17">
            <a:extLst>
              <a:ext uri="{3AC7BED9-CC8F-4339-ADDF-6F09197348BE}">
                <a16:creationId xmlns:a16="http://schemas.microsoft.com/office/drawing/2010/main" id="{F03FD57E-7595-4B45-9A8C-C0E5BE30068F}"/>
              </a:ext>
            </a:extLst>
          </p:cNvPr>
          <p:cNvGrpSpPr/>
          <p:nvPr/>
        </p:nvGrpSpPr>
        <p:grpSpPr>
          <a:xfrm rot="0">
            <a:off x="506723" y="406153"/>
            <a:ext cx="9939843" cy="9474693"/>
            <a:chOff x="0" y="0"/>
            <a:chExt cx="13253125" cy="12632924"/>
          </a:xfrm>
        </p:grpSpPr>
        <p:pic>
          <p:nvPicPr>
            <p:cNvPr id="3" name="Google Shape;215;p17">
              <a:extLst>
                <a:ext uri="{667FCF60-714E-4385-A8B1-0DA7E1225566}">
                  <a16:creationId xmlns:a16="http://schemas.microsoft.com/office/drawing/2010/main" id="{D32AE47D-5281-4B23-9924-5CD6492D94F1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16;p17">
              <a:extLst>
                <a:ext uri="{FA6CD9E0-485F-47EF-BB69-5BDA99E32F8B}">
                  <a16:creationId xmlns:a16="http://schemas.microsoft.com/office/drawing/2010/main" id="{E6644301-DCB7-49C4-982C-7DBE43803F4A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416020" y="983821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17;p17">
              <a:extLst>
                <a:ext uri="{C525ACE8-C841-474F-B823-C0AFF6EFD377}">
                  <a16:creationId xmlns:a16="http://schemas.microsoft.com/office/drawing/2010/main" id="{054B6886-2499-4658-BD71-0C9C43468DB1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18;p17">
              <a:extLst>
                <a:ext uri="{C865CA25-2801-40D1-9896-CDCA38A2B41A}">
                  <a16:creationId xmlns:a16="http://schemas.microsoft.com/office/drawing/2010/main" id="{E61C7E52-F55A-47F2-B4E3-D7B25577F6F9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19;p17">
              <a:extLst>
                <a:ext uri="{AD44AE8A-AAA0-4B92-AEAA-087A541840AC}">
                  <a16:creationId xmlns:a16="http://schemas.microsoft.com/office/drawing/2010/main" id="{8A731791-34FF-4E10-832E-2A574D456AC5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6558808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220;p17">
              <a:extLst>
                <a:ext uri="{6A340A5A-4014-47E7-B4F2-1D60EE975941}">
                  <a16:creationId xmlns:a16="http://schemas.microsoft.com/office/drawing/2010/main" id="{3F09B558-9BE1-4E0E-A04D-2A96B5BB3F75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983821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221;p17">
              <a:extLst>
                <a:ext uri="{A4B788CD-4FD3-45AD-A1B8-03D77662CCD8}">
                  <a16:creationId xmlns:a16="http://schemas.microsoft.com/office/drawing/2010/main" id="{16396F3E-69F8-47B2-9C17-5C51631AB787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222;p17">
              <a:extLst>
                <a:ext uri="{00E6DFF0-B0E3-4303-B06F-2E99E73FF7DD}">
                  <a16:creationId xmlns:a16="http://schemas.microsoft.com/office/drawing/2010/main" id="{4E607EF5-0AAD-49A9-8131-9B28A83BF4E3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832040" y="983821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223;p17">
              <a:extLst>
                <a:ext uri="{A34ADEA0-6C0C-4C62-9839-3818F2E27FCE}">
                  <a16:creationId xmlns:a16="http://schemas.microsoft.com/office/drawing/2010/main" id="{CB30AEA0-1C31-4C3B-ABB3-A48CEE488190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24806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24;p17">
              <a:extLst>
                <a:ext uri="{165C82DC-D78A-4B76-9897-42E7301ABB26}">
                  <a16:creationId xmlns:a16="http://schemas.microsoft.com/office/drawing/2010/main" id="{33AFE43E-A9EC-4AB6-BBA7-C42811B381DF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24806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225;p17">
              <a:extLst>
                <a:ext uri="{72C5CF52-6814-4155-AB79-27D7C5DF3D80}">
                  <a16:creationId xmlns:a16="http://schemas.microsoft.com/office/drawing/2010/main" id="{2A254E6F-7031-4AE0-9065-3A4B91DB23B2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248061" y="6558808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226;p17">
              <a:extLst>
                <a:ext uri="{E93941FC-7159-4564-9912-210EA300524F}">
                  <a16:creationId xmlns:a16="http://schemas.microsoft.com/office/drawing/2010/main" id="{4F7F8791-DE80-4165-BD30-4B39D5D1E4AE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248061" y="983821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227;p17">
            <a:extLst>
              <a:ext uri="{76733EE4-DAF0-4EFC-AC9E-94C8018F9926}">
                <a16:creationId xmlns:a16="http://schemas.microsoft.com/office/drawing/2010/main" id="{09C908F5-D91B-49E6-9BCD-ED45EEB29564}"/>
              </a:ext>
            </a:extLst>
          </p:cNvPr>
          <p:cNvSpPr/>
          <p:nvPr/>
        </p:nvSpPr>
        <p:spPr>
          <a:xfrm rot="0">
            <a:off x="2110745" y="1825527"/>
            <a:ext cx="6750814" cy="6635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rPr>
              <a:t/>
            </a:r>
            <a:endParaRPr b="0" baseline="0" cap="none" dirty="0" i="0" lang="en-US" spc="0" strike="noStrike" sz="1400" u="none">
              <a:ln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Google Shape;228;p17">
            <a:extLst>
              <a:ext uri="{C28B836F-1B2E-4FA7-82DC-33DB7DF6A11B}">
                <a16:creationId xmlns:a16="http://schemas.microsoft.com/office/drawing/2010/main" id="{C1103A5B-E330-4798-9E48-ACACFFF1742A}"/>
              </a:ext>
            </a:extLst>
          </p:cNvPr>
          <p:cNvSpPr/>
          <p:nvPr/>
        </p:nvSpPr>
        <p:spPr>
          <a:xfrm rot="0">
            <a:off x="11828555" y="7200900"/>
            <a:ext cx="2079625" cy="2079625"/>
          </a:xfrm>
          <a:custGeom>
            <a:avLst/>
            <a:gdLst/>
            <a:ahLst/>
            <a:cxnLst/>
            <a:rect b="b" l="0" r="r" t="0"/>
            <a:pathLst>
              <a:path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rPr>
              <a:t/>
            </a:r>
            <a:endParaRPr b="0" baseline="0" cap="none" dirty="0" i="0" lang="en-US" spc="0" strike="noStrike" sz="1400" u="none">
              <a:ln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Google Shape;229;p17">
            <a:extLst>
              <a:ext uri="{8A5EEE49-9F12-4C85-8EDD-AF15C2BD3E67}">
                <a16:creationId xmlns:a16="http://schemas.microsoft.com/office/drawing/2010/main" id="{7CBCA7EE-FAF0-4140-B7A4-3C8960BA0D91}"/>
              </a:ext>
            </a:extLst>
          </p:cNvPr>
          <p:cNvSpPr/>
          <p:nvPr/>
        </p:nvSpPr>
        <p:spPr>
          <a:xfrm rot="0">
            <a:off x="11825797" y="4221947"/>
            <a:ext cx="2085137" cy="2085137"/>
          </a:xfrm>
          <a:custGeom>
            <a:avLst/>
            <a:gdLst/>
            <a:ahLst/>
            <a:cxnLst/>
            <a:rect b="b" l="0" r="r" t="0"/>
            <a:pathLst>
              <a:path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="t" bIns="45700" lIns="91425" rIns="91425" rtlCol="0" spcFirstLastPara="true" tIns="45700" wrap="square">
            <a:no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rgbClr val="000000"/>
                </a:solidFill>
                <a:latin typeface="Calibri"/>
              </a:rPr>
              <a:t/>
            </a:r>
            <a:endParaRPr b="0" baseline="0" cap="none" dirty="0" i="0" lang="en-US" spc="0" strike="noStrike" sz="1800" u="none">
              <a:ln>
                <a:noFill/>
              </a:ln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" name="Google Shape;230;p17">
            <a:extLst>
              <a:ext uri="{C7381477-FEC9-4926-84D3-27A58A440210}">
                <a16:creationId xmlns:a16="http://schemas.microsoft.com/office/drawing/2010/main" id="{D0014640-6394-4E07-BEA0-F27A54D3B8E3}"/>
              </a:ext>
            </a:extLst>
          </p:cNvPr>
          <p:cNvGrpSpPr/>
          <p:nvPr/>
        </p:nvGrpSpPr>
        <p:grpSpPr>
          <a:xfrm rot="0">
            <a:off x="11411516" y="4002070"/>
            <a:ext cx="2187043" cy="2122801"/>
            <a:chOff x="-23041" y="66269"/>
            <a:chExt cx="6542158" cy="6349986"/>
          </a:xfrm>
        </p:grpSpPr>
        <p:sp>
          <p:nvSpPr>
            <p:cNvPr id="19" name="Google Shape;231;p17">
              <a:extLst>
                <a:ext uri="{C1EB5149-11C4-432F-A07D-790285E7B34F}">
                  <a16:creationId xmlns:a16="http://schemas.microsoft.com/office/drawing/2010/main" id="{8FF3DC68-9237-4272-B792-1C35C1622882}"/>
                </a:ext>
              </a:extLst>
            </p:cNvPr>
            <p:cNvSpPr/>
            <p:nvPr/>
          </p:nvSpPr>
          <p:spPr>
            <a:xfrm rot="0">
              <a:off x="-23041" y="119185"/>
              <a:ext cx="6542158" cy="6244242"/>
            </a:xfrm>
            <a:custGeom>
              <a:avLst/>
              <a:gdLst/>
              <a:ahLst/>
              <a:cxnLst/>
              <a:rect b="b" l="0" r="r" t="0"/>
              <a:pathLst>
                <a:path h="6244243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4"/>
                    <a:pt x="3271080" y="6239248"/>
                  </a:cubicBezTo>
                  <a:cubicBezTo>
                    <a:pt x="4388044" y="6244244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4" y="1"/>
                    <a:pt x="3271080" y="4996"/>
                  </a:cubicBezTo>
                  <a:close/>
                </a:path>
              </a:pathLst>
            </a:custGeom>
            <a:blipFill dpi="0" rotWithShape="1">
              <a:blip r:embed="rId3"/>
              <a:stretch>
                <a:fillRect b="-166616" l="-162887" r="-160680" t="-16677"/>
              </a:stretch>
            </a:blipFill>
            <a:ln cap="flat" w="9525">
              <a:solidFill>
                <a:srgbClr val="00baff"/>
              </a:solidFill>
              <a:prstDash val="solid"/>
              <a:round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Google Shape;232;p17">
              <a:extLst>
                <a:ext uri="{C6EEFFC2-60F7-4B72-80F6-E683E23E39C4}">
                  <a16:creationId xmlns:a16="http://schemas.microsoft.com/office/drawing/2010/main" id="{44ACA349-D163-40B5-A638-A4B986D8BEE2}"/>
                </a:ext>
              </a:extLst>
            </p:cNvPr>
            <p:cNvSpPr/>
            <p:nvPr/>
          </p:nvSpPr>
          <p:spPr>
            <a:xfrm rot="0">
              <a:off x="73038" y="66269"/>
              <a:ext cx="6350000" cy="6349986"/>
            </a:xfrm>
            <a:custGeom>
              <a:avLst/>
              <a:gdLst/>
              <a:ahLst/>
              <a:cxnLst/>
              <a:rect b="b" l="0" r="r" t="0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" name="Google Shape;233;p17">
            <a:extLst>
              <a:ext uri="{3DEFBF58-57A7-4848-9555-DFF908BA4EB6}">
                <a16:creationId xmlns:a16="http://schemas.microsoft.com/office/drawing/2010/main" id="{FB18774F-D94E-4372-8A14-78690A10FC37}"/>
              </a:ext>
            </a:extLst>
          </p:cNvPr>
          <p:cNvSpPr/>
          <p:nvPr/>
        </p:nvSpPr>
        <p:spPr>
          <a:xfrm rot="0">
            <a:off x="11876747" y="1204388"/>
            <a:ext cx="2079625" cy="2079625"/>
          </a:xfrm>
          <a:custGeom>
            <a:avLst/>
            <a:gdLst/>
            <a:ahLst/>
            <a:cxnLst/>
            <a:rect b="b" l="0" r="r" t="0"/>
            <a:pathLst>
              <a:path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="t" bIns="45700" lIns="91425" rIns="91425" rtlCol="0" spcFirstLastPara="true" tIns="45700" wrap="square">
            <a:no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rgbClr val="000000"/>
                </a:solidFill>
                <a:latin typeface="Calibri"/>
              </a:rPr>
              <a:t/>
            </a:r>
            <a:endParaRPr b="0" baseline="0" cap="none" dirty="0" i="0" lang="en-US" spc="0" strike="noStrike" sz="1800" u="none">
              <a:ln>
                <a:noFill/>
              </a:ln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2" name="Google Shape;234;p17">
            <a:extLst>
              <a:ext uri="{B46B4FE8-B991-4BAC-8699-5FE6A186B8D6}">
                <a16:creationId xmlns:a16="http://schemas.microsoft.com/office/drawing/2010/main" id="{01AABE27-F02A-41B4-9DD3-FC21B29DC87E}"/>
              </a:ext>
            </a:extLst>
          </p:cNvPr>
          <p:cNvGrpSpPr/>
          <p:nvPr/>
        </p:nvGrpSpPr>
        <p:grpSpPr>
          <a:xfrm rot="0">
            <a:off x="11462465" y="984511"/>
            <a:ext cx="2187044" cy="2122801"/>
            <a:chOff x="-23041" y="66269"/>
            <a:chExt cx="6542158" cy="6349986"/>
          </a:xfrm>
        </p:grpSpPr>
        <p:sp>
          <p:nvSpPr>
            <p:cNvPr id="23" name="Google Shape;235;p17">
              <a:extLst>
                <a:ext uri="{C5B43338-325C-4CBF-A2DB-AEA4D497315F}">
                  <a16:creationId xmlns:a16="http://schemas.microsoft.com/office/drawing/2010/main" id="{704AEFD8-D895-4B2A-B833-FBBCBAF4EFF7}"/>
                </a:ext>
              </a:extLst>
            </p:cNvPr>
            <p:cNvSpPr/>
            <p:nvPr/>
          </p:nvSpPr>
          <p:spPr>
            <a:xfrm rot="0">
              <a:off x="-23041" y="119185"/>
              <a:ext cx="6542158" cy="6244242"/>
            </a:xfrm>
            <a:custGeom>
              <a:avLst/>
              <a:gdLst/>
              <a:ahLst/>
              <a:cxnLst/>
              <a:rect b="b" l="0" r="r" t="0"/>
              <a:pathLst>
                <a:path h="6244243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4"/>
                    <a:pt x="3271080" y="6239248"/>
                  </a:cubicBezTo>
                  <a:cubicBezTo>
                    <a:pt x="4388044" y="6244244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4" y="1"/>
                    <a:pt x="3271080" y="4996"/>
                  </a:cubicBezTo>
                  <a:close/>
                </a:path>
              </a:pathLst>
            </a:custGeom>
            <a:blipFill dpi="0" rotWithShape="1">
              <a:blip r:embed="rId4"/>
              <a:stretch>
                <a:fillRect b="-93991" l="-164249" r="-22900" t="1916"/>
              </a:stretch>
            </a:blipFill>
            <a:ln cap="flat" w="9525">
              <a:solidFill>
                <a:srgbClr val="00baff"/>
              </a:solidFill>
              <a:prstDash val="solid"/>
              <a:round/>
            </a:ln>
          </p:spPr>
          <p:txBody>
            <a:bodyPr anchor="t" bIns="45700" lIns="91425" rIns="91425" rtlCol="0" spcFirstLastPara="true" tIns="45700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800" u="none">
                  <a:ln>
                    <a:noFill/>
                  </a:ln>
                  <a:solidFill>
                    <a:srgbClr val="000000"/>
                  </a:solidFill>
                  <a:latin typeface="Calibri"/>
                </a:rPr>
                <a:t/>
              </a:r>
              <a:endParaRPr b="0" baseline="0" cap="none" dirty="0" i="0" lang="en-US" spc="0" strike="noStrike" sz="1800" u="none">
                <a:ln>
                  <a:noFill/>
                </a:ln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" name="Google Shape;236;p17">
              <a:extLst>
                <a:ext uri="{4825BE12-8B52-4844-8582-25E7838A7D26}">
                  <a16:creationId xmlns:a16="http://schemas.microsoft.com/office/drawing/2010/main" id="{53472351-4756-47C4-B926-D04DBAB2083A}"/>
                </a:ext>
              </a:extLst>
            </p:cNvPr>
            <p:cNvSpPr/>
            <p:nvPr/>
          </p:nvSpPr>
          <p:spPr>
            <a:xfrm rot="0">
              <a:off x="73038" y="66269"/>
              <a:ext cx="6350000" cy="6349986"/>
            </a:xfrm>
            <a:custGeom>
              <a:avLst/>
              <a:gdLst/>
              <a:ahLst/>
              <a:cxnLst/>
              <a:rect b="b" l="0" r="r" t="0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" name="Google Shape;237;p17">
            <a:extLst>
              <a:ext uri="{B66F7738-10B2-41A6-99CE-61AB9D5B0428}">
                <a16:creationId xmlns:a16="http://schemas.microsoft.com/office/drawing/2010/main" id="{F29F4FA7-57B0-40A2-AA27-187B32443989}"/>
              </a:ext>
            </a:extLst>
          </p:cNvPr>
          <p:cNvSpPr txBox="1"/>
          <p:nvPr/>
        </p:nvSpPr>
        <p:spPr>
          <a:xfrm rot="0">
            <a:off x="2670508" y="3331799"/>
            <a:ext cx="5612272" cy="3693319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spAutoFit/>
          </a:bodyPr>
          <a:lstStyle/>
          <a:p>
            <a:pPr algn="ctr" indent="0" lvl="0" marL="0" marR="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cs-CZ" spc="0" strike="noStrike" sz="8000" u="none">
                <a:ln>
                  <a:noFill/>
                </a:ln>
                <a:solidFill>
                  <a:srgbClr val="000000"/>
                </a:solidFill>
                <a:latin typeface="Arial"/>
              </a:rPr>
              <a:t>The Analytics team</a:t>
            </a:r>
            <a:endParaRPr b="0" baseline="0" cap="none" dirty="0" i="0" lang="cs-CZ" spc="0" strike="noStrike" sz="8000" u="none">
              <a:ln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Google Shape;238;p17">
            <a:extLst>
              <a:ext uri="{D7494DA1-6552-48AD-A10E-DE10E97F7C81}">
                <a16:creationId xmlns:a16="http://schemas.microsoft.com/office/drawing/2010/main" id="{910296DF-B9F6-4A18-BA81-D0CF023F5F54}"/>
              </a:ext>
            </a:extLst>
          </p:cNvPr>
          <p:cNvSpPr txBox="1"/>
          <p:nvPr/>
        </p:nvSpPr>
        <p:spPr>
          <a:xfrm rot="0">
            <a:off x="14109800" y="1813263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baseline="0" cap="none" dirty="0" i="0" lang="cs-CZ" spc="0" strike="noStrike" sz="2200" u="none">
                <a:ln>
                  <a:noFill/>
                </a:ln>
                <a:solidFill>
                  <a:srgbClr val="000000"/>
                </a:solidFill>
                <a:latin typeface="Calibri"/>
              </a:rPr>
              <a:t>Andrew Fleming</a:t>
            </a:r>
          </a:p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1" lang="cs-CZ" spc="0" strike="noStrike" sz="2200" u="none">
                <a:ln>
                  <a:noFill/>
                </a:ln>
                <a:solidFill>
                  <a:srgbClr val="000000"/>
                </a:solidFill>
                <a:latin typeface="Calibri"/>
              </a:rPr>
              <a:t>Chief Technology Architect</a:t>
            </a:r>
            <a:endParaRPr b="0" baseline="0" cap="none" dirty="0" i="1" lang="cs-CZ" spc="0" strike="noStrike" sz="2200" u="none">
              <a:ln>
                <a:noFill/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Google Shape;239;p17">
            <a:extLst>
              <a:ext uri="{3A0F2574-06FB-4E61-A4D2-80FFF79F57E0}">
                <a16:creationId xmlns:a16="http://schemas.microsoft.com/office/drawing/2010/main" id="{C1596912-5A3F-43E6-AA55-8B91592349BE}"/>
              </a:ext>
            </a:extLst>
          </p:cNvPr>
          <p:cNvSpPr txBox="1"/>
          <p:nvPr/>
        </p:nvSpPr>
        <p:spPr>
          <a:xfrm rot="0">
            <a:off x="14109800" y="471253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baseline="0" cap="none" dirty="0" i="0" lang="cs-CZ" spc="0" strike="noStrike" sz="2200" u="none">
                <a:ln>
                  <a:noFill/>
                </a:ln>
                <a:solidFill>
                  <a:srgbClr val="000000"/>
                </a:solidFill>
                <a:latin typeface="Calibri"/>
              </a:rPr>
              <a:t>Marcus Rompton</a:t>
            </a:r>
          </a:p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1" lang="cs-CZ" spc="0" strike="noStrike" sz="2200" u="none">
                <a:ln>
                  <a:noFill/>
                </a:ln>
                <a:solidFill>
                  <a:srgbClr val="000000"/>
                </a:solidFill>
                <a:latin typeface="Calibri"/>
              </a:rPr>
              <a:t>Senior Principal</a:t>
            </a:r>
            <a:endParaRPr b="0" baseline="0" cap="none" dirty="0" i="1" lang="cs-CZ" spc="0" strike="noStrike" sz="2200" u="none">
              <a:ln>
                <a:noFill/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Google Shape;240;p17">
            <a:extLst>
              <a:ext uri="{B5FCBF7B-5EA7-45AA-B271-47556DE1EE12}">
                <a16:creationId xmlns:a16="http://schemas.microsoft.com/office/drawing/2010/main" id="{B4332B6F-2839-4AF6-A30B-1BDA986CEA54}"/>
              </a:ext>
            </a:extLst>
          </p:cNvPr>
          <p:cNvSpPr txBox="1"/>
          <p:nvPr/>
        </p:nvSpPr>
        <p:spPr>
          <a:xfrm rot="0">
            <a:off x="14248116" y="7930050"/>
            <a:ext cx="3488400" cy="861744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dirty="0" err="1" lang="en-US" sz="2200">
                <a:solidFill>
                  <a:srgbClr val="000000"/>
                </a:solidFill>
                <a:latin typeface="Calibri"/>
              </a:rPr>
              <a:t>Ankit</a:t>
            </a:r>
            <a:r>
              <a:rPr b="1" dirty="0" lang="en-US" sz="2200">
                <a:solidFill>
                  <a:srgbClr val="000000"/>
                </a:solidFill>
                <a:latin typeface="Calibri"/>
              </a:rPr>
              <a:t> Thakur</a:t>
            </a:r>
          </a:p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1" lang="cs-CZ" spc="0" strike="noStrike" sz="2200" u="none">
                <a:ln>
                  <a:noFill/>
                </a:ln>
                <a:solidFill>
                  <a:srgbClr val="000000"/>
                </a:solidFill>
                <a:latin typeface="Calibri"/>
              </a:rPr>
              <a:t>Data Analyst</a:t>
            </a:r>
            <a:endParaRPr b="0" baseline="0" cap="none" dirty="0" i="1" lang="cs-CZ" spc="0" strike="noStrike" sz="2200" u="none">
              <a:ln>
                <a:noFill/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" name="Picture 2">
            <a:extLst>
              <a:ext uri="{F9163D2A-E002-4967-B0F3-7C836695DB99}">
                <a16:creationId xmlns:a16="http://schemas.microsoft.com/office/drawing/2010/main" id="{09A0A348-C807-4079-8089-819F4A75F009}"/>
              </a:ext>
            </a:extLst>
          </p:cNvPr>
          <p:cNvPicPr>
            <a:picLocks noChangeAspect="true"/>
          </p:cNvPicPr>
          <p:nvPr/>
        </p:nvPicPr>
        <p:blipFill>
          <a:blip r:embed="rId5"/>
          <a:srcRect b="0" l="0" r="0" t="0"/>
          <a:stretch>
            <a:fillRect/>
          </a:stretch>
        </p:blipFill>
        <p:spPr>
          <a:xfrm rot="0">
            <a:off x="11602097" y="7200900"/>
            <a:ext cx="1805882" cy="1805882"/>
          </a:xfrm>
          <a:prstGeom prst="rect">
            <a:avLst/>
          </a:prstGeom>
          <a:noFill/>
        </p:spPr>
      </p:pic>
    </p:spTree>
    <p:extLst>
      <p:ext uri="{5F316800-00B9-443D-89AE-02BE4C53496B}">
        <p14:creationId xmlns:p14="http://schemas.microsoft.com/office/powerpoint/2010/main" val="1715434337752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0;p18">
            <a:extLst>
              <a:ext uri="{3FD417F6-F4CA-4FCB-AA53-D7C722E983CE}">
                <a16:creationId xmlns:a16="http://schemas.microsoft.com/office/drawing/2010/main" id="{7FA0BD13-A799-4915-962A-01B24A932A81}"/>
              </a:ext>
            </a:extLst>
          </p:cNvPr>
          <p:cNvGrpSpPr/>
          <p:nvPr/>
        </p:nvGrpSpPr>
        <p:grpSpPr>
          <a:xfrm rot="0">
            <a:off x="445296" y="406153"/>
            <a:ext cx="10042533" cy="9474693"/>
            <a:chOff x="0" y="0"/>
            <a:chExt cx="13390047" cy="12632924"/>
          </a:xfrm>
        </p:grpSpPr>
        <p:pic>
          <p:nvPicPr>
            <p:cNvPr id="3" name="Google Shape;251;p18">
              <a:extLst>
                <a:ext uri="{074BA275-01BA-4A09-884D-44DA26613056}">
                  <a16:creationId xmlns:a16="http://schemas.microsoft.com/office/drawing/2010/main" id="{18C7769F-642D-465A-9DEC-CBAC3A213D5A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rcRect r="10231"/>
            <a:stretch>
              <a:fillRect/>
            </a:stretch>
          </p:blipFill>
          <p:spPr>
            <a:xfrm rot="0">
              <a:off x="6923321" y="6558808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52;p18">
              <a:extLst>
                <a:ext uri="{D52E007C-F2B6-49C9-94BE-0703572964C7}">
                  <a16:creationId xmlns:a16="http://schemas.microsoft.com/office/drawing/2010/main" id="{3A2AFF2E-91DC-48A8-9606-88908FA78DA1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923321" y="983821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53;p18">
              <a:extLst>
                <a:ext uri="{AE93FE68-D560-467B-8462-B7346C31FCA0}">
                  <a16:creationId xmlns:a16="http://schemas.microsoft.com/office/drawing/2010/main" id="{54191323-1312-42D2-8349-3164C4E503F7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54;p18">
              <a:extLst>
                <a:ext uri="{020F9EED-2C3B-42C8-A121-1EEDC7D0F384}">
                  <a16:creationId xmlns:a16="http://schemas.microsoft.com/office/drawing/2010/main" id="{1D5712AC-D5E5-4D76-908C-6D19E2CEE6AB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461660" y="6558808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55;p18">
              <a:extLst>
                <a:ext uri="{78FFF25C-03C1-4426-BD72-5E3678903B05}">
                  <a16:creationId xmlns:a16="http://schemas.microsoft.com/office/drawing/2010/main" id="{7DC4DCA6-328A-4BD8-BE7C-A1E5966473F7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461660" y="983821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256;p18">
              <a:extLst>
                <a:ext uri="{E290BFBB-E3D8-4E83-B02C-D80EAC44C3DD}">
                  <a16:creationId xmlns:a16="http://schemas.microsoft.com/office/drawing/2010/main" id="{40EB501A-48B4-4505-B904-81E729EEE4AD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257;p18">
              <a:extLst>
                <a:ext uri="{AEE9AA69-DAD1-4219-BF5C-C6550EEA57CD}">
                  <a16:creationId xmlns:a16="http://schemas.microsoft.com/office/drawing/2010/main" id="{8CA951A9-BF3D-4501-B48F-B5442F6D6EF5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258;p18">
              <a:extLst>
                <a:ext uri="{1C197B1F-FB3F-40F8-8D19-AD0BAC288079}">
                  <a16:creationId xmlns:a16="http://schemas.microsoft.com/office/drawing/2010/main" id="{5A59A7F1-11AB-4940-A65C-CE303F5E60A5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6558808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259;p18">
              <a:extLst>
                <a:ext uri="{AD87B3AB-9078-4F39-829E-95EF5599DEB7}">
                  <a16:creationId xmlns:a16="http://schemas.microsoft.com/office/drawing/2010/main" id="{CF56BA49-4FF2-4C68-BFEC-6998B57284E0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983821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60;p18">
              <a:extLst>
                <a:ext uri="{3A99F15C-9196-443D-9CD6-7E422AC1E8B3}">
                  <a16:creationId xmlns:a16="http://schemas.microsoft.com/office/drawing/2010/main" id="{3AEBCD70-F059-40E2-A814-198526733D50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384980" y="983821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261;p18">
            <a:extLst>
              <a:ext uri="{10B0DFFF-9E69-4DFC-B6FF-082D2F5DB6B7}">
                <a16:creationId xmlns:a16="http://schemas.microsoft.com/office/drawing/2010/main" id="{F400E363-4C3C-4017-BAEE-7E9B516C1200}"/>
              </a:ext>
            </a:extLst>
          </p:cNvPr>
          <p:cNvGrpSpPr/>
          <p:nvPr/>
        </p:nvGrpSpPr>
        <p:grpSpPr>
          <a:xfrm rot="0">
            <a:off x="1903391" y="1027891"/>
            <a:ext cx="1854962" cy="1781248"/>
            <a:chOff x="0" y="0"/>
            <a:chExt cx="2473282" cy="2374996"/>
          </a:xfrm>
        </p:grpSpPr>
        <p:sp>
          <p:nvSpPr>
            <p:cNvPr id="14" name="Google Shape;262;p18">
              <a:extLst>
                <a:ext uri="{D395650D-92D2-487B-939E-427232CDC9C0}">
                  <a16:creationId xmlns:a16="http://schemas.microsoft.com/office/drawing/2010/main" id="{E9AEE850-191E-4D8D-9F6E-79707C8A4901}"/>
                </a:ext>
              </a:extLst>
            </p:cNvPr>
            <p:cNvSpPr/>
            <p:nvPr/>
          </p:nvSpPr>
          <p:spPr>
            <a:xfrm rot="0">
              <a:off x="0" y="342565"/>
              <a:ext cx="2032432" cy="2032432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5" name="Google Shape;263;p18">
              <a:extLst>
                <a:ext uri="{9D3AE407-0181-4DFF-B6C7-7FC0A10C3AC9}">
                  <a16:creationId xmlns:a16="http://schemas.microsoft.com/office/drawing/2010/main" id="{F1D48523-F45B-43B8-958A-7712371F033E}"/>
                </a:ext>
              </a:extLst>
            </p:cNvPr>
            <p:cNvPicPr/>
            <p:nvPr/>
          </p:nvPicPr>
          <p:blipFill>
            <a:blip r:embed="rId3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oogle Shape;264;p18">
            <a:extLst>
              <a:ext uri="{B1AF5CEB-F888-4C56-89E8-36B77DDF61DD}">
                <a16:creationId xmlns:a16="http://schemas.microsoft.com/office/drawing/2010/main" id="{F50A5661-1361-456F-B812-A33C5A3CBB19}"/>
              </a:ext>
            </a:extLst>
          </p:cNvPr>
          <p:cNvGrpSpPr/>
          <p:nvPr/>
        </p:nvGrpSpPr>
        <p:grpSpPr>
          <a:xfrm rot="0">
            <a:off x="3758754" y="2639979"/>
            <a:ext cx="1854962" cy="1781248"/>
            <a:chOff x="0" y="0"/>
            <a:chExt cx="2473282" cy="2374996"/>
          </a:xfrm>
        </p:grpSpPr>
        <p:sp>
          <p:nvSpPr>
            <p:cNvPr id="17" name="Google Shape;265;p18">
              <a:extLst>
                <a:ext uri="{B439AB8D-2BBE-41D6-B416-1BBB6086ABD7}">
                  <a16:creationId xmlns:a16="http://schemas.microsoft.com/office/drawing/2010/main" id="{14FA6FB9-F7B8-4C08-8A16-D2470FD7C448}"/>
                </a:ext>
              </a:extLst>
            </p:cNvPr>
            <p:cNvSpPr/>
            <p:nvPr/>
          </p:nvSpPr>
          <p:spPr>
            <a:xfrm rot="0">
              <a:off x="0" y="342565"/>
              <a:ext cx="2032432" cy="2032432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8" name="Google Shape;266;p18">
              <a:extLst>
                <a:ext uri="{ACE3F009-BFDD-4A83-9337-D65510F7CB91}">
                  <a16:creationId xmlns:a16="http://schemas.microsoft.com/office/drawing/2010/main" id="{38BDA57D-D284-46D4-8918-5AFC4BE75678}"/>
                </a:ext>
              </a:extLst>
            </p:cNvPr>
            <p:cNvPicPr/>
            <p:nvPr/>
          </p:nvPicPr>
          <p:blipFill>
            <a:blip r:embed="rId3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oogle Shape;267;p18">
            <a:extLst>
              <a:ext uri="{0C077BD6-1D02-4ADF-955A-1B785280BCF5}">
                <a16:creationId xmlns:a16="http://schemas.microsoft.com/office/drawing/2010/main" id="{7E5ED977-174B-42DE-A63A-78199441426C}"/>
              </a:ext>
            </a:extLst>
          </p:cNvPr>
          <p:cNvGrpSpPr/>
          <p:nvPr/>
        </p:nvGrpSpPr>
        <p:grpSpPr>
          <a:xfrm rot="0">
            <a:off x="5614117" y="4252067"/>
            <a:ext cx="1854962" cy="1781248"/>
            <a:chOff x="0" y="0"/>
            <a:chExt cx="2473282" cy="2374996"/>
          </a:xfrm>
        </p:grpSpPr>
        <p:sp>
          <p:nvSpPr>
            <p:cNvPr id="20" name="Google Shape;268;p18">
              <a:extLst>
                <a:ext uri="{48877BBD-986E-46C1-9DE7-C7540CD32B0D}">
                  <a16:creationId xmlns:a16="http://schemas.microsoft.com/office/drawing/2010/main" id="{3090D06B-7419-423D-BD26-B9AE2FA92009}"/>
                </a:ext>
              </a:extLst>
            </p:cNvPr>
            <p:cNvSpPr/>
            <p:nvPr/>
          </p:nvSpPr>
          <p:spPr>
            <a:xfrm rot="0">
              <a:off x="0" y="342565"/>
              <a:ext cx="2032432" cy="2032432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1" name="Google Shape;269;p18">
              <a:extLst>
                <a:ext uri="{DACF648D-8E38-44DF-93AD-64CDEB2710F5}">
                  <a16:creationId xmlns:a16="http://schemas.microsoft.com/office/drawing/2010/main" id="{E0106424-7131-4693-B076-C23D21845CF3}"/>
                </a:ext>
              </a:extLst>
            </p:cNvPr>
            <p:cNvPicPr/>
            <p:nvPr/>
          </p:nvPicPr>
          <p:blipFill>
            <a:blip r:embed="rId3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" name="Google Shape;270;p18">
            <a:extLst>
              <a:ext uri="{B8F5C682-0650-4D1A-A3C7-F3CBB416417A}">
                <a16:creationId xmlns:a16="http://schemas.microsoft.com/office/drawing/2010/main" id="{85A8FE28-B1BA-44BE-8740-D597226243F5}"/>
              </a:ext>
            </a:extLst>
          </p:cNvPr>
          <p:cNvGrpSpPr/>
          <p:nvPr/>
        </p:nvGrpSpPr>
        <p:grpSpPr>
          <a:xfrm rot="0">
            <a:off x="7469480" y="5864156"/>
            <a:ext cx="1854962" cy="1781248"/>
            <a:chOff x="0" y="0"/>
            <a:chExt cx="2473282" cy="2374996"/>
          </a:xfrm>
        </p:grpSpPr>
        <p:sp>
          <p:nvSpPr>
            <p:cNvPr id="23" name="Google Shape;271;p18">
              <a:extLst>
                <a:ext uri="{93F3B051-43DF-4AF8-AAC1-EB4B76AF8BCB}">
                  <a16:creationId xmlns:a16="http://schemas.microsoft.com/office/drawing/2010/main" id="{2A124451-1B4B-4402-A29C-D2D245A18B3D}"/>
                </a:ext>
              </a:extLst>
            </p:cNvPr>
            <p:cNvSpPr/>
            <p:nvPr/>
          </p:nvSpPr>
          <p:spPr>
            <a:xfrm rot="0">
              <a:off x="0" y="342565"/>
              <a:ext cx="2032432" cy="2032432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4" name="Google Shape;272;p18">
              <a:extLst>
                <a:ext uri="{E12F0F45-8B70-4E3F-BCED-686C43211A40}">
                  <a16:creationId xmlns:a16="http://schemas.microsoft.com/office/drawing/2010/main" id="{8560B2A0-CCB5-4D94-93E0-EBC30F59118E}"/>
                </a:ext>
              </a:extLst>
            </p:cNvPr>
            <p:cNvPicPr/>
            <p:nvPr/>
          </p:nvPicPr>
          <p:blipFill>
            <a:blip r:embed="rId3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" name="Google Shape;273;p18">
            <a:extLst>
              <a:ext uri="{F8750B89-0702-4C62-839A-C9EA89C0641D}">
                <a16:creationId xmlns:a16="http://schemas.microsoft.com/office/drawing/2010/main" id="{FE12716D-2A59-4115-A18C-1704820BE9C6}"/>
              </a:ext>
            </a:extLst>
          </p:cNvPr>
          <p:cNvGrpSpPr/>
          <p:nvPr/>
        </p:nvGrpSpPr>
        <p:grpSpPr>
          <a:xfrm rot="0">
            <a:off x="9324843" y="7476243"/>
            <a:ext cx="1854962" cy="1781248"/>
            <a:chOff x="0" y="0"/>
            <a:chExt cx="2473282" cy="2374996"/>
          </a:xfrm>
        </p:grpSpPr>
        <p:sp>
          <p:nvSpPr>
            <p:cNvPr id="26" name="Google Shape;274;p18">
              <a:extLst>
                <a:ext uri="{7402643C-73C5-4980-9D8A-90068CEC4E22}">
                  <a16:creationId xmlns:a16="http://schemas.microsoft.com/office/drawing/2010/main" id="{CD7AEDD4-005A-4BF5-9A69-712117A0BDAC}"/>
                </a:ext>
              </a:extLst>
            </p:cNvPr>
            <p:cNvSpPr/>
            <p:nvPr/>
          </p:nvSpPr>
          <p:spPr>
            <a:xfrm rot="0">
              <a:off x="0" y="342565"/>
              <a:ext cx="2032432" cy="2032432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7" name="Google Shape;275;p18">
              <a:extLst>
                <a:ext uri="{876AF28C-22EA-490D-A1DA-AA752722B58F}">
                  <a16:creationId xmlns:a16="http://schemas.microsoft.com/office/drawing/2010/main" id="{3F3FCE4A-44A1-4CD0-B095-ED72F02EC9E2}"/>
                </a:ext>
              </a:extLst>
            </p:cNvPr>
            <p:cNvPicPr/>
            <p:nvPr/>
          </p:nvPicPr>
          <p:blipFill>
            <a:blip r:embed="rId3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76;p18">
            <a:extLst>
              <a:ext uri="{055159C4-EE5E-4866-8828-8BFF70B81FB5}">
                <a16:creationId xmlns:a16="http://schemas.microsoft.com/office/drawing/2010/main" id="{6B7921C0-F4DB-4DE1-89E3-A1786ABD07F9}"/>
              </a:ext>
            </a:extLst>
          </p:cNvPr>
          <p:cNvSpPr txBox="1"/>
          <p:nvPr/>
        </p:nvSpPr>
        <p:spPr>
          <a:xfrm rot="0">
            <a:off x="10667819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spAutoFit/>
          </a:bodyPr>
          <a:lstStyle/>
          <a:p>
            <a:pPr algn="r" indent="0" lvl="0" marL="0" marR="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cs-CZ" spc="0" strike="noStrike" sz="8000" u="none">
                <a:ln>
                  <a:noFill/>
                </a:ln>
                <a:solidFill>
                  <a:srgbClr val="ffffff"/>
                </a:solidFill>
                <a:latin typeface="Arial"/>
              </a:rPr>
              <a:t>Process</a:t>
            </a:r>
            <a:endParaRPr b="0" baseline="0" cap="none" dirty="0" i="0" lang="cs-CZ" spc="0" strike="noStrike" sz="8000" u="none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Google Shape;277;p18">
            <a:extLst>
              <a:ext uri="{335474C8-F558-489A-B5C8-E138D2640044}">
                <a16:creationId xmlns:a16="http://schemas.microsoft.com/office/drawing/2010/main" id="{583E5D6C-A6D3-458A-9530-C29B01DAD5B3}"/>
              </a:ext>
            </a:extLst>
          </p:cNvPr>
          <p:cNvSpPr txBox="1"/>
          <p:nvPr/>
        </p:nvSpPr>
        <p:spPr>
          <a:xfrm rot="0"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cs-CZ" spc="0" strike="noStrike" sz="7192" u="none">
                <a:ln>
                  <a:noFill/>
                </a:ln>
                <a:solidFill>
                  <a:srgbClr val="ffffff"/>
                </a:solidFill>
                <a:latin typeface="Arial"/>
              </a:rPr>
              <a:t>1</a:t>
            </a:r>
            <a:endParaRPr b="0" baseline="0" cap="none" dirty="0" i="0" lang="cs-CZ" spc="0" strike="noStrike" sz="7192" u="none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Google Shape;278;p18">
            <a:extLst>
              <a:ext uri="{B7A15226-63A4-4F80-B3AD-5C3C46B685D0}">
                <a16:creationId xmlns:a16="http://schemas.microsoft.com/office/drawing/2010/main" id="{951AEAE0-6B1B-454C-88E8-86B5F64531AD}"/>
              </a:ext>
            </a:extLst>
          </p:cNvPr>
          <p:cNvSpPr txBox="1"/>
          <p:nvPr/>
        </p:nvSpPr>
        <p:spPr>
          <a:xfrm rot="0"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cs-CZ" spc="0" strike="noStrike" sz="7192" u="none">
                <a:ln>
                  <a:noFill/>
                </a:ln>
                <a:solidFill>
                  <a:srgbClr val="ffffff"/>
                </a:solidFill>
                <a:latin typeface="Arial"/>
              </a:rPr>
              <a:t>2</a:t>
            </a:r>
            <a:endParaRPr b="0" baseline="0" cap="none" dirty="0" i="0" lang="cs-CZ" spc="0" strike="noStrike" sz="7192" u="none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Google Shape;279;p18">
            <a:extLst>
              <a:ext uri="{82E498EA-BD34-4E92-AAC9-46EDB665A5DB}">
                <a16:creationId xmlns:a16="http://schemas.microsoft.com/office/drawing/2010/main" id="{9384C1A3-04F7-4B71-993D-EF5387F2E585}"/>
              </a:ext>
            </a:extLst>
          </p:cNvPr>
          <p:cNvSpPr txBox="1"/>
          <p:nvPr/>
        </p:nvSpPr>
        <p:spPr>
          <a:xfrm rot="0"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cs-CZ" spc="0" strike="noStrike" sz="7192" u="none">
                <a:ln>
                  <a:noFill/>
                </a:ln>
                <a:solidFill>
                  <a:srgbClr val="ffffff"/>
                </a:solidFill>
                <a:latin typeface="Arial"/>
              </a:rPr>
              <a:t>5</a:t>
            </a:r>
            <a:endParaRPr b="0" baseline="0" cap="none" dirty="0" i="0" lang="cs-CZ" spc="0" strike="noStrike" sz="7192" u="none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Google Shape;280;p18">
            <a:extLst>
              <a:ext uri="{D832BCB5-F8A0-4C03-8A98-5A7116714294}">
                <a16:creationId xmlns:a16="http://schemas.microsoft.com/office/drawing/2010/main" id="{B3AAE37A-A9E3-446C-8D05-0CB76D1419EC}"/>
              </a:ext>
            </a:extLst>
          </p:cNvPr>
          <p:cNvSpPr txBox="1"/>
          <p:nvPr/>
        </p:nvSpPr>
        <p:spPr>
          <a:xfrm rot="0"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cs-CZ" spc="0" strike="noStrike" sz="7192" u="none">
                <a:ln>
                  <a:noFill/>
                </a:ln>
                <a:solidFill>
                  <a:srgbClr val="ffffff"/>
                </a:solidFill>
                <a:latin typeface="Arial"/>
              </a:rPr>
              <a:t>4</a:t>
            </a:r>
            <a:endParaRPr b="0" baseline="0" cap="none" dirty="0" i="0" lang="cs-CZ" spc="0" strike="noStrike" sz="7192" u="none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Google Shape;281;p18">
            <a:extLst>
              <a:ext uri="{1006FCFB-7470-460C-81EB-9AAA33DADAFF}">
                <a16:creationId xmlns:a16="http://schemas.microsoft.com/office/drawing/2010/main" id="{7BF35389-C16D-44E3-93C1-5FD22C49E854}"/>
              </a:ext>
            </a:extLst>
          </p:cNvPr>
          <p:cNvSpPr txBox="1"/>
          <p:nvPr/>
        </p:nvSpPr>
        <p:spPr>
          <a:xfrm rot="0">
            <a:off x="6396749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cs-CZ" spc="0" strike="noStrike" sz="7192" u="none">
                <a:ln>
                  <a:noFill/>
                </a:ln>
                <a:solidFill>
                  <a:srgbClr val="ffffff"/>
                </a:solidFill>
                <a:latin typeface="Arial"/>
              </a:rPr>
              <a:t>3</a:t>
            </a:r>
            <a:endParaRPr b="0" baseline="0" cap="none" dirty="0" i="0" lang="cs-CZ" spc="0" strike="noStrike" sz="7192" u="none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Google Shape;282;p18">
            <a:extLst>
              <a:ext uri="{4F692C9A-5025-4AFD-9071-0996F18489D4}">
                <a16:creationId xmlns:a16="http://schemas.microsoft.com/office/drawing/2010/main" id="{B990CE5D-FE38-493D-B025-FDBAEF4FFC43}"/>
              </a:ext>
            </a:extLst>
          </p:cNvPr>
          <p:cNvSpPr txBox="1"/>
          <p:nvPr/>
        </p:nvSpPr>
        <p:spPr>
          <a:xfrm rot="0">
            <a:off x="4042550" y="1477950"/>
            <a:ext cx="6303900" cy="738899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baseline="0" cap="none" dirty="0" i="0" lang="cs-CZ" spc="0" strike="noStrike" sz="3600" u="none">
                <a:ln>
                  <a:noFill/>
                </a:ln>
                <a:solidFill>
                  <a:srgbClr val="ffffff"/>
                </a:solidFill>
                <a:latin typeface="Arial"/>
              </a:rPr>
              <a:t>Data Understanding</a:t>
            </a:r>
            <a:endParaRPr b="1" baseline="0" cap="none" dirty="0" i="0" lang="cs-CZ" spc="0" strike="noStrike" sz="3600" u="none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Google Shape;283;p18">
            <a:extLst>
              <a:ext uri="{125DC925-BCEF-4AF1-828D-200980D52A48}">
                <a16:creationId xmlns:a16="http://schemas.microsoft.com/office/drawing/2010/main" id="{9B97C181-8B4B-456D-BF9D-284D969A2F03}"/>
              </a:ext>
            </a:extLst>
          </p:cNvPr>
          <p:cNvSpPr txBox="1"/>
          <p:nvPr/>
        </p:nvSpPr>
        <p:spPr>
          <a:xfrm rot="0">
            <a:off x="5992050" y="3063075"/>
            <a:ext cx="6303900" cy="738899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baseline="0" cap="none" dirty="0" i="0" lang="cs-CZ" spc="0" strike="noStrike" sz="3600" u="none">
                <a:ln>
                  <a:noFill/>
                </a:ln>
                <a:solidFill>
                  <a:srgbClr val="ffffff"/>
                </a:solidFill>
                <a:latin typeface="Arial"/>
              </a:rPr>
              <a:t>Data Cleaning</a:t>
            </a:r>
            <a:endParaRPr b="1" baseline="0" cap="none" dirty="0" i="0" lang="cs-CZ" spc="0" strike="noStrike" sz="3600" u="none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Google Shape;284;p18">
            <a:extLst>
              <a:ext uri="{D26973CD-3DF0-4BF1-A570-58B4D8355BDD}">
                <a16:creationId xmlns:a16="http://schemas.microsoft.com/office/drawing/2010/main" id="{E822AA72-B9EE-4380-8BBF-C155AEA955F8}"/>
              </a:ext>
            </a:extLst>
          </p:cNvPr>
          <p:cNvSpPr txBox="1"/>
          <p:nvPr/>
        </p:nvSpPr>
        <p:spPr>
          <a:xfrm rot="0">
            <a:off x="7860600" y="4774050"/>
            <a:ext cx="8758500" cy="738899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baseline="0" cap="none" dirty="0" i="0" lang="cs-CZ" spc="0" strike="noStrike" sz="3600" u="none">
                <a:ln>
                  <a:noFill/>
                </a:ln>
                <a:solidFill>
                  <a:srgbClr val="ffffff"/>
                </a:solidFill>
                <a:latin typeface="Arial"/>
              </a:rPr>
              <a:t>Data Modelling</a:t>
            </a:r>
            <a:endParaRPr b="1" baseline="0" cap="none" dirty="0" i="0" lang="cs-CZ" spc="0" strike="noStrike" sz="3600" u="none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Google Shape;285;p18">
            <a:extLst>
              <a:ext uri="{2E94D418-CCC6-4CFE-9BA4-B82DA8B7F254}">
                <a16:creationId xmlns:a16="http://schemas.microsoft.com/office/drawing/2010/main" id="{0B86A048-883E-493F-981F-9945930B0C5F}"/>
              </a:ext>
            </a:extLst>
          </p:cNvPr>
          <p:cNvSpPr txBox="1"/>
          <p:nvPr/>
        </p:nvSpPr>
        <p:spPr>
          <a:xfrm rot="0">
            <a:off x="9609849" y="6301338"/>
            <a:ext cx="8758500" cy="738899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baseline="0" cap="none" dirty="0" i="0" lang="cs-CZ" spc="0" strike="noStrike" sz="3600" u="none">
                <a:ln>
                  <a:noFill/>
                </a:ln>
                <a:solidFill>
                  <a:srgbClr val="ffffff"/>
                </a:solidFill>
                <a:latin typeface="Arial"/>
              </a:rPr>
              <a:t>Data Analysis</a:t>
            </a:r>
            <a:endParaRPr b="1" baseline="0" cap="none" dirty="0" i="0" lang="cs-CZ" spc="0" strike="noStrike" sz="3600" u="none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Google Shape;286;p18">
            <a:extLst>
              <a:ext uri="{17E0F673-8214-4AFB-BF31-37FDFB6B5B35}">
                <a16:creationId xmlns:a16="http://schemas.microsoft.com/office/drawing/2010/main" id="{0654E306-E757-4A05-B8A1-A03BFD9D0FCB}"/>
              </a:ext>
            </a:extLst>
          </p:cNvPr>
          <p:cNvSpPr txBox="1"/>
          <p:nvPr/>
        </p:nvSpPr>
        <p:spPr>
          <a:xfrm rot="0">
            <a:off x="11490100" y="8027200"/>
            <a:ext cx="4326600" cy="738899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sp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baseline="0" cap="none" dirty="0" i="0" lang="cs-CZ" spc="0" strike="noStrike" sz="3600" u="none">
                <a:ln>
                  <a:noFill/>
                </a:ln>
                <a:solidFill>
                  <a:srgbClr val="ffffff"/>
                </a:solidFill>
                <a:latin typeface="Arial"/>
              </a:rPr>
              <a:t>Uncover Insights</a:t>
            </a:r>
            <a:endParaRPr b="1" baseline="0" cap="none" dirty="0" i="0" lang="cs-CZ" spc="0" strike="noStrike" sz="3600" u="none">
              <a:ln>
                <a:noFill/>
              </a:ln>
              <a:solidFill>
                <a:srgbClr val="ffffff"/>
              </a:solidFill>
              <a:latin typeface="Arial"/>
            </a:endParaRPr>
          </a:p>
        </p:txBody>
      </p:sp>
    </p:spTree>
    <p:extLst>
      <p:ext uri="{768DEFF8-386C-4541-BD97-5EBF1EDF8BC6}">
        <p14:creationId xmlns:p14="http://schemas.microsoft.com/office/powerpoint/2010/main" val="1715434337758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95;p19">
            <a:extLst>
              <a:ext uri="{877B23B9-72AF-4CF6-9F64-4BA6D4902CB4}">
                <a16:creationId xmlns:a16="http://schemas.microsoft.com/office/drawing/2010/main" id="{C0A1C757-B9D5-451E-9401-EDA472C7A4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874008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96;p19">
            <a:extLst>
              <a:ext uri="{A2E8339A-5BC6-4589-8041-B6D302F8056A}">
                <a16:creationId xmlns:a16="http://schemas.microsoft.com/office/drawing/2010/main" id="{9F9911D3-183F-4BB2-B432-688749F1BD34}"/>
              </a:ext>
            </a:extLst>
          </p:cNvPr>
          <p:cNvSpPr txBox="1"/>
          <p:nvPr/>
        </p:nvSpPr>
        <p:spPr>
          <a:xfrm rot="0"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spAutoFit/>
          </a:bodyPr>
          <a:lstStyle/>
          <a:p>
            <a:pPr algn="l" indent="0" lvl="0" marL="0" marR="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cs-CZ" spc="0" strike="noStrike" sz="8000" u="none">
                <a:ln>
                  <a:noFill/>
                </a:ln>
                <a:solidFill>
                  <a:srgbClr val="000000"/>
                </a:solidFill>
                <a:latin typeface="Arial"/>
              </a:rPr>
              <a:t>Insights</a:t>
            </a:r>
            <a:endParaRPr b="0" baseline="0" cap="none" dirty="0" i="0" lang="cs-CZ" spc="0" strike="noStrike" sz="8000" u="none">
              <a:ln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Google Shape;297;p19">
            <a:extLst>
              <a:ext uri="{0DDAF905-EF91-494B-B738-FB1D04AEAD15}">
                <a16:creationId xmlns:a16="http://schemas.microsoft.com/office/drawing/2010/main" id="{8671A7F2-1F79-4BF2-BDAD-7F2720857B4B}"/>
              </a:ext>
            </a:extLst>
          </p:cNvPr>
          <p:cNvGrpSpPr/>
          <p:nvPr/>
        </p:nvGrpSpPr>
        <p:grpSpPr>
          <a:xfrm rot="0">
            <a:off x="517112" y="7810500"/>
            <a:ext cx="17253778" cy="2017079"/>
            <a:chOff x="0" y="0"/>
            <a:chExt cx="23005032" cy="2689439"/>
          </a:xfrm>
        </p:grpSpPr>
        <p:pic>
          <p:nvPicPr>
            <p:cNvPr id="5" name="Google Shape;298;p19">
              <a:extLst>
                <a:ext uri="{7F7EA514-9419-4B44-89AE-B1D5862A77B9}">
                  <a16:creationId xmlns:a16="http://schemas.microsoft.com/office/drawing/2010/main" id="{1EB7DE06-3E0E-423D-A7C6-FE398E41C6ED}"/>
                </a:ext>
              </a:extLst>
            </p:cNvPr>
            <p:cNvPicPr/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99;p19">
              <a:extLst>
                <a:ext uri="{83FD6823-6C8E-4DDD-8F66-A62FD6115F68}">
                  <a16:creationId xmlns:a16="http://schemas.microsoft.com/office/drawing/2010/main" id="{79EEC695-1718-4525-9CDB-A5B736A0B133}"/>
                </a:ext>
              </a:extLst>
            </p:cNvPr>
            <p:cNvPicPr/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300;p19">
              <a:extLst>
                <a:ext uri="{72B89972-8D37-490D-A390-7D2DF76BC1BE}">
                  <a16:creationId xmlns:a16="http://schemas.microsoft.com/office/drawing/2010/main" id="{3526FDE9-A9DA-45B4-9968-00CAD625D906}"/>
                </a:ext>
              </a:extLst>
            </p:cNvPr>
            <p:cNvPicPr/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10056581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301;p19">
              <a:extLst>
                <a:ext uri="{7A95ABB0-FF68-4A28-8D7C-9A5DF4AC453D}">
                  <a16:creationId xmlns:a16="http://schemas.microsoft.com/office/drawing/2010/main" id="{3377B674-747D-4BB3-B7CD-E108816BF7D6}"/>
                </a:ext>
              </a:extLst>
            </p:cNvPr>
            <p:cNvPicPr/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2011316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302;p19">
              <a:extLst>
                <a:ext uri="{4671F445-AD35-40B4-A7F2-41DAA99FE356}">
                  <a16:creationId xmlns:a16="http://schemas.microsoft.com/office/drawing/2010/main" id="{C1EDA70D-E965-4FC5-9FF3-9F39877B6DF5}"/>
                </a:ext>
              </a:extLst>
            </p:cNvPr>
            <p:cNvPicPr/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303;p19">
              <a:extLst>
                <a:ext uri="{942BF5B2-DCCE-488A-B4A8-0C3EE0B682D6}">
                  <a16:creationId xmlns:a16="http://schemas.microsoft.com/office/drawing/2010/main" id="{FF59336B-7E2A-4387-BE39-5305AABFF871}"/>
                </a:ext>
              </a:extLst>
            </p:cNvPr>
            <p:cNvPicPr/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304;p19">
              <a:extLst>
                <a:ext uri="{A1CF2B64-CBD8-450C-9601-D3E80C709958}">
                  <a16:creationId xmlns:a16="http://schemas.microsoft.com/office/drawing/2010/main" id="{EB0F8A41-7C8B-49CB-BA80-857104A36F4A}"/>
                </a:ext>
              </a:extLst>
            </p:cNvPr>
            <p:cNvPicPr/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 rot="0"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305;p19">
            <a:extLst>
              <a:ext uri="{CFE56F0D-2A80-40A8-9EBC-6A0AA244627E}">
                <a16:creationId xmlns:a16="http://schemas.microsoft.com/office/drawing/2010/main" id="{33804A6B-7F91-4184-A99F-7812A83E76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727218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06;p19">
            <a:extLst>
              <a:ext uri="{A6A63665-D8B1-46E7-BABC-F88F1B56A2B1}">
                <a16:creationId xmlns:a16="http://schemas.microsoft.com/office/drawing/2010/main" id="{3E768F5C-EB80-4DB1-A248-C9D270DB39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267034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7;p19">
            <a:extLst>
              <a:ext uri="{4246BA31-932C-42ED-BB57-915FCCA27A68}">
                <a16:creationId xmlns:a16="http://schemas.microsoft.com/office/drawing/2010/main" id="{36D3963E-E4B3-413E-ADF1-1921A243178D}"/>
              </a:ext>
            </a:extLst>
          </p:cNvPr>
          <p:cNvSpPr txBox="1"/>
          <p:nvPr/>
        </p:nvSpPr>
        <p:spPr>
          <a:xfrm rot="0">
            <a:off x="931299" y="3315600"/>
            <a:ext cx="4857600" cy="1200329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spAutoFit/>
          </a:bodyPr>
          <a:lstStyle/>
          <a:p>
            <a:pPr algn="ctr" indent="0" lvl="0" marL="0" marR="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baseline="0" cap="none" dirty="0" i="0" lang="en-US" spc="0" strike="noStrike" sz="3500" u="none">
                <a:ln>
                  <a:noFill/>
                </a:ln>
                <a:solidFill>
                  <a:srgbClr val="000000"/>
                </a:solidFill>
                <a:latin typeface="Arial"/>
              </a:rPr>
              <a:t>16</a:t>
            </a:r>
          </a:p>
          <a:p>
            <a:pPr algn="ctr" indent="0" lvl="0" marL="0" marR="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dirty="0" lang="en-US" sz="3000">
                <a:solidFill>
                  <a:srgbClr val="000000"/>
                </a:solidFill>
                <a:latin typeface="Arial"/>
              </a:rPr>
              <a:t>Unique Category</a:t>
            </a:r>
            <a:endParaRPr dirty="0" lang="en-US" sz="30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Google Shape;308;p19">
            <a:extLst>
              <a:ext uri="{9312FE4D-A0FA-4394-A6C5-92989281739D}">
                <a16:creationId xmlns:a16="http://schemas.microsoft.com/office/drawing/2010/main" id="{7656A6C0-E5AE-4330-BDDB-2702CA8941F2}"/>
              </a:ext>
            </a:extLst>
          </p:cNvPr>
          <p:cNvSpPr txBox="1"/>
          <p:nvPr/>
        </p:nvSpPr>
        <p:spPr>
          <a:xfrm rot="0">
            <a:off x="6329486" y="3315600"/>
            <a:ext cx="4857600" cy="2308324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spAutoFit/>
          </a:bodyPr>
          <a:lstStyle/>
          <a:p>
            <a:pPr algn="ctr" indent="0" lvl="0" marL="0" marR="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baseline="0" cap="none" dirty="0" i="0" lang="en-US" spc="0" strike="noStrike" sz="3500" u="none">
                <a:ln>
                  <a:noFill/>
                </a:ln>
                <a:solidFill>
                  <a:srgbClr val="000000"/>
                </a:solidFill>
                <a:latin typeface="Arial"/>
              </a:rPr>
              <a:t>1897</a:t>
            </a:r>
          </a:p>
          <a:p>
            <a:pPr algn="ctr" indent="0" lvl="0" marL="0" marR="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dirty="0" lang="en-US" sz="3000">
                <a:solidFill>
                  <a:srgbClr val="000000"/>
                </a:solidFill>
                <a:latin typeface="Arial"/>
              </a:rPr>
              <a:t>Reactions to ‘Animal’ Posts</a:t>
            </a:r>
          </a:p>
          <a:p>
            <a:pPr algn="ctr" indent="0" lvl="0" marL="0" marR="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en-US" spc="0" strike="noStrike" sz="3000" u="none">
                <a:ln>
                  <a:noFill/>
                </a:ln>
                <a:solidFill>
                  <a:srgbClr val="000000"/>
                </a:solidFill>
                <a:latin typeface="Arial"/>
              </a:rPr>
              <a:t/>
            </a:r>
          </a:p>
          <a:p>
            <a:pPr algn="ctr" indent="0" lvl="0" marL="0" marR="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en-US" spc="0" strike="noStrike" sz="3000" u="none">
                <a:ln>
                  <a:noFill/>
                </a:ln>
                <a:solidFill>
                  <a:srgbClr val="000000"/>
                </a:solidFill>
                <a:latin typeface="Arial"/>
              </a:rPr>
              <a:t/>
            </a:r>
            <a:endParaRPr b="0" baseline="0" cap="none" dirty="0" i="0" lang="en-US" spc="0" strike="noStrike" sz="3000" u="none">
              <a:ln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Google Shape;309;p19">
            <a:extLst>
              <a:ext uri="{02390C08-93F2-4DFF-ADDB-F75394798BA8}">
                <a16:creationId xmlns:a16="http://schemas.microsoft.com/office/drawing/2010/main" id="{645487EC-D6FE-48A5-A5A8-C4FD04E694FD}"/>
              </a:ext>
            </a:extLst>
          </p:cNvPr>
          <p:cNvSpPr txBox="1"/>
          <p:nvPr/>
        </p:nvSpPr>
        <p:spPr>
          <a:xfrm rot="0">
            <a:off x="11727663" y="3315600"/>
            <a:ext cx="4857600" cy="1107996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spAutoFit/>
          </a:bodyPr>
          <a:lstStyle/>
          <a:p>
            <a:pPr algn="ctr" indent="0" lvl="0" marL="0" marR="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baseline="0" cap="none" dirty="0" i="0" lang="en-US" spc="0" strike="noStrike" sz="3000" u="none">
                <a:ln>
                  <a:noFill/>
                </a:ln>
                <a:solidFill>
                  <a:srgbClr val="000000"/>
                </a:solidFill>
                <a:latin typeface="Arial"/>
              </a:rPr>
              <a:t>MAY</a:t>
            </a:r>
          </a:p>
          <a:p>
            <a:pPr algn="ctr" indent="0" lvl="0" marL="0" marR="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dirty="0" lang="en-US" sz="3000">
                <a:solidFill>
                  <a:srgbClr val="000000"/>
                </a:solidFill>
                <a:latin typeface="Arial"/>
              </a:rPr>
              <a:t>Month with Most posts</a:t>
            </a:r>
            <a:endParaRPr dirty="0" lang="en-US" sz="3000">
              <a:solidFill>
                <a:srgbClr val="000000"/>
              </a:solidFill>
              <a:latin typeface="Arial"/>
            </a:endParaRPr>
          </a:p>
        </p:txBody>
      </p:sp>
    </p:spTree>
    <p:extLst>
      <p:ext uri="{3894C9D2-9774-4EE5-881F-75B0261D4CD0}">
        <p14:creationId xmlns:p14="http://schemas.microsoft.com/office/powerpoint/2010/main" val="1715434337762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18;p20">
            <a:extLst>
              <a:ext uri="{D95FF5AD-4F1A-4D3F-B6D4-91A3379023F5}">
                <a16:creationId xmlns:a16="http://schemas.microsoft.com/office/drawing/2010/main" id="{769B834E-8052-4494-8B39-0CF299647FBB}"/>
              </a:ext>
            </a:extLst>
          </p:cNvPr>
          <p:cNvGrpSpPr/>
          <p:nvPr/>
        </p:nvGrpSpPr>
        <p:grpSpPr>
          <a:xfrm rot="0">
            <a:off x="555213" y="9490985"/>
            <a:ext cx="17253778" cy="2017079"/>
            <a:chOff x="0" y="0"/>
            <a:chExt cx="23005032" cy="2689439"/>
          </a:xfrm>
        </p:grpSpPr>
        <p:pic>
          <p:nvPicPr>
            <p:cNvPr id="3" name="Google Shape;319;p20">
              <a:extLst>
                <a:ext uri="{02C8110E-11A1-47CD-8869-9C3428A2E3EB}">
                  <a16:creationId xmlns:a16="http://schemas.microsoft.com/office/drawing/2010/main" id="{910F86C7-2604-4623-8038-928CB70B511A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320;p20">
              <a:extLst>
                <a:ext uri="{ADFF80BC-DA17-4F4B-A452-EDAAAE8AB3E8}">
                  <a16:creationId xmlns:a16="http://schemas.microsoft.com/office/drawing/2010/main" id="{4666499B-7602-4FA7-9E78-682B04A85F56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321;p20">
              <a:extLst>
                <a:ext uri="{B90B2FE9-E2C8-4FBF-A0FE-43961A1213FC}">
                  <a16:creationId xmlns:a16="http://schemas.microsoft.com/office/drawing/2010/main" id="{9EE21550-42F0-4FF7-91C7-01D3BCF7E630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056581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322;p20">
              <a:extLst>
                <a:ext uri="{50C275F4-BEF4-44ED-BC35-95572BA76D30}">
                  <a16:creationId xmlns:a16="http://schemas.microsoft.com/office/drawing/2010/main" id="{CC967D8C-2E79-4AE1-AEBA-4C46564A27A5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2011316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323;p20">
              <a:extLst>
                <a:ext uri="{6C0D31EF-3E95-4E6F-9B37-7DBE41DF200D}">
                  <a16:creationId xmlns:a16="http://schemas.microsoft.com/office/drawing/2010/main" id="{E2E93F4F-D9D2-4C3B-96CE-3A277F551430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324;p20">
              <a:extLst>
                <a:ext uri="{F75568C8-B6FA-424F-AA87-939C78A2CFDC}">
                  <a16:creationId xmlns:a16="http://schemas.microsoft.com/office/drawing/2010/main" id="{0AD701EE-894F-4B79-9D79-0D7482B50894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325;p20">
              <a:extLst>
                <a:ext uri="{C3A03C2E-E82C-4621-962E-E58E330D8DB8}">
                  <a16:creationId xmlns:a16="http://schemas.microsoft.com/office/drawing/2010/main" id="{DE99348C-AA2F-4BC3-8486-06E42359BE47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oogle Shape;326;p20">
            <a:extLst>
              <a:ext uri="{C4D1CDC4-EAA0-438A-8D4F-7538A1B7144C}">
                <a16:creationId xmlns:a16="http://schemas.microsoft.com/office/drawing/2010/main" id="{7439EFFC-650F-4C0E-88C4-B6008A62CD9E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11" name="Google Shape;327;p20">
              <a:extLst>
                <a:ext uri="{E2CEC7A5-03B9-41F3-AD20-8B0719D95A25}">
                  <a16:creationId xmlns:a16="http://schemas.microsoft.com/office/drawing/2010/main" id="{441C5E5C-39D5-4128-9F85-55485BE9DCC5}"/>
                </a:ext>
              </a:extLst>
            </p:cNvPr>
            <p:cNvSpPr/>
            <p:nvPr/>
          </p:nvSpPr>
          <p:spPr>
            <a:xfrm rot="0">
              <a:off x="644072" y="410464"/>
              <a:ext cx="4083271" cy="4083271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" name="Google Shape;328;p20">
              <a:extLst>
                <a:ext uri="{3CE31D23-18B7-4496-98EE-B11F33E7A941}">
                  <a16:creationId xmlns:a16="http://schemas.microsoft.com/office/drawing/2010/main" id="{B6E99A0F-AAFF-46D1-8AE4-006A25791039}"/>
                </a:ext>
              </a:extLst>
            </p:cNvPr>
            <p:cNvPicPr/>
            <p:nvPr/>
          </p:nvPicPr>
          <p:blipFill>
            <a:blip r:embed="rId3"/>
            <a:srcRect b="320"/>
            <a:stretch>
              <a:fillRect/>
            </a:stretch>
          </p:blipFill>
          <p:spPr>
            <a:xfrm rot="0">
              <a:off x="0" y="0"/>
              <a:ext cx="4083271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329;p20">
            <a:extLst>
              <a:ext uri="{D831E8F0-9EF7-43B9-8827-A468959EBF0E}">
                <a16:creationId xmlns:a16="http://schemas.microsoft.com/office/drawing/2010/main" id="{62F935B8-E836-4C79-B248-67A58DB5B687}"/>
              </a:ext>
            </a:extLst>
          </p:cNvPr>
          <p:cNvGrpSpPr/>
          <p:nvPr/>
        </p:nvGrpSpPr>
        <p:grpSpPr>
          <a:xfrm rot="0">
            <a:off x="655750" y="-710238"/>
            <a:ext cx="17253778" cy="2017079"/>
            <a:chOff x="0" y="0"/>
            <a:chExt cx="23005032" cy="2689439"/>
          </a:xfrm>
        </p:grpSpPr>
        <p:pic>
          <p:nvPicPr>
            <p:cNvPr id="14" name="Google Shape;330;p20">
              <a:extLst>
                <a:ext uri="{F020FC03-11E7-43E5-BC0B-3074E25B9268}">
                  <a16:creationId xmlns:a16="http://schemas.microsoft.com/office/drawing/2010/main" id="{ACEC00E1-E9F4-409D-BDB4-87464015814F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331;p20">
              <a:extLst>
                <a:ext uri="{63E8CA2D-6D9E-47D2-8350-7D9C973BAE30}">
                  <a16:creationId xmlns:a16="http://schemas.microsoft.com/office/drawing/2010/main" id="{5E80ECF3-4BB4-456D-A08A-D983AB79F2DA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332;p20">
              <a:extLst>
                <a:ext uri="{A0176AF7-BEDE-428D-A45B-90F5C7028E2B}">
                  <a16:creationId xmlns:a16="http://schemas.microsoft.com/office/drawing/2010/main" id="{4613F6E2-6271-45B8-90F3-8E6EE678715D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056581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333;p20">
              <a:extLst>
                <a:ext uri="{D28ECB03-0890-4E29-97D3-43E534A5AD70}">
                  <a16:creationId xmlns:a16="http://schemas.microsoft.com/office/drawing/2010/main" id="{62167344-23F3-4D02-80C7-735F2868B076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2011316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334;p20">
              <a:extLst>
                <a:ext uri="{9158526B-C960-449D-8178-0E700A51C0FB}">
                  <a16:creationId xmlns:a16="http://schemas.microsoft.com/office/drawing/2010/main" id="{8FF46E02-A1DB-4EFF-AE1C-327CA8F0EEE1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335;p20">
              <a:extLst>
                <a:ext uri="{F613FE4E-09CA-4996-8E87-7229E04034EE}">
                  <a16:creationId xmlns:a16="http://schemas.microsoft.com/office/drawing/2010/main" id="{2927C16D-82EA-43D6-BA24-484DF4FBC97C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336;p20">
              <a:extLst>
                <a:ext uri="{25902CDC-1A4D-462B-BC9E-159623BE4E53}">
                  <a16:creationId xmlns:a16="http://schemas.microsoft.com/office/drawing/2010/main" id="{55035910-CC6A-43BF-9A75-D33A60B279A5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337;p20">
            <a:extLst>
              <a:ext uri="{7D639973-BA10-4F19-AE95-99848DCF6338}">
                <a16:creationId xmlns:a16="http://schemas.microsoft.com/office/drawing/2010/main" id="{FC8DA7D6-C080-412E-B5F4-9058BDA825D1}"/>
              </a:ext>
            </a:extLst>
          </p:cNvPr>
          <p:cNvSpPr/>
          <p:nvPr/>
        </p:nvSpPr>
        <p:spPr>
          <a:xfrm rot="0"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rPr>
              <a:t/>
            </a:r>
            <a:endParaRPr b="0" baseline="0" cap="none" dirty="0" i="0" lang="en-US" spc="0" strike="noStrike" sz="1400" u="none">
              <a:ln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" name="Google Shape;338;p20">
            <a:extLst>
              <a:ext uri="{2BABFCA1-EC1E-47B9-9EF5-91378A9BDF1C}">
                <a16:creationId xmlns:a16="http://schemas.microsoft.com/office/drawing/2010/main" id="{16CD3066-4560-421B-920B-91B9820FB429}"/>
              </a:ext>
            </a:extLst>
          </p:cNvPr>
          <p:cNvGrpSpPr/>
          <p:nvPr/>
        </p:nvGrpSpPr>
        <p:grpSpPr>
          <a:xfrm rot="0">
            <a:off x="16515245" y="-1685151"/>
            <a:ext cx="3545508" cy="3370302"/>
            <a:chOff x="0" y="0"/>
            <a:chExt cx="4727344" cy="4493736"/>
          </a:xfrm>
        </p:grpSpPr>
        <p:sp>
          <p:nvSpPr>
            <p:cNvPr id="23" name="Google Shape;339;p20">
              <a:extLst>
                <a:ext uri="{20D0D471-753C-4BD0-B42D-53B7FB01D209}">
                  <a16:creationId xmlns:a16="http://schemas.microsoft.com/office/drawing/2010/main" id="{D5663279-D7D6-4946-A1B6-FD1F3DC9B89E}"/>
                </a:ext>
              </a:extLst>
            </p:cNvPr>
            <p:cNvSpPr/>
            <p:nvPr/>
          </p:nvSpPr>
          <p:spPr>
            <a:xfrm rot="0">
              <a:off x="644072" y="410464"/>
              <a:ext cx="4083271" cy="4083271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4" name="Google Shape;340;p20">
              <a:extLst>
                <a:ext uri="{48539B4E-2E31-4A47-8CF6-1B77D1B1FE50}">
                  <a16:creationId xmlns:a16="http://schemas.microsoft.com/office/drawing/2010/main" id="{A468EAF0-1268-49CC-90A8-CEA0A25BAEFB}"/>
                </a:ext>
              </a:extLst>
            </p:cNvPr>
            <p:cNvPicPr/>
            <p:nvPr/>
          </p:nvPicPr>
          <p:blipFill>
            <a:blip r:embed="rId3"/>
            <a:srcRect b="320"/>
            <a:stretch>
              <a:fillRect/>
            </a:stretch>
          </p:blipFill>
          <p:spPr>
            <a:xfrm rot="0">
              <a:off x="0" y="0"/>
              <a:ext cx="4083271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Picture 2">
            <a:extLst>
              <a:ext uri="{DA37BC41-800C-4963-954F-2DF32C9241D5}">
                <a16:creationId xmlns:a16="http://schemas.microsoft.com/office/drawing/2010/main" id="{3DA51C55-B7E4-4436-9391-D9915021A37C}"/>
              </a:ext>
            </a:extLst>
          </p:cNvPr>
          <p:cNvPicPr>
            <a:picLocks noChangeAspect="true"/>
          </p:cNvPicPr>
          <p:nvPr/>
        </p:nvPicPr>
        <p:blipFill>
          <a:blip r:embed="rId4">
            <a:grayscl/>
            <a:lum bright="0" contrast="0"/>
            <a:extLst>
              <a:ext uri="{B8781520-2E17-4266-A398-91E904003399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727104B2-E596-4EA6-9CA5-9CB4F60A1525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08448" y="1685153"/>
            <a:ext cx="13098356" cy="7631749"/>
          </a:xfrm>
          <a:prstGeom prst="rect">
            <a:avLst/>
          </a:prstGeom>
          <a:noFill/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</p:pic>
    </p:spTree>
    <p:extLst>
      <p:ext uri="{B8174A04-65EE-4D2C-8509-15FFE5DECA93}">
        <p14:creationId xmlns:p14="http://schemas.microsoft.com/office/powerpoint/2010/main" val="1715434337768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;p21">
            <a:extLst>
              <a:ext uri="{83DB19B9-9AB5-4E40-91EF-A55AB3734EF8}">
                <a16:creationId xmlns:a16="http://schemas.microsoft.com/office/drawing/2010/main" id="{404025DC-E2A7-4631-8383-E8E72138D25A}"/>
              </a:ext>
            </a:extLst>
          </p:cNvPr>
          <p:cNvGrpSpPr/>
          <p:nvPr/>
        </p:nvGrpSpPr>
        <p:grpSpPr>
          <a:xfrm rot="0">
            <a:off x="555213" y="9490985"/>
            <a:ext cx="17253778" cy="2017080"/>
            <a:chOff x="0" y="0"/>
            <a:chExt cx="23005032" cy="2689439"/>
          </a:xfrm>
        </p:grpSpPr>
        <p:pic>
          <p:nvPicPr>
            <p:cNvPr id="3" name="Google Shape;351;p21">
              <a:extLst>
                <a:ext uri="{6880C809-3DB9-499B-895F-84FD285B457D}">
                  <a16:creationId xmlns:a16="http://schemas.microsoft.com/office/drawing/2010/main" id="{F3E3BC49-F2A0-4BA3-A64B-223A999E9D46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352;p21">
              <a:extLst>
                <a:ext uri="{EFE9C9B8-E181-4028-8A16-11342B24D84D}">
                  <a16:creationId xmlns:a16="http://schemas.microsoft.com/office/drawing/2010/main" id="{757E8ECF-3957-4C52-950C-D6D8CA4A0BC5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353;p21">
              <a:extLst>
                <a:ext uri="{9B39AEC7-B44B-401E-9B05-0787147E92DF}">
                  <a16:creationId xmlns:a16="http://schemas.microsoft.com/office/drawing/2010/main" id="{7C6A1160-B1EE-4A45-A0E1-2A51BA680333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056581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354;p21">
              <a:extLst>
                <a:ext uri="{22C10C7B-58C6-4568-B3E7-3506E6A696CD}">
                  <a16:creationId xmlns:a16="http://schemas.microsoft.com/office/drawing/2010/main" id="{9A87124D-A494-4875-BBCD-75F124DE8F93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2011316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355;p21">
              <a:extLst>
                <a:ext uri="{30D09089-FDA2-4453-ADF1-A47C1EBD6BA5}">
                  <a16:creationId xmlns:a16="http://schemas.microsoft.com/office/drawing/2010/main" id="{BB9C47A6-8F5B-40CF-AF9A-AB52A7874018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356;p21">
              <a:extLst>
                <a:ext uri="{F951F576-20F5-44CA-93E7-91E883613730}">
                  <a16:creationId xmlns:a16="http://schemas.microsoft.com/office/drawing/2010/main" id="{7A7ABC0A-44C1-4925-91EB-9B7E0E9054CC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357;p21">
              <a:extLst>
                <a:ext uri="{A512B2DC-3533-42CC-9826-E8AF17A8DA36}">
                  <a16:creationId xmlns:a16="http://schemas.microsoft.com/office/drawing/2010/main" id="{0C283470-4564-4739-83D8-AAADD45B27A8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oogle Shape;358;p21">
            <a:extLst>
              <a:ext uri="{B2612635-2C0A-4357-8C58-01A348EE0321}">
                <a16:creationId xmlns:a16="http://schemas.microsoft.com/office/drawing/2010/main" id="{D1C8306B-1C21-4F2E-932E-02576429B236}"/>
              </a:ext>
            </a:extLst>
          </p:cNvPr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6" cy="4490339"/>
          </a:xfrm>
        </p:grpSpPr>
        <p:sp>
          <p:nvSpPr>
            <p:cNvPr id="11" name="Google Shape;359;p21">
              <a:extLst>
                <a:ext uri="{24134F23-1E9A-4A2C-8993-0034B75D048D}">
                  <a16:creationId xmlns:a16="http://schemas.microsoft.com/office/drawing/2010/main" id="{5B3D715B-A649-4CBA-B02E-3917F5221A9F}"/>
                </a:ext>
              </a:extLst>
            </p:cNvPr>
            <p:cNvSpPr/>
            <p:nvPr/>
          </p:nvSpPr>
          <p:spPr>
            <a:xfrm rot="0">
              <a:off x="644072" y="410464"/>
              <a:ext cx="4079874" cy="4079874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" name="Google Shape;360;p21">
              <a:extLst>
                <a:ext uri="{A685C60D-8591-4E18-985C-03B964E9133F}">
                  <a16:creationId xmlns:a16="http://schemas.microsoft.com/office/drawing/2010/main" id="{EE905061-776F-475F-98BB-259BB1000DBA}"/>
                </a:ext>
              </a:extLst>
            </p:cNvPr>
            <p:cNvPicPr/>
            <p:nvPr/>
          </p:nvPicPr>
          <p:blipFill>
            <a:blip r:embed="rId3"/>
            <a:srcRect b="318"/>
            <a:stretch>
              <a:fillRect/>
            </a:stretch>
          </p:blipFill>
          <p:spPr>
            <a:xfrm rot="0"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361;p21">
            <a:extLst>
              <a:ext uri="{1CDD1BB8-61C1-413D-9142-D974159D69A5}">
                <a16:creationId xmlns:a16="http://schemas.microsoft.com/office/drawing/2010/main" id="{CED45371-6109-4B79-A7B3-86BAC31100CC}"/>
              </a:ext>
            </a:extLst>
          </p:cNvPr>
          <p:cNvGrpSpPr/>
          <p:nvPr/>
        </p:nvGrpSpPr>
        <p:grpSpPr>
          <a:xfrm rot="0">
            <a:off x="655752" y="-1235382"/>
            <a:ext cx="17253778" cy="2017080"/>
            <a:chOff x="0" y="0"/>
            <a:chExt cx="23005032" cy="2689439"/>
          </a:xfrm>
        </p:grpSpPr>
        <p:pic>
          <p:nvPicPr>
            <p:cNvPr id="14" name="Google Shape;362;p21">
              <a:extLst>
                <a:ext uri="{E4AF850B-393C-42B3-923D-9270A682FFF6}">
                  <a16:creationId xmlns:a16="http://schemas.microsoft.com/office/drawing/2010/main" id="{03A475B7-5EE9-4B87-8597-67B9685094B1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363;p21">
              <a:extLst>
                <a:ext uri="{83C370C8-922E-40B4-8D1E-06C5E5E2ECFB}">
                  <a16:creationId xmlns:a16="http://schemas.microsoft.com/office/drawing/2010/main" id="{46D04420-F18C-4886-AB8E-EB487D7D2A91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364;p21">
              <a:extLst>
                <a:ext uri="{7256AE78-B6A6-448B-A807-5EC7F96F3A7D}">
                  <a16:creationId xmlns:a16="http://schemas.microsoft.com/office/drawing/2010/main" id="{682A8438-7221-4EF0-A3EA-958717F7A932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10056581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365;p21">
              <a:extLst>
                <a:ext uri="{47EBE4D0-3729-4D51-A36D-80BE5689EBAF}">
                  <a16:creationId xmlns:a16="http://schemas.microsoft.com/office/drawing/2010/main" id="{69B965E0-9548-48A4-BD09-D1A0F7A84971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2011316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366;p21">
              <a:extLst>
                <a:ext uri="{A66424C5-D3B7-4834-A1D2-340FB1EAC44F}">
                  <a16:creationId xmlns:a16="http://schemas.microsoft.com/office/drawing/2010/main" id="{0DA2E382-06BC-4F13-BCAE-2C45A5AC0F59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367;p21">
              <a:extLst>
                <a:ext uri="{6D45D79D-4B29-4E2B-85CC-6D8AC283E139}">
                  <a16:creationId xmlns:a16="http://schemas.microsoft.com/office/drawing/2010/main" id="{E1CEE04C-FD62-44DB-97C4-105A3655D88E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368;p21">
              <a:extLst>
                <a:ext uri="{471D9131-C39C-432F-BB14-5CAD40AC42A2}">
                  <a16:creationId xmlns:a16="http://schemas.microsoft.com/office/drawing/2010/main" id="{590F876F-FDB2-4633-AC17-FA44DFD417DD}"/>
                </a:ext>
              </a:extLst>
            </p:cNvPr>
            <p:cNvPicPr/>
            <p:nvPr/>
          </p:nvPicPr>
          <p:blipFill>
            <a:blip r:embed="rId2">
              <a:alphaModFix amt="80000"/>
            </a:blip>
            <a:stretch>
              <a:fillRect/>
            </a:stretch>
          </p:blipFill>
          <p:spPr>
            <a:xfrm rot="0"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369;p21">
            <a:extLst>
              <a:ext uri="{7C5D1863-93A7-4372-9B4C-E036DDC4B8B2}">
                <a16:creationId xmlns:a16="http://schemas.microsoft.com/office/drawing/2010/main" id="{C291FEC5-32CD-40EE-841E-A2E62E679C4B}"/>
              </a:ext>
            </a:extLst>
          </p:cNvPr>
          <p:cNvSpPr/>
          <p:nvPr/>
        </p:nvSpPr>
        <p:spPr>
          <a:xfrm rot="0"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marR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rPr>
              <a:t/>
            </a:r>
            <a:endParaRPr b="0" baseline="0" cap="none" dirty="0" i="0" lang="en-US" spc="0" strike="noStrike" sz="1400" u="none">
              <a:ln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" name="Google Shape;370;p21">
            <a:extLst>
              <a:ext uri="{10967A13-9841-4668-96D3-A4A052393006}">
                <a16:creationId xmlns:a16="http://schemas.microsoft.com/office/drawing/2010/main" id="{53007CA9-5D49-45EC-B0CD-815887371BC2}"/>
              </a:ext>
            </a:extLst>
          </p:cNvPr>
          <p:cNvGrpSpPr/>
          <p:nvPr/>
        </p:nvGrpSpPr>
        <p:grpSpPr>
          <a:xfrm rot="0">
            <a:off x="16515245" y="-1685151"/>
            <a:ext cx="3542960" cy="3367754"/>
            <a:chOff x="0" y="0"/>
            <a:chExt cx="4723946" cy="4490339"/>
          </a:xfrm>
        </p:grpSpPr>
        <p:sp>
          <p:nvSpPr>
            <p:cNvPr id="23" name="Google Shape;371;p21">
              <a:extLst>
                <a:ext uri="{D32906C9-7F4A-4823-A1E0-12C1BF098513}">
                  <a16:creationId xmlns:a16="http://schemas.microsoft.com/office/drawing/2010/main" id="{DAAC4E7A-9E05-4B91-96C0-19021F01737C}"/>
                </a:ext>
              </a:extLst>
            </p:cNvPr>
            <p:cNvSpPr/>
            <p:nvPr/>
          </p:nvSpPr>
          <p:spPr>
            <a:xfrm rot="0">
              <a:off x="644072" y="410464"/>
              <a:ext cx="4079874" cy="4079874"/>
            </a:xfrm>
            <a:custGeom>
              <a:avLst/>
              <a:gdLst/>
              <a:ahLst/>
              <a:cxnLst/>
              <a:rect b="b" l="0" r="r" t="0"/>
              <a:pathLst>
                <a:path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="ctr" bIns="91425" lIns="91425" rIns="91425" rtlCol="0" spcFirstLastPara="true" tIns="91425" wrap="square">
              <a:noAutofit/>
            </a:bodyPr>
            <a:lstStyle/>
            <a:p>
              <a:pPr algn="l" indent="0" lvl="0" marL="0" marR="0" rtl="fal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baseline="0" cap="none" dirty="0" i="0" lang="en-US" spc="0" strike="noStrike" sz="1400" u="none">
                  <a:ln>
                    <a:noFill/>
                  </a:ln>
                  <a:solidFill>
                    <a:srgbClr val="000000"/>
                  </a:solidFill>
                  <a:latin typeface="Arial"/>
                </a:rPr>
                <a:t/>
              </a:r>
              <a:endParaRPr b="0" baseline="0" cap="none" dirty="0" i="0" lang="en-US" spc="0" strike="noStrike" sz="1400" u="none">
                <a:ln>
                  <a:noFill/>
                </a:ln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4" name="Google Shape;372;p21">
              <a:extLst>
                <a:ext uri="{02BB2045-E375-404A-BDF4-18063B1CADA8}">
                  <a16:creationId xmlns:a16="http://schemas.microsoft.com/office/drawing/2010/main" id="{1BB7AF21-031D-4836-96F8-5E7EF84DA4A8}"/>
                </a:ext>
              </a:extLst>
            </p:cNvPr>
            <p:cNvPicPr/>
            <p:nvPr/>
          </p:nvPicPr>
          <p:blipFill>
            <a:blip r:embed="rId3"/>
            <a:srcRect b="318"/>
            <a:stretch>
              <a:fillRect/>
            </a:stretch>
          </p:blipFill>
          <p:spPr>
            <a:xfrm rot="0"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Picture 2">
            <a:extLst>
              <a:ext uri="{C1F4B46A-52F4-434C-95D3-5500560BA7D9}">
                <a16:creationId xmlns:a16="http://schemas.microsoft.com/office/drawing/2010/main" id="{100BC709-2E0D-41B0-96C6-4B9B2706A5B6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60460" y="1030677"/>
            <a:ext cx="8660340" cy="7743672"/>
          </a:xfrm>
          <a:prstGeom prst="rect">
            <a:avLst/>
          </a:prstGeom>
          <a:noFill/>
        </p:spPr>
      </p:pic>
    </p:spTree>
    <p:extLst>
      <p:ext uri="{53256E9E-A050-4172-9602-264F2AA272D5}">
        <p14:creationId xmlns:p14="http://schemas.microsoft.com/office/powerpoint/2010/main" val="1715434337773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2024-05-11T09:17:40Z</dcterms:created>
  <dcterms:modified xsi:type="dcterms:W3CDTF">2024-05-11T19:01:52Z</dcterms:modified>
</cp:coreProperties>
</file>