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6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t>AI Chat with PDF – System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t>End-to-End Flow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</a:t>
            </a:r>
            <a:endParaRPr lang="en-US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                      DEMO</a:t>
            </a:r>
            <a:endParaRPr sz="480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9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5028"/>
            <a:ext cx="8482084" cy="44901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dirty="0"/>
              <a:t>1.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dirty="0"/>
              <a:t>- Entry point for the end user</a:t>
            </a:r>
          </a:p>
          <a:p>
            <a:r>
              <a:rPr dirty="0"/>
              <a:t>- Upload PDF documents</a:t>
            </a:r>
          </a:p>
          <a:p>
            <a:r>
              <a:rPr dirty="0"/>
              <a:t>- Submit natural language queries</a:t>
            </a:r>
          </a:p>
          <a:p>
            <a:r>
              <a:rPr dirty="0"/>
              <a:t>- View AI-generated answers</a:t>
            </a:r>
          </a:p>
          <a:p>
            <a:r>
              <a:rPr dirty="0"/>
              <a:t>- Communicates with PDF Uploader and AI Chat Engine</a:t>
            </a:r>
          </a:p>
        </p:txBody>
      </p:sp>
    </p:spTree>
    <p:extLst>
      <p:ext uri="{BB962C8B-B14F-4D97-AF65-F5344CB8AC3E}">
        <p14:creationId xmlns:p14="http://schemas.microsoft.com/office/powerpoint/2010/main" val="22877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PDF 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a. PDF Uploader</a:t>
            </a:r>
          </a:p>
          <a:p>
            <a:r>
              <a:t>   • Accepts uploaded PDF files</a:t>
            </a:r>
          </a:p>
          <a:p>
            <a:r>
              <a:t>   • Forwards to PDF Parser</a:t>
            </a:r>
          </a:p>
          <a:p>
            <a:endParaRPr/>
          </a:p>
          <a:p>
            <a:r>
              <a:t>b. PDF Parser</a:t>
            </a:r>
          </a:p>
          <a:p>
            <a:r>
              <a:t>   • Extracts raw text from PDF documents</a:t>
            </a:r>
          </a:p>
          <a:p>
            <a:r>
              <a:t>   • Handles multi-page and formatting</a:t>
            </a:r>
          </a:p>
          <a:p>
            <a:endParaRPr/>
          </a:p>
          <a:p>
            <a:r>
              <a:t>c. Embedding Generator</a:t>
            </a:r>
          </a:p>
          <a:p>
            <a:r>
              <a:t>   • Converts text into embeddings</a:t>
            </a:r>
          </a:p>
          <a:p>
            <a:r>
              <a:t>   • Stores embeddings in Vector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Vector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Vector Store (Qdrant)</a:t>
            </a:r>
          </a:p>
          <a:p>
            <a:r>
              <a:t>- Stores embeddings with metadata</a:t>
            </a:r>
          </a:p>
          <a:p>
            <a:r>
              <a:t>- Supports semantic search</a:t>
            </a:r>
          </a:p>
          <a:p>
            <a:r>
              <a:t>- Retrieves most relevant text chunks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AI Chat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Receives user query</a:t>
            </a:r>
          </a:p>
          <a:p>
            <a:r>
              <a:t>- Converts query into embeddings</a:t>
            </a:r>
          </a:p>
          <a:p>
            <a:r>
              <a:t>- Retrieves relevant chunks from Vector DB</a:t>
            </a:r>
          </a:p>
          <a:p>
            <a:r>
              <a:t>- Prepares prompt with query + context</a:t>
            </a:r>
          </a:p>
          <a:p>
            <a:r>
              <a:t>- Sends to External LLM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External LLM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Example: Google Gemini Flash</a:t>
            </a:r>
          </a:p>
          <a:p>
            <a:r>
              <a:t>- Receives contextual prompt</a:t>
            </a:r>
          </a:p>
          <a:p>
            <a:r>
              <a:t>- Generates natural language response</a:t>
            </a:r>
          </a:p>
          <a:p>
            <a:r>
              <a:t>- Sends response back to AI Chat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Response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LLM response returned to AI Chat Engine</a:t>
            </a:r>
          </a:p>
          <a:p>
            <a:r>
              <a:t>2. AI Chat Engine forwards to User Interface</a:t>
            </a:r>
          </a:p>
          <a:p>
            <a:r>
              <a:t>3. User sees context-aware answer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Input: PDF Upload + Query</a:t>
            </a:r>
          </a:p>
          <a:p>
            <a:r>
              <a:t>- Processing: Extract text → Embeddings → Store in Vector DB → Retrieve → Query LLM</a:t>
            </a:r>
          </a:p>
          <a:p>
            <a:r>
              <a:t>- Output: Context-aware Answer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247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AI Chat with PDF – System Architecture</vt:lpstr>
      <vt:lpstr>PowerPoint Presentation</vt:lpstr>
      <vt:lpstr>1. User Interface</vt:lpstr>
      <vt:lpstr>2. PDF Processing Pipeline</vt:lpstr>
      <vt:lpstr>3. Vector Database</vt:lpstr>
      <vt:lpstr>4. AI Chat Engine</vt:lpstr>
      <vt:lpstr>5. External LLM API</vt:lpstr>
      <vt:lpstr>6. Response Flow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Chat with PDF – System Architecture</dc:title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2025-08-23T14:58:57Z</dcterms:modified>
  <cp:category/>
</cp:coreProperties>
</file>