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3" r:id="rId9"/>
    <p:sldId id="268" r:id="rId10"/>
    <p:sldId id="264" r:id="rId11"/>
    <p:sldId id="262"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8A672-9127-4F0A-BADD-10B9AEDB0D39}" v="7666" dt="2023-10-02T18:35:36.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105" d="100"/>
          <a:sy n="105" d="100"/>
        </p:scale>
        <p:origin x="834"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dem  Udaykrishna" userId="4f11c660-15b9-4940-939e-6981fdd544fc" providerId="ADAL" clId="{BEB8A672-9127-4F0A-BADD-10B9AEDB0D39}"/>
    <pc:docChg chg="undo custSel addSld delSld modSld sldOrd">
      <pc:chgData name="Modem  Udaykrishna" userId="4f11c660-15b9-4940-939e-6981fdd544fc" providerId="ADAL" clId="{BEB8A672-9127-4F0A-BADD-10B9AEDB0D39}" dt="2023-10-03T17:04:20.587" v="9529" actId="1035"/>
      <pc:docMkLst>
        <pc:docMk/>
      </pc:docMkLst>
      <pc:sldChg chg="modSp mod setBg">
        <pc:chgData name="Modem  Udaykrishna" userId="4f11c660-15b9-4940-939e-6981fdd544fc" providerId="ADAL" clId="{BEB8A672-9127-4F0A-BADD-10B9AEDB0D39}" dt="2023-10-02T18:22:34.846" v="8341"/>
        <pc:sldMkLst>
          <pc:docMk/>
          <pc:sldMk cId="3847026070" sldId="256"/>
        </pc:sldMkLst>
        <pc:spChg chg="mod">
          <ac:chgData name="Modem  Udaykrishna" userId="4f11c660-15b9-4940-939e-6981fdd544fc" providerId="ADAL" clId="{BEB8A672-9127-4F0A-BADD-10B9AEDB0D39}" dt="2023-10-02T18:01:39.338" v="8209" actId="113"/>
          <ac:spMkLst>
            <pc:docMk/>
            <pc:sldMk cId="3847026070" sldId="256"/>
            <ac:spMk id="12" creationId="{05F4EE64-AB57-9460-9371-756919D63292}"/>
          </ac:spMkLst>
        </pc:spChg>
      </pc:sldChg>
      <pc:sldChg chg="modSp mod setBg">
        <pc:chgData name="Modem  Udaykrishna" userId="4f11c660-15b9-4940-939e-6981fdd544fc" providerId="ADAL" clId="{BEB8A672-9127-4F0A-BADD-10B9AEDB0D39}" dt="2023-10-02T18:21:06.255" v="8340"/>
        <pc:sldMkLst>
          <pc:docMk/>
          <pc:sldMk cId="436061385" sldId="257"/>
        </pc:sldMkLst>
        <pc:spChg chg="mod">
          <ac:chgData name="Modem  Udaykrishna" userId="4f11c660-15b9-4940-939e-6981fdd544fc" providerId="ADAL" clId="{BEB8A672-9127-4F0A-BADD-10B9AEDB0D39}" dt="2023-10-02T18:01:08.833" v="8207" actId="2711"/>
          <ac:spMkLst>
            <pc:docMk/>
            <pc:sldMk cId="436061385" sldId="257"/>
            <ac:spMk id="2" creationId="{EEE8B2FC-8D3E-285E-E170-95AB9B6041F6}"/>
          </ac:spMkLst>
        </pc:spChg>
        <pc:spChg chg="mod">
          <ac:chgData name="Modem  Udaykrishna" userId="4f11c660-15b9-4940-939e-6981fdd544fc" providerId="ADAL" clId="{BEB8A672-9127-4F0A-BADD-10B9AEDB0D39}" dt="2023-10-02T18:01:08.833" v="8207" actId="2711"/>
          <ac:spMkLst>
            <pc:docMk/>
            <pc:sldMk cId="436061385" sldId="257"/>
            <ac:spMk id="3" creationId="{6AE7EEB5-2815-A51D-0DB8-775CF5A20A22}"/>
          </ac:spMkLst>
        </pc:spChg>
        <pc:spChg chg="mod">
          <ac:chgData name="Modem  Udaykrishna" userId="4f11c660-15b9-4940-939e-6981fdd544fc" providerId="ADAL" clId="{BEB8A672-9127-4F0A-BADD-10B9AEDB0D39}" dt="2023-10-02T18:01:08.833" v="8207" actId="2711"/>
          <ac:spMkLst>
            <pc:docMk/>
            <pc:sldMk cId="436061385" sldId="257"/>
            <ac:spMk id="4" creationId="{5D801F14-7D1F-B524-86C9-324B042188A6}"/>
          </ac:spMkLst>
        </pc:spChg>
        <pc:spChg chg="mod">
          <ac:chgData name="Modem  Udaykrishna" userId="4f11c660-15b9-4940-939e-6981fdd544fc" providerId="ADAL" clId="{BEB8A672-9127-4F0A-BADD-10B9AEDB0D39}" dt="2023-10-02T18:01:08.833" v="8207" actId="2711"/>
          <ac:spMkLst>
            <pc:docMk/>
            <pc:sldMk cId="436061385" sldId="257"/>
            <ac:spMk id="10" creationId="{BF532980-FFC6-B815-B917-92E2B6C19D70}"/>
          </ac:spMkLst>
        </pc:spChg>
        <pc:spChg chg="mod">
          <ac:chgData name="Modem  Udaykrishna" userId="4f11c660-15b9-4940-939e-6981fdd544fc" providerId="ADAL" clId="{BEB8A672-9127-4F0A-BADD-10B9AEDB0D39}" dt="2023-10-02T18:01:08.833" v="8207" actId="2711"/>
          <ac:spMkLst>
            <pc:docMk/>
            <pc:sldMk cId="436061385" sldId="257"/>
            <ac:spMk id="11" creationId="{873ED68B-7E13-5FB9-0B42-94042DFCFAA9}"/>
          </ac:spMkLst>
        </pc:spChg>
        <pc:spChg chg="mod">
          <ac:chgData name="Modem  Udaykrishna" userId="4f11c660-15b9-4940-939e-6981fdd544fc" providerId="ADAL" clId="{BEB8A672-9127-4F0A-BADD-10B9AEDB0D39}" dt="2023-10-02T18:01:08.833" v="8207" actId="2711"/>
          <ac:spMkLst>
            <pc:docMk/>
            <pc:sldMk cId="436061385" sldId="257"/>
            <ac:spMk id="13" creationId="{6D2CCF43-75E7-7BA7-0A71-0C8E4313650D}"/>
          </ac:spMkLst>
        </pc:spChg>
      </pc:sldChg>
      <pc:sldChg chg="addSp delSp modSp new mod setBg">
        <pc:chgData name="Modem  Udaykrishna" userId="4f11c660-15b9-4940-939e-6981fdd544fc" providerId="ADAL" clId="{BEB8A672-9127-4F0A-BADD-10B9AEDB0D39}" dt="2023-10-02T18:35:36.380" v="9524"/>
        <pc:sldMkLst>
          <pc:docMk/>
          <pc:sldMk cId="1386685914" sldId="258"/>
        </pc:sldMkLst>
        <pc:spChg chg="add mod">
          <ac:chgData name="Modem  Udaykrishna" userId="4f11c660-15b9-4940-939e-6981fdd544fc" providerId="ADAL" clId="{BEB8A672-9127-4F0A-BADD-10B9AEDB0D39}" dt="2023-10-02T18:00:19.492" v="8205" actId="2711"/>
          <ac:spMkLst>
            <pc:docMk/>
            <pc:sldMk cId="1386685914" sldId="258"/>
            <ac:spMk id="2" creationId="{1C8FF57A-005C-C4B0-960C-111F758E8347}"/>
          </ac:spMkLst>
        </pc:spChg>
        <pc:spChg chg="add mod">
          <ac:chgData name="Modem  Udaykrishna" userId="4f11c660-15b9-4940-939e-6981fdd544fc" providerId="ADAL" clId="{BEB8A672-9127-4F0A-BADD-10B9AEDB0D39}" dt="2023-10-02T18:00:08.371" v="8204" actId="2711"/>
          <ac:spMkLst>
            <pc:docMk/>
            <pc:sldMk cId="1386685914" sldId="258"/>
            <ac:spMk id="3" creationId="{5405A1B3-6BAE-7561-2D64-7522FF201D32}"/>
          </ac:spMkLst>
        </pc:spChg>
        <pc:spChg chg="add del mod">
          <ac:chgData name="Modem  Udaykrishna" userId="4f11c660-15b9-4940-939e-6981fdd544fc" providerId="ADAL" clId="{BEB8A672-9127-4F0A-BADD-10B9AEDB0D39}" dt="2023-09-26T18:21:15.922" v="1149"/>
          <ac:spMkLst>
            <pc:docMk/>
            <pc:sldMk cId="1386685914" sldId="258"/>
            <ac:spMk id="4" creationId="{9650A9DD-31E9-75B3-CB28-EC7DDBFA4B81}"/>
          </ac:spMkLst>
        </pc:spChg>
        <pc:graphicFrameChg chg="add del mod">
          <ac:chgData name="Modem  Udaykrishna" userId="4f11c660-15b9-4940-939e-6981fdd544fc" providerId="ADAL" clId="{BEB8A672-9127-4F0A-BADD-10B9AEDB0D39}" dt="2023-09-26T18:21:15.920" v="1147" actId="478"/>
          <ac:graphicFrameMkLst>
            <pc:docMk/>
            <pc:sldMk cId="1386685914" sldId="258"/>
            <ac:graphicFrameMk id="5" creationId="{637F7BAF-CF66-3107-C3E3-03FD729B4B41}"/>
          </ac:graphicFrameMkLst>
        </pc:graphicFrameChg>
        <pc:picChg chg="add mod">
          <ac:chgData name="Modem  Udaykrishna" userId="4f11c660-15b9-4940-939e-6981fdd544fc" providerId="ADAL" clId="{BEB8A672-9127-4F0A-BADD-10B9AEDB0D39}" dt="2023-10-02T18:25:10.888" v="8612" actId="14100"/>
          <ac:picMkLst>
            <pc:docMk/>
            <pc:sldMk cId="1386685914" sldId="258"/>
            <ac:picMk id="1026" creationId="{AF2ECBD0-A329-5884-5ADC-1A68F77D1CAD}"/>
          </ac:picMkLst>
        </pc:picChg>
      </pc:sldChg>
      <pc:sldChg chg="add del setBg">
        <pc:chgData name="Modem  Udaykrishna" userId="4f11c660-15b9-4940-939e-6981fdd544fc" providerId="ADAL" clId="{BEB8A672-9127-4F0A-BADD-10B9AEDB0D39}" dt="2023-09-26T18:26:03.134" v="1156" actId="47"/>
        <pc:sldMkLst>
          <pc:docMk/>
          <pc:sldMk cId="1368145299" sldId="259"/>
        </pc:sldMkLst>
      </pc:sldChg>
      <pc:sldChg chg="addSp delSp modSp add mod setBg">
        <pc:chgData name="Modem  Udaykrishna" userId="4f11c660-15b9-4940-939e-6981fdd544fc" providerId="ADAL" clId="{BEB8A672-9127-4F0A-BADD-10B9AEDB0D39}" dt="2023-10-02T18:25:57.298" v="8658"/>
        <pc:sldMkLst>
          <pc:docMk/>
          <pc:sldMk cId="1372211570" sldId="259"/>
        </pc:sldMkLst>
        <pc:spChg chg="mod">
          <ac:chgData name="Modem  Udaykrishna" userId="4f11c660-15b9-4940-939e-6981fdd544fc" providerId="ADAL" clId="{BEB8A672-9127-4F0A-BADD-10B9AEDB0D39}" dt="2023-10-02T17:59:57.794" v="8203" actId="2711"/>
          <ac:spMkLst>
            <pc:docMk/>
            <pc:sldMk cId="1372211570" sldId="259"/>
            <ac:spMk id="2" creationId="{1C8FF57A-005C-C4B0-960C-111F758E8347}"/>
          </ac:spMkLst>
        </pc:spChg>
        <pc:spChg chg="del mod">
          <ac:chgData name="Modem  Udaykrishna" userId="4f11c660-15b9-4940-939e-6981fdd544fc" providerId="ADAL" clId="{BEB8A672-9127-4F0A-BADD-10B9AEDB0D39}" dt="2023-09-26T18:27:11.762" v="1308"/>
          <ac:spMkLst>
            <pc:docMk/>
            <pc:sldMk cId="1372211570" sldId="259"/>
            <ac:spMk id="3" creationId="{5405A1B3-6BAE-7561-2D64-7522FF201D32}"/>
          </ac:spMkLst>
        </pc:spChg>
        <pc:spChg chg="add mod">
          <ac:chgData name="Modem  Udaykrishna" userId="4f11c660-15b9-4940-939e-6981fdd544fc" providerId="ADAL" clId="{BEB8A672-9127-4F0A-BADD-10B9AEDB0D39}" dt="2023-10-02T17:59:51.460" v="8202" actId="2711"/>
          <ac:spMkLst>
            <pc:docMk/>
            <pc:sldMk cId="1372211570" sldId="259"/>
            <ac:spMk id="4" creationId="{893FF84E-E664-819F-303F-1FD4E5C27422}"/>
          </ac:spMkLst>
        </pc:spChg>
        <pc:picChg chg="del">
          <ac:chgData name="Modem  Udaykrishna" userId="4f11c660-15b9-4940-939e-6981fdd544fc" providerId="ADAL" clId="{BEB8A672-9127-4F0A-BADD-10B9AEDB0D39}" dt="2023-09-26T18:26:47.873" v="1185" actId="478"/>
          <ac:picMkLst>
            <pc:docMk/>
            <pc:sldMk cId="1372211570" sldId="259"/>
            <ac:picMk id="1026" creationId="{AF2ECBD0-A329-5884-5ADC-1A68F77D1CAD}"/>
          </ac:picMkLst>
        </pc:picChg>
      </pc:sldChg>
      <pc:sldChg chg="addSp delSp modSp add mod setBg setClrOvrMap">
        <pc:chgData name="Modem  Udaykrishna" userId="4f11c660-15b9-4940-939e-6981fdd544fc" providerId="ADAL" clId="{BEB8A672-9127-4F0A-BADD-10B9AEDB0D39}" dt="2023-10-02T18:26:33.277" v="8767"/>
        <pc:sldMkLst>
          <pc:docMk/>
          <pc:sldMk cId="3838330412" sldId="260"/>
        </pc:sldMkLst>
        <pc:spChg chg="mod ord">
          <ac:chgData name="Modem  Udaykrishna" userId="4f11c660-15b9-4940-939e-6981fdd544fc" providerId="ADAL" clId="{BEB8A672-9127-4F0A-BADD-10B9AEDB0D39}" dt="2023-10-02T17:59:37.999" v="8201" actId="2711"/>
          <ac:spMkLst>
            <pc:docMk/>
            <pc:sldMk cId="3838330412" sldId="260"/>
            <ac:spMk id="2" creationId="{1C8FF57A-005C-C4B0-960C-111F758E8347}"/>
          </ac:spMkLst>
        </pc:spChg>
        <pc:spChg chg="del mod">
          <ac:chgData name="Modem  Udaykrishna" userId="4f11c660-15b9-4940-939e-6981fdd544fc" providerId="ADAL" clId="{BEB8A672-9127-4F0A-BADD-10B9AEDB0D39}" dt="2023-09-26T18:48:05.152" v="5244" actId="478"/>
          <ac:spMkLst>
            <pc:docMk/>
            <pc:sldMk cId="3838330412" sldId="260"/>
            <ac:spMk id="4" creationId="{893FF84E-E664-819F-303F-1FD4E5C27422}"/>
          </ac:spMkLst>
        </pc:spChg>
        <pc:spChg chg="add del">
          <ac:chgData name="Modem  Udaykrishna" userId="4f11c660-15b9-4940-939e-6981fdd544fc" providerId="ADAL" clId="{BEB8A672-9127-4F0A-BADD-10B9AEDB0D39}" dt="2023-09-26T18:48:32.673" v="5251" actId="26606"/>
          <ac:spMkLst>
            <pc:docMk/>
            <pc:sldMk cId="3838330412" sldId="260"/>
            <ac:spMk id="2054" creationId="{93245F62-CCC4-49E4-B95B-EA6C1E790510}"/>
          </ac:spMkLst>
        </pc:spChg>
        <pc:spChg chg="add del">
          <ac:chgData name="Modem  Udaykrishna" userId="4f11c660-15b9-4940-939e-6981fdd544fc" providerId="ADAL" clId="{BEB8A672-9127-4F0A-BADD-10B9AEDB0D39}" dt="2023-09-26T18:48:32.673" v="5251" actId="26606"/>
          <ac:spMkLst>
            <pc:docMk/>
            <pc:sldMk cId="3838330412" sldId="260"/>
            <ac:spMk id="2055" creationId="{E6C0DD6B-6AA3-448F-9B99-8386295BC1B4}"/>
          </ac:spMkLst>
        </pc:spChg>
        <pc:spChg chg="add del">
          <ac:chgData name="Modem  Udaykrishna" userId="4f11c660-15b9-4940-939e-6981fdd544fc" providerId="ADAL" clId="{BEB8A672-9127-4F0A-BADD-10B9AEDB0D39}" dt="2023-09-26T18:48:28.658" v="5247" actId="26606"/>
          <ac:spMkLst>
            <pc:docMk/>
            <pc:sldMk cId="3838330412" sldId="260"/>
            <ac:spMk id="2057" creationId="{A8384FB5-9ADC-4DDC-881B-597D56F5B15D}"/>
          </ac:spMkLst>
        </pc:spChg>
        <pc:spChg chg="add del">
          <ac:chgData name="Modem  Udaykrishna" userId="4f11c660-15b9-4940-939e-6981fdd544fc" providerId="ADAL" clId="{BEB8A672-9127-4F0A-BADD-10B9AEDB0D39}" dt="2023-09-26T18:48:37.075" v="5253" actId="26606"/>
          <ac:spMkLst>
            <pc:docMk/>
            <pc:sldMk cId="3838330412" sldId="260"/>
            <ac:spMk id="2058" creationId="{B7BD7FCF-A254-4A97-A15C-319B67622677}"/>
          </ac:spMkLst>
        </pc:spChg>
        <pc:spChg chg="add del">
          <ac:chgData name="Modem  Udaykrishna" userId="4f11c660-15b9-4940-939e-6981fdd544fc" providerId="ADAL" clId="{BEB8A672-9127-4F0A-BADD-10B9AEDB0D39}" dt="2023-09-26T18:48:28.658" v="5247" actId="26606"/>
          <ac:spMkLst>
            <pc:docMk/>
            <pc:sldMk cId="3838330412" sldId="260"/>
            <ac:spMk id="2059" creationId="{91E5A9A7-95C6-4F4F-B00E-C82E07FE62EF}"/>
          </ac:spMkLst>
        </pc:spChg>
        <pc:spChg chg="add del">
          <ac:chgData name="Modem  Udaykrishna" userId="4f11c660-15b9-4940-939e-6981fdd544fc" providerId="ADAL" clId="{BEB8A672-9127-4F0A-BADD-10B9AEDB0D39}" dt="2023-09-26T18:48:37.075" v="5253" actId="26606"/>
          <ac:spMkLst>
            <pc:docMk/>
            <pc:sldMk cId="3838330412" sldId="260"/>
            <ac:spMk id="2060" creationId="{52FFAF72-6204-4676-9C6F-9A4CC4D91805}"/>
          </ac:spMkLst>
        </pc:spChg>
        <pc:spChg chg="add del">
          <ac:chgData name="Modem  Udaykrishna" userId="4f11c660-15b9-4940-939e-6981fdd544fc" providerId="ADAL" clId="{BEB8A672-9127-4F0A-BADD-10B9AEDB0D39}" dt="2023-09-26T18:48:28.658" v="5247" actId="26606"/>
          <ac:spMkLst>
            <pc:docMk/>
            <pc:sldMk cId="3838330412" sldId="260"/>
            <ac:spMk id="2061" creationId="{D07DD2DE-F619-49DD-B5E7-03A290FF4ED1}"/>
          </ac:spMkLst>
        </pc:spChg>
        <pc:spChg chg="add del">
          <ac:chgData name="Modem  Udaykrishna" userId="4f11c660-15b9-4940-939e-6981fdd544fc" providerId="ADAL" clId="{BEB8A672-9127-4F0A-BADD-10B9AEDB0D39}" dt="2023-09-26T18:48:28.658" v="5247" actId="26606"/>
          <ac:spMkLst>
            <pc:docMk/>
            <pc:sldMk cId="3838330412" sldId="260"/>
            <ac:spMk id="2063" creationId="{85149191-5F60-4A28-AAFF-039F96B0F3EC}"/>
          </ac:spMkLst>
        </pc:spChg>
        <pc:spChg chg="add del">
          <ac:chgData name="Modem  Udaykrishna" userId="4f11c660-15b9-4940-939e-6981fdd544fc" providerId="ADAL" clId="{BEB8A672-9127-4F0A-BADD-10B9AEDB0D39}" dt="2023-09-26T18:48:55.949" v="5259" actId="26606"/>
          <ac:spMkLst>
            <pc:docMk/>
            <pc:sldMk cId="3838330412" sldId="260"/>
            <ac:spMk id="2064" creationId="{B81933D1-5615-42C7-9C0B-4EB7105CCE2D}"/>
          </ac:spMkLst>
        </pc:spChg>
        <pc:spChg chg="add del">
          <ac:chgData name="Modem  Udaykrishna" userId="4f11c660-15b9-4940-939e-6981fdd544fc" providerId="ADAL" clId="{BEB8A672-9127-4F0A-BADD-10B9AEDB0D39}" dt="2023-09-26T18:48:28.658" v="5247" actId="26606"/>
          <ac:spMkLst>
            <pc:docMk/>
            <pc:sldMk cId="3838330412" sldId="260"/>
            <ac:spMk id="2065" creationId="{F8260ED5-17F7-4158-B241-D51DD4CF1B7E}"/>
          </ac:spMkLst>
        </pc:spChg>
        <pc:spChg chg="add del">
          <ac:chgData name="Modem  Udaykrishna" userId="4f11c660-15b9-4940-939e-6981fdd544fc" providerId="ADAL" clId="{BEB8A672-9127-4F0A-BADD-10B9AEDB0D39}" dt="2023-09-26T18:48:39.744" v="5255" actId="26606"/>
          <ac:spMkLst>
            <pc:docMk/>
            <pc:sldMk cId="3838330412" sldId="260"/>
            <ac:spMk id="2066" creationId="{23D09407-53BC-485E-B4CE-BC5E4FC4B25B}"/>
          </ac:spMkLst>
        </pc:spChg>
        <pc:spChg chg="add del">
          <ac:chgData name="Modem  Udaykrishna" userId="4f11c660-15b9-4940-939e-6981fdd544fc" providerId="ADAL" clId="{BEB8A672-9127-4F0A-BADD-10B9AEDB0D39}" dt="2023-09-26T18:48:39.744" v="5255" actId="26606"/>
          <ac:spMkLst>
            <pc:docMk/>
            <pc:sldMk cId="3838330412" sldId="260"/>
            <ac:spMk id="2072" creationId="{921DB988-49FC-4608-B0A2-E2F3A4019041}"/>
          </ac:spMkLst>
        </pc:spChg>
        <pc:spChg chg="add del">
          <ac:chgData name="Modem  Udaykrishna" userId="4f11c660-15b9-4940-939e-6981fdd544fc" providerId="ADAL" clId="{BEB8A672-9127-4F0A-BADD-10B9AEDB0D39}" dt="2023-09-26T18:48:53.854" v="5257" actId="26606"/>
          <ac:spMkLst>
            <pc:docMk/>
            <pc:sldMk cId="3838330412" sldId="260"/>
            <ac:spMk id="2077" creationId="{A8384FB5-9ADC-4DDC-881B-597D56F5B15D}"/>
          </ac:spMkLst>
        </pc:spChg>
        <pc:spChg chg="add del">
          <ac:chgData name="Modem  Udaykrishna" userId="4f11c660-15b9-4940-939e-6981fdd544fc" providerId="ADAL" clId="{BEB8A672-9127-4F0A-BADD-10B9AEDB0D39}" dt="2023-09-26T18:48:53.854" v="5257" actId="26606"/>
          <ac:spMkLst>
            <pc:docMk/>
            <pc:sldMk cId="3838330412" sldId="260"/>
            <ac:spMk id="2078" creationId="{91E5A9A7-95C6-4F4F-B00E-C82E07FE62EF}"/>
          </ac:spMkLst>
        </pc:spChg>
        <pc:spChg chg="add del">
          <ac:chgData name="Modem  Udaykrishna" userId="4f11c660-15b9-4940-939e-6981fdd544fc" providerId="ADAL" clId="{BEB8A672-9127-4F0A-BADD-10B9AEDB0D39}" dt="2023-09-26T18:48:53.854" v="5257" actId="26606"/>
          <ac:spMkLst>
            <pc:docMk/>
            <pc:sldMk cId="3838330412" sldId="260"/>
            <ac:spMk id="2079" creationId="{D07DD2DE-F619-49DD-B5E7-03A290FF4ED1}"/>
          </ac:spMkLst>
        </pc:spChg>
        <pc:spChg chg="add del">
          <ac:chgData name="Modem  Udaykrishna" userId="4f11c660-15b9-4940-939e-6981fdd544fc" providerId="ADAL" clId="{BEB8A672-9127-4F0A-BADD-10B9AEDB0D39}" dt="2023-09-26T18:48:53.854" v="5257" actId="26606"/>
          <ac:spMkLst>
            <pc:docMk/>
            <pc:sldMk cId="3838330412" sldId="260"/>
            <ac:spMk id="2080" creationId="{85149191-5F60-4A28-AAFF-039F96B0F3EC}"/>
          </ac:spMkLst>
        </pc:spChg>
        <pc:spChg chg="add del">
          <ac:chgData name="Modem  Udaykrishna" userId="4f11c660-15b9-4940-939e-6981fdd544fc" providerId="ADAL" clId="{BEB8A672-9127-4F0A-BADD-10B9AEDB0D39}" dt="2023-09-26T18:48:53.854" v="5257" actId="26606"/>
          <ac:spMkLst>
            <pc:docMk/>
            <pc:sldMk cId="3838330412" sldId="260"/>
            <ac:spMk id="2081" creationId="{F8260ED5-17F7-4158-B241-D51DD4CF1B7E}"/>
          </ac:spMkLst>
        </pc:spChg>
        <pc:spChg chg="add del">
          <ac:chgData name="Modem  Udaykrishna" userId="4f11c660-15b9-4940-939e-6981fdd544fc" providerId="ADAL" clId="{BEB8A672-9127-4F0A-BADD-10B9AEDB0D39}" dt="2023-09-26T18:48:55.949" v="5259" actId="26606"/>
          <ac:spMkLst>
            <pc:docMk/>
            <pc:sldMk cId="3838330412" sldId="260"/>
            <ac:spMk id="2083" creationId="{47942995-B07F-4636-9A06-C6A104B260A8}"/>
          </ac:spMkLst>
        </pc:spChg>
        <pc:spChg chg="add del">
          <ac:chgData name="Modem  Udaykrishna" userId="4f11c660-15b9-4940-939e-6981fdd544fc" providerId="ADAL" clId="{BEB8A672-9127-4F0A-BADD-10B9AEDB0D39}" dt="2023-09-26T18:48:55.949" v="5259" actId="26606"/>
          <ac:spMkLst>
            <pc:docMk/>
            <pc:sldMk cId="3838330412" sldId="260"/>
            <ac:spMk id="2087" creationId="{19C9EAEA-39D0-4B0E-A0EB-51E7B26740B1}"/>
          </ac:spMkLst>
        </pc:spChg>
        <pc:spChg chg="add">
          <ac:chgData name="Modem  Udaykrishna" userId="4f11c660-15b9-4940-939e-6981fdd544fc" providerId="ADAL" clId="{BEB8A672-9127-4F0A-BADD-10B9AEDB0D39}" dt="2023-09-26T18:48:55.966" v="5260" actId="26606"/>
          <ac:spMkLst>
            <pc:docMk/>
            <pc:sldMk cId="3838330412" sldId="260"/>
            <ac:spMk id="2089" creationId="{A8384FB5-9ADC-4DDC-881B-597D56F5B15D}"/>
          </ac:spMkLst>
        </pc:spChg>
        <pc:spChg chg="add">
          <ac:chgData name="Modem  Udaykrishna" userId="4f11c660-15b9-4940-939e-6981fdd544fc" providerId="ADAL" clId="{BEB8A672-9127-4F0A-BADD-10B9AEDB0D39}" dt="2023-09-26T18:48:55.966" v="5260" actId="26606"/>
          <ac:spMkLst>
            <pc:docMk/>
            <pc:sldMk cId="3838330412" sldId="260"/>
            <ac:spMk id="2090" creationId="{91E5A9A7-95C6-4F4F-B00E-C82E07FE62EF}"/>
          </ac:spMkLst>
        </pc:spChg>
        <pc:spChg chg="add">
          <ac:chgData name="Modem  Udaykrishna" userId="4f11c660-15b9-4940-939e-6981fdd544fc" providerId="ADAL" clId="{BEB8A672-9127-4F0A-BADD-10B9AEDB0D39}" dt="2023-09-26T18:48:55.966" v="5260" actId="26606"/>
          <ac:spMkLst>
            <pc:docMk/>
            <pc:sldMk cId="3838330412" sldId="260"/>
            <ac:spMk id="2091" creationId="{D07DD2DE-F619-49DD-B5E7-03A290FF4ED1}"/>
          </ac:spMkLst>
        </pc:spChg>
        <pc:spChg chg="add">
          <ac:chgData name="Modem  Udaykrishna" userId="4f11c660-15b9-4940-939e-6981fdd544fc" providerId="ADAL" clId="{BEB8A672-9127-4F0A-BADD-10B9AEDB0D39}" dt="2023-09-26T18:48:55.966" v="5260" actId="26606"/>
          <ac:spMkLst>
            <pc:docMk/>
            <pc:sldMk cId="3838330412" sldId="260"/>
            <ac:spMk id="2092" creationId="{85149191-5F60-4A28-AAFF-039F96B0F3EC}"/>
          </ac:spMkLst>
        </pc:spChg>
        <pc:spChg chg="add">
          <ac:chgData name="Modem  Udaykrishna" userId="4f11c660-15b9-4940-939e-6981fdd544fc" providerId="ADAL" clId="{BEB8A672-9127-4F0A-BADD-10B9AEDB0D39}" dt="2023-09-26T18:48:55.966" v="5260" actId="26606"/>
          <ac:spMkLst>
            <pc:docMk/>
            <pc:sldMk cId="3838330412" sldId="260"/>
            <ac:spMk id="2093" creationId="{F8260ED5-17F7-4158-B241-D51DD4CF1B7E}"/>
          </ac:spMkLst>
        </pc:spChg>
        <pc:grpChg chg="add del">
          <ac:chgData name="Modem  Udaykrishna" userId="4f11c660-15b9-4940-939e-6981fdd544fc" providerId="ADAL" clId="{BEB8A672-9127-4F0A-BADD-10B9AEDB0D39}" dt="2023-09-26T18:48:39.744" v="5255" actId="26606"/>
          <ac:grpSpMkLst>
            <pc:docMk/>
            <pc:sldMk cId="3838330412" sldId="260"/>
            <ac:grpSpMk id="2067" creationId="{383C2651-AE0C-4AE4-8725-E2F9414FE219}"/>
          </ac:grpSpMkLst>
        </pc:grpChg>
        <pc:grpChg chg="add del">
          <ac:chgData name="Modem  Udaykrishna" userId="4f11c660-15b9-4940-939e-6981fdd544fc" providerId="ADAL" clId="{BEB8A672-9127-4F0A-BADD-10B9AEDB0D39}" dt="2023-09-26T18:48:39.744" v="5255" actId="26606"/>
          <ac:grpSpMkLst>
            <pc:docMk/>
            <pc:sldMk cId="3838330412" sldId="260"/>
            <ac:grpSpMk id="2073" creationId="{E9B930FD-8671-4C4C-ADCF-73AC1D0CD417}"/>
          </ac:grpSpMkLst>
        </pc:grpChg>
        <pc:grpChg chg="add del">
          <ac:chgData name="Modem  Udaykrishna" userId="4f11c660-15b9-4940-939e-6981fdd544fc" providerId="ADAL" clId="{BEB8A672-9127-4F0A-BADD-10B9AEDB0D39}" dt="2023-09-26T18:48:55.949" v="5259" actId="26606"/>
          <ac:grpSpMkLst>
            <pc:docMk/>
            <pc:sldMk cId="3838330412" sldId="260"/>
            <ac:grpSpMk id="2084" creationId="{032D8612-31EB-44CF-A1D0-14FD4C705424}"/>
          </ac:grpSpMkLst>
        </pc:grpChg>
        <pc:picChg chg="add del">
          <ac:chgData name="Modem  Udaykrishna" userId="4f11c660-15b9-4940-939e-6981fdd544fc" providerId="ADAL" clId="{BEB8A672-9127-4F0A-BADD-10B9AEDB0D39}" dt="2023-09-26T18:48:05.152" v="5244" actId="478"/>
          <ac:picMkLst>
            <pc:docMk/>
            <pc:sldMk cId="3838330412" sldId="260"/>
            <ac:picMk id="2050" creationId="{97887540-BF90-1A79-FC12-0C6E1F3FF424}"/>
          </ac:picMkLst>
        </pc:picChg>
        <pc:picChg chg="add mod">
          <ac:chgData name="Modem  Udaykrishna" userId="4f11c660-15b9-4940-939e-6981fdd544fc" providerId="ADAL" clId="{BEB8A672-9127-4F0A-BADD-10B9AEDB0D39}" dt="2023-10-02T18:05:18.723" v="8215" actId="1076"/>
          <ac:picMkLst>
            <pc:docMk/>
            <pc:sldMk cId="3838330412" sldId="260"/>
            <ac:picMk id="2052" creationId="{9400BB91-1873-0CA1-FA7F-E554C61AE535}"/>
          </ac:picMkLst>
        </pc:picChg>
      </pc:sldChg>
      <pc:sldChg chg="addSp delSp modSp add mod ord setBg">
        <pc:chgData name="Modem  Udaykrishna" userId="4f11c660-15b9-4940-939e-6981fdd544fc" providerId="ADAL" clId="{BEB8A672-9127-4F0A-BADD-10B9AEDB0D39}" dt="2023-10-03T17:04:20.587" v="9529" actId="1035"/>
        <pc:sldMkLst>
          <pc:docMk/>
          <pc:sldMk cId="3692418614" sldId="261"/>
        </pc:sldMkLst>
        <pc:spChg chg="mod">
          <ac:chgData name="Modem  Udaykrishna" userId="4f11c660-15b9-4940-939e-6981fdd544fc" providerId="ADAL" clId="{BEB8A672-9127-4F0A-BADD-10B9AEDB0D39}" dt="2023-10-02T17:59:21.940" v="8200" actId="2711"/>
          <ac:spMkLst>
            <pc:docMk/>
            <pc:sldMk cId="3692418614" sldId="261"/>
            <ac:spMk id="2" creationId="{1C8FF57A-005C-C4B0-960C-111F758E8347}"/>
          </ac:spMkLst>
        </pc:spChg>
        <pc:spChg chg="add mod">
          <ac:chgData name="Modem  Udaykrishna" userId="4f11c660-15b9-4940-939e-6981fdd544fc" providerId="ADAL" clId="{BEB8A672-9127-4F0A-BADD-10B9AEDB0D39}" dt="2023-10-02T17:59:15.077" v="8199" actId="2711"/>
          <ac:spMkLst>
            <pc:docMk/>
            <pc:sldMk cId="3692418614" sldId="261"/>
            <ac:spMk id="3" creationId="{138558AE-C463-C9E5-0A9A-E8174027F6F9}"/>
          </ac:spMkLst>
        </pc:spChg>
        <pc:spChg chg="del mod">
          <ac:chgData name="Modem  Udaykrishna" userId="4f11c660-15b9-4940-939e-6981fdd544fc" providerId="ADAL" clId="{BEB8A672-9127-4F0A-BADD-10B9AEDB0D39}" dt="2023-10-01T14:06:12.645" v="7073"/>
          <ac:spMkLst>
            <pc:docMk/>
            <pc:sldMk cId="3692418614" sldId="261"/>
            <ac:spMk id="4" creationId="{893FF84E-E664-819F-303F-1FD4E5C27422}"/>
          </ac:spMkLst>
        </pc:spChg>
        <pc:picChg chg="add mod">
          <ac:chgData name="Modem  Udaykrishna" userId="4f11c660-15b9-4940-939e-6981fdd544fc" providerId="ADAL" clId="{BEB8A672-9127-4F0A-BADD-10B9AEDB0D39}" dt="2023-10-03T17:04:20.587" v="9529" actId="1035"/>
          <ac:picMkLst>
            <pc:docMk/>
            <pc:sldMk cId="3692418614" sldId="261"/>
            <ac:picMk id="6" creationId="{A38951FD-3753-2C16-2E04-06702CAA211F}"/>
          </ac:picMkLst>
        </pc:picChg>
      </pc:sldChg>
      <pc:sldChg chg="addSp delSp modSp add mod setBg">
        <pc:chgData name="Modem  Udaykrishna" userId="4f11c660-15b9-4940-939e-6981fdd544fc" providerId="ADAL" clId="{BEB8A672-9127-4F0A-BADD-10B9AEDB0D39}" dt="2023-10-02T18:29:16.849" v="9206"/>
        <pc:sldMkLst>
          <pc:docMk/>
          <pc:sldMk cId="3121775113" sldId="262"/>
        </pc:sldMkLst>
        <pc:spChg chg="add del mod">
          <ac:chgData name="Modem  Udaykrishna" userId="4f11c660-15b9-4940-939e-6981fdd544fc" providerId="ADAL" clId="{BEB8A672-9127-4F0A-BADD-10B9AEDB0D39}" dt="2023-10-02T17:58:51.713" v="8198" actId="2711"/>
          <ac:spMkLst>
            <pc:docMk/>
            <pc:sldMk cId="3121775113" sldId="262"/>
            <ac:spMk id="2" creationId="{1C8FF57A-005C-C4B0-960C-111F758E8347}"/>
          </ac:spMkLst>
        </pc:spChg>
        <pc:spChg chg="mod">
          <ac:chgData name="Modem  Udaykrishna" userId="4f11c660-15b9-4940-939e-6981fdd544fc" providerId="ADAL" clId="{BEB8A672-9127-4F0A-BADD-10B9AEDB0D39}" dt="2023-10-02T17:58:43.163" v="8197" actId="2711"/>
          <ac:spMkLst>
            <pc:docMk/>
            <pc:sldMk cId="3121775113" sldId="262"/>
            <ac:spMk id="4" creationId="{893FF84E-E664-819F-303F-1FD4E5C27422}"/>
          </ac:spMkLst>
        </pc:spChg>
      </pc:sldChg>
      <pc:sldChg chg="addSp delSp modSp add mod setBg">
        <pc:chgData name="Modem  Udaykrishna" userId="4f11c660-15b9-4940-939e-6981fdd544fc" providerId="ADAL" clId="{BEB8A672-9127-4F0A-BADD-10B9AEDB0D39}" dt="2023-10-02T18:27:41.454" v="8961"/>
        <pc:sldMkLst>
          <pc:docMk/>
          <pc:sldMk cId="60774345" sldId="263"/>
        </pc:sldMkLst>
        <pc:spChg chg="mod">
          <ac:chgData name="Modem  Udaykrishna" userId="4f11c660-15b9-4940-939e-6981fdd544fc" providerId="ADAL" clId="{BEB8A672-9127-4F0A-BADD-10B9AEDB0D39}" dt="2023-10-02T18:07:39.566" v="8216" actId="2711"/>
          <ac:spMkLst>
            <pc:docMk/>
            <pc:sldMk cId="60774345" sldId="263"/>
            <ac:spMk id="2" creationId="{1C8FF57A-005C-C4B0-960C-111F758E8347}"/>
          </ac:spMkLst>
        </pc:spChg>
        <pc:spChg chg="mod">
          <ac:chgData name="Modem  Udaykrishna" userId="4f11c660-15b9-4940-939e-6981fdd544fc" providerId="ADAL" clId="{BEB8A672-9127-4F0A-BADD-10B9AEDB0D39}" dt="2023-10-01T14:28:46.962" v="7298" actId="113"/>
          <ac:spMkLst>
            <pc:docMk/>
            <pc:sldMk cId="60774345" sldId="263"/>
            <ac:spMk id="3" creationId="{138558AE-C463-C9E5-0A9A-E8174027F6F9}"/>
          </ac:spMkLst>
        </pc:spChg>
        <pc:picChg chg="add mod">
          <ac:chgData name="Modem  Udaykrishna" userId="4f11c660-15b9-4940-939e-6981fdd544fc" providerId="ADAL" clId="{BEB8A672-9127-4F0A-BADD-10B9AEDB0D39}" dt="2023-10-01T14:33:11.813" v="7326" actId="14861"/>
          <ac:picMkLst>
            <pc:docMk/>
            <pc:sldMk cId="60774345" sldId="263"/>
            <ac:picMk id="5" creationId="{8D3D622A-59B9-0D54-71F1-14FE289C185A}"/>
          </ac:picMkLst>
        </pc:picChg>
        <pc:picChg chg="del">
          <ac:chgData name="Modem  Udaykrishna" userId="4f11c660-15b9-4940-939e-6981fdd544fc" providerId="ADAL" clId="{BEB8A672-9127-4F0A-BADD-10B9AEDB0D39}" dt="2023-10-01T14:32:07.523" v="7299" actId="478"/>
          <ac:picMkLst>
            <pc:docMk/>
            <pc:sldMk cId="60774345" sldId="263"/>
            <ac:picMk id="6" creationId="{A38951FD-3753-2C16-2E04-06702CAA211F}"/>
          </ac:picMkLst>
        </pc:picChg>
      </pc:sldChg>
      <pc:sldChg chg="delSp modSp add mod setBg">
        <pc:chgData name="Modem  Udaykrishna" userId="4f11c660-15b9-4940-939e-6981fdd544fc" providerId="ADAL" clId="{BEB8A672-9127-4F0A-BADD-10B9AEDB0D39}" dt="2023-10-02T18:28:00.011" v="9006"/>
        <pc:sldMkLst>
          <pc:docMk/>
          <pc:sldMk cId="24349204" sldId="264"/>
        </pc:sldMkLst>
        <pc:spChg chg="del mod">
          <ac:chgData name="Modem  Udaykrishna" userId="4f11c660-15b9-4940-939e-6981fdd544fc" providerId="ADAL" clId="{BEB8A672-9127-4F0A-BADD-10B9AEDB0D39}" dt="2023-10-01T14:40:31.372" v="7344" actId="478"/>
          <ac:spMkLst>
            <pc:docMk/>
            <pc:sldMk cId="24349204" sldId="264"/>
            <ac:spMk id="2" creationId="{1C8FF57A-005C-C4B0-960C-111F758E8347}"/>
          </ac:spMkLst>
        </pc:spChg>
        <pc:spChg chg="mod">
          <ac:chgData name="Modem  Udaykrishna" userId="4f11c660-15b9-4940-939e-6981fdd544fc" providerId="ADAL" clId="{BEB8A672-9127-4F0A-BADD-10B9AEDB0D39}" dt="2023-10-02T17:50:49.397" v="7838" actId="5793"/>
          <ac:spMkLst>
            <pc:docMk/>
            <pc:sldMk cId="24349204" sldId="264"/>
            <ac:spMk id="3" creationId="{138558AE-C463-C9E5-0A9A-E8174027F6F9}"/>
          </ac:spMkLst>
        </pc:spChg>
        <pc:picChg chg="del">
          <ac:chgData name="Modem  Udaykrishna" userId="4f11c660-15b9-4940-939e-6981fdd544fc" providerId="ADAL" clId="{BEB8A672-9127-4F0A-BADD-10B9AEDB0D39}" dt="2023-10-01T14:40:09.635" v="7341" actId="478"/>
          <ac:picMkLst>
            <pc:docMk/>
            <pc:sldMk cId="24349204" sldId="264"/>
            <ac:picMk id="5" creationId="{8D3D622A-59B9-0D54-71F1-14FE289C185A}"/>
          </ac:picMkLst>
        </pc:picChg>
      </pc:sldChg>
      <pc:sldChg chg="add del setBg">
        <pc:chgData name="Modem  Udaykrishna" userId="4f11c660-15b9-4940-939e-6981fdd544fc" providerId="ADAL" clId="{BEB8A672-9127-4F0A-BADD-10B9AEDB0D39}" dt="2023-10-02T18:13:23.711" v="8218" actId="47"/>
        <pc:sldMkLst>
          <pc:docMk/>
          <pc:sldMk cId="1788561198" sldId="265"/>
        </pc:sldMkLst>
      </pc:sldChg>
      <pc:sldChg chg="addSp delSp modSp add mod ord setBg">
        <pc:chgData name="Modem  Udaykrishna" userId="4f11c660-15b9-4940-939e-6981fdd544fc" providerId="ADAL" clId="{BEB8A672-9127-4F0A-BADD-10B9AEDB0D39}" dt="2023-10-02T18:28:49.071" v="9114"/>
        <pc:sldMkLst>
          <pc:docMk/>
          <pc:sldMk cId="3256362080" sldId="265"/>
        </pc:sldMkLst>
        <pc:spChg chg="del">
          <ac:chgData name="Modem  Udaykrishna" userId="4f11c660-15b9-4940-939e-6981fdd544fc" providerId="ADAL" clId="{BEB8A672-9127-4F0A-BADD-10B9AEDB0D39}" dt="2023-10-02T18:16:10.066" v="8228" actId="478"/>
          <ac:spMkLst>
            <pc:docMk/>
            <pc:sldMk cId="3256362080" sldId="265"/>
            <ac:spMk id="2" creationId="{EEE8B2FC-8D3E-285E-E170-95AB9B6041F6}"/>
          </ac:spMkLst>
        </pc:spChg>
        <pc:spChg chg="del">
          <ac:chgData name="Modem  Udaykrishna" userId="4f11c660-15b9-4940-939e-6981fdd544fc" providerId="ADAL" clId="{BEB8A672-9127-4F0A-BADD-10B9AEDB0D39}" dt="2023-10-02T18:16:10.066" v="8228" actId="478"/>
          <ac:spMkLst>
            <pc:docMk/>
            <pc:sldMk cId="3256362080" sldId="265"/>
            <ac:spMk id="3" creationId="{6AE7EEB5-2815-A51D-0DB8-775CF5A20A22}"/>
          </ac:spMkLst>
        </pc:spChg>
        <pc:spChg chg="del">
          <ac:chgData name="Modem  Udaykrishna" userId="4f11c660-15b9-4940-939e-6981fdd544fc" providerId="ADAL" clId="{BEB8A672-9127-4F0A-BADD-10B9AEDB0D39}" dt="2023-10-02T18:16:10.066" v="8228" actId="478"/>
          <ac:spMkLst>
            <pc:docMk/>
            <pc:sldMk cId="3256362080" sldId="265"/>
            <ac:spMk id="4" creationId="{5D801F14-7D1F-B524-86C9-324B042188A6}"/>
          </ac:spMkLst>
        </pc:spChg>
        <pc:spChg chg="add mod">
          <ac:chgData name="Modem  Udaykrishna" userId="4f11c660-15b9-4940-939e-6981fdd544fc" providerId="ADAL" clId="{BEB8A672-9127-4F0A-BADD-10B9AEDB0D39}" dt="2023-10-02T18:17:13.243" v="8247" actId="115"/>
          <ac:spMkLst>
            <pc:docMk/>
            <pc:sldMk cId="3256362080" sldId="265"/>
            <ac:spMk id="6" creationId="{5CA0BF1B-5410-09AB-B587-BCA69DACD1EF}"/>
          </ac:spMkLst>
        </pc:spChg>
        <pc:spChg chg="add mod">
          <ac:chgData name="Modem  Udaykrishna" userId="4f11c660-15b9-4940-939e-6981fdd544fc" providerId="ADAL" clId="{BEB8A672-9127-4F0A-BADD-10B9AEDB0D39}" dt="2023-10-02T18:17:54.646" v="8257" actId="5793"/>
          <ac:spMkLst>
            <pc:docMk/>
            <pc:sldMk cId="3256362080" sldId="265"/>
            <ac:spMk id="8" creationId="{570E13D5-ADA5-5C0C-395B-7843E904291C}"/>
          </ac:spMkLst>
        </pc:spChg>
        <pc:spChg chg="del">
          <ac:chgData name="Modem  Udaykrishna" userId="4f11c660-15b9-4940-939e-6981fdd544fc" providerId="ADAL" clId="{BEB8A672-9127-4F0A-BADD-10B9AEDB0D39}" dt="2023-10-02T18:16:10.066" v="8228" actId="478"/>
          <ac:spMkLst>
            <pc:docMk/>
            <pc:sldMk cId="3256362080" sldId="265"/>
            <ac:spMk id="10" creationId="{BF532980-FFC6-B815-B917-92E2B6C19D70}"/>
          </ac:spMkLst>
        </pc:spChg>
        <pc:spChg chg="del mod">
          <ac:chgData name="Modem  Udaykrishna" userId="4f11c660-15b9-4940-939e-6981fdd544fc" providerId="ADAL" clId="{BEB8A672-9127-4F0A-BADD-10B9AEDB0D39}" dt="2023-10-02T18:16:07.109" v="8227" actId="478"/>
          <ac:spMkLst>
            <pc:docMk/>
            <pc:sldMk cId="3256362080" sldId="265"/>
            <ac:spMk id="11" creationId="{873ED68B-7E13-5FB9-0B42-94042DFCFAA9}"/>
          </ac:spMkLst>
        </pc:spChg>
        <pc:spChg chg="del">
          <ac:chgData name="Modem  Udaykrishna" userId="4f11c660-15b9-4940-939e-6981fdd544fc" providerId="ADAL" clId="{BEB8A672-9127-4F0A-BADD-10B9AEDB0D39}" dt="2023-10-02T18:16:00.032" v="8224" actId="478"/>
          <ac:spMkLst>
            <pc:docMk/>
            <pc:sldMk cId="3256362080" sldId="265"/>
            <ac:spMk id="13" creationId="{6D2CCF43-75E7-7BA7-0A71-0C8E4313650D}"/>
          </ac:spMkLst>
        </pc:spChg>
        <pc:picChg chg="del">
          <ac:chgData name="Modem  Udaykrishna" userId="4f11c660-15b9-4940-939e-6981fdd544fc" providerId="ADAL" clId="{BEB8A672-9127-4F0A-BADD-10B9AEDB0D39}" dt="2023-10-02T18:16:10.066" v="8228" actId="478"/>
          <ac:picMkLst>
            <pc:docMk/>
            <pc:sldMk cId="3256362080" sldId="265"/>
            <ac:picMk id="5" creationId="{01F7F0E1-ADD7-066C-6558-D8E52B0E5D17}"/>
          </ac:picMkLst>
        </pc:picChg>
        <pc:picChg chg="del">
          <ac:chgData name="Modem  Udaykrishna" userId="4f11c660-15b9-4940-939e-6981fdd544fc" providerId="ADAL" clId="{BEB8A672-9127-4F0A-BADD-10B9AEDB0D39}" dt="2023-10-02T18:16:10.066" v="8228" actId="478"/>
          <ac:picMkLst>
            <pc:docMk/>
            <pc:sldMk cId="3256362080" sldId="265"/>
            <ac:picMk id="7" creationId="{66FCEEC3-6237-1D0A-D66C-3A25DFC4A6F1}"/>
          </ac:picMkLst>
        </pc:picChg>
        <pc:picChg chg="del">
          <ac:chgData name="Modem  Udaykrishna" userId="4f11c660-15b9-4940-939e-6981fdd544fc" providerId="ADAL" clId="{BEB8A672-9127-4F0A-BADD-10B9AEDB0D39}" dt="2023-10-02T18:16:10.066" v="8228" actId="478"/>
          <ac:picMkLst>
            <pc:docMk/>
            <pc:sldMk cId="3256362080" sldId="265"/>
            <ac:picMk id="12" creationId="{B4F713E2-F10B-A632-CF01-EF169E6038E2}"/>
          </ac:picMkLst>
        </pc:picChg>
        <pc:picChg chg="del">
          <ac:chgData name="Modem  Udaykrishna" userId="4f11c660-15b9-4940-939e-6981fdd544fc" providerId="ADAL" clId="{BEB8A672-9127-4F0A-BADD-10B9AEDB0D39}" dt="2023-10-02T18:16:10.066" v="8228" actId="478"/>
          <ac:picMkLst>
            <pc:docMk/>
            <pc:sldMk cId="3256362080" sldId="265"/>
            <ac:picMk id="14" creationId="{A57D6D58-D4D9-D687-967B-A3193370D37E}"/>
          </ac:picMkLst>
        </pc:picChg>
      </pc:sldChg>
      <pc:sldChg chg="add del setBg">
        <pc:chgData name="Modem  Udaykrishna" userId="4f11c660-15b9-4940-939e-6981fdd544fc" providerId="ADAL" clId="{BEB8A672-9127-4F0A-BADD-10B9AEDB0D39}" dt="2023-10-02T18:15:29.541" v="8220" actId="47"/>
        <pc:sldMkLst>
          <pc:docMk/>
          <pc:sldMk cId="4122699803" sldId="265"/>
        </pc:sldMkLst>
      </pc:sldChg>
      <pc:sldChg chg="add del setBg">
        <pc:chgData name="Modem  Udaykrishna" userId="4f11c660-15b9-4940-939e-6981fdd544fc" providerId="ADAL" clId="{BEB8A672-9127-4F0A-BADD-10B9AEDB0D39}" dt="2023-10-02T18:16:20.448" v="8230"/>
        <pc:sldMkLst>
          <pc:docMk/>
          <pc:sldMk cId="1545828394" sldId="266"/>
        </pc:sldMkLst>
      </pc:sldChg>
      <pc:sldChg chg="addSp modSp new mod setBg">
        <pc:chgData name="Modem  Udaykrishna" userId="4f11c660-15b9-4940-939e-6981fdd544fc" providerId="ADAL" clId="{BEB8A672-9127-4F0A-BADD-10B9AEDB0D39}" dt="2023-10-02T18:33:16.322" v="9425" actId="113"/>
        <pc:sldMkLst>
          <pc:docMk/>
          <pc:sldMk cId="2908582066" sldId="266"/>
        </pc:sldMkLst>
        <pc:spChg chg="add mod">
          <ac:chgData name="Modem  Udaykrishna" userId="4f11c660-15b9-4940-939e-6981fdd544fc" providerId="ADAL" clId="{BEB8A672-9127-4F0A-BADD-10B9AEDB0D39}" dt="2023-10-02T18:30:44.900" v="9347" actId="1076"/>
          <ac:spMkLst>
            <pc:docMk/>
            <pc:sldMk cId="2908582066" sldId="266"/>
            <ac:spMk id="2" creationId="{C7758E60-5C75-6182-FC29-321DEB45D8D4}"/>
          </ac:spMkLst>
        </pc:spChg>
        <pc:spChg chg="add mod">
          <ac:chgData name="Modem  Udaykrishna" userId="4f11c660-15b9-4940-939e-6981fdd544fc" providerId="ADAL" clId="{BEB8A672-9127-4F0A-BADD-10B9AEDB0D39}" dt="2023-10-02T18:33:16.322" v="9425" actId="113"/>
          <ac:spMkLst>
            <pc:docMk/>
            <pc:sldMk cId="2908582066" sldId="266"/>
            <ac:spMk id="3" creationId="{A728D58D-F259-CDA7-22DD-8E767F8087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8599-F02F-CAB4-F2F7-DE6D34130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4A5EF-B928-179E-620B-C83EB2A1F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9EE3C5-B49B-4F41-18F0-4B17F2C5C970}"/>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5" name="Footer Placeholder 4">
            <a:extLst>
              <a:ext uri="{FF2B5EF4-FFF2-40B4-BE49-F238E27FC236}">
                <a16:creationId xmlns:a16="http://schemas.microsoft.com/office/drawing/2014/main" id="{E4DB87C5-DB60-A8C0-FA64-BA6333854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6BE17-8651-07D8-B1F2-0CDE769D3F7A}"/>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4173808738"/>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65C2-47CA-9491-AFD1-A4C4DA732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0D7C69-E3CC-9D9F-951C-ED7B19BF73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98972-0FF2-3546-A1E9-1C204CDB44A8}"/>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5" name="Footer Placeholder 4">
            <a:extLst>
              <a:ext uri="{FF2B5EF4-FFF2-40B4-BE49-F238E27FC236}">
                <a16:creationId xmlns:a16="http://schemas.microsoft.com/office/drawing/2014/main" id="{C4411FA3-51E9-ECD8-5CFD-7B79FD6FB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91CF2-8131-5963-FCBA-FD92D97F0779}"/>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3151156592"/>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41C1F-460C-A475-AF42-FB416E3FAD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3C875E-78B5-DDE8-FF2A-83B398633C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41327-1915-FE1A-80A0-0814A1D4C0B8}"/>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5" name="Footer Placeholder 4">
            <a:extLst>
              <a:ext uri="{FF2B5EF4-FFF2-40B4-BE49-F238E27FC236}">
                <a16:creationId xmlns:a16="http://schemas.microsoft.com/office/drawing/2014/main" id="{3A8951C5-9F46-4E26-CFEF-E47CFCA97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274B5-506D-DBE9-A86E-2E15BA9ACF7D}"/>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819711316"/>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50CE-49A6-2F10-84A5-0AD1CC9CE2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0F4B2-6B78-732E-C810-267B87EBF7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F4B16-6493-0845-5BAA-1172308516B6}"/>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5" name="Footer Placeholder 4">
            <a:extLst>
              <a:ext uri="{FF2B5EF4-FFF2-40B4-BE49-F238E27FC236}">
                <a16:creationId xmlns:a16="http://schemas.microsoft.com/office/drawing/2014/main" id="{ED50692D-D946-7B81-9B36-31200E0B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44CD7-5FC5-91EF-A6EB-89639070479A}"/>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2186466623"/>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8AC8-A6E2-4E56-637C-875BEEDB9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4BB05-425E-E97C-39D1-FA0C41EE3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8D4F4-8C6E-0B6D-1FBA-578F6AC5FE6C}"/>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5" name="Footer Placeholder 4">
            <a:extLst>
              <a:ext uri="{FF2B5EF4-FFF2-40B4-BE49-F238E27FC236}">
                <a16:creationId xmlns:a16="http://schemas.microsoft.com/office/drawing/2014/main" id="{8F494C1A-A05A-5039-FD17-6F411D62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029FC-2C9E-E559-875D-79BB64F32DAC}"/>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1769856865"/>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A619-A7FC-00CB-8A54-660F984CF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8662B-7F8D-3CC1-B13C-E51DFB51BE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525B6-4F3A-1105-8993-AD9F3BFF0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02D02-53DE-97CB-F8BC-4FEA8560FA65}"/>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6" name="Footer Placeholder 5">
            <a:extLst>
              <a:ext uri="{FF2B5EF4-FFF2-40B4-BE49-F238E27FC236}">
                <a16:creationId xmlns:a16="http://schemas.microsoft.com/office/drawing/2014/main" id="{B4D31327-0052-E383-EE72-9EF23C452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9AFF2-8DEC-EFC5-DDB8-95C47397B55C}"/>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879564712"/>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4778-7958-AF14-BC87-5C91E990D5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2870DE-97E5-8111-08C6-FAA32D935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D3230-B8C4-BDA2-9168-263E28301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FEE9E-D514-1B0B-A635-6C9761519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C1D7EE-B3E4-3122-D512-4BB9CA151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90D3B-67A5-2360-1A44-BDF592D01650}"/>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8" name="Footer Placeholder 7">
            <a:extLst>
              <a:ext uri="{FF2B5EF4-FFF2-40B4-BE49-F238E27FC236}">
                <a16:creationId xmlns:a16="http://schemas.microsoft.com/office/drawing/2014/main" id="{8F4078ED-9B69-B8FA-4ECB-DD6A707197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FA8479-1D40-12FE-C3AE-6A7EC044A806}"/>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3809724122"/>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85E6-C630-7714-38FD-AF4ECDD7EE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BF110-4F11-0EEE-6D37-CE4E9674F66D}"/>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4" name="Footer Placeholder 3">
            <a:extLst>
              <a:ext uri="{FF2B5EF4-FFF2-40B4-BE49-F238E27FC236}">
                <a16:creationId xmlns:a16="http://schemas.microsoft.com/office/drawing/2014/main" id="{F5004CB1-96EF-3D84-E1CB-5B972E537A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14472-7DBC-FB92-09EE-CB09277B6B11}"/>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2924388602"/>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A4456-6CED-2B0F-E399-87BDC8065BCF}"/>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3" name="Footer Placeholder 2">
            <a:extLst>
              <a:ext uri="{FF2B5EF4-FFF2-40B4-BE49-F238E27FC236}">
                <a16:creationId xmlns:a16="http://schemas.microsoft.com/office/drawing/2014/main" id="{09F1FE95-CE44-B531-7D35-CEDDAF910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BE3DCA-DD27-FF8B-7B78-AF9A249E197C}"/>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3457190450"/>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A4FC-6CC2-AE94-6083-461D70381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7D89E9-3EB6-0234-06F0-6F576CE81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625A7A-94E0-F10C-1BBD-344B0D323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B7D19-6766-8A68-CE0E-C4EE144902C5}"/>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6" name="Footer Placeholder 5">
            <a:extLst>
              <a:ext uri="{FF2B5EF4-FFF2-40B4-BE49-F238E27FC236}">
                <a16:creationId xmlns:a16="http://schemas.microsoft.com/office/drawing/2014/main" id="{C81D715B-99EC-8426-04AE-CBED6D9A4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83A76-FFEA-C8B1-00BF-E77A29C076F6}"/>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504460753"/>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2087-56B5-AE84-9CC2-B869720A1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E88500-99B4-5EC5-69DF-0D8A11055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9C8402-407C-7D64-B2B3-987890AA3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506C9-8F7A-0149-670D-97045F9C33D9}"/>
              </a:ext>
            </a:extLst>
          </p:cNvPr>
          <p:cNvSpPr>
            <a:spLocks noGrp="1"/>
          </p:cNvSpPr>
          <p:nvPr>
            <p:ph type="dt" sz="half" idx="10"/>
          </p:nvPr>
        </p:nvSpPr>
        <p:spPr/>
        <p:txBody>
          <a:bodyPr/>
          <a:lstStyle/>
          <a:p>
            <a:fld id="{3C0511A5-70E8-4A83-8F63-B6C48F5AB7AE}" type="datetimeFigureOut">
              <a:rPr lang="en-US" smtClean="0"/>
              <a:t>10/6/2023</a:t>
            </a:fld>
            <a:endParaRPr lang="en-US"/>
          </a:p>
        </p:txBody>
      </p:sp>
      <p:sp>
        <p:nvSpPr>
          <p:cNvPr id="6" name="Footer Placeholder 5">
            <a:extLst>
              <a:ext uri="{FF2B5EF4-FFF2-40B4-BE49-F238E27FC236}">
                <a16:creationId xmlns:a16="http://schemas.microsoft.com/office/drawing/2014/main" id="{EF1D5B43-7D35-54DF-DD71-D9E139517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3ED3A-D7DF-77DE-B60F-136DFA951164}"/>
              </a:ext>
            </a:extLst>
          </p:cNvPr>
          <p:cNvSpPr>
            <a:spLocks noGrp="1"/>
          </p:cNvSpPr>
          <p:nvPr>
            <p:ph type="sldNum" sz="quarter" idx="12"/>
          </p:nvPr>
        </p:nvSpPr>
        <p:spPr/>
        <p:txBody>
          <a:bodyPr/>
          <a:lstStyle/>
          <a:p>
            <a:fld id="{3B2CF306-2EEF-40C2-BB31-04D97BDBC33A}" type="slidenum">
              <a:rPr lang="en-US" smtClean="0"/>
              <a:t>‹#›</a:t>
            </a:fld>
            <a:endParaRPr lang="en-US"/>
          </a:p>
        </p:txBody>
      </p:sp>
    </p:spTree>
    <p:extLst>
      <p:ext uri="{BB962C8B-B14F-4D97-AF65-F5344CB8AC3E}">
        <p14:creationId xmlns:p14="http://schemas.microsoft.com/office/powerpoint/2010/main" val="2792074125"/>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DDDF3-8CBC-E87B-DC91-9992F0472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5622C8-C1E8-DA8F-563B-4C101D37E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1D2F4-5C6E-7B77-333D-38D26490C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511A5-70E8-4A83-8F63-B6C48F5AB7AE}" type="datetimeFigureOut">
              <a:rPr lang="en-US" smtClean="0"/>
              <a:t>10/6/2023</a:t>
            </a:fld>
            <a:endParaRPr lang="en-US"/>
          </a:p>
        </p:txBody>
      </p:sp>
      <p:sp>
        <p:nvSpPr>
          <p:cNvPr id="5" name="Footer Placeholder 4">
            <a:extLst>
              <a:ext uri="{FF2B5EF4-FFF2-40B4-BE49-F238E27FC236}">
                <a16:creationId xmlns:a16="http://schemas.microsoft.com/office/drawing/2014/main" id="{EE5E62FA-BA7F-0E96-F34B-A0786E0E0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057AC5-9D64-12C3-3BFE-31D602992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CF306-2EEF-40C2-BB31-04D97BDBC33A}" type="slidenum">
              <a:rPr lang="en-US" smtClean="0"/>
              <a:t>‹#›</a:t>
            </a:fld>
            <a:endParaRPr lang="en-US"/>
          </a:p>
        </p:txBody>
      </p:sp>
    </p:spTree>
    <p:extLst>
      <p:ext uri="{BB962C8B-B14F-4D97-AF65-F5344CB8AC3E}">
        <p14:creationId xmlns:p14="http://schemas.microsoft.com/office/powerpoint/2010/main" val="418409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Cloud 10">
            <a:extLst>
              <a:ext uri="{FF2B5EF4-FFF2-40B4-BE49-F238E27FC236}">
                <a16:creationId xmlns:a16="http://schemas.microsoft.com/office/drawing/2014/main" id="{42C02693-AD6B-B039-9212-7741C826F778}"/>
              </a:ext>
            </a:extLst>
          </p:cNvPr>
          <p:cNvSpPr/>
          <p:nvPr/>
        </p:nvSpPr>
        <p:spPr>
          <a:xfrm>
            <a:off x="252413" y="945148"/>
            <a:ext cx="11090016" cy="4629149"/>
          </a:xfrm>
          <a:prstGeom prst="cloud">
            <a:avLst/>
          </a:prstGeom>
          <a:solidFill>
            <a:schemeClr val="bg1"/>
          </a:solidFill>
          <a:ln>
            <a:noFill/>
          </a:ln>
          <a:effectLst>
            <a:outerShdw dist="50800" sx="1000" sy="1000" algn="ctr" rotWithShape="0">
              <a:schemeClr val="bg1"/>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dirty="0">
              <a:solidFill>
                <a:schemeClr val="tx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05F4EE64-AB57-9460-9371-756919D63292}"/>
              </a:ext>
            </a:extLst>
          </p:cNvPr>
          <p:cNvSpPr txBox="1"/>
          <p:nvPr/>
        </p:nvSpPr>
        <p:spPr>
          <a:xfrm flipH="1">
            <a:off x="345718" y="2398302"/>
            <a:ext cx="11233572" cy="1200329"/>
          </a:xfrm>
          <a:prstGeom prst="rect">
            <a:avLst/>
          </a:prstGeom>
          <a:noFill/>
          <a:ln>
            <a:noFill/>
          </a:ln>
        </p:spPr>
        <p:txBody>
          <a:bodyPr wrap="square" rtlCol="0">
            <a:spAutoFit/>
          </a:bodyPr>
          <a:lstStyle/>
          <a:p>
            <a:pPr algn="ctr"/>
            <a:r>
              <a:rPr lang="en-US" sz="7200" b="1" dirty="0">
                <a:latin typeface="Book Antiqua" panose="02040602050305030304" pitchFamily="18" charset="0"/>
                <a:ea typeface="ADLaM Display" panose="020F0502020204030204" pitchFamily="2" charset="0"/>
                <a:cs typeface="Aharoni" panose="02010803020104030203" pitchFamily="2" charset="-79"/>
              </a:rPr>
              <a:t>Governor Limits</a:t>
            </a:r>
          </a:p>
        </p:txBody>
      </p:sp>
    </p:spTree>
    <p:extLst>
      <p:ext uri="{BB962C8B-B14F-4D97-AF65-F5344CB8AC3E}">
        <p14:creationId xmlns:p14="http://schemas.microsoft.com/office/powerpoint/2010/main" val="3847026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0">
              <a:schemeClr val="accent1">
                <a:lumMod val="0"/>
                <a:lumOff val="100000"/>
              </a:schemeClr>
            </a:gs>
            <a:gs pos="72000">
              <a:srgbClr val="ADCDEA"/>
            </a:gs>
            <a:gs pos="100000">
              <a:schemeClr val="accent5"/>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558AE-C463-C9E5-0A9A-E8174027F6F9}"/>
              </a:ext>
            </a:extLst>
          </p:cNvPr>
          <p:cNvSpPr txBox="1"/>
          <p:nvPr/>
        </p:nvSpPr>
        <p:spPr>
          <a:xfrm>
            <a:off x="530942" y="467031"/>
            <a:ext cx="10933471" cy="5262979"/>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latin typeface="Book Antiqua" panose="02040602050305030304" pitchFamily="18" charset="0"/>
                <a:cs typeface="Arial" panose="020B0604020202020204" pitchFamily="34" charset="0"/>
              </a:rPr>
              <a:t>Push Notification Limits : </a:t>
            </a:r>
            <a:r>
              <a:rPr lang="en-US" sz="2400" dirty="0">
                <a:latin typeface="Book Antiqua" panose="02040602050305030304" pitchFamily="18" charset="0"/>
                <a:cs typeface="Arial" panose="020B0604020202020204" pitchFamily="34" charset="0"/>
              </a:rPr>
              <a:t>An org can send up to 20,000 iOS and 10,000 Android push notifications per hour (for example, 4:00 to 4:59 UTC).</a:t>
            </a:r>
          </a:p>
          <a:p>
            <a:pPr marL="285750" indent="-285750">
              <a:buFont typeface="Arial" panose="020B0604020202020204" pitchFamily="34" charset="0"/>
              <a:buChar char="•"/>
            </a:pPr>
            <a:endParaRPr lang="en-US" sz="2400" dirty="0">
              <a:latin typeface="Book Antiqua" panose="02040602050305030304" pitchFamily="18" charset="0"/>
              <a:cs typeface="Arial" panose="020B0604020202020204" pitchFamily="34" charset="0"/>
            </a:endParaRPr>
          </a:p>
          <a:p>
            <a:pPr marL="342900" indent="-342900">
              <a:buFont typeface="Wingdings" panose="05000000000000000000" pitchFamily="2" charset="2"/>
              <a:buChar char="q"/>
            </a:pPr>
            <a:r>
              <a:rPr lang="en-US" sz="2400" b="1" u="sng" dirty="0">
                <a:latin typeface="Book Antiqua" panose="02040602050305030304" pitchFamily="18" charset="0"/>
                <a:cs typeface="Arial" panose="020B0604020202020204" pitchFamily="34" charset="0"/>
              </a:rPr>
              <a:t>Force.com platform Limits : </a:t>
            </a:r>
            <a:r>
              <a:rPr lang="en-US" sz="2400" dirty="0">
                <a:latin typeface="Book Antiqua" panose="02040602050305030304" pitchFamily="18" charset="0"/>
                <a:cs typeface="Arial" panose="020B0604020202020204" pitchFamily="34" charset="0"/>
              </a:rPr>
              <a:t>These limits aren’t specific to an Apex Transaction and are enforced by the Lightning platform.</a:t>
            </a:r>
          </a:p>
          <a:p>
            <a:pPr marL="285750" indent="-285750">
              <a:buFont typeface="Arial" panose="020B0604020202020204" pitchFamily="34" charset="0"/>
              <a:buChar char="•"/>
            </a:pPr>
            <a:endParaRPr lang="en-US" sz="2400" dirty="0">
              <a:latin typeface="Book Antiqua" panose="02040602050305030304" pitchFamily="18" charset="0"/>
              <a:cs typeface="Arial" panose="020B0604020202020204" pitchFamily="34" charset="0"/>
            </a:endParaRPr>
          </a:p>
          <a:p>
            <a:pPr marL="342900" indent="-342900">
              <a:buFont typeface="Wingdings" panose="05000000000000000000" pitchFamily="2" charset="2"/>
              <a:buChar char="q"/>
            </a:pPr>
            <a:r>
              <a:rPr lang="en-US" sz="2400" b="1" u="sng" dirty="0">
                <a:latin typeface="Book Antiqua" panose="02040602050305030304" pitchFamily="18" charset="0"/>
                <a:cs typeface="Arial" panose="020B0604020202020204" pitchFamily="34" charset="0"/>
              </a:rPr>
              <a:t>Email Limits :</a:t>
            </a:r>
          </a:p>
          <a:p>
            <a:endParaRPr lang="en-US" sz="2400" b="1" u="sng" dirty="0">
              <a:latin typeface="Book Antiqua" panose="02040602050305030304" pitchFamily="18" charset="0"/>
              <a:cs typeface="Arial" panose="020B0604020202020204" pitchFamily="34" charset="0"/>
            </a:endParaRPr>
          </a:p>
          <a:p>
            <a:pPr marL="342900" indent="-342900">
              <a:buFont typeface="Wingdings" panose="05000000000000000000" pitchFamily="2" charset="2"/>
              <a:buChar char="Ø"/>
            </a:pPr>
            <a:r>
              <a:rPr lang="en-US" sz="2400" dirty="0">
                <a:latin typeface="Book Antiqua" panose="02040602050305030304" pitchFamily="18" charset="0"/>
                <a:cs typeface="Arial" panose="020B0604020202020204" pitchFamily="34" charset="0"/>
              </a:rPr>
              <a:t>You can send single emails to a maximum of 5,000 external email addresses per  day based on Greenwich Mean Time (GMT).</a:t>
            </a:r>
          </a:p>
          <a:p>
            <a:pPr marL="342900" indent="-342900">
              <a:buFont typeface="Wingdings" panose="05000000000000000000" pitchFamily="2" charset="2"/>
              <a:buChar char="Ø"/>
            </a:pPr>
            <a:endParaRPr lang="en-US" sz="2400" dirty="0">
              <a:latin typeface="Book Antiqua" panose="02040602050305030304" pitchFamily="18" charset="0"/>
              <a:cs typeface="Arial" panose="020B0604020202020204" pitchFamily="34" charset="0"/>
            </a:endParaRPr>
          </a:p>
          <a:p>
            <a:pPr marL="342900" indent="-342900">
              <a:buFont typeface="Wingdings" panose="05000000000000000000" pitchFamily="2" charset="2"/>
              <a:buChar char="Ø"/>
            </a:pPr>
            <a:r>
              <a:rPr lang="en-US" sz="2400" dirty="0">
                <a:latin typeface="Book Antiqua" panose="02040602050305030304" pitchFamily="18" charset="0"/>
                <a:cs typeface="Arial" panose="020B0604020202020204" pitchFamily="34" charset="0"/>
              </a:rPr>
              <a:t>You can specify up to 100 recipients for the To field and up to 25 recipients  for the CC and BCC fields in each Single Email Message.</a:t>
            </a:r>
          </a:p>
          <a:p>
            <a:endParaRPr lang="en-US" sz="2400" dirty="0">
              <a:latin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4349204"/>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18000">
              <a:schemeClr val="accent1">
                <a:lumMod val="0"/>
                <a:lumOff val="100000"/>
              </a:schemeClr>
            </a:gs>
            <a:gs pos="52000">
              <a:srgbClr val="ADCDEA"/>
            </a:gs>
            <a:gs pos="82000">
              <a:schemeClr val="accent5"/>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FF57A-005C-C4B0-960C-111F758E8347}"/>
              </a:ext>
            </a:extLst>
          </p:cNvPr>
          <p:cNvSpPr txBox="1"/>
          <p:nvPr/>
        </p:nvSpPr>
        <p:spPr>
          <a:xfrm>
            <a:off x="766916" y="727587"/>
            <a:ext cx="8013290" cy="646331"/>
          </a:xfrm>
          <a:prstGeom prst="rect">
            <a:avLst/>
          </a:prstGeom>
          <a:noFill/>
        </p:spPr>
        <p:txBody>
          <a:bodyPr wrap="square" rtlCol="0">
            <a:spAutoFit/>
          </a:bodyPr>
          <a:lstStyle/>
          <a:p>
            <a:r>
              <a:rPr lang="en-US" sz="3600" b="1" u="sng" dirty="0">
                <a:latin typeface="Book Antiqua" panose="02040602050305030304" pitchFamily="18" charset="0"/>
                <a:cs typeface="Arial" panose="020B0604020202020204" pitchFamily="34" charset="0"/>
              </a:rPr>
              <a:t>How to overcome governor limits </a:t>
            </a:r>
            <a:r>
              <a:rPr lang="en-US" sz="3600" b="1" dirty="0">
                <a:latin typeface="Book Antiqua" panose="02040602050305030304" pitchFamily="18" charset="0"/>
                <a:cs typeface="Arial" panose="020B0604020202020204" pitchFamily="34" charset="0"/>
              </a:rPr>
              <a:t>:</a:t>
            </a:r>
          </a:p>
        </p:txBody>
      </p:sp>
      <p:sp>
        <p:nvSpPr>
          <p:cNvPr id="4" name="TextBox 3">
            <a:extLst>
              <a:ext uri="{FF2B5EF4-FFF2-40B4-BE49-F238E27FC236}">
                <a16:creationId xmlns:a16="http://schemas.microsoft.com/office/drawing/2014/main" id="{893FF84E-E664-819F-303F-1FD4E5C27422}"/>
              </a:ext>
            </a:extLst>
          </p:cNvPr>
          <p:cNvSpPr txBox="1"/>
          <p:nvPr/>
        </p:nvSpPr>
        <p:spPr>
          <a:xfrm>
            <a:off x="884903" y="1809135"/>
            <a:ext cx="10146891"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Book Antiqua" panose="02040602050305030304" pitchFamily="18" charset="0"/>
                <a:cs typeface="Arial" panose="020B0604020202020204" pitchFamily="34" charset="0"/>
              </a:rPr>
              <a:t>Code Review and Optimization</a:t>
            </a:r>
          </a:p>
          <a:p>
            <a:endParaRPr lang="en-US" sz="2800" dirty="0">
              <a:latin typeface="Book Antiqua" panose="02040602050305030304" pitchFamily="18" charset="0"/>
              <a:cs typeface="Arial" panose="020B0604020202020204" pitchFamily="34" charset="0"/>
            </a:endParaRPr>
          </a:p>
          <a:p>
            <a:pPr marL="457200" indent="-457200">
              <a:buFont typeface="Wingdings" panose="05000000000000000000" pitchFamily="2" charset="2"/>
              <a:buChar char="Ø"/>
            </a:pPr>
            <a:r>
              <a:rPr lang="en-US" sz="2800" dirty="0">
                <a:latin typeface="Book Antiqua" panose="02040602050305030304" pitchFamily="18" charset="0"/>
                <a:cs typeface="Arial" panose="020B0604020202020204" pitchFamily="34" charset="0"/>
              </a:rPr>
              <a:t>Governor Limit Monitoring</a:t>
            </a:r>
          </a:p>
          <a:p>
            <a:endParaRPr lang="en-US" sz="2800" dirty="0">
              <a:latin typeface="Book Antiqua" panose="02040602050305030304" pitchFamily="18" charset="0"/>
              <a:cs typeface="Arial" panose="020B0604020202020204" pitchFamily="34" charset="0"/>
            </a:endParaRPr>
          </a:p>
          <a:p>
            <a:pPr marL="457200" indent="-457200">
              <a:buFont typeface="Wingdings" panose="05000000000000000000" pitchFamily="2" charset="2"/>
              <a:buChar char="Ø"/>
            </a:pPr>
            <a:r>
              <a:rPr lang="en-US" sz="2800" dirty="0">
                <a:latin typeface="Book Antiqua" panose="02040602050305030304" pitchFamily="18" charset="0"/>
                <a:cs typeface="Arial" panose="020B0604020202020204" pitchFamily="34" charset="0"/>
              </a:rPr>
              <a:t>Use of Limits Methods</a:t>
            </a:r>
          </a:p>
          <a:p>
            <a:endParaRPr lang="en-US" sz="2800" dirty="0">
              <a:latin typeface="Book Antiqua" panose="02040602050305030304" pitchFamily="18" charset="0"/>
              <a:cs typeface="Arial" panose="020B0604020202020204" pitchFamily="34" charset="0"/>
            </a:endParaRPr>
          </a:p>
          <a:p>
            <a:pPr marL="457200" indent="-457200">
              <a:buFont typeface="Wingdings" panose="05000000000000000000" pitchFamily="2" charset="2"/>
              <a:buChar char="Ø"/>
            </a:pPr>
            <a:r>
              <a:rPr lang="en-US" sz="2800" dirty="0">
                <a:latin typeface="Book Antiqua" panose="02040602050305030304" pitchFamily="18" charset="0"/>
                <a:cs typeface="Arial" panose="020B0604020202020204" pitchFamily="34" charset="0"/>
              </a:rPr>
              <a:t>Query and DML Statement Optimization</a:t>
            </a:r>
          </a:p>
          <a:p>
            <a:endParaRPr lang="en-US" sz="2800" dirty="0">
              <a:latin typeface="Book Antiqua" panose="02040602050305030304" pitchFamily="18" charset="0"/>
              <a:cs typeface="Arial" panose="020B0604020202020204" pitchFamily="34" charset="0"/>
            </a:endParaRPr>
          </a:p>
          <a:p>
            <a:pPr marL="457200" indent="-457200">
              <a:buFont typeface="Wingdings" panose="05000000000000000000" pitchFamily="2" charset="2"/>
              <a:buChar char="Ø"/>
            </a:pPr>
            <a:r>
              <a:rPr lang="en-US" sz="2800" dirty="0">
                <a:latin typeface="Book Antiqua" panose="02040602050305030304" pitchFamily="18" charset="0"/>
                <a:cs typeface="Arial" panose="020B0604020202020204" pitchFamily="34" charset="0"/>
              </a:rPr>
              <a:t>Bulk API and Bulk Processing</a:t>
            </a:r>
          </a:p>
        </p:txBody>
      </p:sp>
    </p:spTree>
    <p:extLst>
      <p:ext uri="{BB962C8B-B14F-4D97-AF65-F5344CB8AC3E}">
        <p14:creationId xmlns:p14="http://schemas.microsoft.com/office/powerpoint/2010/main" val="3121775113"/>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0"/>
                <a:lumOff val="100000"/>
              </a:schemeClr>
            </a:gs>
            <a:gs pos="53000">
              <a:schemeClr val="accent1">
                <a:lumMod val="0"/>
                <a:lumOff val="100000"/>
              </a:schemeClr>
            </a:gs>
            <a:gs pos="79000">
              <a:schemeClr val="accent5"/>
            </a:gs>
          </a:gsLst>
          <a:path path="circle">
            <a:fillToRect l="50000" t="-80000" r="50000" b="18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CA0BF1B-5410-09AB-B587-BCA69DACD1EF}"/>
              </a:ext>
            </a:extLst>
          </p:cNvPr>
          <p:cNvSpPr txBox="1"/>
          <p:nvPr/>
        </p:nvSpPr>
        <p:spPr>
          <a:xfrm>
            <a:off x="983226" y="865239"/>
            <a:ext cx="6263148" cy="646331"/>
          </a:xfrm>
          <a:prstGeom prst="rect">
            <a:avLst/>
          </a:prstGeom>
          <a:noFill/>
        </p:spPr>
        <p:txBody>
          <a:bodyPr wrap="square" rtlCol="0">
            <a:spAutoFit/>
          </a:bodyPr>
          <a:lstStyle/>
          <a:p>
            <a:r>
              <a:rPr lang="en-US" sz="3600" b="1" u="sng" dirty="0">
                <a:latin typeface="Book Antiqua" panose="02040602050305030304" pitchFamily="18" charset="0"/>
              </a:rPr>
              <a:t>Summary</a:t>
            </a:r>
            <a:r>
              <a:rPr lang="en-US" sz="2800" b="1" dirty="0">
                <a:latin typeface="Book Antiqua" panose="02040602050305030304" pitchFamily="18" charset="0"/>
              </a:rPr>
              <a:t>:</a:t>
            </a:r>
          </a:p>
        </p:txBody>
      </p:sp>
      <p:sp>
        <p:nvSpPr>
          <p:cNvPr id="8" name="TextBox 7">
            <a:extLst>
              <a:ext uri="{FF2B5EF4-FFF2-40B4-BE49-F238E27FC236}">
                <a16:creationId xmlns:a16="http://schemas.microsoft.com/office/drawing/2014/main" id="{570E13D5-ADA5-5C0C-395B-7843E904291C}"/>
              </a:ext>
            </a:extLst>
          </p:cNvPr>
          <p:cNvSpPr txBox="1"/>
          <p:nvPr/>
        </p:nvSpPr>
        <p:spPr>
          <a:xfrm>
            <a:off x="1101213" y="1838632"/>
            <a:ext cx="9694606"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Book Antiqua" panose="02040602050305030304" pitchFamily="18" charset="0"/>
              </a:rPr>
              <a:t>In conclusion, Governor Limits in Salesforce are essential for maintaining platform stability and performance.</a:t>
            </a:r>
          </a:p>
          <a:p>
            <a:endParaRPr lang="en-US" sz="2400" dirty="0">
              <a:latin typeface="Book Antiqua" panose="02040602050305030304" pitchFamily="18" charset="0"/>
            </a:endParaRPr>
          </a:p>
          <a:p>
            <a:pPr marL="285750" indent="-285750">
              <a:buFont typeface="Wingdings" panose="05000000000000000000" pitchFamily="2" charset="2"/>
              <a:buChar char="Ø"/>
            </a:pPr>
            <a:r>
              <a:rPr lang="en-US" sz="2400" dirty="0">
                <a:latin typeface="Book Antiqua" panose="02040602050305030304" pitchFamily="18" charset="0"/>
              </a:rPr>
              <a:t>Developers must be mindful of these limits when designing, developing, and testing their Salesforce applications.</a:t>
            </a:r>
          </a:p>
          <a:p>
            <a:endParaRPr lang="en-US" sz="2400" dirty="0">
              <a:latin typeface="Book Antiqua" panose="02040602050305030304" pitchFamily="18" charset="0"/>
            </a:endParaRPr>
          </a:p>
          <a:p>
            <a:pPr marL="285750" indent="-285750">
              <a:buFont typeface="Wingdings" panose="05000000000000000000" pitchFamily="2" charset="2"/>
              <a:buChar char="Ø"/>
            </a:pPr>
            <a:r>
              <a:rPr lang="en-US" sz="2400" dirty="0">
                <a:latin typeface="Book Antiqua" panose="02040602050305030304" pitchFamily="18" charset="0"/>
              </a:rPr>
              <a:t>Adhering to best practices and using available tools will help developers work within these constraints effectively.</a:t>
            </a:r>
          </a:p>
        </p:txBody>
      </p:sp>
    </p:spTree>
    <p:extLst>
      <p:ext uri="{BB962C8B-B14F-4D97-AF65-F5344CB8AC3E}">
        <p14:creationId xmlns:p14="http://schemas.microsoft.com/office/powerpoint/2010/main" val="3256362080"/>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6000">
              <a:schemeClr val="accent1">
                <a:lumMod val="0"/>
                <a:lumOff val="100000"/>
              </a:schemeClr>
            </a:gs>
            <a:gs pos="53000">
              <a:schemeClr val="accent1">
                <a:lumMod val="0"/>
                <a:lumOff val="100000"/>
              </a:schemeClr>
            </a:gs>
            <a:gs pos="51000">
              <a:srgbClr val="FFFFFF"/>
            </a:gs>
            <a:gs pos="76000">
              <a:schemeClr val="accent5"/>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58E60-5C75-6182-FC29-321DEB45D8D4}"/>
              </a:ext>
            </a:extLst>
          </p:cNvPr>
          <p:cNvSpPr txBox="1"/>
          <p:nvPr/>
        </p:nvSpPr>
        <p:spPr>
          <a:xfrm>
            <a:off x="2300749" y="2499918"/>
            <a:ext cx="7403690" cy="769441"/>
          </a:xfrm>
          <a:prstGeom prst="rect">
            <a:avLst/>
          </a:prstGeom>
          <a:noFill/>
        </p:spPr>
        <p:txBody>
          <a:bodyPr wrap="square" rtlCol="0">
            <a:spAutoFit/>
          </a:bodyPr>
          <a:lstStyle/>
          <a:p>
            <a:pPr algn="ctr"/>
            <a:r>
              <a:rPr lang="en-US" sz="4400" b="1" dirty="0">
                <a:latin typeface="Book Antiqua" panose="02040602050305030304" pitchFamily="18" charset="0"/>
              </a:rPr>
              <a:t>Thank You!!!</a:t>
            </a:r>
          </a:p>
        </p:txBody>
      </p:sp>
      <p:sp>
        <p:nvSpPr>
          <p:cNvPr id="3" name="TextBox 2">
            <a:extLst>
              <a:ext uri="{FF2B5EF4-FFF2-40B4-BE49-F238E27FC236}">
                <a16:creationId xmlns:a16="http://schemas.microsoft.com/office/drawing/2014/main" id="{A728D58D-F259-CDA7-22DD-8E767F80875B}"/>
              </a:ext>
            </a:extLst>
          </p:cNvPr>
          <p:cNvSpPr txBox="1"/>
          <p:nvPr/>
        </p:nvSpPr>
        <p:spPr>
          <a:xfrm>
            <a:off x="7855974" y="4041058"/>
            <a:ext cx="4886632" cy="1815882"/>
          </a:xfrm>
          <a:prstGeom prst="rect">
            <a:avLst/>
          </a:prstGeom>
          <a:noFill/>
        </p:spPr>
        <p:txBody>
          <a:bodyPr wrap="square" rtlCol="0">
            <a:spAutoFit/>
          </a:bodyPr>
          <a:lstStyle/>
          <a:p>
            <a:r>
              <a:rPr lang="en-US" sz="2800" b="1" dirty="0">
                <a:latin typeface="Book Antiqua" panose="02040602050305030304" pitchFamily="18" charset="0"/>
              </a:rPr>
              <a:t>By</a:t>
            </a:r>
          </a:p>
          <a:p>
            <a:endParaRPr lang="en-US" sz="2800" dirty="0">
              <a:latin typeface="Book Antiqua" panose="02040602050305030304" pitchFamily="18" charset="0"/>
            </a:endParaRPr>
          </a:p>
          <a:p>
            <a:r>
              <a:rPr lang="en-US" sz="2800" b="1" dirty="0">
                <a:latin typeface="Book Antiqua" panose="02040602050305030304" pitchFamily="18" charset="0"/>
              </a:rPr>
              <a:t>Ashwin Singh Thakur </a:t>
            </a:r>
          </a:p>
          <a:p>
            <a:r>
              <a:rPr lang="en-US" sz="2800" b="1" dirty="0">
                <a:latin typeface="Book Antiqua" panose="02040602050305030304" pitchFamily="18" charset="0"/>
              </a:rPr>
              <a:t>Udaykrishna Modem</a:t>
            </a:r>
          </a:p>
        </p:txBody>
      </p:sp>
    </p:spTree>
    <p:extLst>
      <p:ext uri="{BB962C8B-B14F-4D97-AF65-F5344CB8AC3E}">
        <p14:creationId xmlns:p14="http://schemas.microsoft.com/office/powerpoint/2010/main" val="2908582066"/>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000">
              <a:schemeClr val="accent1">
                <a:lumMod val="0"/>
                <a:lumOff val="100000"/>
              </a:schemeClr>
            </a:gs>
            <a:gs pos="42000">
              <a:schemeClr val="accent1">
                <a:lumMod val="0"/>
                <a:lumOff val="100000"/>
              </a:schemeClr>
            </a:gs>
            <a:gs pos="73000">
              <a:schemeClr val="accent5"/>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E8B2FC-8D3E-285E-E170-95AB9B6041F6}"/>
              </a:ext>
            </a:extLst>
          </p:cNvPr>
          <p:cNvSpPr txBox="1"/>
          <p:nvPr/>
        </p:nvSpPr>
        <p:spPr>
          <a:xfrm>
            <a:off x="835742" y="973394"/>
            <a:ext cx="9989574" cy="646331"/>
          </a:xfrm>
          <a:prstGeom prst="rect">
            <a:avLst/>
          </a:prstGeom>
          <a:noFill/>
        </p:spPr>
        <p:txBody>
          <a:bodyPr wrap="square" rtlCol="0">
            <a:spAutoFit/>
          </a:bodyPr>
          <a:lstStyle/>
          <a:p>
            <a:r>
              <a:rPr lang="en-US" sz="3600" b="1" dirty="0">
                <a:latin typeface="Book Antiqua" panose="02040602050305030304" pitchFamily="18" charset="0"/>
                <a:cs typeface="Arial" panose="020B0604020202020204" pitchFamily="34" charset="0"/>
              </a:rPr>
              <a:t>What is Salesforce multitenancy?</a:t>
            </a:r>
          </a:p>
        </p:txBody>
      </p:sp>
      <p:sp>
        <p:nvSpPr>
          <p:cNvPr id="3" name="Arrow: Right 2">
            <a:extLst>
              <a:ext uri="{FF2B5EF4-FFF2-40B4-BE49-F238E27FC236}">
                <a16:creationId xmlns:a16="http://schemas.microsoft.com/office/drawing/2014/main" id="{6AE7EEB5-2815-A51D-0DB8-775CF5A20A22}"/>
              </a:ext>
            </a:extLst>
          </p:cNvPr>
          <p:cNvSpPr/>
          <p:nvPr/>
        </p:nvSpPr>
        <p:spPr>
          <a:xfrm>
            <a:off x="157315" y="1055669"/>
            <a:ext cx="629265" cy="481780"/>
          </a:xfrm>
          <a:prstGeom prst="rightArrow">
            <a:avLst/>
          </a:prstGeom>
          <a:pattFill prst="wdDn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ook Antiqua" panose="02040602050305030304" pitchFamily="18" charset="0"/>
            </a:endParaRPr>
          </a:p>
        </p:txBody>
      </p:sp>
      <p:sp>
        <p:nvSpPr>
          <p:cNvPr id="4" name="TextBox 3">
            <a:extLst>
              <a:ext uri="{FF2B5EF4-FFF2-40B4-BE49-F238E27FC236}">
                <a16:creationId xmlns:a16="http://schemas.microsoft.com/office/drawing/2014/main" id="{5D801F14-7D1F-B524-86C9-324B042188A6}"/>
              </a:ext>
            </a:extLst>
          </p:cNvPr>
          <p:cNvSpPr txBox="1"/>
          <p:nvPr/>
        </p:nvSpPr>
        <p:spPr>
          <a:xfrm>
            <a:off x="835742" y="1998018"/>
            <a:ext cx="9989574" cy="646331"/>
          </a:xfrm>
          <a:prstGeom prst="rect">
            <a:avLst/>
          </a:prstGeom>
          <a:noFill/>
        </p:spPr>
        <p:txBody>
          <a:bodyPr wrap="square" rtlCol="0">
            <a:spAutoFit/>
          </a:bodyPr>
          <a:lstStyle/>
          <a:p>
            <a:r>
              <a:rPr lang="en-US" sz="3600" b="1" dirty="0">
                <a:latin typeface="Book Antiqua" panose="02040602050305030304" pitchFamily="18" charset="0"/>
                <a:cs typeface="Arial" panose="020B0604020202020204" pitchFamily="34" charset="0"/>
              </a:rPr>
              <a:t>What are Salesforce governor limits?</a:t>
            </a:r>
          </a:p>
        </p:txBody>
      </p:sp>
      <p:pic>
        <p:nvPicPr>
          <p:cNvPr id="5" name="Picture 4">
            <a:extLst>
              <a:ext uri="{FF2B5EF4-FFF2-40B4-BE49-F238E27FC236}">
                <a16:creationId xmlns:a16="http://schemas.microsoft.com/office/drawing/2014/main" id="{01F7F0E1-ADD7-066C-6558-D8E52B0E5D17}"/>
              </a:ext>
            </a:extLst>
          </p:cNvPr>
          <p:cNvPicPr>
            <a:picLocks noChangeAspect="1"/>
          </p:cNvPicPr>
          <p:nvPr/>
        </p:nvPicPr>
        <p:blipFill>
          <a:blip r:embed="rId2"/>
          <a:stretch>
            <a:fillRect/>
          </a:stretch>
        </p:blipFill>
        <p:spPr>
          <a:xfrm>
            <a:off x="148831" y="2096981"/>
            <a:ext cx="646232" cy="518205"/>
          </a:xfrm>
          <a:prstGeom prst="rect">
            <a:avLst/>
          </a:prstGeom>
        </p:spPr>
      </p:pic>
      <p:pic>
        <p:nvPicPr>
          <p:cNvPr id="7" name="Picture 6">
            <a:extLst>
              <a:ext uri="{FF2B5EF4-FFF2-40B4-BE49-F238E27FC236}">
                <a16:creationId xmlns:a16="http://schemas.microsoft.com/office/drawing/2014/main" id="{66FCEEC3-6237-1D0A-D66C-3A25DFC4A6F1}"/>
              </a:ext>
            </a:extLst>
          </p:cNvPr>
          <p:cNvPicPr>
            <a:picLocks noChangeAspect="1"/>
          </p:cNvPicPr>
          <p:nvPr/>
        </p:nvPicPr>
        <p:blipFill>
          <a:blip r:embed="rId2"/>
          <a:stretch>
            <a:fillRect/>
          </a:stretch>
        </p:blipFill>
        <p:spPr>
          <a:xfrm>
            <a:off x="140348" y="3073459"/>
            <a:ext cx="646232" cy="518205"/>
          </a:xfrm>
          <a:prstGeom prst="rect">
            <a:avLst/>
          </a:prstGeom>
        </p:spPr>
      </p:pic>
      <p:sp>
        <p:nvSpPr>
          <p:cNvPr id="10" name="TextBox 9">
            <a:extLst>
              <a:ext uri="{FF2B5EF4-FFF2-40B4-BE49-F238E27FC236}">
                <a16:creationId xmlns:a16="http://schemas.microsoft.com/office/drawing/2014/main" id="{BF532980-FFC6-B815-B917-92E2B6C19D70}"/>
              </a:ext>
            </a:extLst>
          </p:cNvPr>
          <p:cNvSpPr txBox="1"/>
          <p:nvPr/>
        </p:nvSpPr>
        <p:spPr>
          <a:xfrm>
            <a:off x="803547" y="2970382"/>
            <a:ext cx="9989574" cy="646331"/>
          </a:xfrm>
          <a:prstGeom prst="rect">
            <a:avLst/>
          </a:prstGeom>
          <a:noFill/>
        </p:spPr>
        <p:txBody>
          <a:bodyPr wrap="square" rtlCol="0">
            <a:spAutoFit/>
          </a:bodyPr>
          <a:lstStyle/>
          <a:p>
            <a:r>
              <a:rPr lang="en-US" sz="3600" b="1" dirty="0">
                <a:latin typeface="Book Antiqua" panose="02040602050305030304" pitchFamily="18" charset="0"/>
                <a:cs typeface="Arial" panose="020B0604020202020204" pitchFamily="34" charset="0"/>
              </a:rPr>
              <a:t>Types of Salesforce governor limits</a:t>
            </a:r>
          </a:p>
        </p:txBody>
      </p:sp>
      <p:sp>
        <p:nvSpPr>
          <p:cNvPr id="11" name="TextBox 10">
            <a:extLst>
              <a:ext uri="{FF2B5EF4-FFF2-40B4-BE49-F238E27FC236}">
                <a16:creationId xmlns:a16="http://schemas.microsoft.com/office/drawing/2014/main" id="{873ED68B-7E13-5FB9-0B42-94042DFCFAA9}"/>
              </a:ext>
            </a:extLst>
          </p:cNvPr>
          <p:cNvSpPr txBox="1"/>
          <p:nvPr/>
        </p:nvSpPr>
        <p:spPr>
          <a:xfrm>
            <a:off x="835742" y="3942746"/>
            <a:ext cx="11267768" cy="646331"/>
          </a:xfrm>
          <a:prstGeom prst="rect">
            <a:avLst/>
          </a:prstGeom>
          <a:noFill/>
        </p:spPr>
        <p:txBody>
          <a:bodyPr wrap="square" rtlCol="0">
            <a:spAutoFit/>
          </a:bodyPr>
          <a:lstStyle/>
          <a:p>
            <a:r>
              <a:rPr lang="en-US" sz="3600" b="1" dirty="0">
                <a:solidFill>
                  <a:srgbClr val="262626"/>
                </a:solidFill>
                <a:latin typeface="Book Antiqua" panose="02040602050305030304" pitchFamily="18" charset="0"/>
                <a:cs typeface="Arial" panose="020B0604020202020204" pitchFamily="34" charset="0"/>
              </a:rPr>
              <a:t>How to overcome governor limits?</a:t>
            </a:r>
            <a:endParaRPr lang="en-US" sz="3600" b="1" dirty="0">
              <a:latin typeface="Book Antiqua" panose="02040602050305030304" pitchFamily="18" charset="0"/>
              <a:cs typeface="Arial" panose="020B0604020202020204" pitchFamily="34" charset="0"/>
            </a:endParaRPr>
          </a:p>
        </p:txBody>
      </p:sp>
      <p:pic>
        <p:nvPicPr>
          <p:cNvPr id="12" name="Picture 11">
            <a:extLst>
              <a:ext uri="{FF2B5EF4-FFF2-40B4-BE49-F238E27FC236}">
                <a16:creationId xmlns:a16="http://schemas.microsoft.com/office/drawing/2014/main" id="{B4F713E2-F10B-A632-CF01-EF169E6038E2}"/>
              </a:ext>
            </a:extLst>
          </p:cNvPr>
          <p:cNvPicPr>
            <a:picLocks noChangeAspect="1"/>
          </p:cNvPicPr>
          <p:nvPr/>
        </p:nvPicPr>
        <p:blipFill>
          <a:blip r:embed="rId2"/>
          <a:stretch>
            <a:fillRect/>
          </a:stretch>
        </p:blipFill>
        <p:spPr>
          <a:xfrm>
            <a:off x="158663" y="4023265"/>
            <a:ext cx="646232" cy="518205"/>
          </a:xfrm>
          <a:prstGeom prst="rect">
            <a:avLst/>
          </a:prstGeom>
        </p:spPr>
      </p:pic>
      <p:sp>
        <p:nvSpPr>
          <p:cNvPr id="13" name="TextBox 12">
            <a:extLst>
              <a:ext uri="{FF2B5EF4-FFF2-40B4-BE49-F238E27FC236}">
                <a16:creationId xmlns:a16="http://schemas.microsoft.com/office/drawing/2014/main" id="{6D2CCF43-75E7-7BA7-0A71-0C8E4313650D}"/>
              </a:ext>
            </a:extLst>
          </p:cNvPr>
          <p:cNvSpPr txBox="1"/>
          <p:nvPr/>
        </p:nvSpPr>
        <p:spPr>
          <a:xfrm>
            <a:off x="835742" y="4915110"/>
            <a:ext cx="9989574" cy="646331"/>
          </a:xfrm>
          <a:prstGeom prst="rect">
            <a:avLst/>
          </a:prstGeom>
          <a:noFill/>
        </p:spPr>
        <p:txBody>
          <a:bodyPr wrap="square" rtlCol="0">
            <a:spAutoFit/>
          </a:bodyPr>
          <a:lstStyle/>
          <a:p>
            <a:r>
              <a:rPr lang="en-US" sz="3600" b="1" dirty="0">
                <a:latin typeface="Book Antiqua" panose="02040602050305030304" pitchFamily="18" charset="0"/>
                <a:cs typeface="Arial" panose="020B0604020202020204" pitchFamily="34" charset="0"/>
              </a:rPr>
              <a:t>Summary</a:t>
            </a:r>
            <a:endParaRPr lang="en-US" sz="4000" b="1" dirty="0">
              <a:latin typeface="Book Antiqua" panose="020406020503050303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A57D6D58-D4D9-D687-967B-A3193370D37E}"/>
              </a:ext>
            </a:extLst>
          </p:cNvPr>
          <p:cNvPicPr>
            <a:picLocks noChangeAspect="1"/>
          </p:cNvPicPr>
          <p:nvPr/>
        </p:nvPicPr>
        <p:blipFill>
          <a:blip r:embed="rId2"/>
          <a:stretch>
            <a:fillRect/>
          </a:stretch>
        </p:blipFill>
        <p:spPr>
          <a:xfrm>
            <a:off x="158663" y="4975136"/>
            <a:ext cx="646232" cy="518205"/>
          </a:xfrm>
          <a:prstGeom prst="rect">
            <a:avLst/>
          </a:prstGeom>
        </p:spPr>
      </p:pic>
    </p:spTree>
    <p:extLst>
      <p:ext uri="{BB962C8B-B14F-4D97-AF65-F5344CB8AC3E}">
        <p14:creationId xmlns:p14="http://schemas.microsoft.com/office/powerpoint/2010/main" val="436061385"/>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94000">
              <a:schemeClr val="accent5"/>
            </a:gs>
            <a:gs pos="100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FF57A-005C-C4B0-960C-111F758E8347}"/>
              </a:ext>
            </a:extLst>
          </p:cNvPr>
          <p:cNvSpPr txBox="1"/>
          <p:nvPr/>
        </p:nvSpPr>
        <p:spPr>
          <a:xfrm>
            <a:off x="766916" y="727587"/>
            <a:ext cx="8013290" cy="646331"/>
          </a:xfrm>
          <a:prstGeom prst="rect">
            <a:avLst/>
          </a:prstGeom>
          <a:noFill/>
        </p:spPr>
        <p:txBody>
          <a:bodyPr wrap="square" rtlCol="0">
            <a:spAutoFit/>
          </a:bodyPr>
          <a:lstStyle/>
          <a:p>
            <a:r>
              <a:rPr lang="en-US" sz="3600" b="1" u="sng" dirty="0">
                <a:latin typeface="Book Antiqua" panose="02040602050305030304" pitchFamily="18" charset="0"/>
                <a:cs typeface="Arial" panose="020B0604020202020204" pitchFamily="34" charset="0"/>
              </a:rPr>
              <a:t>Salesforce multitenancy :</a:t>
            </a:r>
          </a:p>
        </p:txBody>
      </p:sp>
      <p:sp>
        <p:nvSpPr>
          <p:cNvPr id="3" name="TextBox 2">
            <a:extLst>
              <a:ext uri="{FF2B5EF4-FFF2-40B4-BE49-F238E27FC236}">
                <a16:creationId xmlns:a16="http://schemas.microsoft.com/office/drawing/2014/main" id="{5405A1B3-6BAE-7561-2D64-7522FF201D32}"/>
              </a:ext>
            </a:extLst>
          </p:cNvPr>
          <p:cNvSpPr txBox="1"/>
          <p:nvPr/>
        </p:nvSpPr>
        <p:spPr>
          <a:xfrm>
            <a:off x="845575" y="1759974"/>
            <a:ext cx="6695768"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ook Antiqua" panose="02040602050305030304" pitchFamily="18" charset="0"/>
                <a:cs typeface="Arial" panose="020B0604020202020204" pitchFamily="34" charset="0"/>
              </a:rPr>
              <a:t>Multitenancy means a single instance of software (Salesforce) runs on a server that is able to serve multiple users.</a:t>
            </a:r>
          </a:p>
          <a:p>
            <a:endParaRPr lang="en-US" sz="2800" dirty="0">
              <a:latin typeface="Book Antiqua" panose="02040602050305030304" pitchFamily="18" charset="0"/>
              <a:cs typeface="Arial" panose="020B0604020202020204" pitchFamily="34" charset="0"/>
            </a:endParaRPr>
          </a:p>
          <a:p>
            <a:pPr marL="285750" indent="-285750">
              <a:buFont typeface="Arial" panose="020B0604020202020204" pitchFamily="34" charset="0"/>
              <a:buChar char="•"/>
            </a:pPr>
            <a:r>
              <a:rPr lang="en-US" sz="2800" dirty="0">
                <a:latin typeface="Book Antiqua" panose="02040602050305030304" pitchFamily="18" charset="0"/>
                <a:cs typeface="Arial" panose="020B0604020202020204" pitchFamily="34" charset="0"/>
              </a:rPr>
              <a:t>Due to the nature of multitenancy and the fact we are sharing resources, governor limits are in place to ensure that any Apex we develop does not monopolize the shared resources we are allocated.</a:t>
            </a:r>
          </a:p>
        </p:txBody>
      </p:sp>
      <p:pic>
        <p:nvPicPr>
          <p:cNvPr id="1026" name="Picture 2" descr="Understanding the Salesforce Architecture Unit | Salesforce Trailhead">
            <a:extLst>
              <a:ext uri="{FF2B5EF4-FFF2-40B4-BE49-F238E27FC236}">
                <a16:creationId xmlns:a16="http://schemas.microsoft.com/office/drawing/2014/main" id="{AF2ECBD0-A329-5884-5ADC-1A68F77D1CA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7767483" y="1759974"/>
            <a:ext cx="4200525" cy="3970318"/>
          </a:xfrm>
          <a:prstGeom prst="rect">
            <a:avLst/>
          </a:prstGeom>
          <a:ln>
            <a:noFill/>
          </a:ln>
          <a:effectLst>
            <a:softEdge rad="112500"/>
          </a:effectLst>
        </p:spPr>
      </p:pic>
    </p:spTree>
    <p:extLst>
      <p:ext uri="{BB962C8B-B14F-4D97-AF65-F5344CB8AC3E}">
        <p14:creationId xmlns:p14="http://schemas.microsoft.com/office/powerpoint/2010/main" val="1386685914"/>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accent1">
                <a:lumMod val="0"/>
                <a:lumOff val="100000"/>
              </a:schemeClr>
            </a:gs>
            <a:gs pos="100000">
              <a:schemeClr val="accent5"/>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FF57A-005C-C4B0-960C-111F758E8347}"/>
              </a:ext>
            </a:extLst>
          </p:cNvPr>
          <p:cNvSpPr txBox="1"/>
          <p:nvPr/>
        </p:nvSpPr>
        <p:spPr>
          <a:xfrm>
            <a:off x="766916" y="727587"/>
            <a:ext cx="8013290" cy="646331"/>
          </a:xfrm>
          <a:prstGeom prst="rect">
            <a:avLst/>
          </a:prstGeom>
          <a:noFill/>
        </p:spPr>
        <p:txBody>
          <a:bodyPr wrap="square" rtlCol="0">
            <a:spAutoFit/>
          </a:bodyPr>
          <a:lstStyle/>
          <a:p>
            <a:r>
              <a:rPr lang="en-US" sz="3600" b="1" u="sng" dirty="0">
                <a:latin typeface="Book Antiqua" panose="02040602050305030304" pitchFamily="18" charset="0"/>
                <a:cs typeface="Arial" panose="020B0604020202020204" pitchFamily="34" charset="0"/>
              </a:rPr>
              <a:t>Salesforce Governor Limits :</a:t>
            </a:r>
          </a:p>
        </p:txBody>
      </p:sp>
      <p:sp>
        <p:nvSpPr>
          <p:cNvPr id="4" name="TextBox 3">
            <a:extLst>
              <a:ext uri="{FF2B5EF4-FFF2-40B4-BE49-F238E27FC236}">
                <a16:creationId xmlns:a16="http://schemas.microsoft.com/office/drawing/2014/main" id="{893FF84E-E664-819F-303F-1FD4E5C27422}"/>
              </a:ext>
            </a:extLst>
          </p:cNvPr>
          <p:cNvSpPr txBox="1"/>
          <p:nvPr/>
        </p:nvSpPr>
        <p:spPr>
          <a:xfrm>
            <a:off x="884903" y="1809135"/>
            <a:ext cx="10146891"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ook Antiqua" panose="02040602050305030304" pitchFamily="18" charset="0"/>
                <a:cs typeface="Arial" panose="020B0604020202020204" pitchFamily="34" charset="0"/>
              </a:rPr>
              <a:t>Governor Limits are runtime constraints enforced by the Salesforce platform.</a:t>
            </a:r>
          </a:p>
          <a:p>
            <a:endParaRPr lang="en-US" sz="2800" dirty="0">
              <a:latin typeface="Book Antiqua" panose="02040602050305030304" pitchFamily="18" charset="0"/>
              <a:cs typeface="Arial" panose="020B0604020202020204" pitchFamily="34" charset="0"/>
            </a:endParaRPr>
          </a:p>
          <a:p>
            <a:pPr marL="285750" indent="-285750">
              <a:buFont typeface="Arial" panose="020B0604020202020204" pitchFamily="34" charset="0"/>
              <a:buChar char="•"/>
            </a:pPr>
            <a:r>
              <a:rPr lang="en-US" sz="2800" dirty="0">
                <a:latin typeface="Book Antiqua" panose="02040602050305030304" pitchFamily="18" charset="0"/>
                <a:cs typeface="Arial" panose="020B0604020202020204" pitchFamily="34" charset="0"/>
              </a:rPr>
              <a:t>They are designed to prevent long-running or resource-intensive operations, ensuring fair resource allocation among all users.</a:t>
            </a:r>
          </a:p>
          <a:p>
            <a:endParaRPr lang="en-US" sz="2800" dirty="0">
              <a:latin typeface="Book Antiqua" panose="02040602050305030304" pitchFamily="18" charset="0"/>
              <a:cs typeface="Arial" panose="020B0604020202020204" pitchFamily="34" charset="0"/>
            </a:endParaRPr>
          </a:p>
          <a:p>
            <a:pPr marL="285750" indent="-285750">
              <a:buFont typeface="Arial" panose="020B0604020202020204" pitchFamily="34" charset="0"/>
              <a:buChar char="•"/>
            </a:pPr>
            <a:r>
              <a:rPr lang="en-US" sz="2800" dirty="0">
                <a:latin typeface="Book Antiqua" panose="02040602050305030304" pitchFamily="18" charset="0"/>
                <a:cs typeface="Arial" panose="020B0604020202020204" pitchFamily="34" charset="0"/>
              </a:rPr>
              <a:t>These limits apply to various aspects of Salesforce, including Apex code, Visualforce pages, and API calls.</a:t>
            </a:r>
          </a:p>
        </p:txBody>
      </p:sp>
    </p:spTree>
    <p:extLst>
      <p:ext uri="{BB962C8B-B14F-4D97-AF65-F5344CB8AC3E}">
        <p14:creationId xmlns:p14="http://schemas.microsoft.com/office/powerpoint/2010/main" val="1372211570"/>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chemeClr val="accent5"/>
            </a:gs>
            <a:gs pos="1000">
              <a:schemeClr val="accent1">
                <a:lumMod val="0"/>
                <a:lumOff val="100000"/>
              </a:schemeClr>
            </a:gs>
            <a:gs pos="78000">
              <a:schemeClr val="accent1">
                <a:lumMod val="0"/>
                <a:lumOff val="100000"/>
              </a:schemeClr>
            </a:gs>
            <a:gs pos="63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sp useBgFill="1">
        <p:nvSpPr>
          <p:cNvPr id="2089" name="Rectangle 2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5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1" name="Rectangle 206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Rectangle 206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3" name="Freeform: Shape 206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1C8FF57A-005C-C4B0-960C-111F758E8347}"/>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u="sng" kern="1200" dirty="0">
                <a:solidFill>
                  <a:schemeClr val="bg1"/>
                </a:solidFill>
                <a:latin typeface="Book Antiqua" panose="02040602050305030304" pitchFamily="18" charset="0"/>
                <a:ea typeface="+mj-ea"/>
                <a:cs typeface="+mj-cs"/>
              </a:rPr>
              <a:t>Types of Governor Limits :</a:t>
            </a:r>
          </a:p>
        </p:txBody>
      </p:sp>
      <p:pic>
        <p:nvPicPr>
          <p:cNvPr id="2052" name="Picture 4" descr="Types of Governor Limits in Salesforce">
            <a:extLst>
              <a:ext uri="{FF2B5EF4-FFF2-40B4-BE49-F238E27FC236}">
                <a16:creationId xmlns:a16="http://schemas.microsoft.com/office/drawing/2014/main" id="{9400BB91-1873-0CA1-FA7F-E554C61AE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76018" y="1109697"/>
            <a:ext cx="6744288" cy="43551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30412"/>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0">
              <a:schemeClr val="accent1">
                <a:lumMod val="0"/>
                <a:lumOff val="100000"/>
              </a:schemeClr>
            </a:gs>
            <a:gs pos="83000">
              <a:srgbClr val="ADCDEA"/>
            </a:gs>
            <a:gs pos="56000">
              <a:schemeClr val="accent5"/>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FF57A-005C-C4B0-960C-111F758E8347}"/>
              </a:ext>
            </a:extLst>
          </p:cNvPr>
          <p:cNvSpPr txBox="1"/>
          <p:nvPr/>
        </p:nvSpPr>
        <p:spPr>
          <a:xfrm>
            <a:off x="727587" y="235974"/>
            <a:ext cx="8013290" cy="646331"/>
          </a:xfrm>
          <a:prstGeom prst="rect">
            <a:avLst/>
          </a:prstGeom>
          <a:noFill/>
        </p:spPr>
        <p:txBody>
          <a:bodyPr wrap="square" rtlCol="0">
            <a:spAutoFit/>
          </a:bodyPr>
          <a:lstStyle/>
          <a:p>
            <a:r>
              <a:rPr lang="en-US" sz="3600" b="1" u="sng" dirty="0">
                <a:latin typeface="Book Antiqua" panose="02040602050305030304" pitchFamily="18" charset="0"/>
                <a:cs typeface="Arial" panose="020B0604020202020204" pitchFamily="34" charset="0"/>
              </a:rPr>
              <a:t>Per-Transaction Apex Limits :</a:t>
            </a:r>
          </a:p>
        </p:txBody>
      </p:sp>
      <p:sp>
        <p:nvSpPr>
          <p:cNvPr id="3" name="TextBox 2">
            <a:extLst>
              <a:ext uri="{FF2B5EF4-FFF2-40B4-BE49-F238E27FC236}">
                <a16:creationId xmlns:a16="http://schemas.microsoft.com/office/drawing/2014/main" id="{138558AE-C463-C9E5-0A9A-E8174027F6F9}"/>
              </a:ext>
            </a:extLst>
          </p:cNvPr>
          <p:cNvSpPr txBox="1"/>
          <p:nvPr/>
        </p:nvSpPr>
        <p:spPr>
          <a:xfrm>
            <a:off x="727587" y="1155289"/>
            <a:ext cx="10933471" cy="830997"/>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323232"/>
                </a:solidFill>
                <a:effectLst/>
                <a:latin typeface="Book Antiqua" panose="02040602050305030304" pitchFamily="18" charset="0"/>
                <a:cs typeface="Arial" panose="020B0604020202020204" pitchFamily="34" charset="0"/>
              </a:rPr>
              <a:t>These limits count for each Apex transaction. For Batch Apex, these limits are reset for each execution of a batch of records in the execute method.</a:t>
            </a:r>
            <a:endParaRPr lang="en-US" sz="2400" dirty="0">
              <a:latin typeface="Book Antiqua" panose="0204060205030503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A38951FD-3753-2C16-2E04-06702CAA211F}"/>
              </a:ext>
            </a:extLst>
          </p:cNvPr>
          <p:cNvPicPr>
            <a:picLocks noChangeAspect="1"/>
          </p:cNvPicPr>
          <p:nvPr/>
        </p:nvPicPr>
        <p:blipFill>
          <a:blip r:embed="rId2"/>
          <a:stretch>
            <a:fillRect/>
          </a:stretch>
        </p:blipFill>
        <p:spPr>
          <a:xfrm>
            <a:off x="2090703" y="2047909"/>
            <a:ext cx="7554742" cy="457480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Tree>
    <p:extLst>
      <p:ext uri="{BB962C8B-B14F-4D97-AF65-F5344CB8AC3E}">
        <p14:creationId xmlns:p14="http://schemas.microsoft.com/office/powerpoint/2010/main" val="3692418614"/>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0">
              <a:schemeClr val="accent1">
                <a:lumMod val="0"/>
                <a:lumOff val="100000"/>
              </a:schemeClr>
            </a:gs>
            <a:gs pos="61000">
              <a:srgbClr val="ADCDEA"/>
            </a:gs>
            <a:gs pos="94000">
              <a:schemeClr val="accent5"/>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FF57A-005C-C4B0-960C-111F758E8347}"/>
              </a:ext>
            </a:extLst>
          </p:cNvPr>
          <p:cNvSpPr txBox="1"/>
          <p:nvPr/>
        </p:nvSpPr>
        <p:spPr>
          <a:xfrm>
            <a:off x="727586" y="235974"/>
            <a:ext cx="11238272" cy="646331"/>
          </a:xfrm>
          <a:prstGeom prst="rect">
            <a:avLst/>
          </a:prstGeom>
          <a:noFill/>
        </p:spPr>
        <p:txBody>
          <a:bodyPr wrap="square" rtlCol="0">
            <a:spAutoFit/>
          </a:bodyPr>
          <a:lstStyle/>
          <a:p>
            <a:r>
              <a:rPr lang="en-IN" sz="3600" b="1" i="0" u="sng" dirty="0">
                <a:effectLst/>
                <a:latin typeface="Book Antiqua" panose="02040602050305030304" pitchFamily="18" charset="0"/>
                <a:cs typeface="Aharoni" panose="02010803020104030203" pitchFamily="2" charset="-79"/>
              </a:rPr>
              <a:t>Per-Transaction Certified Managed Package Limits</a:t>
            </a:r>
          </a:p>
        </p:txBody>
      </p:sp>
      <p:sp>
        <p:nvSpPr>
          <p:cNvPr id="3" name="TextBox 2">
            <a:extLst>
              <a:ext uri="{FF2B5EF4-FFF2-40B4-BE49-F238E27FC236}">
                <a16:creationId xmlns:a16="http://schemas.microsoft.com/office/drawing/2014/main" id="{138558AE-C463-C9E5-0A9A-E8174027F6F9}"/>
              </a:ext>
            </a:extLst>
          </p:cNvPr>
          <p:cNvSpPr txBox="1"/>
          <p:nvPr/>
        </p:nvSpPr>
        <p:spPr>
          <a:xfrm>
            <a:off x="727587" y="1184786"/>
            <a:ext cx="10933471"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323232"/>
                </a:solidFill>
                <a:latin typeface="Book Antiqua" panose="02040602050305030304" pitchFamily="18" charset="0"/>
              </a:rPr>
              <a:t>A</a:t>
            </a:r>
            <a:r>
              <a:rPr lang="en-US" sz="2400" b="0" i="0" dirty="0">
                <a:solidFill>
                  <a:srgbClr val="323232"/>
                </a:solidFill>
                <a:effectLst/>
                <a:latin typeface="Book Antiqua" panose="02040602050305030304" pitchFamily="18" charset="0"/>
              </a:rPr>
              <a:t> managed package developed by a Salesforce ISV has passed security review, they are provided with generally higher per-transaction limits.</a:t>
            </a:r>
            <a:endParaRPr lang="en-US" sz="2400" b="1" dirty="0">
              <a:latin typeface="Book Antiqua" panose="02040602050305030304" pitchFamily="18" charset="0"/>
              <a:cs typeface="Aharoni" panose="02010803020104030203" pitchFamily="2" charset="-79"/>
            </a:endParaRPr>
          </a:p>
        </p:txBody>
      </p:sp>
      <p:pic>
        <p:nvPicPr>
          <p:cNvPr id="6" name="Picture 5">
            <a:extLst>
              <a:ext uri="{FF2B5EF4-FFF2-40B4-BE49-F238E27FC236}">
                <a16:creationId xmlns:a16="http://schemas.microsoft.com/office/drawing/2014/main" id="{FB23F221-2239-0844-1B31-3E6169901552}"/>
              </a:ext>
            </a:extLst>
          </p:cNvPr>
          <p:cNvPicPr>
            <a:picLocks noChangeAspect="1"/>
          </p:cNvPicPr>
          <p:nvPr/>
        </p:nvPicPr>
        <p:blipFill>
          <a:blip r:embed="rId2"/>
          <a:stretch>
            <a:fillRect/>
          </a:stretch>
        </p:blipFill>
        <p:spPr>
          <a:xfrm>
            <a:off x="1752622" y="2347761"/>
            <a:ext cx="8453261" cy="40391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09851639"/>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0">
              <a:schemeClr val="accent1">
                <a:lumMod val="0"/>
                <a:lumOff val="100000"/>
              </a:schemeClr>
            </a:gs>
            <a:gs pos="61000">
              <a:srgbClr val="ADCDEA"/>
            </a:gs>
            <a:gs pos="94000">
              <a:schemeClr val="accent5"/>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FF57A-005C-C4B0-960C-111F758E8347}"/>
              </a:ext>
            </a:extLst>
          </p:cNvPr>
          <p:cNvSpPr txBox="1"/>
          <p:nvPr/>
        </p:nvSpPr>
        <p:spPr>
          <a:xfrm>
            <a:off x="727587" y="206477"/>
            <a:ext cx="8013290" cy="646331"/>
          </a:xfrm>
          <a:prstGeom prst="rect">
            <a:avLst/>
          </a:prstGeom>
          <a:noFill/>
        </p:spPr>
        <p:txBody>
          <a:bodyPr wrap="square" rtlCol="0">
            <a:spAutoFit/>
          </a:bodyPr>
          <a:lstStyle/>
          <a:p>
            <a:r>
              <a:rPr lang="en-US" sz="3600" b="1" u="sng" dirty="0">
                <a:latin typeface="Book Antiqua" panose="02040602050305030304" pitchFamily="18" charset="0"/>
                <a:cs typeface="Arial" panose="020B0604020202020204" pitchFamily="34" charset="0"/>
              </a:rPr>
              <a:t>Static Apex Limits :</a:t>
            </a:r>
          </a:p>
        </p:txBody>
      </p:sp>
      <p:sp>
        <p:nvSpPr>
          <p:cNvPr id="3" name="TextBox 2">
            <a:extLst>
              <a:ext uri="{FF2B5EF4-FFF2-40B4-BE49-F238E27FC236}">
                <a16:creationId xmlns:a16="http://schemas.microsoft.com/office/drawing/2014/main" id="{138558AE-C463-C9E5-0A9A-E8174027F6F9}"/>
              </a:ext>
            </a:extLst>
          </p:cNvPr>
          <p:cNvSpPr txBox="1"/>
          <p:nvPr/>
        </p:nvSpPr>
        <p:spPr>
          <a:xfrm>
            <a:off x="678425" y="928427"/>
            <a:ext cx="10933471" cy="830997"/>
          </a:xfrm>
          <a:prstGeom prst="rect">
            <a:avLst/>
          </a:prstGeom>
          <a:noFill/>
        </p:spPr>
        <p:txBody>
          <a:bodyPr wrap="square" rtlCol="0">
            <a:spAutoFit/>
          </a:bodyPr>
          <a:lstStyle/>
          <a:p>
            <a:pPr marL="285750" indent="-285750">
              <a:buFont typeface="Arial" panose="020B0604020202020204" pitchFamily="34" charset="0"/>
              <a:buChar char="•"/>
            </a:pPr>
            <a:r>
              <a:rPr lang="en-US" sz="2400" i="0" dirty="0">
                <a:solidFill>
                  <a:srgbClr val="323232"/>
                </a:solidFill>
                <a:effectLst/>
                <a:latin typeface="Book Antiqua" panose="02040602050305030304" pitchFamily="18" charset="0"/>
              </a:rPr>
              <a:t>Apex Limits that are applied across all transactions</a:t>
            </a:r>
            <a:r>
              <a:rPr lang="en-US" sz="2400" dirty="0">
                <a:solidFill>
                  <a:srgbClr val="323232"/>
                </a:solidFill>
                <a:latin typeface="Book Antiqua" panose="02040602050305030304" pitchFamily="18" charset="0"/>
              </a:rPr>
              <a:t> such as: </a:t>
            </a:r>
            <a:r>
              <a:rPr lang="en-IN" sz="2400" dirty="0">
                <a:solidFill>
                  <a:srgbClr val="323232"/>
                </a:solidFill>
                <a:latin typeface="Book Antiqua" panose="02040602050305030304" pitchFamily="18" charset="0"/>
              </a:rPr>
              <a:t>callout sizes and times, trigger code unit numbers, restricts loop and apex trigger sizes, etc</a:t>
            </a:r>
            <a:endParaRPr lang="en-US" sz="2400" dirty="0">
              <a:solidFill>
                <a:srgbClr val="323232"/>
              </a:solidFill>
              <a:latin typeface="Book Antiqua" panose="02040602050305030304" pitchFamily="18" charset="0"/>
            </a:endParaRPr>
          </a:p>
        </p:txBody>
      </p:sp>
      <p:pic>
        <p:nvPicPr>
          <p:cNvPr id="5" name="Picture 4">
            <a:extLst>
              <a:ext uri="{FF2B5EF4-FFF2-40B4-BE49-F238E27FC236}">
                <a16:creationId xmlns:a16="http://schemas.microsoft.com/office/drawing/2014/main" id="{8D3D622A-59B9-0D54-71F1-14FE289C185A}"/>
              </a:ext>
            </a:extLst>
          </p:cNvPr>
          <p:cNvPicPr>
            <a:picLocks noChangeAspect="1"/>
          </p:cNvPicPr>
          <p:nvPr/>
        </p:nvPicPr>
        <p:blipFill>
          <a:blip r:embed="rId2"/>
          <a:stretch>
            <a:fillRect/>
          </a:stretch>
        </p:blipFill>
        <p:spPr>
          <a:xfrm>
            <a:off x="1873781" y="1835044"/>
            <a:ext cx="8542760" cy="493347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Tree>
    <p:extLst>
      <p:ext uri="{BB962C8B-B14F-4D97-AF65-F5344CB8AC3E}">
        <p14:creationId xmlns:p14="http://schemas.microsoft.com/office/powerpoint/2010/main" val="60774345"/>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0">
              <a:schemeClr val="accent1">
                <a:lumMod val="0"/>
                <a:lumOff val="100000"/>
              </a:schemeClr>
            </a:gs>
            <a:gs pos="61000">
              <a:srgbClr val="ADCDEA"/>
            </a:gs>
            <a:gs pos="94000">
              <a:schemeClr val="accent5"/>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FF57A-005C-C4B0-960C-111F758E8347}"/>
              </a:ext>
            </a:extLst>
          </p:cNvPr>
          <p:cNvSpPr txBox="1"/>
          <p:nvPr/>
        </p:nvSpPr>
        <p:spPr>
          <a:xfrm>
            <a:off x="825909" y="297212"/>
            <a:ext cx="11238272" cy="646331"/>
          </a:xfrm>
          <a:prstGeom prst="rect">
            <a:avLst/>
          </a:prstGeom>
          <a:noFill/>
        </p:spPr>
        <p:txBody>
          <a:bodyPr wrap="square" rtlCol="0">
            <a:spAutoFit/>
          </a:bodyPr>
          <a:lstStyle/>
          <a:p>
            <a:pPr algn="l"/>
            <a:r>
              <a:rPr lang="en-IN" sz="3600" b="1" i="0" u="sng" dirty="0">
                <a:effectLst/>
                <a:latin typeface="Book Antiqua" panose="02040602050305030304" pitchFamily="18" charset="0"/>
              </a:rPr>
              <a:t>Size-Specific Apex Limits</a:t>
            </a:r>
          </a:p>
        </p:txBody>
      </p:sp>
      <p:sp>
        <p:nvSpPr>
          <p:cNvPr id="3" name="TextBox 2">
            <a:extLst>
              <a:ext uri="{FF2B5EF4-FFF2-40B4-BE49-F238E27FC236}">
                <a16:creationId xmlns:a16="http://schemas.microsoft.com/office/drawing/2014/main" id="{138558AE-C463-C9E5-0A9A-E8174027F6F9}"/>
              </a:ext>
            </a:extLst>
          </p:cNvPr>
          <p:cNvSpPr txBox="1"/>
          <p:nvPr/>
        </p:nvSpPr>
        <p:spPr>
          <a:xfrm>
            <a:off x="1258529" y="1277118"/>
            <a:ext cx="10933471" cy="461665"/>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323232"/>
                </a:solidFill>
                <a:effectLst/>
                <a:latin typeface="Book Antiqua" panose="02040602050305030304" pitchFamily="18" charset="0"/>
              </a:rPr>
              <a:t>Apex Limits related to the size of code.</a:t>
            </a:r>
            <a:endParaRPr lang="en-US" sz="2400" b="1" dirty="0">
              <a:latin typeface="Book Antiqua" panose="02040602050305030304" pitchFamily="18" charset="0"/>
              <a:cs typeface="Aharoni" panose="02010803020104030203" pitchFamily="2" charset="-79"/>
            </a:endParaRPr>
          </a:p>
        </p:txBody>
      </p:sp>
      <p:pic>
        <p:nvPicPr>
          <p:cNvPr id="5" name="Picture 4">
            <a:extLst>
              <a:ext uri="{FF2B5EF4-FFF2-40B4-BE49-F238E27FC236}">
                <a16:creationId xmlns:a16="http://schemas.microsoft.com/office/drawing/2014/main" id="{9FDDC99D-FD1F-76AD-432C-4AB2C9D81E79}"/>
              </a:ext>
            </a:extLst>
          </p:cNvPr>
          <p:cNvPicPr>
            <a:picLocks noChangeAspect="1"/>
          </p:cNvPicPr>
          <p:nvPr/>
        </p:nvPicPr>
        <p:blipFill>
          <a:blip r:embed="rId2"/>
          <a:stretch>
            <a:fillRect/>
          </a:stretch>
        </p:blipFill>
        <p:spPr>
          <a:xfrm>
            <a:off x="2209969" y="2428568"/>
            <a:ext cx="7437765" cy="29693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64988029"/>
      </p:ext>
    </p:extLst>
  </p:cSld>
  <p:clrMapOvr>
    <a:masterClrMapping/>
  </p:clrMapOvr>
  <mc:AlternateContent xmlns:mc="http://schemas.openxmlformats.org/markup-compatibility/2006" xmlns:p14="http://schemas.microsoft.com/office/powerpoint/2010/main">
    <mc:Choice Requires="p14">
      <p:transition spd="slow" p14:dur="30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5281</TotalTime>
  <Words>442</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Arial</vt:lpstr>
      <vt:lpstr>Book Antiqua</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Modem  Udaykrishna;ashwin.t@prudentconsulting.com</dc:creator>
  <cp:lastModifiedBy>Thakur Ashwin Singh</cp:lastModifiedBy>
  <cp:revision>5</cp:revision>
  <dcterms:created xsi:type="dcterms:W3CDTF">2023-09-25T17:09:04Z</dcterms:created>
  <dcterms:modified xsi:type="dcterms:W3CDTF">2023-10-09T08:39:41Z</dcterms:modified>
</cp:coreProperties>
</file>