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256" r:id="rId2"/>
    <p:sldId id="257" r:id="rId3"/>
    <p:sldId id="258" r:id="rId4"/>
    <p:sldId id="259" r:id="rId5"/>
    <p:sldId id="260" r:id="rId6"/>
    <p:sldId id="261"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2" r:id="rId65"/>
    <p:sldId id="353" r:id="rId66"/>
    <p:sldId id="354" r:id="rId67"/>
    <p:sldId id="355" r:id="rId68"/>
    <p:sldId id="356"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195D79-A86D-41D2-B924-A3DAEC672828}" type="datetimeFigureOut">
              <a:rPr lang="en-US" smtClean="0"/>
              <a:pPr/>
              <a:t>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DEE3C8-FF90-40B1-B401-F0FB173E517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33795" name="Rectangle 5"/>
          <p:cNvSpPr>
            <a:spLocks noGrp="1" noChangeArrowheads="1"/>
          </p:cNvSpPr>
          <p:nvPr>
            <p:ph type="sldNum" sz="quarter" idx="5"/>
          </p:nvPr>
        </p:nvSpPr>
        <p:spPr>
          <a:noFill/>
        </p:spPr>
        <p:txBody>
          <a:bodyPr/>
          <a:lstStyle/>
          <a:p>
            <a:fld id="{8727D5D4-773E-482D-ADB4-0F918685B6DD}" type="slidenum">
              <a:rPr lang="en-US" smtClean="0"/>
              <a:pPr/>
              <a:t>1</a:t>
            </a:fld>
            <a:endParaRPr lang="en-US" smtClean="0"/>
          </a:p>
        </p:txBody>
      </p:sp>
      <p:sp>
        <p:nvSpPr>
          <p:cNvPr id="33796" name="Rectangle 7"/>
          <p:cNvSpPr>
            <a:spLocks noGrp="1" noChangeArrowheads="1"/>
          </p:cNvSpPr>
          <p:nvPr>
            <p:ph type="hdr" sz="quarter"/>
          </p:nvPr>
        </p:nvSpPr>
        <p:spPr>
          <a:noFill/>
        </p:spPr>
        <p:txBody>
          <a:bodyPr/>
          <a:lstStyle/>
          <a:p>
            <a:r>
              <a:rPr lang="en-US" smtClean="0"/>
              <a:t>Solutions Engineering Fundamentals: Java</a:t>
            </a:r>
          </a:p>
        </p:txBody>
      </p:sp>
      <p:sp>
        <p:nvSpPr>
          <p:cNvPr id="33797" name="Rectangle 2"/>
          <p:cNvSpPr>
            <a:spLocks noGrp="1" noRot="1" noChangeAspect="1" noChangeArrowheads="1" noTextEdit="1"/>
          </p:cNvSpPr>
          <p:nvPr>
            <p:ph type="sldImg"/>
          </p:nvPr>
        </p:nvSpPr>
        <p:spPr>
          <a:xfrm>
            <a:off x="2096704" y="691483"/>
            <a:ext cx="2683162" cy="2052348"/>
          </a:xfrm>
          <a:ln/>
        </p:spPr>
      </p:sp>
      <p:sp>
        <p:nvSpPr>
          <p:cNvPr id="33798" name="Rectangle 3"/>
          <p:cNvSpPr>
            <a:spLocks noGrp="1" noChangeArrowheads="1"/>
          </p:cNvSpPr>
          <p:nvPr>
            <p:ph type="body" idx="1"/>
          </p:nvPr>
        </p:nvSpPr>
        <p:spPr>
          <a:noFill/>
          <a:ln w="9525"/>
        </p:spPr>
        <p:txBody>
          <a:bodyPr/>
          <a:lstStyle/>
          <a:p>
            <a:pPr marL="175293" indent="-175293">
              <a:buFontTx/>
              <a:buChar char="•"/>
            </a:pPr>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45059" name="Rectangle 5"/>
          <p:cNvSpPr>
            <a:spLocks noGrp="1" noChangeArrowheads="1"/>
          </p:cNvSpPr>
          <p:nvPr>
            <p:ph type="sldNum" sz="quarter" idx="5"/>
          </p:nvPr>
        </p:nvSpPr>
        <p:spPr>
          <a:noFill/>
        </p:spPr>
        <p:txBody>
          <a:bodyPr/>
          <a:lstStyle/>
          <a:p>
            <a:fld id="{38064855-3543-49BD-A765-2545842CCBD7}" type="slidenum">
              <a:rPr lang="en-US" smtClean="0"/>
              <a:pPr/>
              <a:t>10</a:t>
            </a:fld>
            <a:endParaRPr lang="en-US" smtClean="0"/>
          </a:p>
        </p:txBody>
      </p:sp>
      <p:sp>
        <p:nvSpPr>
          <p:cNvPr id="45060" name="Rectangle 7"/>
          <p:cNvSpPr>
            <a:spLocks noGrp="1" noChangeArrowheads="1"/>
          </p:cNvSpPr>
          <p:nvPr>
            <p:ph type="hdr" sz="quarter"/>
          </p:nvPr>
        </p:nvSpPr>
        <p:spPr>
          <a:noFill/>
        </p:spPr>
        <p:txBody>
          <a:bodyPr/>
          <a:lstStyle/>
          <a:p>
            <a:r>
              <a:rPr lang="en-US" smtClean="0"/>
              <a:t>Solutions Engineering Fundamentals: Java</a:t>
            </a:r>
          </a:p>
        </p:txBody>
      </p:sp>
      <p:sp>
        <p:nvSpPr>
          <p:cNvPr id="45061" name="Rectangle 2"/>
          <p:cNvSpPr>
            <a:spLocks noGrp="1" noRot="1" noChangeAspect="1" noChangeArrowheads="1" noTextEdit="1"/>
          </p:cNvSpPr>
          <p:nvPr>
            <p:ph type="sldImg"/>
          </p:nvPr>
        </p:nvSpPr>
        <p:spPr>
          <a:xfrm>
            <a:off x="2071688" y="692150"/>
            <a:ext cx="2733675" cy="2051050"/>
          </a:xfrm>
          <a:ln/>
        </p:spPr>
      </p:sp>
      <p:sp>
        <p:nvSpPr>
          <p:cNvPr id="45062" name="Rectangle 3"/>
          <p:cNvSpPr>
            <a:spLocks noGrp="1" noChangeArrowheads="1"/>
          </p:cNvSpPr>
          <p:nvPr>
            <p:ph type="body" idx="1"/>
          </p:nvPr>
        </p:nvSpPr>
        <p:spPr>
          <a:noFill/>
          <a:ln w="9525"/>
        </p:spPr>
        <p:txBody>
          <a:bodyPr/>
          <a:lstStyle/>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46083" name="Rectangle 5"/>
          <p:cNvSpPr>
            <a:spLocks noGrp="1" noChangeArrowheads="1"/>
          </p:cNvSpPr>
          <p:nvPr>
            <p:ph type="sldNum" sz="quarter" idx="5"/>
          </p:nvPr>
        </p:nvSpPr>
        <p:spPr>
          <a:noFill/>
        </p:spPr>
        <p:txBody>
          <a:bodyPr/>
          <a:lstStyle/>
          <a:p>
            <a:fld id="{1E89057B-6CC4-44E8-A410-11B779A8211E}" type="slidenum">
              <a:rPr lang="en-US" smtClean="0"/>
              <a:pPr/>
              <a:t>11</a:t>
            </a:fld>
            <a:endParaRPr lang="en-US" smtClean="0"/>
          </a:p>
        </p:txBody>
      </p:sp>
      <p:sp>
        <p:nvSpPr>
          <p:cNvPr id="46084" name="Rectangle 7"/>
          <p:cNvSpPr>
            <a:spLocks noGrp="1" noChangeArrowheads="1"/>
          </p:cNvSpPr>
          <p:nvPr>
            <p:ph type="hdr" sz="quarter"/>
          </p:nvPr>
        </p:nvSpPr>
        <p:spPr>
          <a:noFill/>
        </p:spPr>
        <p:txBody>
          <a:bodyPr/>
          <a:lstStyle/>
          <a:p>
            <a:r>
              <a:rPr lang="en-US" smtClean="0"/>
              <a:t>Solutions Engineering Fundamentals: Java</a:t>
            </a:r>
          </a:p>
        </p:txBody>
      </p:sp>
      <p:sp>
        <p:nvSpPr>
          <p:cNvPr id="46085" name="Rectangle 2"/>
          <p:cNvSpPr>
            <a:spLocks noGrp="1" noRot="1" noChangeAspect="1" noChangeArrowheads="1" noTextEdit="1"/>
          </p:cNvSpPr>
          <p:nvPr>
            <p:ph type="sldImg"/>
          </p:nvPr>
        </p:nvSpPr>
        <p:spPr>
          <a:xfrm>
            <a:off x="2071688" y="692150"/>
            <a:ext cx="2733675" cy="2051050"/>
          </a:xfrm>
          <a:ln/>
        </p:spPr>
      </p:sp>
      <p:sp>
        <p:nvSpPr>
          <p:cNvPr id="46086" name="Rectangle 3"/>
          <p:cNvSpPr>
            <a:spLocks noGrp="1" noChangeArrowheads="1"/>
          </p:cNvSpPr>
          <p:nvPr>
            <p:ph type="body" idx="1"/>
          </p:nvPr>
        </p:nvSpPr>
        <p:spPr>
          <a:noFill/>
          <a:ln w="9525"/>
        </p:spPr>
        <p:txBody>
          <a:bodyPr/>
          <a:lstStyle/>
          <a:p>
            <a:r>
              <a:rPr lang="en-US" smtClean="0"/>
              <a:t>The kind of project chosen will dictate what kind of environment the workbench will configure itself to have.  Since we’re only dealing with core Java applications, a basic Java Project will suffice</a:t>
            </a:r>
          </a:p>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47107" name="Rectangle 5"/>
          <p:cNvSpPr>
            <a:spLocks noGrp="1" noChangeArrowheads="1"/>
          </p:cNvSpPr>
          <p:nvPr>
            <p:ph type="sldNum" sz="quarter" idx="5"/>
          </p:nvPr>
        </p:nvSpPr>
        <p:spPr>
          <a:noFill/>
        </p:spPr>
        <p:txBody>
          <a:bodyPr/>
          <a:lstStyle/>
          <a:p>
            <a:fld id="{90A753F2-BED3-4228-8717-1FC24305CE72}" type="slidenum">
              <a:rPr lang="en-US" smtClean="0"/>
              <a:pPr/>
              <a:t>12</a:t>
            </a:fld>
            <a:endParaRPr lang="en-US" smtClean="0"/>
          </a:p>
        </p:txBody>
      </p:sp>
      <p:sp>
        <p:nvSpPr>
          <p:cNvPr id="47108" name="Rectangle 7"/>
          <p:cNvSpPr>
            <a:spLocks noGrp="1" noChangeArrowheads="1"/>
          </p:cNvSpPr>
          <p:nvPr>
            <p:ph type="hdr" sz="quarter"/>
          </p:nvPr>
        </p:nvSpPr>
        <p:spPr>
          <a:noFill/>
        </p:spPr>
        <p:txBody>
          <a:bodyPr/>
          <a:lstStyle/>
          <a:p>
            <a:r>
              <a:rPr lang="en-US" smtClean="0"/>
              <a:t>Solutions Engineering Fundamentals: Java</a:t>
            </a:r>
          </a:p>
        </p:txBody>
      </p:sp>
      <p:sp>
        <p:nvSpPr>
          <p:cNvPr id="47109" name="Rectangle 2"/>
          <p:cNvSpPr>
            <a:spLocks noGrp="1" noRot="1" noChangeAspect="1" noChangeArrowheads="1" noTextEdit="1"/>
          </p:cNvSpPr>
          <p:nvPr>
            <p:ph type="sldImg"/>
          </p:nvPr>
        </p:nvSpPr>
        <p:spPr>
          <a:xfrm>
            <a:off x="2071688" y="692150"/>
            <a:ext cx="2733675" cy="2051050"/>
          </a:xfrm>
          <a:ln/>
        </p:spPr>
      </p:sp>
      <p:sp>
        <p:nvSpPr>
          <p:cNvPr id="47110" name="Rectangle 3"/>
          <p:cNvSpPr>
            <a:spLocks noGrp="1" noChangeArrowheads="1"/>
          </p:cNvSpPr>
          <p:nvPr>
            <p:ph type="body" idx="1"/>
          </p:nvPr>
        </p:nvSpPr>
        <p:spPr>
          <a:noFill/>
          <a:ln w="9525"/>
        </p:spPr>
        <p:txBody>
          <a:bodyPr/>
          <a:lstStyle/>
          <a:p>
            <a:pPr marL="225377" indent="-225377"/>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48131" name="Rectangle 5"/>
          <p:cNvSpPr>
            <a:spLocks noGrp="1" noChangeArrowheads="1"/>
          </p:cNvSpPr>
          <p:nvPr>
            <p:ph type="sldNum" sz="quarter" idx="5"/>
          </p:nvPr>
        </p:nvSpPr>
        <p:spPr>
          <a:noFill/>
        </p:spPr>
        <p:txBody>
          <a:bodyPr/>
          <a:lstStyle/>
          <a:p>
            <a:fld id="{2DA7B122-D92A-4534-8C5E-35BDD51C31FF}" type="slidenum">
              <a:rPr lang="en-US" smtClean="0"/>
              <a:pPr/>
              <a:t>13</a:t>
            </a:fld>
            <a:endParaRPr lang="en-US" smtClean="0"/>
          </a:p>
        </p:txBody>
      </p:sp>
      <p:sp>
        <p:nvSpPr>
          <p:cNvPr id="48132" name="Rectangle 7"/>
          <p:cNvSpPr>
            <a:spLocks noGrp="1" noChangeArrowheads="1"/>
          </p:cNvSpPr>
          <p:nvPr>
            <p:ph type="hdr" sz="quarter"/>
          </p:nvPr>
        </p:nvSpPr>
        <p:spPr>
          <a:noFill/>
        </p:spPr>
        <p:txBody>
          <a:bodyPr/>
          <a:lstStyle/>
          <a:p>
            <a:r>
              <a:rPr lang="en-US" smtClean="0"/>
              <a:t>Solutions Engineering Fundamentals: Java</a:t>
            </a:r>
          </a:p>
        </p:txBody>
      </p:sp>
      <p:sp>
        <p:nvSpPr>
          <p:cNvPr id="48133" name="Rectangle 2"/>
          <p:cNvSpPr>
            <a:spLocks noGrp="1" noRot="1" noChangeAspect="1" noChangeArrowheads="1" noTextEdit="1"/>
          </p:cNvSpPr>
          <p:nvPr>
            <p:ph type="sldImg"/>
          </p:nvPr>
        </p:nvSpPr>
        <p:spPr>
          <a:xfrm>
            <a:off x="2071688" y="692150"/>
            <a:ext cx="2733675" cy="2051050"/>
          </a:xfrm>
          <a:ln/>
        </p:spPr>
      </p:sp>
      <p:sp>
        <p:nvSpPr>
          <p:cNvPr id="48134" name="Rectangle 3"/>
          <p:cNvSpPr>
            <a:spLocks noGrp="1" noChangeArrowheads="1"/>
          </p:cNvSpPr>
          <p:nvPr>
            <p:ph type="body" idx="1"/>
          </p:nvPr>
        </p:nvSpPr>
        <p:spPr>
          <a:noFill/>
          <a:ln w="9525"/>
        </p:spPr>
        <p:txBody>
          <a:bodyPr/>
          <a:lstStyle/>
          <a:p>
            <a:pPr>
              <a:buFontTx/>
              <a:buChar char="•"/>
            </a:pPr>
            <a:endParaRPr lang="en-US" smtClean="0"/>
          </a:p>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49155" name="Rectangle 5"/>
          <p:cNvSpPr>
            <a:spLocks noGrp="1" noChangeArrowheads="1"/>
          </p:cNvSpPr>
          <p:nvPr>
            <p:ph type="sldNum" sz="quarter" idx="5"/>
          </p:nvPr>
        </p:nvSpPr>
        <p:spPr>
          <a:noFill/>
        </p:spPr>
        <p:txBody>
          <a:bodyPr/>
          <a:lstStyle/>
          <a:p>
            <a:fld id="{4C8CBF55-E263-4776-943A-7D61442198C6}" type="slidenum">
              <a:rPr lang="en-US" smtClean="0"/>
              <a:pPr/>
              <a:t>14</a:t>
            </a:fld>
            <a:endParaRPr lang="en-US" smtClean="0"/>
          </a:p>
        </p:txBody>
      </p:sp>
      <p:sp>
        <p:nvSpPr>
          <p:cNvPr id="49156" name="Rectangle 7"/>
          <p:cNvSpPr>
            <a:spLocks noGrp="1" noChangeArrowheads="1"/>
          </p:cNvSpPr>
          <p:nvPr>
            <p:ph type="hdr" sz="quarter"/>
          </p:nvPr>
        </p:nvSpPr>
        <p:spPr>
          <a:noFill/>
        </p:spPr>
        <p:txBody>
          <a:bodyPr/>
          <a:lstStyle/>
          <a:p>
            <a:r>
              <a:rPr lang="en-US" smtClean="0"/>
              <a:t>Solutions Engineering Fundamentals: Java</a:t>
            </a:r>
          </a:p>
        </p:txBody>
      </p:sp>
      <p:sp>
        <p:nvSpPr>
          <p:cNvPr id="49157" name="Rectangle 2"/>
          <p:cNvSpPr>
            <a:spLocks noGrp="1" noRot="1" noChangeAspect="1" noChangeArrowheads="1" noTextEdit="1"/>
          </p:cNvSpPr>
          <p:nvPr>
            <p:ph type="sldImg"/>
          </p:nvPr>
        </p:nvSpPr>
        <p:spPr>
          <a:xfrm>
            <a:off x="2071688" y="692150"/>
            <a:ext cx="2733675" cy="2051050"/>
          </a:xfrm>
          <a:ln/>
        </p:spPr>
      </p:sp>
      <p:sp>
        <p:nvSpPr>
          <p:cNvPr id="49158" name="Rectangle 3"/>
          <p:cNvSpPr>
            <a:spLocks noGrp="1" noChangeArrowheads="1"/>
          </p:cNvSpPr>
          <p:nvPr>
            <p:ph type="body" idx="1"/>
          </p:nvPr>
        </p:nvSpPr>
        <p:spPr>
          <a:noFill/>
          <a:ln w="9525"/>
        </p:spPr>
        <p:txBody>
          <a:bodyPr/>
          <a:lstStyle/>
          <a:p>
            <a:pPr marL="175293" indent="-175293"/>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50179" name="Rectangle 5"/>
          <p:cNvSpPr>
            <a:spLocks noGrp="1" noChangeArrowheads="1"/>
          </p:cNvSpPr>
          <p:nvPr>
            <p:ph type="sldNum" sz="quarter" idx="5"/>
          </p:nvPr>
        </p:nvSpPr>
        <p:spPr>
          <a:noFill/>
        </p:spPr>
        <p:txBody>
          <a:bodyPr/>
          <a:lstStyle/>
          <a:p>
            <a:fld id="{26981CF6-28F9-4838-9198-FE9996C722C1}" type="slidenum">
              <a:rPr lang="en-US" smtClean="0"/>
              <a:pPr/>
              <a:t>15</a:t>
            </a:fld>
            <a:endParaRPr lang="en-US" smtClean="0"/>
          </a:p>
        </p:txBody>
      </p:sp>
      <p:sp>
        <p:nvSpPr>
          <p:cNvPr id="50180" name="Rectangle 7"/>
          <p:cNvSpPr>
            <a:spLocks noGrp="1" noChangeArrowheads="1"/>
          </p:cNvSpPr>
          <p:nvPr>
            <p:ph type="hdr" sz="quarter"/>
          </p:nvPr>
        </p:nvSpPr>
        <p:spPr>
          <a:noFill/>
        </p:spPr>
        <p:txBody>
          <a:bodyPr/>
          <a:lstStyle/>
          <a:p>
            <a:r>
              <a:rPr lang="en-US" smtClean="0"/>
              <a:t>Solutions Engineering Fundamentals: Java</a:t>
            </a:r>
          </a:p>
        </p:txBody>
      </p:sp>
      <p:sp>
        <p:nvSpPr>
          <p:cNvPr id="50181" name="Rectangle 2"/>
          <p:cNvSpPr>
            <a:spLocks noGrp="1" noRot="1" noChangeAspect="1" noChangeArrowheads="1" noTextEdit="1"/>
          </p:cNvSpPr>
          <p:nvPr>
            <p:ph type="sldImg"/>
          </p:nvPr>
        </p:nvSpPr>
        <p:spPr>
          <a:xfrm>
            <a:off x="2071688" y="692150"/>
            <a:ext cx="2733675" cy="2051050"/>
          </a:xfrm>
          <a:ln/>
        </p:spPr>
      </p:sp>
      <p:sp>
        <p:nvSpPr>
          <p:cNvPr id="50182" name="Rectangle 3"/>
          <p:cNvSpPr>
            <a:spLocks noGrp="1" noChangeArrowheads="1"/>
          </p:cNvSpPr>
          <p:nvPr>
            <p:ph type="body" idx="1"/>
          </p:nvPr>
        </p:nvSpPr>
        <p:spPr>
          <a:noFill/>
          <a:ln w="9525"/>
        </p:spPr>
        <p:txBody>
          <a:bodyPr/>
          <a:lstStyle/>
          <a:p>
            <a:pPr marL="175293" indent="-175293"/>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51203" name="Rectangle 5"/>
          <p:cNvSpPr>
            <a:spLocks noGrp="1" noChangeArrowheads="1"/>
          </p:cNvSpPr>
          <p:nvPr>
            <p:ph type="sldNum" sz="quarter" idx="5"/>
          </p:nvPr>
        </p:nvSpPr>
        <p:spPr>
          <a:noFill/>
        </p:spPr>
        <p:txBody>
          <a:bodyPr/>
          <a:lstStyle/>
          <a:p>
            <a:fld id="{47CBC635-0A73-4B9E-8EB2-DA41CB23A8F9}" type="slidenum">
              <a:rPr lang="en-US" smtClean="0"/>
              <a:pPr/>
              <a:t>16</a:t>
            </a:fld>
            <a:endParaRPr lang="en-US" smtClean="0"/>
          </a:p>
        </p:txBody>
      </p:sp>
      <p:sp>
        <p:nvSpPr>
          <p:cNvPr id="51204" name="Rectangle 7"/>
          <p:cNvSpPr>
            <a:spLocks noGrp="1" noChangeArrowheads="1"/>
          </p:cNvSpPr>
          <p:nvPr>
            <p:ph type="hdr" sz="quarter"/>
          </p:nvPr>
        </p:nvSpPr>
        <p:spPr>
          <a:noFill/>
        </p:spPr>
        <p:txBody>
          <a:bodyPr/>
          <a:lstStyle/>
          <a:p>
            <a:r>
              <a:rPr lang="en-US" smtClean="0"/>
              <a:t>Solutions Engineering Fundamentals: Java</a:t>
            </a:r>
          </a:p>
        </p:txBody>
      </p:sp>
      <p:sp>
        <p:nvSpPr>
          <p:cNvPr id="51205" name="Rectangle 2"/>
          <p:cNvSpPr>
            <a:spLocks noGrp="1" noRot="1" noChangeAspect="1" noChangeArrowheads="1" noTextEdit="1"/>
          </p:cNvSpPr>
          <p:nvPr>
            <p:ph type="sldImg"/>
          </p:nvPr>
        </p:nvSpPr>
        <p:spPr>
          <a:xfrm>
            <a:off x="2071688" y="692150"/>
            <a:ext cx="2733675" cy="2051050"/>
          </a:xfrm>
          <a:ln/>
        </p:spPr>
      </p:sp>
      <p:sp>
        <p:nvSpPr>
          <p:cNvPr id="51206"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hdr" sz="quarter"/>
          </p:nvPr>
        </p:nvSpPr>
        <p:spPr>
          <a:noFill/>
        </p:spPr>
        <p:txBody>
          <a:bodyPr/>
          <a:lstStyle/>
          <a:p>
            <a:r>
              <a:rPr lang="en-US" smtClean="0"/>
              <a:t>Solutions Engineering Fundamentals: Java</a:t>
            </a:r>
          </a:p>
        </p:txBody>
      </p:sp>
      <p:sp>
        <p:nvSpPr>
          <p:cNvPr id="62467" name="Rectangle 6"/>
          <p:cNvSpPr>
            <a:spLocks noGrp="1" noChangeArrowheads="1"/>
          </p:cNvSpPr>
          <p:nvPr>
            <p:ph type="ftr" sz="quarter" idx="4"/>
          </p:nvPr>
        </p:nvSpPr>
        <p:spPr>
          <a:noFill/>
        </p:spPr>
        <p:txBody>
          <a:bodyPr/>
          <a:lstStyle/>
          <a:p>
            <a:endParaRPr lang="en-US" smtClean="0"/>
          </a:p>
        </p:txBody>
      </p:sp>
      <p:sp>
        <p:nvSpPr>
          <p:cNvPr id="62468" name="Rectangle 7"/>
          <p:cNvSpPr>
            <a:spLocks noGrp="1" noChangeArrowheads="1"/>
          </p:cNvSpPr>
          <p:nvPr>
            <p:ph type="sldNum" sz="quarter" idx="5"/>
          </p:nvPr>
        </p:nvSpPr>
        <p:spPr>
          <a:noFill/>
        </p:spPr>
        <p:txBody>
          <a:bodyPr/>
          <a:lstStyle/>
          <a:p>
            <a:fld id="{C4A8DFAF-5959-4BDC-BE32-95DF4AA2F799}" type="slidenum">
              <a:rPr lang="en-US" smtClean="0"/>
              <a:pPr/>
              <a:t>17</a:t>
            </a:fld>
            <a:endParaRPr lang="en-US" smtClean="0"/>
          </a:p>
        </p:txBody>
      </p:sp>
      <p:sp>
        <p:nvSpPr>
          <p:cNvPr id="62469" name="Rectangle 2"/>
          <p:cNvSpPr>
            <a:spLocks noGrp="1" noRot="1" noChangeAspect="1" noChangeArrowheads="1" noTextEdit="1"/>
          </p:cNvSpPr>
          <p:nvPr>
            <p:ph type="sldImg"/>
          </p:nvPr>
        </p:nvSpPr>
        <p:spPr>
          <a:xfrm>
            <a:off x="2071688" y="692150"/>
            <a:ext cx="2733675" cy="2051050"/>
          </a:xfrm>
          <a:ln/>
        </p:spPr>
      </p:sp>
      <p:sp>
        <p:nvSpPr>
          <p:cNvPr id="62470" name="Rectangle 3"/>
          <p:cNvSpPr>
            <a:spLocks noGrp="1" noChangeArrowheads="1"/>
          </p:cNvSpPr>
          <p:nvPr>
            <p:ph type="body" idx="1"/>
          </p:nvPr>
        </p:nvSpPr>
        <p:spPr>
          <a:noFill/>
          <a:ln w="9525"/>
        </p:spPr>
        <p:txBody>
          <a:bodyPr/>
          <a:lstStyle/>
          <a:p>
            <a:pPr>
              <a:lnSpc>
                <a:spcPct val="80000"/>
              </a:lnSpc>
            </a:pP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hdr" sz="quarter"/>
          </p:nvPr>
        </p:nvSpPr>
        <p:spPr>
          <a:noFill/>
        </p:spPr>
        <p:txBody>
          <a:bodyPr/>
          <a:lstStyle/>
          <a:p>
            <a:r>
              <a:rPr lang="en-US" smtClean="0"/>
              <a:t>Solutions Engineering Fundamentals: Java</a:t>
            </a:r>
          </a:p>
        </p:txBody>
      </p:sp>
      <p:sp>
        <p:nvSpPr>
          <p:cNvPr id="63491" name="Rectangle 6"/>
          <p:cNvSpPr>
            <a:spLocks noGrp="1" noChangeArrowheads="1"/>
          </p:cNvSpPr>
          <p:nvPr>
            <p:ph type="ftr" sz="quarter" idx="4"/>
          </p:nvPr>
        </p:nvSpPr>
        <p:spPr>
          <a:noFill/>
        </p:spPr>
        <p:txBody>
          <a:bodyPr/>
          <a:lstStyle/>
          <a:p>
            <a:endParaRPr lang="en-US" smtClean="0"/>
          </a:p>
        </p:txBody>
      </p:sp>
      <p:sp>
        <p:nvSpPr>
          <p:cNvPr id="63492" name="Rectangle 7"/>
          <p:cNvSpPr>
            <a:spLocks noGrp="1" noChangeArrowheads="1"/>
          </p:cNvSpPr>
          <p:nvPr>
            <p:ph type="sldNum" sz="quarter" idx="5"/>
          </p:nvPr>
        </p:nvSpPr>
        <p:spPr>
          <a:noFill/>
        </p:spPr>
        <p:txBody>
          <a:bodyPr/>
          <a:lstStyle/>
          <a:p>
            <a:fld id="{2CAF207C-8C3E-437D-826E-1BAFD0B313EB}" type="slidenum">
              <a:rPr lang="en-US" smtClean="0"/>
              <a:pPr/>
              <a:t>18</a:t>
            </a:fld>
            <a:endParaRPr lang="en-US" smtClean="0"/>
          </a:p>
        </p:txBody>
      </p:sp>
      <p:sp>
        <p:nvSpPr>
          <p:cNvPr id="63493" name="Rectangle 2"/>
          <p:cNvSpPr>
            <a:spLocks noGrp="1" noRot="1" noChangeAspect="1" noChangeArrowheads="1" noTextEdit="1"/>
          </p:cNvSpPr>
          <p:nvPr>
            <p:ph type="sldImg"/>
          </p:nvPr>
        </p:nvSpPr>
        <p:spPr>
          <a:xfrm>
            <a:off x="2071688" y="692150"/>
            <a:ext cx="2733675" cy="2051050"/>
          </a:xfrm>
          <a:ln/>
        </p:spPr>
      </p:sp>
      <p:sp>
        <p:nvSpPr>
          <p:cNvPr id="63494" name="Rectangle 3"/>
          <p:cNvSpPr>
            <a:spLocks noGrp="1" noChangeArrowheads="1"/>
          </p:cNvSpPr>
          <p:nvPr>
            <p:ph type="body" idx="1"/>
          </p:nvPr>
        </p:nvSpPr>
        <p:spPr>
          <a:noFill/>
          <a:ln w="9525"/>
        </p:spPr>
        <p:txBody>
          <a:bodyPr/>
          <a:lstStyle/>
          <a:p>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ChangeArrowheads="1"/>
          </p:cNvSpPr>
          <p:nvPr>
            <p:ph type="hdr" sz="quarter"/>
          </p:nvPr>
        </p:nvSpPr>
        <p:spPr>
          <a:noFill/>
        </p:spPr>
        <p:txBody>
          <a:bodyPr/>
          <a:lstStyle/>
          <a:p>
            <a:r>
              <a:rPr lang="en-US" smtClean="0"/>
              <a:t>Solutions Engineering Fundamentals: Java</a:t>
            </a:r>
          </a:p>
        </p:txBody>
      </p:sp>
      <p:sp>
        <p:nvSpPr>
          <p:cNvPr id="64515" name="Rectangle 6"/>
          <p:cNvSpPr>
            <a:spLocks noGrp="1" noChangeArrowheads="1"/>
          </p:cNvSpPr>
          <p:nvPr>
            <p:ph type="ftr" sz="quarter" idx="4"/>
          </p:nvPr>
        </p:nvSpPr>
        <p:spPr>
          <a:noFill/>
        </p:spPr>
        <p:txBody>
          <a:bodyPr/>
          <a:lstStyle/>
          <a:p>
            <a:endParaRPr lang="en-US" smtClean="0"/>
          </a:p>
        </p:txBody>
      </p:sp>
      <p:sp>
        <p:nvSpPr>
          <p:cNvPr id="64516" name="Rectangle 7"/>
          <p:cNvSpPr>
            <a:spLocks noGrp="1" noChangeArrowheads="1"/>
          </p:cNvSpPr>
          <p:nvPr>
            <p:ph type="sldNum" sz="quarter" idx="5"/>
          </p:nvPr>
        </p:nvSpPr>
        <p:spPr>
          <a:noFill/>
        </p:spPr>
        <p:txBody>
          <a:bodyPr/>
          <a:lstStyle/>
          <a:p>
            <a:fld id="{5BD6D543-123C-480A-91E3-4EF205D2111F}" type="slidenum">
              <a:rPr lang="en-US" smtClean="0"/>
              <a:pPr/>
              <a:t>19</a:t>
            </a:fld>
            <a:endParaRPr lang="en-US" smtClean="0"/>
          </a:p>
        </p:txBody>
      </p:sp>
      <p:sp>
        <p:nvSpPr>
          <p:cNvPr id="64517" name="Rectangle 2"/>
          <p:cNvSpPr>
            <a:spLocks noGrp="1" noRot="1" noChangeAspect="1" noChangeArrowheads="1" noTextEdit="1"/>
          </p:cNvSpPr>
          <p:nvPr>
            <p:ph type="sldImg"/>
          </p:nvPr>
        </p:nvSpPr>
        <p:spPr>
          <a:xfrm>
            <a:off x="2071688" y="692150"/>
            <a:ext cx="2733675" cy="2051050"/>
          </a:xfrm>
          <a:ln/>
        </p:spPr>
      </p:sp>
      <p:sp>
        <p:nvSpPr>
          <p:cNvPr id="64518" name="Rectangle 3"/>
          <p:cNvSpPr>
            <a:spLocks noGrp="1" noChangeArrowheads="1"/>
          </p:cNvSpPr>
          <p:nvPr>
            <p:ph type="body" idx="1"/>
          </p:nvPr>
        </p:nvSpPr>
        <p:spPr>
          <a:noFill/>
          <a:ln w="9525"/>
        </p:spPr>
        <p:txBody>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34819" name="Rectangle 5"/>
          <p:cNvSpPr>
            <a:spLocks noGrp="1" noChangeArrowheads="1"/>
          </p:cNvSpPr>
          <p:nvPr>
            <p:ph type="sldNum" sz="quarter" idx="5"/>
          </p:nvPr>
        </p:nvSpPr>
        <p:spPr>
          <a:noFill/>
        </p:spPr>
        <p:txBody>
          <a:bodyPr/>
          <a:lstStyle/>
          <a:p>
            <a:fld id="{4D6766A7-06D3-48CC-94EA-E71C9D8D741E}" type="slidenum">
              <a:rPr lang="en-US" smtClean="0"/>
              <a:pPr/>
              <a:t>2</a:t>
            </a:fld>
            <a:endParaRPr lang="en-US" smtClean="0"/>
          </a:p>
        </p:txBody>
      </p:sp>
      <p:sp>
        <p:nvSpPr>
          <p:cNvPr id="34820" name="Rectangle 7"/>
          <p:cNvSpPr>
            <a:spLocks noGrp="1" noChangeArrowheads="1"/>
          </p:cNvSpPr>
          <p:nvPr>
            <p:ph type="hdr" sz="quarter"/>
          </p:nvPr>
        </p:nvSpPr>
        <p:spPr>
          <a:noFill/>
        </p:spPr>
        <p:txBody>
          <a:bodyPr/>
          <a:lstStyle/>
          <a:p>
            <a:r>
              <a:rPr lang="en-US" smtClean="0"/>
              <a:t>Solutions Engineering Fundamentals: Java</a:t>
            </a:r>
          </a:p>
        </p:txBody>
      </p:sp>
      <p:sp>
        <p:nvSpPr>
          <p:cNvPr id="34821" name="Rectangle 2"/>
          <p:cNvSpPr>
            <a:spLocks noGrp="1" noRot="1" noChangeAspect="1" noChangeArrowheads="1" noTextEdit="1"/>
          </p:cNvSpPr>
          <p:nvPr>
            <p:ph type="sldImg"/>
          </p:nvPr>
        </p:nvSpPr>
        <p:spPr>
          <a:xfrm>
            <a:off x="2096704" y="691483"/>
            <a:ext cx="2683162" cy="2052348"/>
          </a:xfrm>
          <a:ln/>
        </p:spPr>
      </p:sp>
      <p:sp>
        <p:nvSpPr>
          <p:cNvPr id="34822" name="Rectangle 3"/>
          <p:cNvSpPr>
            <a:spLocks noGrp="1" noChangeArrowheads="1"/>
          </p:cNvSpPr>
          <p:nvPr>
            <p:ph type="body" idx="1"/>
          </p:nvPr>
        </p:nvSpPr>
        <p:spPr>
          <a:noFill/>
          <a:ln w="9525"/>
        </p:spPr>
        <p:txBody>
          <a:bodyPr/>
          <a:lstStyle/>
          <a:p>
            <a:pPr marL="112688" indent="-112688">
              <a:buFontTx/>
              <a:buChar char="•"/>
            </a:pPr>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hdr" sz="quarter"/>
          </p:nvPr>
        </p:nvSpPr>
        <p:spPr>
          <a:noFill/>
        </p:spPr>
        <p:txBody>
          <a:bodyPr/>
          <a:lstStyle/>
          <a:p>
            <a:r>
              <a:rPr lang="en-US" smtClean="0"/>
              <a:t>Solutions Engineering Fundamentals: Java</a:t>
            </a:r>
          </a:p>
        </p:txBody>
      </p:sp>
      <p:sp>
        <p:nvSpPr>
          <p:cNvPr id="65539" name="Rectangle 6"/>
          <p:cNvSpPr>
            <a:spLocks noGrp="1" noChangeArrowheads="1"/>
          </p:cNvSpPr>
          <p:nvPr>
            <p:ph type="ftr" sz="quarter" idx="4"/>
          </p:nvPr>
        </p:nvSpPr>
        <p:spPr>
          <a:noFill/>
        </p:spPr>
        <p:txBody>
          <a:bodyPr/>
          <a:lstStyle/>
          <a:p>
            <a:endParaRPr lang="en-US" smtClean="0"/>
          </a:p>
        </p:txBody>
      </p:sp>
      <p:sp>
        <p:nvSpPr>
          <p:cNvPr id="65540" name="Rectangle 7"/>
          <p:cNvSpPr>
            <a:spLocks noGrp="1" noChangeArrowheads="1"/>
          </p:cNvSpPr>
          <p:nvPr>
            <p:ph type="sldNum" sz="quarter" idx="5"/>
          </p:nvPr>
        </p:nvSpPr>
        <p:spPr>
          <a:noFill/>
        </p:spPr>
        <p:txBody>
          <a:bodyPr/>
          <a:lstStyle/>
          <a:p>
            <a:fld id="{18244EF8-9DEA-454A-8FE8-8474A6782B4F}" type="slidenum">
              <a:rPr lang="en-US" smtClean="0"/>
              <a:pPr/>
              <a:t>20</a:t>
            </a:fld>
            <a:endParaRPr lang="en-US" smtClean="0"/>
          </a:p>
        </p:txBody>
      </p:sp>
      <p:sp>
        <p:nvSpPr>
          <p:cNvPr id="65541" name="Rectangle 2"/>
          <p:cNvSpPr>
            <a:spLocks noGrp="1" noRot="1" noChangeAspect="1" noChangeArrowheads="1" noTextEdit="1"/>
          </p:cNvSpPr>
          <p:nvPr>
            <p:ph type="sldImg"/>
          </p:nvPr>
        </p:nvSpPr>
        <p:spPr>
          <a:xfrm>
            <a:off x="2071688" y="692150"/>
            <a:ext cx="2733675" cy="2051050"/>
          </a:xfrm>
          <a:ln/>
        </p:spPr>
      </p:sp>
      <p:sp>
        <p:nvSpPr>
          <p:cNvPr id="65542" name="Rectangle 3"/>
          <p:cNvSpPr>
            <a:spLocks noGrp="1" noChangeArrowheads="1"/>
          </p:cNvSpPr>
          <p:nvPr>
            <p:ph type="body" idx="1"/>
          </p:nvPr>
        </p:nvSpPr>
        <p:spPr>
          <a:xfrm>
            <a:off x="481236" y="2979063"/>
            <a:ext cx="5965160" cy="5479769"/>
          </a:xfrm>
          <a:noFill/>
          <a:ln w="9525"/>
        </p:spPr>
        <p:txBody>
          <a:bodyPr/>
          <a:lstStyle/>
          <a:p>
            <a:pPr>
              <a:lnSpc>
                <a:spcPct val="80000"/>
              </a:lnSpc>
            </a:pPr>
            <a:endParaRPr lang="en-US" sz="11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ChangeArrowheads="1"/>
          </p:cNvSpPr>
          <p:nvPr>
            <p:ph type="hdr" sz="quarter"/>
          </p:nvPr>
        </p:nvSpPr>
        <p:spPr>
          <a:noFill/>
        </p:spPr>
        <p:txBody>
          <a:bodyPr/>
          <a:lstStyle/>
          <a:p>
            <a:r>
              <a:rPr lang="en-US" smtClean="0"/>
              <a:t>Solutions Engineering Fundamentals: Java</a:t>
            </a:r>
          </a:p>
        </p:txBody>
      </p:sp>
      <p:sp>
        <p:nvSpPr>
          <p:cNvPr id="66563" name="Rectangle 6"/>
          <p:cNvSpPr>
            <a:spLocks noGrp="1" noChangeArrowheads="1"/>
          </p:cNvSpPr>
          <p:nvPr>
            <p:ph type="ftr" sz="quarter" idx="4"/>
          </p:nvPr>
        </p:nvSpPr>
        <p:spPr>
          <a:noFill/>
        </p:spPr>
        <p:txBody>
          <a:bodyPr/>
          <a:lstStyle/>
          <a:p>
            <a:endParaRPr lang="en-US" smtClean="0"/>
          </a:p>
        </p:txBody>
      </p:sp>
      <p:sp>
        <p:nvSpPr>
          <p:cNvPr id="66564" name="Rectangle 7"/>
          <p:cNvSpPr>
            <a:spLocks noGrp="1" noChangeArrowheads="1"/>
          </p:cNvSpPr>
          <p:nvPr>
            <p:ph type="sldNum" sz="quarter" idx="5"/>
          </p:nvPr>
        </p:nvSpPr>
        <p:spPr>
          <a:noFill/>
        </p:spPr>
        <p:txBody>
          <a:bodyPr/>
          <a:lstStyle/>
          <a:p>
            <a:fld id="{8D28A773-07CC-4847-ACA9-7EBC6F5813FD}" type="slidenum">
              <a:rPr lang="en-US" smtClean="0"/>
              <a:pPr/>
              <a:t>21</a:t>
            </a:fld>
            <a:endParaRPr lang="en-US" smtClean="0"/>
          </a:p>
        </p:txBody>
      </p:sp>
      <p:sp>
        <p:nvSpPr>
          <p:cNvPr id="66565" name="Rectangle 2"/>
          <p:cNvSpPr>
            <a:spLocks noGrp="1" noRot="1" noChangeAspect="1" noChangeArrowheads="1" noTextEdit="1"/>
          </p:cNvSpPr>
          <p:nvPr>
            <p:ph type="sldImg"/>
          </p:nvPr>
        </p:nvSpPr>
        <p:spPr>
          <a:xfrm>
            <a:off x="2071688" y="692150"/>
            <a:ext cx="2733675" cy="2051050"/>
          </a:xfrm>
          <a:ln/>
        </p:spPr>
      </p:sp>
      <p:sp>
        <p:nvSpPr>
          <p:cNvPr id="66566" name="Rectangle 3"/>
          <p:cNvSpPr>
            <a:spLocks noGrp="1" noChangeArrowheads="1"/>
          </p:cNvSpPr>
          <p:nvPr>
            <p:ph type="body" idx="1"/>
          </p:nvPr>
        </p:nvSpPr>
        <p:spPr>
          <a:noFill/>
          <a:ln w="9525"/>
        </p:spPr>
        <p:txBody>
          <a:bodyPr/>
          <a:lstStyle/>
          <a:p>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hdr" sz="quarter"/>
          </p:nvPr>
        </p:nvSpPr>
        <p:spPr>
          <a:noFill/>
        </p:spPr>
        <p:txBody>
          <a:bodyPr/>
          <a:lstStyle/>
          <a:p>
            <a:r>
              <a:rPr lang="en-US" smtClean="0"/>
              <a:t>Solutions Engineering Fundamentals: Java</a:t>
            </a:r>
          </a:p>
        </p:txBody>
      </p:sp>
      <p:sp>
        <p:nvSpPr>
          <p:cNvPr id="67587" name="Rectangle 6"/>
          <p:cNvSpPr>
            <a:spLocks noGrp="1" noChangeArrowheads="1"/>
          </p:cNvSpPr>
          <p:nvPr>
            <p:ph type="ftr" sz="quarter" idx="4"/>
          </p:nvPr>
        </p:nvSpPr>
        <p:spPr>
          <a:noFill/>
        </p:spPr>
        <p:txBody>
          <a:bodyPr/>
          <a:lstStyle/>
          <a:p>
            <a:endParaRPr lang="en-US" smtClean="0"/>
          </a:p>
        </p:txBody>
      </p:sp>
      <p:sp>
        <p:nvSpPr>
          <p:cNvPr id="67588" name="Rectangle 7"/>
          <p:cNvSpPr>
            <a:spLocks noGrp="1" noChangeArrowheads="1"/>
          </p:cNvSpPr>
          <p:nvPr>
            <p:ph type="sldNum" sz="quarter" idx="5"/>
          </p:nvPr>
        </p:nvSpPr>
        <p:spPr>
          <a:noFill/>
        </p:spPr>
        <p:txBody>
          <a:bodyPr/>
          <a:lstStyle/>
          <a:p>
            <a:fld id="{95D9C3A0-F659-4826-B51A-487C077BBE3C}" type="slidenum">
              <a:rPr lang="en-US" smtClean="0"/>
              <a:pPr/>
              <a:t>22</a:t>
            </a:fld>
            <a:endParaRPr lang="en-US" smtClean="0"/>
          </a:p>
        </p:txBody>
      </p:sp>
      <p:sp>
        <p:nvSpPr>
          <p:cNvPr id="67589" name="Rectangle 2"/>
          <p:cNvSpPr>
            <a:spLocks noGrp="1" noRot="1" noChangeAspect="1" noChangeArrowheads="1" noTextEdit="1"/>
          </p:cNvSpPr>
          <p:nvPr>
            <p:ph type="sldImg"/>
          </p:nvPr>
        </p:nvSpPr>
        <p:spPr>
          <a:xfrm>
            <a:off x="2071688" y="692150"/>
            <a:ext cx="2733675" cy="2051050"/>
          </a:xfrm>
          <a:ln/>
        </p:spPr>
      </p:sp>
      <p:sp>
        <p:nvSpPr>
          <p:cNvPr id="67590"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Grp="1" noChangeArrowheads="1"/>
          </p:cNvSpPr>
          <p:nvPr>
            <p:ph type="hdr" sz="quarter"/>
          </p:nvPr>
        </p:nvSpPr>
        <p:spPr>
          <a:noFill/>
        </p:spPr>
        <p:txBody>
          <a:bodyPr/>
          <a:lstStyle/>
          <a:p>
            <a:r>
              <a:rPr lang="en-US" smtClean="0"/>
              <a:t>Solutions Engineering Fundamentals: Java</a:t>
            </a:r>
          </a:p>
        </p:txBody>
      </p:sp>
      <p:sp>
        <p:nvSpPr>
          <p:cNvPr id="68611" name="Rectangle 6"/>
          <p:cNvSpPr>
            <a:spLocks noGrp="1" noChangeArrowheads="1"/>
          </p:cNvSpPr>
          <p:nvPr>
            <p:ph type="ftr" sz="quarter" idx="4"/>
          </p:nvPr>
        </p:nvSpPr>
        <p:spPr>
          <a:noFill/>
        </p:spPr>
        <p:txBody>
          <a:bodyPr/>
          <a:lstStyle/>
          <a:p>
            <a:endParaRPr lang="en-US" smtClean="0"/>
          </a:p>
        </p:txBody>
      </p:sp>
      <p:sp>
        <p:nvSpPr>
          <p:cNvPr id="68612" name="Rectangle 7"/>
          <p:cNvSpPr>
            <a:spLocks noGrp="1" noChangeArrowheads="1"/>
          </p:cNvSpPr>
          <p:nvPr>
            <p:ph type="sldNum" sz="quarter" idx="5"/>
          </p:nvPr>
        </p:nvSpPr>
        <p:spPr>
          <a:noFill/>
        </p:spPr>
        <p:txBody>
          <a:bodyPr/>
          <a:lstStyle/>
          <a:p>
            <a:fld id="{997FE38F-5D9D-4E90-8863-8ECB541D85C0}" type="slidenum">
              <a:rPr lang="en-US" smtClean="0"/>
              <a:pPr/>
              <a:t>23</a:t>
            </a:fld>
            <a:endParaRPr lang="en-US" smtClean="0"/>
          </a:p>
        </p:txBody>
      </p:sp>
      <p:sp>
        <p:nvSpPr>
          <p:cNvPr id="68613" name="Rectangle 2"/>
          <p:cNvSpPr>
            <a:spLocks noGrp="1" noRot="1" noChangeAspect="1" noChangeArrowheads="1" noTextEdit="1"/>
          </p:cNvSpPr>
          <p:nvPr>
            <p:ph type="sldImg"/>
          </p:nvPr>
        </p:nvSpPr>
        <p:spPr>
          <a:xfrm>
            <a:off x="2071688" y="692150"/>
            <a:ext cx="2733675" cy="2051050"/>
          </a:xfrm>
          <a:ln/>
        </p:spPr>
      </p:sp>
      <p:sp>
        <p:nvSpPr>
          <p:cNvPr id="68614" name="Rectangle 3"/>
          <p:cNvSpPr>
            <a:spLocks noGrp="1" noChangeArrowheads="1"/>
          </p:cNvSpPr>
          <p:nvPr>
            <p:ph type="body" idx="1"/>
          </p:nvPr>
        </p:nvSpPr>
        <p:spPr>
          <a:noFill/>
          <a:ln w="9525"/>
        </p:spPr>
        <p:txBody>
          <a:bodyPr/>
          <a:lstStyle/>
          <a:p>
            <a:r>
              <a:rPr lang="en-US" smtClean="0"/>
              <a:t>Refer to MainSample.java</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Grp="1" noChangeArrowheads="1"/>
          </p:cNvSpPr>
          <p:nvPr>
            <p:ph type="hdr" sz="quarter"/>
          </p:nvPr>
        </p:nvSpPr>
        <p:spPr>
          <a:noFill/>
        </p:spPr>
        <p:txBody>
          <a:bodyPr/>
          <a:lstStyle/>
          <a:p>
            <a:r>
              <a:rPr lang="en-US" smtClean="0"/>
              <a:t>Solutions Engineering Fundamentals: Java</a:t>
            </a:r>
          </a:p>
        </p:txBody>
      </p:sp>
      <p:sp>
        <p:nvSpPr>
          <p:cNvPr id="69635" name="Rectangle 6"/>
          <p:cNvSpPr>
            <a:spLocks noGrp="1" noChangeArrowheads="1"/>
          </p:cNvSpPr>
          <p:nvPr>
            <p:ph type="ftr" sz="quarter" idx="4"/>
          </p:nvPr>
        </p:nvSpPr>
        <p:spPr>
          <a:noFill/>
        </p:spPr>
        <p:txBody>
          <a:bodyPr/>
          <a:lstStyle/>
          <a:p>
            <a:endParaRPr lang="en-US" smtClean="0"/>
          </a:p>
        </p:txBody>
      </p:sp>
      <p:sp>
        <p:nvSpPr>
          <p:cNvPr id="69636" name="Rectangle 7"/>
          <p:cNvSpPr>
            <a:spLocks noGrp="1" noChangeArrowheads="1"/>
          </p:cNvSpPr>
          <p:nvPr>
            <p:ph type="sldNum" sz="quarter" idx="5"/>
          </p:nvPr>
        </p:nvSpPr>
        <p:spPr>
          <a:noFill/>
        </p:spPr>
        <p:txBody>
          <a:bodyPr/>
          <a:lstStyle/>
          <a:p>
            <a:fld id="{24A0C71D-588C-436C-BE06-988C422794CE}" type="slidenum">
              <a:rPr lang="en-US" smtClean="0"/>
              <a:pPr/>
              <a:t>24</a:t>
            </a:fld>
            <a:endParaRPr lang="en-US" smtClean="0"/>
          </a:p>
        </p:txBody>
      </p:sp>
      <p:sp>
        <p:nvSpPr>
          <p:cNvPr id="69637" name="Rectangle 2"/>
          <p:cNvSpPr>
            <a:spLocks noGrp="1" noRot="1" noChangeAspect="1" noChangeArrowheads="1" noTextEdit="1"/>
          </p:cNvSpPr>
          <p:nvPr>
            <p:ph type="sldImg"/>
          </p:nvPr>
        </p:nvSpPr>
        <p:spPr>
          <a:xfrm>
            <a:off x="2071688" y="692150"/>
            <a:ext cx="2733675" cy="2051050"/>
          </a:xfrm>
          <a:ln/>
        </p:spPr>
      </p:sp>
      <p:sp>
        <p:nvSpPr>
          <p:cNvPr id="69638" name="Rectangle 3"/>
          <p:cNvSpPr>
            <a:spLocks noGrp="1" noChangeArrowheads="1"/>
          </p:cNvSpPr>
          <p:nvPr>
            <p:ph type="body" idx="1"/>
          </p:nvPr>
        </p:nvSpPr>
        <p:spPr>
          <a:noFill/>
          <a:ln w="9525"/>
        </p:spPr>
        <p:txBody>
          <a:bodyPr/>
          <a:lstStyle/>
          <a:p>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Grp="1" noChangeArrowheads="1"/>
          </p:cNvSpPr>
          <p:nvPr>
            <p:ph type="hdr" sz="quarter"/>
          </p:nvPr>
        </p:nvSpPr>
        <p:spPr>
          <a:noFill/>
        </p:spPr>
        <p:txBody>
          <a:bodyPr/>
          <a:lstStyle/>
          <a:p>
            <a:r>
              <a:rPr lang="en-US" smtClean="0"/>
              <a:t>Solutions Engineering Fundamentals: Java</a:t>
            </a:r>
          </a:p>
        </p:txBody>
      </p:sp>
      <p:sp>
        <p:nvSpPr>
          <p:cNvPr id="70659" name="Rectangle 6"/>
          <p:cNvSpPr>
            <a:spLocks noGrp="1" noChangeArrowheads="1"/>
          </p:cNvSpPr>
          <p:nvPr>
            <p:ph type="ftr" sz="quarter" idx="4"/>
          </p:nvPr>
        </p:nvSpPr>
        <p:spPr>
          <a:noFill/>
        </p:spPr>
        <p:txBody>
          <a:bodyPr/>
          <a:lstStyle/>
          <a:p>
            <a:endParaRPr lang="en-US" smtClean="0"/>
          </a:p>
        </p:txBody>
      </p:sp>
      <p:sp>
        <p:nvSpPr>
          <p:cNvPr id="70660" name="Rectangle 7"/>
          <p:cNvSpPr>
            <a:spLocks noGrp="1" noChangeArrowheads="1"/>
          </p:cNvSpPr>
          <p:nvPr>
            <p:ph type="sldNum" sz="quarter" idx="5"/>
          </p:nvPr>
        </p:nvSpPr>
        <p:spPr>
          <a:noFill/>
        </p:spPr>
        <p:txBody>
          <a:bodyPr/>
          <a:lstStyle/>
          <a:p>
            <a:fld id="{A6F0300F-C82C-4A97-9C4F-CFB7FCE83FBF}" type="slidenum">
              <a:rPr lang="en-US" smtClean="0"/>
              <a:pPr/>
              <a:t>25</a:t>
            </a:fld>
            <a:endParaRPr lang="en-US" smtClean="0"/>
          </a:p>
        </p:txBody>
      </p:sp>
      <p:sp>
        <p:nvSpPr>
          <p:cNvPr id="70661" name="Rectangle 2"/>
          <p:cNvSpPr>
            <a:spLocks noGrp="1" noRot="1" noChangeAspect="1" noChangeArrowheads="1" noTextEdit="1"/>
          </p:cNvSpPr>
          <p:nvPr>
            <p:ph type="sldImg"/>
          </p:nvPr>
        </p:nvSpPr>
        <p:spPr>
          <a:xfrm>
            <a:off x="2071688" y="692150"/>
            <a:ext cx="2733675" cy="2051050"/>
          </a:xfrm>
          <a:ln/>
        </p:spPr>
      </p:sp>
      <p:sp>
        <p:nvSpPr>
          <p:cNvPr id="70662" name="Rectangle 3"/>
          <p:cNvSpPr>
            <a:spLocks noGrp="1" noChangeArrowheads="1"/>
          </p:cNvSpPr>
          <p:nvPr>
            <p:ph type="body" idx="1"/>
          </p:nvPr>
        </p:nvSpPr>
        <p:spPr>
          <a:noFill/>
          <a:ln w="9525"/>
        </p:spPr>
        <p:txBody>
          <a:bodyPr/>
          <a:lstStyle/>
          <a:p>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type="hdr" sz="quarter"/>
          </p:nvPr>
        </p:nvSpPr>
        <p:spPr>
          <a:noFill/>
        </p:spPr>
        <p:txBody>
          <a:bodyPr/>
          <a:lstStyle/>
          <a:p>
            <a:r>
              <a:rPr lang="en-US" smtClean="0"/>
              <a:t>Solutions Engineering Fundamentals: Java</a:t>
            </a:r>
          </a:p>
        </p:txBody>
      </p:sp>
      <p:sp>
        <p:nvSpPr>
          <p:cNvPr id="71683" name="Rectangle 6"/>
          <p:cNvSpPr>
            <a:spLocks noGrp="1" noChangeArrowheads="1"/>
          </p:cNvSpPr>
          <p:nvPr>
            <p:ph type="ftr" sz="quarter" idx="4"/>
          </p:nvPr>
        </p:nvSpPr>
        <p:spPr>
          <a:noFill/>
        </p:spPr>
        <p:txBody>
          <a:bodyPr/>
          <a:lstStyle/>
          <a:p>
            <a:endParaRPr lang="en-US" smtClean="0"/>
          </a:p>
        </p:txBody>
      </p:sp>
      <p:sp>
        <p:nvSpPr>
          <p:cNvPr id="71684" name="Rectangle 7"/>
          <p:cNvSpPr>
            <a:spLocks noGrp="1" noChangeArrowheads="1"/>
          </p:cNvSpPr>
          <p:nvPr>
            <p:ph type="sldNum" sz="quarter" idx="5"/>
          </p:nvPr>
        </p:nvSpPr>
        <p:spPr>
          <a:noFill/>
        </p:spPr>
        <p:txBody>
          <a:bodyPr/>
          <a:lstStyle/>
          <a:p>
            <a:fld id="{1CC16C94-3962-4360-A322-27DB0451BBE8}" type="slidenum">
              <a:rPr lang="en-US" smtClean="0"/>
              <a:pPr/>
              <a:t>26</a:t>
            </a:fld>
            <a:endParaRPr lang="en-US" smtClean="0"/>
          </a:p>
        </p:txBody>
      </p:sp>
      <p:sp>
        <p:nvSpPr>
          <p:cNvPr id="71685" name="Rectangle 2"/>
          <p:cNvSpPr>
            <a:spLocks noGrp="1" noRot="1" noChangeAspect="1" noChangeArrowheads="1" noTextEdit="1"/>
          </p:cNvSpPr>
          <p:nvPr>
            <p:ph type="sldImg"/>
          </p:nvPr>
        </p:nvSpPr>
        <p:spPr>
          <a:xfrm>
            <a:off x="2071688" y="692150"/>
            <a:ext cx="2733675" cy="2051050"/>
          </a:xfrm>
          <a:ln/>
        </p:spPr>
      </p:sp>
      <p:sp>
        <p:nvSpPr>
          <p:cNvPr id="71686" name="Rectangle 3"/>
          <p:cNvSpPr>
            <a:spLocks noGrp="1" noChangeArrowheads="1"/>
          </p:cNvSpPr>
          <p:nvPr>
            <p:ph type="body" idx="1"/>
          </p:nvPr>
        </p:nvSpPr>
        <p:spPr>
          <a:noFill/>
          <a:ln w="9525"/>
        </p:spPr>
        <p:txBody>
          <a:bodyPr/>
          <a:lstStyle/>
          <a:p>
            <a:pPr marL="225377" indent="-225377">
              <a:buFontTx/>
              <a:buChar char="•"/>
            </a:pPr>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Grp="1" noChangeArrowheads="1"/>
          </p:cNvSpPr>
          <p:nvPr>
            <p:ph type="hdr" sz="quarter"/>
          </p:nvPr>
        </p:nvSpPr>
        <p:spPr>
          <a:noFill/>
        </p:spPr>
        <p:txBody>
          <a:bodyPr/>
          <a:lstStyle/>
          <a:p>
            <a:r>
              <a:rPr lang="en-US" smtClean="0"/>
              <a:t>Solutions Engineering Fundamentals: Java</a:t>
            </a:r>
          </a:p>
        </p:txBody>
      </p:sp>
      <p:sp>
        <p:nvSpPr>
          <p:cNvPr id="72707" name="Rectangle 6"/>
          <p:cNvSpPr>
            <a:spLocks noGrp="1" noChangeArrowheads="1"/>
          </p:cNvSpPr>
          <p:nvPr>
            <p:ph type="ftr" sz="quarter" idx="4"/>
          </p:nvPr>
        </p:nvSpPr>
        <p:spPr>
          <a:noFill/>
        </p:spPr>
        <p:txBody>
          <a:bodyPr/>
          <a:lstStyle/>
          <a:p>
            <a:endParaRPr lang="en-US" smtClean="0"/>
          </a:p>
        </p:txBody>
      </p:sp>
      <p:sp>
        <p:nvSpPr>
          <p:cNvPr id="72708" name="Rectangle 7"/>
          <p:cNvSpPr>
            <a:spLocks noGrp="1" noChangeArrowheads="1"/>
          </p:cNvSpPr>
          <p:nvPr>
            <p:ph type="sldNum" sz="quarter" idx="5"/>
          </p:nvPr>
        </p:nvSpPr>
        <p:spPr>
          <a:noFill/>
        </p:spPr>
        <p:txBody>
          <a:bodyPr/>
          <a:lstStyle/>
          <a:p>
            <a:fld id="{D8B46652-A651-4B6C-835C-B2D26815F167}" type="slidenum">
              <a:rPr lang="en-US" smtClean="0"/>
              <a:pPr/>
              <a:t>27</a:t>
            </a:fld>
            <a:endParaRPr lang="en-US" smtClean="0"/>
          </a:p>
        </p:txBody>
      </p:sp>
      <p:sp>
        <p:nvSpPr>
          <p:cNvPr id="72709" name="Rectangle 2"/>
          <p:cNvSpPr>
            <a:spLocks noGrp="1" noRot="1" noChangeAspect="1" noChangeArrowheads="1" noTextEdit="1"/>
          </p:cNvSpPr>
          <p:nvPr>
            <p:ph type="sldImg"/>
          </p:nvPr>
        </p:nvSpPr>
        <p:spPr>
          <a:xfrm>
            <a:off x="2071688" y="692150"/>
            <a:ext cx="2733675" cy="2051050"/>
          </a:xfrm>
          <a:ln/>
        </p:spPr>
      </p:sp>
      <p:sp>
        <p:nvSpPr>
          <p:cNvPr id="72710"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Grp="1" noChangeArrowheads="1"/>
          </p:cNvSpPr>
          <p:nvPr>
            <p:ph type="hdr" sz="quarter"/>
          </p:nvPr>
        </p:nvSpPr>
        <p:spPr>
          <a:noFill/>
        </p:spPr>
        <p:txBody>
          <a:bodyPr/>
          <a:lstStyle/>
          <a:p>
            <a:r>
              <a:rPr lang="en-US" smtClean="0"/>
              <a:t>Solutions Engineering Fundamentals: Java</a:t>
            </a:r>
          </a:p>
        </p:txBody>
      </p:sp>
      <p:sp>
        <p:nvSpPr>
          <p:cNvPr id="73731" name="Rectangle 6"/>
          <p:cNvSpPr>
            <a:spLocks noGrp="1" noChangeArrowheads="1"/>
          </p:cNvSpPr>
          <p:nvPr>
            <p:ph type="ftr" sz="quarter" idx="4"/>
          </p:nvPr>
        </p:nvSpPr>
        <p:spPr>
          <a:noFill/>
        </p:spPr>
        <p:txBody>
          <a:bodyPr/>
          <a:lstStyle/>
          <a:p>
            <a:endParaRPr lang="en-US" smtClean="0"/>
          </a:p>
        </p:txBody>
      </p:sp>
      <p:sp>
        <p:nvSpPr>
          <p:cNvPr id="73732" name="Rectangle 7"/>
          <p:cNvSpPr>
            <a:spLocks noGrp="1" noChangeArrowheads="1"/>
          </p:cNvSpPr>
          <p:nvPr>
            <p:ph type="sldNum" sz="quarter" idx="5"/>
          </p:nvPr>
        </p:nvSpPr>
        <p:spPr>
          <a:noFill/>
        </p:spPr>
        <p:txBody>
          <a:bodyPr/>
          <a:lstStyle/>
          <a:p>
            <a:fld id="{55CEFE4C-7698-4EB5-AE6F-70690EFC7D01}" type="slidenum">
              <a:rPr lang="en-US" smtClean="0"/>
              <a:pPr/>
              <a:t>28</a:t>
            </a:fld>
            <a:endParaRPr lang="en-US" smtClean="0"/>
          </a:p>
        </p:txBody>
      </p:sp>
      <p:sp>
        <p:nvSpPr>
          <p:cNvPr id="73733" name="Rectangle 2"/>
          <p:cNvSpPr>
            <a:spLocks noGrp="1" noRot="1" noChangeAspect="1" noChangeArrowheads="1" noTextEdit="1"/>
          </p:cNvSpPr>
          <p:nvPr>
            <p:ph type="sldImg"/>
          </p:nvPr>
        </p:nvSpPr>
        <p:spPr>
          <a:xfrm>
            <a:off x="1409700" y="692150"/>
            <a:ext cx="4260850" cy="3197225"/>
          </a:xfrm>
          <a:ln/>
        </p:spPr>
      </p:sp>
      <p:sp>
        <p:nvSpPr>
          <p:cNvPr id="73734" name="Rectangle 3"/>
          <p:cNvSpPr>
            <a:spLocks noGrp="1" noChangeArrowheads="1"/>
          </p:cNvSpPr>
          <p:nvPr>
            <p:ph type="body" idx="1"/>
          </p:nvPr>
        </p:nvSpPr>
        <p:spPr>
          <a:xfrm>
            <a:off x="326499" y="4069964"/>
            <a:ext cx="6160130" cy="4494643"/>
          </a:xfrm>
          <a:noFill/>
          <a:ln w="9525"/>
        </p:spPr>
        <p:txBody>
          <a:bodyPr/>
          <a:lstStyle/>
          <a:p>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Grp="1" noChangeArrowheads="1"/>
          </p:cNvSpPr>
          <p:nvPr>
            <p:ph type="hdr" sz="quarter"/>
          </p:nvPr>
        </p:nvSpPr>
        <p:spPr>
          <a:noFill/>
        </p:spPr>
        <p:txBody>
          <a:bodyPr/>
          <a:lstStyle/>
          <a:p>
            <a:r>
              <a:rPr lang="en-US" smtClean="0"/>
              <a:t>Solutions Engineering Fundamentals: Java</a:t>
            </a:r>
          </a:p>
        </p:txBody>
      </p:sp>
      <p:sp>
        <p:nvSpPr>
          <p:cNvPr id="74755" name="Rectangle 6"/>
          <p:cNvSpPr>
            <a:spLocks noGrp="1" noChangeArrowheads="1"/>
          </p:cNvSpPr>
          <p:nvPr>
            <p:ph type="ftr" sz="quarter" idx="4"/>
          </p:nvPr>
        </p:nvSpPr>
        <p:spPr>
          <a:noFill/>
        </p:spPr>
        <p:txBody>
          <a:bodyPr/>
          <a:lstStyle/>
          <a:p>
            <a:endParaRPr lang="en-US" smtClean="0"/>
          </a:p>
        </p:txBody>
      </p:sp>
      <p:sp>
        <p:nvSpPr>
          <p:cNvPr id="74756" name="Rectangle 7"/>
          <p:cNvSpPr>
            <a:spLocks noGrp="1" noChangeArrowheads="1"/>
          </p:cNvSpPr>
          <p:nvPr>
            <p:ph type="sldNum" sz="quarter" idx="5"/>
          </p:nvPr>
        </p:nvSpPr>
        <p:spPr>
          <a:noFill/>
        </p:spPr>
        <p:txBody>
          <a:bodyPr/>
          <a:lstStyle/>
          <a:p>
            <a:fld id="{6FEEA2A7-332D-49AE-9909-658FF73A28B2}" type="slidenum">
              <a:rPr lang="en-US" smtClean="0"/>
              <a:pPr/>
              <a:t>29</a:t>
            </a:fld>
            <a:endParaRPr lang="en-US" smtClean="0"/>
          </a:p>
        </p:txBody>
      </p:sp>
      <p:sp>
        <p:nvSpPr>
          <p:cNvPr id="74757" name="Rectangle 2"/>
          <p:cNvSpPr>
            <a:spLocks noGrp="1" noRot="1" noChangeAspect="1" noChangeArrowheads="1" noTextEdit="1"/>
          </p:cNvSpPr>
          <p:nvPr>
            <p:ph type="sldImg"/>
          </p:nvPr>
        </p:nvSpPr>
        <p:spPr>
          <a:xfrm>
            <a:off x="2071688" y="692150"/>
            <a:ext cx="2733675" cy="2051050"/>
          </a:xfrm>
          <a:ln/>
        </p:spPr>
      </p:sp>
      <p:sp>
        <p:nvSpPr>
          <p:cNvPr id="74758" name="Rectangle 3"/>
          <p:cNvSpPr>
            <a:spLocks noGrp="1" noChangeArrowheads="1"/>
          </p:cNvSpPr>
          <p:nvPr>
            <p:ph type="body" idx="1"/>
          </p:nvPr>
        </p:nvSpPr>
        <p:spPr>
          <a:noFill/>
          <a:ln w="9525"/>
        </p:spPr>
        <p:txBody>
          <a:bodyPr/>
          <a:lstStyle/>
          <a:p>
            <a:pPr marL="175293" indent="-175293">
              <a:buFontTx/>
              <a:buChar char="•"/>
            </a:pP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35843" name="Rectangle 5"/>
          <p:cNvSpPr>
            <a:spLocks noGrp="1" noChangeArrowheads="1"/>
          </p:cNvSpPr>
          <p:nvPr>
            <p:ph type="sldNum" sz="quarter" idx="5"/>
          </p:nvPr>
        </p:nvSpPr>
        <p:spPr>
          <a:noFill/>
        </p:spPr>
        <p:txBody>
          <a:bodyPr/>
          <a:lstStyle/>
          <a:p>
            <a:fld id="{F07606D4-B052-418F-B137-5C889834787D}" type="slidenum">
              <a:rPr lang="en-US" smtClean="0"/>
              <a:pPr/>
              <a:t>3</a:t>
            </a:fld>
            <a:endParaRPr lang="en-US" smtClean="0"/>
          </a:p>
        </p:txBody>
      </p:sp>
      <p:sp>
        <p:nvSpPr>
          <p:cNvPr id="35844" name="Rectangle 7"/>
          <p:cNvSpPr>
            <a:spLocks noGrp="1" noChangeArrowheads="1"/>
          </p:cNvSpPr>
          <p:nvPr>
            <p:ph type="hdr" sz="quarter"/>
          </p:nvPr>
        </p:nvSpPr>
        <p:spPr>
          <a:noFill/>
        </p:spPr>
        <p:txBody>
          <a:bodyPr/>
          <a:lstStyle/>
          <a:p>
            <a:r>
              <a:rPr lang="en-US" smtClean="0"/>
              <a:t>Solutions Engineering Fundamentals: Java</a:t>
            </a:r>
          </a:p>
        </p:txBody>
      </p:sp>
      <p:sp>
        <p:nvSpPr>
          <p:cNvPr id="35845" name="Rectangle 2"/>
          <p:cNvSpPr>
            <a:spLocks noGrp="1" noRot="1" noChangeAspect="1" noChangeArrowheads="1" noTextEdit="1"/>
          </p:cNvSpPr>
          <p:nvPr>
            <p:ph type="sldImg"/>
          </p:nvPr>
        </p:nvSpPr>
        <p:spPr>
          <a:xfrm>
            <a:off x="2096704" y="691483"/>
            <a:ext cx="2683162" cy="2052348"/>
          </a:xfrm>
          <a:ln/>
        </p:spPr>
      </p:sp>
      <p:sp>
        <p:nvSpPr>
          <p:cNvPr id="35846" name="Rectangle 3"/>
          <p:cNvSpPr>
            <a:spLocks noGrp="1" noChangeArrowheads="1"/>
          </p:cNvSpPr>
          <p:nvPr>
            <p:ph type="body" idx="1"/>
          </p:nvPr>
        </p:nvSpPr>
        <p:spPr>
          <a:noFill/>
          <a:ln w="9525"/>
        </p:spPr>
        <p:txBody>
          <a:bodyPr/>
          <a:lstStyle/>
          <a:p>
            <a:pPr marL="225377" indent="-225377">
              <a:buFontTx/>
              <a:buChar char="•"/>
            </a:pPr>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p:cNvSpPr>
            <a:spLocks noGrp="1" noChangeArrowheads="1"/>
          </p:cNvSpPr>
          <p:nvPr>
            <p:ph type="hdr" sz="quarter"/>
          </p:nvPr>
        </p:nvSpPr>
        <p:spPr>
          <a:noFill/>
        </p:spPr>
        <p:txBody>
          <a:bodyPr/>
          <a:lstStyle/>
          <a:p>
            <a:r>
              <a:rPr lang="en-US" smtClean="0"/>
              <a:t>Solutions Engineering Fundamentals: Java</a:t>
            </a:r>
          </a:p>
        </p:txBody>
      </p:sp>
      <p:sp>
        <p:nvSpPr>
          <p:cNvPr id="75779" name="Rectangle 6"/>
          <p:cNvSpPr>
            <a:spLocks noGrp="1" noChangeArrowheads="1"/>
          </p:cNvSpPr>
          <p:nvPr>
            <p:ph type="ftr" sz="quarter" idx="4"/>
          </p:nvPr>
        </p:nvSpPr>
        <p:spPr>
          <a:noFill/>
        </p:spPr>
        <p:txBody>
          <a:bodyPr/>
          <a:lstStyle/>
          <a:p>
            <a:endParaRPr lang="en-US" smtClean="0"/>
          </a:p>
        </p:txBody>
      </p:sp>
      <p:sp>
        <p:nvSpPr>
          <p:cNvPr id="75780" name="Rectangle 7"/>
          <p:cNvSpPr>
            <a:spLocks noGrp="1" noChangeArrowheads="1"/>
          </p:cNvSpPr>
          <p:nvPr>
            <p:ph type="sldNum" sz="quarter" idx="5"/>
          </p:nvPr>
        </p:nvSpPr>
        <p:spPr>
          <a:noFill/>
        </p:spPr>
        <p:txBody>
          <a:bodyPr/>
          <a:lstStyle/>
          <a:p>
            <a:fld id="{5AEFE62B-76E9-4EE8-9846-9D7950C904D3}" type="slidenum">
              <a:rPr lang="en-US" smtClean="0"/>
              <a:pPr/>
              <a:t>30</a:t>
            </a:fld>
            <a:endParaRPr lang="en-US" smtClean="0"/>
          </a:p>
        </p:txBody>
      </p:sp>
      <p:sp>
        <p:nvSpPr>
          <p:cNvPr id="75781" name="Rectangle 2"/>
          <p:cNvSpPr>
            <a:spLocks noGrp="1" noRot="1" noChangeAspect="1" noChangeArrowheads="1" noTextEdit="1"/>
          </p:cNvSpPr>
          <p:nvPr>
            <p:ph type="sldImg"/>
          </p:nvPr>
        </p:nvSpPr>
        <p:spPr>
          <a:xfrm>
            <a:off x="2071688" y="692150"/>
            <a:ext cx="2733675" cy="2051050"/>
          </a:xfrm>
          <a:ln/>
        </p:spPr>
      </p:sp>
      <p:sp>
        <p:nvSpPr>
          <p:cNvPr id="75782"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hdr" sz="quarter"/>
          </p:nvPr>
        </p:nvSpPr>
        <p:spPr>
          <a:noFill/>
        </p:spPr>
        <p:txBody>
          <a:bodyPr/>
          <a:lstStyle/>
          <a:p>
            <a:r>
              <a:rPr lang="en-US" smtClean="0"/>
              <a:t>Solutions Engineering Fundamentals: Java</a:t>
            </a:r>
          </a:p>
        </p:txBody>
      </p:sp>
      <p:sp>
        <p:nvSpPr>
          <p:cNvPr id="76803" name="Rectangle 6"/>
          <p:cNvSpPr>
            <a:spLocks noGrp="1" noChangeArrowheads="1"/>
          </p:cNvSpPr>
          <p:nvPr>
            <p:ph type="ftr" sz="quarter" idx="4"/>
          </p:nvPr>
        </p:nvSpPr>
        <p:spPr>
          <a:noFill/>
        </p:spPr>
        <p:txBody>
          <a:bodyPr/>
          <a:lstStyle/>
          <a:p>
            <a:endParaRPr lang="en-US" smtClean="0"/>
          </a:p>
        </p:txBody>
      </p:sp>
      <p:sp>
        <p:nvSpPr>
          <p:cNvPr id="76804" name="Rectangle 7"/>
          <p:cNvSpPr>
            <a:spLocks noGrp="1" noChangeArrowheads="1"/>
          </p:cNvSpPr>
          <p:nvPr>
            <p:ph type="sldNum" sz="quarter" idx="5"/>
          </p:nvPr>
        </p:nvSpPr>
        <p:spPr>
          <a:noFill/>
        </p:spPr>
        <p:txBody>
          <a:bodyPr/>
          <a:lstStyle/>
          <a:p>
            <a:fld id="{0B73C67A-91B2-490D-AADB-F7F82825D7A9}" type="slidenum">
              <a:rPr lang="en-US" smtClean="0"/>
              <a:pPr/>
              <a:t>31</a:t>
            </a:fld>
            <a:endParaRPr lang="en-US" smtClean="0"/>
          </a:p>
        </p:txBody>
      </p:sp>
      <p:sp>
        <p:nvSpPr>
          <p:cNvPr id="76805" name="Rectangle 2"/>
          <p:cNvSpPr>
            <a:spLocks noGrp="1" noRot="1" noChangeAspect="1" noChangeArrowheads="1" noTextEdit="1"/>
          </p:cNvSpPr>
          <p:nvPr>
            <p:ph type="sldImg"/>
          </p:nvPr>
        </p:nvSpPr>
        <p:spPr>
          <a:xfrm>
            <a:off x="2071688" y="692150"/>
            <a:ext cx="2733675" cy="2051050"/>
          </a:xfrm>
          <a:ln/>
        </p:spPr>
      </p:sp>
      <p:sp>
        <p:nvSpPr>
          <p:cNvPr id="76806" name="Rectangle 3"/>
          <p:cNvSpPr>
            <a:spLocks noGrp="1" noChangeArrowheads="1"/>
          </p:cNvSpPr>
          <p:nvPr>
            <p:ph type="body" idx="1"/>
          </p:nvPr>
        </p:nvSpPr>
        <p:spPr>
          <a:noFill/>
          <a:ln w="9525"/>
        </p:spPr>
        <p:txBody>
          <a:bodyPr/>
          <a:lstStyle/>
          <a:p>
            <a:pPr marL="175293" indent="-175293">
              <a:buFontTx/>
              <a:buChar char="•"/>
            </a:pPr>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hdr" sz="quarter"/>
          </p:nvPr>
        </p:nvSpPr>
        <p:spPr>
          <a:noFill/>
        </p:spPr>
        <p:txBody>
          <a:bodyPr/>
          <a:lstStyle/>
          <a:p>
            <a:r>
              <a:rPr lang="en-US" smtClean="0"/>
              <a:t>Solutions Engineering Fundamentals: Java</a:t>
            </a:r>
          </a:p>
        </p:txBody>
      </p:sp>
      <p:sp>
        <p:nvSpPr>
          <p:cNvPr id="77827" name="Rectangle 6"/>
          <p:cNvSpPr>
            <a:spLocks noGrp="1" noChangeArrowheads="1"/>
          </p:cNvSpPr>
          <p:nvPr>
            <p:ph type="ftr" sz="quarter" idx="4"/>
          </p:nvPr>
        </p:nvSpPr>
        <p:spPr>
          <a:noFill/>
        </p:spPr>
        <p:txBody>
          <a:bodyPr/>
          <a:lstStyle/>
          <a:p>
            <a:endParaRPr lang="en-US" smtClean="0"/>
          </a:p>
        </p:txBody>
      </p:sp>
      <p:sp>
        <p:nvSpPr>
          <p:cNvPr id="77828" name="Rectangle 7"/>
          <p:cNvSpPr>
            <a:spLocks noGrp="1" noChangeArrowheads="1"/>
          </p:cNvSpPr>
          <p:nvPr>
            <p:ph type="sldNum" sz="quarter" idx="5"/>
          </p:nvPr>
        </p:nvSpPr>
        <p:spPr>
          <a:noFill/>
        </p:spPr>
        <p:txBody>
          <a:bodyPr/>
          <a:lstStyle/>
          <a:p>
            <a:fld id="{4F2EC8B3-23EA-4B66-A1DF-3E6517D76AE4}" type="slidenum">
              <a:rPr lang="en-US" smtClean="0"/>
              <a:pPr/>
              <a:t>32</a:t>
            </a:fld>
            <a:endParaRPr lang="en-US" smtClean="0"/>
          </a:p>
        </p:txBody>
      </p:sp>
      <p:sp>
        <p:nvSpPr>
          <p:cNvPr id="77829" name="Rectangle 2"/>
          <p:cNvSpPr>
            <a:spLocks noGrp="1" noRot="1" noChangeAspect="1" noChangeArrowheads="1" noTextEdit="1"/>
          </p:cNvSpPr>
          <p:nvPr>
            <p:ph type="sldImg"/>
          </p:nvPr>
        </p:nvSpPr>
        <p:spPr>
          <a:xfrm>
            <a:off x="2071688" y="692150"/>
            <a:ext cx="2733675" cy="2051050"/>
          </a:xfrm>
          <a:ln/>
        </p:spPr>
      </p:sp>
      <p:sp>
        <p:nvSpPr>
          <p:cNvPr id="77830" name="Rectangle 3"/>
          <p:cNvSpPr>
            <a:spLocks noGrp="1" noChangeArrowheads="1"/>
          </p:cNvSpPr>
          <p:nvPr>
            <p:ph type="body" idx="1"/>
          </p:nvPr>
        </p:nvSpPr>
        <p:spPr>
          <a:noFill/>
          <a:ln w="9525"/>
        </p:spPr>
        <p:txBody>
          <a:bodyPr/>
          <a:lstStyle/>
          <a:p>
            <a:pPr>
              <a:buFontTx/>
              <a:buChar char="•"/>
            </a:pPr>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Grp="1" noChangeArrowheads="1"/>
          </p:cNvSpPr>
          <p:nvPr>
            <p:ph type="hdr" sz="quarter"/>
          </p:nvPr>
        </p:nvSpPr>
        <p:spPr>
          <a:noFill/>
        </p:spPr>
        <p:txBody>
          <a:bodyPr/>
          <a:lstStyle/>
          <a:p>
            <a:r>
              <a:rPr lang="en-US" smtClean="0"/>
              <a:t>Solutions Engineering Fundamentals: Java</a:t>
            </a:r>
          </a:p>
        </p:txBody>
      </p:sp>
      <p:sp>
        <p:nvSpPr>
          <p:cNvPr id="78851" name="Rectangle 6"/>
          <p:cNvSpPr>
            <a:spLocks noGrp="1" noChangeArrowheads="1"/>
          </p:cNvSpPr>
          <p:nvPr>
            <p:ph type="ftr" sz="quarter" idx="4"/>
          </p:nvPr>
        </p:nvSpPr>
        <p:spPr>
          <a:noFill/>
        </p:spPr>
        <p:txBody>
          <a:bodyPr/>
          <a:lstStyle/>
          <a:p>
            <a:endParaRPr lang="en-US" smtClean="0"/>
          </a:p>
        </p:txBody>
      </p:sp>
      <p:sp>
        <p:nvSpPr>
          <p:cNvPr id="78852" name="Rectangle 7"/>
          <p:cNvSpPr>
            <a:spLocks noGrp="1" noChangeArrowheads="1"/>
          </p:cNvSpPr>
          <p:nvPr>
            <p:ph type="sldNum" sz="quarter" idx="5"/>
          </p:nvPr>
        </p:nvSpPr>
        <p:spPr>
          <a:noFill/>
        </p:spPr>
        <p:txBody>
          <a:bodyPr/>
          <a:lstStyle/>
          <a:p>
            <a:fld id="{465E9BE5-6E90-4648-8E46-EBF141DDE0AC}" type="slidenum">
              <a:rPr lang="en-US" smtClean="0"/>
              <a:pPr/>
              <a:t>33</a:t>
            </a:fld>
            <a:endParaRPr lang="en-US" smtClean="0"/>
          </a:p>
        </p:txBody>
      </p:sp>
      <p:sp>
        <p:nvSpPr>
          <p:cNvPr id="78853" name="Rectangle 2"/>
          <p:cNvSpPr>
            <a:spLocks noGrp="1" noRot="1" noChangeAspect="1" noChangeArrowheads="1" noTextEdit="1"/>
          </p:cNvSpPr>
          <p:nvPr>
            <p:ph type="sldImg"/>
          </p:nvPr>
        </p:nvSpPr>
        <p:spPr>
          <a:xfrm>
            <a:off x="2071688" y="692150"/>
            <a:ext cx="2733675" cy="2051050"/>
          </a:xfrm>
          <a:ln/>
        </p:spPr>
      </p:sp>
      <p:sp>
        <p:nvSpPr>
          <p:cNvPr id="78854" name="Rectangle 3"/>
          <p:cNvSpPr>
            <a:spLocks noGrp="1" noChangeArrowheads="1"/>
          </p:cNvSpPr>
          <p:nvPr>
            <p:ph type="body" idx="1"/>
          </p:nvPr>
        </p:nvSpPr>
        <p:spPr>
          <a:noFill/>
          <a:ln w="9525"/>
        </p:spPr>
        <p:txBody>
          <a:bodyPr/>
          <a:lstStyle/>
          <a:p>
            <a:pPr marL="175293" indent="-175293">
              <a:buFontTx/>
              <a:buChar char="•"/>
            </a:pPr>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Grp="1" noChangeArrowheads="1"/>
          </p:cNvSpPr>
          <p:nvPr>
            <p:ph type="hdr" sz="quarter"/>
          </p:nvPr>
        </p:nvSpPr>
        <p:spPr>
          <a:noFill/>
        </p:spPr>
        <p:txBody>
          <a:bodyPr/>
          <a:lstStyle/>
          <a:p>
            <a:r>
              <a:rPr lang="en-US" smtClean="0"/>
              <a:t>Solutions Engineering Fundamentals: Java</a:t>
            </a:r>
          </a:p>
        </p:txBody>
      </p:sp>
      <p:sp>
        <p:nvSpPr>
          <p:cNvPr id="79875" name="Rectangle 6"/>
          <p:cNvSpPr>
            <a:spLocks noGrp="1" noChangeArrowheads="1"/>
          </p:cNvSpPr>
          <p:nvPr>
            <p:ph type="ftr" sz="quarter" idx="4"/>
          </p:nvPr>
        </p:nvSpPr>
        <p:spPr>
          <a:noFill/>
        </p:spPr>
        <p:txBody>
          <a:bodyPr/>
          <a:lstStyle/>
          <a:p>
            <a:endParaRPr lang="en-US" smtClean="0"/>
          </a:p>
        </p:txBody>
      </p:sp>
      <p:sp>
        <p:nvSpPr>
          <p:cNvPr id="79876" name="Rectangle 7"/>
          <p:cNvSpPr>
            <a:spLocks noGrp="1" noChangeArrowheads="1"/>
          </p:cNvSpPr>
          <p:nvPr>
            <p:ph type="sldNum" sz="quarter" idx="5"/>
          </p:nvPr>
        </p:nvSpPr>
        <p:spPr>
          <a:noFill/>
        </p:spPr>
        <p:txBody>
          <a:bodyPr/>
          <a:lstStyle/>
          <a:p>
            <a:fld id="{57C17897-A630-4C64-9CE0-BCF55C55CCEC}" type="slidenum">
              <a:rPr lang="en-US" smtClean="0"/>
              <a:pPr/>
              <a:t>34</a:t>
            </a:fld>
            <a:endParaRPr lang="en-US" smtClean="0"/>
          </a:p>
        </p:txBody>
      </p:sp>
      <p:sp>
        <p:nvSpPr>
          <p:cNvPr id="79877" name="Rectangle 2"/>
          <p:cNvSpPr>
            <a:spLocks noGrp="1" noRot="1" noChangeAspect="1" noChangeArrowheads="1" noTextEdit="1"/>
          </p:cNvSpPr>
          <p:nvPr>
            <p:ph type="sldImg"/>
          </p:nvPr>
        </p:nvSpPr>
        <p:spPr>
          <a:xfrm>
            <a:off x="2071688" y="692150"/>
            <a:ext cx="2733675" cy="2051050"/>
          </a:xfrm>
          <a:ln/>
        </p:spPr>
      </p:sp>
      <p:sp>
        <p:nvSpPr>
          <p:cNvPr id="79878" name="Rectangle 3"/>
          <p:cNvSpPr>
            <a:spLocks noGrp="1" noChangeArrowheads="1"/>
          </p:cNvSpPr>
          <p:nvPr>
            <p:ph type="body" idx="1"/>
          </p:nvPr>
        </p:nvSpPr>
        <p:spPr>
          <a:noFill/>
          <a:ln w="9525"/>
        </p:spPr>
        <p:txBody>
          <a:bodyPr/>
          <a:lstStyle/>
          <a:p>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Grp="1" noChangeArrowheads="1"/>
          </p:cNvSpPr>
          <p:nvPr>
            <p:ph type="hdr" sz="quarter"/>
          </p:nvPr>
        </p:nvSpPr>
        <p:spPr>
          <a:noFill/>
        </p:spPr>
        <p:txBody>
          <a:bodyPr/>
          <a:lstStyle/>
          <a:p>
            <a:r>
              <a:rPr lang="en-US" smtClean="0"/>
              <a:t>Solutions Engineering Fundamentals: Java</a:t>
            </a:r>
          </a:p>
        </p:txBody>
      </p:sp>
      <p:sp>
        <p:nvSpPr>
          <p:cNvPr id="80899" name="Rectangle 6"/>
          <p:cNvSpPr>
            <a:spLocks noGrp="1" noChangeArrowheads="1"/>
          </p:cNvSpPr>
          <p:nvPr>
            <p:ph type="ftr" sz="quarter" idx="4"/>
          </p:nvPr>
        </p:nvSpPr>
        <p:spPr>
          <a:noFill/>
        </p:spPr>
        <p:txBody>
          <a:bodyPr/>
          <a:lstStyle/>
          <a:p>
            <a:endParaRPr lang="en-US" smtClean="0"/>
          </a:p>
        </p:txBody>
      </p:sp>
      <p:sp>
        <p:nvSpPr>
          <p:cNvPr id="80900" name="Rectangle 7"/>
          <p:cNvSpPr>
            <a:spLocks noGrp="1" noChangeArrowheads="1"/>
          </p:cNvSpPr>
          <p:nvPr>
            <p:ph type="sldNum" sz="quarter" idx="5"/>
          </p:nvPr>
        </p:nvSpPr>
        <p:spPr>
          <a:noFill/>
        </p:spPr>
        <p:txBody>
          <a:bodyPr/>
          <a:lstStyle/>
          <a:p>
            <a:fld id="{D04652EE-FE0F-4660-88DD-E2A1C03C3E8C}" type="slidenum">
              <a:rPr lang="en-US" smtClean="0"/>
              <a:pPr/>
              <a:t>35</a:t>
            </a:fld>
            <a:endParaRPr lang="en-US" smtClean="0"/>
          </a:p>
        </p:txBody>
      </p:sp>
      <p:sp>
        <p:nvSpPr>
          <p:cNvPr id="80901" name="Rectangle 2"/>
          <p:cNvSpPr>
            <a:spLocks noGrp="1" noRot="1" noChangeAspect="1" noChangeArrowheads="1" noTextEdit="1"/>
          </p:cNvSpPr>
          <p:nvPr>
            <p:ph type="sldImg"/>
          </p:nvPr>
        </p:nvSpPr>
        <p:spPr>
          <a:xfrm>
            <a:off x="2071688" y="692150"/>
            <a:ext cx="2733675" cy="2051050"/>
          </a:xfrm>
          <a:ln/>
        </p:spPr>
      </p:sp>
      <p:sp>
        <p:nvSpPr>
          <p:cNvPr id="80902" name="Rectangle 3"/>
          <p:cNvSpPr>
            <a:spLocks noGrp="1" noChangeArrowheads="1"/>
          </p:cNvSpPr>
          <p:nvPr>
            <p:ph type="body" idx="1"/>
          </p:nvPr>
        </p:nvSpPr>
        <p:spPr>
          <a:noFill/>
          <a:ln w="9525"/>
        </p:spPr>
        <p:txBody>
          <a:bodyPr/>
          <a:lstStyle/>
          <a:p>
            <a:pPr marL="175293" indent="-175293"/>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a:spLocks noGrp="1" noChangeArrowheads="1"/>
          </p:cNvSpPr>
          <p:nvPr>
            <p:ph type="hdr" sz="quarter"/>
          </p:nvPr>
        </p:nvSpPr>
        <p:spPr>
          <a:noFill/>
        </p:spPr>
        <p:txBody>
          <a:bodyPr/>
          <a:lstStyle/>
          <a:p>
            <a:r>
              <a:rPr lang="en-US" smtClean="0"/>
              <a:t>Solutions Engineering Fundamentals: Java</a:t>
            </a:r>
          </a:p>
        </p:txBody>
      </p:sp>
      <p:sp>
        <p:nvSpPr>
          <p:cNvPr id="81923" name="Rectangle 6"/>
          <p:cNvSpPr>
            <a:spLocks noGrp="1" noChangeArrowheads="1"/>
          </p:cNvSpPr>
          <p:nvPr>
            <p:ph type="ftr" sz="quarter" idx="4"/>
          </p:nvPr>
        </p:nvSpPr>
        <p:spPr>
          <a:noFill/>
        </p:spPr>
        <p:txBody>
          <a:bodyPr/>
          <a:lstStyle/>
          <a:p>
            <a:endParaRPr lang="en-US" smtClean="0"/>
          </a:p>
        </p:txBody>
      </p:sp>
      <p:sp>
        <p:nvSpPr>
          <p:cNvPr id="81924" name="Rectangle 7"/>
          <p:cNvSpPr>
            <a:spLocks noGrp="1" noChangeArrowheads="1"/>
          </p:cNvSpPr>
          <p:nvPr>
            <p:ph type="sldNum" sz="quarter" idx="5"/>
          </p:nvPr>
        </p:nvSpPr>
        <p:spPr>
          <a:noFill/>
        </p:spPr>
        <p:txBody>
          <a:bodyPr/>
          <a:lstStyle/>
          <a:p>
            <a:fld id="{6410DB29-7BC7-4F5D-86C0-8D476D1FB336}" type="slidenum">
              <a:rPr lang="en-US" smtClean="0"/>
              <a:pPr/>
              <a:t>36</a:t>
            </a:fld>
            <a:endParaRPr lang="en-US" smtClean="0"/>
          </a:p>
        </p:txBody>
      </p:sp>
      <p:sp>
        <p:nvSpPr>
          <p:cNvPr id="81925" name="Rectangle 2"/>
          <p:cNvSpPr>
            <a:spLocks noGrp="1" noRot="1" noChangeAspect="1" noChangeArrowheads="1" noTextEdit="1"/>
          </p:cNvSpPr>
          <p:nvPr>
            <p:ph type="sldImg"/>
          </p:nvPr>
        </p:nvSpPr>
        <p:spPr>
          <a:xfrm>
            <a:off x="2071688" y="692150"/>
            <a:ext cx="2733675" cy="2051050"/>
          </a:xfrm>
          <a:ln/>
        </p:spPr>
      </p:sp>
      <p:sp>
        <p:nvSpPr>
          <p:cNvPr id="81926" name="Rectangle 3"/>
          <p:cNvSpPr>
            <a:spLocks noGrp="1" noChangeArrowheads="1"/>
          </p:cNvSpPr>
          <p:nvPr>
            <p:ph type="body" idx="1"/>
          </p:nvPr>
        </p:nvSpPr>
        <p:spPr>
          <a:noFill/>
          <a:ln w="9525"/>
        </p:spPr>
        <p:txBody>
          <a:bodyPr/>
          <a:lstStyle/>
          <a:p>
            <a:pPr marL="175293" indent="-175293">
              <a:buFontTx/>
              <a:buChar char="•"/>
            </a:pPr>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
          <p:cNvSpPr>
            <a:spLocks noGrp="1" noChangeArrowheads="1"/>
          </p:cNvSpPr>
          <p:nvPr>
            <p:ph type="hdr" sz="quarter"/>
          </p:nvPr>
        </p:nvSpPr>
        <p:spPr>
          <a:noFill/>
        </p:spPr>
        <p:txBody>
          <a:bodyPr/>
          <a:lstStyle/>
          <a:p>
            <a:r>
              <a:rPr lang="en-US" smtClean="0"/>
              <a:t>Solutions Engineering Fundamentals: Java</a:t>
            </a:r>
          </a:p>
        </p:txBody>
      </p:sp>
      <p:sp>
        <p:nvSpPr>
          <p:cNvPr id="82947" name="Rectangle 6"/>
          <p:cNvSpPr>
            <a:spLocks noGrp="1" noChangeArrowheads="1"/>
          </p:cNvSpPr>
          <p:nvPr>
            <p:ph type="ftr" sz="quarter" idx="4"/>
          </p:nvPr>
        </p:nvSpPr>
        <p:spPr>
          <a:noFill/>
        </p:spPr>
        <p:txBody>
          <a:bodyPr/>
          <a:lstStyle/>
          <a:p>
            <a:endParaRPr lang="en-US" smtClean="0"/>
          </a:p>
        </p:txBody>
      </p:sp>
      <p:sp>
        <p:nvSpPr>
          <p:cNvPr id="82948" name="Rectangle 7"/>
          <p:cNvSpPr>
            <a:spLocks noGrp="1" noChangeArrowheads="1"/>
          </p:cNvSpPr>
          <p:nvPr>
            <p:ph type="sldNum" sz="quarter" idx="5"/>
          </p:nvPr>
        </p:nvSpPr>
        <p:spPr>
          <a:noFill/>
        </p:spPr>
        <p:txBody>
          <a:bodyPr/>
          <a:lstStyle/>
          <a:p>
            <a:fld id="{3A869E19-D8FA-4E9A-AEE2-A59253E8EF8F}" type="slidenum">
              <a:rPr lang="en-US" smtClean="0"/>
              <a:pPr/>
              <a:t>37</a:t>
            </a:fld>
            <a:endParaRPr lang="en-US" smtClean="0"/>
          </a:p>
        </p:txBody>
      </p:sp>
      <p:sp>
        <p:nvSpPr>
          <p:cNvPr id="82949" name="Rectangle 2"/>
          <p:cNvSpPr>
            <a:spLocks noGrp="1" noRot="1" noChangeAspect="1" noChangeArrowheads="1" noTextEdit="1"/>
          </p:cNvSpPr>
          <p:nvPr>
            <p:ph type="sldImg"/>
          </p:nvPr>
        </p:nvSpPr>
        <p:spPr>
          <a:xfrm>
            <a:off x="2071688" y="692150"/>
            <a:ext cx="2733675" cy="2051050"/>
          </a:xfrm>
          <a:ln/>
        </p:spPr>
      </p:sp>
      <p:sp>
        <p:nvSpPr>
          <p:cNvPr id="82950" name="Rectangle 3"/>
          <p:cNvSpPr>
            <a:spLocks noGrp="1" noChangeArrowheads="1"/>
          </p:cNvSpPr>
          <p:nvPr>
            <p:ph type="body" idx="1"/>
          </p:nvPr>
        </p:nvSpPr>
        <p:spPr>
          <a:noFill/>
          <a:ln w="9525"/>
        </p:spPr>
        <p:txBody>
          <a:bodyPr/>
          <a:lstStyle/>
          <a:p>
            <a:pPr marL="175293" indent="-175293">
              <a:buFontTx/>
              <a:buChar char="•"/>
            </a:pPr>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
          <p:cNvSpPr>
            <a:spLocks noGrp="1" noChangeArrowheads="1"/>
          </p:cNvSpPr>
          <p:nvPr>
            <p:ph type="hdr" sz="quarter"/>
          </p:nvPr>
        </p:nvSpPr>
        <p:spPr>
          <a:noFill/>
        </p:spPr>
        <p:txBody>
          <a:bodyPr/>
          <a:lstStyle/>
          <a:p>
            <a:r>
              <a:rPr lang="en-US" smtClean="0"/>
              <a:t>Solutions Engineering Fundamentals: Java</a:t>
            </a:r>
          </a:p>
        </p:txBody>
      </p:sp>
      <p:sp>
        <p:nvSpPr>
          <p:cNvPr id="83971" name="Rectangle 6"/>
          <p:cNvSpPr>
            <a:spLocks noGrp="1" noChangeArrowheads="1"/>
          </p:cNvSpPr>
          <p:nvPr>
            <p:ph type="ftr" sz="quarter" idx="4"/>
          </p:nvPr>
        </p:nvSpPr>
        <p:spPr>
          <a:noFill/>
        </p:spPr>
        <p:txBody>
          <a:bodyPr/>
          <a:lstStyle/>
          <a:p>
            <a:endParaRPr lang="en-US" smtClean="0"/>
          </a:p>
        </p:txBody>
      </p:sp>
      <p:sp>
        <p:nvSpPr>
          <p:cNvPr id="83972" name="Rectangle 7"/>
          <p:cNvSpPr>
            <a:spLocks noGrp="1" noChangeArrowheads="1"/>
          </p:cNvSpPr>
          <p:nvPr>
            <p:ph type="sldNum" sz="quarter" idx="5"/>
          </p:nvPr>
        </p:nvSpPr>
        <p:spPr>
          <a:noFill/>
        </p:spPr>
        <p:txBody>
          <a:bodyPr/>
          <a:lstStyle/>
          <a:p>
            <a:fld id="{670F5626-9082-4920-84B5-A883D33340FD}" type="slidenum">
              <a:rPr lang="en-US" smtClean="0"/>
              <a:pPr/>
              <a:t>38</a:t>
            </a:fld>
            <a:endParaRPr lang="en-US" smtClean="0"/>
          </a:p>
        </p:txBody>
      </p:sp>
      <p:sp>
        <p:nvSpPr>
          <p:cNvPr id="83973" name="Rectangle 2"/>
          <p:cNvSpPr>
            <a:spLocks noGrp="1" noRot="1" noChangeAspect="1" noChangeArrowheads="1" noTextEdit="1"/>
          </p:cNvSpPr>
          <p:nvPr>
            <p:ph type="sldImg"/>
          </p:nvPr>
        </p:nvSpPr>
        <p:spPr>
          <a:xfrm>
            <a:off x="1409700" y="692150"/>
            <a:ext cx="4260850" cy="3197225"/>
          </a:xfrm>
          <a:ln/>
        </p:spPr>
      </p:sp>
      <p:sp>
        <p:nvSpPr>
          <p:cNvPr id="83974" name="Rectangle 3"/>
          <p:cNvSpPr>
            <a:spLocks noGrp="1" noChangeArrowheads="1"/>
          </p:cNvSpPr>
          <p:nvPr>
            <p:ph type="body" idx="1"/>
          </p:nvPr>
        </p:nvSpPr>
        <p:spPr>
          <a:xfrm>
            <a:off x="326499" y="3869466"/>
            <a:ext cx="6160130" cy="4674617"/>
          </a:xfrm>
          <a:noFill/>
          <a:ln w="9525"/>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p:cNvSpPr>
            <a:spLocks noGrp="1" noChangeArrowheads="1"/>
          </p:cNvSpPr>
          <p:nvPr>
            <p:ph type="hdr" sz="quarter"/>
          </p:nvPr>
        </p:nvSpPr>
        <p:spPr>
          <a:noFill/>
        </p:spPr>
        <p:txBody>
          <a:bodyPr/>
          <a:lstStyle/>
          <a:p>
            <a:r>
              <a:rPr lang="en-US" smtClean="0"/>
              <a:t>Solutions Engineering Fundamentals: Java</a:t>
            </a:r>
          </a:p>
        </p:txBody>
      </p:sp>
      <p:sp>
        <p:nvSpPr>
          <p:cNvPr id="84995" name="Rectangle 6"/>
          <p:cNvSpPr>
            <a:spLocks noGrp="1" noChangeArrowheads="1"/>
          </p:cNvSpPr>
          <p:nvPr>
            <p:ph type="ftr" sz="quarter" idx="4"/>
          </p:nvPr>
        </p:nvSpPr>
        <p:spPr>
          <a:noFill/>
        </p:spPr>
        <p:txBody>
          <a:bodyPr/>
          <a:lstStyle/>
          <a:p>
            <a:endParaRPr lang="en-US" smtClean="0"/>
          </a:p>
        </p:txBody>
      </p:sp>
      <p:sp>
        <p:nvSpPr>
          <p:cNvPr id="84996" name="Rectangle 7"/>
          <p:cNvSpPr>
            <a:spLocks noGrp="1" noChangeArrowheads="1"/>
          </p:cNvSpPr>
          <p:nvPr>
            <p:ph type="sldNum" sz="quarter" idx="5"/>
          </p:nvPr>
        </p:nvSpPr>
        <p:spPr>
          <a:noFill/>
        </p:spPr>
        <p:txBody>
          <a:bodyPr/>
          <a:lstStyle/>
          <a:p>
            <a:fld id="{330AE5B7-FF42-44BB-B34E-286ABC6DDAE3}" type="slidenum">
              <a:rPr lang="en-US" smtClean="0"/>
              <a:pPr/>
              <a:t>39</a:t>
            </a:fld>
            <a:endParaRPr lang="en-US" smtClean="0"/>
          </a:p>
        </p:txBody>
      </p:sp>
      <p:sp>
        <p:nvSpPr>
          <p:cNvPr id="84997" name="Rectangle 2"/>
          <p:cNvSpPr>
            <a:spLocks noGrp="1" noRot="1" noChangeAspect="1" noChangeArrowheads="1" noTextEdit="1"/>
          </p:cNvSpPr>
          <p:nvPr>
            <p:ph type="sldImg"/>
          </p:nvPr>
        </p:nvSpPr>
        <p:spPr>
          <a:xfrm>
            <a:off x="2071688" y="692150"/>
            <a:ext cx="2733675" cy="2051050"/>
          </a:xfrm>
          <a:ln/>
        </p:spPr>
      </p:sp>
      <p:sp>
        <p:nvSpPr>
          <p:cNvPr id="84998" name="Rectangle 3"/>
          <p:cNvSpPr>
            <a:spLocks noGrp="1" noChangeArrowheads="1"/>
          </p:cNvSpPr>
          <p:nvPr>
            <p:ph type="body" idx="1"/>
          </p:nvPr>
        </p:nvSpPr>
        <p:spPr>
          <a:noFill/>
          <a:ln w="9525"/>
        </p:spPr>
        <p:txBody>
          <a:bodyPr/>
          <a:lstStyle/>
          <a:p>
            <a:pPr marL="175293" indent="-175293">
              <a:buFontTx/>
              <a:buChar char="•"/>
            </a:pPr>
            <a:r>
              <a:rPr lang="en-US" dirty="0" smtClean="0"/>
              <a:t>Implicit casting usually takes place when casting from a narrower data type to a broader data type, this can also be referred to as </a:t>
            </a:r>
            <a:r>
              <a:rPr lang="en-US" i="1" dirty="0" smtClean="0"/>
              <a:t>widening conversion</a:t>
            </a:r>
            <a:r>
              <a:rPr lang="en-US" dirty="0" smtClean="0"/>
              <a:t>.</a:t>
            </a:r>
          </a:p>
          <a:p>
            <a:pPr marL="175293" indent="-175293"/>
            <a:endParaRPr lang="en-US" dirty="0" smtClean="0"/>
          </a:p>
          <a:p>
            <a:pPr marL="175293" indent="-175293"/>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36867" name="Rectangle 5"/>
          <p:cNvSpPr>
            <a:spLocks noGrp="1" noChangeArrowheads="1"/>
          </p:cNvSpPr>
          <p:nvPr>
            <p:ph type="sldNum" sz="quarter" idx="5"/>
          </p:nvPr>
        </p:nvSpPr>
        <p:spPr>
          <a:noFill/>
        </p:spPr>
        <p:txBody>
          <a:bodyPr/>
          <a:lstStyle/>
          <a:p>
            <a:fld id="{20D0838A-9726-4AB7-9B86-3CC0597B6A76}" type="slidenum">
              <a:rPr lang="en-US" smtClean="0"/>
              <a:pPr/>
              <a:t>4</a:t>
            </a:fld>
            <a:endParaRPr lang="en-US" smtClean="0"/>
          </a:p>
        </p:txBody>
      </p:sp>
      <p:sp>
        <p:nvSpPr>
          <p:cNvPr id="36868" name="Rectangle 7"/>
          <p:cNvSpPr>
            <a:spLocks noGrp="1" noChangeArrowheads="1"/>
          </p:cNvSpPr>
          <p:nvPr>
            <p:ph type="hdr" sz="quarter"/>
          </p:nvPr>
        </p:nvSpPr>
        <p:spPr>
          <a:noFill/>
        </p:spPr>
        <p:txBody>
          <a:bodyPr/>
          <a:lstStyle/>
          <a:p>
            <a:r>
              <a:rPr lang="en-US" smtClean="0"/>
              <a:t>Solutions Engineering Fundamentals: Java</a:t>
            </a:r>
          </a:p>
        </p:txBody>
      </p:sp>
      <p:sp>
        <p:nvSpPr>
          <p:cNvPr id="36869" name="Rectangle 2"/>
          <p:cNvSpPr>
            <a:spLocks noGrp="1" noRot="1" noChangeAspect="1" noChangeArrowheads="1" noTextEdit="1"/>
          </p:cNvSpPr>
          <p:nvPr>
            <p:ph type="sldImg"/>
          </p:nvPr>
        </p:nvSpPr>
        <p:spPr>
          <a:xfrm>
            <a:off x="2096704" y="691483"/>
            <a:ext cx="2683162" cy="2052348"/>
          </a:xfrm>
          <a:ln/>
        </p:spPr>
      </p:sp>
      <p:sp>
        <p:nvSpPr>
          <p:cNvPr id="36870" name="Rectangle 3"/>
          <p:cNvSpPr>
            <a:spLocks noGrp="1" noChangeArrowheads="1"/>
          </p:cNvSpPr>
          <p:nvPr>
            <p:ph type="body" idx="1"/>
          </p:nvPr>
        </p:nvSpPr>
        <p:spPr>
          <a:noFill/>
          <a:ln w="9525"/>
        </p:spPr>
        <p:txBody>
          <a:bodyPr/>
          <a:lstStyle/>
          <a:p>
            <a:pPr marL="175293" indent="-175293">
              <a:buFontTx/>
              <a:buChar char="•"/>
            </a:pPr>
            <a:r>
              <a:rPr lang="en-US" dirty="0" smtClean="0"/>
              <a:t>Explain that Java is an entire platform, not just a programming language.  This slide summarizes all the important aspects and features commonly associated with the term ‘Java’</a:t>
            </a:r>
          </a:p>
          <a:p>
            <a:pPr marL="175293" indent="-175293">
              <a:buFontTx/>
              <a:buChar char="•"/>
            </a:pPr>
            <a:r>
              <a:rPr lang="en-US" dirty="0" smtClean="0"/>
              <a:t>The virtual machine provides a standardized environment for byte-codes to execute.  By isolating and hiding the underlying hardware platform, Java programmers will not have worry about the specifics of their target platform when writing code.  All compliant virtual machines are capable of reading byte-codes.  Byte codes can be executed from one VM to another without a need to re-compile</a:t>
            </a:r>
          </a:p>
          <a:p>
            <a:pPr marL="175293" indent="-175293">
              <a:buFontTx/>
              <a:buChar char="•"/>
            </a:pPr>
            <a:r>
              <a:rPr lang="en-US" dirty="0" smtClean="0"/>
              <a:t>Some java-enabled web browsers have their own JVM separate from the one used by the platform</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4"/>
          <p:cNvSpPr>
            <a:spLocks noGrp="1" noChangeArrowheads="1"/>
          </p:cNvSpPr>
          <p:nvPr>
            <p:ph type="hdr" sz="quarter"/>
          </p:nvPr>
        </p:nvSpPr>
        <p:spPr>
          <a:noFill/>
        </p:spPr>
        <p:txBody>
          <a:bodyPr/>
          <a:lstStyle/>
          <a:p>
            <a:r>
              <a:rPr lang="en-US" smtClean="0"/>
              <a:t>Solutions Engineering Fundamentals: Java</a:t>
            </a:r>
          </a:p>
        </p:txBody>
      </p:sp>
      <p:sp>
        <p:nvSpPr>
          <p:cNvPr id="86019" name="Rectangle 6"/>
          <p:cNvSpPr>
            <a:spLocks noGrp="1" noChangeArrowheads="1"/>
          </p:cNvSpPr>
          <p:nvPr>
            <p:ph type="ftr" sz="quarter" idx="4"/>
          </p:nvPr>
        </p:nvSpPr>
        <p:spPr>
          <a:noFill/>
        </p:spPr>
        <p:txBody>
          <a:bodyPr/>
          <a:lstStyle/>
          <a:p>
            <a:endParaRPr lang="en-US" smtClean="0"/>
          </a:p>
        </p:txBody>
      </p:sp>
      <p:sp>
        <p:nvSpPr>
          <p:cNvPr id="86020" name="Rectangle 7"/>
          <p:cNvSpPr>
            <a:spLocks noGrp="1" noChangeArrowheads="1"/>
          </p:cNvSpPr>
          <p:nvPr>
            <p:ph type="sldNum" sz="quarter" idx="5"/>
          </p:nvPr>
        </p:nvSpPr>
        <p:spPr>
          <a:noFill/>
        </p:spPr>
        <p:txBody>
          <a:bodyPr/>
          <a:lstStyle/>
          <a:p>
            <a:fld id="{BDD18C0A-3927-4BAE-A2AE-799928DFC7A2}" type="slidenum">
              <a:rPr lang="en-US" smtClean="0"/>
              <a:pPr/>
              <a:t>40</a:t>
            </a:fld>
            <a:endParaRPr lang="en-US" smtClean="0"/>
          </a:p>
        </p:txBody>
      </p:sp>
      <p:sp>
        <p:nvSpPr>
          <p:cNvPr id="86021" name="Rectangle 2"/>
          <p:cNvSpPr>
            <a:spLocks noGrp="1" noRot="1" noChangeAspect="1" noChangeArrowheads="1" noTextEdit="1"/>
          </p:cNvSpPr>
          <p:nvPr>
            <p:ph type="sldImg"/>
          </p:nvPr>
        </p:nvSpPr>
        <p:spPr>
          <a:xfrm>
            <a:off x="2071688" y="692150"/>
            <a:ext cx="2733675" cy="2051050"/>
          </a:xfrm>
          <a:ln/>
        </p:spPr>
      </p:sp>
      <p:sp>
        <p:nvSpPr>
          <p:cNvPr id="86022" name="Rectangle 3"/>
          <p:cNvSpPr>
            <a:spLocks noGrp="1" noChangeArrowheads="1"/>
          </p:cNvSpPr>
          <p:nvPr>
            <p:ph type="body" idx="1"/>
          </p:nvPr>
        </p:nvSpPr>
        <p:spPr>
          <a:noFill/>
          <a:ln w="9525"/>
        </p:spPr>
        <p:txBody>
          <a:bodyPr/>
          <a:lstStyle/>
          <a:p>
            <a:pPr marL="175293" indent="-175293"/>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ChangeArrowheads="1"/>
          </p:cNvSpPr>
          <p:nvPr>
            <p:ph type="hdr" sz="quarter"/>
          </p:nvPr>
        </p:nvSpPr>
        <p:spPr>
          <a:noFill/>
        </p:spPr>
        <p:txBody>
          <a:bodyPr/>
          <a:lstStyle/>
          <a:p>
            <a:r>
              <a:rPr lang="en-US" smtClean="0"/>
              <a:t>Solutions Engineering Fundamentals: Java</a:t>
            </a:r>
          </a:p>
        </p:txBody>
      </p:sp>
      <p:sp>
        <p:nvSpPr>
          <p:cNvPr id="87043" name="Rectangle 6"/>
          <p:cNvSpPr>
            <a:spLocks noGrp="1" noChangeArrowheads="1"/>
          </p:cNvSpPr>
          <p:nvPr>
            <p:ph type="ftr" sz="quarter" idx="4"/>
          </p:nvPr>
        </p:nvSpPr>
        <p:spPr>
          <a:noFill/>
        </p:spPr>
        <p:txBody>
          <a:bodyPr/>
          <a:lstStyle/>
          <a:p>
            <a:endParaRPr lang="en-US" smtClean="0"/>
          </a:p>
        </p:txBody>
      </p:sp>
      <p:sp>
        <p:nvSpPr>
          <p:cNvPr id="87044" name="Rectangle 7"/>
          <p:cNvSpPr>
            <a:spLocks noGrp="1" noChangeArrowheads="1"/>
          </p:cNvSpPr>
          <p:nvPr>
            <p:ph type="sldNum" sz="quarter" idx="5"/>
          </p:nvPr>
        </p:nvSpPr>
        <p:spPr>
          <a:noFill/>
        </p:spPr>
        <p:txBody>
          <a:bodyPr/>
          <a:lstStyle/>
          <a:p>
            <a:fld id="{A03A6C45-FCB8-44C7-A851-0DEE349354BD}" type="slidenum">
              <a:rPr lang="en-US" smtClean="0"/>
              <a:pPr/>
              <a:t>41</a:t>
            </a:fld>
            <a:endParaRPr lang="en-US" smtClean="0"/>
          </a:p>
        </p:txBody>
      </p:sp>
      <p:sp>
        <p:nvSpPr>
          <p:cNvPr id="87045" name="Rectangle 2"/>
          <p:cNvSpPr>
            <a:spLocks noGrp="1" noRot="1" noChangeAspect="1" noChangeArrowheads="1" noTextEdit="1"/>
          </p:cNvSpPr>
          <p:nvPr>
            <p:ph type="sldImg"/>
          </p:nvPr>
        </p:nvSpPr>
        <p:spPr>
          <a:xfrm>
            <a:off x="2071688" y="692150"/>
            <a:ext cx="2733675" cy="2051050"/>
          </a:xfrm>
          <a:ln/>
        </p:spPr>
      </p:sp>
      <p:sp>
        <p:nvSpPr>
          <p:cNvPr id="87046" name="Rectangle 3"/>
          <p:cNvSpPr>
            <a:spLocks noGrp="1" noChangeArrowheads="1"/>
          </p:cNvSpPr>
          <p:nvPr>
            <p:ph type="body" idx="1"/>
          </p:nvPr>
        </p:nvSpPr>
        <p:spPr>
          <a:noFill/>
          <a:ln w="9525"/>
        </p:spPr>
        <p:txBody>
          <a:bodyPr/>
          <a:lstStyle/>
          <a:p>
            <a:pPr lvl="1">
              <a:buFontTx/>
              <a:buChar char="•"/>
            </a:pPr>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4"/>
          <p:cNvSpPr>
            <a:spLocks noGrp="1" noChangeArrowheads="1"/>
          </p:cNvSpPr>
          <p:nvPr>
            <p:ph type="hdr" sz="quarter"/>
          </p:nvPr>
        </p:nvSpPr>
        <p:spPr>
          <a:noFill/>
        </p:spPr>
        <p:txBody>
          <a:bodyPr/>
          <a:lstStyle/>
          <a:p>
            <a:r>
              <a:rPr lang="en-US" smtClean="0"/>
              <a:t>Solutions Engineering Fundamentals: Java</a:t>
            </a:r>
          </a:p>
        </p:txBody>
      </p:sp>
      <p:sp>
        <p:nvSpPr>
          <p:cNvPr id="88067" name="Rectangle 6"/>
          <p:cNvSpPr>
            <a:spLocks noGrp="1" noChangeArrowheads="1"/>
          </p:cNvSpPr>
          <p:nvPr>
            <p:ph type="ftr" sz="quarter" idx="4"/>
          </p:nvPr>
        </p:nvSpPr>
        <p:spPr>
          <a:noFill/>
        </p:spPr>
        <p:txBody>
          <a:bodyPr/>
          <a:lstStyle/>
          <a:p>
            <a:endParaRPr lang="en-US" smtClean="0"/>
          </a:p>
        </p:txBody>
      </p:sp>
      <p:sp>
        <p:nvSpPr>
          <p:cNvPr id="88068" name="Rectangle 7"/>
          <p:cNvSpPr>
            <a:spLocks noGrp="1" noChangeArrowheads="1"/>
          </p:cNvSpPr>
          <p:nvPr>
            <p:ph type="sldNum" sz="quarter" idx="5"/>
          </p:nvPr>
        </p:nvSpPr>
        <p:spPr>
          <a:noFill/>
        </p:spPr>
        <p:txBody>
          <a:bodyPr/>
          <a:lstStyle/>
          <a:p>
            <a:fld id="{E28EB378-5922-46B6-9915-A6764521B3E5}" type="slidenum">
              <a:rPr lang="en-US" smtClean="0"/>
              <a:pPr/>
              <a:t>42</a:t>
            </a:fld>
            <a:endParaRPr lang="en-US" smtClean="0"/>
          </a:p>
        </p:txBody>
      </p:sp>
      <p:sp>
        <p:nvSpPr>
          <p:cNvPr id="88069" name="Rectangle 2"/>
          <p:cNvSpPr>
            <a:spLocks noGrp="1" noRot="1" noChangeAspect="1" noChangeArrowheads="1" noTextEdit="1"/>
          </p:cNvSpPr>
          <p:nvPr>
            <p:ph type="sldImg"/>
          </p:nvPr>
        </p:nvSpPr>
        <p:spPr>
          <a:xfrm>
            <a:off x="2071688" y="692150"/>
            <a:ext cx="2733675" cy="2051050"/>
          </a:xfrm>
          <a:ln/>
        </p:spPr>
      </p:sp>
      <p:sp>
        <p:nvSpPr>
          <p:cNvPr id="88070" name="Rectangle 3"/>
          <p:cNvSpPr>
            <a:spLocks noGrp="1" noChangeArrowheads="1"/>
          </p:cNvSpPr>
          <p:nvPr>
            <p:ph type="body" idx="1"/>
          </p:nvPr>
        </p:nvSpPr>
        <p:spPr>
          <a:noFill/>
          <a:ln w="9525"/>
        </p:spPr>
        <p:txBody>
          <a:bodyPr/>
          <a:lstStyle/>
          <a:p>
            <a:pPr marL="175293" indent="-175293">
              <a:buFontTx/>
              <a:buChar char="•"/>
            </a:pPr>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hdr" sz="quarter"/>
          </p:nvPr>
        </p:nvSpPr>
        <p:spPr>
          <a:noFill/>
        </p:spPr>
        <p:txBody>
          <a:bodyPr/>
          <a:lstStyle/>
          <a:p>
            <a:r>
              <a:rPr lang="en-US" smtClean="0"/>
              <a:t>Solutions Engineering Fundamentals: Java</a:t>
            </a:r>
          </a:p>
        </p:txBody>
      </p:sp>
      <p:sp>
        <p:nvSpPr>
          <p:cNvPr id="89091" name="Rectangle 6"/>
          <p:cNvSpPr>
            <a:spLocks noGrp="1" noChangeArrowheads="1"/>
          </p:cNvSpPr>
          <p:nvPr>
            <p:ph type="ftr" sz="quarter" idx="4"/>
          </p:nvPr>
        </p:nvSpPr>
        <p:spPr>
          <a:noFill/>
        </p:spPr>
        <p:txBody>
          <a:bodyPr/>
          <a:lstStyle/>
          <a:p>
            <a:endParaRPr lang="en-US" smtClean="0"/>
          </a:p>
        </p:txBody>
      </p:sp>
      <p:sp>
        <p:nvSpPr>
          <p:cNvPr id="89092" name="Rectangle 7"/>
          <p:cNvSpPr>
            <a:spLocks noGrp="1" noChangeArrowheads="1"/>
          </p:cNvSpPr>
          <p:nvPr>
            <p:ph type="sldNum" sz="quarter" idx="5"/>
          </p:nvPr>
        </p:nvSpPr>
        <p:spPr>
          <a:noFill/>
        </p:spPr>
        <p:txBody>
          <a:bodyPr/>
          <a:lstStyle/>
          <a:p>
            <a:fld id="{F58C864A-17B5-4219-A64F-9FF5666A90EB}" type="slidenum">
              <a:rPr lang="en-US" smtClean="0"/>
              <a:pPr/>
              <a:t>43</a:t>
            </a:fld>
            <a:endParaRPr lang="en-US" smtClean="0"/>
          </a:p>
        </p:txBody>
      </p:sp>
      <p:sp>
        <p:nvSpPr>
          <p:cNvPr id="89093" name="Rectangle 2"/>
          <p:cNvSpPr>
            <a:spLocks noGrp="1" noRot="1" noChangeAspect="1" noChangeArrowheads="1" noTextEdit="1"/>
          </p:cNvSpPr>
          <p:nvPr>
            <p:ph type="sldImg"/>
          </p:nvPr>
        </p:nvSpPr>
        <p:spPr>
          <a:xfrm>
            <a:off x="2071688" y="692150"/>
            <a:ext cx="2733675" cy="2051050"/>
          </a:xfrm>
          <a:ln/>
        </p:spPr>
      </p:sp>
      <p:sp>
        <p:nvSpPr>
          <p:cNvPr id="89094" name="Rectangle 3"/>
          <p:cNvSpPr>
            <a:spLocks noGrp="1" noChangeArrowheads="1"/>
          </p:cNvSpPr>
          <p:nvPr>
            <p:ph type="body" idx="1"/>
          </p:nvPr>
        </p:nvSpPr>
        <p:spPr>
          <a:noFill/>
          <a:ln w="9525"/>
        </p:spPr>
        <p:txBody>
          <a:bodyPr/>
          <a:lstStyle/>
          <a:p>
            <a:pPr marL="225377" indent="-225377">
              <a:buFontTx/>
              <a:buChar char="•"/>
            </a:pPr>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4"/>
          <p:cNvSpPr>
            <a:spLocks noGrp="1" noChangeArrowheads="1"/>
          </p:cNvSpPr>
          <p:nvPr>
            <p:ph type="hdr" sz="quarter"/>
          </p:nvPr>
        </p:nvSpPr>
        <p:spPr>
          <a:noFill/>
        </p:spPr>
        <p:txBody>
          <a:bodyPr/>
          <a:lstStyle/>
          <a:p>
            <a:r>
              <a:rPr lang="en-US" smtClean="0"/>
              <a:t>Solutions Engineering Fundamentals: Java</a:t>
            </a:r>
          </a:p>
        </p:txBody>
      </p:sp>
      <p:sp>
        <p:nvSpPr>
          <p:cNvPr id="90115" name="Rectangle 6"/>
          <p:cNvSpPr>
            <a:spLocks noGrp="1" noChangeArrowheads="1"/>
          </p:cNvSpPr>
          <p:nvPr>
            <p:ph type="ftr" sz="quarter" idx="4"/>
          </p:nvPr>
        </p:nvSpPr>
        <p:spPr>
          <a:noFill/>
        </p:spPr>
        <p:txBody>
          <a:bodyPr/>
          <a:lstStyle/>
          <a:p>
            <a:endParaRPr lang="en-US" smtClean="0"/>
          </a:p>
        </p:txBody>
      </p:sp>
      <p:sp>
        <p:nvSpPr>
          <p:cNvPr id="90116" name="Rectangle 7"/>
          <p:cNvSpPr>
            <a:spLocks noGrp="1" noChangeArrowheads="1"/>
          </p:cNvSpPr>
          <p:nvPr>
            <p:ph type="sldNum" sz="quarter" idx="5"/>
          </p:nvPr>
        </p:nvSpPr>
        <p:spPr>
          <a:noFill/>
        </p:spPr>
        <p:txBody>
          <a:bodyPr/>
          <a:lstStyle/>
          <a:p>
            <a:fld id="{EF0AF483-232F-4B1F-A629-394375523F65}" type="slidenum">
              <a:rPr lang="en-US" smtClean="0"/>
              <a:pPr/>
              <a:t>44</a:t>
            </a:fld>
            <a:endParaRPr lang="en-US" smtClean="0"/>
          </a:p>
        </p:txBody>
      </p:sp>
      <p:sp>
        <p:nvSpPr>
          <p:cNvPr id="90117" name="Rectangle 2"/>
          <p:cNvSpPr>
            <a:spLocks noGrp="1" noRot="1" noChangeAspect="1" noChangeArrowheads="1" noTextEdit="1"/>
          </p:cNvSpPr>
          <p:nvPr>
            <p:ph type="sldImg"/>
          </p:nvPr>
        </p:nvSpPr>
        <p:spPr>
          <a:xfrm>
            <a:off x="2071688" y="692150"/>
            <a:ext cx="2733675" cy="2051050"/>
          </a:xfrm>
          <a:ln/>
        </p:spPr>
      </p:sp>
      <p:sp>
        <p:nvSpPr>
          <p:cNvPr id="90118"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ChangeArrowheads="1"/>
          </p:cNvSpPr>
          <p:nvPr>
            <p:ph type="hdr" sz="quarter"/>
          </p:nvPr>
        </p:nvSpPr>
        <p:spPr>
          <a:noFill/>
        </p:spPr>
        <p:txBody>
          <a:bodyPr/>
          <a:lstStyle/>
          <a:p>
            <a:r>
              <a:rPr lang="en-US" smtClean="0"/>
              <a:t>Solutions Engineering Fundamentals: Java</a:t>
            </a:r>
          </a:p>
        </p:txBody>
      </p:sp>
      <p:sp>
        <p:nvSpPr>
          <p:cNvPr id="91139" name="Rectangle 6"/>
          <p:cNvSpPr>
            <a:spLocks noGrp="1" noChangeArrowheads="1"/>
          </p:cNvSpPr>
          <p:nvPr>
            <p:ph type="ftr" sz="quarter" idx="4"/>
          </p:nvPr>
        </p:nvSpPr>
        <p:spPr>
          <a:noFill/>
        </p:spPr>
        <p:txBody>
          <a:bodyPr/>
          <a:lstStyle/>
          <a:p>
            <a:endParaRPr lang="en-US" smtClean="0"/>
          </a:p>
        </p:txBody>
      </p:sp>
      <p:sp>
        <p:nvSpPr>
          <p:cNvPr id="91140" name="Rectangle 7"/>
          <p:cNvSpPr>
            <a:spLocks noGrp="1" noChangeArrowheads="1"/>
          </p:cNvSpPr>
          <p:nvPr>
            <p:ph type="sldNum" sz="quarter" idx="5"/>
          </p:nvPr>
        </p:nvSpPr>
        <p:spPr>
          <a:noFill/>
        </p:spPr>
        <p:txBody>
          <a:bodyPr/>
          <a:lstStyle/>
          <a:p>
            <a:fld id="{4637C44D-4162-4679-A44A-BCA35B30A917}" type="slidenum">
              <a:rPr lang="en-US" smtClean="0"/>
              <a:pPr/>
              <a:t>45</a:t>
            </a:fld>
            <a:endParaRPr lang="en-US" smtClean="0"/>
          </a:p>
        </p:txBody>
      </p:sp>
      <p:sp>
        <p:nvSpPr>
          <p:cNvPr id="91141" name="Rectangle 2"/>
          <p:cNvSpPr>
            <a:spLocks noGrp="1" noRot="1" noChangeAspect="1" noChangeArrowheads="1" noTextEdit="1"/>
          </p:cNvSpPr>
          <p:nvPr>
            <p:ph type="sldImg"/>
          </p:nvPr>
        </p:nvSpPr>
        <p:spPr>
          <a:xfrm>
            <a:off x="2071688" y="692150"/>
            <a:ext cx="2733675" cy="2051050"/>
          </a:xfrm>
          <a:ln/>
        </p:spPr>
      </p:sp>
      <p:sp>
        <p:nvSpPr>
          <p:cNvPr id="91142"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Grp="1" noChangeArrowheads="1"/>
          </p:cNvSpPr>
          <p:nvPr>
            <p:ph type="hdr" sz="quarter"/>
          </p:nvPr>
        </p:nvSpPr>
        <p:spPr>
          <a:noFill/>
        </p:spPr>
        <p:txBody>
          <a:bodyPr/>
          <a:lstStyle/>
          <a:p>
            <a:r>
              <a:rPr lang="en-US" smtClean="0"/>
              <a:t>Solutions Engineering Fundamentals: Java</a:t>
            </a:r>
          </a:p>
        </p:txBody>
      </p:sp>
      <p:sp>
        <p:nvSpPr>
          <p:cNvPr id="92163" name="Rectangle 6"/>
          <p:cNvSpPr>
            <a:spLocks noGrp="1" noChangeArrowheads="1"/>
          </p:cNvSpPr>
          <p:nvPr>
            <p:ph type="ftr" sz="quarter" idx="4"/>
          </p:nvPr>
        </p:nvSpPr>
        <p:spPr>
          <a:noFill/>
        </p:spPr>
        <p:txBody>
          <a:bodyPr/>
          <a:lstStyle/>
          <a:p>
            <a:endParaRPr lang="en-US" smtClean="0"/>
          </a:p>
        </p:txBody>
      </p:sp>
      <p:sp>
        <p:nvSpPr>
          <p:cNvPr id="92164" name="Rectangle 7"/>
          <p:cNvSpPr>
            <a:spLocks noGrp="1" noChangeArrowheads="1"/>
          </p:cNvSpPr>
          <p:nvPr>
            <p:ph type="sldNum" sz="quarter" idx="5"/>
          </p:nvPr>
        </p:nvSpPr>
        <p:spPr>
          <a:noFill/>
        </p:spPr>
        <p:txBody>
          <a:bodyPr/>
          <a:lstStyle/>
          <a:p>
            <a:fld id="{AF1F4CF1-17B1-4B42-9810-2F01CB667F9E}" type="slidenum">
              <a:rPr lang="en-US" smtClean="0"/>
              <a:pPr/>
              <a:t>46</a:t>
            </a:fld>
            <a:endParaRPr lang="en-US" smtClean="0"/>
          </a:p>
        </p:txBody>
      </p:sp>
      <p:sp>
        <p:nvSpPr>
          <p:cNvPr id="92165" name="Rectangle 2"/>
          <p:cNvSpPr>
            <a:spLocks noGrp="1" noRot="1" noChangeAspect="1" noChangeArrowheads="1" noTextEdit="1"/>
          </p:cNvSpPr>
          <p:nvPr>
            <p:ph type="sldImg"/>
          </p:nvPr>
        </p:nvSpPr>
        <p:spPr>
          <a:xfrm>
            <a:off x="2071688" y="692150"/>
            <a:ext cx="2733675" cy="2051050"/>
          </a:xfrm>
          <a:ln/>
        </p:spPr>
      </p:sp>
      <p:sp>
        <p:nvSpPr>
          <p:cNvPr id="92166" name="Rectangle 3"/>
          <p:cNvSpPr>
            <a:spLocks noGrp="1" noChangeArrowheads="1"/>
          </p:cNvSpPr>
          <p:nvPr>
            <p:ph type="body" idx="1"/>
          </p:nvPr>
        </p:nvSpPr>
        <p:spPr>
          <a:noFill/>
          <a:ln w="9525"/>
        </p:spPr>
        <p:txBody>
          <a:bodyPr/>
          <a:lstStyle/>
          <a:p>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4"/>
          <p:cNvSpPr>
            <a:spLocks noGrp="1" noChangeArrowheads="1"/>
          </p:cNvSpPr>
          <p:nvPr>
            <p:ph type="hdr" sz="quarter"/>
          </p:nvPr>
        </p:nvSpPr>
        <p:spPr>
          <a:noFill/>
        </p:spPr>
        <p:txBody>
          <a:bodyPr/>
          <a:lstStyle/>
          <a:p>
            <a:r>
              <a:rPr lang="en-US" smtClean="0"/>
              <a:t>Solutions Engineering Fundamentals: Java</a:t>
            </a:r>
          </a:p>
        </p:txBody>
      </p:sp>
      <p:sp>
        <p:nvSpPr>
          <p:cNvPr id="93187" name="Rectangle 6"/>
          <p:cNvSpPr>
            <a:spLocks noGrp="1" noChangeArrowheads="1"/>
          </p:cNvSpPr>
          <p:nvPr>
            <p:ph type="ftr" sz="quarter" idx="4"/>
          </p:nvPr>
        </p:nvSpPr>
        <p:spPr>
          <a:noFill/>
        </p:spPr>
        <p:txBody>
          <a:bodyPr/>
          <a:lstStyle/>
          <a:p>
            <a:endParaRPr lang="en-US" smtClean="0"/>
          </a:p>
        </p:txBody>
      </p:sp>
      <p:sp>
        <p:nvSpPr>
          <p:cNvPr id="93188" name="Rectangle 7"/>
          <p:cNvSpPr>
            <a:spLocks noGrp="1" noChangeArrowheads="1"/>
          </p:cNvSpPr>
          <p:nvPr>
            <p:ph type="sldNum" sz="quarter" idx="5"/>
          </p:nvPr>
        </p:nvSpPr>
        <p:spPr>
          <a:noFill/>
        </p:spPr>
        <p:txBody>
          <a:bodyPr/>
          <a:lstStyle/>
          <a:p>
            <a:fld id="{EAD76345-F225-4B4E-B6CE-E3400BB2D436}" type="slidenum">
              <a:rPr lang="en-US" smtClean="0"/>
              <a:pPr/>
              <a:t>47</a:t>
            </a:fld>
            <a:endParaRPr lang="en-US" smtClean="0"/>
          </a:p>
        </p:txBody>
      </p:sp>
      <p:sp>
        <p:nvSpPr>
          <p:cNvPr id="93189" name="Rectangle 2"/>
          <p:cNvSpPr>
            <a:spLocks noGrp="1" noRot="1" noChangeAspect="1" noChangeArrowheads="1" noTextEdit="1"/>
          </p:cNvSpPr>
          <p:nvPr>
            <p:ph type="sldImg"/>
          </p:nvPr>
        </p:nvSpPr>
        <p:spPr>
          <a:xfrm>
            <a:off x="2071688" y="692150"/>
            <a:ext cx="2733675" cy="2051050"/>
          </a:xfrm>
          <a:ln/>
        </p:spPr>
      </p:sp>
      <p:sp>
        <p:nvSpPr>
          <p:cNvPr id="93190"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4"/>
          <p:cNvSpPr>
            <a:spLocks noGrp="1" noChangeArrowheads="1"/>
          </p:cNvSpPr>
          <p:nvPr>
            <p:ph type="hdr" sz="quarter"/>
          </p:nvPr>
        </p:nvSpPr>
        <p:spPr>
          <a:noFill/>
        </p:spPr>
        <p:txBody>
          <a:bodyPr/>
          <a:lstStyle/>
          <a:p>
            <a:r>
              <a:rPr lang="en-US" smtClean="0"/>
              <a:t>Solutions Engineering Fundamentals: Java</a:t>
            </a:r>
          </a:p>
        </p:txBody>
      </p:sp>
      <p:sp>
        <p:nvSpPr>
          <p:cNvPr id="94211" name="Rectangle 6"/>
          <p:cNvSpPr>
            <a:spLocks noGrp="1" noChangeArrowheads="1"/>
          </p:cNvSpPr>
          <p:nvPr>
            <p:ph type="ftr" sz="quarter" idx="4"/>
          </p:nvPr>
        </p:nvSpPr>
        <p:spPr>
          <a:noFill/>
        </p:spPr>
        <p:txBody>
          <a:bodyPr/>
          <a:lstStyle/>
          <a:p>
            <a:endParaRPr lang="en-US" smtClean="0"/>
          </a:p>
        </p:txBody>
      </p:sp>
      <p:sp>
        <p:nvSpPr>
          <p:cNvPr id="94212" name="Rectangle 7"/>
          <p:cNvSpPr>
            <a:spLocks noGrp="1" noChangeArrowheads="1"/>
          </p:cNvSpPr>
          <p:nvPr>
            <p:ph type="sldNum" sz="quarter" idx="5"/>
          </p:nvPr>
        </p:nvSpPr>
        <p:spPr>
          <a:noFill/>
        </p:spPr>
        <p:txBody>
          <a:bodyPr/>
          <a:lstStyle/>
          <a:p>
            <a:fld id="{52875AA0-7719-4C03-BF27-0348A5261833}" type="slidenum">
              <a:rPr lang="en-US" smtClean="0"/>
              <a:pPr/>
              <a:t>48</a:t>
            </a:fld>
            <a:endParaRPr lang="en-US" smtClean="0"/>
          </a:p>
        </p:txBody>
      </p:sp>
      <p:sp>
        <p:nvSpPr>
          <p:cNvPr id="94213" name="Rectangle 2"/>
          <p:cNvSpPr>
            <a:spLocks noGrp="1" noRot="1" noChangeAspect="1" noChangeArrowheads="1" noTextEdit="1"/>
          </p:cNvSpPr>
          <p:nvPr>
            <p:ph type="sldImg"/>
          </p:nvPr>
        </p:nvSpPr>
        <p:spPr>
          <a:xfrm>
            <a:off x="2071688" y="692150"/>
            <a:ext cx="2733675" cy="2051050"/>
          </a:xfrm>
          <a:ln/>
        </p:spPr>
      </p:sp>
      <p:sp>
        <p:nvSpPr>
          <p:cNvPr id="94214"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Grp="1" noChangeArrowheads="1"/>
          </p:cNvSpPr>
          <p:nvPr>
            <p:ph type="hdr" sz="quarter"/>
          </p:nvPr>
        </p:nvSpPr>
        <p:spPr>
          <a:noFill/>
        </p:spPr>
        <p:txBody>
          <a:bodyPr/>
          <a:lstStyle/>
          <a:p>
            <a:r>
              <a:rPr lang="en-US" smtClean="0"/>
              <a:t>Solutions Engineering Fundamentals: Java</a:t>
            </a:r>
          </a:p>
        </p:txBody>
      </p:sp>
      <p:sp>
        <p:nvSpPr>
          <p:cNvPr id="95235" name="Rectangle 6"/>
          <p:cNvSpPr>
            <a:spLocks noGrp="1" noChangeArrowheads="1"/>
          </p:cNvSpPr>
          <p:nvPr>
            <p:ph type="ftr" sz="quarter" idx="4"/>
          </p:nvPr>
        </p:nvSpPr>
        <p:spPr>
          <a:noFill/>
        </p:spPr>
        <p:txBody>
          <a:bodyPr/>
          <a:lstStyle/>
          <a:p>
            <a:endParaRPr lang="en-US" smtClean="0"/>
          </a:p>
        </p:txBody>
      </p:sp>
      <p:sp>
        <p:nvSpPr>
          <p:cNvPr id="95236" name="Rectangle 7"/>
          <p:cNvSpPr>
            <a:spLocks noGrp="1" noChangeArrowheads="1"/>
          </p:cNvSpPr>
          <p:nvPr>
            <p:ph type="sldNum" sz="quarter" idx="5"/>
          </p:nvPr>
        </p:nvSpPr>
        <p:spPr>
          <a:noFill/>
        </p:spPr>
        <p:txBody>
          <a:bodyPr/>
          <a:lstStyle/>
          <a:p>
            <a:fld id="{614D31ED-D5EB-4513-916D-7F5BC4E77FFE}" type="slidenum">
              <a:rPr lang="en-US" smtClean="0"/>
              <a:pPr/>
              <a:t>49</a:t>
            </a:fld>
            <a:endParaRPr lang="en-US" smtClean="0"/>
          </a:p>
        </p:txBody>
      </p:sp>
      <p:sp>
        <p:nvSpPr>
          <p:cNvPr id="95237" name="Rectangle 2"/>
          <p:cNvSpPr>
            <a:spLocks noGrp="1" noRot="1" noChangeAspect="1" noChangeArrowheads="1" noTextEdit="1"/>
          </p:cNvSpPr>
          <p:nvPr>
            <p:ph type="sldImg"/>
          </p:nvPr>
        </p:nvSpPr>
        <p:spPr>
          <a:xfrm>
            <a:off x="2071688" y="692150"/>
            <a:ext cx="2733675" cy="2051050"/>
          </a:xfrm>
          <a:ln/>
        </p:spPr>
      </p:sp>
      <p:sp>
        <p:nvSpPr>
          <p:cNvPr id="95238"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37891" name="Rectangle 5"/>
          <p:cNvSpPr>
            <a:spLocks noGrp="1" noChangeArrowheads="1"/>
          </p:cNvSpPr>
          <p:nvPr>
            <p:ph type="sldNum" sz="quarter" idx="5"/>
          </p:nvPr>
        </p:nvSpPr>
        <p:spPr>
          <a:noFill/>
        </p:spPr>
        <p:txBody>
          <a:bodyPr/>
          <a:lstStyle/>
          <a:p>
            <a:fld id="{174995B5-A34A-4F99-95E7-EF372B4B1D4D}" type="slidenum">
              <a:rPr lang="en-US" smtClean="0"/>
              <a:pPr/>
              <a:t>5</a:t>
            </a:fld>
            <a:endParaRPr lang="en-US" smtClean="0"/>
          </a:p>
        </p:txBody>
      </p:sp>
      <p:sp>
        <p:nvSpPr>
          <p:cNvPr id="37892" name="Rectangle 7"/>
          <p:cNvSpPr>
            <a:spLocks noGrp="1" noChangeArrowheads="1"/>
          </p:cNvSpPr>
          <p:nvPr>
            <p:ph type="hdr" sz="quarter"/>
          </p:nvPr>
        </p:nvSpPr>
        <p:spPr>
          <a:noFill/>
        </p:spPr>
        <p:txBody>
          <a:bodyPr/>
          <a:lstStyle/>
          <a:p>
            <a:r>
              <a:rPr lang="en-US" smtClean="0"/>
              <a:t>Solutions Engineering Fundamentals: Java</a:t>
            </a:r>
          </a:p>
        </p:txBody>
      </p:sp>
      <p:sp>
        <p:nvSpPr>
          <p:cNvPr id="37893" name="Rectangle 2"/>
          <p:cNvSpPr>
            <a:spLocks noGrp="1" noRot="1" noChangeAspect="1" noChangeArrowheads="1" noTextEdit="1"/>
          </p:cNvSpPr>
          <p:nvPr>
            <p:ph type="sldImg"/>
          </p:nvPr>
        </p:nvSpPr>
        <p:spPr>
          <a:xfrm>
            <a:off x="2096704" y="691483"/>
            <a:ext cx="2683162" cy="2052348"/>
          </a:xfrm>
          <a:ln/>
        </p:spPr>
      </p:sp>
      <p:sp>
        <p:nvSpPr>
          <p:cNvPr id="37894" name="Rectangle 3"/>
          <p:cNvSpPr>
            <a:spLocks noGrp="1" noChangeArrowheads="1"/>
          </p:cNvSpPr>
          <p:nvPr>
            <p:ph type="body" idx="1"/>
          </p:nvPr>
        </p:nvSpPr>
        <p:spPr>
          <a:noFill/>
          <a:ln w="9525"/>
        </p:spPr>
        <p:txBody>
          <a:bodyPr/>
          <a:lstStyle/>
          <a:p>
            <a:pPr marL="175293" indent="-175293"/>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a:spLocks noGrp="1" noChangeArrowheads="1"/>
          </p:cNvSpPr>
          <p:nvPr>
            <p:ph type="hdr" sz="quarter"/>
          </p:nvPr>
        </p:nvSpPr>
        <p:spPr>
          <a:noFill/>
        </p:spPr>
        <p:txBody>
          <a:bodyPr/>
          <a:lstStyle/>
          <a:p>
            <a:r>
              <a:rPr lang="en-US" smtClean="0"/>
              <a:t>Solutions Engineering Fundamentals: Java</a:t>
            </a:r>
          </a:p>
        </p:txBody>
      </p:sp>
      <p:sp>
        <p:nvSpPr>
          <p:cNvPr id="96259" name="Rectangle 6"/>
          <p:cNvSpPr>
            <a:spLocks noGrp="1" noChangeArrowheads="1"/>
          </p:cNvSpPr>
          <p:nvPr>
            <p:ph type="ftr" sz="quarter" idx="4"/>
          </p:nvPr>
        </p:nvSpPr>
        <p:spPr>
          <a:noFill/>
        </p:spPr>
        <p:txBody>
          <a:bodyPr/>
          <a:lstStyle/>
          <a:p>
            <a:endParaRPr lang="en-US" smtClean="0"/>
          </a:p>
        </p:txBody>
      </p:sp>
      <p:sp>
        <p:nvSpPr>
          <p:cNvPr id="96260" name="Rectangle 7"/>
          <p:cNvSpPr>
            <a:spLocks noGrp="1" noChangeArrowheads="1"/>
          </p:cNvSpPr>
          <p:nvPr>
            <p:ph type="sldNum" sz="quarter" idx="5"/>
          </p:nvPr>
        </p:nvSpPr>
        <p:spPr>
          <a:noFill/>
        </p:spPr>
        <p:txBody>
          <a:bodyPr/>
          <a:lstStyle/>
          <a:p>
            <a:fld id="{8613A5C8-5668-4321-B2FE-D445CA35B5EC}" type="slidenum">
              <a:rPr lang="en-US" smtClean="0"/>
              <a:pPr/>
              <a:t>50</a:t>
            </a:fld>
            <a:endParaRPr lang="en-US" smtClean="0"/>
          </a:p>
        </p:txBody>
      </p:sp>
      <p:sp>
        <p:nvSpPr>
          <p:cNvPr id="96261" name="Rectangle 2"/>
          <p:cNvSpPr>
            <a:spLocks noGrp="1" noRot="1" noChangeAspect="1" noChangeArrowheads="1" noTextEdit="1"/>
          </p:cNvSpPr>
          <p:nvPr>
            <p:ph type="sldImg"/>
          </p:nvPr>
        </p:nvSpPr>
        <p:spPr>
          <a:xfrm>
            <a:off x="2071688" y="692150"/>
            <a:ext cx="2733675" cy="2051050"/>
          </a:xfrm>
          <a:ln/>
        </p:spPr>
      </p:sp>
      <p:sp>
        <p:nvSpPr>
          <p:cNvPr id="96262" name="Rectangle 3"/>
          <p:cNvSpPr>
            <a:spLocks noGrp="1" noChangeArrowheads="1"/>
          </p:cNvSpPr>
          <p:nvPr>
            <p:ph type="body" idx="1"/>
          </p:nvPr>
        </p:nvSpPr>
        <p:spPr>
          <a:noFill/>
          <a:ln w="9525"/>
        </p:spPr>
        <p:txBody>
          <a:bodyPr/>
          <a:lstStyle/>
          <a:p>
            <a:pPr marL="225377" indent="-225377">
              <a:spcBef>
                <a:spcPct val="0"/>
              </a:spcBef>
              <a:buFontTx/>
              <a:buChar char="•"/>
            </a:pPr>
            <a:endParaRPr lang="en-U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4"/>
          <p:cNvSpPr>
            <a:spLocks noGrp="1" noChangeArrowheads="1"/>
          </p:cNvSpPr>
          <p:nvPr>
            <p:ph type="hdr" sz="quarter"/>
          </p:nvPr>
        </p:nvSpPr>
        <p:spPr>
          <a:noFill/>
        </p:spPr>
        <p:txBody>
          <a:bodyPr/>
          <a:lstStyle/>
          <a:p>
            <a:r>
              <a:rPr lang="en-US" smtClean="0"/>
              <a:t>Solutions Engineering Fundamentals: Java</a:t>
            </a:r>
          </a:p>
        </p:txBody>
      </p:sp>
      <p:sp>
        <p:nvSpPr>
          <p:cNvPr id="97283" name="Rectangle 6"/>
          <p:cNvSpPr>
            <a:spLocks noGrp="1" noChangeArrowheads="1"/>
          </p:cNvSpPr>
          <p:nvPr>
            <p:ph type="ftr" sz="quarter" idx="4"/>
          </p:nvPr>
        </p:nvSpPr>
        <p:spPr>
          <a:noFill/>
        </p:spPr>
        <p:txBody>
          <a:bodyPr/>
          <a:lstStyle/>
          <a:p>
            <a:endParaRPr lang="en-US" smtClean="0"/>
          </a:p>
        </p:txBody>
      </p:sp>
      <p:sp>
        <p:nvSpPr>
          <p:cNvPr id="97284" name="Rectangle 7"/>
          <p:cNvSpPr>
            <a:spLocks noGrp="1" noChangeArrowheads="1"/>
          </p:cNvSpPr>
          <p:nvPr>
            <p:ph type="sldNum" sz="quarter" idx="5"/>
          </p:nvPr>
        </p:nvSpPr>
        <p:spPr>
          <a:noFill/>
        </p:spPr>
        <p:txBody>
          <a:bodyPr/>
          <a:lstStyle/>
          <a:p>
            <a:fld id="{663FC1C7-7B73-4600-9837-B246B8B258E9}" type="slidenum">
              <a:rPr lang="en-US" smtClean="0"/>
              <a:pPr/>
              <a:t>51</a:t>
            </a:fld>
            <a:endParaRPr lang="en-US" smtClean="0"/>
          </a:p>
        </p:txBody>
      </p:sp>
      <p:sp>
        <p:nvSpPr>
          <p:cNvPr id="97285" name="Rectangle 2"/>
          <p:cNvSpPr>
            <a:spLocks noGrp="1" noRot="1" noChangeAspect="1" noChangeArrowheads="1" noTextEdit="1"/>
          </p:cNvSpPr>
          <p:nvPr>
            <p:ph type="sldImg"/>
          </p:nvPr>
        </p:nvSpPr>
        <p:spPr>
          <a:xfrm>
            <a:off x="2071688" y="692150"/>
            <a:ext cx="2733675" cy="2051050"/>
          </a:xfrm>
          <a:ln/>
        </p:spPr>
      </p:sp>
      <p:sp>
        <p:nvSpPr>
          <p:cNvPr id="97286" name="Rectangle 3"/>
          <p:cNvSpPr>
            <a:spLocks noGrp="1" noChangeArrowheads="1"/>
          </p:cNvSpPr>
          <p:nvPr>
            <p:ph type="body" idx="1"/>
          </p:nvPr>
        </p:nvSpPr>
        <p:spPr>
          <a:noFill/>
          <a:ln w="9525"/>
        </p:spPr>
        <p:txBody>
          <a:bodyPr/>
          <a:lstStyle/>
          <a:p>
            <a:pPr marL="225377" indent="-225377">
              <a:buFontTx/>
              <a:buChar char="•"/>
            </a:pPr>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p:cNvSpPr>
            <a:spLocks noGrp="1" noChangeArrowheads="1"/>
          </p:cNvSpPr>
          <p:nvPr>
            <p:ph type="hdr" sz="quarter"/>
          </p:nvPr>
        </p:nvSpPr>
        <p:spPr>
          <a:noFill/>
        </p:spPr>
        <p:txBody>
          <a:bodyPr/>
          <a:lstStyle/>
          <a:p>
            <a:r>
              <a:rPr lang="en-US" smtClean="0"/>
              <a:t>Solutions Engineering Fundamentals: Java</a:t>
            </a:r>
          </a:p>
        </p:txBody>
      </p:sp>
      <p:sp>
        <p:nvSpPr>
          <p:cNvPr id="98307" name="Rectangle 6"/>
          <p:cNvSpPr>
            <a:spLocks noGrp="1" noChangeArrowheads="1"/>
          </p:cNvSpPr>
          <p:nvPr>
            <p:ph type="ftr" sz="quarter" idx="4"/>
          </p:nvPr>
        </p:nvSpPr>
        <p:spPr>
          <a:noFill/>
        </p:spPr>
        <p:txBody>
          <a:bodyPr/>
          <a:lstStyle/>
          <a:p>
            <a:endParaRPr lang="en-US" smtClean="0"/>
          </a:p>
        </p:txBody>
      </p:sp>
      <p:sp>
        <p:nvSpPr>
          <p:cNvPr id="98308" name="Rectangle 7"/>
          <p:cNvSpPr>
            <a:spLocks noGrp="1" noChangeArrowheads="1"/>
          </p:cNvSpPr>
          <p:nvPr>
            <p:ph type="sldNum" sz="quarter" idx="5"/>
          </p:nvPr>
        </p:nvSpPr>
        <p:spPr>
          <a:noFill/>
        </p:spPr>
        <p:txBody>
          <a:bodyPr/>
          <a:lstStyle/>
          <a:p>
            <a:fld id="{866F34F6-A61A-4260-84C5-7C4C4E1C5E34}" type="slidenum">
              <a:rPr lang="en-US" smtClean="0"/>
              <a:pPr/>
              <a:t>52</a:t>
            </a:fld>
            <a:endParaRPr lang="en-US" smtClean="0"/>
          </a:p>
        </p:txBody>
      </p:sp>
      <p:sp>
        <p:nvSpPr>
          <p:cNvPr id="98309" name="Rectangle 2"/>
          <p:cNvSpPr>
            <a:spLocks noGrp="1" noRot="1" noChangeAspect="1" noChangeArrowheads="1" noTextEdit="1"/>
          </p:cNvSpPr>
          <p:nvPr>
            <p:ph type="sldImg"/>
          </p:nvPr>
        </p:nvSpPr>
        <p:spPr>
          <a:xfrm>
            <a:off x="2071688" y="692150"/>
            <a:ext cx="2733675" cy="2051050"/>
          </a:xfrm>
          <a:ln/>
        </p:spPr>
      </p:sp>
      <p:sp>
        <p:nvSpPr>
          <p:cNvPr id="98310" name="Rectangle 3"/>
          <p:cNvSpPr>
            <a:spLocks noGrp="1" noChangeArrowheads="1"/>
          </p:cNvSpPr>
          <p:nvPr>
            <p:ph type="body" idx="1"/>
          </p:nvPr>
        </p:nvSpPr>
        <p:spPr>
          <a:noFill/>
          <a:ln w="9525"/>
        </p:spPr>
        <p:txBody>
          <a:bodyPr/>
          <a:lstStyle/>
          <a:p>
            <a:pPr marL="175293" indent="-175293">
              <a:buFontTx/>
              <a:buChar char="•"/>
            </a:pPr>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4"/>
          <p:cNvSpPr>
            <a:spLocks noGrp="1" noChangeArrowheads="1"/>
          </p:cNvSpPr>
          <p:nvPr>
            <p:ph type="hdr" sz="quarter"/>
          </p:nvPr>
        </p:nvSpPr>
        <p:spPr>
          <a:noFill/>
        </p:spPr>
        <p:txBody>
          <a:bodyPr/>
          <a:lstStyle/>
          <a:p>
            <a:r>
              <a:rPr lang="en-US" smtClean="0"/>
              <a:t>Solutions Engineering Fundamentals: Java</a:t>
            </a:r>
          </a:p>
        </p:txBody>
      </p:sp>
      <p:sp>
        <p:nvSpPr>
          <p:cNvPr id="99331" name="Rectangle 6"/>
          <p:cNvSpPr>
            <a:spLocks noGrp="1" noChangeArrowheads="1"/>
          </p:cNvSpPr>
          <p:nvPr>
            <p:ph type="ftr" sz="quarter" idx="4"/>
          </p:nvPr>
        </p:nvSpPr>
        <p:spPr>
          <a:noFill/>
        </p:spPr>
        <p:txBody>
          <a:bodyPr/>
          <a:lstStyle/>
          <a:p>
            <a:endParaRPr lang="en-US" smtClean="0"/>
          </a:p>
        </p:txBody>
      </p:sp>
      <p:sp>
        <p:nvSpPr>
          <p:cNvPr id="99332" name="Rectangle 7"/>
          <p:cNvSpPr>
            <a:spLocks noGrp="1" noChangeArrowheads="1"/>
          </p:cNvSpPr>
          <p:nvPr>
            <p:ph type="sldNum" sz="quarter" idx="5"/>
          </p:nvPr>
        </p:nvSpPr>
        <p:spPr>
          <a:noFill/>
        </p:spPr>
        <p:txBody>
          <a:bodyPr/>
          <a:lstStyle/>
          <a:p>
            <a:fld id="{3EBD56DB-570A-4A3E-9A79-A642E6D5AAB1}" type="slidenum">
              <a:rPr lang="en-US" smtClean="0"/>
              <a:pPr/>
              <a:t>53</a:t>
            </a:fld>
            <a:endParaRPr lang="en-US" smtClean="0"/>
          </a:p>
        </p:txBody>
      </p:sp>
      <p:sp>
        <p:nvSpPr>
          <p:cNvPr id="99333" name="Rectangle 2"/>
          <p:cNvSpPr>
            <a:spLocks noGrp="1" noRot="1" noChangeAspect="1" noChangeArrowheads="1" noTextEdit="1"/>
          </p:cNvSpPr>
          <p:nvPr>
            <p:ph type="sldImg"/>
          </p:nvPr>
        </p:nvSpPr>
        <p:spPr>
          <a:xfrm>
            <a:off x="2071688" y="692150"/>
            <a:ext cx="2733675" cy="2051050"/>
          </a:xfrm>
          <a:ln/>
        </p:spPr>
      </p:sp>
      <p:sp>
        <p:nvSpPr>
          <p:cNvPr id="99334" name="Rectangle 3"/>
          <p:cNvSpPr>
            <a:spLocks noGrp="1" noChangeArrowheads="1"/>
          </p:cNvSpPr>
          <p:nvPr>
            <p:ph type="body" idx="1"/>
          </p:nvPr>
        </p:nvSpPr>
        <p:spPr>
          <a:noFill/>
          <a:ln w="9525"/>
        </p:spPr>
        <p:txBody>
          <a:bodyPr/>
          <a:lstStyle/>
          <a:p>
            <a:pPr marL="112688" indent="-112688">
              <a:buFontTx/>
              <a:buNone/>
            </a:pPr>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
          <p:cNvSpPr>
            <a:spLocks noGrp="1" noChangeArrowheads="1"/>
          </p:cNvSpPr>
          <p:nvPr>
            <p:ph type="hdr" sz="quarter"/>
          </p:nvPr>
        </p:nvSpPr>
        <p:spPr>
          <a:noFill/>
        </p:spPr>
        <p:txBody>
          <a:bodyPr/>
          <a:lstStyle/>
          <a:p>
            <a:r>
              <a:rPr lang="en-US" smtClean="0"/>
              <a:t>Solutions Engineering Fundamentals: Java</a:t>
            </a:r>
          </a:p>
        </p:txBody>
      </p:sp>
      <p:sp>
        <p:nvSpPr>
          <p:cNvPr id="100355" name="Rectangle 6"/>
          <p:cNvSpPr>
            <a:spLocks noGrp="1" noChangeArrowheads="1"/>
          </p:cNvSpPr>
          <p:nvPr>
            <p:ph type="ftr" sz="quarter" idx="4"/>
          </p:nvPr>
        </p:nvSpPr>
        <p:spPr>
          <a:noFill/>
        </p:spPr>
        <p:txBody>
          <a:bodyPr/>
          <a:lstStyle/>
          <a:p>
            <a:endParaRPr lang="en-US" smtClean="0"/>
          </a:p>
        </p:txBody>
      </p:sp>
      <p:sp>
        <p:nvSpPr>
          <p:cNvPr id="100356" name="Rectangle 7"/>
          <p:cNvSpPr>
            <a:spLocks noGrp="1" noChangeArrowheads="1"/>
          </p:cNvSpPr>
          <p:nvPr>
            <p:ph type="sldNum" sz="quarter" idx="5"/>
          </p:nvPr>
        </p:nvSpPr>
        <p:spPr>
          <a:noFill/>
        </p:spPr>
        <p:txBody>
          <a:bodyPr/>
          <a:lstStyle/>
          <a:p>
            <a:fld id="{3829D108-06C4-486C-86BA-E449EC98A59D}" type="slidenum">
              <a:rPr lang="en-US" smtClean="0"/>
              <a:pPr/>
              <a:t>54</a:t>
            </a:fld>
            <a:endParaRPr lang="en-US" smtClean="0"/>
          </a:p>
        </p:txBody>
      </p:sp>
      <p:sp>
        <p:nvSpPr>
          <p:cNvPr id="100357" name="Rectangle 2"/>
          <p:cNvSpPr>
            <a:spLocks noGrp="1" noRot="1" noChangeAspect="1" noChangeArrowheads="1" noTextEdit="1"/>
          </p:cNvSpPr>
          <p:nvPr>
            <p:ph type="sldImg"/>
          </p:nvPr>
        </p:nvSpPr>
        <p:spPr>
          <a:xfrm>
            <a:off x="2071688" y="692150"/>
            <a:ext cx="2733675" cy="2051050"/>
          </a:xfrm>
          <a:ln/>
        </p:spPr>
      </p:sp>
      <p:sp>
        <p:nvSpPr>
          <p:cNvPr id="100358" name="Rectangle 3"/>
          <p:cNvSpPr>
            <a:spLocks noGrp="1" noChangeArrowheads="1"/>
          </p:cNvSpPr>
          <p:nvPr>
            <p:ph type="body" idx="1"/>
          </p:nvPr>
        </p:nvSpPr>
        <p:spPr>
          <a:noFill/>
          <a:ln w="9525"/>
        </p:spPr>
        <p:txBody>
          <a:bodyPr/>
          <a:lstStyle/>
          <a:p>
            <a:pPr marL="112688" indent="-112688"/>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4"/>
          <p:cNvSpPr>
            <a:spLocks noGrp="1" noChangeArrowheads="1"/>
          </p:cNvSpPr>
          <p:nvPr>
            <p:ph type="hdr" sz="quarter"/>
          </p:nvPr>
        </p:nvSpPr>
        <p:spPr>
          <a:noFill/>
        </p:spPr>
        <p:txBody>
          <a:bodyPr/>
          <a:lstStyle/>
          <a:p>
            <a:r>
              <a:rPr lang="en-US" smtClean="0"/>
              <a:t>Solutions Engineering Fundamentals: Java</a:t>
            </a:r>
          </a:p>
        </p:txBody>
      </p:sp>
      <p:sp>
        <p:nvSpPr>
          <p:cNvPr id="101379" name="Rectangle 6"/>
          <p:cNvSpPr>
            <a:spLocks noGrp="1" noChangeArrowheads="1"/>
          </p:cNvSpPr>
          <p:nvPr>
            <p:ph type="ftr" sz="quarter" idx="4"/>
          </p:nvPr>
        </p:nvSpPr>
        <p:spPr>
          <a:noFill/>
        </p:spPr>
        <p:txBody>
          <a:bodyPr/>
          <a:lstStyle/>
          <a:p>
            <a:endParaRPr lang="en-US" smtClean="0"/>
          </a:p>
        </p:txBody>
      </p:sp>
      <p:sp>
        <p:nvSpPr>
          <p:cNvPr id="101380" name="Rectangle 7"/>
          <p:cNvSpPr>
            <a:spLocks noGrp="1" noChangeArrowheads="1"/>
          </p:cNvSpPr>
          <p:nvPr>
            <p:ph type="sldNum" sz="quarter" idx="5"/>
          </p:nvPr>
        </p:nvSpPr>
        <p:spPr>
          <a:noFill/>
        </p:spPr>
        <p:txBody>
          <a:bodyPr/>
          <a:lstStyle/>
          <a:p>
            <a:fld id="{A3D608F9-14DB-4180-85D8-1EB22BE95BD5}" type="slidenum">
              <a:rPr lang="en-US" smtClean="0"/>
              <a:pPr/>
              <a:t>55</a:t>
            </a:fld>
            <a:endParaRPr lang="en-US" smtClean="0"/>
          </a:p>
        </p:txBody>
      </p:sp>
      <p:sp>
        <p:nvSpPr>
          <p:cNvPr id="101381" name="Rectangle 2"/>
          <p:cNvSpPr>
            <a:spLocks noGrp="1" noRot="1" noChangeAspect="1" noChangeArrowheads="1" noTextEdit="1"/>
          </p:cNvSpPr>
          <p:nvPr>
            <p:ph type="sldImg"/>
          </p:nvPr>
        </p:nvSpPr>
        <p:spPr>
          <a:xfrm>
            <a:off x="2071688" y="692150"/>
            <a:ext cx="2733675" cy="2051050"/>
          </a:xfrm>
          <a:ln/>
        </p:spPr>
      </p:sp>
      <p:sp>
        <p:nvSpPr>
          <p:cNvPr id="101382" name="Rectangle 3"/>
          <p:cNvSpPr>
            <a:spLocks noGrp="1" noChangeArrowheads="1"/>
          </p:cNvSpPr>
          <p:nvPr>
            <p:ph type="body" idx="1"/>
          </p:nvPr>
        </p:nvSpPr>
        <p:spPr>
          <a:noFill/>
          <a:ln w="9525"/>
        </p:spPr>
        <p:txBody>
          <a:bodyPr/>
          <a:lstStyle/>
          <a:p>
            <a:pPr marL="175293" indent="-175293">
              <a:buFontTx/>
              <a:buChar char="•"/>
            </a:pPr>
            <a:endParaRPr lang="en-US"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4"/>
          <p:cNvSpPr>
            <a:spLocks noGrp="1" noChangeArrowheads="1"/>
          </p:cNvSpPr>
          <p:nvPr>
            <p:ph type="hdr" sz="quarter"/>
          </p:nvPr>
        </p:nvSpPr>
        <p:spPr>
          <a:noFill/>
        </p:spPr>
        <p:txBody>
          <a:bodyPr/>
          <a:lstStyle/>
          <a:p>
            <a:r>
              <a:rPr lang="en-US" smtClean="0"/>
              <a:t>Solutions Engineering Fundamentals: Java</a:t>
            </a:r>
          </a:p>
        </p:txBody>
      </p:sp>
      <p:sp>
        <p:nvSpPr>
          <p:cNvPr id="102403" name="Rectangle 6"/>
          <p:cNvSpPr>
            <a:spLocks noGrp="1" noChangeArrowheads="1"/>
          </p:cNvSpPr>
          <p:nvPr>
            <p:ph type="ftr" sz="quarter" idx="4"/>
          </p:nvPr>
        </p:nvSpPr>
        <p:spPr>
          <a:noFill/>
        </p:spPr>
        <p:txBody>
          <a:bodyPr/>
          <a:lstStyle/>
          <a:p>
            <a:endParaRPr lang="en-US" smtClean="0"/>
          </a:p>
        </p:txBody>
      </p:sp>
      <p:sp>
        <p:nvSpPr>
          <p:cNvPr id="102404" name="Rectangle 7"/>
          <p:cNvSpPr>
            <a:spLocks noGrp="1" noChangeArrowheads="1"/>
          </p:cNvSpPr>
          <p:nvPr>
            <p:ph type="sldNum" sz="quarter" idx="5"/>
          </p:nvPr>
        </p:nvSpPr>
        <p:spPr>
          <a:noFill/>
        </p:spPr>
        <p:txBody>
          <a:bodyPr/>
          <a:lstStyle/>
          <a:p>
            <a:fld id="{586434AF-C082-46D3-A518-FA2B2A84B648}" type="slidenum">
              <a:rPr lang="en-US" smtClean="0"/>
              <a:pPr/>
              <a:t>56</a:t>
            </a:fld>
            <a:endParaRPr lang="en-US" smtClean="0"/>
          </a:p>
        </p:txBody>
      </p:sp>
      <p:sp>
        <p:nvSpPr>
          <p:cNvPr id="102405" name="Rectangle 2"/>
          <p:cNvSpPr>
            <a:spLocks noGrp="1" noRot="1" noChangeAspect="1" noChangeArrowheads="1" noTextEdit="1"/>
          </p:cNvSpPr>
          <p:nvPr>
            <p:ph type="sldImg"/>
          </p:nvPr>
        </p:nvSpPr>
        <p:spPr>
          <a:xfrm>
            <a:off x="2071688" y="692150"/>
            <a:ext cx="2733675" cy="2051050"/>
          </a:xfrm>
          <a:ln/>
        </p:spPr>
      </p:sp>
      <p:sp>
        <p:nvSpPr>
          <p:cNvPr id="102406" name="Rectangle 3"/>
          <p:cNvSpPr>
            <a:spLocks noGrp="1" noChangeArrowheads="1"/>
          </p:cNvSpPr>
          <p:nvPr>
            <p:ph type="body" idx="1"/>
          </p:nvPr>
        </p:nvSpPr>
        <p:spPr>
          <a:noFill/>
          <a:ln w="9525"/>
        </p:spPr>
        <p:txBody>
          <a:bodyPr/>
          <a:lstStyle/>
          <a:p>
            <a:pPr marL="175293" indent="-175293"/>
            <a:endParaRPr lang="en-US"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Grp="1" noChangeArrowheads="1"/>
          </p:cNvSpPr>
          <p:nvPr>
            <p:ph type="hdr" sz="quarter"/>
          </p:nvPr>
        </p:nvSpPr>
        <p:spPr>
          <a:noFill/>
        </p:spPr>
        <p:txBody>
          <a:bodyPr/>
          <a:lstStyle/>
          <a:p>
            <a:r>
              <a:rPr lang="en-US" smtClean="0"/>
              <a:t>Solutions Engineering Fundamentals: Java</a:t>
            </a:r>
          </a:p>
        </p:txBody>
      </p:sp>
      <p:sp>
        <p:nvSpPr>
          <p:cNvPr id="103427" name="Rectangle 6"/>
          <p:cNvSpPr>
            <a:spLocks noGrp="1" noChangeArrowheads="1"/>
          </p:cNvSpPr>
          <p:nvPr>
            <p:ph type="ftr" sz="quarter" idx="4"/>
          </p:nvPr>
        </p:nvSpPr>
        <p:spPr>
          <a:noFill/>
        </p:spPr>
        <p:txBody>
          <a:bodyPr/>
          <a:lstStyle/>
          <a:p>
            <a:endParaRPr lang="en-US" smtClean="0"/>
          </a:p>
        </p:txBody>
      </p:sp>
      <p:sp>
        <p:nvSpPr>
          <p:cNvPr id="103428" name="Rectangle 7"/>
          <p:cNvSpPr>
            <a:spLocks noGrp="1" noChangeArrowheads="1"/>
          </p:cNvSpPr>
          <p:nvPr>
            <p:ph type="sldNum" sz="quarter" idx="5"/>
          </p:nvPr>
        </p:nvSpPr>
        <p:spPr>
          <a:noFill/>
        </p:spPr>
        <p:txBody>
          <a:bodyPr/>
          <a:lstStyle/>
          <a:p>
            <a:fld id="{2F7CAE0E-082F-45CF-BBA4-C61A9EF51A56}" type="slidenum">
              <a:rPr lang="en-US" smtClean="0"/>
              <a:pPr/>
              <a:t>57</a:t>
            </a:fld>
            <a:endParaRPr lang="en-US" smtClean="0"/>
          </a:p>
        </p:txBody>
      </p:sp>
      <p:sp>
        <p:nvSpPr>
          <p:cNvPr id="103429" name="Rectangle 2"/>
          <p:cNvSpPr>
            <a:spLocks noGrp="1" noRot="1" noChangeAspect="1" noChangeArrowheads="1" noTextEdit="1"/>
          </p:cNvSpPr>
          <p:nvPr>
            <p:ph type="sldImg"/>
          </p:nvPr>
        </p:nvSpPr>
        <p:spPr>
          <a:xfrm>
            <a:off x="2071688" y="692150"/>
            <a:ext cx="2733675" cy="2051050"/>
          </a:xfrm>
          <a:ln/>
        </p:spPr>
      </p:sp>
      <p:sp>
        <p:nvSpPr>
          <p:cNvPr id="103430" name="Rectangle 3"/>
          <p:cNvSpPr>
            <a:spLocks noGrp="1" noChangeArrowheads="1"/>
          </p:cNvSpPr>
          <p:nvPr>
            <p:ph type="body" idx="1"/>
          </p:nvPr>
        </p:nvSpPr>
        <p:spPr>
          <a:noFill/>
          <a:ln w="9525"/>
        </p:spPr>
        <p:txBody>
          <a:bodyPr/>
          <a:lstStyle/>
          <a:p>
            <a:endParaRPr lang="en-US"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4"/>
          <p:cNvSpPr>
            <a:spLocks noGrp="1" noChangeArrowheads="1"/>
          </p:cNvSpPr>
          <p:nvPr>
            <p:ph type="hdr" sz="quarter"/>
          </p:nvPr>
        </p:nvSpPr>
        <p:spPr>
          <a:noFill/>
        </p:spPr>
        <p:txBody>
          <a:bodyPr/>
          <a:lstStyle/>
          <a:p>
            <a:r>
              <a:rPr lang="en-US" smtClean="0"/>
              <a:t>Solutions Engineering Fundamentals: Java</a:t>
            </a:r>
          </a:p>
        </p:txBody>
      </p:sp>
      <p:sp>
        <p:nvSpPr>
          <p:cNvPr id="104451" name="Rectangle 6"/>
          <p:cNvSpPr>
            <a:spLocks noGrp="1" noChangeArrowheads="1"/>
          </p:cNvSpPr>
          <p:nvPr>
            <p:ph type="ftr" sz="quarter" idx="4"/>
          </p:nvPr>
        </p:nvSpPr>
        <p:spPr>
          <a:noFill/>
        </p:spPr>
        <p:txBody>
          <a:bodyPr/>
          <a:lstStyle/>
          <a:p>
            <a:endParaRPr lang="en-US" smtClean="0"/>
          </a:p>
        </p:txBody>
      </p:sp>
      <p:sp>
        <p:nvSpPr>
          <p:cNvPr id="104452" name="Rectangle 7"/>
          <p:cNvSpPr>
            <a:spLocks noGrp="1" noChangeArrowheads="1"/>
          </p:cNvSpPr>
          <p:nvPr>
            <p:ph type="sldNum" sz="quarter" idx="5"/>
          </p:nvPr>
        </p:nvSpPr>
        <p:spPr>
          <a:noFill/>
        </p:spPr>
        <p:txBody>
          <a:bodyPr/>
          <a:lstStyle/>
          <a:p>
            <a:fld id="{A3B04C75-A110-415D-879C-ED65BFAFF190}" type="slidenum">
              <a:rPr lang="en-US" smtClean="0"/>
              <a:pPr/>
              <a:t>58</a:t>
            </a:fld>
            <a:endParaRPr lang="en-US" smtClean="0"/>
          </a:p>
        </p:txBody>
      </p:sp>
      <p:sp>
        <p:nvSpPr>
          <p:cNvPr id="104453" name="Rectangle 2"/>
          <p:cNvSpPr>
            <a:spLocks noGrp="1" noRot="1" noChangeAspect="1" noChangeArrowheads="1" noTextEdit="1"/>
          </p:cNvSpPr>
          <p:nvPr>
            <p:ph type="sldImg"/>
          </p:nvPr>
        </p:nvSpPr>
        <p:spPr>
          <a:xfrm>
            <a:off x="2071688" y="692150"/>
            <a:ext cx="2733675" cy="2051050"/>
          </a:xfrm>
          <a:ln/>
        </p:spPr>
      </p:sp>
      <p:sp>
        <p:nvSpPr>
          <p:cNvPr id="104454" name="Rectangle 3"/>
          <p:cNvSpPr>
            <a:spLocks noGrp="1" noChangeArrowheads="1"/>
          </p:cNvSpPr>
          <p:nvPr>
            <p:ph type="body" idx="1"/>
          </p:nvPr>
        </p:nvSpPr>
        <p:spPr>
          <a:noFill/>
          <a:ln w="9525"/>
        </p:spPr>
        <p:txBody>
          <a:bodyPr/>
          <a:lstStyle/>
          <a:p>
            <a:pPr marL="175293" indent="-175293"/>
            <a:endParaRPr lang="en-US"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4"/>
          <p:cNvSpPr>
            <a:spLocks noGrp="1" noChangeArrowheads="1"/>
          </p:cNvSpPr>
          <p:nvPr>
            <p:ph type="hdr" sz="quarter"/>
          </p:nvPr>
        </p:nvSpPr>
        <p:spPr>
          <a:noFill/>
        </p:spPr>
        <p:txBody>
          <a:bodyPr/>
          <a:lstStyle/>
          <a:p>
            <a:r>
              <a:rPr lang="en-US" smtClean="0"/>
              <a:t>Solutions Engineering Fundamentals: Java</a:t>
            </a:r>
          </a:p>
        </p:txBody>
      </p:sp>
      <p:sp>
        <p:nvSpPr>
          <p:cNvPr id="105475" name="Rectangle 6"/>
          <p:cNvSpPr>
            <a:spLocks noGrp="1" noChangeArrowheads="1"/>
          </p:cNvSpPr>
          <p:nvPr>
            <p:ph type="ftr" sz="quarter" idx="4"/>
          </p:nvPr>
        </p:nvSpPr>
        <p:spPr>
          <a:noFill/>
        </p:spPr>
        <p:txBody>
          <a:bodyPr/>
          <a:lstStyle/>
          <a:p>
            <a:endParaRPr lang="en-US" smtClean="0"/>
          </a:p>
        </p:txBody>
      </p:sp>
      <p:sp>
        <p:nvSpPr>
          <p:cNvPr id="105476" name="Rectangle 7"/>
          <p:cNvSpPr>
            <a:spLocks noGrp="1" noChangeArrowheads="1"/>
          </p:cNvSpPr>
          <p:nvPr>
            <p:ph type="sldNum" sz="quarter" idx="5"/>
          </p:nvPr>
        </p:nvSpPr>
        <p:spPr>
          <a:noFill/>
        </p:spPr>
        <p:txBody>
          <a:bodyPr/>
          <a:lstStyle/>
          <a:p>
            <a:fld id="{78E16AA4-797C-439C-B84B-A1BA1D10045C}" type="slidenum">
              <a:rPr lang="en-US" smtClean="0"/>
              <a:pPr/>
              <a:t>59</a:t>
            </a:fld>
            <a:endParaRPr lang="en-US" smtClean="0"/>
          </a:p>
        </p:txBody>
      </p:sp>
      <p:sp>
        <p:nvSpPr>
          <p:cNvPr id="105477" name="Rectangle 2"/>
          <p:cNvSpPr>
            <a:spLocks noGrp="1" noRot="1" noChangeAspect="1" noChangeArrowheads="1" noTextEdit="1"/>
          </p:cNvSpPr>
          <p:nvPr>
            <p:ph type="sldImg"/>
          </p:nvPr>
        </p:nvSpPr>
        <p:spPr>
          <a:xfrm>
            <a:off x="2071688" y="692150"/>
            <a:ext cx="2733675" cy="2051050"/>
          </a:xfrm>
          <a:ln/>
        </p:spPr>
      </p:sp>
      <p:sp>
        <p:nvSpPr>
          <p:cNvPr id="105478" name="Rectangle 3"/>
          <p:cNvSpPr>
            <a:spLocks noGrp="1" noChangeArrowheads="1"/>
          </p:cNvSpPr>
          <p:nvPr>
            <p:ph type="body" idx="1"/>
          </p:nvPr>
        </p:nvSpPr>
        <p:spPr>
          <a:noFill/>
          <a:ln w="9525"/>
        </p:spPr>
        <p:txBody>
          <a:bodyPr/>
          <a:lstStyle/>
          <a:p>
            <a:pPr marL="175293" indent="-175293"/>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38915" name="Rectangle 5"/>
          <p:cNvSpPr>
            <a:spLocks noGrp="1" noChangeArrowheads="1"/>
          </p:cNvSpPr>
          <p:nvPr>
            <p:ph type="sldNum" sz="quarter" idx="5"/>
          </p:nvPr>
        </p:nvSpPr>
        <p:spPr>
          <a:noFill/>
        </p:spPr>
        <p:txBody>
          <a:bodyPr/>
          <a:lstStyle/>
          <a:p>
            <a:fld id="{C5474B83-2CE6-4A2C-8FBE-AB363C17B9DC}" type="slidenum">
              <a:rPr lang="en-US" smtClean="0"/>
              <a:pPr/>
              <a:t>6</a:t>
            </a:fld>
            <a:endParaRPr lang="en-US" smtClean="0"/>
          </a:p>
        </p:txBody>
      </p:sp>
      <p:sp>
        <p:nvSpPr>
          <p:cNvPr id="38916" name="Rectangle 7"/>
          <p:cNvSpPr>
            <a:spLocks noGrp="1" noChangeArrowheads="1"/>
          </p:cNvSpPr>
          <p:nvPr>
            <p:ph type="hdr" sz="quarter"/>
          </p:nvPr>
        </p:nvSpPr>
        <p:spPr>
          <a:noFill/>
        </p:spPr>
        <p:txBody>
          <a:bodyPr/>
          <a:lstStyle/>
          <a:p>
            <a:r>
              <a:rPr lang="en-US" smtClean="0"/>
              <a:t>Solutions Engineering Fundamentals: Java</a:t>
            </a:r>
          </a:p>
        </p:txBody>
      </p:sp>
      <p:sp>
        <p:nvSpPr>
          <p:cNvPr id="38917" name="Rectangle 2"/>
          <p:cNvSpPr>
            <a:spLocks noGrp="1" noRot="1" noChangeAspect="1" noChangeArrowheads="1" noTextEdit="1"/>
          </p:cNvSpPr>
          <p:nvPr>
            <p:ph type="sldImg"/>
          </p:nvPr>
        </p:nvSpPr>
        <p:spPr>
          <a:xfrm>
            <a:off x="2096704" y="691483"/>
            <a:ext cx="2683162" cy="2052348"/>
          </a:xfrm>
          <a:ln/>
        </p:spPr>
      </p:sp>
      <p:sp>
        <p:nvSpPr>
          <p:cNvPr id="38918" name="Rectangle 3"/>
          <p:cNvSpPr>
            <a:spLocks noGrp="1" noChangeArrowheads="1"/>
          </p:cNvSpPr>
          <p:nvPr>
            <p:ph type="body" idx="1"/>
          </p:nvPr>
        </p:nvSpPr>
        <p:spPr>
          <a:noFill/>
          <a:ln w="9525"/>
        </p:spPr>
        <p:txBody>
          <a:bodyPr/>
          <a:lstStyle/>
          <a:p>
            <a:pPr marL="175293" indent="-175293">
              <a:buFontTx/>
              <a:buChar char="•"/>
            </a:pPr>
            <a:r>
              <a:rPr lang="en-US" dirty="0" smtClean="0"/>
              <a:t>JDK license details can be found in the Appendix section of this module. </a:t>
            </a:r>
          </a:p>
          <a:p>
            <a:pPr marL="175293" indent="-175293">
              <a:buFontTx/>
              <a:buChar char="•"/>
            </a:pPr>
            <a:r>
              <a:rPr lang="en-US" dirty="0" smtClean="0"/>
              <a:t>For the remainder of the course, JavaSE6 and the Eclipse IDE software will be used</a:t>
            </a:r>
          </a:p>
          <a:p>
            <a:pPr marL="175293" indent="-175293">
              <a:buFontTx/>
              <a:buChar char="•"/>
            </a:pPr>
            <a:r>
              <a:rPr lang="en-US" dirty="0" smtClean="0"/>
              <a:t>In Windows, by default it should go to C:\Program Files\Java\jdk1.6.0_04\ and C:\Program Files\Java\jre1.6.0_04 (the version numbers might change depending on what was downloaded)</a:t>
            </a:r>
          </a:p>
          <a:p>
            <a:pPr marL="175293" indent="-175293"/>
            <a:endParaRPr lang="en-US" dirty="0" smtClean="0"/>
          </a:p>
          <a:p>
            <a:pPr marL="175293" indent="-175293"/>
            <a:endParaRPr lang="en-US"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4"/>
          <p:cNvSpPr>
            <a:spLocks noGrp="1" noChangeArrowheads="1"/>
          </p:cNvSpPr>
          <p:nvPr>
            <p:ph type="hdr" sz="quarter"/>
          </p:nvPr>
        </p:nvSpPr>
        <p:spPr>
          <a:noFill/>
        </p:spPr>
        <p:txBody>
          <a:bodyPr/>
          <a:lstStyle/>
          <a:p>
            <a:r>
              <a:rPr lang="en-US" smtClean="0"/>
              <a:t>Solutions Engineering Fundamentals: Java</a:t>
            </a:r>
          </a:p>
        </p:txBody>
      </p:sp>
      <p:sp>
        <p:nvSpPr>
          <p:cNvPr id="106499" name="Rectangle 6"/>
          <p:cNvSpPr>
            <a:spLocks noGrp="1" noChangeArrowheads="1"/>
          </p:cNvSpPr>
          <p:nvPr>
            <p:ph type="ftr" sz="quarter" idx="4"/>
          </p:nvPr>
        </p:nvSpPr>
        <p:spPr>
          <a:noFill/>
        </p:spPr>
        <p:txBody>
          <a:bodyPr/>
          <a:lstStyle/>
          <a:p>
            <a:endParaRPr lang="en-US" smtClean="0"/>
          </a:p>
        </p:txBody>
      </p:sp>
      <p:sp>
        <p:nvSpPr>
          <p:cNvPr id="106500" name="Rectangle 7"/>
          <p:cNvSpPr>
            <a:spLocks noGrp="1" noChangeArrowheads="1"/>
          </p:cNvSpPr>
          <p:nvPr>
            <p:ph type="sldNum" sz="quarter" idx="5"/>
          </p:nvPr>
        </p:nvSpPr>
        <p:spPr>
          <a:noFill/>
        </p:spPr>
        <p:txBody>
          <a:bodyPr/>
          <a:lstStyle/>
          <a:p>
            <a:fld id="{DB95C30F-0892-4434-B0D6-68E62EBA0A6C}" type="slidenum">
              <a:rPr lang="en-US" smtClean="0"/>
              <a:pPr/>
              <a:t>60</a:t>
            </a:fld>
            <a:endParaRPr lang="en-US" smtClean="0"/>
          </a:p>
        </p:txBody>
      </p:sp>
      <p:sp>
        <p:nvSpPr>
          <p:cNvPr id="106501" name="Rectangle 2"/>
          <p:cNvSpPr>
            <a:spLocks noGrp="1" noRot="1" noChangeAspect="1" noChangeArrowheads="1" noTextEdit="1"/>
          </p:cNvSpPr>
          <p:nvPr>
            <p:ph type="sldImg"/>
          </p:nvPr>
        </p:nvSpPr>
        <p:spPr>
          <a:xfrm>
            <a:off x="2071688" y="692150"/>
            <a:ext cx="2733675" cy="2051050"/>
          </a:xfrm>
          <a:ln/>
        </p:spPr>
      </p:sp>
      <p:sp>
        <p:nvSpPr>
          <p:cNvPr id="106502"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4"/>
          <p:cNvSpPr>
            <a:spLocks noGrp="1" noChangeArrowheads="1"/>
          </p:cNvSpPr>
          <p:nvPr>
            <p:ph type="hdr" sz="quarter"/>
          </p:nvPr>
        </p:nvSpPr>
        <p:spPr>
          <a:noFill/>
        </p:spPr>
        <p:txBody>
          <a:bodyPr/>
          <a:lstStyle/>
          <a:p>
            <a:r>
              <a:rPr lang="en-US" smtClean="0"/>
              <a:t>Solutions Engineering Fundamentals: Java</a:t>
            </a:r>
          </a:p>
        </p:txBody>
      </p:sp>
      <p:sp>
        <p:nvSpPr>
          <p:cNvPr id="107523" name="Rectangle 6"/>
          <p:cNvSpPr>
            <a:spLocks noGrp="1" noChangeArrowheads="1"/>
          </p:cNvSpPr>
          <p:nvPr>
            <p:ph type="ftr" sz="quarter" idx="4"/>
          </p:nvPr>
        </p:nvSpPr>
        <p:spPr>
          <a:noFill/>
        </p:spPr>
        <p:txBody>
          <a:bodyPr/>
          <a:lstStyle/>
          <a:p>
            <a:endParaRPr lang="en-US" smtClean="0"/>
          </a:p>
        </p:txBody>
      </p:sp>
      <p:sp>
        <p:nvSpPr>
          <p:cNvPr id="107524" name="Rectangle 7"/>
          <p:cNvSpPr>
            <a:spLocks noGrp="1" noChangeArrowheads="1"/>
          </p:cNvSpPr>
          <p:nvPr>
            <p:ph type="sldNum" sz="quarter" idx="5"/>
          </p:nvPr>
        </p:nvSpPr>
        <p:spPr>
          <a:noFill/>
        </p:spPr>
        <p:txBody>
          <a:bodyPr/>
          <a:lstStyle/>
          <a:p>
            <a:fld id="{757B83AB-1BAE-4FFE-872C-EF7245929DC9}" type="slidenum">
              <a:rPr lang="en-US" smtClean="0"/>
              <a:pPr/>
              <a:t>61</a:t>
            </a:fld>
            <a:endParaRPr lang="en-US" smtClean="0"/>
          </a:p>
        </p:txBody>
      </p:sp>
      <p:sp>
        <p:nvSpPr>
          <p:cNvPr id="107525" name="Rectangle 2"/>
          <p:cNvSpPr>
            <a:spLocks noGrp="1" noRot="1" noChangeAspect="1" noChangeArrowheads="1" noTextEdit="1"/>
          </p:cNvSpPr>
          <p:nvPr>
            <p:ph type="sldImg"/>
          </p:nvPr>
        </p:nvSpPr>
        <p:spPr>
          <a:xfrm>
            <a:off x="2071688" y="692150"/>
            <a:ext cx="2733675" cy="2051050"/>
          </a:xfrm>
          <a:ln/>
        </p:spPr>
      </p:sp>
      <p:sp>
        <p:nvSpPr>
          <p:cNvPr id="107526"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4"/>
          <p:cNvSpPr>
            <a:spLocks noGrp="1" noChangeArrowheads="1"/>
          </p:cNvSpPr>
          <p:nvPr>
            <p:ph type="hdr" sz="quarter"/>
          </p:nvPr>
        </p:nvSpPr>
        <p:spPr>
          <a:noFill/>
        </p:spPr>
        <p:txBody>
          <a:bodyPr/>
          <a:lstStyle/>
          <a:p>
            <a:r>
              <a:rPr lang="en-US" smtClean="0"/>
              <a:t>Solutions Engineering Fundamentals: Java</a:t>
            </a:r>
          </a:p>
        </p:txBody>
      </p:sp>
      <p:sp>
        <p:nvSpPr>
          <p:cNvPr id="108547" name="Rectangle 6"/>
          <p:cNvSpPr>
            <a:spLocks noGrp="1" noChangeArrowheads="1"/>
          </p:cNvSpPr>
          <p:nvPr>
            <p:ph type="ftr" sz="quarter" idx="4"/>
          </p:nvPr>
        </p:nvSpPr>
        <p:spPr>
          <a:noFill/>
        </p:spPr>
        <p:txBody>
          <a:bodyPr/>
          <a:lstStyle/>
          <a:p>
            <a:endParaRPr lang="en-US" smtClean="0"/>
          </a:p>
        </p:txBody>
      </p:sp>
      <p:sp>
        <p:nvSpPr>
          <p:cNvPr id="108548" name="Rectangle 7"/>
          <p:cNvSpPr>
            <a:spLocks noGrp="1" noChangeArrowheads="1"/>
          </p:cNvSpPr>
          <p:nvPr>
            <p:ph type="sldNum" sz="quarter" idx="5"/>
          </p:nvPr>
        </p:nvSpPr>
        <p:spPr>
          <a:noFill/>
        </p:spPr>
        <p:txBody>
          <a:bodyPr/>
          <a:lstStyle/>
          <a:p>
            <a:fld id="{2C1D039E-E892-4CC2-9D58-37A124218446}" type="slidenum">
              <a:rPr lang="en-US" smtClean="0"/>
              <a:pPr/>
              <a:t>62</a:t>
            </a:fld>
            <a:endParaRPr lang="en-US" smtClean="0"/>
          </a:p>
        </p:txBody>
      </p:sp>
      <p:sp>
        <p:nvSpPr>
          <p:cNvPr id="108549" name="Rectangle 2"/>
          <p:cNvSpPr>
            <a:spLocks noGrp="1" noRot="1" noChangeAspect="1" noChangeArrowheads="1" noTextEdit="1"/>
          </p:cNvSpPr>
          <p:nvPr>
            <p:ph type="sldImg"/>
          </p:nvPr>
        </p:nvSpPr>
        <p:spPr>
          <a:xfrm>
            <a:off x="2071688" y="692150"/>
            <a:ext cx="2733675" cy="2051050"/>
          </a:xfrm>
          <a:ln/>
        </p:spPr>
      </p:sp>
      <p:sp>
        <p:nvSpPr>
          <p:cNvPr id="108550"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4"/>
          <p:cNvSpPr>
            <a:spLocks noGrp="1" noChangeArrowheads="1"/>
          </p:cNvSpPr>
          <p:nvPr>
            <p:ph type="hdr" sz="quarter"/>
          </p:nvPr>
        </p:nvSpPr>
        <p:spPr>
          <a:noFill/>
        </p:spPr>
        <p:txBody>
          <a:bodyPr/>
          <a:lstStyle/>
          <a:p>
            <a:r>
              <a:rPr lang="en-US" smtClean="0"/>
              <a:t>Solutions Engineering Fundamentals: Java</a:t>
            </a:r>
          </a:p>
        </p:txBody>
      </p:sp>
      <p:sp>
        <p:nvSpPr>
          <p:cNvPr id="109571" name="Rectangle 6"/>
          <p:cNvSpPr>
            <a:spLocks noGrp="1" noChangeArrowheads="1"/>
          </p:cNvSpPr>
          <p:nvPr>
            <p:ph type="ftr" sz="quarter" idx="4"/>
          </p:nvPr>
        </p:nvSpPr>
        <p:spPr>
          <a:noFill/>
        </p:spPr>
        <p:txBody>
          <a:bodyPr/>
          <a:lstStyle/>
          <a:p>
            <a:endParaRPr lang="en-US" smtClean="0"/>
          </a:p>
        </p:txBody>
      </p:sp>
      <p:sp>
        <p:nvSpPr>
          <p:cNvPr id="109572" name="Rectangle 7"/>
          <p:cNvSpPr>
            <a:spLocks noGrp="1" noChangeArrowheads="1"/>
          </p:cNvSpPr>
          <p:nvPr>
            <p:ph type="sldNum" sz="quarter" idx="5"/>
          </p:nvPr>
        </p:nvSpPr>
        <p:spPr>
          <a:noFill/>
        </p:spPr>
        <p:txBody>
          <a:bodyPr/>
          <a:lstStyle/>
          <a:p>
            <a:fld id="{DA99D017-FF71-43A1-907D-5DBD436FA820}" type="slidenum">
              <a:rPr lang="en-US" smtClean="0"/>
              <a:pPr/>
              <a:t>63</a:t>
            </a:fld>
            <a:endParaRPr lang="en-US" smtClean="0"/>
          </a:p>
        </p:txBody>
      </p:sp>
      <p:sp>
        <p:nvSpPr>
          <p:cNvPr id="109573" name="Rectangle 2"/>
          <p:cNvSpPr>
            <a:spLocks noGrp="1" noRot="1" noChangeAspect="1" noChangeArrowheads="1" noTextEdit="1"/>
          </p:cNvSpPr>
          <p:nvPr>
            <p:ph type="sldImg"/>
          </p:nvPr>
        </p:nvSpPr>
        <p:spPr>
          <a:xfrm>
            <a:off x="2071688" y="692150"/>
            <a:ext cx="2733675" cy="2051050"/>
          </a:xfrm>
          <a:ln/>
        </p:spPr>
      </p:sp>
      <p:sp>
        <p:nvSpPr>
          <p:cNvPr id="109574" name="Rectangle 3"/>
          <p:cNvSpPr>
            <a:spLocks noGrp="1" noChangeArrowheads="1"/>
          </p:cNvSpPr>
          <p:nvPr>
            <p:ph type="body" idx="1"/>
          </p:nvPr>
        </p:nvSpPr>
        <p:spPr>
          <a:noFill/>
          <a:ln w="9525"/>
        </p:spPr>
        <p:txBody>
          <a:bodyPr/>
          <a:lstStyle/>
          <a:p>
            <a:endParaRPr lang="en-US"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hdr" sz="quarter"/>
          </p:nvPr>
        </p:nvSpPr>
        <p:spPr>
          <a:noFill/>
        </p:spPr>
        <p:txBody>
          <a:bodyPr/>
          <a:lstStyle/>
          <a:p>
            <a:r>
              <a:rPr lang="en-US"/>
              <a:t>Solutions Engineering Fundamentals: Java</a:t>
            </a:r>
          </a:p>
        </p:txBody>
      </p:sp>
      <p:sp>
        <p:nvSpPr>
          <p:cNvPr id="37891" name="Rectangle 6"/>
          <p:cNvSpPr>
            <a:spLocks noGrp="1" noChangeArrowheads="1"/>
          </p:cNvSpPr>
          <p:nvPr>
            <p:ph type="ftr" sz="quarter" idx="4"/>
          </p:nvPr>
        </p:nvSpPr>
        <p:spPr>
          <a:noFill/>
        </p:spPr>
        <p:txBody>
          <a:bodyPr/>
          <a:lstStyle/>
          <a:p>
            <a:r>
              <a:rPr lang="en-US"/>
              <a:t>Course #Z16325</a:t>
            </a:r>
          </a:p>
          <a:p>
            <a:r>
              <a:rPr lang="en-US"/>
              <a:t>© 2009 Accenture All Rights Reserved.</a:t>
            </a:r>
          </a:p>
        </p:txBody>
      </p:sp>
      <p:sp>
        <p:nvSpPr>
          <p:cNvPr id="37892" name="Rectangle 7"/>
          <p:cNvSpPr>
            <a:spLocks noGrp="1" noChangeArrowheads="1"/>
          </p:cNvSpPr>
          <p:nvPr>
            <p:ph type="sldNum" sz="quarter" idx="5"/>
          </p:nvPr>
        </p:nvSpPr>
        <p:spPr>
          <a:noFill/>
        </p:spPr>
        <p:txBody>
          <a:bodyPr/>
          <a:lstStyle/>
          <a:p>
            <a:fld id="{7DB983E5-E98F-45F7-AF17-7924C2C80A16}" type="slidenum">
              <a:rPr lang="en-US"/>
              <a:pPr/>
              <a:t>64</a:t>
            </a:fld>
            <a:endParaRPr lang="en-US"/>
          </a:p>
        </p:txBody>
      </p:sp>
      <p:sp>
        <p:nvSpPr>
          <p:cNvPr id="37893" name="Rectangle 2"/>
          <p:cNvSpPr>
            <a:spLocks noGrp="1" noRot="1" noChangeAspect="1" noChangeArrowheads="1" noTextEdit="1"/>
          </p:cNvSpPr>
          <p:nvPr>
            <p:ph type="sldImg"/>
          </p:nvPr>
        </p:nvSpPr>
        <p:spPr>
          <a:xfrm>
            <a:off x="2071688" y="692150"/>
            <a:ext cx="2733675" cy="2051050"/>
          </a:xfrm>
          <a:ln/>
        </p:spPr>
      </p:sp>
      <p:sp>
        <p:nvSpPr>
          <p:cNvPr id="37894" name="Rectangle 3"/>
          <p:cNvSpPr>
            <a:spLocks noGrp="1" noChangeArrowheads="1"/>
          </p:cNvSpPr>
          <p:nvPr>
            <p:ph type="body" idx="1"/>
          </p:nvPr>
        </p:nvSpPr>
        <p:spPr>
          <a:xfrm>
            <a:off x="411604" y="2979063"/>
            <a:ext cx="6034792" cy="5479769"/>
          </a:xfrm>
          <a:noFill/>
          <a:ln w="9525"/>
        </p:spPr>
        <p:txBody>
          <a:bodyPr/>
          <a:lstStyle/>
          <a:p>
            <a:pPr marL="175293" indent="-175293">
              <a:lnSpc>
                <a:spcPct val="90000"/>
              </a:lnSpc>
              <a:buFontTx/>
              <a:buChar char="•"/>
            </a:pPr>
            <a:endParaRPr lang="en-US" dirty="0" smtClean="0">
              <a:solidFill>
                <a:srgbClr val="777777"/>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hdr" sz="quarter"/>
          </p:nvPr>
        </p:nvSpPr>
        <p:spPr>
          <a:noFill/>
        </p:spPr>
        <p:txBody>
          <a:bodyPr/>
          <a:lstStyle/>
          <a:p>
            <a:r>
              <a:rPr lang="en-US"/>
              <a:t>Solutions Engineering Fundamentals: Java</a:t>
            </a:r>
          </a:p>
        </p:txBody>
      </p:sp>
      <p:sp>
        <p:nvSpPr>
          <p:cNvPr id="38915" name="Rectangle 6"/>
          <p:cNvSpPr>
            <a:spLocks noGrp="1" noChangeArrowheads="1"/>
          </p:cNvSpPr>
          <p:nvPr>
            <p:ph type="ftr" sz="quarter" idx="4"/>
          </p:nvPr>
        </p:nvSpPr>
        <p:spPr>
          <a:noFill/>
        </p:spPr>
        <p:txBody>
          <a:bodyPr/>
          <a:lstStyle/>
          <a:p>
            <a:r>
              <a:rPr lang="en-US"/>
              <a:t>Course #Z16325</a:t>
            </a:r>
          </a:p>
          <a:p>
            <a:r>
              <a:rPr lang="en-US"/>
              <a:t>© 2009 Accenture All Rights Reserved.</a:t>
            </a:r>
          </a:p>
        </p:txBody>
      </p:sp>
      <p:sp>
        <p:nvSpPr>
          <p:cNvPr id="38916" name="Rectangle 7"/>
          <p:cNvSpPr>
            <a:spLocks noGrp="1" noChangeArrowheads="1"/>
          </p:cNvSpPr>
          <p:nvPr>
            <p:ph type="sldNum" sz="quarter" idx="5"/>
          </p:nvPr>
        </p:nvSpPr>
        <p:spPr>
          <a:noFill/>
        </p:spPr>
        <p:txBody>
          <a:bodyPr/>
          <a:lstStyle/>
          <a:p>
            <a:fld id="{2184AF86-4491-41AC-BA18-C2BE9F1B978C}" type="slidenum">
              <a:rPr lang="en-US"/>
              <a:pPr/>
              <a:t>69</a:t>
            </a:fld>
            <a:endParaRPr lang="en-US"/>
          </a:p>
        </p:txBody>
      </p:sp>
      <p:sp>
        <p:nvSpPr>
          <p:cNvPr id="38917" name="Rectangle 2"/>
          <p:cNvSpPr>
            <a:spLocks noGrp="1" noRot="1" noChangeAspect="1" noChangeArrowheads="1" noTextEdit="1"/>
          </p:cNvSpPr>
          <p:nvPr>
            <p:ph type="sldImg"/>
          </p:nvPr>
        </p:nvSpPr>
        <p:spPr>
          <a:xfrm>
            <a:off x="2071688" y="692150"/>
            <a:ext cx="2733675" cy="2051050"/>
          </a:xfrm>
          <a:ln/>
        </p:spPr>
      </p:sp>
      <p:sp>
        <p:nvSpPr>
          <p:cNvPr id="38918" name="Rectangle 3"/>
          <p:cNvSpPr>
            <a:spLocks noGrp="1" noChangeArrowheads="1"/>
          </p:cNvSpPr>
          <p:nvPr>
            <p:ph type="body" idx="1"/>
          </p:nvPr>
        </p:nvSpPr>
        <p:spPr>
          <a:xfrm>
            <a:off x="411604" y="2979063"/>
            <a:ext cx="6105972" cy="5479769"/>
          </a:xfrm>
          <a:noFill/>
          <a:ln w="9525"/>
        </p:spPr>
        <p:txBody>
          <a:bodyPr/>
          <a:lstStyle/>
          <a:p>
            <a:pPr marL="112688" indent="-112688">
              <a:lnSpc>
                <a:spcPct val="80000"/>
              </a:lnSpc>
              <a:buFontTx/>
              <a:buChar char="•"/>
            </a:pPr>
            <a:endParaRPr lang="en-US"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hdr" sz="quarter"/>
          </p:nvPr>
        </p:nvSpPr>
        <p:spPr>
          <a:noFill/>
        </p:spPr>
        <p:txBody>
          <a:bodyPr/>
          <a:lstStyle/>
          <a:p>
            <a:r>
              <a:rPr lang="en-US"/>
              <a:t>Solutions Engineering Fundamentals: Java</a:t>
            </a:r>
          </a:p>
        </p:txBody>
      </p:sp>
      <p:sp>
        <p:nvSpPr>
          <p:cNvPr id="39939" name="Rectangle 6"/>
          <p:cNvSpPr>
            <a:spLocks noGrp="1" noChangeArrowheads="1"/>
          </p:cNvSpPr>
          <p:nvPr>
            <p:ph type="ftr" sz="quarter" idx="4"/>
          </p:nvPr>
        </p:nvSpPr>
        <p:spPr>
          <a:noFill/>
        </p:spPr>
        <p:txBody>
          <a:bodyPr/>
          <a:lstStyle/>
          <a:p>
            <a:r>
              <a:rPr lang="en-US"/>
              <a:t>Course #Z16325</a:t>
            </a:r>
          </a:p>
          <a:p>
            <a:r>
              <a:rPr lang="en-US"/>
              <a:t>© 2009 Accenture All Rights Reserved.</a:t>
            </a:r>
          </a:p>
        </p:txBody>
      </p:sp>
      <p:sp>
        <p:nvSpPr>
          <p:cNvPr id="39940" name="Rectangle 7"/>
          <p:cNvSpPr>
            <a:spLocks noGrp="1" noChangeArrowheads="1"/>
          </p:cNvSpPr>
          <p:nvPr>
            <p:ph type="sldNum" sz="quarter" idx="5"/>
          </p:nvPr>
        </p:nvSpPr>
        <p:spPr>
          <a:noFill/>
        </p:spPr>
        <p:txBody>
          <a:bodyPr/>
          <a:lstStyle/>
          <a:p>
            <a:fld id="{90B3E81A-9153-4451-9F95-30AD777F8F72}" type="slidenum">
              <a:rPr lang="en-US"/>
              <a:pPr/>
              <a:t>70</a:t>
            </a:fld>
            <a:endParaRPr lang="en-US"/>
          </a:p>
        </p:txBody>
      </p:sp>
      <p:sp>
        <p:nvSpPr>
          <p:cNvPr id="39941" name="Rectangle 2"/>
          <p:cNvSpPr>
            <a:spLocks noGrp="1" noRot="1" noChangeAspect="1" noChangeArrowheads="1" noTextEdit="1"/>
          </p:cNvSpPr>
          <p:nvPr>
            <p:ph type="sldImg"/>
          </p:nvPr>
        </p:nvSpPr>
        <p:spPr>
          <a:xfrm>
            <a:off x="2071688" y="692150"/>
            <a:ext cx="2733675" cy="2051050"/>
          </a:xfrm>
          <a:ln/>
        </p:spPr>
      </p:sp>
      <p:sp>
        <p:nvSpPr>
          <p:cNvPr id="39942" name="Rectangle 3"/>
          <p:cNvSpPr>
            <a:spLocks noGrp="1" noChangeArrowheads="1"/>
          </p:cNvSpPr>
          <p:nvPr>
            <p:ph type="body" idx="1"/>
          </p:nvPr>
        </p:nvSpPr>
        <p:spPr>
          <a:noFill/>
          <a:ln w="9525"/>
        </p:spPr>
        <p:txBody>
          <a:bodyPr/>
          <a:lstStyle/>
          <a:p>
            <a:pPr marL="112688" indent="-112688">
              <a:buFontTx/>
              <a:buChar char="•"/>
            </a:pPr>
            <a:endParaRPr lang="en-US"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hdr" sz="quarter"/>
          </p:nvPr>
        </p:nvSpPr>
        <p:spPr>
          <a:noFill/>
        </p:spPr>
        <p:txBody>
          <a:bodyPr/>
          <a:lstStyle/>
          <a:p>
            <a:r>
              <a:rPr lang="en-US"/>
              <a:t>Solutions Engineering Fundamentals: Java</a:t>
            </a:r>
          </a:p>
        </p:txBody>
      </p:sp>
      <p:sp>
        <p:nvSpPr>
          <p:cNvPr id="40963" name="Rectangle 6"/>
          <p:cNvSpPr>
            <a:spLocks noGrp="1" noChangeArrowheads="1"/>
          </p:cNvSpPr>
          <p:nvPr>
            <p:ph type="ftr" sz="quarter" idx="4"/>
          </p:nvPr>
        </p:nvSpPr>
        <p:spPr>
          <a:noFill/>
        </p:spPr>
        <p:txBody>
          <a:bodyPr/>
          <a:lstStyle/>
          <a:p>
            <a:r>
              <a:rPr lang="en-US"/>
              <a:t>Course #Z16325</a:t>
            </a:r>
          </a:p>
          <a:p>
            <a:r>
              <a:rPr lang="en-US"/>
              <a:t>© 2009 Accenture All Rights Reserved.</a:t>
            </a:r>
          </a:p>
        </p:txBody>
      </p:sp>
      <p:sp>
        <p:nvSpPr>
          <p:cNvPr id="40964" name="Rectangle 7"/>
          <p:cNvSpPr>
            <a:spLocks noGrp="1" noChangeArrowheads="1"/>
          </p:cNvSpPr>
          <p:nvPr>
            <p:ph type="sldNum" sz="quarter" idx="5"/>
          </p:nvPr>
        </p:nvSpPr>
        <p:spPr>
          <a:noFill/>
        </p:spPr>
        <p:txBody>
          <a:bodyPr/>
          <a:lstStyle/>
          <a:p>
            <a:fld id="{327D8A73-C3BE-4197-90F6-72EA623349C3}" type="slidenum">
              <a:rPr lang="en-US"/>
              <a:pPr/>
              <a:t>71</a:t>
            </a:fld>
            <a:endParaRPr lang="en-US"/>
          </a:p>
        </p:txBody>
      </p:sp>
      <p:sp>
        <p:nvSpPr>
          <p:cNvPr id="40965" name="Rectangle 2"/>
          <p:cNvSpPr>
            <a:spLocks noGrp="1" noRot="1" noChangeAspect="1" noChangeArrowheads="1" noTextEdit="1"/>
          </p:cNvSpPr>
          <p:nvPr>
            <p:ph type="sldImg"/>
          </p:nvPr>
        </p:nvSpPr>
        <p:spPr>
          <a:xfrm>
            <a:off x="2071688" y="692150"/>
            <a:ext cx="2733675" cy="2051050"/>
          </a:xfrm>
          <a:ln/>
        </p:spPr>
      </p:sp>
      <p:sp>
        <p:nvSpPr>
          <p:cNvPr id="40966" name="Rectangle 3"/>
          <p:cNvSpPr>
            <a:spLocks noGrp="1" noChangeArrowheads="1"/>
          </p:cNvSpPr>
          <p:nvPr>
            <p:ph type="body" idx="1"/>
          </p:nvPr>
        </p:nvSpPr>
        <p:spPr>
          <a:noFill/>
          <a:ln w="9525"/>
        </p:spPr>
        <p:txBody>
          <a:bodyPr/>
          <a:lstStyle/>
          <a:p>
            <a:pPr marL="112688" indent="-112688"/>
            <a:endParaRPr lang="en-US"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hdr" sz="quarter"/>
          </p:nvPr>
        </p:nvSpPr>
        <p:spPr>
          <a:noFill/>
        </p:spPr>
        <p:txBody>
          <a:bodyPr/>
          <a:lstStyle/>
          <a:p>
            <a:r>
              <a:rPr lang="en-US"/>
              <a:t>Solutions Engineering Fundamentals: Java</a:t>
            </a:r>
          </a:p>
        </p:txBody>
      </p:sp>
      <p:sp>
        <p:nvSpPr>
          <p:cNvPr id="41987" name="Rectangle 6"/>
          <p:cNvSpPr>
            <a:spLocks noGrp="1" noChangeArrowheads="1"/>
          </p:cNvSpPr>
          <p:nvPr>
            <p:ph type="ftr" sz="quarter" idx="4"/>
          </p:nvPr>
        </p:nvSpPr>
        <p:spPr>
          <a:noFill/>
        </p:spPr>
        <p:txBody>
          <a:bodyPr/>
          <a:lstStyle/>
          <a:p>
            <a:r>
              <a:rPr lang="en-US"/>
              <a:t>Course #Z16325</a:t>
            </a:r>
          </a:p>
          <a:p>
            <a:r>
              <a:rPr lang="en-US"/>
              <a:t>© 2009 Accenture All Rights Reserved.</a:t>
            </a:r>
          </a:p>
        </p:txBody>
      </p:sp>
      <p:sp>
        <p:nvSpPr>
          <p:cNvPr id="41988" name="Rectangle 7"/>
          <p:cNvSpPr>
            <a:spLocks noGrp="1" noChangeArrowheads="1"/>
          </p:cNvSpPr>
          <p:nvPr>
            <p:ph type="sldNum" sz="quarter" idx="5"/>
          </p:nvPr>
        </p:nvSpPr>
        <p:spPr>
          <a:noFill/>
        </p:spPr>
        <p:txBody>
          <a:bodyPr/>
          <a:lstStyle/>
          <a:p>
            <a:fld id="{45219CD7-5136-4520-8C4E-BED180B41EDB}" type="slidenum">
              <a:rPr lang="en-US"/>
              <a:pPr/>
              <a:t>72</a:t>
            </a:fld>
            <a:endParaRPr lang="en-US"/>
          </a:p>
        </p:txBody>
      </p:sp>
      <p:sp>
        <p:nvSpPr>
          <p:cNvPr id="41989" name="Rectangle 2"/>
          <p:cNvSpPr>
            <a:spLocks noGrp="1" noRot="1" noChangeAspect="1" noChangeArrowheads="1" noTextEdit="1"/>
          </p:cNvSpPr>
          <p:nvPr>
            <p:ph type="sldImg"/>
          </p:nvPr>
        </p:nvSpPr>
        <p:spPr>
          <a:xfrm>
            <a:off x="2071688" y="692150"/>
            <a:ext cx="2733675" cy="2051050"/>
          </a:xfrm>
          <a:ln/>
        </p:spPr>
      </p:sp>
      <p:sp>
        <p:nvSpPr>
          <p:cNvPr id="41990"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hdr" sz="quarter"/>
          </p:nvPr>
        </p:nvSpPr>
        <p:spPr>
          <a:noFill/>
        </p:spPr>
        <p:txBody>
          <a:bodyPr/>
          <a:lstStyle/>
          <a:p>
            <a:r>
              <a:rPr lang="en-US"/>
              <a:t>Solutions Engineering Fundamentals: Java</a:t>
            </a:r>
          </a:p>
        </p:txBody>
      </p:sp>
      <p:sp>
        <p:nvSpPr>
          <p:cNvPr id="43011" name="Rectangle 6"/>
          <p:cNvSpPr>
            <a:spLocks noGrp="1" noChangeArrowheads="1"/>
          </p:cNvSpPr>
          <p:nvPr>
            <p:ph type="ftr" sz="quarter" idx="4"/>
          </p:nvPr>
        </p:nvSpPr>
        <p:spPr>
          <a:noFill/>
        </p:spPr>
        <p:txBody>
          <a:bodyPr/>
          <a:lstStyle/>
          <a:p>
            <a:r>
              <a:rPr lang="en-US"/>
              <a:t>Course #Z16325</a:t>
            </a:r>
          </a:p>
          <a:p>
            <a:r>
              <a:rPr lang="en-US"/>
              <a:t>© 2009 Accenture All Rights Reserved.</a:t>
            </a:r>
          </a:p>
        </p:txBody>
      </p:sp>
      <p:sp>
        <p:nvSpPr>
          <p:cNvPr id="43012" name="Rectangle 7"/>
          <p:cNvSpPr>
            <a:spLocks noGrp="1" noChangeArrowheads="1"/>
          </p:cNvSpPr>
          <p:nvPr>
            <p:ph type="sldNum" sz="quarter" idx="5"/>
          </p:nvPr>
        </p:nvSpPr>
        <p:spPr>
          <a:noFill/>
        </p:spPr>
        <p:txBody>
          <a:bodyPr/>
          <a:lstStyle/>
          <a:p>
            <a:fld id="{F98BC897-1FAB-41B3-BD35-EB14CA7F206A}" type="slidenum">
              <a:rPr lang="en-US"/>
              <a:pPr/>
              <a:t>73</a:t>
            </a:fld>
            <a:endParaRPr lang="en-US"/>
          </a:p>
        </p:txBody>
      </p:sp>
      <p:sp>
        <p:nvSpPr>
          <p:cNvPr id="43013" name="Rectangle 2"/>
          <p:cNvSpPr>
            <a:spLocks noGrp="1" noRot="1" noChangeAspect="1" noChangeArrowheads="1" noTextEdit="1"/>
          </p:cNvSpPr>
          <p:nvPr>
            <p:ph type="sldImg"/>
          </p:nvPr>
        </p:nvSpPr>
        <p:spPr>
          <a:xfrm>
            <a:off x="2071688" y="692150"/>
            <a:ext cx="2733675" cy="2051050"/>
          </a:xfrm>
          <a:ln/>
        </p:spPr>
      </p:sp>
      <p:sp>
        <p:nvSpPr>
          <p:cNvPr id="43014" name="Rectangle 3"/>
          <p:cNvSpPr>
            <a:spLocks noGrp="1" noChangeArrowheads="1"/>
          </p:cNvSpPr>
          <p:nvPr>
            <p:ph type="body" idx="1"/>
          </p:nvPr>
        </p:nvSpPr>
        <p:spPr>
          <a:noFill/>
          <a:ln w="9525"/>
        </p:spPr>
        <p:txBody>
          <a:bodyPr/>
          <a:lstStyle/>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40963" name="Rectangle 5"/>
          <p:cNvSpPr>
            <a:spLocks noGrp="1" noChangeArrowheads="1"/>
          </p:cNvSpPr>
          <p:nvPr>
            <p:ph type="sldNum" sz="quarter" idx="5"/>
          </p:nvPr>
        </p:nvSpPr>
        <p:spPr>
          <a:noFill/>
        </p:spPr>
        <p:txBody>
          <a:bodyPr/>
          <a:lstStyle/>
          <a:p>
            <a:fld id="{1ABACC60-F294-4CF4-8BF1-989EDDD4508F}" type="slidenum">
              <a:rPr lang="en-US" smtClean="0"/>
              <a:pPr/>
              <a:t>7</a:t>
            </a:fld>
            <a:endParaRPr lang="en-US" smtClean="0"/>
          </a:p>
        </p:txBody>
      </p:sp>
      <p:sp>
        <p:nvSpPr>
          <p:cNvPr id="40964" name="Rectangle 7"/>
          <p:cNvSpPr>
            <a:spLocks noGrp="1" noChangeArrowheads="1"/>
          </p:cNvSpPr>
          <p:nvPr>
            <p:ph type="hdr" sz="quarter"/>
          </p:nvPr>
        </p:nvSpPr>
        <p:spPr>
          <a:noFill/>
        </p:spPr>
        <p:txBody>
          <a:bodyPr/>
          <a:lstStyle/>
          <a:p>
            <a:r>
              <a:rPr lang="en-US" smtClean="0"/>
              <a:t>Solutions Engineering Fundamentals: Java</a:t>
            </a:r>
          </a:p>
        </p:txBody>
      </p:sp>
      <p:sp>
        <p:nvSpPr>
          <p:cNvPr id="40965" name="Rectangle 2"/>
          <p:cNvSpPr>
            <a:spLocks noGrp="1" noRot="1" noChangeAspect="1" noChangeArrowheads="1" noTextEdit="1"/>
          </p:cNvSpPr>
          <p:nvPr>
            <p:ph type="sldImg"/>
          </p:nvPr>
        </p:nvSpPr>
        <p:spPr>
          <a:xfrm>
            <a:off x="2071688" y="692150"/>
            <a:ext cx="2733675" cy="2051050"/>
          </a:xfrm>
          <a:ln/>
        </p:spPr>
      </p:sp>
      <p:sp>
        <p:nvSpPr>
          <p:cNvPr id="40966" name="Rectangle 3"/>
          <p:cNvSpPr>
            <a:spLocks noGrp="1" noChangeArrowheads="1"/>
          </p:cNvSpPr>
          <p:nvPr>
            <p:ph type="body" idx="1"/>
          </p:nvPr>
        </p:nvSpPr>
        <p:spPr>
          <a:noFill/>
          <a:ln w="9525"/>
        </p:spPr>
        <p:txBody>
          <a:bodyPr/>
          <a:lstStyle/>
          <a:p>
            <a:endParaRPr lang="en-US" dirty="0"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hdr" sz="quarter"/>
          </p:nvPr>
        </p:nvSpPr>
        <p:spPr>
          <a:noFill/>
        </p:spPr>
        <p:txBody>
          <a:bodyPr/>
          <a:lstStyle/>
          <a:p>
            <a:r>
              <a:rPr lang="en-US"/>
              <a:t>Solutions Engineering Fundamentals: Java</a:t>
            </a:r>
          </a:p>
        </p:txBody>
      </p:sp>
      <p:sp>
        <p:nvSpPr>
          <p:cNvPr id="44035" name="Rectangle 6"/>
          <p:cNvSpPr>
            <a:spLocks noGrp="1" noChangeArrowheads="1"/>
          </p:cNvSpPr>
          <p:nvPr>
            <p:ph type="ftr" sz="quarter" idx="4"/>
          </p:nvPr>
        </p:nvSpPr>
        <p:spPr>
          <a:noFill/>
        </p:spPr>
        <p:txBody>
          <a:bodyPr/>
          <a:lstStyle/>
          <a:p>
            <a:r>
              <a:rPr lang="en-US"/>
              <a:t>Course #Z16325</a:t>
            </a:r>
          </a:p>
          <a:p>
            <a:r>
              <a:rPr lang="en-US"/>
              <a:t>© 2009 Accenture All Rights Reserved.</a:t>
            </a:r>
          </a:p>
        </p:txBody>
      </p:sp>
      <p:sp>
        <p:nvSpPr>
          <p:cNvPr id="44036" name="Rectangle 7"/>
          <p:cNvSpPr>
            <a:spLocks noGrp="1" noChangeArrowheads="1"/>
          </p:cNvSpPr>
          <p:nvPr>
            <p:ph type="sldNum" sz="quarter" idx="5"/>
          </p:nvPr>
        </p:nvSpPr>
        <p:spPr>
          <a:noFill/>
        </p:spPr>
        <p:txBody>
          <a:bodyPr/>
          <a:lstStyle/>
          <a:p>
            <a:fld id="{08619438-422D-4348-9864-65EF7B29AFAA}" type="slidenum">
              <a:rPr lang="en-US"/>
              <a:pPr/>
              <a:t>74</a:t>
            </a:fld>
            <a:endParaRPr lang="en-US"/>
          </a:p>
        </p:txBody>
      </p:sp>
      <p:sp>
        <p:nvSpPr>
          <p:cNvPr id="44037" name="Rectangle 2"/>
          <p:cNvSpPr>
            <a:spLocks noGrp="1" noRot="1" noChangeAspect="1" noChangeArrowheads="1" noTextEdit="1"/>
          </p:cNvSpPr>
          <p:nvPr>
            <p:ph type="sldImg"/>
          </p:nvPr>
        </p:nvSpPr>
        <p:spPr>
          <a:xfrm>
            <a:off x="2071688" y="692150"/>
            <a:ext cx="2733675" cy="2051050"/>
          </a:xfrm>
          <a:ln/>
        </p:spPr>
      </p:sp>
      <p:sp>
        <p:nvSpPr>
          <p:cNvPr id="44038" name="Rectangle 3"/>
          <p:cNvSpPr>
            <a:spLocks noGrp="1" noChangeArrowheads="1"/>
          </p:cNvSpPr>
          <p:nvPr>
            <p:ph type="body" idx="1"/>
          </p:nvPr>
        </p:nvSpPr>
        <p:spPr>
          <a:noFill/>
          <a:ln w="9525"/>
        </p:spPr>
        <p:txBody>
          <a:bodyPr/>
          <a:lstStyle/>
          <a:p>
            <a:pPr marL="175293" indent="-175293">
              <a:buFontTx/>
              <a:buChar char="•"/>
            </a:pPr>
            <a:endParaRPr lang="en-US" dirty="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hdr" sz="quarter"/>
          </p:nvPr>
        </p:nvSpPr>
        <p:spPr>
          <a:noFill/>
        </p:spPr>
        <p:txBody>
          <a:bodyPr/>
          <a:lstStyle/>
          <a:p>
            <a:r>
              <a:rPr lang="en-US"/>
              <a:t>Solutions Engineering Fundamentals: Java</a:t>
            </a:r>
          </a:p>
        </p:txBody>
      </p:sp>
      <p:sp>
        <p:nvSpPr>
          <p:cNvPr id="45059" name="Rectangle 6"/>
          <p:cNvSpPr>
            <a:spLocks noGrp="1" noChangeArrowheads="1"/>
          </p:cNvSpPr>
          <p:nvPr>
            <p:ph type="ftr" sz="quarter" idx="4"/>
          </p:nvPr>
        </p:nvSpPr>
        <p:spPr>
          <a:noFill/>
        </p:spPr>
        <p:txBody>
          <a:bodyPr/>
          <a:lstStyle/>
          <a:p>
            <a:r>
              <a:rPr lang="en-US"/>
              <a:t>Course #Z16325</a:t>
            </a:r>
          </a:p>
          <a:p>
            <a:r>
              <a:rPr lang="en-US"/>
              <a:t>© 2009 Accenture All Rights Reserved.</a:t>
            </a:r>
          </a:p>
        </p:txBody>
      </p:sp>
      <p:sp>
        <p:nvSpPr>
          <p:cNvPr id="45060" name="Rectangle 7"/>
          <p:cNvSpPr>
            <a:spLocks noGrp="1" noChangeArrowheads="1"/>
          </p:cNvSpPr>
          <p:nvPr>
            <p:ph type="sldNum" sz="quarter" idx="5"/>
          </p:nvPr>
        </p:nvSpPr>
        <p:spPr>
          <a:noFill/>
        </p:spPr>
        <p:txBody>
          <a:bodyPr/>
          <a:lstStyle/>
          <a:p>
            <a:fld id="{ACB444FC-3F6C-4EB8-B224-BB88398FFFFB}" type="slidenum">
              <a:rPr lang="en-US"/>
              <a:pPr/>
              <a:t>75</a:t>
            </a:fld>
            <a:endParaRPr lang="en-US"/>
          </a:p>
        </p:txBody>
      </p:sp>
      <p:sp>
        <p:nvSpPr>
          <p:cNvPr id="45061" name="Rectangle 2"/>
          <p:cNvSpPr>
            <a:spLocks noGrp="1" noRot="1" noChangeAspect="1" noChangeArrowheads="1" noTextEdit="1"/>
          </p:cNvSpPr>
          <p:nvPr>
            <p:ph type="sldImg"/>
          </p:nvPr>
        </p:nvSpPr>
        <p:spPr>
          <a:xfrm>
            <a:off x="2071688" y="692150"/>
            <a:ext cx="2733675" cy="2051050"/>
          </a:xfrm>
          <a:ln/>
        </p:spPr>
      </p:sp>
      <p:sp>
        <p:nvSpPr>
          <p:cNvPr id="45062" name="Rectangle 3"/>
          <p:cNvSpPr>
            <a:spLocks noGrp="1" noChangeArrowheads="1"/>
          </p:cNvSpPr>
          <p:nvPr>
            <p:ph type="body" idx="1"/>
          </p:nvPr>
        </p:nvSpPr>
        <p:spPr>
          <a:noFill/>
          <a:ln w="9525"/>
        </p:spPr>
        <p:txBody>
          <a:bodyPr/>
          <a:lstStyle/>
          <a:p>
            <a:pPr marL="112688" indent="-112688">
              <a:buFontTx/>
              <a:buChar char="•"/>
            </a:pPr>
            <a:endParaRPr lang="en-US" dirty="0"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hdr" sz="quarter"/>
          </p:nvPr>
        </p:nvSpPr>
        <p:spPr>
          <a:noFill/>
        </p:spPr>
        <p:txBody>
          <a:bodyPr/>
          <a:lstStyle/>
          <a:p>
            <a:r>
              <a:rPr lang="en-US"/>
              <a:t>Solutions Engineering Fundamentals: Java</a:t>
            </a:r>
          </a:p>
        </p:txBody>
      </p:sp>
      <p:sp>
        <p:nvSpPr>
          <p:cNvPr id="46083" name="Rectangle 6"/>
          <p:cNvSpPr>
            <a:spLocks noGrp="1" noChangeArrowheads="1"/>
          </p:cNvSpPr>
          <p:nvPr>
            <p:ph type="ftr" sz="quarter" idx="4"/>
          </p:nvPr>
        </p:nvSpPr>
        <p:spPr>
          <a:noFill/>
        </p:spPr>
        <p:txBody>
          <a:bodyPr/>
          <a:lstStyle/>
          <a:p>
            <a:r>
              <a:rPr lang="en-US"/>
              <a:t>Course #Z16325</a:t>
            </a:r>
          </a:p>
          <a:p>
            <a:r>
              <a:rPr lang="en-US"/>
              <a:t>© 2009 Accenture All Rights Reserved.</a:t>
            </a:r>
          </a:p>
        </p:txBody>
      </p:sp>
      <p:sp>
        <p:nvSpPr>
          <p:cNvPr id="46084" name="Rectangle 7"/>
          <p:cNvSpPr>
            <a:spLocks noGrp="1" noChangeArrowheads="1"/>
          </p:cNvSpPr>
          <p:nvPr>
            <p:ph type="sldNum" sz="quarter" idx="5"/>
          </p:nvPr>
        </p:nvSpPr>
        <p:spPr>
          <a:noFill/>
        </p:spPr>
        <p:txBody>
          <a:bodyPr/>
          <a:lstStyle/>
          <a:p>
            <a:fld id="{84FF2F23-4BF1-4256-86A4-AAFE27E84DED}" type="slidenum">
              <a:rPr lang="en-US"/>
              <a:pPr/>
              <a:t>76</a:t>
            </a:fld>
            <a:endParaRPr lang="en-US"/>
          </a:p>
        </p:txBody>
      </p:sp>
      <p:sp>
        <p:nvSpPr>
          <p:cNvPr id="46085" name="Rectangle 2"/>
          <p:cNvSpPr>
            <a:spLocks noGrp="1" noRot="1" noChangeAspect="1" noChangeArrowheads="1" noTextEdit="1"/>
          </p:cNvSpPr>
          <p:nvPr>
            <p:ph type="sldImg"/>
          </p:nvPr>
        </p:nvSpPr>
        <p:spPr>
          <a:xfrm>
            <a:off x="2071688" y="692150"/>
            <a:ext cx="2733675" cy="2051050"/>
          </a:xfrm>
          <a:ln/>
        </p:spPr>
      </p:sp>
      <p:sp>
        <p:nvSpPr>
          <p:cNvPr id="46086" name="Rectangle 3"/>
          <p:cNvSpPr>
            <a:spLocks noGrp="1" noChangeArrowheads="1"/>
          </p:cNvSpPr>
          <p:nvPr>
            <p:ph type="body" idx="1"/>
          </p:nvPr>
        </p:nvSpPr>
        <p:spPr>
          <a:noFill/>
          <a:ln w="9525"/>
        </p:spPr>
        <p:txBody>
          <a:bodyPr/>
          <a:lstStyle/>
          <a:p>
            <a:pPr marL="175293" indent="-175293"/>
            <a:endParaRPr lang="en-US" dirty="0"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hdr" sz="quarter"/>
          </p:nvPr>
        </p:nvSpPr>
        <p:spPr>
          <a:noFill/>
        </p:spPr>
        <p:txBody>
          <a:bodyPr/>
          <a:lstStyle/>
          <a:p>
            <a:r>
              <a:rPr lang="en-US"/>
              <a:t>Solutions Engineering Fundamentals: Java</a:t>
            </a:r>
          </a:p>
        </p:txBody>
      </p:sp>
      <p:sp>
        <p:nvSpPr>
          <p:cNvPr id="47107" name="Rectangle 6"/>
          <p:cNvSpPr>
            <a:spLocks noGrp="1" noChangeArrowheads="1"/>
          </p:cNvSpPr>
          <p:nvPr>
            <p:ph type="ftr" sz="quarter" idx="4"/>
          </p:nvPr>
        </p:nvSpPr>
        <p:spPr>
          <a:noFill/>
        </p:spPr>
        <p:txBody>
          <a:bodyPr/>
          <a:lstStyle/>
          <a:p>
            <a:r>
              <a:rPr lang="en-US"/>
              <a:t>Course #Z16325</a:t>
            </a:r>
          </a:p>
          <a:p>
            <a:r>
              <a:rPr lang="en-US"/>
              <a:t>© 2009 Accenture All Rights Reserved.</a:t>
            </a:r>
          </a:p>
        </p:txBody>
      </p:sp>
      <p:sp>
        <p:nvSpPr>
          <p:cNvPr id="47108" name="Rectangle 7"/>
          <p:cNvSpPr>
            <a:spLocks noGrp="1" noChangeArrowheads="1"/>
          </p:cNvSpPr>
          <p:nvPr>
            <p:ph type="sldNum" sz="quarter" idx="5"/>
          </p:nvPr>
        </p:nvSpPr>
        <p:spPr>
          <a:noFill/>
        </p:spPr>
        <p:txBody>
          <a:bodyPr/>
          <a:lstStyle/>
          <a:p>
            <a:fld id="{FA0094D7-042A-4CFF-A510-C457919441CC}" type="slidenum">
              <a:rPr lang="en-US"/>
              <a:pPr/>
              <a:t>77</a:t>
            </a:fld>
            <a:endParaRPr lang="en-US"/>
          </a:p>
        </p:txBody>
      </p:sp>
      <p:sp>
        <p:nvSpPr>
          <p:cNvPr id="47109" name="Rectangle 2"/>
          <p:cNvSpPr>
            <a:spLocks noGrp="1" noRot="1" noChangeAspect="1" noChangeArrowheads="1" noTextEdit="1"/>
          </p:cNvSpPr>
          <p:nvPr>
            <p:ph type="sldImg"/>
          </p:nvPr>
        </p:nvSpPr>
        <p:spPr>
          <a:xfrm>
            <a:off x="2071688" y="692150"/>
            <a:ext cx="2733675" cy="2051050"/>
          </a:xfrm>
          <a:ln/>
        </p:spPr>
      </p:sp>
      <p:sp>
        <p:nvSpPr>
          <p:cNvPr id="47110"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hdr" sz="quarter"/>
          </p:nvPr>
        </p:nvSpPr>
        <p:spPr>
          <a:noFill/>
        </p:spPr>
        <p:txBody>
          <a:bodyPr/>
          <a:lstStyle/>
          <a:p>
            <a:r>
              <a:rPr lang="en-US"/>
              <a:t>Solutions Engineering Fundamentals: Java</a:t>
            </a:r>
          </a:p>
        </p:txBody>
      </p:sp>
      <p:sp>
        <p:nvSpPr>
          <p:cNvPr id="48131" name="Rectangle 6"/>
          <p:cNvSpPr>
            <a:spLocks noGrp="1" noChangeArrowheads="1"/>
          </p:cNvSpPr>
          <p:nvPr>
            <p:ph type="ftr" sz="quarter" idx="4"/>
          </p:nvPr>
        </p:nvSpPr>
        <p:spPr>
          <a:noFill/>
        </p:spPr>
        <p:txBody>
          <a:bodyPr/>
          <a:lstStyle/>
          <a:p>
            <a:r>
              <a:rPr lang="en-US"/>
              <a:t>Course #Z16325</a:t>
            </a:r>
          </a:p>
          <a:p>
            <a:r>
              <a:rPr lang="en-US"/>
              <a:t>© 2009 Accenture All Rights Reserved.</a:t>
            </a:r>
          </a:p>
        </p:txBody>
      </p:sp>
      <p:sp>
        <p:nvSpPr>
          <p:cNvPr id="48132" name="Rectangle 7"/>
          <p:cNvSpPr>
            <a:spLocks noGrp="1" noChangeArrowheads="1"/>
          </p:cNvSpPr>
          <p:nvPr>
            <p:ph type="sldNum" sz="quarter" idx="5"/>
          </p:nvPr>
        </p:nvSpPr>
        <p:spPr>
          <a:noFill/>
        </p:spPr>
        <p:txBody>
          <a:bodyPr/>
          <a:lstStyle/>
          <a:p>
            <a:fld id="{9B323355-1A22-4DD2-A37C-C151AC4FA703}" type="slidenum">
              <a:rPr lang="en-US"/>
              <a:pPr/>
              <a:t>78</a:t>
            </a:fld>
            <a:endParaRPr lang="en-US"/>
          </a:p>
        </p:txBody>
      </p:sp>
      <p:sp>
        <p:nvSpPr>
          <p:cNvPr id="48133" name="Rectangle 2"/>
          <p:cNvSpPr>
            <a:spLocks noGrp="1" noRot="1" noChangeAspect="1" noChangeArrowheads="1" noTextEdit="1"/>
          </p:cNvSpPr>
          <p:nvPr>
            <p:ph type="sldImg"/>
          </p:nvPr>
        </p:nvSpPr>
        <p:spPr>
          <a:xfrm>
            <a:off x="2071688" y="692150"/>
            <a:ext cx="2733675" cy="2051050"/>
          </a:xfrm>
          <a:ln/>
        </p:spPr>
      </p:sp>
      <p:sp>
        <p:nvSpPr>
          <p:cNvPr id="48134" name="Rectangle 3"/>
          <p:cNvSpPr>
            <a:spLocks noGrp="1" noChangeArrowheads="1"/>
          </p:cNvSpPr>
          <p:nvPr>
            <p:ph type="body" idx="1"/>
          </p:nvPr>
        </p:nvSpPr>
        <p:spPr>
          <a:noFill/>
          <a:ln w="9525"/>
        </p:spPr>
        <p:txBody>
          <a:bodyPr/>
          <a:lstStyle/>
          <a:p>
            <a:endParaRPr lang="en-US" dirty="0"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hdr" sz="quarter"/>
          </p:nvPr>
        </p:nvSpPr>
        <p:spPr>
          <a:noFill/>
        </p:spPr>
        <p:txBody>
          <a:bodyPr/>
          <a:lstStyle/>
          <a:p>
            <a:r>
              <a:rPr lang="en-US"/>
              <a:t>Solutions Engineering Fundamentals: Java</a:t>
            </a:r>
          </a:p>
        </p:txBody>
      </p:sp>
      <p:sp>
        <p:nvSpPr>
          <p:cNvPr id="49155" name="Rectangle 6"/>
          <p:cNvSpPr>
            <a:spLocks noGrp="1" noChangeArrowheads="1"/>
          </p:cNvSpPr>
          <p:nvPr>
            <p:ph type="ftr" sz="quarter" idx="4"/>
          </p:nvPr>
        </p:nvSpPr>
        <p:spPr>
          <a:noFill/>
        </p:spPr>
        <p:txBody>
          <a:bodyPr/>
          <a:lstStyle/>
          <a:p>
            <a:r>
              <a:rPr lang="en-US"/>
              <a:t>Course #Z16325</a:t>
            </a:r>
          </a:p>
          <a:p>
            <a:r>
              <a:rPr lang="en-US"/>
              <a:t>© 2009 Accenture All Rights Reserved.</a:t>
            </a:r>
          </a:p>
        </p:txBody>
      </p:sp>
      <p:sp>
        <p:nvSpPr>
          <p:cNvPr id="49156" name="Rectangle 7"/>
          <p:cNvSpPr>
            <a:spLocks noGrp="1" noChangeArrowheads="1"/>
          </p:cNvSpPr>
          <p:nvPr>
            <p:ph type="sldNum" sz="quarter" idx="5"/>
          </p:nvPr>
        </p:nvSpPr>
        <p:spPr>
          <a:noFill/>
        </p:spPr>
        <p:txBody>
          <a:bodyPr/>
          <a:lstStyle/>
          <a:p>
            <a:fld id="{B9915505-1D78-4128-9045-AB84E85C0922}" type="slidenum">
              <a:rPr lang="en-US"/>
              <a:pPr/>
              <a:t>79</a:t>
            </a:fld>
            <a:endParaRPr lang="en-US"/>
          </a:p>
        </p:txBody>
      </p:sp>
      <p:sp>
        <p:nvSpPr>
          <p:cNvPr id="49157" name="Rectangle 2"/>
          <p:cNvSpPr>
            <a:spLocks noGrp="1" noRot="1" noChangeAspect="1" noChangeArrowheads="1" noTextEdit="1"/>
          </p:cNvSpPr>
          <p:nvPr>
            <p:ph type="sldImg"/>
          </p:nvPr>
        </p:nvSpPr>
        <p:spPr>
          <a:xfrm>
            <a:off x="2071688" y="692150"/>
            <a:ext cx="2733675" cy="2051050"/>
          </a:xfrm>
          <a:ln/>
        </p:spPr>
      </p:sp>
      <p:sp>
        <p:nvSpPr>
          <p:cNvPr id="49158" name="Rectangle 3"/>
          <p:cNvSpPr>
            <a:spLocks noGrp="1" noChangeArrowheads="1"/>
          </p:cNvSpPr>
          <p:nvPr>
            <p:ph type="body" idx="1"/>
          </p:nvPr>
        </p:nvSpPr>
        <p:spPr>
          <a:noFill/>
          <a:ln w="9525"/>
        </p:spPr>
        <p:txBody>
          <a:bodyPr/>
          <a:lstStyle/>
          <a:p>
            <a:pPr marL="175293" indent="-175293">
              <a:buFontTx/>
              <a:buChar char="•"/>
            </a:pPr>
            <a:endParaRPr lang="en-US" dirty="0"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hdr" sz="quarter"/>
          </p:nvPr>
        </p:nvSpPr>
        <p:spPr>
          <a:noFill/>
        </p:spPr>
        <p:txBody>
          <a:bodyPr/>
          <a:lstStyle/>
          <a:p>
            <a:r>
              <a:rPr lang="en-US"/>
              <a:t>Solutions Engineering Fundamentals: Java</a:t>
            </a:r>
          </a:p>
        </p:txBody>
      </p:sp>
      <p:sp>
        <p:nvSpPr>
          <p:cNvPr id="50179" name="Rectangle 6"/>
          <p:cNvSpPr>
            <a:spLocks noGrp="1" noChangeArrowheads="1"/>
          </p:cNvSpPr>
          <p:nvPr>
            <p:ph type="ftr" sz="quarter" idx="4"/>
          </p:nvPr>
        </p:nvSpPr>
        <p:spPr>
          <a:noFill/>
        </p:spPr>
        <p:txBody>
          <a:bodyPr/>
          <a:lstStyle/>
          <a:p>
            <a:r>
              <a:rPr lang="en-US"/>
              <a:t>Course #Z16325</a:t>
            </a:r>
          </a:p>
          <a:p>
            <a:r>
              <a:rPr lang="en-US"/>
              <a:t>© 2009 Accenture All Rights Reserved.</a:t>
            </a:r>
          </a:p>
        </p:txBody>
      </p:sp>
      <p:sp>
        <p:nvSpPr>
          <p:cNvPr id="50180" name="Rectangle 7"/>
          <p:cNvSpPr>
            <a:spLocks noGrp="1" noChangeArrowheads="1"/>
          </p:cNvSpPr>
          <p:nvPr>
            <p:ph type="sldNum" sz="quarter" idx="5"/>
          </p:nvPr>
        </p:nvSpPr>
        <p:spPr>
          <a:noFill/>
        </p:spPr>
        <p:txBody>
          <a:bodyPr/>
          <a:lstStyle/>
          <a:p>
            <a:fld id="{C9797445-6BC1-417B-AAB8-E7038A97592F}" type="slidenum">
              <a:rPr lang="en-US"/>
              <a:pPr/>
              <a:t>80</a:t>
            </a:fld>
            <a:endParaRPr lang="en-US"/>
          </a:p>
        </p:txBody>
      </p:sp>
      <p:sp>
        <p:nvSpPr>
          <p:cNvPr id="50181" name="Rectangle 2"/>
          <p:cNvSpPr>
            <a:spLocks noGrp="1" noRot="1" noChangeAspect="1" noChangeArrowheads="1" noTextEdit="1"/>
          </p:cNvSpPr>
          <p:nvPr>
            <p:ph type="sldImg"/>
          </p:nvPr>
        </p:nvSpPr>
        <p:spPr>
          <a:xfrm>
            <a:off x="2071688" y="692150"/>
            <a:ext cx="2733675" cy="2051050"/>
          </a:xfrm>
          <a:ln/>
        </p:spPr>
      </p:sp>
      <p:sp>
        <p:nvSpPr>
          <p:cNvPr id="50182" name="Rectangle 3"/>
          <p:cNvSpPr>
            <a:spLocks noGrp="1" noChangeArrowheads="1"/>
          </p:cNvSpPr>
          <p:nvPr>
            <p:ph type="body" idx="1"/>
          </p:nvPr>
        </p:nvSpPr>
        <p:spPr>
          <a:noFill/>
          <a:ln w="9525"/>
        </p:spPr>
        <p:txBody>
          <a:bodyPr/>
          <a:lstStyle/>
          <a:p>
            <a:pPr marL="175293" indent="-175293">
              <a:tabLst>
                <a:tab pos="175293" algn="l"/>
              </a:tabLst>
            </a:pPr>
            <a:endParaRPr lang="en-US" dirty="0"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hdr" sz="quarter"/>
          </p:nvPr>
        </p:nvSpPr>
        <p:spPr>
          <a:noFill/>
        </p:spPr>
        <p:txBody>
          <a:bodyPr/>
          <a:lstStyle/>
          <a:p>
            <a:r>
              <a:rPr lang="en-US"/>
              <a:t>Solutions Engineering Fundamentals: Java</a:t>
            </a:r>
          </a:p>
        </p:txBody>
      </p:sp>
      <p:sp>
        <p:nvSpPr>
          <p:cNvPr id="51203" name="Rectangle 6"/>
          <p:cNvSpPr>
            <a:spLocks noGrp="1" noChangeArrowheads="1"/>
          </p:cNvSpPr>
          <p:nvPr>
            <p:ph type="ftr" sz="quarter" idx="4"/>
          </p:nvPr>
        </p:nvSpPr>
        <p:spPr>
          <a:noFill/>
        </p:spPr>
        <p:txBody>
          <a:bodyPr/>
          <a:lstStyle/>
          <a:p>
            <a:r>
              <a:rPr lang="en-US"/>
              <a:t>Course #Z16325</a:t>
            </a:r>
          </a:p>
          <a:p>
            <a:r>
              <a:rPr lang="en-US"/>
              <a:t>© 2009 Accenture All Rights Reserved.</a:t>
            </a:r>
          </a:p>
        </p:txBody>
      </p:sp>
      <p:sp>
        <p:nvSpPr>
          <p:cNvPr id="51204" name="Rectangle 7"/>
          <p:cNvSpPr>
            <a:spLocks noGrp="1" noChangeArrowheads="1"/>
          </p:cNvSpPr>
          <p:nvPr>
            <p:ph type="sldNum" sz="quarter" idx="5"/>
          </p:nvPr>
        </p:nvSpPr>
        <p:spPr>
          <a:noFill/>
        </p:spPr>
        <p:txBody>
          <a:bodyPr/>
          <a:lstStyle/>
          <a:p>
            <a:fld id="{51706151-3347-417D-AAE8-063F1D083F11}" type="slidenum">
              <a:rPr lang="en-US"/>
              <a:pPr/>
              <a:t>81</a:t>
            </a:fld>
            <a:endParaRPr lang="en-US"/>
          </a:p>
        </p:txBody>
      </p:sp>
      <p:sp>
        <p:nvSpPr>
          <p:cNvPr id="51205" name="Rectangle 2"/>
          <p:cNvSpPr>
            <a:spLocks noGrp="1" noRot="1" noChangeAspect="1" noChangeArrowheads="1" noTextEdit="1"/>
          </p:cNvSpPr>
          <p:nvPr>
            <p:ph type="sldImg"/>
          </p:nvPr>
        </p:nvSpPr>
        <p:spPr>
          <a:xfrm>
            <a:off x="2071688" y="692150"/>
            <a:ext cx="2733675" cy="2051050"/>
          </a:xfrm>
          <a:ln/>
        </p:spPr>
      </p:sp>
      <p:sp>
        <p:nvSpPr>
          <p:cNvPr id="51206" name="Rectangle 3"/>
          <p:cNvSpPr>
            <a:spLocks noGrp="1" noChangeArrowheads="1"/>
          </p:cNvSpPr>
          <p:nvPr>
            <p:ph type="body" idx="1"/>
          </p:nvPr>
        </p:nvSpPr>
        <p:spPr>
          <a:noFill/>
          <a:ln w="9525"/>
        </p:spPr>
        <p:txBody>
          <a:bodyPr/>
          <a:lstStyle/>
          <a:p>
            <a:pPr marL="175293" indent="-175293">
              <a:buFontTx/>
              <a:buChar char="•"/>
            </a:pPr>
            <a:endParaRPr lang="en-US" dirty="0"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hdr" sz="quarter"/>
          </p:nvPr>
        </p:nvSpPr>
        <p:spPr>
          <a:noFill/>
        </p:spPr>
        <p:txBody>
          <a:bodyPr/>
          <a:lstStyle/>
          <a:p>
            <a:r>
              <a:rPr lang="en-US"/>
              <a:t>Solutions Engineering Fundamentals: Java</a:t>
            </a:r>
          </a:p>
        </p:txBody>
      </p:sp>
      <p:sp>
        <p:nvSpPr>
          <p:cNvPr id="52227" name="Rectangle 6"/>
          <p:cNvSpPr>
            <a:spLocks noGrp="1" noChangeArrowheads="1"/>
          </p:cNvSpPr>
          <p:nvPr>
            <p:ph type="ftr" sz="quarter" idx="4"/>
          </p:nvPr>
        </p:nvSpPr>
        <p:spPr>
          <a:noFill/>
        </p:spPr>
        <p:txBody>
          <a:bodyPr/>
          <a:lstStyle/>
          <a:p>
            <a:r>
              <a:rPr lang="en-US"/>
              <a:t>Course #Z16325</a:t>
            </a:r>
          </a:p>
          <a:p>
            <a:r>
              <a:rPr lang="en-US"/>
              <a:t>© 2009 Accenture All Rights Reserved.</a:t>
            </a:r>
          </a:p>
        </p:txBody>
      </p:sp>
      <p:sp>
        <p:nvSpPr>
          <p:cNvPr id="52228" name="Rectangle 7"/>
          <p:cNvSpPr>
            <a:spLocks noGrp="1" noChangeArrowheads="1"/>
          </p:cNvSpPr>
          <p:nvPr>
            <p:ph type="sldNum" sz="quarter" idx="5"/>
          </p:nvPr>
        </p:nvSpPr>
        <p:spPr>
          <a:noFill/>
        </p:spPr>
        <p:txBody>
          <a:bodyPr/>
          <a:lstStyle/>
          <a:p>
            <a:fld id="{DF7B9241-1882-4A80-94EF-2B3106E30C91}" type="slidenum">
              <a:rPr lang="en-US"/>
              <a:pPr/>
              <a:t>82</a:t>
            </a:fld>
            <a:endParaRPr lang="en-US"/>
          </a:p>
        </p:txBody>
      </p:sp>
      <p:sp>
        <p:nvSpPr>
          <p:cNvPr id="52229" name="Rectangle 2"/>
          <p:cNvSpPr>
            <a:spLocks noGrp="1" noRot="1" noChangeAspect="1" noChangeArrowheads="1" noTextEdit="1"/>
          </p:cNvSpPr>
          <p:nvPr>
            <p:ph type="sldImg"/>
          </p:nvPr>
        </p:nvSpPr>
        <p:spPr>
          <a:xfrm>
            <a:off x="2071688" y="692150"/>
            <a:ext cx="2733675" cy="2051050"/>
          </a:xfrm>
          <a:ln/>
        </p:spPr>
      </p:sp>
      <p:sp>
        <p:nvSpPr>
          <p:cNvPr id="52230" name="Rectangle 3"/>
          <p:cNvSpPr>
            <a:spLocks noGrp="1" noChangeArrowheads="1"/>
          </p:cNvSpPr>
          <p:nvPr>
            <p:ph type="body" idx="1"/>
          </p:nvPr>
        </p:nvSpPr>
        <p:spPr>
          <a:noFill/>
          <a:ln w="9525"/>
        </p:spPr>
        <p:txBody>
          <a:bodyPr/>
          <a:lstStyle/>
          <a:p>
            <a:pPr marL="175293" indent="-175293">
              <a:buFontTx/>
              <a:buChar char="•"/>
            </a:pPr>
            <a:endParaRPr lang="en-US" dirty="0"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hdr" sz="quarter"/>
          </p:nvPr>
        </p:nvSpPr>
        <p:spPr>
          <a:noFill/>
        </p:spPr>
        <p:txBody>
          <a:bodyPr/>
          <a:lstStyle/>
          <a:p>
            <a:r>
              <a:rPr lang="en-US"/>
              <a:t>Solutions Engineering Fundamentals: Java</a:t>
            </a:r>
          </a:p>
        </p:txBody>
      </p:sp>
      <p:sp>
        <p:nvSpPr>
          <p:cNvPr id="53251" name="Rectangle 6"/>
          <p:cNvSpPr>
            <a:spLocks noGrp="1" noChangeArrowheads="1"/>
          </p:cNvSpPr>
          <p:nvPr>
            <p:ph type="ftr" sz="quarter" idx="4"/>
          </p:nvPr>
        </p:nvSpPr>
        <p:spPr>
          <a:noFill/>
        </p:spPr>
        <p:txBody>
          <a:bodyPr/>
          <a:lstStyle/>
          <a:p>
            <a:r>
              <a:rPr lang="en-US"/>
              <a:t>Course #Z16325</a:t>
            </a:r>
          </a:p>
          <a:p>
            <a:r>
              <a:rPr lang="en-US"/>
              <a:t>© 2009 Accenture All Rights Reserved.</a:t>
            </a:r>
          </a:p>
        </p:txBody>
      </p:sp>
      <p:sp>
        <p:nvSpPr>
          <p:cNvPr id="53252" name="Rectangle 7"/>
          <p:cNvSpPr>
            <a:spLocks noGrp="1" noChangeArrowheads="1"/>
          </p:cNvSpPr>
          <p:nvPr>
            <p:ph type="sldNum" sz="quarter" idx="5"/>
          </p:nvPr>
        </p:nvSpPr>
        <p:spPr>
          <a:noFill/>
        </p:spPr>
        <p:txBody>
          <a:bodyPr/>
          <a:lstStyle/>
          <a:p>
            <a:fld id="{83598EC8-D8AE-464D-9F78-24A3FF758AA4}" type="slidenum">
              <a:rPr lang="en-US"/>
              <a:pPr/>
              <a:t>83</a:t>
            </a:fld>
            <a:endParaRPr lang="en-US"/>
          </a:p>
        </p:txBody>
      </p:sp>
      <p:sp>
        <p:nvSpPr>
          <p:cNvPr id="53253" name="Rectangle 2"/>
          <p:cNvSpPr>
            <a:spLocks noGrp="1" noRot="1" noChangeAspect="1" noChangeArrowheads="1" noTextEdit="1"/>
          </p:cNvSpPr>
          <p:nvPr>
            <p:ph type="sldImg"/>
          </p:nvPr>
        </p:nvSpPr>
        <p:spPr>
          <a:xfrm>
            <a:off x="2071688" y="692150"/>
            <a:ext cx="2733675" cy="2051050"/>
          </a:xfrm>
          <a:ln/>
        </p:spPr>
      </p:sp>
      <p:sp>
        <p:nvSpPr>
          <p:cNvPr id="53254" name="Rectangle 3"/>
          <p:cNvSpPr>
            <a:spLocks noGrp="1" noChangeArrowheads="1"/>
          </p:cNvSpPr>
          <p:nvPr>
            <p:ph type="body" idx="1"/>
          </p:nvPr>
        </p:nvSpPr>
        <p:spPr>
          <a:noFill/>
          <a:ln w="9525"/>
        </p:spPr>
        <p:txBody>
          <a:bodyPr/>
          <a:lstStyle/>
          <a:p>
            <a:pPr>
              <a:lnSpc>
                <a:spcPct val="80000"/>
              </a:lnSpc>
              <a:spcBef>
                <a:spcPct val="0"/>
              </a:spcBef>
            </a:pP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41987" name="Rectangle 5"/>
          <p:cNvSpPr>
            <a:spLocks noGrp="1" noChangeArrowheads="1"/>
          </p:cNvSpPr>
          <p:nvPr>
            <p:ph type="sldNum" sz="quarter" idx="5"/>
          </p:nvPr>
        </p:nvSpPr>
        <p:spPr>
          <a:noFill/>
        </p:spPr>
        <p:txBody>
          <a:bodyPr/>
          <a:lstStyle/>
          <a:p>
            <a:fld id="{8F422D5E-6521-463B-BC46-11CE3CFE5FCC}" type="slidenum">
              <a:rPr lang="en-US" smtClean="0"/>
              <a:pPr/>
              <a:t>8</a:t>
            </a:fld>
            <a:endParaRPr lang="en-US" smtClean="0"/>
          </a:p>
        </p:txBody>
      </p:sp>
      <p:sp>
        <p:nvSpPr>
          <p:cNvPr id="41988" name="Rectangle 7"/>
          <p:cNvSpPr>
            <a:spLocks noGrp="1" noChangeArrowheads="1"/>
          </p:cNvSpPr>
          <p:nvPr>
            <p:ph type="hdr" sz="quarter"/>
          </p:nvPr>
        </p:nvSpPr>
        <p:spPr>
          <a:noFill/>
        </p:spPr>
        <p:txBody>
          <a:bodyPr/>
          <a:lstStyle/>
          <a:p>
            <a:r>
              <a:rPr lang="en-US" smtClean="0"/>
              <a:t>Solutions Engineering Fundamentals: Java</a:t>
            </a:r>
          </a:p>
        </p:txBody>
      </p:sp>
      <p:sp>
        <p:nvSpPr>
          <p:cNvPr id="41989" name="Rectangle 2"/>
          <p:cNvSpPr>
            <a:spLocks noGrp="1" noRot="1" noChangeAspect="1" noChangeArrowheads="1" noTextEdit="1"/>
          </p:cNvSpPr>
          <p:nvPr>
            <p:ph type="sldImg"/>
          </p:nvPr>
        </p:nvSpPr>
        <p:spPr>
          <a:xfrm>
            <a:off x="2071688" y="692150"/>
            <a:ext cx="2733675" cy="2051050"/>
          </a:xfrm>
          <a:ln/>
        </p:spPr>
      </p:sp>
      <p:sp>
        <p:nvSpPr>
          <p:cNvPr id="41990" name="Rectangle 3"/>
          <p:cNvSpPr>
            <a:spLocks noGrp="1" noChangeArrowheads="1"/>
          </p:cNvSpPr>
          <p:nvPr>
            <p:ph type="body" idx="1"/>
          </p:nvPr>
        </p:nvSpPr>
        <p:spPr>
          <a:noFill/>
          <a:ln w="9525"/>
        </p:spPr>
        <p:txBody>
          <a:bodyPr/>
          <a:lstStyle/>
          <a:p>
            <a:pPr marL="175293" indent="-175293">
              <a:buFontTx/>
              <a:buChar char="•"/>
            </a:pPr>
            <a:endParaRPr lang="en-US" dirty="0"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hdr" sz="quarter"/>
          </p:nvPr>
        </p:nvSpPr>
        <p:spPr>
          <a:noFill/>
        </p:spPr>
        <p:txBody>
          <a:bodyPr/>
          <a:lstStyle/>
          <a:p>
            <a:r>
              <a:rPr lang="en-US"/>
              <a:t>Solutions Engineering Fundamentals: Java</a:t>
            </a:r>
          </a:p>
        </p:txBody>
      </p:sp>
      <p:sp>
        <p:nvSpPr>
          <p:cNvPr id="54275" name="Rectangle 6"/>
          <p:cNvSpPr>
            <a:spLocks noGrp="1" noChangeArrowheads="1"/>
          </p:cNvSpPr>
          <p:nvPr>
            <p:ph type="ftr" sz="quarter" idx="4"/>
          </p:nvPr>
        </p:nvSpPr>
        <p:spPr>
          <a:noFill/>
        </p:spPr>
        <p:txBody>
          <a:bodyPr/>
          <a:lstStyle/>
          <a:p>
            <a:r>
              <a:rPr lang="en-US"/>
              <a:t>Course #Z16325</a:t>
            </a:r>
          </a:p>
          <a:p>
            <a:r>
              <a:rPr lang="en-US"/>
              <a:t>© 2009 Accenture All Rights Reserved.</a:t>
            </a:r>
          </a:p>
        </p:txBody>
      </p:sp>
      <p:sp>
        <p:nvSpPr>
          <p:cNvPr id="54276" name="Rectangle 7"/>
          <p:cNvSpPr>
            <a:spLocks noGrp="1" noChangeArrowheads="1"/>
          </p:cNvSpPr>
          <p:nvPr>
            <p:ph type="sldNum" sz="quarter" idx="5"/>
          </p:nvPr>
        </p:nvSpPr>
        <p:spPr>
          <a:noFill/>
        </p:spPr>
        <p:txBody>
          <a:bodyPr/>
          <a:lstStyle/>
          <a:p>
            <a:fld id="{73A5545A-CD75-4208-9082-606EA0D42089}" type="slidenum">
              <a:rPr lang="en-US"/>
              <a:pPr/>
              <a:t>84</a:t>
            </a:fld>
            <a:endParaRPr lang="en-US"/>
          </a:p>
        </p:txBody>
      </p:sp>
      <p:sp>
        <p:nvSpPr>
          <p:cNvPr id="54277" name="Rectangle 2"/>
          <p:cNvSpPr>
            <a:spLocks noGrp="1" noRot="1" noChangeAspect="1" noChangeArrowheads="1" noTextEdit="1"/>
          </p:cNvSpPr>
          <p:nvPr>
            <p:ph type="sldImg"/>
          </p:nvPr>
        </p:nvSpPr>
        <p:spPr>
          <a:xfrm>
            <a:off x="2071688" y="692150"/>
            <a:ext cx="2733675" cy="2051050"/>
          </a:xfrm>
          <a:ln/>
        </p:spPr>
      </p:sp>
      <p:sp>
        <p:nvSpPr>
          <p:cNvPr id="54278" name="Rectangle 3"/>
          <p:cNvSpPr>
            <a:spLocks noGrp="1" noChangeArrowheads="1"/>
          </p:cNvSpPr>
          <p:nvPr>
            <p:ph type="body" idx="1"/>
          </p:nvPr>
        </p:nvSpPr>
        <p:spPr>
          <a:noFill/>
          <a:ln w="9525"/>
        </p:spPr>
        <p:txBody>
          <a:bodyPr/>
          <a:lstStyle/>
          <a:p>
            <a:pPr marL="175293" indent="-175293">
              <a:buFontTx/>
              <a:buChar char="•"/>
            </a:pPr>
            <a:endParaRPr lang="en-US" dirty="0"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hdr" sz="quarter"/>
          </p:nvPr>
        </p:nvSpPr>
        <p:spPr>
          <a:noFill/>
        </p:spPr>
        <p:txBody>
          <a:bodyPr/>
          <a:lstStyle/>
          <a:p>
            <a:r>
              <a:rPr lang="en-US"/>
              <a:t>Solutions Engineering Fundamentals: Java</a:t>
            </a:r>
          </a:p>
        </p:txBody>
      </p:sp>
      <p:sp>
        <p:nvSpPr>
          <p:cNvPr id="55299" name="Rectangle 6"/>
          <p:cNvSpPr>
            <a:spLocks noGrp="1" noChangeArrowheads="1"/>
          </p:cNvSpPr>
          <p:nvPr>
            <p:ph type="ftr" sz="quarter" idx="4"/>
          </p:nvPr>
        </p:nvSpPr>
        <p:spPr>
          <a:noFill/>
        </p:spPr>
        <p:txBody>
          <a:bodyPr/>
          <a:lstStyle/>
          <a:p>
            <a:r>
              <a:rPr lang="en-US"/>
              <a:t>Course #Z16325</a:t>
            </a:r>
          </a:p>
          <a:p>
            <a:r>
              <a:rPr lang="en-US"/>
              <a:t>© 2009 Accenture All Rights Reserved.</a:t>
            </a:r>
          </a:p>
        </p:txBody>
      </p:sp>
      <p:sp>
        <p:nvSpPr>
          <p:cNvPr id="55300" name="Rectangle 7"/>
          <p:cNvSpPr>
            <a:spLocks noGrp="1" noChangeArrowheads="1"/>
          </p:cNvSpPr>
          <p:nvPr>
            <p:ph type="sldNum" sz="quarter" idx="5"/>
          </p:nvPr>
        </p:nvSpPr>
        <p:spPr>
          <a:noFill/>
        </p:spPr>
        <p:txBody>
          <a:bodyPr/>
          <a:lstStyle/>
          <a:p>
            <a:fld id="{A4BD95AE-FF14-4726-82EE-EA3352ED37E9}" type="slidenum">
              <a:rPr lang="en-US"/>
              <a:pPr/>
              <a:t>85</a:t>
            </a:fld>
            <a:endParaRPr lang="en-US"/>
          </a:p>
        </p:txBody>
      </p:sp>
      <p:sp>
        <p:nvSpPr>
          <p:cNvPr id="55301" name="Rectangle 2"/>
          <p:cNvSpPr>
            <a:spLocks noGrp="1" noRot="1" noChangeAspect="1" noChangeArrowheads="1" noTextEdit="1"/>
          </p:cNvSpPr>
          <p:nvPr>
            <p:ph type="sldImg"/>
          </p:nvPr>
        </p:nvSpPr>
        <p:spPr>
          <a:xfrm>
            <a:off x="2071688" y="692150"/>
            <a:ext cx="2733675" cy="2051050"/>
          </a:xfrm>
          <a:ln/>
        </p:spPr>
      </p:sp>
      <p:sp>
        <p:nvSpPr>
          <p:cNvPr id="55302" name="Rectangle 3"/>
          <p:cNvSpPr>
            <a:spLocks noGrp="1" noChangeArrowheads="1"/>
          </p:cNvSpPr>
          <p:nvPr>
            <p:ph type="body" idx="1"/>
          </p:nvPr>
        </p:nvSpPr>
        <p:spPr>
          <a:noFill/>
          <a:ln w="9525"/>
        </p:spPr>
        <p:txBody>
          <a:bodyPr/>
          <a:lstStyle/>
          <a:p>
            <a:pPr marL="225377" indent="-225377"/>
            <a:endParaRPr lang="en-US" dirty="0"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hdr" sz="quarter"/>
          </p:nvPr>
        </p:nvSpPr>
        <p:spPr>
          <a:noFill/>
        </p:spPr>
        <p:txBody>
          <a:bodyPr/>
          <a:lstStyle/>
          <a:p>
            <a:r>
              <a:rPr lang="en-US"/>
              <a:t>Solutions Engineering Fundamentals: Java</a:t>
            </a:r>
          </a:p>
        </p:txBody>
      </p:sp>
      <p:sp>
        <p:nvSpPr>
          <p:cNvPr id="29699" name="Rectangle 6"/>
          <p:cNvSpPr>
            <a:spLocks noGrp="1" noChangeArrowheads="1"/>
          </p:cNvSpPr>
          <p:nvPr>
            <p:ph type="ftr" sz="quarter" idx="4"/>
          </p:nvPr>
        </p:nvSpPr>
        <p:spPr>
          <a:noFill/>
        </p:spPr>
        <p:txBody>
          <a:bodyPr/>
          <a:lstStyle/>
          <a:p>
            <a:r>
              <a:rPr lang="en-US"/>
              <a:t>Course #Z16325</a:t>
            </a:r>
          </a:p>
          <a:p>
            <a:r>
              <a:rPr lang="en-US"/>
              <a:t>© 2009 Accenture All Rights Reserved.</a:t>
            </a:r>
          </a:p>
        </p:txBody>
      </p:sp>
      <p:sp>
        <p:nvSpPr>
          <p:cNvPr id="29700" name="Rectangle 2"/>
          <p:cNvSpPr>
            <a:spLocks noGrp="1" noRot="1" noChangeAspect="1" noChangeArrowheads="1" noTextEdit="1"/>
          </p:cNvSpPr>
          <p:nvPr>
            <p:ph type="sldImg"/>
          </p:nvPr>
        </p:nvSpPr>
        <p:spPr>
          <a:xfrm>
            <a:off x="1152525" y="693738"/>
            <a:ext cx="4552950" cy="3414712"/>
          </a:xfrm>
          <a:ln/>
        </p:spPr>
      </p:sp>
      <p:sp>
        <p:nvSpPr>
          <p:cNvPr id="29701" name="Rectangle 3"/>
          <p:cNvSpPr>
            <a:spLocks noGrp="1" noChangeArrowheads="1"/>
          </p:cNvSpPr>
          <p:nvPr>
            <p:ph type="body" idx="1"/>
          </p:nvPr>
        </p:nvSpPr>
        <p:spPr>
          <a:xfrm>
            <a:off x="229013" y="4343085"/>
            <a:ext cx="6324153" cy="4114169"/>
          </a:xfrm>
          <a:noFill/>
          <a:ln w="9525"/>
        </p:spPr>
        <p:txBody>
          <a:bodyPr/>
          <a:lstStyle/>
          <a:p>
            <a:pPr marL="175293" indent="-175293">
              <a:buFontTx/>
              <a:buChar char="•"/>
            </a:pPr>
            <a:endParaRPr lang="en-US" dirty="0"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hdr" sz="quarter"/>
          </p:nvPr>
        </p:nvSpPr>
        <p:spPr>
          <a:noFill/>
        </p:spPr>
        <p:txBody>
          <a:bodyPr/>
          <a:lstStyle/>
          <a:p>
            <a:r>
              <a:rPr lang="en-US"/>
              <a:t>Solutions Engineering Fundamentals: Java</a:t>
            </a:r>
          </a:p>
        </p:txBody>
      </p:sp>
      <p:sp>
        <p:nvSpPr>
          <p:cNvPr id="30723" name="Rectangle 6"/>
          <p:cNvSpPr>
            <a:spLocks noGrp="1" noChangeArrowheads="1"/>
          </p:cNvSpPr>
          <p:nvPr>
            <p:ph type="ftr" sz="quarter" idx="4"/>
          </p:nvPr>
        </p:nvSpPr>
        <p:spPr>
          <a:noFill/>
        </p:spPr>
        <p:txBody>
          <a:bodyPr/>
          <a:lstStyle/>
          <a:p>
            <a:r>
              <a:rPr lang="en-US"/>
              <a:t>Course #Z16325</a:t>
            </a:r>
          </a:p>
          <a:p>
            <a:r>
              <a:rPr lang="en-US"/>
              <a:t>© 2009 Accenture All Rights Reserved.</a:t>
            </a:r>
          </a:p>
        </p:txBody>
      </p:sp>
      <p:sp>
        <p:nvSpPr>
          <p:cNvPr id="30724" name="Rectangle 2"/>
          <p:cNvSpPr>
            <a:spLocks noGrp="1" noRot="1" noChangeAspect="1" noChangeArrowheads="1" noTextEdit="1"/>
          </p:cNvSpPr>
          <p:nvPr>
            <p:ph type="sldImg"/>
          </p:nvPr>
        </p:nvSpPr>
        <p:spPr>
          <a:xfrm>
            <a:off x="1152525" y="693738"/>
            <a:ext cx="4552950" cy="3414712"/>
          </a:xfrm>
          <a:ln/>
        </p:spPr>
      </p:sp>
      <p:sp>
        <p:nvSpPr>
          <p:cNvPr id="30725" name="Rectangle 3"/>
          <p:cNvSpPr>
            <a:spLocks noGrp="1" noChangeArrowheads="1"/>
          </p:cNvSpPr>
          <p:nvPr>
            <p:ph type="body" idx="1"/>
          </p:nvPr>
        </p:nvSpPr>
        <p:spPr>
          <a:xfrm>
            <a:off x="229013" y="4343085"/>
            <a:ext cx="6324153" cy="4114169"/>
          </a:xfrm>
          <a:noFill/>
          <a:ln w="9525"/>
        </p:spPr>
        <p:txBody>
          <a:bodyPr/>
          <a:lstStyle/>
          <a:p>
            <a:pPr marL="175293" indent="-175293">
              <a:buFontTx/>
              <a:buChar char="•"/>
            </a:pPr>
            <a:endParaRPr lang="en-US" dirty="0"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hdr" sz="quarter"/>
          </p:nvPr>
        </p:nvSpPr>
        <p:spPr>
          <a:noFill/>
        </p:spPr>
        <p:txBody>
          <a:bodyPr/>
          <a:lstStyle/>
          <a:p>
            <a:r>
              <a:rPr lang="en-US"/>
              <a:t>Solutions Engineering Fundamentals: Java</a:t>
            </a:r>
          </a:p>
        </p:txBody>
      </p:sp>
      <p:sp>
        <p:nvSpPr>
          <p:cNvPr id="31747" name="Rectangle 6"/>
          <p:cNvSpPr>
            <a:spLocks noGrp="1" noChangeArrowheads="1"/>
          </p:cNvSpPr>
          <p:nvPr>
            <p:ph type="ftr" sz="quarter" idx="4"/>
          </p:nvPr>
        </p:nvSpPr>
        <p:spPr>
          <a:noFill/>
        </p:spPr>
        <p:txBody>
          <a:bodyPr/>
          <a:lstStyle/>
          <a:p>
            <a:r>
              <a:rPr lang="en-US"/>
              <a:t>Course #Z16325</a:t>
            </a:r>
          </a:p>
          <a:p>
            <a:r>
              <a:rPr lang="en-US"/>
              <a:t>© 2009 Accenture All Rights Reserved.</a:t>
            </a:r>
          </a:p>
        </p:txBody>
      </p:sp>
      <p:sp>
        <p:nvSpPr>
          <p:cNvPr id="31748" name="Rectangle 2"/>
          <p:cNvSpPr>
            <a:spLocks noGrp="1" noRot="1" noChangeAspect="1" noChangeArrowheads="1" noTextEdit="1"/>
          </p:cNvSpPr>
          <p:nvPr>
            <p:ph type="sldImg"/>
          </p:nvPr>
        </p:nvSpPr>
        <p:spPr>
          <a:xfrm>
            <a:off x="1152525" y="693738"/>
            <a:ext cx="4552950" cy="3414712"/>
          </a:xfrm>
          <a:ln/>
        </p:spPr>
      </p:sp>
      <p:sp>
        <p:nvSpPr>
          <p:cNvPr id="31749" name="Rectangle 3"/>
          <p:cNvSpPr>
            <a:spLocks noGrp="1" noChangeArrowheads="1"/>
          </p:cNvSpPr>
          <p:nvPr>
            <p:ph type="body" idx="1"/>
          </p:nvPr>
        </p:nvSpPr>
        <p:spPr>
          <a:xfrm>
            <a:off x="229013" y="4343085"/>
            <a:ext cx="6324153" cy="4114169"/>
          </a:xfrm>
          <a:noFill/>
          <a:ln w="9525"/>
        </p:spPr>
        <p:txBody>
          <a:bodyPr/>
          <a:lstStyle/>
          <a:p>
            <a:pPr>
              <a:buFontTx/>
              <a:buChar char="•"/>
            </a:pPr>
            <a:endParaRPr lang="en-US" sz="1400"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hdr" sz="quarter"/>
          </p:nvPr>
        </p:nvSpPr>
        <p:spPr>
          <a:noFill/>
        </p:spPr>
        <p:txBody>
          <a:bodyPr/>
          <a:lstStyle/>
          <a:p>
            <a:r>
              <a:rPr lang="en-US"/>
              <a:t>Solutions Engineering Fundamentals: Java</a:t>
            </a:r>
          </a:p>
        </p:txBody>
      </p:sp>
      <p:sp>
        <p:nvSpPr>
          <p:cNvPr id="32771" name="Rectangle 6"/>
          <p:cNvSpPr>
            <a:spLocks noGrp="1" noChangeArrowheads="1"/>
          </p:cNvSpPr>
          <p:nvPr>
            <p:ph type="ftr" sz="quarter" idx="4"/>
          </p:nvPr>
        </p:nvSpPr>
        <p:spPr>
          <a:noFill/>
        </p:spPr>
        <p:txBody>
          <a:bodyPr/>
          <a:lstStyle/>
          <a:p>
            <a:r>
              <a:rPr lang="en-US"/>
              <a:t>Course #Z16325</a:t>
            </a:r>
          </a:p>
          <a:p>
            <a:r>
              <a:rPr lang="en-US"/>
              <a:t>© 2009 Accenture All Rights Reserved.</a:t>
            </a:r>
          </a:p>
        </p:txBody>
      </p:sp>
      <p:sp>
        <p:nvSpPr>
          <p:cNvPr id="32772" name="Rectangle 2"/>
          <p:cNvSpPr>
            <a:spLocks noGrp="1" noRot="1" noChangeAspect="1" noChangeArrowheads="1" noTextEdit="1"/>
          </p:cNvSpPr>
          <p:nvPr>
            <p:ph type="sldImg"/>
          </p:nvPr>
        </p:nvSpPr>
        <p:spPr>
          <a:xfrm>
            <a:off x="1152525" y="693738"/>
            <a:ext cx="4552950" cy="3414712"/>
          </a:xfrm>
          <a:ln/>
        </p:spPr>
      </p:sp>
      <p:sp>
        <p:nvSpPr>
          <p:cNvPr id="32773" name="Rectangle 3"/>
          <p:cNvSpPr>
            <a:spLocks noGrp="1" noChangeArrowheads="1"/>
          </p:cNvSpPr>
          <p:nvPr>
            <p:ph type="body" idx="1"/>
          </p:nvPr>
        </p:nvSpPr>
        <p:spPr>
          <a:xfrm>
            <a:off x="229013" y="4343085"/>
            <a:ext cx="6324153" cy="4114169"/>
          </a:xfrm>
          <a:noFill/>
          <a:ln w="9525"/>
        </p:spPr>
        <p:txBody>
          <a:bodyPr/>
          <a:lstStyle/>
          <a:p>
            <a:pPr marL="175293" indent="-175293">
              <a:buFontTx/>
              <a:buNone/>
            </a:pPr>
            <a:endParaRPr lang="en-US" dirty="0"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hdr" sz="quarter"/>
          </p:nvPr>
        </p:nvSpPr>
        <p:spPr>
          <a:noFill/>
        </p:spPr>
        <p:txBody>
          <a:bodyPr/>
          <a:lstStyle/>
          <a:p>
            <a:r>
              <a:rPr lang="en-US"/>
              <a:t>Solutions Engineering Fundamentals: Java</a:t>
            </a:r>
          </a:p>
        </p:txBody>
      </p:sp>
      <p:sp>
        <p:nvSpPr>
          <p:cNvPr id="33795" name="Rectangle 6"/>
          <p:cNvSpPr>
            <a:spLocks noGrp="1" noChangeArrowheads="1"/>
          </p:cNvSpPr>
          <p:nvPr>
            <p:ph type="ftr" sz="quarter" idx="4"/>
          </p:nvPr>
        </p:nvSpPr>
        <p:spPr>
          <a:noFill/>
        </p:spPr>
        <p:txBody>
          <a:bodyPr/>
          <a:lstStyle/>
          <a:p>
            <a:r>
              <a:rPr lang="en-US"/>
              <a:t>Course #Z16325</a:t>
            </a:r>
          </a:p>
          <a:p>
            <a:r>
              <a:rPr lang="en-US"/>
              <a:t>© 2009 Accenture All Rights Reserved.</a:t>
            </a:r>
          </a:p>
        </p:txBody>
      </p:sp>
      <p:sp>
        <p:nvSpPr>
          <p:cNvPr id="33796" name="Rectangle 2"/>
          <p:cNvSpPr>
            <a:spLocks noGrp="1" noRot="1" noChangeAspect="1" noChangeArrowheads="1" noTextEdit="1"/>
          </p:cNvSpPr>
          <p:nvPr>
            <p:ph type="sldImg"/>
          </p:nvPr>
        </p:nvSpPr>
        <p:spPr>
          <a:xfrm>
            <a:off x="1152525" y="693738"/>
            <a:ext cx="4552950" cy="3414712"/>
          </a:xfrm>
          <a:ln/>
        </p:spPr>
      </p:sp>
      <p:sp>
        <p:nvSpPr>
          <p:cNvPr id="33797" name="Rectangle 3"/>
          <p:cNvSpPr>
            <a:spLocks noGrp="1" noChangeArrowheads="1"/>
          </p:cNvSpPr>
          <p:nvPr>
            <p:ph type="body" idx="1"/>
          </p:nvPr>
        </p:nvSpPr>
        <p:spPr>
          <a:xfrm>
            <a:off x="229013" y="4343085"/>
            <a:ext cx="6324153" cy="4114169"/>
          </a:xfrm>
          <a:noFill/>
          <a:ln w="9525"/>
        </p:spPr>
        <p:txBody>
          <a:bodyPr/>
          <a:lstStyle/>
          <a:p>
            <a:pPr>
              <a:buFontTx/>
              <a:buNone/>
            </a:pPr>
            <a:endParaRPr lang="en-US" dirty="0"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hdr" sz="quarter"/>
          </p:nvPr>
        </p:nvSpPr>
        <p:spPr>
          <a:noFill/>
        </p:spPr>
        <p:txBody>
          <a:bodyPr/>
          <a:lstStyle/>
          <a:p>
            <a:r>
              <a:rPr lang="en-US"/>
              <a:t>Solutions Engineering Fundamentals: Java</a:t>
            </a:r>
          </a:p>
        </p:txBody>
      </p:sp>
      <p:sp>
        <p:nvSpPr>
          <p:cNvPr id="34819" name="Rectangle 6"/>
          <p:cNvSpPr>
            <a:spLocks noGrp="1" noChangeArrowheads="1"/>
          </p:cNvSpPr>
          <p:nvPr>
            <p:ph type="ftr" sz="quarter" idx="4"/>
          </p:nvPr>
        </p:nvSpPr>
        <p:spPr>
          <a:noFill/>
        </p:spPr>
        <p:txBody>
          <a:bodyPr/>
          <a:lstStyle/>
          <a:p>
            <a:r>
              <a:rPr lang="en-US"/>
              <a:t>Course #Z16325</a:t>
            </a:r>
          </a:p>
          <a:p>
            <a:r>
              <a:rPr lang="en-US"/>
              <a:t>© 2009 Accenture All Rights Reserved.</a:t>
            </a:r>
          </a:p>
        </p:txBody>
      </p:sp>
      <p:sp>
        <p:nvSpPr>
          <p:cNvPr id="34820" name="Rectangle 2"/>
          <p:cNvSpPr>
            <a:spLocks noGrp="1" noRot="1" noChangeAspect="1" noChangeArrowheads="1" noTextEdit="1"/>
          </p:cNvSpPr>
          <p:nvPr>
            <p:ph type="sldImg"/>
          </p:nvPr>
        </p:nvSpPr>
        <p:spPr>
          <a:xfrm>
            <a:off x="1152525" y="693738"/>
            <a:ext cx="4552950" cy="3414712"/>
          </a:xfrm>
          <a:ln/>
        </p:spPr>
      </p:sp>
      <p:sp>
        <p:nvSpPr>
          <p:cNvPr id="34821" name="Rectangle 3"/>
          <p:cNvSpPr>
            <a:spLocks noGrp="1" noChangeArrowheads="1"/>
          </p:cNvSpPr>
          <p:nvPr>
            <p:ph type="body" idx="1"/>
          </p:nvPr>
        </p:nvSpPr>
        <p:spPr>
          <a:xfrm>
            <a:off x="229013" y="4343085"/>
            <a:ext cx="6324153" cy="4114169"/>
          </a:xfrm>
          <a:noFill/>
          <a:ln w="9525"/>
        </p:spPr>
        <p:txBody>
          <a:bodyPr/>
          <a:lstStyle/>
          <a:p>
            <a:pPr>
              <a:buFontTx/>
              <a:buNone/>
            </a:pPr>
            <a:endParaRPr lang="en-US" dirty="0"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hdr" sz="quarter"/>
          </p:nvPr>
        </p:nvSpPr>
        <p:spPr>
          <a:noFill/>
        </p:spPr>
        <p:txBody>
          <a:bodyPr/>
          <a:lstStyle/>
          <a:p>
            <a:r>
              <a:rPr lang="en-US"/>
              <a:t>Solutions Engineering Fundamentals: Java</a:t>
            </a:r>
          </a:p>
        </p:txBody>
      </p:sp>
      <p:sp>
        <p:nvSpPr>
          <p:cNvPr id="35843" name="Rectangle 6"/>
          <p:cNvSpPr>
            <a:spLocks noGrp="1" noChangeArrowheads="1"/>
          </p:cNvSpPr>
          <p:nvPr>
            <p:ph type="ftr" sz="quarter" idx="4"/>
          </p:nvPr>
        </p:nvSpPr>
        <p:spPr>
          <a:noFill/>
        </p:spPr>
        <p:txBody>
          <a:bodyPr/>
          <a:lstStyle/>
          <a:p>
            <a:r>
              <a:rPr lang="en-US"/>
              <a:t>Course #Z16325</a:t>
            </a:r>
          </a:p>
          <a:p>
            <a:r>
              <a:rPr lang="en-US"/>
              <a:t>© 2009 Accenture All Rights Reserved.</a:t>
            </a:r>
          </a:p>
        </p:txBody>
      </p:sp>
      <p:sp>
        <p:nvSpPr>
          <p:cNvPr id="35844" name="Rectangle 2"/>
          <p:cNvSpPr>
            <a:spLocks noGrp="1" noRot="1" noChangeAspect="1" noChangeArrowheads="1" noTextEdit="1"/>
          </p:cNvSpPr>
          <p:nvPr>
            <p:ph type="sldImg"/>
          </p:nvPr>
        </p:nvSpPr>
        <p:spPr>
          <a:xfrm>
            <a:off x="1152525" y="693738"/>
            <a:ext cx="4552950" cy="3414712"/>
          </a:xfrm>
          <a:ln/>
        </p:spPr>
      </p:sp>
      <p:sp>
        <p:nvSpPr>
          <p:cNvPr id="35845" name="Rectangle 3"/>
          <p:cNvSpPr>
            <a:spLocks noGrp="1" noChangeArrowheads="1"/>
          </p:cNvSpPr>
          <p:nvPr>
            <p:ph type="body" idx="1"/>
          </p:nvPr>
        </p:nvSpPr>
        <p:spPr>
          <a:xfrm>
            <a:off x="229013" y="4343085"/>
            <a:ext cx="6324153" cy="4114169"/>
          </a:xfrm>
          <a:noFill/>
          <a:ln w="9525"/>
        </p:spPr>
        <p:txBody>
          <a:bodyPr/>
          <a:lstStyle/>
          <a:p>
            <a:pPr marL="175293" indent="-175293"/>
            <a:endParaRPr lang="en-US" dirty="0"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hdr" sz="quarter"/>
          </p:nvPr>
        </p:nvSpPr>
        <p:spPr>
          <a:noFill/>
        </p:spPr>
        <p:txBody>
          <a:bodyPr/>
          <a:lstStyle/>
          <a:p>
            <a:r>
              <a:rPr lang="en-US"/>
              <a:t>Solutions Engineering Fundamentals: Java</a:t>
            </a:r>
          </a:p>
        </p:txBody>
      </p:sp>
      <p:sp>
        <p:nvSpPr>
          <p:cNvPr id="36867" name="Rectangle 6"/>
          <p:cNvSpPr>
            <a:spLocks noGrp="1" noChangeArrowheads="1"/>
          </p:cNvSpPr>
          <p:nvPr>
            <p:ph type="ftr" sz="quarter" idx="4"/>
          </p:nvPr>
        </p:nvSpPr>
        <p:spPr>
          <a:noFill/>
        </p:spPr>
        <p:txBody>
          <a:bodyPr/>
          <a:lstStyle/>
          <a:p>
            <a:r>
              <a:rPr lang="en-US"/>
              <a:t>Course #Z16325</a:t>
            </a:r>
          </a:p>
          <a:p>
            <a:r>
              <a:rPr lang="en-US"/>
              <a:t>© 2009 Accenture All Rights Reserved.</a:t>
            </a:r>
          </a:p>
        </p:txBody>
      </p:sp>
      <p:sp>
        <p:nvSpPr>
          <p:cNvPr id="36868" name="Rectangle 2"/>
          <p:cNvSpPr>
            <a:spLocks noGrp="1" noRot="1" noChangeAspect="1" noChangeArrowheads="1" noTextEdit="1"/>
          </p:cNvSpPr>
          <p:nvPr>
            <p:ph type="sldImg"/>
          </p:nvPr>
        </p:nvSpPr>
        <p:spPr>
          <a:xfrm>
            <a:off x="1152525" y="693738"/>
            <a:ext cx="4552950" cy="3414712"/>
          </a:xfrm>
          <a:ln/>
        </p:spPr>
      </p:sp>
      <p:sp>
        <p:nvSpPr>
          <p:cNvPr id="36869" name="Rectangle 3"/>
          <p:cNvSpPr>
            <a:spLocks noGrp="1" noChangeArrowheads="1"/>
          </p:cNvSpPr>
          <p:nvPr>
            <p:ph type="body" idx="1"/>
          </p:nvPr>
        </p:nvSpPr>
        <p:spPr>
          <a:xfrm>
            <a:off x="229013" y="4343085"/>
            <a:ext cx="6324153" cy="4114169"/>
          </a:xfrm>
          <a:noFill/>
          <a:ln w="9525"/>
        </p:spPr>
        <p:txBody>
          <a:bodyPr/>
          <a:lstStyle/>
          <a:p>
            <a:pPr>
              <a:buFontTx/>
              <a:buNone/>
            </a:pP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44035" name="Rectangle 5"/>
          <p:cNvSpPr>
            <a:spLocks noGrp="1" noChangeArrowheads="1"/>
          </p:cNvSpPr>
          <p:nvPr>
            <p:ph type="sldNum" sz="quarter" idx="5"/>
          </p:nvPr>
        </p:nvSpPr>
        <p:spPr>
          <a:noFill/>
        </p:spPr>
        <p:txBody>
          <a:bodyPr/>
          <a:lstStyle/>
          <a:p>
            <a:fld id="{56AB1556-C575-42E4-A22B-20FC7A77900F}" type="slidenum">
              <a:rPr lang="en-US" smtClean="0"/>
              <a:pPr/>
              <a:t>9</a:t>
            </a:fld>
            <a:endParaRPr lang="en-US" smtClean="0"/>
          </a:p>
        </p:txBody>
      </p:sp>
      <p:sp>
        <p:nvSpPr>
          <p:cNvPr id="44036" name="Rectangle 7"/>
          <p:cNvSpPr>
            <a:spLocks noGrp="1" noChangeArrowheads="1"/>
          </p:cNvSpPr>
          <p:nvPr>
            <p:ph type="hdr" sz="quarter"/>
          </p:nvPr>
        </p:nvSpPr>
        <p:spPr>
          <a:noFill/>
        </p:spPr>
        <p:txBody>
          <a:bodyPr/>
          <a:lstStyle/>
          <a:p>
            <a:r>
              <a:rPr lang="en-US" smtClean="0"/>
              <a:t>Solutions Engineering Fundamentals: Java</a:t>
            </a:r>
          </a:p>
        </p:txBody>
      </p:sp>
      <p:sp>
        <p:nvSpPr>
          <p:cNvPr id="44037" name="Rectangle 2"/>
          <p:cNvSpPr>
            <a:spLocks noGrp="1" noRot="1" noChangeAspect="1" noChangeArrowheads="1" noTextEdit="1"/>
          </p:cNvSpPr>
          <p:nvPr>
            <p:ph type="sldImg"/>
          </p:nvPr>
        </p:nvSpPr>
        <p:spPr>
          <a:xfrm>
            <a:off x="2071688" y="692150"/>
            <a:ext cx="2733675" cy="2051050"/>
          </a:xfrm>
          <a:ln/>
        </p:spPr>
      </p:sp>
      <p:sp>
        <p:nvSpPr>
          <p:cNvPr id="44038" name="Rectangle 3"/>
          <p:cNvSpPr>
            <a:spLocks noGrp="1" noChangeArrowheads="1"/>
          </p:cNvSpPr>
          <p:nvPr>
            <p:ph type="body" idx="1"/>
          </p:nvPr>
        </p:nvSpPr>
        <p:spPr>
          <a:noFill/>
          <a:ln w="9525"/>
        </p:spPr>
        <p:txBody>
          <a:bodyPr/>
          <a:lstStyle/>
          <a:p>
            <a:endParaRPr lang="en-US" dirty="0"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hdr" sz="quarter"/>
          </p:nvPr>
        </p:nvSpPr>
        <p:spPr>
          <a:noFill/>
        </p:spPr>
        <p:txBody>
          <a:bodyPr/>
          <a:lstStyle/>
          <a:p>
            <a:r>
              <a:rPr lang="en-US"/>
              <a:t>Solutions Engineering Fundamentals: Java</a:t>
            </a:r>
          </a:p>
        </p:txBody>
      </p:sp>
      <p:sp>
        <p:nvSpPr>
          <p:cNvPr id="37891" name="Rectangle 6"/>
          <p:cNvSpPr>
            <a:spLocks noGrp="1" noChangeArrowheads="1"/>
          </p:cNvSpPr>
          <p:nvPr>
            <p:ph type="ftr" sz="quarter" idx="4"/>
          </p:nvPr>
        </p:nvSpPr>
        <p:spPr>
          <a:noFill/>
        </p:spPr>
        <p:txBody>
          <a:bodyPr/>
          <a:lstStyle/>
          <a:p>
            <a:r>
              <a:rPr lang="en-US"/>
              <a:t>Course #Z16325</a:t>
            </a:r>
          </a:p>
          <a:p>
            <a:r>
              <a:rPr lang="en-US"/>
              <a:t>© 2009 Accenture All Rights Reserved.</a:t>
            </a:r>
          </a:p>
        </p:txBody>
      </p:sp>
      <p:sp>
        <p:nvSpPr>
          <p:cNvPr id="37892" name="Rectangle 2"/>
          <p:cNvSpPr>
            <a:spLocks noGrp="1" noRot="1" noChangeAspect="1" noChangeArrowheads="1" noTextEdit="1"/>
          </p:cNvSpPr>
          <p:nvPr>
            <p:ph type="sldImg"/>
          </p:nvPr>
        </p:nvSpPr>
        <p:spPr>
          <a:xfrm>
            <a:off x="1152525" y="693738"/>
            <a:ext cx="4552950" cy="3414712"/>
          </a:xfrm>
          <a:ln/>
        </p:spPr>
      </p:sp>
      <p:sp>
        <p:nvSpPr>
          <p:cNvPr id="37893" name="Rectangle 3"/>
          <p:cNvSpPr>
            <a:spLocks noGrp="1" noChangeArrowheads="1"/>
          </p:cNvSpPr>
          <p:nvPr>
            <p:ph type="body" idx="1"/>
          </p:nvPr>
        </p:nvSpPr>
        <p:spPr>
          <a:xfrm>
            <a:off x="229013" y="4343085"/>
            <a:ext cx="6324153" cy="4114169"/>
          </a:xfrm>
          <a:noFill/>
          <a:ln w="9525"/>
        </p:spPr>
        <p:txBody>
          <a:bodyPr/>
          <a:lstStyle/>
          <a:p>
            <a:pPr marL="225377" indent="-225377">
              <a:buFontTx/>
              <a:buChar char="•"/>
            </a:pPr>
            <a:endParaRPr lang="en-US" dirty="0"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hdr" sz="quarter"/>
          </p:nvPr>
        </p:nvSpPr>
        <p:spPr>
          <a:noFill/>
        </p:spPr>
        <p:txBody>
          <a:bodyPr/>
          <a:lstStyle/>
          <a:p>
            <a:r>
              <a:rPr lang="en-US"/>
              <a:t>Solutions Engineering Fundamentals: Java</a:t>
            </a:r>
          </a:p>
        </p:txBody>
      </p:sp>
      <p:sp>
        <p:nvSpPr>
          <p:cNvPr id="38915" name="Rectangle 6"/>
          <p:cNvSpPr>
            <a:spLocks noGrp="1" noChangeArrowheads="1"/>
          </p:cNvSpPr>
          <p:nvPr>
            <p:ph type="ftr" sz="quarter" idx="4"/>
          </p:nvPr>
        </p:nvSpPr>
        <p:spPr>
          <a:noFill/>
        </p:spPr>
        <p:txBody>
          <a:bodyPr/>
          <a:lstStyle/>
          <a:p>
            <a:r>
              <a:rPr lang="en-US"/>
              <a:t>Course #Z16325</a:t>
            </a:r>
          </a:p>
          <a:p>
            <a:r>
              <a:rPr lang="en-US"/>
              <a:t>© 2009 Accenture All Rights Reserved.</a:t>
            </a:r>
          </a:p>
        </p:txBody>
      </p:sp>
      <p:sp>
        <p:nvSpPr>
          <p:cNvPr id="38916" name="Rectangle 2"/>
          <p:cNvSpPr>
            <a:spLocks noGrp="1" noRot="1" noChangeAspect="1" noChangeArrowheads="1" noTextEdit="1"/>
          </p:cNvSpPr>
          <p:nvPr>
            <p:ph type="sldImg"/>
          </p:nvPr>
        </p:nvSpPr>
        <p:spPr>
          <a:xfrm>
            <a:off x="1152525" y="693738"/>
            <a:ext cx="4552950" cy="3414712"/>
          </a:xfrm>
          <a:ln/>
        </p:spPr>
      </p:sp>
      <p:sp>
        <p:nvSpPr>
          <p:cNvPr id="38917" name="Rectangle 3"/>
          <p:cNvSpPr>
            <a:spLocks noGrp="1" noChangeArrowheads="1"/>
          </p:cNvSpPr>
          <p:nvPr>
            <p:ph type="body" idx="1"/>
          </p:nvPr>
        </p:nvSpPr>
        <p:spPr>
          <a:xfrm>
            <a:off x="229013" y="4343085"/>
            <a:ext cx="6324153" cy="4114169"/>
          </a:xfrm>
          <a:noFill/>
          <a:ln w="9525"/>
        </p:spPr>
        <p:txBody>
          <a:bodyPr/>
          <a:lstStyle/>
          <a:p>
            <a:endParaRPr lang="en-US" dirty="0"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hdr" sz="quarter"/>
          </p:nvPr>
        </p:nvSpPr>
        <p:spPr>
          <a:noFill/>
        </p:spPr>
        <p:txBody>
          <a:bodyPr/>
          <a:lstStyle/>
          <a:p>
            <a:r>
              <a:rPr lang="en-US"/>
              <a:t>Solutions Engineering Fundamentals: Java</a:t>
            </a:r>
          </a:p>
        </p:txBody>
      </p:sp>
      <p:sp>
        <p:nvSpPr>
          <p:cNvPr id="39939" name="Rectangle 6"/>
          <p:cNvSpPr>
            <a:spLocks noGrp="1" noChangeArrowheads="1"/>
          </p:cNvSpPr>
          <p:nvPr>
            <p:ph type="ftr" sz="quarter" idx="4"/>
          </p:nvPr>
        </p:nvSpPr>
        <p:spPr>
          <a:noFill/>
        </p:spPr>
        <p:txBody>
          <a:bodyPr/>
          <a:lstStyle/>
          <a:p>
            <a:r>
              <a:rPr lang="en-US"/>
              <a:t>Course #Z16325</a:t>
            </a:r>
          </a:p>
          <a:p>
            <a:r>
              <a:rPr lang="en-US"/>
              <a:t>© 2009 Accenture All Rights Reserved.</a:t>
            </a:r>
          </a:p>
        </p:txBody>
      </p:sp>
      <p:sp>
        <p:nvSpPr>
          <p:cNvPr id="39940" name="Rectangle 2"/>
          <p:cNvSpPr>
            <a:spLocks noGrp="1" noRot="1" noChangeAspect="1" noChangeArrowheads="1" noTextEdit="1"/>
          </p:cNvSpPr>
          <p:nvPr>
            <p:ph type="sldImg"/>
          </p:nvPr>
        </p:nvSpPr>
        <p:spPr>
          <a:xfrm>
            <a:off x="1152525" y="693738"/>
            <a:ext cx="4552950" cy="3414712"/>
          </a:xfrm>
          <a:ln/>
        </p:spPr>
      </p:sp>
      <p:sp>
        <p:nvSpPr>
          <p:cNvPr id="39941" name="Rectangle 3"/>
          <p:cNvSpPr>
            <a:spLocks noGrp="1" noChangeArrowheads="1"/>
          </p:cNvSpPr>
          <p:nvPr>
            <p:ph type="body" idx="1"/>
          </p:nvPr>
        </p:nvSpPr>
        <p:spPr>
          <a:xfrm>
            <a:off x="229013" y="4343085"/>
            <a:ext cx="6324153" cy="4114169"/>
          </a:xfrm>
          <a:noFill/>
          <a:ln w="9525"/>
        </p:spPr>
        <p:txBody>
          <a:bodyPr/>
          <a:lstStyle/>
          <a:p>
            <a:endParaRPr lang="en-US" dirty="0"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hdr" sz="quarter"/>
          </p:nvPr>
        </p:nvSpPr>
        <p:spPr>
          <a:noFill/>
        </p:spPr>
        <p:txBody>
          <a:bodyPr/>
          <a:lstStyle/>
          <a:p>
            <a:r>
              <a:rPr lang="en-US"/>
              <a:t>Solutions Engineering Fundamentals: Java</a:t>
            </a:r>
          </a:p>
        </p:txBody>
      </p:sp>
      <p:sp>
        <p:nvSpPr>
          <p:cNvPr id="40963" name="Rectangle 6"/>
          <p:cNvSpPr>
            <a:spLocks noGrp="1" noChangeArrowheads="1"/>
          </p:cNvSpPr>
          <p:nvPr>
            <p:ph type="ftr" sz="quarter" idx="4"/>
          </p:nvPr>
        </p:nvSpPr>
        <p:spPr>
          <a:noFill/>
        </p:spPr>
        <p:txBody>
          <a:bodyPr/>
          <a:lstStyle/>
          <a:p>
            <a:r>
              <a:rPr lang="en-US"/>
              <a:t>Course #Z16325</a:t>
            </a:r>
          </a:p>
          <a:p>
            <a:r>
              <a:rPr lang="en-US"/>
              <a:t>© 2009 Accenture All Rights Reserved.</a:t>
            </a:r>
          </a:p>
        </p:txBody>
      </p:sp>
      <p:sp>
        <p:nvSpPr>
          <p:cNvPr id="40964" name="Rectangle 2"/>
          <p:cNvSpPr>
            <a:spLocks noGrp="1" noRot="1" noChangeAspect="1" noChangeArrowheads="1" noTextEdit="1"/>
          </p:cNvSpPr>
          <p:nvPr>
            <p:ph type="sldImg"/>
          </p:nvPr>
        </p:nvSpPr>
        <p:spPr>
          <a:xfrm>
            <a:off x="1152525" y="693738"/>
            <a:ext cx="4552950" cy="3414712"/>
          </a:xfrm>
          <a:ln/>
        </p:spPr>
      </p:sp>
      <p:sp>
        <p:nvSpPr>
          <p:cNvPr id="40965" name="Rectangle 3"/>
          <p:cNvSpPr>
            <a:spLocks noGrp="1" noChangeArrowheads="1"/>
          </p:cNvSpPr>
          <p:nvPr>
            <p:ph type="body" idx="1"/>
          </p:nvPr>
        </p:nvSpPr>
        <p:spPr>
          <a:xfrm>
            <a:off x="229013" y="4343085"/>
            <a:ext cx="6324153" cy="4114169"/>
          </a:xfrm>
          <a:noFill/>
          <a:ln w="9525"/>
        </p:spPr>
        <p:txBody>
          <a:bodyPr/>
          <a:lstStyle/>
          <a:p>
            <a:pPr marL="225377" indent="-225377">
              <a:buFontTx/>
              <a:buChar char="•"/>
            </a:pPr>
            <a:r>
              <a:rPr lang="en-US" dirty="0" smtClean="0"/>
              <a:t>Factory methods can be designed in such a way that it can control how instances are created.  For example, if a factory method is used to create a certain type of immutable object with a certain set of attributes, the method can maintain a list of previously created objects to see if it has been created before.  It can then return a reference to this object instead of having to create a duplicate of this object.  This represents savings in both heap memory and </a:t>
            </a:r>
            <a:r>
              <a:rPr lang="en-US" dirty="0" err="1" smtClean="0"/>
              <a:t>cpu</a:t>
            </a:r>
            <a:r>
              <a:rPr lang="en-US" dirty="0" smtClean="0"/>
              <a:t> processing time.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12618D-911A-4EB3-B411-B9E08D9A65DB}" type="datetimeFigureOut">
              <a:rPr lang="en-US" smtClean="0"/>
              <a:pPr/>
              <a:t>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EFB92-03D8-445B-AC77-C1509AD0382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2618D-911A-4EB3-B411-B9E08D9A65DB}" type="datetimeFigureOut">
              <a:rPr lang="en-US" smtClean="0"/>
              <a:pPr/>
              <a:t>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EFB92-03D8-445B-AC77-C1509AD0382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2618D-911A-4EB3-B411-B9E08D9A65DB}" type="datetimeFigureOut">
              <a:rPr lang="en-US" smtClean="0"/>
              <a:pPr/>
              <a:t>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EFB92-03D8-445B-AC77-C1509AD0382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2618D-911A-4EB3-B411-B9E08D9A65DB}" type="datetimeFigureOut">
              <a:rPr lang="en-US" smtClean="0"/>
              <a:pPr/>
              <a:t>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EFB92-03D8-445B-AC77-C1509AD0382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2618D-911A-4EB3-B411-B9E08D9A65DB}" type="datetimeFigureOut">
              <a:rPr lang="en-US" smtClean="0"/>
              <a:pPr/>
              <a:t>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EFB92-03D8-445B-AC77-C1509AD0382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12618D-911A-4EB3-B411-B9E08D9A65DB}" type="datetimeFigureOut">
              <a:rPr lang="en-US" smtClean="0"/>
              <a:pPr/>
              <a:t>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EFB92-03D8-445B-AC77-C1509AD0382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12618D-911A-4EB3-B411-B9E08D9A65DB}" type="datetimeFigureOut">
              <a:rPr lang="en-US" smtClean="0"/>
              <a:pPr/>
              <a:t>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FEFB92-03D8-445B-AC77-C1509AD0382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12618D-911A-4EB3-B411-B9E08D9A65DB}" type="datetimeFigureOut">
              <a:rPr lang="en-US" smtClean="0"/>
              <a:pPr/>
              <a:t>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FEFB92-03D8-445B-AC77-C1509AD0382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2618D-911A-4EB3-B411-B9E08D9A65DB}" type="datetimeFigureOut">
              <a:rPr lang="en-US" smtClean="0"/>
              <a:pPr/>
              <a:t>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FEFB92-03D8-445B-AC77-C1509AD038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2618D-911A-4EB3-B411-B9E08D9A65DB}" type="datetimeFigureOut">
              <a:rPr lang="en-US" smtClean="0"/>
              <a:pPr/>
              <a:t>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EFB92-03D8-445B-AC77-C1509AD0382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2618D-911A-4EB3-B411-B9E08D9A65DB}" type="datetimeFigureOut">
              <a:rPr lang="en-US" smtClean="0"/>
              <a:pPr/>
              <a:t>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EFB92-03D8-445B-AC77-C1509AD0382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2618D-911A-4EB3-B411-B9E08D9A65DB}" type="datetimeFigureOut">
              <a:rPr lang="en-US" smtClean="0"/>
              <a:pPr/>
              <a:t>1/5/2016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EFB92-03D8-445B-AC77-C1509AD0382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slide" Target="slide95.xml"/><Relationship Id="rId13" Type="http://schemas.openxmlformats.org/officeDocument/2006/relationships/slide" Target="slide50.xml"/><Relationship Id="rId18" Type="http://schemas.openxmlformats.org/officeDocument/2006/relationships/slide" Target="slide89.xml"/><Relationship Id="rId26" Type="http://schemas.openxmlformats.org/officeDocument/2006/relationships/slide" Target="slide52.xml"/><Relationship Id="rId3" Type="http://schemas.openxmlformats.org/officeDocument/2006/relationships/slide" Target="slide96.xml"/><Relationship Id="rId21" Type="http://schemas.openxmlformats.org/officeDocument/2006/relationships/slide" Target="slide53.xml"/><Relationship Id="rId34" Type="http://schemas.openxmlformats.org/officeDocument/2006/relationships/slide" Target="slide64.xml"/><Relationship Id="rId7" Type="http://schemas.openxmlformats.org/officeDocument/2006/relationships/slide" Target="slide56.xml"/><Relationship Id="rId12" Type="http://schemas.openxmlformats.org/officeDocument/2006/relationships/slide" Target="slide55.xml"/><Relationship Id="rId17" Type="http://schemas.openxmlformats.org/officeDocument/2006/relationships/slide" Target="slide36.xml"/><Relationship Id="rId25" Type="http://schemas.openxmlformats.org/officeDocument/2006/relationships/slide" Target="slide59.xml"/><Relationship Id="rId33" Type="http://schemas.openxmlformats.org/officeDocument/2006/relationships/slide" Target="slide90.xml"/><Relationship Id="rId2" Type="http://schemas.openxmlformats.org/officeDocument/2006/relationships/notesSlide" Target="../notesSlides/notesSlide28.xml"/><Relationship Id="rId16" Type="http://schemas.openxmlformats.org/officeDocument/2006/relationships/slide" Target="slide57.xml"/><Relationship Id="rId20" Type="http://schemas.openxmlformats.org/officeDocument/2006/relationships/slide" Target="slide60.xml"/><Relationship Id="rId29" Type="http://schemas.openxmlformats.org/officeDocument/2006/relationships/slide" Target="slide76.xml"/><Relationship Id="rId1" Type="http://schemas.openxmlformats.org/officeDocument/2006/relationships/slideLayout" Target="../slideLayouts/slideLayout7.xml"/><Relationship Id="rId6" Type="http://schemas.openxmlformats.org/officeDocument/2006/relationships/slide" Target="slide63.xml"/><Relationship Id="rId11" Type="http://schemas.openxmlformats.org/officeDocument/2006/relationships/slide" Target="slide77.xml"/><Relationship Id="rId24" Type="http://schemas.openxmlformats.org/officeDocument/2006/relationships/slide" Target="slide70.xml"/><Relationship Id="rId32" Type="http://schemas.openxmlformats.org/officeDocument/2006/relationships/slide" Target="slide49.xml"/><Relationship Id="rId37" Type="http://schemas.openxmlformats.org/officeDocument/2006/relationships/slide" Target="slide2.xml"/><Relationship Id="rId5" Type="http://schemas.openxmlformats.org/officeDocument/2006/relationships/slide" Target="slide79.xml"/><Relationship Id="rId15" Type="http://schemas.openxmlformats.org/officeDocument/2006/relationships/slide" Target="slide61.xml"/><Relationship Id="rId23" Type="http://schemas.openxmlformats.org/officeDocument/2006/relationships/slide" Target="slide48.xml"/><Relationship Id="rId28" Type="http://schemas.openxmlformats.org/officeDocument/2006/relationships/slide" Target="slide97.xml"/><Relationship Id="rId36" Type="http://schemas.openxmlformats.org/officeDocument/2006/relationships/slide" Target="slide69.xml"/><Relationship Id="rId10" Type="http://schemas.openxmlformats.org/officeDocument/2006/relationships/slide" Target="slide93.xml"/><Relationship Id="rId19" Type="http://schemas.openxmlformats.org/officeDocument/2006/relationships/slide" Target="slide75.xml"/><Relationship Id="rId31" Type="http://schemas.openxmlformats.org/officeDocument/2006/relationships/slide" Target="slide58.xml"/><Relationship Id="rId4" Type="http://schemas.openxmlformats.org/officeDocument/2006/relationships/slide" Target="slide94.xml"/><Relationship Id="rId9" Type="http://schemas.openxmlformats.org/officeDocument/2006/relationships/slide" Target="slide87.xml"/><Relationship Id="rId14" Type="http://schemas.openxmlformats.org/officeDocument/2006/relationships/slide" Target="slide92.xml"/><Relationship Id="rId22" Type="http://schemas.openxmlformats.org/officeDocument/2006/relationships/slide" Target="slide51.xml"/><Relationship Id="rId27" Type="http://schemas.openxmlformats.org/officeDocument/2006/relationships/slide" Target="slide91.xml"/><Relationship Id="rId30" Type="http://schemas.openxmlformats.org/officeDocument/2006/relationships/slide" Target="slide73.xml"/><Relationship Id="rId35" Type="http://schemas.openxmlformats.org/officeDocument/2006/relationships/slide" Target="slide7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java.sun.com/"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eclipse.org/"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www.eclipse.org/"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959EF49-206C-4DDD-A728-FD86190052A9}" type="slidenum">
              <a:rPr lang="en-US"/>
              <a:pPr algn="r" eaLnBrk="0" hangingPunct="0">
                <a:spcBef>
                  <a:spcPct val="0"/>
                </a:spcBef>
                <a:buClrTx/>
              </a:pPr>
              <a:t>1</a:t>
            </a:fld>
            <a:endParaRPr lang="en-US"/>
          </a:p>
        </p:txBody>
      </p:sp>
      <p:sp>
        <p:nvSpPr>
          <p:cNvPr id="13315" name="Rectangle 2"/>
          <p:cNvSpPr>
            <a:spLocks noGrp="1" noChangeArrowheads="1"/>
          </p:cNvSpPr>
          <p:nvPr>
            <p:ph type="title" idx="4294967295"/>
          </p:nvPr>
        </p:nvSpPr>
        <p:spPr/>
        <p:txBody>
          <a:bodyPr/>
          <a:lstStyle/>
          <a:p>
            <a:pPr eaLnBrk="1" hangingPunct="1"/>
            <a:r>
              <a:rPr lang="en-US" smtClean="0"/>
              <a:t>Brief History of Java</a:t>
            </a:r>
          </a:p>
        </p:txBody>
      </p:sp>
      <p:sp>
        <p:nvSpPr>
          <p:cNvPr id="13316" name="Rectangle 3"/>
          <p:cNvSpPr>
            <a:spLocks noGrp="1" noChangeArrowheads="1"/>
          </p:cNvSpPr>
          <p:nvPr>
            <p:ph type="body" idx="4294967295"/>
          </p:nvPr>
        </p:nvSpPr>
        <p:spPr/>
        <p:txBody>
          <a:bodyPr lIns="90488" tIns="44450" rIns="90488" bIns="44450"/>
          <a:lstStyle/>
          <a:p>
            <a:pPr eaLnBrk="1" hangingPunct="1">
              <a:lnSpc>
                <a:spcPct val="90000"/>
              </a:lnSpc>
            </a:pPr>
            <a:r>
              <a:rPr lang="en-US" sz="2000" smtClean="0"/>
              <a:t>Java was originally called “Oak”</a:t>
            </a:r>
          </a:p>
          <a:p>
            <a:pPr eaLnBrk="1" hangingPunct="1">
              <a:lnSpc>
                <a:spcPct val="90000"/>
              </a:lnSpc>
            </a:pPr>
            <a:endParaRPr lang="en-US" sz="2000" smtClean="0"/>
          </a:p>
          <a:p>
            <a:pPr eaLnBrk="1" hangingPunct="1">
              <a:lnSpc>
                <a:spcPct val="90000"/>
              </a:lnSpc>
            </a:pPr>
            <a:r>
              <a:rPr lang="en-US" sz="2000" smtClean="0"/>
              <a:t>Java was meant to be a programming language specifically for appliances and various small devices</a:t>
            </a:r>
          </a:p>
          <a:p>
            <a:pPr eaLnBrk="1" hangingPunct="1">
              <a:lnSpc>
                <a:spcPct val="90000"/>
              </a:lnSpc>
              <a:buFontTx/>
              <a:buNone/>
            </a:pPr>
            <a:endParaRPr lang="en-US" sz="2000" smtClean="0"/>
          </a:p>
          <a:p>
            <a:pPr eaLnBrk="1" hangingPunct="1">
              <a:lnSpc>
                <a:spcPct val="90000"/>
              </a:lnSpc>
            </a:pPr>
            <a:r>
              <a:rPr lang="en-US" sz="2000" smtClean="0"/>
              <a:t>The original specification:</a:t>
            </a:r>
          </a:p>
          <a:p>
            <a:pPr lvl="1" eaLnBrk="1" hangingPunct="1">
              <a:lnSpc>
                <a:spcPct val="90000"/>
              </a:lnSpc>
            </a:pPr>
            <a:r>
              <a:rPr lang="en-US" sz="1800" smtClean="0"/>
              <a:t>Targeted set-top boxes for cable television that allowed users a control and interactivity when using the service</a:t>
            </a:r>
          </a:p>
          <a:p>
            <a:pPr lvl="1" eaLnBrk="1" hangingPunct="1">
              <a:lnSpc>
                <a:spcPct val="90000"/>
              </a:lnSpc>
            </a:pPr>
            <a:r>
              <a:rPr lang="en-US" sz="1800" smtClean="0"/>
              <a:t>Java specification is owned by Sun Microsystems.</a:t>
            </a:r>
          </a:p>
          <a:p>
            <a:pPr eaLnBrk="1" hangingPunct="1">
              <a:lnSpc>
                <a:spcPct val="90000"/>
              </a:lnSpc>
            </a:pPr>
            <a:endParaRPr lang="en-US" sz="2000" smtClean="0"/>
          </a:p>
          <a:p>
            <a:pPr eaLnBrk="1" hangingPunct="1">
              <a:lnSpc>
                <a:spcPct val="90000"/>
              </a:lnSpc>
            </a:pPr>
            <a:r>
              <a:rPr lang="en-US" sz="2000" smtClean="0"/>
              <a:t>The newly emerging Internet proved to be a much better platform for the specification:</a:t>
            </a:r>
          </a:p>
          <a:p>
            <a:pPr lvl="1" eaLnBrk="1" hangingPunct="1">
              <a:lnSpc>
                <a:spcPct val="90000"/>
              </a:lnSpc>
            </a:pPr>
            <a:r>
              <a:rPr lang="en-US" sz="1800" smtClean="0"/>
              <a:t>The way the Net was being used had the same interactivity they planned for cable television customers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51140BD-A871-45E1-A0FE-3D7E4C8E3592}" type="slidenum">
              <a:rPr lang="en-US"/>
              <a:pPr algn="r" eaLnBrk="0" hangingPunct="0">
                <a:spcBef>
                  <a:spcPct val="0"/>
                </a:spcBef>
                <a:buClrTx/>
              </a:pPr>
              <a:t>10</a:t>
            </a:fld>
            <a:endParaRPr lang="en-US"/>
          </a:p>
        </p:txBody>
      </p:sp>
      <p:sp>
        <p:nvSpPr>
          <p:cNvPr id="24579" name="Rectangle 2"/>
          <p:cNvSpPr>
            <a:spLocks noGrp="1" noChangeArrowheads="1"/>
          </p:cNvSpPr>
          <p:nvPr>
            <p:ph type="title" idx="4294967295"/>
          </p:nvPr>
        </p:nvSpPr>
        <p:spPr/>
        <p:txBody>
          <a:bodyPr/>
          <a:lstStyle/>
          <a:p>
            <a:pPr eaLnBrk="1" hangingPunct="1"/>
            <a:r>
              <a:rPr lang="en-US" smtClean="0"/>
              <a:t>Installing and Configuring Eclipse</a:t>
            </a:r>
          </a:p>
        </p:txBody>
      </p:sp>
      <p:pic>
        <p:nvPicPr>
          <p:cNvPr id="24580" name="Picture 6"/>
          <p:cNvPicPr>
            <a:picLocks noChangeAspect="1" noChangeArrowheads="1"/>
          </p:cNvPicPr>
          <p:nvPr/>
        </p:nvPicPr>
        <p:blipFill>
          <a:blip r:embed="rId3"/>
          <a:srcRect/>
          <a:stretch>
            <a:fillRect/>
          </a:stretch>
        </p:blipFill>
        <p:spPr bwMode="auto">
          <a:xfrm>
            <a:off x="3600450" y="1651000"/>
            <a:ext cx="5181600" cy="3562350"/>
          </a:xfrm>
          <a:prstGeom prst="rect">
            <a:avLst/>
          </a:prstGeom>
          <a:noFill/>
          <a:ln w="12700" algn="ctr">
            <a:noFill/>
            <a:prstDash val="dash"/>
            <a:miter lim="800000"/>
            <a:headEnd/>
            <a:tailEnd/>
          </a:ln>
        </p:spPr>
      </p:pic>
      <p:sp>
        <p:nvSpPr>
          <p:cNvPr id="24581" name="AutoShape 8"/>
          <p:cNvSpPr>
            <a:spLocks/>
          </p:cNvSpPr>
          <p:nvPr/>
        </p:nvSpPr>
        <p:spPr bwMode="auto">
          <a:xfrm>
            <a:off x="377825" y="2308225"/>
            <a:ext cx="2873375" cy="1120775"/>
          </a:xfrm>
          <a:prstGeom prst="accentBorderCallout2">
            <a:avLst>
              <a:gd name="adj1" fmla="val 10199"/>
              <a:gd name="adj2" fmla="val 102653"/>
              <a:gd name="adj3" fmla="val 10199"/>
              <a:gd name="adj4" fmla="val 102653"/>
              <a:gd name="adj5" fmla="val 107648"/>
              <a:gd name="adj6" fmla="val 145083"/>
            </a:avLst>
          </a:prstGeom>
          <a:solidFill>
            <a:srgbClr val="99CCFF"/>
          </a:solidFill>
          <a:ln w="12700" algn="ctr">
            <a:solidFill>
              <a:schemeClr val="tx1"/>
            </a:solidFill>
            <a:miter lim="800000"/>
            <a:headEnd type="triangle" w="med" len="med"/>
            <a:tailEnd/>
          </a:ln>
        </p:spPr>
        <p:txBody>
          <a:bodyPr lIns="90488" tIns="44450" rIns="90488" bIns="44450"/>
          <a:lstStyle/>
          <a:p>
            <a:pPr algn="l"/>
            <a:r>
              <a:rPr lang="en-US" sz="1400"/>
              <a:t>The Project explorer allows you to browse the contents of the various projects you have created under the workspace</a:t>
            </a:r>
          </a:p>
          <a:p>
            <a:pPr algn="l"/>
            <a:endParaRPr lang="en-US" sz="1400"/>
          </a:p>
        </p:txBody>
      </p:sp>
      <p:sp>
        <p:nvSpPr>
          <p:cNvPr id="24582" name="AutoShape 10"/>
          <p:cNvSpPr>
            <a:spLocks/>
          </p:cNvSpPr>
          <p:nvPr/>
        </p:nvSpPr>
        <p:spPr bwMode="auto">
          <a:xfrm>
            <a:off x="377825" y="5024438"/>
            <a:ext cx="2873375" cy="838200"/>
          </a:xfrm>
          <a:prstGeom prst="accentBorderCallout2">
            <a:avLst>
              <a:gd name="adj1" fmla="val 13634"/>
              <a:gd name="adj2" fmla="val 102653"/>
              <a:gd name="adj3" fmla="val 13634"/>
              <a:gd name="adj4" fmla="val 183704"/>
              <a:gd name="adj5" fmla="val -138824"/>
              <a:gd name="adj6" fmla="val 272375"/>
            </a:avLst>
          </a:prstGeom>
          <a:solidFill>
            <a:srgbClr val="99CCFF"/>
          </a:solidFill>
          <a:ln w="12700" algn="ctr">
            <a:solidFill>
              <a:schemeClr val="tx1"/>
            </a:solidFill>
            <a:miter lim="800000"/>
            <a:headEnd type="triangle" w="med" len="med"/>
            <a:tailEnd/>
          </a:ln>
        </p:spPr>
        <p:txBody>
          <a:bodyPr lIns="90488" tIns="44450" rIns="90488" bIns="44450"/>
          <a:lstStyle/>
          <a:p>
            <a:pPr algn="l"/>
            <a:r>
              <a:rPr lang="en-US" sz="1400"/>
              <a:t>The outline view allows you to look at the various elements of a component selected from the project explorer</a:t>
            </a:r>
          </a:p>
        </p:txBody>
      </p:sp>
      <p:sp>
        <p:nvSpPr>
          <p:cNvPr id="24583" name="AutoShape 11"/>
          <p:cNvSpPr>
            <a:spLocks/>
          </p:cNvSpPr>
          <p:nvPr/>
        </p:nvSpPr>
        <p:spPr bwMode="auto">
          <a:xfrm>
            <a:off x="377825" y="3660775"/>
            <a:ext cx="2873375" cy="1176338"/>
          </a:xfrm>
          <a:prstGeom prst="accentBorderCallout2">
            <a:avLst>
              <a:gd name="adj1" fmla="val 9718"/>
              <a:gd name="adj2" fmla="val 102653"/>
              <a:gd name="adj3" fmla="val 9718"/>
              <a:gd name="adj4" fmla="val 143593"/>
              <a:gd name="adj5" fmla="val 88125"/>
              <a:gd name="adj6" fmla="val 185523"/>
            </a:avLst>
          </a:prstGeom>
          <a:solidFill>
            <a:srgbClr val="99CCFF"/>
          </a:solidFill>
          <a:ln w="12700" algn="ctr">
            <a:solidFill>
              <a:schemeClr val="tx1"/>
            </a:solidFill>
            <a:miter lim="800000"/>
            <a:headEnd type="triangle" w="med" len="med"/>
            <a:tailEnd/>
          </a:ln>
        </p:spPr>
        <p:txBody>
          <a:bodyPr lIns="90488" tIns="44450" rIns="90488" bIns="44450"/>
          <a:lstStyle/>
          <a:p>
            <a:pPr algn="l"/>
            <a:r>
              <a:rPr lang="en-US" sz="1400"/>
              <a:t>Information tabs at the bottom provide additional information about the application/component selected </a:t>
            </a:r>
          </a:p>
        </p:txBody>
      </p:sp>
      <p:sp>
        <p:nvSpPr>
          <p:cNvPr id="24584" name="AutoShape 12"/>
          <p:cNvSpPr>
            <a:spLocks/>
          </p:cNvSpPr>
          <p:nvPr/>
        </p:nvSpPr>
        <p:spPr bwMode="auto">
          <a:xfrm>
            <a:off x="377825" y="1447800"/>
            <a:ext cx="2873375" cy="530225"/>
          </a:xfrm>
          <a:prstGeom prst="accentBorderCallout2">
            <a:avLst>
              <a:gd name="adj1" fmla="val 21556"/>
              <a:gd name="adj2" fmla="val 102653"/>
              <a:gd name="adj3" fmla="val 21556"/>
              <a:gd name="adj4" fmla="val 149667"/>
              <a:gd name="adj5" fmla="val 240718"/>
              <a:gd name="adj6" fmla="val 196741"/>
            </a:avLst>
          </a:prstGeom>
          <a:solidFill>
            <a:srgbClr val="99CCFF"/>
          </a:solidFill>
          <a:ln w="12700" algn="ctr">
            <a:solidFill>
              <a:schemeClr val="tx1"/>
            </a:solidFill>
            <a:miter lim="800000"/>
            <a:headEnd type="triangle" w="med" len="med"/>
            <a:tailEnd/>
          </a:ln>
        </p:spPr>
        <p:txBody>
          <a:bodyPr lIns="90488" tIns="44450" rIns="90488" bIns="44450"/>
          <a:lstStyle/>
          <a:p>
            <a:pPr algn="l"/>
            <a:r>
              <a:rPr lang="en-US" sz="1400"/>
              <a:t>The editor window is where the selected component can be viewed and edited</a:t>
            </a:r>
            <a:br>
              <a:rPr lang="en-US" sz="1400"/>
            </a:br>
            <a:endParaRPr lang="en-US" sz="140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31FC753-1692-4AFD-B844-6CE9E44CB85C}" type="slidenum">
              <a:rPr lang="en-US"/>
              <a:pPr algn="r" eaLnBrk="0" hangingPunct="0">
                <a:spcBef>
                  <a:spcPct val="0"/>
                </a:spcBef>
                <a:buClrTx/>
              </a:pPr>
              <a:t>11</a:t>
            </a:fld>
            <a:endParaRPr lang="en-US"/>
          </a:p>
        </p:txBody>
      </p:sp>
      <p:sp>
        <p:nvSpPr>
          <p:cNvPr id="25603" name="Rectangle 2"/>
          <p:cNvSpPr>
            <a:spLocks noGrp="1" noChangeArrowheads="1"/>
          </p:cNvSpPr>
          <p:nvPr>
            <p:ph type="title" idx="4294967295"/>
          </p:nvPr>
        </p:nvSpPr>
        <p:spPr/>
        <p:txBody>
          <a:bodyPr/>
          <a:lstStyle/>
          <a:p>
            <a:pPr eaLnBrk="1" hangingPunct="1"/>
            <a:r>
              <a:rPr lang="en-US" smtClean="0"/>
              <a:t>Installing and Configuring Eclipse</a:t>
            </a:r>
          </a:p>
        </p:txBody>
      </p:sp>
      <p:sp>
        <p:nvSpPr>
          <p:cNvPr id="25604" name="Rectangle 3"/>
          <p:cNvSpPr>
            <a:spLocks noGrp="1" noChangeArrowheads="1"/>
          </p:cNvSpPr>
          <p:nvPr>
            <p:ph type="body" idx="4294967295"/>
          </p:nvPr>
        </p:nvSpPr>
        <p:spPr>
          <a:xfrm>
            <a:off x="161925" y="1295400"/>
            <a:ext cx="4068763" cy="5334000"/>
          </a:xfrm>
        </p:spPr>
        <p:txBody>
          <a:bodyPr lIns="90488" tIns="44450" rIns="90488" bIns="44450"/>
          <a:lstStyle/>
          <a:p>
            <a:pPr eaLnBrk="1" hangingPunct="1"/>
            <a:r>
              <a:rPr lang="en-US" smtClean="0"/>
              <a:t>Create a new project by selecting File-&gt;New-&gt;Project </a:t>
            </a:r>
          </a:p>
          <a:p>
            <a:pPr eaLnBrk="1" hangingPunct="1"/>
            <a:r>
              <a:rPr lang="en-US" smtClean="0"/>
              <a:t>In the wizard, select Java Project </a:t>
            </a:r>
          </a:p>
          <a:p>
            <a:pPr eaLnBrk="1" hangingPunct="1">
              <a:buFontTx/>
              <a:buNone/>
            </a:pPr>
            <a:r>
              <a:rPr lang="en-US" smtClean="0"/>
              <a:t>	</a:t>
            </a:r>
          </a:p>
        </p:txBody>
      </p:sp>
      <p:pic>
        <p:nvPicPr>
          <p:cNvPr id="25605" name="Picture 5"/>
          <p:cNvPicPr>
            <a:picLocks noChangeAspect="1" noChangeArrowheads="1"/>
          </p:cNvPicPr>
          <p:nvPr/>
        </p:nvPicPr>
        <p:blipFill>
          <a:blip r:embed="rId3"/>
          <a:srcRect/>
          <a:stretch>
            <a:fillRect/>
          </a:stretch>
        </p:blipFill>
        <p:spPr bwMode="auto">
          <a:xfrm>
            <a:off x="4992688" y="1533525"/>
            <a:ext cx="3789362" cy="3789363"/>
          </a:xfrm>
          <a:prstGeom prst="rect">
            <a:avLst/>
          </a:prstGeom>
          <a:noFill/>
          <a:ln w="12700" algn="ctr">
            <a:noFill/>
            <a:prstDash val="dash"/>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C75BD87-3E36-469A-BDF9-83D92E9E5A03}" type="slidenum">
              <a:rPr lang="en-US"/>
              <a:pPr algn="r" eaLnBrk="0" hangingPunct="0">
                <a:spcBef>
                  <a:spcPct val="0"/>
                </a:spcBef>
                <a:buClrTx/>
              </a:pPr>
              <a:t>12</a:t>
            </a:fld>
            <a:endParaRPr lang="en-US"/>
          </a:p>
        </p:txBody>
      </p:sp>
      <p:sp>
        <p:nvSpPr>
          <p:cNvPr id="26627" name="Rectangle 2"/>
          <p:cNvSpPr>
            <a:spLocks noGrp="1" noChangeArrowheads="1"/>
          </p:cNvSpPr>
          <p:nvPr>
            <p:ph type="title" idx="4294967295"/>
          </p:nvPr>
        </p:nvSpPr>
        <p:spPr/>
        <p:txBody>
          <a:bodyPr/>
          <a:lstStyle/>
          <a:p>
            <a:pPr eaLnBrk="1" hangingPunct="1"/>
            <a:r>
              <a:rPr lang="en-US" smtClean="0"/>
              <a:t>Installing and Configuring Eclipse</a:t>
            </a:r>
          </a:p>
        </p:txBody>
      </p:sp>
      <p:sp>
        <p:nvSpPr>
          <p:cNvPr id="26628" name="Rectangle 3"/>
          <p:cNvSpPr>
            <a:spLocks noGrp="1" noChangeArrowheads="1"/>
          </p:cNvSpPr>
          <p:nvPr>
            <p:ph type="body" idx="4294967295"/>
          </p:nvPr>
        </p:nvSpPr>
        <p:spPr>
          <a:xfrm>
            <a:off x="161925" y="1295400"/>
            <a:ext cx="4640263" cy="5334000"/>
          </a:xfrm>
        </p:spPr>
        <p:txBody>
          <a:bodyPr lIns="90488" tIns="44450" rIns="90488" bIns="44450">
            <a:normAutofit fontScale="92500" lnSpcReduction="10000"/>
          </a:bodyPr>
          <a:lstStyle/>
          <a:p>
            <a:pPr eaLnBrk="1" hangingPunct="1"/>
            <a:r>
              <a:rPr lang="en-US" smtClean="0"/>
              <a:t>Use ‘JavaTraining’ as the project name	</a:t>
            </a:r>
          </a:p>
          <a:p>
            <a:pPr eaLnBrk="1" hangingPunct="1"/>
            <a:r>
              <a:rPr lang="en-US" smtClean="0"/>
              <a:t>Select ‘Create Project from an existing source’ and browse to the directory named SEF under the directory where the Eclipse SEF Participants Workspace archive is extracted</a:t>
            </a:r>
          </a:p>
          <a:p>
            <a:pPr eaLnBrk="1" hangingPunct="1"/>
            <a:r>
              <a:rPr lang="en-US" smtClean="0"/>
              <a:t>Click ‘Finish’ as we don’t need the other steps</a:t>
            </a:r>
          </a:p>
        </p:txBody>
      </p:sp>
      <p:pic>
        <p:nvPicPr>
          <p:cNvPr id="26629" name="Picture 1"/>
          <p:cNvPicPr>
            <a:picLocks noChangeAspect="1" noChangeArrowheads="1"/>
          </p:cNvPicPr>
          <p:nvPr/>
        </p:nvPicPr>
        <p:blipFill>
          <a:blip r:embed="rId3"/>
          <a:srcRect/>
          <a:stretch>
            <a:fillRect/>
          </a:stretch>
        </p:blipFill>
        <p:spPr bwMode="auto">
          <a:xfrm>
            <a:off x="4705350" y="1196975"/>
            <a:ext cx="4043363" cy="5635625"/>
          </a:xfrm>
          <a:prstGeom prst="rect">
            <a:avLst/>
          </a:prstGeom>
          <a:noFill/>
          <a:ln w="1">
            <a:noFill/>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9493646-625F-4264-82B0-2EB39CCA5C27}" type="slidenum">
              <a:rPr lang="en-US"/>
              <a:pPr algn="r" eaLnBrk="0" hangingPunct="0">
                <a:spcBef>
                  <a:spcPct val="0"/>
                </a:spcBef>
                <a:buClrTx/>
              </a:pPr>
              <a:t>13</a:t>
            </a:fld>
            <a:endParaRPr lang="en-US"/>
          </a:p>
        </p:txBody>
      </p:sp>
      <p:sp>
        <p:nvSpPr>
          <p:cNvPr id="27651" name="Rectangle 2"/>
          <p:cNvSpPr>
            <a:spLocks noGrp="1" noChangeArrowheads="1"/>
          </p:cNvSpPr>
          <p:nvPr>
            <p:ph type="title" idx="4294967295"/>
          </p:nvPr>
        </p:nvSpPr>
        <p:spPr/>
        <p:txBody>
          <a:bodyPr/>
          <a:lstStyle/>
          <a:p>
            <a:pPr eaLnBrk="1" hangingPunct="1"/>
            <a:r>
              <a:rPr lang="en-US" smtClean="0"/>
              <a:t>Installing and Configuring Eclipse</a:t>
            </a:r>
          </a:p>
        </p:txBody>
      </p:sp>
      <p:sp>
        <p:nvSpPr>
          <p:cNvPr id="27652" name="Rectangle 3"/>
          <p:cNvSpPr>
            <a:spLocks noGrp="1" noChangeArrowheads="1"/>
          </p:cNvSpPr>
          <p:nvPr>
            <p:ph type="body" idx="4294967295"/>
          </p:nvPr>
        </p:nvSpPr>
        <p:spPr>
          <a:xfrm>
            <a:off x="161925" y="1295400"/>
            <a:ext cx="4640263" cy="5334000"/>
          </a:xfrm>
        </p:spPr>
        <p:txBody>
          <a:bodyPr lIns="90488" tIns="44450" rIns="90488" bIns="44450">
            <a:normAutofit fontScale="92500" lnSpcReduction="20000"/>
          </a:bodyPr>
          <a:lstStyle/>
          <a:p>
            <a:pPr eaLnBrk="1" hangingPunct="1"/>
            <a:r>
              <a:rPr lang="en-US" smtClean="0"/>
              <a:t>The work files for this training is divided into packages for each module</a:t>
            </a:r>
          </a:p>
          <a:p>
            <a:pPr eaLnBrk="1" hangingPunct="1"/>
            <a:r>
              <a:rPr lang="en-US" smtClean="0"/>
              <a:t>In the package explorer, go to sef.module2.sample and double click the file ‘HelloWorld.java’</a:t>
            </a:r>
          </a:p>
          <a:p>
            <a:pPr eaLnBrk="1" hangingPunct="1"/>
            <a:r>
              <a:rPr lang="en-US" smtClean="0"/>
              <a:t>The main editor view should show the contents of the HelloWorld.java file and the outline view should show the different elements of that file</a:t>
            </a:r>
          </a:p>
          <a:p>
            <a:pPr eaLnBrk="1" hangingPunct="1"/>
            <a:endParaRPr lang="en-US" smtClean="0"/>
          </a:p>
        </p:txBody>
      </p:sp>
      <p:pic>
        <p:nvPicPr>
          <p:cNvPr id="27653" name="Picture 6"/>
          <p:cNvPicPr>
            <a:picLocks noChangeAspect="1" noChangeArrowheads="1"/>
          </p:cNvPicPr>
          <p:nvPr/>
        </p:nvPicPr>
        <p:blipFill>
          <a:blip r:embed="rId3"/>
          <a:srcRect/>
          <a:stretch>
            <a:fillRect/>
          </a:stretch>
        </p:blipFill>
        <p:spPr bwMode="auto">
          <a:xfrm>
            <a:off x="5884863" y="1216025"/>
            <a:ext cx="2438400" cy="54530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1B33D93-EB4B-475C-94CC-11798ABB42F1}" type="slidenum">
              <a:rPr lang="en-US"/>
              <a:pPr algn="r" eaLnBrk="0" hangingPunct="0">
                <a:spcBef>
                  <a:spcPct val="0"/>
                </a:spcBef>
                <a:buClrTx/>
              </a:pPr>
              <a:t>14</a:t>
            </a:fld>
            <a:endParaRPr lang="en-US"/>
          </a:p>
        </p:txBody>
      </p:sp>
      <p:sp>
        <p:nvSpPr>
          <p:cNvPr id="28675" name="Rectangle 2"/>
          <p:cNvSpPr>
            <a:spLocks noGrp="1" noChangeArrowheads="1"/>
          </p:cNvSpPr>
          <p:nvPr>
            <p:ph type="title" idx="4294967295"/>
          </p:nvPr>
        </p:nvSpPr>
        <p:spPr/>
        <p:txBody>
          <a:bodyPr/>
          <a:lstStyle/>
          <a:p>
            <a:pPr eaLnBrk="1" hangingPunct="1"/>
            <a:r>
              <a:rPr lang="en-US" smtClean="0"/>
              <a:t>Installing and Configuring Eclipse</a:t>
            </a:r>
          </a:p>
        </p:txBody>
      </p:sp>
      <p:sp>
        <p:nvSpPr>
          <p:cNvPr id="28676" name="Rectangle 3"/>
          <p:cNvSpPr>
            <a:spLocks noGrp="1" noChangeArrowheads="1"/>
          </p:cNvSpPr>
          <p:nvPr>
            <p:ph type="body" idx="4294967295"/>
          </p:nvPr>
        </p:nvSpPr>
        <p:spPr>
          <a:xfrm>
            <a:off x="161925" y="1295400"/>
            <a:ext cx="4302125" cy="5334000"/>
          </a:xfrm>
        </p:spPr>
        <p:txBody>
          <a:bodyPr lIns="90488" tIns="44450" rIns="90488" bIns="44450">
            <a:normAutofit lnSpcReduction="10000"/>
          </a:bodyPr>
          <a:lstStyle/>
          <a:p>
            <a:pPr eaLnBrk="1" hangingPunct="1"/>
            <a:r>
              <a:rPr lang="en-US" smtClean="0"/>
              <a:t>The HelloWorld file is a Java executable</a:t>
            </a:r>
          </a:p>
          <a:p>
            <a:pPr eaLnBrk="1" hangingPunct="1"/>
            <a:r>
              <a:rPr lang="en-US" smtClean="0"/>
              <a:t>Execute the file by right clicking the file-&gt;Run As-&gt;Java application</a:t>
            </a:r>
          </a:p>
          <a:p>
            <a:pPr eaLnBrk="1" hangingPunct="1"/>
            <a:r>
              <a:rPr lang="en-US" smtClean="0"/>
              <a:t>The console tab below the main editor should show the results of the application</a:t>
            </a:r>
          </a:p>
          <a:p>
            <a:pPr eaLnBrk="1" hangingPunct="1">
              <a:buFontTx/>
              <a:buNone/>
            </a:pPr>
            <a:r>
              <a:rPr lang="en-US" smtClean="0"/>
              <a:t> </a:t>
            </a:r>
          </a:p>
          <a:p>
            <a:pPr eaLnBrk="1" hangingPunct="1"/>
            <a:endParaRPr lang="en-US" smtClean="0"/>
          </a:p>
        </p:txBody>
      </p:sp>
      <p:pic>
        <p:nvPicPr>
          <p:cNvPr id="28677" name="Picture 6"/>
          <p:cNvPicPr>
            <a:picLocks noChangeAspect="1" noChangeArrowheads="1"/>
          </p:cNvPicPr>
          <p:nvPr/>
        </p:nvPicPr>
        <p:blipFill>
          <a:blip r:embed="rId3"/>
          <a:srcRect/>
          <a:stretch>
            <a:fillRect/>
          </a:stretch>
        </p:blipFill>
        <p:spPr bwMode="auto">
          <a:xfrm>
            <a:off x="4529138" y="1531938"/>
            <a:ext cx="4514850" cy="2000250"/>
          </a:xfrm>
          <a:prstGeom prst="rect">
            <a:avLst/>
          </a:prstGeom>
          <a:noFill/>
          <a:ln w="12700" algn="ctr">
            <a:noFill/>
            <a:prstDash val="dash"/>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57CD488-92B0-4ED8-AA85-8E2D4F1F2B7E}" type="slidenum">
              <a:rPr lang="en-US"/>
              <a:pPr algn="r" eaLnBrk="0" hangingPunct="0">
                <a:spcBef>
                  <a:spcPct val="0"/>
                </a:spcBef>
                <a:buClrTx/>
              </a:pPr>
              <a:t>15</a:t>
            </a:fld>
            <a:endParaRPr lang="en-US"/>
          </a:p>
        </p:txBody>
      </p:sp>
      <p:sp>
        <p:nvSpPr>
          <p:cNvPr id="29699" name="Rectangle 2"/>
          <p:cNvSpPr>
            <a:spLocks noGrp="1" noChangeArrowheads="1"/>
          </p:cNvSpPr>
          <p:nvPr>
            <p:ph type="title" idx="4294967295"/>
          </p:nvPr>
        </p:nvSpPr>
        <p:spPr/>
        <p:txBody>
          <a:bodyPr/>
          <a:lstStyle/>
          <a:p>
            <a:pPr eaLnBrk="1" hangingPunct="1"/>
            <a:r>
              <a:rPr lang="en-US" smtClean="0"/>
              <a:t>Create a new Java Class</a:t>
            </a:r>
          </a:p>
        </p:txBody>
      </p:sp>
      <p:sp>
        <p:nvSpPr>
          <p:cNvPr id="29700" name="Rectangle 3"/>
          <p:cNvSpPr>
            <a:spLocks noGrp="1" noChangeArrowheads="1"/>
          </p:cNvSpPr>
          <p:nvPr>
            <p:ph type="body" idx="4294967295"/>
          </p:nvPr>
        </p:nvSpPr>
        <p:spPr>
          <a:xfrm>
            <a:off x="161925" y="1295400"/>
            <a:ext cx="2178050" cy="5334000"/>
          </a:xfrm>
        </p:spPr>
        <p:txBody>
          <a:bodyPr lIns="90488" tIns="44450" rIns="90488" bIns="44450"/>
          <a:lstStyle/>
          <a:p>
            <a:pPr eaLnBrk="1" hangingPunct="1">
              <a:lnSpc>
                <a:spcPct val="80000"/>
              </a:lnSpc>
            </a:pPr>
            <a:r>
              <a:rPr lang="en-US" sz="1800" smtClean="0"/>
              <a:t>Right-click on the package sef.module2.sample and select New-&gt;Class</a:t>
            </a:r>
          </a:p>
          <a:p>
            <a:pPr eaLnBrk="1" hangingPunct="1">
              <a:lnSpc>
                <a:spcPct val="80000"/>
              </a:lnSpc>
            </a:pPr>
            <a:r>
              <a:rPr lang="en-US" sz="1800" smtClean="0"/>
              <a:t>Give the class a name ‘SampleClass’</a:t>
            </a:r>
          </a:p>
          <a:p>
            <a:pPr eaLnBrk="1" hangingPunct="1">
              <a:lnSpc>
                <a:spcPct val="80000"/>
              </a:lnSpc>
            </a:pPr>
            <a:r>
              <a:rPr lang="en-US" sz="1800" smtClean="0"/>
              <a:t>Add  ‘public static void main(String arg[]) in the method stubs</a:t>
            </a:r>
          </a:p>
          <a:p>
            <a:pPr eaLnBrk="1" hangingPunct="1">
              <a:lnSpc>
                <a:spcPct val="80000"/>
              </a:lnSpc>
            </a:pPr>
            <a:r>
              <a:rPr lang="en-US" sz="1800" smtClean="0"/>
              <a:t>Click ‘Generate Comments’</a:t>
            </a:r>
          </a:p>
          <a:p>
            <a:pPr eaLnBrk="1" hangingPunct="1">
              <a:lnSpc>
                <a:spcPct val="80000"/>
              </a:lnSpc>
            </a:pPr>
            <a:r>
              <a:rPr lang="en-US" sz="1800" smtClean="0"/>
              <a:t>Click Finish when done </a:t>
            </a:r>
          </a:p>
          <a:p>
            <a:pPr eaLnBrk="1" hangingPunct="1">
              <a:lnSpc>
                <a:spcPct val="80000"/>
              </a:lnSpc>
              <a:buFontTx/>
              <a:buNone/>
            </a:pPr>
            <a:endParaRPr lang="en-US" sz="1800" smtClean="0"/>
          </a:p>
          <a:p>
            <a:pPr eaLnBrk="1" hangingPunct="1">
              <a:lnSpc>
                <a:spcPct val="80000"/>
              </a:lnSpc>
            </a:pPr>
            <a:endParaRPr lang="en-US" sz="1800" smtClean="0"/>
          </a:p>
          <a:p>
            <a:pPr eaLnBrk="1" hangingPunct="1">
              <a:lnSpc>
                <a:spcPct val="80000"/>
              </a:lnSpc>
              <a:buFontTx/>
              <a:buNone/>
            </a:pPr>
            <a:r>
              <a:rPr lang="en-US" sz="1800" smtClean="0"/>
              <a:t> </a:t>
            </a:r>
          </a:p>
          <a:p>
            <a:pPr eaLnBrk="1" hangingPunct="1">
              <a:lnSpc>
                <a:spcPct val="80000"/>
              </a:lnSpc>
            </a:pPr>
            <a:endParaRPr lang="en-US" sz="1800" smtClean="0"/>
          </a:p>
        </p:txBody>
      </p:sp>
      <p:pic>
        <p:nvPicPr>
          <p:cNvPr id="29701" name="Picture 6"/>
          <p:cNvPicPr>
            <a:picLocks noChangeAspect="1" noChangeArrowheads="1"/>
          </p:cNvPicPr>
          <p:nvPr/>
        </p:nvPicPr>
        <p:blipFill>
          <a:blip r:embed="rId3"/>
          <a:srcRect/>
          <a:stretch>
            <a:fillRect/>
          </a:stretch>
        </p:blipFill>
        <p:spPr bwMode="auto">
          <a:xfrm>
            <a:off x="2339975" y="1295400"/>
            <a:ext cx="6669088" cy="4787900"/>
          </a:xfrm>
          <a:prstGeom prst="rect">
            <a:avLst/>
          </a:prstGeom>
          <a:noFill/>
          <a:ln w="1">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1B209E4-A3B6-4620-B47C-19D94E2696AC}" type="slidenum">
              <a:rPr lang="en-US"/>
              <a:pPr algn="r" eaLnBrk="0" hangingPunct="0">
                <a:spcBef>
                  <a:spcPct val="0"/>
                </a:spcBef>
                <a:buClrTx/>
              </a:pPr>
              <a:t>16</a:t>
            </a:fld>
            <a:endParaRPr lang="en-US"/>
          </a:p>
        </p:txBody>
      </p:sp>
      <p:sp>
        <p:nvSpPr>
          <p:cNvPr id="30723" name="Rectangle 2"/>
          <p:cNvSpPr>
            <a:spLocks noGrp="1" noChangeArrowheads="1"/>
          </p:cNvSpPr>
          <p:nvPr>
            <p:ph type="title" idx="4294967295"/>
          </p:nvPr>
        </p:nvSpPr>
        <p:spPr/>
        <p:txBody>
          <a:bodyPr/>
          <a:lstStyle/>
          <a:p>
            <a:pPr eaLnBrk="1" hangingPunct="1"/>
            <a:r>
              <a:rPr lang="en-US" smtClean="0"/>
              <a:t>Create a new Java Class</a:t>
            </a:r>
          </a:p>
        </p:txBody>
      </p:sp>
      <p:sp>
        <p:nvSpPr>
          <p:cNvPr id="30724" name="Rectangle 3"/>
          <p:cNvSpPr>
            <a:spLocks noGrp="1" noChangeArrowheads="1"/>
          </p:cNvSpPr>
          <p:nvPr>
            <p:ph type="body" idx="4294967295"/>
          </p:nvPr>
        </p:nvSpPr>
        <p:spPr/>
        <p:txBody>
          <a:bodyPr lIns="90488" tIns="44450" rIns="90488" bIns="44450"/>
          <a:lstStyle/>
          <a:p>
            <a:pPr eaLnBrk="1" hangingPunct="1"/>
            <a:r>
              <a:rPr lang="en-US" smtClean="0"/>
              <a:t>Complete the </a:t>
            </a:r>
            <a:r>
              <a:rPr lang="en-US" i="1" smtClean="0"/>
              <a:t>main</a:t>
            </a:r>
            <a:r>
              <a:rPr lang="en-US" smtClean="0"/>
              <a:t> method by typing:</a:t>
            </a:r>
          </a:p>
          <a:p>
            <a:pPr eaLnBrk="1" hangingPunct="1"/>
            <a:endParaRPr lang="en-US" smtClean="0"/>
          </a:p>
          <a:p>
            <a:pPr lvl="1" eaLnBrk="1" hangingPunct="1">
              <a:buFontTx/>
              <a:buNone/>
            </a:pPr>
            <a:r>
              <a:rPr lang="en-US" sz="1500" b="1" smtClean="0"/>
              <a:t>public</a:t>
            </a:r>
            <a:r>
              <a:rPr lang="en-US" sz="1500" smtClean="0"/>
              <a:t> </a:t>
            </a:r>
            <a:r>
              <a:rPr lang="en-US" sz="1500" b="1" smtClean="0"/>
              <a:t>static</a:t>
            </a:r>
            <a:r>
              <a:rPr lang="en-US" sz="1500" smtClean="0"/>
              <a:t> </a:t>
            </a:r>
            <a:r>
              <a:rPr lang="en-US" sz="1500" b="1" smtClean="0"/>
              <a:t>void</a:t>
            </a:r>
            <a:r>
              <a:rPr lang="en-US" sz="1500" smtClean="0"/>
              <a:t> main(String[] args) {</a:t>
            </a:r>
          </a:p>
          <a:p>
            <a:pPr lvl="1" eaLnBrk="1" hangingPunct="1">
              <a:buFontTx/>
              <a:buNone/>
            </a:pPr>
            <a:r>
              <a:rPr lang="en-US" sz="1500" smtClean="0"/>
              <a:t>// </a:t>
            </a:r>
            <a:r>
              <a:rPr lang="en-US" sz="1500" b="1" smtClean="0"/>
              <a:t>TODO</a:t>
            </a:r>
            <a:r>
              <a:rPr lang="en-US" sz="1500" smtClean="0"/>
              <a:t> Auto-generated method stub</a:t>
            </a:r>
          </a:p>
          <a:p>
            <a:pPr lvl="1" eaLnBrk="1" hangingPunct="1">
              <a:buFontTx/>
              <a:buNone/>
            </a:pPr>
            <a:r>
              <a:rPr lang="en-US" sz="1500" smtClean="0"/>
              <a:t>System.</a:t>
            </a:r>
            <a:r>
              <a:rPr lang="en-US" sz="1500" i="1" smtClean="0"/>
              <a:t>out</a:t>
            </a:r>
            <a:r>
              <a:rPr lang="en-US" sz="1500" smtClean="0"/>
              <a:t>.println("This is your class!");</a:t>
            </a:r>
          </a:p>
          <a:p>
            <a:pPr lvl="1" eaLnBrk="1" hangingPunct="1">
              <a:buFontTx/>
              <a:buNone/>
            </a:pPr>
            <a:r>
              <a:rPr lang="en-US" sz="1500" smtClean="0"/>
              <a:t>} </a:t>
            </a:r>
          </a:p>
          <a:p>
            <a:pPr lvl="1" eaLnBrk="1" hangingPunct="1">
              <a:buFontTx/>
              <a:buNone/>
            </a:pPr>
            <a:endParaRPr lang="en-US" sz="1500" smtClean="0"/>
          </a:p>
          <a:p>
            <a:pPr eaLnBrk="1" hangingPunct="1"/>
            <a:r>
              <a:rPr lang="en-US" smtClean="0"/>
              <a:t>Compile and execute the new class and view the results!</a:t>
            </a:r>
            <a:endParaRPr lang="en-US" sz="1400" smtClean="0"/>
          </a:p>
          <a:p>
            <a:pPr eaLnBrk="1" hangingPunct="1">
              <a:buFontTx/>
              <a:buNone/>
            </a:pPr>
            <a:endParaRPr lang="en-US" sz="130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57AE7693-2124-4301-A002-64AD2FE50D04}" type="slidenum">
              <a:rPr lang="en-US"/>
              <a:pPr algn="r" eaLnBrk="0" hangingPunct="0">
                <a:spcBef>
                  <a:spcPct val="0"/>
                </a:spcBef>
                <a:buClrTx/>
              </a:pPr>
              <a:t>17</a:t>
            </a:fld>
            <a:endParaRPr lang="en-US"/>
          </a:p>
        </p:txBody>
      </p:sp>
      <p:sp>
        <p:nvSpPr>
          <p:cNvPr id="13315" name="Rectangle 2"/>
          <p:cNvSpPr>
            <a:spLocks noGrp="1" noChangeArrowheads="1"/>
          </p:cNvSpPr>
          <p:nvPr>
            <p:ph type="title" idx="4294967295"/>
          </p:nvPr>
        </p:nvSpPr>
        <p:spPr/>
        <p:txBody>
          <a:bodyPr/>
          <a:lstStyle/>
          <a:p>
            <a:pPr eaLnBrk="1" hangingPunct="1"/>
            <a:r>
              <a:rPr lang="en-US" smtClean="0"/>
              <a:t>Java Source File Structure</a:t>
            </a:r>
          </a:p>
        </p:txBody>
      </p:sp>
      <p:sp>
        <p:nvSpPr>
          <p:cNvPr id="13316" name="Rectangle 3"/>
          <p:cNvSpPr>
            <a:spLocks noGrp="1" noChangeArrowheads="1"/>
          </p:cNvSpPr>
          <p:nvPr>
            <p:ph type="body" idx="4294967295"/>
          </p:nvPr>
        </p:nvSpPr>
        <p:spPr/>
        <p:txBody>
          <a:bodyPr lIns="90488" tIns="44450" rIns="90488" bIns="44450"/>
          <a:lstStyle/>
          <a:p>
            <a:pPr eaLnBrk="1" hangingPunct="1"/>
            <a:r>
              <a:rPr lang="en-US" smtClean="0"/>
              <a:t>Java applications are composed of text files ending with a ‘.java’ suffix that contain source codes</a:t>
            </a:r>
          </a:p>
          <a:p>
            <a:pPr eaLnBrk="1" hangingPunct="1"/>
            <a:r>
              <a:rPr lang="en-US" smtClean="0"/>
              <a:t>Each Java source file consists of a ‘class declaration’, which follows a specific structure</a:t>
            </a:r>
          </a:p>
          <a:p>
            <a:pPr eaLnBrk="1" hangingPunct="1"/>
            <a:r>
              <a:rPr lang="en-US" smtClean="0"/>
              <a:t>Java source files are compiled into ‘.class’ files which are then run by the Java interpreter</a:t>
            </a:r>
          </a:p>
          <a:p>
            <a:pPr eaLnBrk="1" hangingPunct="1">
              <a:buFontTx/>
              <a:buNone/>
            </a:pPr>
            <a:endParaRPr lang="en-US" smtClean="0"/>
          </a:p>
          <a:p>
            <a:pPr eaLnBrk="1" hangingPunct="1"/>
            <a:endParaRPr lang="en-US" sz="1800" b="1" smtClean="0"/>
          </a:p>
          <a:p>
            <a:pPr eaLnBrk="1" hangingPunct="1"/>
            <a:endParaRPr lang="en-US" smtClean="0"/>
          </a:p>
          <a:p>
            <a:pPr eaLnBrk="1" hangingPunct="1">
              <a:buFontTx/>
              <a:buNone/>
            </a:pPr>
            <a:endParaRPr lang="en-US" smtClean="0"/>
          </a:p>
          <a:p>
            <a:pPr eaLnBrk="1" hangingPunct="1">
              <a:buFontTx/>
              <a:buNone/>
            </a:pPr>
            <a:endParaRPr lang="en-US"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53A37E3F-2397-4DB1-9DA1-1565AFE5B57E}" type="slidenum">
              <a:rPr lang="en-US"/>
              <a:pPr algn="r" eaLnBrk="0" hangingPunct="0">
                <a:spcBef>
                  <a:spcPct val="0"/>
                </a:spcBef>
                <a:buClrTx/>
              </a:pPr>
              <a:t>18</a:t>
            </a:fld>
            <a:endParaRPr lang="en-US"/>
          </a:p>
        </p:txBody>
      </p:sp>
      <p:sp>
        <p:nvSpPr>
          <p:cNvPr id="14339" name="Rectangle 2"/>
          <p:cNvSpPr>
            <a:spLocks noGrp="1" noChangeArrowheads="1"/>
          </p:cNvSpPr>
          <p:nvPr>
            <p:ph type="title" idx="4294967295"/>
          </p:nvPr>
        </p:nvSpPr>
        <p:spPr/>
        <p:txBody>
          <a:bodyPr/>
          <a:lstStyle/>
          <a:p>
            <a:pPr eaLnBrk="1" hangingPunct="1"/>
            <a:r>
              <a:rPr lang="en-US" smtClean="0"/>
              <a:t>Java Source File Structure</a:t>
            </a:r>
          </a:p>
        </p:txBody>
      </p:sp>
      <p:sp>
        <p:nvSpPr>
          <p:cNvPr id="14340" name="Rectangle 3"/>
          <p:cNvSpPr>
            <a:spLocks noChangeArrowheads="1"/>
          </p:cNvSpPr>
          <p:nvPr/>
        </p:nvSpPr>
        <p:spPr bwMode="auto">
          <a:xfrm>
            <a:off x="3730625" y="1435100"/>
            <a:ext cx="5248275" cy="4873625"/>
          </a:xfrm>
          <a:prstGeom prst="rect">
            <a:avLst/>
          </a:prstGeom>
          <a:noFill/>
          <a:ln w="12700">
            <a:solidFill>
              <a:schemeClr val="tx1"/>
            </a:solidFill>
            <a:miter lim="800000"/>
            <a:headEnd/>
            <a:tailEnd/>
          </a:ln>
        </p:spPr>
        <p:txBody>
          <a:bodyPr lIns="90488" tIns="44450" rIns="90488" bIns="44450"/>
          <a:lstStyle/>
          <a:p>
            <a:pPr marL="342900" indent="-342900" algn="l"/>
            <a:r>
              <a:rPr lang="en-US" sz="1300" b="1">
                <a:solidFill>
                  <a:srgbClr val="339933"/>
                </a:solidFill>
                <a:latin typeface="Courier New" pitchFamily="49" charset="0"/>
              </a:rPr>
              <a:t>/*</a:t>
            </a:r>
          </a:p>
          <a:p>
            <a:pPr marL="342900" indent="-342900" algn="l"/>
            <a:r>
              <a:rPr lang="en-US" sz="1300" b="1">
                <a:solidFill>
                  <a:srgbClr val="339933"/>
                </a:solidFill>
                <a:latin typeface="Courier New" pitchFamily="49" charset="0"/>
              </a:rPr>
              <a:t> * Created on Jan 12, 2015</a:t>
            </a:r>
          </a:p>
          <a:p>
            <a:pPr marL="342900" indent="-342900" algn="l"/>
            <a:r>
              <a:rPr lang="en-US" sz="1300" b="1">
                <a:solidFill>
                  <a:srgbClr val="339933"/>
                </a:solidFill>
                <a:latin typeface="Courier New" pitchFamily="49" charset="0"/>
              </a:rPr>
              <a:t> *</a:t>
            </a:r>
          </a:p>
          <a:p>
            <a:pPr marL="342900" indent="-342900" algn="l"/>
            <a:r>
              <a:rPr lang="en-US" sz="1300" b="1">
                <a:solidFill>
                  <a:srgbClr val="339933"/>
                </a:solidFill>
                <a:latin typeface="Courier New" pitchFamily="49" charset="0"/>
              </a:rPr>
              <a:t> * First Java Program</a:t>
            </a:r>
          </a:p>
          <a:p>
            <a:pPr marL="342900" indent="-342900" algn="l"/>
            <a:r>
              <a:rPr lang="en-US" sz="1300" b="1">
                <a:solidFill>
                  <a:srgbClr val="339933"/>
                </a:solidFill>
                <a:latin typeface="Courier New" pitchFamily="49" charset="0"/>
              </a:rPr>
              <a:t> */</a:t>
            </a:r>
          </a:p>
          <a:p>
            <a:pPr marL="342900" indent="-342900" algn="l"/>
            <a:r>
              <a:rPr lang="en-US" sz="1300" b="1">
                <a:solidFill>
                  <a:srgbClr val="660033"/>
                </a:solidFill>
                <a:latin typeface="Courier New" pitchFamily="49" charset="0"/>
              </a:rPr>
              <a:t>package</a:t>
            </a:r>
            <a:r>
              <a:rPr lang="en-US" sz="1300" b="1">
                <a:latin typeface="Courier New" pitchFamily="49" charset="0"/>
              </a:rPr>
              <a:t> app.module.sample;</a:t>
            </a:r>
          </a:p>
          <a:p>
            <a:pPr marL="342900" indent="-342900" algn="l"/>
            <a:r>
              <a:rPr lang="en-US" sz="1300" b="1">
                <a:solidFill>
                  <a:srgbClr val="660033"/>
                </a:solidFill>
                <a:latin typeface="Courier New" pitchFamily="49" charset="0"/>
              </a:rPr>
              <a:t>import</a:t>
            </a:r>
            <a:r>
              <a:rPr lang="en-US" sz="1300" b="1">
                <a:latin typeface="Courier New" pitchFamily="49" charset="0"/>
              </a:rPr>
              <a:t> java.lang.*;</a:t>
            </a:r>
          </a:p>
          <a:p>
            <a:pPr marL="342900" indent="-342900" algn="l"/>
            <a:endParaRPr lang="en-US" sz="1300" b="1">
              <a:latin typeface="Courier New" pitchFamily="49" charset="0"/>
            </a:endParaRPr>
          </a:p>
          <a:p>
            <a:pPr marL="342900" indent="-342900" algn="l"/>
            <a:r>
              <a:rPr lang="en-US" sz="1300" b="1">
                <a:solidFill>
                  <a:srgbClr val="0066CC"/>
                </a:solidFill>
                <a:latin typeface="Courier New" pitchFamily="49" charset="0"/>
              </a:rPr>
              <a:t>/**</a:t>
            </a:r>
          </a:p>
          <a:p>
            <a:pPr marL="342900" indent="-342900" algn="l"/>
            <a:r>
              <a:rPr lang="en-US" sz="1300" b="1">
                <a:solidFill>
                  <a:srgbClr val="0066CC"/>
                </a:solidFill>
                <a:latin typeface="Courier New" pitchFamily="49" charset="0"/>
              </a:rPr>
              <a:t> * @author Pradeep</a:t>
            </a:r>
          </a:p>
          <a:p>
            <a:pPr marL="342900" indent="-342900" algn="l"/>
            <a:r>
              <a:rPr lang="en-US" sz="1300" b="1">
                <a:solidFill>
                  <a:srgbClr val="0066CC"/>
                </a:solidFill>
                <a:latin typeface="Courier New" pitchFamily="49" charset="0"/>
              </a:rPr>
              <a:t> */</a:t>
            </a:r>
            <a:endParaRPr lang="en-US" sz="1300" b="1">
              <a:latin typeface="Courier New" pitchFamily="49" charset="0"/>
            </a:endParaRPr>
          </a:p>
          <a:p>
            <a:pPr marL="342900" indent="-342900" algn="l"/>
            <a:r>
              <a:rPr lang="en-US" sz="1300" b="1">
                <a:solidFill>
                  <a:srgbClr val="660033"/>
                </a:solidFill>
                <a:latin typeface="Courier New" pitchFamily="49" charset="0"/>
              </a:rPr>
              <a:t>public class</a:t>
            </a:r>
            <a:r>
              <a:rPr lang="en-US" sz="1300" b="1">
                <a:latin typeface="Courier New" pitchFamily="49" charset="0"/>
              </a:rPr>
              <a:t> MainSample{</a:t>
            </a:r>
          </a:p>
          <a:p>
            <a:pPr marL="342900" indent="-342900" algn="l"/>
            <a:endParaRPr lang="en-US" sz="1300" b="1">
              <a:latin typeface="Courier New" pitchFamily="49" charset="0"/>
            </a:endParaRPr>
          </a:p>
          <a:p>
            <a:pPr marL="342900" indent="-342900" algn="l"/>
            <a:r>
              <a:rPr lang="en-US" sz="1300" b="1">
                <a:latin typeface="Courier New" pitchFamily="49" charset="0"/>
              </a:rPr>
              <a:t>	</a:t>
            </a:r>
            <a:r>
              <a:rPr lang="en-US" sz="1300" b="1">
                <a:solidFill>
                  <a:srgbClr val="660033"/>
                </a:solidFill>
                <a:latin typeface="Courier New" pitchFamily="49" charset="0"/>
              </a:rPr>
              <a:t>public static void</a:t>
            </a:r>
            <a:r>
              <a:rPr lang="en-US" sz="1300" b="1">
                <a:latin typeface="Courier New" pitchFamily="49" charset="0"/>
              </a:rPr>
              <a:t> main(String[] args) {</a:t>
            </a:r>
          </a:p>
          <a:p>
            <a:pPr marL="342900" indent="-342900" algn="l"/>
            <a:r>
              <a:rPr lang="en-US" sz="1300" b="1">
                <a:latin typeface="Courier New" pitchFamily="49" charset="0"/>
              </a:rPr>
              <a:t>		</a:t>
            </a:r>
            <a:r>
              <a:rPr lang="en-US" sz="1300" b="1">
                <a:solidFill>
                  <a:srgbClr val="339933"/>
                </a:solidFill>
                <a:latin typeface="Courier New" pitchFamily="49" charset="0"/>
              </a:rPr>
              <a:t>// print a message</a:t>
            </a:r>
          </a:p>
          <a:p>
            <a:pPr marL="342900" indent="-342900" algn="l"/>
            <a:r>
              <a:rPr lang="en-US" sz="1300" b="1">
                <a:latin typeface="Courier New" pitchFamily="49" charset="0"/>
              </a:rPr>
              <a:t>		System.out.println(</a:t>
            </a:r>
            <a:r>
              <a:rPr lang="en-US" sz="1300" b="1">
                <a:solidFill>
                  <a:srgbClr val="0000FF"/>
                </a:solidFill>
                <a:latin typeface="Courier New" pitchFamily="49" charset="0"/>
              </a:rPr>
              <a:t>"Welcome to Java!"</a:t>
            </a:r>
            <a:r>
              <a:rPr lang="en-US" sz="1300" b="1">
                <a:latin typeface="Courier New" pitchFamily="49" charset="0"/>
              </a:rPr>
              <a:t>);</a:t>
            </a:r>
          </a:p>
          <a:p>
            <a:pPr marL="342900" indent="-342900" algn="l"/>
            <a:r>
              <a:rPr lang="en-US" sz="1300" b="1">
                <a:latin typeface="Courier New" pitchFamily="49" charset="0"/>
              </a:rPr>
              <a:t>	}</a:t>
            </a:r>
          </a:p>
          <a:p>
            <a:pPr marL="342900" indent="-342900" algn="l"/>
            <a:r>
              <a:rPr lang="en-US" sz="1300" b="1">
                <a:latin typeface="Courier New" pitchFamily="49" charset="0"/>
              </a:rPr>
              <a:t>}</a:t>
            </a:r>
          </a:p>
          <a:p>
            <a:pPr marL="342900" indent="-342900" algn="l"/>
            <a:endParaRPr lang="en-US" sz="1300" b="1">
              <a:latin typeface="Courier New" pitchFamily="49" charset="0"/>
            </a:endParaRPr>
          </a:p>
        </p:txBody>
      </p:sp>
      <p:sp>
        <p:nvSpPr>
          <p:cNvPr id="14341" name="AutoShape 4"/>
          <p:cNvSpPr>
            <a:spLocks/>
          </p:cNvSpPr>
          <p:nvPr/>
        </p:nvSpPr>
        <p:spPr bwMode="auto">
          <a:xfrm>
            <a:off x="638175" y="1419225"/>
            <a:ext cx="2682875" cy="3632200"/>
          </a:xfrm>
          <a:prstGeom prst="accentBorderCallout1">
            <a:avLst>
              <a:gd name="adj1" fmla="val 3148"/>
              <a:gd name="adj2" fmla="val 97102"/>
              <a:gd name="adj3" fmla="val 3148"/>
              <a:gd name="adj4" fmla="val 97102"/>
            </a:avLst>
          </a:prstGeom>
          <a:solidFill>
            <a:srgbClr val="F7FBFF">
              <a:alpha val="89803"/>
            </a:srgbClr>
          </a:solidFill>
          <a:ln w="9525" algn="ctr">
            <a:solidFill>
              <a:srgbClr val="A6ADC4"/>
            </a:solidFill>
            <a:miter lim="800000"/>
            <a:headEnd/>
            <a:tailEnd/>
          </a:ln>
          <a:effectLst>
            <a:prstShdw prst="shdw13" dist="53882" dir="13500000">
              <a:schemeClr val="bg2">
                <a:alpha val="50000"/>
              </a:schemeClr>
            </a:prstShdw>
          </a:effectLst>
        </p:spPr>
        <p:txBody>
          <a:bodyPr/>
          <a:lstStyle/>
          <a:p>
            <a:pPr algn="l">
              <a:lnSpc>
                <a:spcPct val="100000"/>
              </a:lnSpc>
              <a:spcBef>
                <a:spcPct val="50000"/>
              </a:spcBef>
              <a:buClrTx/>
            </a:pPr>
            <a:endParaRPr lang="en-US" sz="1400" b="1"/>
          </a:p>
          <a:p>
            <a:pPr algn="l">
              <a:lnSpc>
                <a:spcPct val="100000"/>
              </a:lnSpc>
              <a:spcBef>
                <a:spcPct val="50000"/>
              </a:spcBef>
              <a:buClrTx/>
            </a:pPr>
            <a:r>
              <a:rPr lang="en-US" sz="1400" b="1"/>
              <a:t>1. Package declaration</a:t>
            </a:r>
          </a:p>
          <a:p>
            <a:pPr algn="l">
              <a:lnSpc>
                <a:spcPct val="100000"/>
              </a:lnSpc>
              <a:spcBef>
                <a:spcPct val="50000"/>
              </a:spcBef>
              <a:buClrTx/>
            </a:pPr>
            <a:r>
              <a:rPr lang="en-US" sz="1400"/>
              <a:t>Used to organize a collection of                    related classes.</a:t>
            </a:r>
            <a:endParaRPr lang="en-US" sz="1400">
              <a:solidFill>
                <a:srgbClr val="009900"/>
              </a:solidFill>
            </a:endParaRPr>
          </a:p>
          <a:p>
            <a:pPr algn="l">
              <a:lnSpc>
                <a:spcPct val="100000"/>
              </a:lnSpc>
              <a:spcBef>
                <a:spcPct val="50000"/>
              </a:spcBef>
              <a:buClrTx/>
            </a:pPr>
            <a:r>
              <a:rPr lang="en-US" sz="1400" b="1"/>
              <a:t>2. Import statement</a:t>
            </a:r>
          </a:p>
          <a:p>
            <a:pPr algn="l">
              <a:lnSpc>
                <a:spcPct val="100000"/>
              </a:lnSpc>
              <a:spcBef>
                <a:spcPct val="50000"/>
              </a:spcBef>
              <a:buClrTx/>
            </a:pPr>
            <a:r>
              <a:rPr lang="en-US" sz="1400"/>
              <a:t>Used to reference classes and declared in other packages.</a:t>
            </a:r>
          </a:p>
          <a:p>
            <a:pPr algn="l">
              <a:lnSpc>
                <a:spcPct val="100000"/>
              </a:lnSpc>
              <a:spcBef>
                <a:spcPct val="50000"/>
              </a:spcBef>
              <a:buClrTx/>
            </a:pPr>
            <a:r>
              <a:rPr lang="en-US" sz="1400" b="1"/>
              <a:t>3. Class declaration</a:t>
            </a:r>
          </a:p>
          <a:p>
            <a:pPr algn="l" eaLnBrk="0" hangingPunct="0">
              <a:lnSpc>
                <a:spcPct val="100000"/>
              </a:lnSpc>
              <a:buClr>
                <a:schemeClr val="tx1"/>
              </a:buClr>
            </a:pPr>
            <a:r>
              <a:rPr lang="en-US" sz="1400"/>
              <a:t>A Java source file can have several classes but only one public class is allowed.</a:t>
            </a:r>
          </a:p>
          <a:p>
            <a:pPr algn="l">
              <a:lnSpc>
                <a:spcPct val="100000"/>
              </a:lnSpc>
              <a:spcBef>
                <a:spcPct val="50000"/>
              </a:spcBef>
              <a:buClrTx/>
            </a:pPr>
            <a:r>
              <a:rPr lang="en-US" sz="1400"/>
              <a:t>     </a:t>
            </a:r>
            <a:r>
              <a:rPr lang="en-US" sz="1400" b="1"/>
              <a:t> </a:t>
            </a:r>
          </a:p>
        </p:txBody>
      </p:sp>
      <p:sp>
        <p:nvSpPr>
          <p:cNvPr id="14342" name="Text Box 5"/>
          <p:cNvSpPr txBox="1">
            <a:spLocks noChangeArrowheads="1"/>
          </p:cNvSpPr>
          <p:nvPr/>
        </p:nvSpPr>
        <p:spPr bwMode="auto">
          <a:xfrm>
            <a:off x="812800" y="1206500"/>
            <a:ext cx="194310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declaration order</a:t>
            </a:r>
          </a:p>
        </p:txBody>
      </p:sp>
      <p:sp>
        <p:nvSpPr>
          <p:cNvPr id="14343" name="Line 6"/>
          <p:cNvSpPr>
            <a:spLocks noChangeShapeType="1"/>
          </p:cNvSpPr>
          <p:nvPr/>
        </p:nvSpPr>
        <p:spPr bwMode="auto">
          <a:xfrm>
            <a:off x="2424113" y="1841500"/>
            <a:ext cx="1409700" cy="660400"/>
          </a:xfrm>
          <a:prstGeom prst="line">
            <a:avLst/>
          </a:prstGeom>
          <a:noFill/>
          <a:ln w="12700">
            <a:solidFill>
              <a:srgbClr val="993300"/>
            </a:solidFill>
            <a:round/>
            <a:headEnd/>
            <a:tailEnd type="triangle" w="med" len="med"/>
          </a:ln>
        </p:spPr>
        <p:txBody>
          <a:bodyPr lIns="90488" tIns="44450" rIns="90488" bIns="44450"/>
          <a:lstStyle/>
          <a:p>
            <a:endParaRPr lang="en-US"/>
          </a:p>
        </p:txBody>
      </p:sp>
      <p:sp>
        <p:nvSpPr>
          <p:cNvPr id="14344" name="Line 7"/>
          <p:cNvSpPr>
            <a:spLocks noChangeShapeType="1"/>
          </p:cNvSpPr>
          <p:nvPr/>
        </p:nvSpPr>
        <p:spPr bwMode="auto">
          <a:xfrm>
            <a:off x="2424113" y="2628900"/>
            <a:ext cx="1409700" cy="69850"/>
          </a:xfrm>
          <a:prstGeom prst="line">
            <a:avLst/>
          </a:prstGeom>
          <a:noFill/>
          <a:ln w="12700">
            <a:solidFill>
              <a:srgbClr val="993300"/>
            </a:solidFill>
            <a:round/>
            <a:headEnd/>
            <a:tailEnd type="triangle" w="med" len="med"/>
          </a:ln>
        </p:spPr>
        <p:txBody>
          <a:bodyPr lIns="90488" tIns="44450" rIns="90488" bIns="44450"/>
          <a:lstStyle/>
          <a:p>
            <a:endParaRPr lang="en-US"/>
          </a:p>
        </p:txBody>
      </p:sp>
      <p:sp>
        <p:nvSpPr>
          <p:cNvPr id="14345" name="Line 8"/>
          <p:cNvSpPr>
            <a:spLocks noChangeShapeType="1"/>
          </p:cNvSpPr>
          <p:nvPr/>
        </p:nvSpPr>
        <p:spPr bwMode="auto">
          <a:xfrm>
            <a:off x="2424113" y="3381375"/>
            <a:ext cx="1409700" cy="304800"/>
          </a:xfrm>
          <a:prstGeom prst="line">
            <a:avLst/>
          </a:prstGeom>
          <a:noFill/>
          <a:ln w="12700">
            <a:solidFill>
              <a:srgbClr val="993300"/>
            </a:solidFill>
            <a:round/>
            <a:headEnd/>
            <a:tailEnd type="triangle" w="med" len="med"/>
          </a:ln>
        </p:spPr>
        <p:txBody>
          <a:bodyPr lIns="90488" tIns="44450" rIns="90488" bIns="44450"/>
          <a:lstStyle/>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25A9E82D-5CB2-4A6F-B226-BA374F79778B}" type="slidenum">
              <a:rPr lang="en-US"/>
              <a:pPr algn="r" eaLnBrk="0" hangingPunct="0">
                <a:spcBef>
                  <a:spcPct val="0"/>
                </a:spcBef>
                <a:buClrTx/>
              </a:pPr>
              <a:t>19</a:t>
            </a:fld>
            <a:endParaRPr lang="en-US"/>
          </a:p>
        </p:txBody>
      </p:sp>
      <p:sp>
        <p:nvSpPr>
          <p:cNvPr id="15363" name="Rectangle 2"/>
          <p:cNvSpPr>
            <a:spLocks noGrp="1" noChangeArrowheads="1"/>
          </p:cNvSpPr>
          <p:nvPr>
            <p:ph type="title" idx="4294967295"/>
          </p:nvPr>
        </p:nvSpPr>
        <p:spPr/>
        <p:txBody>
          <a:bodyPr/>
          <a:lstStyle/>
          <a:p>
            <a:pPr eaLnBrk="1" hangingPunct="1"/>
            <a:r>
              <a:rPr lang="en-US" smtClean="0"/>
              <a:t>Java Source File Structure</a:t>
            </a:r>
          </a:p>
        </p:txBody>
      </p:sp>
      <p:sp>
        <p:nvSpPr>
          <p:cNvPr id="15364" name="Rectangle 3"/>
          <p:cNvSpPr>
            <a:spLocks noChangeArrowheads="1"/>
          </p:cNvSpPr>
          <p:nvPr/>
        </p:nvSpPr>
        <p:spPr bwMode="auto">
          <a:xfrm>
            <a:off x="311150" y="1447800"/>
            <a:ext cx="8375650" cy="4800600"/>
          </a:xfrm>
          <a:prstGeom prst="rect">
            <a:avLst/>
          </a:prstGeom>
          <a:noFill/>
          <a:ln w="12700">
            <a:noFill/>
            <a:miter lim="800000"/>
            <a:headEnd/>
            <a:tailEnd/>
          </a:ln>
        </p:spPr>
        <p:txBody>
          <a:bodyPr lIns="90488" tIns="44450" rIns="90488" bIns="44450"/>
          <a:lstStyle/>
          <a:p>
            <a:pPr marL="274638" indent="-274638" algn="l" eaLnBrk="0" hangingPunct="0">
              <a:lnSpc>
                <a:spcPct val="100000"/>
              </a:lnSpc>
              <a:buClr>
                <a:schemeClr val="tx1"/>
              </a:buClr>
              <a:buFontTx/>
              <a:buChar char="•"/>
            </a:pPr>
            <a:r>
              <a:rPr lang="en-US" sz="2200">
                <a:solidFill>
                  <a:srgbClr val="000000"/>
                </a:solidFill>
              </a:rPr>
              <a:t>The name package implies a collection of classes, somewhat like a library. </a:t>
            </a:r>
          </a:p>
          <a:p>
            <a:pPr marL="274638" indent="-274638" algn="l" eaLnBrk="0" hangingPunct="0">
              <a:lnSpc>
                <a:spcPct val="100000"/>
              </a:lnSpc>
              <a:buClr>
                <a:schemeClr val="tx1"/>
              </a:buClr>
              <a:buFontTx/>
              <a:buChar char="•"/>
            </a:pPr>
            <a:r>
              <a:rPr lang="en-US" sz="2200">
                <a:solidFill>
                  <a:srgbClr val="000000"/>
                </a:solidFill>
              </a:rPr>
              <a:t>Import statements must come after any package statements and before any code. </a:t>
            </a:r>
          </a:p>
          <a:p>
            <a:pPr marL="274638" indent="-274638" algn="l" eaLnBrk="0" hangingPunct="0">
              <a:lnSpc>
                <a:spcPct val="100000"/>
              </a:lnSpc>
              <a:buClr>
                <a:schemeClr val="tx1"/>
              </a:buClr>
              <a:buFontTx/>
              <a:buChar char="•"/>
            </a:pPr>
            <a:r>
              <a:rPr lang="en-US" sz="2200">
                <a:solidFill>
                  <a:srgbClr val="000000"/>
                </a:solidFill>
              </a:rPr>
              <a:t>Import statements cannot come within classes, after classes are declared, or anywhere else. </a:t>
            </a:r>
          </a:p>
          <a:p>
            <a:pPr marL="274638" indent="-274638" algn="l" eaLnBrk="0" hangingPunct="0">
              <a:lnSpc>
                <a:spcPct val="100000"/>
              </a:lnSpc>
              <a:buClr>
                <a:schemeClr val="tx1"/>
              </a:buClr>
              <a:buFontTx/>
              <a:buChar char="•"/>
            </a:pPr>
            <a:r>
              <a:rPr lang="en-US" sz="2200">
                <a:solidFill>
                  <a:srgbClr val="000000"/>
                </a:solidFill>
              </a:rPr>
              <a:t>The import statement allows you to use a class directly instead of fully qualifying it with the full package name.</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55F552F2-B301-4D6F-8675-A62522D5C0AF}" type="slidenum">
              <a:rPr lang="en-US"/>
              <a:pPr algn="r" eaLnBrk="0" hangingPunct="0">
                <a:spcBef>
                  <a:spcPct val="0"/>
                </a:spcBef>
                <a:buClrTx/>
              </a:pPr>
              <a:t>2</a:t>
            </a:fld>
            <a:endParaRPr lang="en-US"/>
          </a:p>
        </p:txBody>
      </p:sp>
      <p:sp>
        <p:nvSpPr>
          <p:cNvPr id="14339" name="Rectangle 2"/>
          <p:cNvSpPr>
            <a:spLocks noGrp="1" noChangeArrowheads="1"/>
          </p:cNvSpPr>
          <p:nvPr>
            <p:ph type="title" idx="4294967295"/>
          </p:nvPr>
        </p:nvSpPr>
        <p:spPr/>
        <p:txBody>
          <a:bodyPr/>
          <a:lstStyle/>
          <a:p>
            <a:pPr eaLnBrk="1" hangingPunct="1"/>
            <a:r>
              <a:rPr lang="en-US" smtClean="0"/>
              <a:t>The Java Programming Language</a:t>
            </a:r>
          </a:p>
        </p:txBody>
      </p:sp>
      <p:sp>
        <p:nvSpPr>
          <p:cNvPr id="14340" name="Rectangle 3"/>
          <p:cNvSpPr>
            <a:spLocks noGrp="1" noChangeArrowheads="1"/>
          </p:cNvSpPr>
          <p:nvPr>
            <p:ph type="body" idx="4294967295"/>
          </p:nvPr>
        </p:nvSpPr>
        <p:spPr/>
        <p:txBody>
          <a:bodyPr lIns="90488" tIns="44450" rIns="90488" bIns="44450">
            <a:normAutofit fontScale="85000" lnSpcReduction="10000"/>
          </a:bodyPr>
          <a:lstStyle/>
          <a:p>
            <a:pPr eaLnBrk="1" hangingPunct="1"/>
            <a:r>
              <a:rPr lang="en-US" smtClean="0"/>
              <a:t>The Java programming language is a fully object-oriented language.</a:t>
            </a:r>
          </a:p>
          <a:p>
            <a:pPr eaLnBrk="1" hangingPunct="1"/>
            <a:r>
              <a:rPr lang="en-US" smtClean="0"/>
              <a:t>The standard edition provides pre-built libraries and APIs that provide useful capabilities out of the box.</a:t>
            </a:r>
          </a:p>
          <a:p>
            <a:pPr eaLnBrk="1" hangingPunct="1"/>
            <a:r>
              <a:rPr lang="en-US" smtClean="0"/>
              <a:t>Java is portable. The Java language and libraries are platform-independent.</a:t>
            </a:r>
          </a:p>
          <a:p>
            <a:pPr eaLnBrk="1" hangingPunct="1"/>
            <a:r>
              <a:rPr lang="en-US" smtClean="0"/>
              <a:t>Java is multi-threaded. Java has a sophisticated set of synchronization primitives that are based on the widely used monitor and condition variable paradigm.</a:t>
            </a:r>
          </a:p>
          <a:p>
            <a:pPr eaLnBrk="1" hangingPunct="1"/>
            <a:r>
              <a:rPr lang="en-US" smtClean="0"/>
              <a:t>Java is robust. Programmers don't have to worry about freeing or corrupting memory.</a:t>
            </a:r>
          </a:p>
          <a:p>
            <a:pPr eaLnBrk="1" hangingPunct="1">
              <a:buFontTx/>
              <a:buNone/>
            </a:pPr>
            <a:endParaRPr lang="en-US" smtClean="0"/>
          </a:p>
          <a:p>
            <a:pPr eaLnBrk="1" hangingPunct="1">
              <a:buFontTx/>
              <a:buNone/>
            </a:pPr>
            <a:endParaRPr lang="en-US"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9627DB8-47C7-4173-B1DA-4A1053C67189}" type="slidenum">
              <a:rPr lang="en-US"/>
              <a:pPr algn="r" eaLnBrk="0" hangingPunct="0">
                <a:spcBef>
                  <a:spcPct val="0"/>
                </a:spcBef>
                <a:buClrTx/>
              </a:pPr>
              <a:t>20</a:t>
            </a:fld>
            <a:endParaRPr lang="en-US"/>
          </a:p>
        </p:txBody>
      </p:sp>
      <p:sp>
        <p:nvSpPr>
          <p:cNvPr id="16387" name="Rectangle 2"/>
          <p:cNvSpPr>
            <a:spLocks noGrp="1" noChangeArrowheads="1"/>
          </p:cNvSpPr>
          <p:nvPr>
            <p:ph type="title" idx="4294967295"/>
          </p:nvPr>
        </p:nvSpPr>
        <p:spPr/>
        <p:txBody>
          <a:bodyPr/>
          <a:lstStyle/>
          <a:p>
            <a:pPr eaLnBrk="1" hangingPunct="1"/>
            <a:r>
              <a:rPr lang="en-US" smtClean="0"/>
              <a:t>Java Source File Structure</a:t>
            </a:r>
          </a:p>
        </p:txBody>
      </p:sp>
      <p:sp>
        <p:nvSpPr>
          <p:cNvPr id="16388" name="AutoShape 3"/>
          <p:cNvSpPr>
            <a:spLocks/>
          </p:cNvSpPr>
          <p:nvPr/>
        </p:nvSpPr>
        <p:spPr bwMode="auto">
          <a:xfrm>
            <a:off x="317500" y="1457325"/>
            <a:ext cx="2819400" cy="3457575"/>
          </a:xfrm>
          <a:prstGeom prst="accentBorderCallout1">
            <a:avLst>
              <a:gd name="adj1" fmla="val 3306"/>
              <a:gd name="adj2" fmla="val 102704"/>
              <a:gd name="adj3" fmla="val 4407"/>
              <a:gd name="adj4" fmla="val 104222"/>
            </a:avLst>
          </a:prstGeom>
          <a:solidFill>
            <a:srgbClr val="F7FBFF">
              <a:alpha val="89803"/>
            </a:srgbClr>
          </a:solidFill>
          <a:ln w="9525" algn="ctr">
            <a:solidFill>
              <a:srgbClr val="A6ADC4"/>
            </a:solidFill>
            <a:miter lim="800000"/>
            <a:headEnd/>
            <a:tailEnd/>
          </a:ln>
          <a:effectLst>
            <a:prstShdw prst="shdw13" dist="53882" dir="13500000">
              <a:schemeClr val="bg2">
                <a:alpha val="50000"/>
              </a:schemeClr>
            </a:prstShdw>
          </a:effectLst>
        </p:spPr>
        <p:txBody>
          <a:bodyPr/>
          <a:lstStyle/>
          <a:p>
            <a:pPr algn="l">
              <a:lnSpc>
                <a:spcPct val="100000"/>
              </a:lnSpc>
              <a:spcBef>
                <a:spcPct val="50000"/>
              </a:spcBef>
              <a:buClrTx/>
            </a:pPr>
            <a:endParaRPr lang="en-US" sz="1400" b="1"/>
          </a:p>
          <a:p>
            <a:pPr algn="l">
              <a:lnSpc>
                <a:spcPct val="100000"/>
              </a:lnSpc>
              <a:spcBef>
                <a:spcPct val="50000"/>
              </a:spcBef>
              <a:buClrTx/>
            </a:pPr>
            <a:r>
              <a:rPr lang="en-US" sz="1400" b="1"/>
              <a:t>1. Block Comment</a:t>
            </a:r>
          </a:p>
          <a:p>
            <a:pPr algn="l">
              <a:lnSpc>
                <a:spcPct val="100000"/>
              </a:lnSpc>
              <a:spcBef>
                <a:spcPct val="50000"/>
              </a:spcBef>
              <a:buClrTx/>
            </a:pPr>
            <a:r>
              <a:rPr lang="en-US" sz="1200">
                <a:solidFill>
                  <a:srgbClr val="009900"/>
                </a:solidFill>
                <a:latin typeface="Courier New" pitchFamily="49" charset="0"/>
              </a:rPr>
              <a:t>  /*</a:t>
            </a:r>
          </a:p>
          <a:p>
            <a:pPr algn="l"/>
            <a:r>
              <a:rPr lang="en-US" sz="1200">
                <a:solidFill>
                  <a:srgbClr val="009900"/>
                </a:solidFill>
                <a:latin typeface="Courier New" pitchFamily="49" charset="0"/>
              </a:rPr>
              <a:t>   * insert comments here</a:t>
            </a:r>
          </a:p>
          <a:p>
            <a:pPr algn="l"/>
            <a:r>
              <a:rPr lang="en-US" sz="1200">
                <a:solidFill>
                  <a:srgbClr val="009900"/>
                </a:solidFill>
                <a:latin typeface="Courier New" pitchFamily="49" charset="0"/>
              </a:rPr>
              <a:t>   */</a:t>
            </a:r>
          </a:p>
          <a:p>
            <a:pPr algn="l">
              <a:lnSpc>
                <a:spcPct val="100000"/>
              </a:lnSpc>
              <a:spcBef>
                <a:spcPct val="50000"/>
              </a:spcBef>
              <a:buClrTx/>
            </a:pPr>
            <a:r>
              <a:rPr lang="en-US" sz="1400" b="1"/>
              <a:t>2. Documentation Comment</a:t>
            </a:r>
          </a:p>
          <a:p>
            <a:pPr algn="l"/>
            <a:r>
              <a:rPr lang="en-US" sz="1200">
                <a:latin typeface="Courier New" pitchFamily="49" charset="0"/>
              </a:rPr>
              <a:t>  </a:t>
            </a:r>
            <a:r>
              <a:rPr lang="en-US" sz="1200">
                <a:solidFill>
                  <a:srgbClr val="009900"/>
                </a:solidFill>
                <a:latin typeface="Courier New" pitchFamily="49" charset="0"/>
              </a:rPr>
              <a:t>/**</a:t>
            </a:r>
          </a:p>
          <a:p>
            <a:pPr algn="l"/>
            <a:r>
              <a:rPr lang="en-US" sz="1200">
                <a:solidFill>
                  <a:srgbClr val="009900"/>
                </a:solidFill>
                <a:latin typeface="Courier New" pitchFamily="49" charset="0"/>
              </a:rPr>
              <a:t>    * insert documentation</a:t>
            </a:r>
          </a:p>
          <a:p>
            <a:pPr algn="l"/>
            <a:r>
              <a:rPr lang="en-US" sz="1200">
                <a:solidFill>
                  <a:srgbClr val="009900"/>
                </a:solidFill>
                <a:latin typeface="Courier New" pitchFamily="49" charset="0"/>
              </a:rPr>
              <a:t>    */</a:t>
            </a:r>
          </a:p>
          <a:p>
            <a:pPr algn="l">
              <a:lnSpc>
                <a:spcPct val="100000"/>
              </a:lnSpc>
              <a:spcBef>
                <a:spcPct val="50000"/>
              </a:spcBef>
              <a:buClrTx/>
            </a:pPr>
            <a:r>
              <a:rPr lang="en-US" sz="1400" b="1"/>
              <a:t>3. Single Line Comment</a:t>
            </a:r>
          </a:p>
          <a:p>
            <a:pPr algn="l"/>
            <a:r>
              <a:rPr lang="en-US" sz="1200">
                <a:solidFill>
                  <a:srgbClr val="009900"/>
                </a:solidFill>
                <a:latin typeface="Courier New" pitchFamily="49" charset="0"/>
              </a:rPr>
              <a:t>// insert comments here</a:t>
            </a:r>
          </a:p>
          <a:p>
            <a:pPr algn="l"/>
            <a:endParaRPr lang="en-US" sz="1200">
              <a:solidFill>
                <a:srgbClr val="009900"/>
              </a:solidFill>
              <a:latin typeface="Courier New" pitchFamily="49" charset="0"/>
            </a:endParaRPr>
          </a:p>
          <a:p>
            <a:pPr algn="l" eaLnBrk="0" hangingPunct="0">
              <a:lnSpc>
                <a:spcPct val="100000"/>
              </a:lnSpc>
              <a:buClr>
                <a:schemeClr val="tx1"/>
              </a:buClr>
            </a:pPr>
            <a:r>
              <a:rPr lang="en-US" sz="1400"/>
              <a:t>The compiler ignores comments.</a:t>
            </a:r>
          </a:p>
        </p:txBody>
      </p:sp>
      <p:sp>
        <p:nvSpPr>
          <p:cNvPr id="16389" name="Rectangle 4"/>
          <p:cNvSpPr>
            <a:spLocks noChangeArrowheads="1"/>
          </p:cNvSpPr>
          <p:nvPr/>
        </p:nvSpPr>
        <p:spPr bwMode="auto">
          <a:xfrm>
            <a:off x="4000500" y="1435100"/>
            <a:ext cx="4978400" cy="4873625"/>
          </a:xfrm>
          <a:prstGeom prst="rect">
            <a:avLst/>
          </a:prstGeom>
          <a:noFill/>
          <a:ln w="12700">
            <a:solidFill>
              <a:schemeClr val="tx1"/>
            </a:solidFill>
            <a:miter lim="800000"/>
            <a:headEnd/>
            <a:tailEnd/>
          </a:ln>
        </p:spPr>
        <p:txBody>
          <a:bodyPr lIns="90488" tIns="44450" rIns="90488" bIns="44450"/>
          <a:lstStyle/>
          <a:p>
            <a:pPr marL="342900" indent="-342900" algn="l"/>
            <a:r>
              <a:rPr lang="en-US" sz="1300" b="1">
                <a:solidFill>
                  <a:srgbClr val="339933"/>
                </a:solidFill>
                <a:latin typeface="Courier New" pitchFamily="49" charset="0"/>
              </a:rPr>
              <a:t>/*</a:t>
            </a:r>
          </a:p>
          <a:p>
            <a:pPr marL="342900" indent="-342900" algn="l"/>
            <a:r>
              <a:rPr lang="en-US" sz="1300" b="1">
                <a:solidFill>
                  <a:srgbClr val="339933"/>
                </a:solidFill>
                <a:latin typeface="Courier New" pitchFamily="49" charset="0"/>
              </a:rPr>
              <a:t> * Created on Jan 12, 2015</a:t>
            </a:r>
          </a:p>
          <a:p>
            <a:pPr marL="342900" indent="-342900" algn="l"/>
            <a:r>
              <a:rPr lang="en-US" sz="1300" b="1">
                <a:solidFill>
                  <a:srgbClr val="339933"/>
                </a:solidFill>
                <a:latin typeface="Courier New" pitchFamily="49" charset="0"/>
              </a:rPr>
              <a:t> *</a:t>
            </a:r>
          </a:p>
          <a:p>
            <a:pPr marL="342900" indent="-342900" algn="l"/>
            <a:r>
              <a:rPr lang="en-US" sz="1300" b="1">
                <a:solidFill>
                  <a:srgbClr val="339933"/>
                </a:solidFill>
                <a:latin typeface="Courier New" pitchFamily="49" charset="0"/>
              </a:rPr>
              <a:t> * First Java Program</a:t>
            </a:r>
          </a:p>
          <a:p>
            <a:pPr marL="342900" indent="-342900" algn="l"/>
            <a:r>
              <a:rPr lang="en-US" sz="1300" b="1">
                <a:solidFill>
                  <a:srgbClr val="339933"/>
                </a:solidFill>
                <a:latin typeface="Courier New" pitchFamily="49" charset="0"/>
              </a:rPr>
              <a:t> */</a:t>
            </a:r>
          </a:p>
          <a:p>
            <a:pPr marL="342900" indent="-342900" algn="l"/>
            <a:r>
              <a:rPr lang="en-US" sz="1300" b="1">
                <a:solidFill>
                  <a:srgbClr val="660033"/>
                </a:solidFill>
                <a:latin typeface="Courier New" pitchFamily="49" charset="0"/>
              </a:rPr>
              <a:t>package</a:t>
            </a:r>
            <a:r>
              <a:rPr lang="en-US" sz="1300" b="1">
                <a:latin typeface="Courier New" pitchFamily="49" charset="0"/>
              </a:rPr>
              <a:t> app.java.sample;</a:t>
            </a:r>
          </a:p>
          <a:p>
            <a:pPr marL="342900" indent="-342900" algn="l"/>
            <a:r>
              <a:rPr lang="en-US" sz="1300" b="1">
                <a:solidFill>
                  <a:srgbClr val="660033"/>
                </a:solidFill>
                <a:latin typeface="Courier New" pitchFamily="49" charset="0"/>
              </a:rPr>
              <a:t>import</a:t>
            </a:r>
            <a:r>
              <a:rPr lang="en-US" sz="1300" b="1">
                <a:latin typeface="Courier New" pitchFamily="49" charset="0"/>
              </a:rPr>
              <a:t> java.lang.*;</a:t>
            </a:r>
          </a:p>
          <a:p>
            <a:pPr marL="342900" indent="-342900" algn="l"/>
            <a:endParaRPr lang="en-US" sz="1300" b="1">
              <a:latin typeface="Courier New" pitchFamily="49" charset="0"/>
            </a:endParaRPr>
          </a:p>
          <a:p>
            <a:pPr marL="342900" indent="-342900" algn="l"/>
            <a:r>
              <a:rPr lang="en-US" sz="1300" b="1">
                <a:solidFill>
                  <a:srgbClr val="0066CC"/>
                </a:solidFill>
                <a:latin typeface="Courier New" pitchFamily="49" charset="0"/>
              </a:rPr>
              <a:t>/**</a:t>
            </a:r>
          </a:p>
          <a:p>
            <a:pPr marL="342900" indent="-342900" algn="l"/>
            <a:r>
              <a:rPr lang="en-US" sz="1300" b="1">
                <a:solidFill>
                  <a:srgbClr val="0066CC"/>
                </a:solidFill>
                <a:latin typeface="Courier New" pitchFamily="49" charset="0"/>
              </a:rPr>
              <a:t> * @author pradeep</a:t>
            </a:r>
          </a:p>
          <a:p>
            <a:pPr marL="342900" indent="-342900" algn="l"/>
            <a:r>
              <a:rPr lang="en-US" sz="1300" b="1">
                <a:solidFill>
                  <a:srgbClr val="0066CC"/>
                </a:solidFill>
                <a:latin typeface="Courier New" pitchFamily="49" charset="0"/>
              </a:rPr>
              <a:t> */</a:t>
            </a:r>
            <a:endParaRPr lang="en-US" sz="1300" b="1">
              <a:latin typeface="Courier New" pitchFamily="49" charset="0"/>
            </a:endParaRPr>
          </a:p>
          <a:p>
            <a:pPr marL="342900" indent="-342900" algn="l"/>
            <a:r>
              <a:rPr lang="en-US" sz="1300" b="1">
                <a:solidFill>
                  <a:srgbClr val="660033"/>
                </a:solidFill>
                <a:latin typeface="Courier New" pitchFamily="49" charset="0"/>
              </a:rPr>
              <a:t>public class</a:t>
            </a:r>
            <a:r>
              <a:rPr lang="en-US" sz="1300" b="1">
                <a:latin typeface="Courier New" pitchFamily="49" charset="0"/>
              </a:rPr>
              <a:t> MainSample{</a:t>
            </a:r>
          </a:p>
          <a:p>
            <a:pPr marL="342900" indent="-342900" algn="l"/>
            <a:endParaRPr lang="en-US" sz="1300" b="1">
              <a:latin typeface="Courier New" pitchFamily="49" charset="0"/>
            </a:endParaRPr>
          </a:p>
          <a:p>
            <a:pPr marL="342900" indent="-342900" algn="l"/>
            <a:r>
              <a:rPr lang="en-US" sz="1300" b="1">
                <a:latin typeface="Courier New" pitchFamily="49" charset="0"/>
              </a:rPr>
              <a:t>	</a:t>
            </a:r>
            <a:r>
              <a:rPr lang="en-US" sz="1300" b="1">
                <a:solidFill>
                  <a:srgbClr val="660033"/>
                </a:solidFill>
                <a:latin typeface="Courier New" pitchFamily="49" charset="0"/>
              </a:rPr>
              <a:t>public static void</a:t>
            </a:r>
            <a:r>
              <a:rPr lang="en-US" sz="1300" b="1">
                <a:latin typeface="Courier New" pitchFamily="49" charset="0"/>
              </a:rPr>
              <a:t> main(String[] args) {</a:t>
            </a:r>
          </a:p>
          <a:p>
            <a:pPr marL="342900" indent="-342900" algn="l"/>
            <a:r>
              <a:rPr lang="en-US" sz="1300" b="1">
                <a:latin typeface="Courier New" pitchFamily="49" charset="0"/>
              </a:rPr>
              <a:t>		</a:t>
            </a:r>
            <a:r>
              <a:rPr lang="en-US" sz="1300" b="1">
                <a:solidFill>
                  <a:srgbClr val="339933"/>
                </a:solidFill>
                <a:latin typeface="Courier New" pitchFamily="49" charset="0"/>
              </a:rPr>
              <a:t>// print a message</a:t>
            </a:r>
          </a:p>
          <a:p>
            <a:pPr marL="342900" indent="-342900" algn="l"/>
            <a:r>
              <a:rPr lang="en-US" sz="1300" b="1">
                <a:latin typeface="Courier New" pitchFamily="49" charset="0"/>
              </a:rPr>
              <a:t>		System.out.println(</a:t>
            </a:r>
            <a:r>
              <a:rPr lang="en-US" sz="1300" b="1">
                <a:solidFill>
                  <a:srgbClr val="0000FF"/>
                </a:solidFill>
                <a:latin typeface="Courier New" pitchFamily="49" charset="0"/>
              </a:rPr>
              <a:t>"Welcome to Java!"</a:t>
            </a:r>
            <a:r>
              <a:rPr lang="en-US" sz="1300" b="1">
                <a:latin typeface="Courier New" pitchFamily="49" charset="0"/>
              </a:rPr>
              <a:t>);</a:t>
            </a:r>
          </a:p>
          <a:p>
            <a:pPr marL="342900" indent="-342900" algn="l"/>
            <a:r>
              <a:rPr lang="en-US" sz="1300" b="1">
                <a:latin typeface="Courier New" pitchFamily="49" charset="0"/>
              </a:rPr>
              <a:t>	}</a:t>
            </a:r>
          </a:p>
          <a:p>
            <a:pPr marL="342900" indent="-342900" algn="l"/>
            <a:endParaRPr lang="en-US" sz="1300" b="1">
              <a:latin typeface="Courier New" pitchFamily="49" charset="0"/>
            </a:endParaRPr>
          </a:p>
          <a:p>
            <a:pPr marL="342900" indent="-342900" algn="l"/>
            <a:r>
              <a:rPr lang="en-US" sz="1300" b="1">
                <a:latin typeface="Courier New" pitchFamily="49" charset="0"/>
              </a:rPr>
              <a:t>}</a:t>
            </a:r>
          </a:p>
          <a:p>
            <a:pPr marL="342900" indent="-342900" algn="l"/>
            <a:endParaRPr lang="en-US" sz="1300" b="1">
              <a:latin typeface="Courier New" pitchFamily="49" charset="0"/>
            </a:endParaRPr>
          </a:p>
          <a:p>
            <a:pPr marL="342900" indent="-342900" algn="l"/>
            <a:endParaRPr lang="en-US" sz="1300" b="1">
              <a:latin typeface="Courier New" pitchFamily="49" charset="0"/>
            </a:endParaRPr>
          </a:p>
        </p:txBody>
      </p:sp>
      <p:sp>
        <p:nvSpPr>
          <p:cNvPr id="16390" name="Text Box 5"/>
          <p:cNvSpPr txBox="1">
            <a:spLocks noChangeArrowheads="1"/>
          </p:cNvSpPr>
          <p:nvPr/>
        </p:nvSpPr>
        <p:spPr bwMode="auto">
          <a:xfrm>
            <a:off x="825500" y="1231900"/>
            <a:ext cx="175260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Comments</a:t>
            </a:r>
          </a:p>
        </p:txBody>
      </p:sp>
      <p:sp>
        <p:nvSpPr>
          <p:cNvPr id="16391" name="AutoShape 6"/>
          <p:cNvSpPr>
            <a:spLocks/>
          </p:cNvSpPr>
          <p:nvPr/>
        </p:nvSpPr>
        <p:spPr bwMode="auto">
          <a:xfrm>
            <a:off x="342900" y="5321300"/>
            <a:ext cx="2819400" cy="1041400"/>
          </a:xfrm>
          <a:prstGeom prst="accentBorderCallout2">
            <a:avLst>
              <a:gd name="adj1" fmla="val 10977"/>
              <a:gd name="adj2" fmla="val 102704"/>
              <a:gd name="adj3" fmla="val 10977"/>
              <a:gd name="adj4" fmla="val 124551"/>
              <a:gd name="adj5" fmla="val -38870"/>
              <a:gd name="adj6" fmla="val 147074"/>
            </a:avLst>
          </a:prstGeom>
          <a:solidFill>
            <a:srgbClr val="F7FBFF"/>
          </a:solidFill>
          <a:ln w="9525" algn="ctr">
            <a:solidFill>
              <a:srgbClr val="A6ADC4"/>
            </a:solidFill>
            <a:miter lim="800000"/>
            <a:headEnd/>
            <a:tailEnd/>
          </a:ln>
        </p:spPr>
        <p:txBody>
          <a:bodyPr/>
          <a:lstStyle/>
          <a:p>
            <a:pPr algn="l">
              <a:lnSpc>
                <a:spcPct val="100000"/>
              </a:lnSpc>
              <a:spcBef>
                <a:spcPct val="50000"/>
              </a:spcBef>
              <a:buClrTx/>
            </a:pPr>
            <a:endParaRPr lang="en-US" sz="1400"/>
          </a:p>
          <a:p>
            <a:pPr algn="l">
              <a:lnSpc>
                <a:spcPct val="100000"/>
              </a:lnSpc>
              <a:spcBef>
                <a:spcPct val="50000"/>
              </a:spcBef>
              <a:buClrTx/>
            </a:pPr>
            <a:r>
              <a:rPr lang="en-US" sz="1400"/>
              <a:t>Tabs and spaces are ignored by the compiler. Used to improve readability of code.</a:t>
            </a:r>
          </a:p>
        </p:txBody>
      </p:sp>
      <p:sp>
        <p:nvSpPr>
          <p:cNvPr id="16392" name="Text Box 7"/>
          <p:cNvSpPr txBox="1">
            <a:spLocks noChangeArrowheads="1"/>
          </p:cNvSpPr>
          <p:nvPr/>
        </p:nvSpPr>
        <p:spPr bwMode="auto">
          <a:xfrm>
            <a:off x="609600" y="5105400"/>
            <a:ext cx="228600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Whitespaces</a:t>
            </a:r>
          </a:p>
        </p:txBody>
      </p:sp>
      <p:sp>
        <p:nvSpPr>
          <p:cNvPr id="16393" name="Line 8"/>
          <p:cNvSpPr>
            <a:spLocks noChangeShapeType="1"/>
          </p:cNvSpPr>
          <p:nvPr/>
        </p:nvSpPr>
        <p:spPr bwMode="auto">
          <a:xfrm>
            <a:off x="2895600" y="1905000"/>
            <a:ext cx="1104900" cy="0"/>
          </a:xfrm>
          <a:prstGeom prst="line">
            <a:avLst/>
          </a:prstGeom>
          <a:noFill/>
          <a:ln w="12700">
            <a:solidFill>
              <a:srgbClr val="993300"/>
            </a:solidFill>
            <a:round/>
            <a:headEnd/>
            <a:tailEnd type="triangle" w="med" len="med"/>
          </a:ln>
        </p:spPr>
        <p:txBody>
          <a:bodyPr lIns="90488" tIns="44450" rIns="90488" bIns="44450"/>
          <a:lstStyle/>
          <a:p>
            <a:endParaRPr lang="en-US"/>
          </a:p>
        </p:txBody>
      </p:sp>
      <p:sp>
        <p:nvSpPr>
          <p:cNvPr id="16394" name="Line 9"/>
          <p:cNvSpPr>
            <a:spLocks noChangeShapeType="1"/>
          </p:cNvSpPr>
          <p:nvPr/>
        </p:nvSpPr>
        <p:spPr bwMode="auto">
          <a:xfrm>
            <a:off x="2895600" y="2903538"/>
            <a:ext cx="1104900" cy="361950"/>
          </a:xfrm>
          <a:prstGeom prst="line">
            <a:avLst/>
          </a:prstGeom>
          <a:noFill/>
          <a:ln w="12700">
            <a:solidFill>
              <a:srgbClr val="993300"/>
            </a:solidFill>
            <a:round/>
            <a:headEnd/>
            <a:tailEnd type="triangle" w="med" len="med"/>
          </a:ln>
        </p:spPr>
        <p:txBody>
          <a:bodyPr lIns="90488" tIns="44450" rIns="90488" bIns="44450"/>
          <a:lstStyle/>
          <a:p>
            <a:endParaRPr lang="en-US"/>
          </a:p>
        </p:txBody>
      </p:sp>
      <p:sp>
        <p:nvSpPr>
          <p:cNvPr id="16395" name="Line 10"/>
          <p:cNvSpPr>
            <a:spLocks noChangeShapeType="1"/>
          </p:cNvSpPr>
          <p:nvPr/>
        </p:nvSpPr>
        <p:spPr bwMode="auto">
          <a:xfrm>
            <a:off x="2895600" y="3773488"/>
            <a:ext cx="2068513" cy="552450"/>
          </a:xfrm>
          <a:prstGeom prst="line">
            <a:avLst/>
          </a:prstGeom>
          <a:noFill/>
          <a:ln w="12700">
            <a:solidFill>
              <a:srgbClr val="993300"/>
            </a:solidFill>
            <a:round/>
            <a:headEnd/>
            <a:tailEnd type="triangle" w="med" len="med"/>
          </a:ln>
        </p:spPr>
        <p:txBody>
          <a:bodyPr lIns="90488" tIns="44450" rIns="90488" bIns="44450"/>
          <a:lstStyle/>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22A3B694-19A0-44B7-B4EE-53480E485118}" type="slidenum">
              <a:rPr lang="en-US"/>
              <a:pPr algn="r" eaLnBrk="0" hangingPunct="0">
                <a:spcBef>
                  <a:spcPct val="0"/>
                </a:spcBef>
                <a:buClrTx/>
              </a:pPr>
              <a:t>21</a:t>
            </a:fld>
            <a:endParaRPr lang="en-US"/>
          </a:p>
        </p:txBody>
      </p:sp>
      <p:sp>
        <p:nvSpPr>
          <p:cNvPr id="17411" name="Rectangle 2"/>
          <p:cNvSpPr>
            <a:spLocks noGrp="1" noChangeArrowheads="1"/>
          </p:cNvSpPr>
          <p:nvPr>
            <p:ph type="title" idx="4294967295"/>
          </p:nvPr>
        </p:nvSpPr>
        <p:spPr/>
        <p:txBody>
          <a:bodyPr/>
          <a:lstStyle/>
          <a:p>
            <a:pPr eaLnBrk="1" hangingPunct="1"/>
            <a:r>
              <a:rPr lang="en-US" smtClean="0"/>
              <a:t>Java Source File Structure</a:t>
            </a:r>
          </a:p>
        </p:txBody>
      </p:sp>
      <p:sp>
        <p:nvSpPr>
          <p:cNvPr id="17412" name="Rectangle 3"/>
          <p:cNvSpPr>
            <a:spLocks noChangeArrowheads="1"/>
          </p:cNvSpPr>
          <p:nvPr/>
        </p:nvSpPr>
        <p:spPr bwMode="auto">
          <a:xfrm>
            <a:off x="3835400" y="3670300"/>
            <a:ext cx="5029200" cy="1346200"/>
          </a:xfrm>
          <a:prstGeom prst="rect">
            <a:avLst/>
          </a:prstGeom>
          <a:solidFill>
            <a:srgbClr val="C0C0C0">
              <a:alpha val="50195"/>
            </a:srgbClr>
          </a:solidFill>
          <a:ln w="12700" algn="ctr">
            <a:noFill/>
            <a:miter lim="800000"/>
            <a:headEnd/>
            <a:tailEnd/>
          </a:ln>
        </p:spPr>
        <p:txBody>
          <a:bodyPr wrap="none" lIns="90488" tIns="44450" rIns="90488" bIns="44450" anchor="ctr"/>
          <a:lstStyle/>
          <a:p>
            <a:endParaRPr lang="en-PH"/>
          </a:p>
        </p:txBody>
      </p:sp>
      <p:sp>
        <p:nvSpPr>
          <p:cNvPr id="17413" name="Text Box 4"/>
          <p:cNvSpPr txBox="1">
            <a:spLocks noChangeArrowheads="1"/>
          </p:cNvSpPr>
          <p:nvPr/>
        </p:nvSpPr>
        <p:spPr bwMode="auto">
          <a:xfrm>
            <a:off x="876300" y="1231900"/>
            <a:ext cx="1765300" cy="396875"/>
          </a:xfrm>
          <a:prstGeom prst="rect">
            <a:avLst/>
          </a:prstGeom>
          <a:solidFill>
            <a:schemeClr val="bg1"/>
          </a:solidFill>
          <a:ln w="9525" algn="ctr">
            <a:noFill/>
            <a:miter lim="800000"/>
            <a:headEnd/>
            <a:tailEnd/>
          </a:ln>
        </p:spPr>
        <p:txBody>
          <a:bodyPr>
            <a:spAutoFit/>
          </a:bodyPr>
          <a:lstStyle/>
          <a:p>
            <a:pPr>
              <a:lnSpc>
                <a:spcPct val="100000"/>
              </a:lnSpc>
              <a:spcBef>
                <a:spcPct val="50000"/>
              </a:spcBef>
              <a:buClrTx/>
            </a:pPr>
            <a:endParaRPr lang="en-US" sz="2000" b="1">
              <a:latin typeface="Arial Unicode MS" pitchFamily="34" charset="-128"/>
              <a:ea typeface="Arial Unicode MS" pitchFamily="34" charset="-128"/>
              <a:cs typeface="Arial Unicode MS" pitchFamily="34" charset="-128"/>
            </a:endParaRPr>
          </a:p>
        </p:txBody>
      </p:sp>
      <p:sp>
        <p:nvSpPr>
          <p:cNvPr id="17414" name="AutoShape 5"/>
          <p:cNvSpPr>
            <a:spLocks/>
          </p:cNvSpPr>
          <p:nvPr/>
        </p:nvSpPr>
        <p:spPr bwMode="auto">
          <a:xfrm>
            <a:off x="504825" y="1989138"/>
            <a:ext cx="2819400" cy="3903662"/>
          </a:xfrm>
          <a:prstGeom prst="accentBorderCallout2">
            <a:avLst>
              <a:gd name="adj1" fmla="val 2926"/>
              <a:gd name="adj2" fmla="val 102704"/>
              <a:gd name="adj3" fmla="val 2926"/>
              <a:gd name="adj4" fmla="val 115880"/>
              <a:gd name="adj5" fmla="val 44407"/>
              <a:gd name="adj6" fmla="val 125731"/>
            </a:avLst>
          </a:prstGeom>
          <a:solidFill>
            <a:srgbClr val="F7FBFF"/>
          </a:solidFill>
          <a:ln w="9525" algn="ctr">
            <a:solidFill>
              <a:srgbClr val="A6ADC4"/>
            </a:solidFill>
            <a:miter lim="800000"/>
            <a:headEnd/>
            <a:tailEnd/>
          </a:ln>
        </p:spPr>
        <p:txBody>
          <a:bodyPr/>
          <a:lstStyle/>
          <a:p>
            <a:pPr marL="174625" indent="-174625" algn="l">
              <a:lnSpc>
                <a:spcPct val="100000"/>
              </a:lnSpc>
              <a:spcBef>
                <a:spcPct val="50000"/>
              </a:spcBef>
              <a:buClrTx/>
              <a:buFontTx/>
              <a:buChar char="•"/>
            </a:pPr>
            <a:endParaRPr lang="en-US" sz="1400"/>
          </a:p>
          <a:p>
            <a:pPr marL="174625" indent="-174625" algn="l" eaLnBrk="0" hangingPunct="0">
              <a:lnSpc>
                <a:spcPct val="100000"/>
              </a:lnSpc>
              <a:buClr>
                <a:schemeClr val="tx1"/>
              </a:buClr>
              <a:buFontTx/>
              <a:buChar char="•"/>
            </a:pPr>
            <a:r>
              <a:rPr lang="en-US" sz="1400"/>
              <a:t>Every Java program includes at least one class definition. The class is the fundamental component of all Java programs.</a:t>
            </a:r>
          </a:p>
          <a:p>
            <a:pPr marL="174625" indent="-174625" algn="l" eaLnBrk="0" hangingPunct="0">
              <a:lnSpc>
                <a:spcPct val="100000"/>
              </a:lnSpc>
              <a:buClr>
                <a:schemeClr val="tx1"/>
              </a:buClr>
              <a:buFontTx/>
              <a:buChar char="•"/>
            </a:pPr>
            <a:endParaRPr lang="en-US" sz="800"/>
          </a:p>
          <a:p>
            <a:pPr marL="174625" indent="-174625" algn="l" eaLnBrk="0" hangingPunct="0">
              <a:lnSpc>
                <a:spcPct val="100000"/>
              </a:lnSpc>
              <a:buClr>
                <a:schemeClr val="tx1"/>
              </a:buClr>
              <a:buFontTx/>
              <a:buChar char="•"/>
            </a:pPr>
            <a:r>
              <a:rPr lang="en-US" sz="1400"/>
              <a:t>A class definition contains all the variables and methods that make the program work. This is contained in the class body indicated by the opening and closing braces.</a:t>
            </a:r>
          </a:p>
          <a:p>
            <a:pPr marL="174625" indent="-174625" algn="l" eaLnBrk="0" hangingPunct="0">
              <a:lnSpc>
                <a:spcPct val="100000"/>
              </a:lnSpc>
              <a:buClr>
                <a:schemeClr val="tx1"/>
              </a:buClr>
              <a:buFontTx/>
              <a:buChar char="•"/>
            </a:pPr>
            <a:endParaRPr lang="en-US" sz="800"/>
          </a:p>
          <a:p>
            <a:pPr marL="174625" indent="-174625" algn="l" eaLnBrk="0" hangingPunct="0">
              <a:lnSpc>
                <a:spcPct val="100000"/>
              </a:lnSpc>
              <a:buClr>
                <a:schemeClr val="tx1"/>
              </a:buClr>
              <a:buFontTx/>
              <a:buChar char="•"/>
            </a:pPr>
            <a:r>
              <a:rPr lang="en-US" sz="1400"/>
              <a:t>The name of the public class declaration should be the same as the name of the file (case sensitive).</a:t>
            </a:r>
          </a:p>
          <a:p>
            <a:pPr marL="174625" indent="-174625" algn="l" eaLnBrk="0" hangingPunct="0">
              <a:lnSpc>
                <a:spcPct val="100000"/>
              </a:lnSpc>
              <a:spcBef>
                <a:spcPct val="30000"/>
              </a:spcBef>
              <a:buClrTx/>
            </a:pPr>
            <a:endParaRPr lang="en-US" sz="1400"/>
          </a:p>
        </p:txBody>
      </p:sp>
      <p:sp>
        <p:nvSpPr>
          <p:cNvPr id="17415" name="Text Box 6"/>
          <p:cNvSpPr txBox="1">
            <a:spLocks noChangeArrowheads="1"/>
          </p:cNvSpPr>
          <p:nvPr/>
        </p:nvSpPr>
        <p:spPr bwMode="auto">
          <a:xfrm>
            <a:off x="977900" y="1795463"/>
            <a:ext cx="182880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Class</a:t>
            </a:r>
          </a:p>
        </p:txBody>
      </p:sp>
      <p:sp>
        <p:nvSpPr>
          <p:cNvPr id="17416" name="Rectangle 7"/>
          <p:cNvSpPr>
            <a:spLocks noChangeArrowheads="1"/>
          </p:cNvSpPr>
          <p:nvPr/>
        </p:nvSpPr>
        <p:spPr bwMode="auto">
          <a:xfrm>
            <a:off x="4000500" y="1435100"/>
            <a:ext cx="4978400" cy="4873625"/>
          </a:xfrm>
          <a:prstGeom prst="rect">
            <a:avLst/>
          </a:prstGeom>
          <a:noFill/>
          <a:ln w="12700">
            <a:solidFill>
              <a:schemeClr val="tx1"/>
            </a:solidFill>
            <a:miter lim="800000"/>
            <a:headEnd/>
            <a:tailEnd/>
          </a:ln>
        </p:spPr>
        <p:txBody>
          <a:bodyPr lIns="90488" tIns="44450" rIns="90488" bIns="44450"/>
          <a:lstStyle/>
          <a:p>
            <a:pPr marL="342900" indent="-342900" algn="l"/>
            <a:r>
              <a:rPr lang="en-US" sz="1300" b="1">
                <a:solidFill>
                  <a:srgbClr val="339933"/>
                </a:solidFill>
                <a:latin typeface="Courier New" pitchFamily="49" charset="0"/>
              </a:rPr>
              <a:t>/*</a:t>
            </a:r>
          </a:p>
          <a:p>
            <a:pPr marL="342900" indent="-342900" algn="l"/>
            <a:r>
              <a:rPr lang="en-US" sz="1300" b="1">
                <a:solidFill>
                  <a:srgbClr val="339933"/>
                </a:solidFill>
                <a:latin typeface="Courier New" pitchFamily="49" charset="0"/>
              </a:rPr>
              <a:t> * Created on Jan 12, 2015</a:t>
            </a:r>
          </a:p>
          <a:p>
            <a:pPr marL="342900" indent="-342900" algn="l"/>
            <a:r>
              <a:rPr lang="en-US" sz="1300" b="1">
                <a:solidFill>
                  <a:srgbClr val="339933"/>
                </a:solidFill>
                <a:latin typeface="Courier New" pitchFamily="49" charset="0"/>
              </a:rPr>
              <a:t> *</a:t>
            </a:r>
          </a:p>
          <a:p>
            <a:pPr marL="342900" indent="-342900" algn="l"/>
            <a:r>
              <a:rPr lang="en-US" sz="1300" b="1">
                <a:solidFill>
                  <a:srgbClr val="339933"/>
                </a:solidFill>
                <a:latin typeface="Courier New" pitchFamily="49" charset="0"/>
              </a:rPr>
              <a:t> * First Java Program</a:t>
            </a:r>
          </a:p>
          <a:p>
            <a:pPr marL="342900" indent="-342900" algn="l"/>
            <a:r>
              <a:rPr lang="en-US" sz="1300" b="1">
                <a:solidFill>
                  <a:srgbClr val="339933"/>
                </a:solidFill>
                <a:latin typeface="Courier New" pitchFamily="49" charset="0"/>
              </a:rPr>
              <a:t> */</a:t>
            </a:r>
          </a:p>
          <a:p>
            <a:pPr marL="342900" indent="-342900" algn="l"/>
            <a:r>
              <a:rPr lang="en-US" sz="1300" b="1">
                <a:solidFill>
                  <a:srgbClr val="660033"/>
                </a:solidFill>
                <a:latin typeface="Courier New" pitchFamily="49" charset="0"/>
              </a:rPr>
              <a:t>package</a:t>
            </a:r>
            <a:r>
              <a:rPr lang="en-US" sz="1300" b="1">
                <a:latin typeface="Courier New" pitchFamily="49" charset="0"/>
              </a:rPr>
              <a:t> app.java.sample;</a:t>
            </a:r>
          </a:p>
          <a:p>
            <a:pPr marL="342900" indent="-342900" algn="l"/>
            <a:r>
              <a:rPr lang="en-US" sz="1300" b="1">
                <a:solidFill>
                  <a:srgbClr val="660033"/>
                </a:solidFill>
                <a:latin typeface="Courier New" pitchFamily="49" charset="0"/>
              </a:rPr>
              <a:t>import</a:t>
            </a:r>
            <a:r>
              <a:rPr lang="en-US" sz="1300" b="1">
                <a:latin typeface="Courier New" pitchFamily="49" charset="0"/>
              </a:rPr>
              <a:t> java.lang.*;</a:t>
            </a:r>
          </a:p>
          <a:p>
            <a:pPr marL="342900" indent="-342900" algn="l"/>
            <a:endParaRPr lang="en-US" sz="1300" b="1">
              <a:latin typeface="Courier New" pitchFamily="49" charset="0"/>
            </a:endParaRPr>
          </a:p>
          <a:p>
            <a:pPr marL="342900" indent="-342900" algn="l"/>
            <a:r>
              <a:rPr lang="en-US" sz="1300" b="1">
                <a:solidFill>
                  <a:srgbClr val="0066CC"/>
                </a:solidFill>
                <a:latin typeface="Courier New" pitchFamily="49" charset="0"/>
              </a:rPr>
              <a:t>/**</a:t>
            </a:r>
          </a:p>
          <a:p>
            <a:pPr marL="342900" indent="-342900" algn="l"/>
            <a:r>
              <a:rPr lang="en-US" sz="1300" b="1">
                <a:solidFill>
                  <a:srgbClr val="0066CC"/>
                </a:solidFill>
                <a:latin typeface="Courier New" pitchFamily="49" charset="0"/>
              </a:rPr>
              <a:t> * @author Pradeep</a:t>
            </a:r>
          </a:p>
          <a:p>
            <a:pPr marL="342900" indent="-342900" algn="l"/>
            <a:r>
              <a:rPr lang="en-US" sz="1300" b="1">
                <a:solidFill>
                  <a:srgbClr val="0066CC"/>
                </a:solidFill>
                <a:latin typeface="Courier New" pitchFamily="49" charset="0"/>
              </a:rPr>
              <a:t> */</a:t>
            </a:r>
            <a:endParaRPr lang="en-US" sz="1300" b="1">
              <a:latin typeface="Courier New" pitchFamily="49" charset="0"/>
            </a:endParaRPr>
          </a:p>
          <a:p>
            <a:pPr marL="342900" indent="-342900" algn="l"/>
            <a:r>
              <a:rPr lang="en-US" sz="1300" b="1">
                <a:solidFill>
                  <a:srgbClr val="660033"/>
                </a:solidFill>
                <a:latin typeface="Courier New" pitchFamily="49" charset="0"/>
              </a:rPr>
              <a:t>public class</a:t>
            </a:r>
            <a:r>
              <a:rPr lang="en-US" sz="1300" b="1">
                <a:latin typeface="Courier New" pitchFamily="49" charset="0"/>
              </a:rPr>
              <a:t> MainSample{</a:t>
            </a:r>
          </a:p>
          <a:p>
            <a:pPr marL="342900" indent="-342900" algn="l"/>
            <a:endParaRPr lang="en-US" sz="1300" b="1">
              <a:latin typeface="Courier New" pitchFamily="49" charset="0"/>
            </a:endParaRPr>
          </a:p>
          <a:p>
            <a:pPr marL="342900" indent="-342900" algn="l"/>
            <a:r>
              <a:rPr lang="en-US" sz="1300" b="1">
                <a:latin typeface="Courier New" pitchFamily="49" charset="0"/>
              </a:rPr>
              <a:t>	</a:t>
            </a:r>
            <a:r>
              <a:rPr lang="en-US" sz="1300" b="1">
                <a:solidFill>
                  <a:srgbClr val="660033"/>
                </a:solidFill>
                <a:latin typeface="Courier New" pitchFamily="49" charset="0"/>
              </a:rPr>
              <a:t>public static void</a:t>
            </a:r>
            <a:r>
              <a:rPr lang="en-US" sz="1300" b="1">
                <a:latin typeface="Courier New" pitchFamily="49" charset="0"/>
              </a:rPr>
              <a:t> main(String[] args) {</a:t>
            </a:r>
          </a:p>
          <a:p>
            <a:pPr marL="342900" indent="-342900" algn="l"/>
            <a:r>
              <a:rPr lang="en-US" sz="1300" b="1">
                <a:latin typeface="Courier New" pitchFamily="49" charset="0"/>
              </a:rPr>
              <a:t>		</a:t>
            </a:r>
            <a:r>
              <a:rPr lang="en-US" sz="1300" b="1">
                <a:solidFill>
                  <a:srgbClr val="339933"/>
                </a:solidFill>
                <a:latin typeface="Courier New" pitchFamily="49" charset="0"/>
              </a:rPr>
              <a:t>// print a message</a:t>
            </a:r>
          </a:p>
          <a:p>
            <a:pPr marL="342900" indent="-342900" algn="l"/>
            <a:r>
              <a:rPr lang="en-US" sz="1300" b="1">
                <a:latin typeface="Courier New" pitchFamily="49" charset="0"/>
              </a:rPr>
              <a:t>		System.out.println(</a:t>
            </a:r>
            <a:r>
              <a:rPr lang="en-US" sz="1300" b="1">
                <a:solidFill>
                  <a:srgbClr val="0000FF"/>
                </a:solidFill>
                <a:latin typeface="Courier New" pitchFamily="49" charset="0"/>
              </a:rPr>
              <a:t>"Welcome to Java!"</a:t>
            </a:r>
            <a:r>
              <a:rPr lang="en-US" sz="1300" b="1">
                <a:latin typeface="Courier New" pitchFamily="49" charset="0"/>
              </a:rPr>
              <a:t>);</a:t>
            </a:r>
          </a:p>
          <a:p>
            <a:pPr marL="342900" indent="-342900" algn="l"/>
            <a:r>
              <a:rPr lang="en-US" sz="1300" b="1">
                <a:latin typeface="Courier New" pitchFamily="49" charset="0"/>
              </a:rPr>
              <a:t>	}</a:t>
            </a:r>
          </a:p>
          <a:p>
            <a:pPr marL="342900" indent="-342900" algn="l"/>
            <a:endParaRPr lang="en-US" sz="1300" b="1">
              <a:latin typeface="Courier New" pitchFamily="49" charset="0"/>
            </a:endParaRPr>
          </a:p>
          <a:p>
            <a:pPr marL="342900" indent="-342900" algn="l"/>
            <a:r>
              <a:rPr lang="en-US" sz="1300" b="1">
                <a:latin typeface="Courier New" pitchFamily="49" charset="0"/>
              </a:rPr>
              <a:t>}</a:t>
            </a:r>
          </a:p>
          <a:p>
            <a:pPr marL="342900" indent="-342900" algn="l"/>
            <a:endParaRPr lang="en-US" sz="1300" b="1">
              <a:latin typeface="Courier New" pitchFamily="49"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EBEE488-6491-427E-AE98-47B97614D510}" type="slidenum">
              <a:rPr lang="en-US"/>
              <a:pPr algn="r" eaLnBrk="0" hangingPunct="0">
                <a:spcBef>
                  <a:spcPct val="0"/>
                </a:spcBef>
                <a:buClrTx/>
              </a:pPr>
              <a:t>22</a:t>
            </a:fld>
            <a:endParaRPr lang="en-US"/>
          </a:p>
        </p:txBody>
      </p:sp>
      <p:sp>
        <p:nvSpPr>
          <p:cNvPr id="18435" name="Rectangle 2"/>
          <p:cNvSpPr>
            <a:spLocks noGrp="1" noChangeArrowheads="1"/>
          </p:cNvSpPr>
          <p:nvPr>
            <p:ph type="title" idx="4294967295"/>
          </p:nvPr>
        </p:nvSpPr>
        <p:spPr/>
        <p:txBody>
          <a:bodyPr/>
          <a:lstStyle/>
          <a:p>
            <a:pPr eaLnBrk="1" hangingPunct="1"/>
            <a:r>
              <a:rPr lang="en-US" smtClean="0"/>
              <a:t>Java Source File Structure</a:t>
            </a:r>
          </a:p>
        </p:txBody>
      </p:sp>
      <p:sp>
        <p:nvSpPr>
          <p:cNvPr id="18436" name="AutoShape 3"/>
          <p:cNvSpPr>
            <a:spLocks/>
          </p:cNvSpPr>
          <p:nvPr/>
        </p:nvSpPr>
        <p:spPr bwMode="auto">
          <a:xfrm>
            <a:off x="304800" y="1749425"/>
            <a:ext cx="2805113" cy="4441825"/>
          </a:xfrm>
          <a:prstGeom prst="accentBorderCallout2">
            <a:avLst>
              <a:gd name="adj1" fmla="val 2574"/>
              <a:gd name="adj2" fmla="val 102718"/>
              <a:gd name="adj3" fmla="val 2574"/>
              <a:gd name="adj4" fmla="val 105037"/>
              <a:gd name="adj5" fmla="val 2611"/>
              <a:gd name="adj6" fmla="val 105829"/>
            </a:avLst>
          </a:prstGeom>
          <a:solidFill>
            <a:srgbClr val="F7FBFF"/>
          </a:solidFill>
          <a:ln w="9525" algn="ctr">
            <a:solidFill>
              <a:srgbClr val="C0C0C0"/>
            </a:solidFill>
            <a:miter lim="800000"/>
            <a:headEnd/>
            <a:tailEnd/>
          </a:ln>
        </p:spPr>
        <p:txBody>
          <a:bodyPr/>
          <a:lstStyle/>
          <a:p>
            <a:pPr algn="l">
              <a:lnSpc>
                <a:spcPct val="100000"/>
              </a:lnSpc>
              <a:spcBef>
                <a:spcPct val="50000"/>
              </a:spcBef>
              <a:buClrTx/>
            </a:pPr>
            <a:endParaRPr lang="en-US" sz="1600"/>
          </a:p>
          <a:p>
            <a:pPr marL="114300" lvl="1" algn="l">
              <a:lnSpc>
                <a:spcPct val="100000"/>
              </a:lnSpc>
              <a:spcBef>
                <a:spcPct val="50000"/>
              </a:spcBef>
              <a:buClrTx/>
              <a:buFontTx/>
              <a:buChar char="•"/>
            </a:pPr>
            <a:r>
              <a:rPr lang="en-US" sz="1400"/>
              <a:t>  Braces are used for grouping statements or block of codes.</a:t>
            </a:r>
          </a:p>
          <a:p>
            <a:pPr marL="114300" lvl="1" algn="l">
              <a:lnSpc>
                <a:spcPct val="100000"/>
              </a:lnSpc>
              <a:spcBef>
                <a:spcPct val="50000"/>
              </a:spcBef>
              <a:buClrTx/>
              <a:buFontTx/>
              <a:buChar char="•"/>
            </a:pPr>
            <a:r>
              <a:rPr lang="en-US" sz="1400"/>
              <a:t>  The left brace </a:t>
            </a:r>
            <a:r>
              <a:rPr lang="en-US" sz="1400">
                <a:solidFill>
                  <a:srgbClr val="808080"/>
                </a:solidFill>
              </a:rPr>
              <a:t>(</a:t>
            </a:r>
            <a:r>
              <a:rPr lang="en-US" sz="1400"/>
              <a:t> </a:t>
            </a:r>
            <a:r>
              <a:rPr lang="en-US" sz="1400" b="1">
                <a:latin typeface="Courier New" pitchFamily="49" charset="0"/>
              </a:rPr>
              <a:t>{</a:t>
            </a:r>
            <a:r>
              <a:rPr lang="en-US" sz="1400"/>
              <a:t> </a:t>
            </a:r>
            <a:r>
              <a:rPr lang="en-US" sz="1400">
                <a:solidFill>
                  <a:srgbClr val="808080"/>
                </a:solidFill>
              </a:rPr>
              <a:t>)</a:t>
            </a:r>
            <a:r>
              <a:rPr lang="en-US" sz="1400"/>
              <a:t> indicates the beginning of a class body, which contains any variables and methods the class needs.  </a:t>
            </a:r>
          </a:p>
          <a:p>
            <a:pPr marL="114300" lvl="1" algn="l">
              <a:lnSpc>
                <a:spcPct val="100000"/>
              </a:lnSpc>
              <a:spcBef>
                <a:spcPct val="50000"/>
              </a:spcBef>
              <a:buClrTx/>
              <a:buFontTx/>
              <a:buChar char="•"/>
            </a:pPr>
            <a:r>
              <a:rPr lang="en-US" sz="1400"/>
              <a:t>  The left brace also indicates the beginning of a method body.</a:t>
            </a:r>
          </a:p>
          <a:p>
            <a:pPr marL="114300" lvl="1" algn="l">
              <a:lnSpc>
                <a:spcPct val="100000"/>
              </a:lnSpc>
              <a:spcBef>
                <a:spcPct val="50000"/>
              </a:spcBef>
              <a:buClrTx/>
              <a:buFontTx/>
              <a:buChar char="•"/>
            </a:pPr>
            <a:r>
              <a:rPr lang="en-US" sz="1400"/>
              <a:t>  For every left brace that opens a class or method you need a corresponding right brace </a:t>
            </a:r>
            <a:r>
              <a:rPr lang="en-US" sz="1400">
                <a:solidFill>
                  <a:srgbClr val="808080"/>
                </a:solidFill>
              </a:rPr>
              <a:t>(</a:t>
            </a:r>
            <a:r>
              <a:rPr lang="en-US" sz="1400"/>
              <a:t> </a:t>
            </a:r>
            <a:r>
              <a:rPr lang="en-US" sz="1400" b="1">
                <a:latin typeface="Courier New" pitchFamily="49" charset="0"/>
              </a:rPr>
              <a:t>}</a:t>
            </a:r>
            <a:r>
              <a:rPr lang="en-US" sz="1400"/>
              <a:t> </a:t>
            </a:r>
            <a:r>
              <a:rPr lang="en-US" sz="1400">
                <a:solidFill>
                  <a:srgbClr val="808080"/>
                </a:solidFill>
              </a:rPr>
              <a:t>)</a:t>
            </a:r>
            <a:r>
              <a:rPr lang="en-US" sz="1400"/>
              <a:t> to close the class or method.</a:t>
            </a:r>
          </a:p>
          <a:p>
            <a:pPr marL="114300" lvl="1" algn="l">
              <a:lnSpc>
                <a:spcPct val="100000"/>
              </a:lnSpc>
              <a:spcBef>
                <a:spcPct val="50000"/>
              </a:spcBef>
              <a:buClrTx/>
              <a:buFontTx/>
              <a:buChar char="•"/>
            </a:pPr>
            <a:r>
              <a:rPr lang="en-US" sz="1400"/>
              <a:t>  A right brace always closes its nearest left brace.</a:t>
            </a:r>
          </a:p>
        </p:txBody>
      </p:sp>
      <p:sp>
        <p:nvSpPr>
          <p:cNvPr id="18437" name="Text Box 4"/>
          <p:cNvSpPr txBox="1">
            <a:spLocks noChangeArrowheads="1"/>
          </p:cNvSpPr>
          <p:nvPr/>
        </p:nvSpPr>
        <p:spPr bwMode="auto">
          <a:xfrm>
            <a:off x="596900" y="1562100"/>
            <a:ext cx="228600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Braces</a:t>
            </a:r>
          </a:p>
        </p:txBody>
      </p:sp>
      <p:grpSp>
        <p:nvGrpSpPr>
          <p:cNvPr id="2" name="Group 5"/>
          <p:cNvGrpSpPr>
            <a:grpSpLocks/>
          </p:cNvGrpSpPr>
          <p:nvPr/>
        </p:nvGrpSpPr>
        <p:grpSpPr bwMode="auto">
          <a:xfrm>
            <a:off x="3175000" y="2882900"/>
            <a:ext cx="3136900" cy="723900"/>
            <a:chOff x="1968" y="1536"/>
            <a:chExt cx="2496" cy="336"/>
          </a:xfrm>
        </p:grpSpPr>
        <p:sp>
          <p:nvSpPr>
            <p:cNvPr id="18446" name="Line 6"/>
            <p:cNvSpPr>
              <a:spLocks noChangeShapeType="1"/>
            </p:cNvSpPr>
            <p:nvPr/>
          </p:nvSpPr>
          <p:spPr bwMode="auto">
            <a:xfrm>
              <a:off x="1968" y="1536"/>
              <a:ext cx="2496" cy="0"/>
            </a:xfrm>
            <a:prstGeom prst="line">
              <a:avLst/>
            </a:prstGeom>
            <a:noFill/>
            <a:ln w="9525">
              <a:solidFill>
                <a:srgbClr val="993300"/>
              </a:solidFill>
              <a:round/>
              <a:headEnd/>
              <a:tailEnd/>
            </a:ln>
          </p:spPr>
          <p:txBody>
            <a:bodyPr>
              <a:spAutoFit/>
            </a:bodyPr>
            <a:lstStyle/>
            <a:p>
              <a:endParaRPr lang="en-US"/>
            </a:p>
          </p:txBody>
        </p:sp>
        <p:sp>
          <p:nvSpPr>
            <p:cNvPr id="18447" name="Line 7"/>
            <p:cNvSpPr>
              <a:spLocks noChangeShapeType="1"/>
            </p:cNvSpPr>
            <p:nvPr/>
          </p:nvSpPr>
          <p:spPr bwMode="auto">
            <a:xfrm>
              <a:off x="4464" y="1536"/>
              <a:ext cx="0" cy="336"/>
            </a:xfrm>
            <a:prstGeom prst="line">
              <a:avLst/>
            </a:prstGeom>
            <a:noFill/>
            <a:ln w="9525">
              <a:solidFill>
                <a:srgbClr val="993300"/>
              </a:solidFill>
              <a:round/>
              <a:headEnd/>
              <a:tailEnd type="triangle" w="med" len="med"/>
            </a:ln>
          </p:spPr>
          <p:txBody>
            <a:bodyPr>
              <a:spAutoFit/>
            </a:bodyPr>
            <a:lstStyle/>
            <a:p>
              <a:endParaRPr lang="en-US"/>
            </a:p>
          </p:txBody>
        </p:sp>
      </p:grpSp>
      <p:grpSp>
        <p:nvGrpSpPr>
          <p:cNvPr id="3" name="Group 8"/>
          <p:cNvGrpSpPr>
            <a:grpSpLocks/>
          </p:cNvGrpSpPr>
          <p:nvPr/>
        </p:nvGrpSpPr>
        <p:grpSpPr bwMode="auto">
          <a:xfrm>
            <a:off x="3175000" y="3873500"/>
            <a:ext cx="5168900" cy="190500"/>
            <a:chOff x="1968" y="2112"/>
            <a:chExt cx="3600" cy="192"/>
          </a:xfrm>
        </p:grpSpPr>
        <p:sp>
          <p:nvSpPr>
            <p:cNvPr id="18444" name="Line 9"/>
            <p:cNvSpPr>
              <a:spLocks noChangeShapeType="1"/>
            </p:cNvSpPr>
            <p:nvPr/>
          </p:nvSpPr>
          <p:spPr bwMode="auto">
            <a:xfrm>
              <a:off x="1968" y="2112"/>
              <a:ext cx="3600" cy="0"/>
            </a:xfrm>
            <a:prstGeom prst="line">
              <a:avLst/>
            </a:prstGeom>
            <a:noFill/>
            <a:ln w="9525">
              <a:solidFill>
                <a:srgbClr val="993300"/>
              </a:solidFill>
              <a:round/>
              <a:headEnd/>
              <a:tailEnd/>
            </a:ln>
          </p:spPr>
          <p:txBody>
            <a:bodyPr>
              <a:spAutoFit/>
            </a:bodyPr>
            <a:lstStyle/>
            <a:p>
              <a:endParaRPr lang="en-US"/>
            </a:p>
          </p:txBody>
        </p:sp>
        <p:sp>
          <p:nvSpPr>
            <p:cNvPr id="18445" name="Line 10"/>
            <p:cNvSpPr>
              <a:spLocks noChangeShapeType="1"/>
            </p:cNvSpPr>
            <p:nvPr/>
          </p:nvSpPr>
          <p:spPr bwMode="auto">
            <a:xfrm>
              <a:off x="5568" y="2112"/>
              <a:ext cx="0" cy="192"/>
            </a:xfrm>
            <a:prstGeom prst="line">
              <a:avLst/>
            </a:prstGeom>
            <a:noFill/>
            <a:ln w="9525">
              <a:solidFill>
                <a:srgbClr val="993300"/>
              </a:solidFill>
              <a:round/>
              <a:headEnd/>
              <a:tailEnd type="triangle" w="med" len="med"/>
            </a:ln>
          </p:spPr>
          <p:txBody>
            <a:bodyPr>
              <a:spAutoFit/>
            </a:bodyPr>
            <a:lstStyle/>
            <a:p>
              <a:endParaRPr lang="en-US"/>
            </a:p>
          </p:txBody>
        </p:sp>
      </p:grpSp>
      <p:grpSp>
        <p:nvGrpSpPr>
          <p:cNvPr id="4" name="Group 11"/>
          <p:cNvGrpSpPr>
            <a:grpSpLocks/>
          </p:cNvGrpSpPr>
          <p:nvPr/>
        </p:nvGrpSpPr>
        <p:grpSpPr bwMode="auto">
          <a:xfrm>
            <a:off x="3175000" y="4432300"/>
            <a:ext cx="1320800" cy="228600"/>
            <a:chOff x="1968" y="1536"/>
            <a:chExt cx="2496" cy="336"/>
          </a:xfrm>
        </p:grpSpPr>
        <p:sp>
          <p:nvSpPr>
            <p:cNvPr id="18442" name="Line 12"/>
            <p:cNvSpPr>
              <a:spLocks noChangeShapeType="1"/>
            </p:cNvSpPr>
            <p:nvPr/>
          </p:nvSpPr>
          <p:spPr bwMode="auto">
            <a:xfrm>
              <a:off x="1968" y="1536"/>
              <a:ext cx="2496" cy="0"/>
            </a:xfrm>
            <a:prstGeom prst="line">
              <a:avLst/>
            </a:prstGeom>
            <a:noFill/>
            <a:ln w="9525">
              <a:solidFill>
                <a:srgbClr val="993300"/>
              </a:solidFill>
              <a:round/>
              <a:headEnd/>
              <a:tailEnd/>
            </a:ln>
          </p:spPr>
          <p:txBody>
            <a:bodyPr>
              <a:spAutoFit/>
            </a:bodyPr>
            <a:lstStyle/>
            <a:p>
              <a:endParaRPr lang="en-US"/>
            </a:p>
          </p:txBody>
        </p:sp>
        <p:sp>
          <p:nvSpPr>
            <p:cNvPr id="18443" name="Line 13"/>
            <p:cNvSpPr>
              <a:spLocks noChangeShapeType="1"/>
            </p:cNvSpPr>
            <p:nvPr/>
          </p:nvSpPr>
          <p:spPr bwMode="auto">
            <a:xfrm>
              <a:off x="4464" y="1536"/>
              <a:ext cx="0" cy="336"/>
            </a:xfrm>
            <a:prstGeom prst="line">
              <a:avLst/>
            </a:prstGeom>
            <a:noFill/>
            <a:ln w="9525">
              <a:solidFill>
                <a:srgbClr val="993300"/>
              </a:solidFill>
              <a:round/>
              <a:headEnd/>
              <a:tailEnd type="triangle" w="med" len="med"/>
            </a:ln>
          </p:spPr>
          <p:txBody>
            <a:bodyPr>
              <a:spAutoFit/>
            </a:bodyPr>
            <a:lstStyle/>
            <a:p>
              <a:endParaRPr lang="en-US"/>
            </a:p>
          </p:txBody>
        </p:sp>
      </p:grpSp>
      <p:sp>
        <p:nvSpPr>
          <p:cNvPr id="18441" name="Rectangle 14"/>
          <p:cNvSpPr>
            <a:spLocks noChangeArrowheads="1"/>
          </p:cNvSpPr>
          <p:nvPr/>
        </p:nvSpPr>
        <p:spPr bwMode="auto">
          <a:xfrm>
            <a:off x="4002088" y="1479550"/>
            <a:ext cx="4978400" cy="4873625"/>
          </a:xfrm>
          <a:prstGeom prst="rect">
            <a:avLst/>
          </a:prstGeom>
          <a:noFill/>
          <a:ln w="12700">
            <a:solidFill>
              <a:schemeClr val="tx1"/>
            </a:solidFill>
            <a:miter lim="800000"/>
            <a:headEnd/>
            <a:tailEnd/>
          </a:ln>
        </p:spPr>
        <p:txBody>
          <a:bodyPr lIns="90488" tIns="44450" rIns="90488" bIns="44450"/>
          <a:lstStyle/>
          <a:p>
            <a:pPr marL="342900" indent="-342900" algn="l"/>
            <a:r>
              <a:rPr lang="en-US" sz="1300" b="1">
                <a:solidFill>
                  <a:srgbClr val="339933"/>
                </a:solidFill>
                <a:latin typeface="Courier New" pitchFamily="49" charset="0"/>
              </a:rPr>
              <a:t>/*</a:t>
            </a:r>
          </a:p>
          <a:p>
            <a:pPr marL="342900" indent="-342900" algn="l"/>
            <a:r>
              <a:rPr lang="en-US" sz="1300" b="1">
                <a:solidFill>
                  <a:srgbClr val="339933"/>
                </a:solidFill>
                <a:latin typeface="Courier New" pitchFamily="49" charset="0"/>
              </a:rPr>
              <a:t> * Created on Jan 12, 2015</a:t>
            </a:r>
          </a:p>
          <a:p>
            <a:pPr marL="342900" indent="-342900" algn="l"/>
            <a:r>
              <a:rPr lang="en-US" sz="1300" b="1">
                <a:solidFill>
                  <a:srgbClr val="339933"/>
                </a:solidFill>
                <a:latin typeface="Courier New" pitchFamily="49" charset="0"/>
              </a:rPr>
              <a:t> *</a:t>
            </a:r>
          </a:p>
          <a:p>
            <a:pPr marL="342900" indent="-342900" algn="l"/>
            <a:r>
              <a:rPr lang="en-US" sz="1300" b="1">
                <a:solidFill>
                  <a:srgbClr val="339933"/>
                </a:solidFill>
                <a:latin typeface="Courier New" pitchFamily="49" charset="0"/>
              </a:rPr>
              <a:t> * First Java Program</a:t>
            </a:r>
          </a:p>
          <a:p>
            <a:pPr marL="342900" indent="-342900" algn="l"/>
            <a:r>
              <a:rPr lang="en-US" sz="1300" b="1">
                <a:solidFill>
                  <a:srgbClr val="339933"/>
                </a:solidFill>
                <a:latin typeface="Courier New" pitchFamily="49" charset="0"/>
              </a:rPr>
              <a:t> */</a:t>
            </a:r>
          </a:p>
          <a:p>
            <a:pPr marL="342900" indent="-342900" algn="l"/>
            <a:r>
              <a:rPr lang="en-US" sz="1300" b="1">
                <a:solidFill>
                  <a:srgbClr val="660033"/>
                </a:solidFill>
                <a:latin typeface="Courier New" pitchFamily="49" charset="0"/>
              </a:rPr>
              <a:t>package</a:t>
            </a:r>
            <a:r>
              <a:rPr lang="en-US" sz="1300" b="1">
                <a:latin typeface="Courier New" pitchFamily="49" charset="0"/>
              </a:rPr>
              <a:t> app.java.sample;</a:t>
            </a:r>
          </a:p>
          <a:p>
            <a:pPr marL="342900" indent="-342900" algn="l"/>
            <a:r>
              <a:rPr lang="en-US" sz="1300" b="1">
                <a:solidFill>
                  <a:srgbClr val="660033"/>
                </a:solidFill>
                <a:latin typeface="Courier New" pitchFamily="49" charset="0"/>
              </a:rPr>
              <a:t>import</a:t>
            </a:r>
            <a:r>
              <a:rPr lang="en-US" sz="1300" b="1">
                <a:latin typeface="Courier New" pitchFamily="49" charset="0"/>
              </a:rPr>
              <a:t> java.lang.*;</a:t>
            </a:r>
          </a:p>
          <a:p>
            <a:pPr marL="342900" indent="-342900" algn="l"/>
            <a:endParaRPr lang="en-US" sz="1300" b="1">
              <a:latin typeface="Courier New" pitchFamily="49" charset="0"/>
            </a:endParaRPr>
          </a:p>
          <a:p>
            <a:pPr marL="342900" indent="-342900" algn="l"/>
            <a:r>
              <a:rPr lang="en-US" sz="1300" b="1">
                <a:solidFill>
                  <a:srgbClr val="0066CC"/>
                </a:solidFill>
                <a:latin typeface="Courier New" pitchFamily="49" charset="0"/>
              </a:rPr>
              <a:t>/**</a:t>
            </a:r>
          </a:p>
          <a:p>
            <a:pPr marL="342900" indent="-342900" algn="l"/>
            <a:r>
              <a:rPr lang="en-US" sz="1300" b="1">
                <a:solidFill>
                  <a:srgbClr val="0066CC"/>
                </a:solidFill>
                <a:latin typeface="Courier New" pitchFamily="49" charset="0"/>
              </a:rPr>
              <a:t> * @author Pradeep</a:t>
            </a:r>
          </a:p>
          <a:p>
            <a:pPr marL="342900" indent="-342900" algn="l"/>
            <a:r>
              <a:rPr lang="en-US" sz="1300" b="1">
                <a:solidFill>
                  <a:srgbClr val="0066CC"/>
                </a:solidFill>
                <a:latin typeface="Courier New" pitchFamily="49" charset="0"/>
              </a:rPr>
              <a:t> */</a:t>
            </a:r>
            <a:endParaRPr lang="en-US" sz="1300" b="1">
              <a:latin typeface="Courier New" pitchFamily="49" charset="0"/>
            </a:endParaRPr>
          </a:p>
          <a:p>
            <a:pPr marL="342900" indent="-342900" algn="l"/>
            <a:r>
              <a:rPr lang="en-US" sz="1300" b="1">
                <a:solidFill>
                  <a:srgbClr val="660033"/>
                </a:solidFill>
                <a:latin typeface="Courier New" pitchFamily="49" charset="0"/>
              </a:rPr>
              <a:t>public class</a:t>
            </a:r>
            <a:r>
              <a:rPr lang="en-US" sz="1300" b="1">
                <a:latin typeface="Courier New" pitchFamily="49" charset="0"/>
              </a:rPr>
              <a:t> MainSample{</a:t>
            </a:r>
          </a:p>
          <a:p>
            <a:pPr marL="342900" indent="-342900" algn="l"/>
            <a:endParaRPr lang="en-US" sz="1300" b="1">
              <a:latin typeface="Courier New" pitchFamily="49" charset="0"/>
            </a:endParaRPr>
          </a:p>
          <a:p>
            <a:pPr marL="342900" indent="-342900" algn="l"/>
            <a:r>
              <a:rPr lang="en-US" sz="1300" b="1">
                <a:latin typeface="Courier New" pitchFamily="49" charset="0"/>
              </a:rPr>
              <a:t>	</a:t>
            </a:r>
            <a:r>
              <a:rPr lang="en-US" sz="1300" b="1">
                <a:solidFill>
                  <a:srgbClr val="660033"/>
                </a:solidFill>
                <a:latin typeface="Courier New" pitchFamily="49" charset="0"/>
              </a:rPr>
              <a:t>public static void</a:t>
            </a:r>
            <a:r>
              <a:rPr lang="en-US" sz="1300" b="1">
                <a:latin typeface="Courier New" pitchFamily="49" charset="0"/>
              </a:rPr>
              <a:t> main(String[] args) {</a:t>
            </a:r>
          </a:p>
          <a:p>
            <a:pPr marL="342900" indent="-342900" algn="l"/>
            <a:r>
              <a:rPr lang="en-US" sz="1300" b="1">
                <a:latin typeface="Courier New" pitchFamily="49" charset="0"/>
              </a:rPr>
              <a:t>		</a:t>
            </a:r>
            <a:r>
              <a:rPr lang="en-US" sz="1300" b="1">
                <a:solidFill>
                  <a:srgbClr val="339933"/>
                </a:solidFill>
                <a:latin typeface="Courier New" pitchFamily="49" charset="0"/>
              </a:rPr>
              <a:t>// print a message</a:t>
            </a:r>
          </a:p>
          <a:p>
            <a:pPr marL="342900" indent="-342900" algn="l"/>
            <a:r>
              <a:rPr lang="en-US" sz="1300" b="1">
                <a:latin typeface="Courier New" pitchFamily="49" charset="0"/>
              </a:rPr>
              <a:t>		System.out.println(</a:t>
            </a:r>
            <a:r>
              <a:rPr lang="en-US" sz="1300" b="1">
                <a:solidFill>
                  <a:srgbClr val="0000FF"/>
                </a:solidFill>
                <a:latin typeface="Courier New" pitchFamily="49" charset="0"/>
              </a:rPr>
              <a:t>"Welcome to Java!"</a:t>
            </a:r>
            <a:r>
              <a:rPr lang="en-US" sz="1300" b="1">
                <a:latin typeface="Courier New" pitchFamily="49" charset="0"/>
              </a:rPr>
              <a:t>);</a:t>
            </a:r>
          </a:p>
          <a:p>
            <a:pPr marL="342900" indent="-342900" algn="l"/>
            <a:r>
              <a:rPr lang="en-US" sz="1300" b="1">
                <a:latin typeface="Courier New" pitchFamily="49" charset="0"/>
              </a:rPr>
              <a:t>	}</a:t>
            </a:r>
          </a:p>
          <a:p>
            <a:pPr marL="342900" indent="-342900" algn="l"/>
            <a:endParaRPr lang="en-US" sz="1300" b="1">
              <a:latin typeface="Courier New" pitchFamily="49" charset="0"/>
            </a:endParaRPr>
          </a:p>
          <a:p>
            <a:pPr marL="342900" indent="-342900" algn="l"/>
            <a:r>
              <a:rPr lang="en-US" sz="1300" b="1">
                <a:latin typeface="Courier New" pitchFamily="49" charset="0"/>
              </a:rPr>
              <a:t>}</a:t>
            </a:r>
          </a:p>
          <a:p>
            <a:pPr marL="342900" indent="-342900" algn="l"/>
            <a:endParaRPr lang="en-US" sz="1300" b="1">
              <a:latin typeface="Courier New" pitchFamily="49"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ChangeArrowheads="1"/>
          </p:cNvSpPr>
          <p:nvPr/>
        </p:nvSpPr>
        <p:spPr bwMode="auto">
          <a:xfrm>
            <a:off x="395288" y="2276475"/>
            <a:ext cx="6346825" cy="1368425"/>
          </a:xfrm>
          <a:prstGeom prst="rect">
            <a:avLst/>
          </a:prstGeom>
          <a:solidFill>
            <a:srgbClr val="DDDDDD"/>
          </a:solidFill>
          <a:ln w="12700" algn="ctr">
            <a:solidFill>
              <a:schemeClr val="tx1"/>
            </a:solidFill>
            <a:miter lim="800000"/>
            <a:headEnd/>
            <a:tailEnd/>
          </a:ln>
        </p:spPr>
        <p:txBody>
          <a:bodyPr wrap="none" lIns="90488" tIns="44450" rIns="90488" bIns="44450" anchor="ctr"/>
          <a:lstStyle/>
          <a:p>
            <a:endParaRPr lang="en-US"/>
          </a:p>
        </p:txBody>
      </p:sp>
      <p:sp>
        <p:nvSpPr>
          <p:cNvPr id="19459"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4A0836B-9DBD-48C0-8D0A-69A28868F048}" type="slidenum">
              <a:rPr lang="en-US"/>
              <a:pPr algn="r" eaLnBrk="0" hangingPunct="0">
                <a:spcBef>
                  <a:spcPct val="0"/>
                </a:spcBef>
                <a:buClrTx/>
              </a:pPr>
              <a:t>23</a:t>
            </a:fld>
            <a:endParaRPr lang="en-US"/>
          </a:p>
        </p:txBody>
      </p:sp>
      <p:sp>
        <p:nvSpPr>
          <p:cNvPr id="19460" name="Rectangle 2"/>
          <p:cNvSpPr>
            <a:spLocks noGrp="1" noChangeArrowheads="1"/>
          </p:cNvSpPr>
          <p:nvPr>
            <p:ph type="title" idx="4294967295"/>
          </p:nvPr>
        </p:nvSpPr>
        <p:spPr/>
        <p:txBody>
          <a:bodyPr/>
          <a:lstStyle/>
          <a:p>
            <a:pPr eaLnBrk="1" hangingPunct="1"/>
            <a:r>
              <a:rPr lang="en-US" smtClean="0"/>
              <a:t>The ‘main( )’ Method</a:t>
            </a:r>
          </a:p>
        </p:txBody>
      </p:sp>
      <p:sp>
        <p:nvSpPr>
          <p:cNvPr id="19461" name="Rectangle 3"/>
          <p:cNvSpPr>
            <a:spLocks noGrp="1" noChangeArrowheads="1"/>
          </p:cNvSpPr>
          <p:nvPr>
            <p:ph type="body" idx="4294967295"/>
          </p:nvPr>
        </p:nvSpPr>
        <p:spPr>
          <a:xfrm>
            <a:off x="0" y="1071546"/>
            <a:ext cx="8686800" cy="5054617"/>
          </a:xfrm>
        </p:spPr>
        <p:txBody>
          <a:bodyPr lIns="90488" tIns="44450" rIns="90488" bIns="44450">
            <a:normAutofit/>
          </a:bodyPr>
          <a:lstStyle/>
          <a:p>
            <a:pPr eaLnBrk="1" hangingPunct="1"/>
            <a:r>
              <a:rPr lang="en-US" dirty="0" smtClean="0"/>
              <a:t>The ‘main’ method is where the execution of a java application begins</a:t>
            </a:r>
          </a:p>
          <a:p>
            <a:pPr eaLnBrk="1" hangingPunct="1"/>
            <a:endParaRPr lang="en-US" sz="1300" dirty="0" smtClean="0"/>
          </a:p>
          <a:p>
            <a:pPr eaLnBrk="1" hangingPunct="1"/>
            <a:endParaRPr lang="en-US" sz="1300" dirty="0" smtClean="0"/>
          </a:p>
          <a:p>
            <a:pPr lvl="1" eaLnBrk="1" hangingPunct="1">
              <a:buFontTx/>
              <a:buNone/>
            </a:pPr>
            <a:r>
              <a:rPr lang="en-US" sz="1600" b="1" dirty="0" smtClean="0"/>
              <a:t>Syntax:       public static void main( String[] </a:t>
            </a:r>
            <a:r>
              <a:rPr lang="en-US" sz="1600" b="1" dirty="0" err="1" smtClean="0"/>
              <a:t>args</a:t>
            </a:r>
            <a:r>
              <a:rPr lang="en-US" sz="1600" b="1" dirty="0" smtClean="0"/>
              <a:t> ) {</a:t>
            </a:r>
          </a:p>
          <a:p>
            <a:pPr lvl="1" eaLnBrk="1" hangingPunct="1">
              <a:buFontTx/>
              <a:buNone/>
            </a:pPr>
            <a:r>
              <a:rPr lang="en-US" sz="1600" b="1" dirty="0" smtClean="0"/>
              <a:t>			//Main method implementation goes here</a:t>
            </a:r>
          </a:p>
          <a:p>
            <a:pPr lvl="1" eaLnBrk="1" hangingPunct="1">
              <a:buFontTx/>
              <a:buNone/>
            </a:pPr>
            <a:r>
              <a:rPr lang="en-US" sz="1600" b="1" dirty="0" smtClean="0"/>
              <a:t>		         }</a:t>
            </a:r>
          </a:p>
          <a:p>
            <a:pPr lvl="1" eaLnBrk="1" hangingPunct="1">
              <a:buFontTx/>
              <a:buNone/>
            </a:pPr>
            <a:endParaRPr lang="en-US" sz="1600" b="1" dirty="0" smtClean="0"/>
          </a:p>
          <a:p>
            <a:pPr lvl="1" eaLnBrk="1" hangingPunct="1">
              <a:buFontTx/>
              <a:buNone/>
            </a:pPr>
            <a:endParaRPr lang="en-US" sz="1600" b="1" dirty="0" smtClean="0"/>
          </a:p>
          <a:p>
            <a:pPr eaLnBrk="1" hangingPunct="1"/>
            <a:r>
              <a:rPr lang="en-US" dirty="0" smtClean="0"/>
              <a:t>Classes that have a main method declared inside serve as the starting point of the application.  </a:t>
            </a:r>
          </a:p>
          <a:p>
            <a:pPr eaLnBrk="1" hangingPunct="1">
              <a:buFontTx/>
              <a:buNone/>
            </a:pPr>
            <a:endParaRPr lang="en-US" sz="1800" b="1" dirty="0" smtClean="0"/>
          </a:p>
          <a:p>
            <a:pPr lvl="1" eaLnBrk="1" hangingPunct="1">
              <a:buFontTx/>
              <a:buNone/>
            </a:pPr>
            <a:endParaRPr lang="en-US" sz="1800" b="1" i="1" dirty="0" smtClean="0"/>
          </a:p>
          <a:p>
            <a:pPr eaLnBrk="1" hangingPunct="1">
              <a:buFontTx/>
              <a:buNone/>
            </a:pPr>
            <a:r>
              <a:rPr lang="en-US" sz="1300" i="1" dirty="0" smtClean="0"/>
              <a:t>	</a:t>
            </a:r>
            <a:endParaRPr lang="en-US" sz="1400" i="1" dirty="0" smtClean="0">
              <a:solidFill>
                <a:srgbClr val="B2B2B2"/>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09D9E47F-2499-48C7-88F7-45851D3D78AF}" type="slidenum">
              <a:rPr lang="en-US"/>
              <a:pPr algn="r" eaLnBrk="0" hangingPunct="0">
                <a:spcBef>
                  <a:spcPct val="0"/>
                </a:spcBef>
                <a:buClrTx/>
              </a:pPr>
              <a:t>24</a:t>
            </a:fld>
            <a:endParaRPr lang="en-US"/>
          </a:p>
        </p:txBody>
      </p:sp>
      <p:sp>
        <p:nvSpPr>
          <p:cNvPr id="20483" name="Rectangle 2"/>
          <p:cNvSpPr>
            <a:spLocks noGrp="1" noChangeArrowheads="1"/>
          </p:cNvSpPr>
          <p:nvPr>
            <p:ph type="title" idx="4294967295"/>
          </p:nvPr>
        </p:nvSpPr>
        <p:spPr/>
        <p:txBody>
          <a:bodyPr/>
          <a:lstStyle/>
          <a:p>
            <a:pPr eaLnBrk="1" hangingPunct="1"/>
            <a:r>
              <a:rPr lang="en-US" smtClean="0"/>
              <a:t>The ‘main( )’ Method</a:t>
            </a:r>
          </a:p>
        </p:txBody>
      </p:sp>
      <p:sp>
        <p:nvSpPr>
          <p:cNvPr id="20484" name="Text Box 3"/>
          <p:cNvSpPr txBox="1">
            <a:spLocks noChangeArrowheads="1"/>
          </p:cNvSpPr>
          <p:nvPr/>
        </p:nvSpPr>
        <p:spPr bwMode="auto">
          <a:xfrm>
            <a:off x="876300" y="1231900"/>
            <a:ext cx="1765300" cy="396875"/>
          </a:xfrm>
          <a:prstGeom prst="rect">
            <a:avLst/>
          </a:prstGeom>
          <a:solidFill>
            <a:schemeClr val="bg1"/>
          </a:solidFill>
          <a:ln w="9525" algn="ctr">
            <a:noFill/>
            <a:miter lim="800000"/>
            <a:headEnd/>
            <a:tailEnd/>
          </a:ln>
        </p:spPr>
        <p:txBody>
          <a:bodyPr>
            <a:spAutoFit/>
          </a:bodyPr>
          <a:lstStyle/>
          <a:p>
            <a:pPr>
              <a:lnSpc>
                <a:spcPct val="100000"/>
              </a:lnSpc>
              <a:spcBef>
                <a:spcPct val="50000"/>
              </a:spcBef>
              <a:buClrTx/>
            </a:pPr>
            <a:endParaRPr lang="en-US" sz="2000" b="1">
              <a:latin typeface="Arial Unicode MS" pitchFamily="34" charset="-128"/>
              <a:ea typeface="Arial Unicode MS" pitchFamily="34" charset="-128"/>
              <a:cs typeface="Arial Unicode MS" pitchFamily="34" charset="-128"/>
            </a:endParaRPr>
          </a:p>
        </p:txBody>
      </p:sp>
      <p:sp>
        <p:nvSpPr>
          <p:cNvPr id="20485" name="AutoShape 4"/>
          <p:cNvSpPr>
            <a:spLocks/>
          </p:cNvSpPr>
          <p:nvPr/>
        </p:nvSpPr>
        <p:spPr bwMode="auto">
          <a:xfrm>
            <a:off x="254000" y="1498600"/>
            <a:ext cx="2819400" cy="1143000"/>
          </a:xfrm>
          <a:prstGeom prst="accentBorderCallout2">
            <a:avLst>
              <a:gd name="adj1" fmla="val 10000"/>
              <a:gd name="adj2" fmla="val 102704"/>
              <a:gd name="adj3" fmla="val 10000"/>
              <a:gd name="adj4" fmla="val 124773"/>
              <a:gd name="adj5" fmla="val 226667"/>
              <a:gd name="adj6" fmla="val 147750"/>
            </a:avLst>
          </a:prstGeom>
          <a:solidFill>
            <a:srgbClr val="F7FBFF"/>
          </a:solidFill>
          <a:ln w="9525" algn="ctr">
            <a:solidFill>
              <a:srgbClr val="A6ADC4"/>
            </a:solidFill>
            <a:miter lim="800000"/>
            <a:headEnd/>
            <a:tailEnd/>
          </a:ln>
        </p:spPr>
        <p:txBody>
          <a:bodyPr/>
          <a:lstStyle/>
          <a:p>
            <a:pPr algn="l">
              <a:lnSpc>
                <a:spcPct val="100000"/>
              </a:lnSpc>
              <a:spcBef>
                <a:spcPct val="50000"/>
              </a:spcBef>
              <a:buClrTx/>
            </a:pPr>
            <a:endParaRPr lang="en-US" sz="1600"/>
          </a:p>
          <a:p>
            <a:pPr algn="l">
              <a:lnSpc>
                <a:spcPct val="100000"/>
              </a:lnSpc>
              <a:spcBef>
                <a:spcPct val="50000"/>
              </a:spcBef>
              <a:buClrTx/>
            </a:pPr>
            <a:r>
              <a:rPr lang="en-US" sz="1400"/>
              <a:t>This line begins the </a:t>
            </a:r>
            <a:r>
              <a:rPr lang="en-US" sz="1400">
                <a:latin typeface="Courier New" pitchFamily="49" charset="0"/>
              </a:rPr>
              <a:t>main() </a:t>
            </a:r>
            <a:r>
              <a:rPr lang="en-US" sz="1400"/>
              <a:t>method. This is the line at which the program will begin executing.</a:t>
            </a:r>
            <a:endParaRPr lang="en-US" sz="1400">
              <a:solidFill>
                <a:srgbClr val="009900"/>
              </a:solidFill>
            </a:endParaRPr>
          </a:p>
          <a:p>
            <a:pPr algn="l">
              <a:lnSpc>
                <a:spcPct val="100000"/>
              </a:lnSpc>
              <a:spcBef>
                <a:spcPct val="50000"/>
              </a:spcBef>
              <a:buClrTx/>
            </a:pPr>
            <a:endParaRPr lang="en-US" sz="1400"/>
          </a:p>
        </p:txBody>
      </p:sp>
      <p:sp>
        <p:nvSpPr>
          <p:cNvPr id="20486" name="Text Box 5"/>
          <p:cNvSpPr txBox="1">
            <a:spLocks noChangeArrowheads="1"/>
          </p:cNvSpPr>
          <p:nvPr/>
        </p:nvSpPr>
        <p:spPr bwMode="auto">
          <a:xfrm>
            <a:off x="520700" y="1282700"/>
            <a:ext cx="228600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latin typeface="Courier New" pitchFamily="49" charset="0"/>
                <a:ea typeface="Arial Unicode MS" pitchFamily="34" charset="-128"/>
                <a:cs typeface="Arial Unicode MS" pitchFamily="34" charset="-128"/>
              </a:rPr>
              <a:t>main()</a:t>
            </a:r>
            <a:r>
              <a:rPr lang="en-US" sz="1600" b="1">
                <a:ea typeface="Arial Unicode MS" pitchFamily="34" charset="-128"/>
                <a:cs typeface="Arial Unicode MS" pitchFamily="34" charset="-128"/>
              </a:rPr>
              <a:t> method</a:t>
            </a:r>
          </a:p>
        </p:txBody>
      </p:sp>
      <p:sp>
        <p:nvSpPr>
          <p:cNvPr id="20487" name="AutoShape 6"/>
          <p:cNvSpPr>
            <a:spLocks/>
          </p:cNvSpPr>
          <p:nvPr/>
        </p:nvSpPr>
        <p:spPr bwMode="auto">
          <a:xfrm>
            <a:off x="330200" y="4811713"/>
            <a:ext cx="2819400" cy="1414462"/>
          </a:xfrm>
          <a:prstGeom prst="accentBorderCallout2">
            <a:avLst>
              <a:gd name="adj1" fmla="val 8079"/>
              <a:gd name="adj2" fmla="val 102704"/>
              <a:gd name="adj3" fmla="val 8079"/>
              <a:gd name="adj4" fmla="val 217060"/>
              <a:gd name="adj5" fmla="val -37259"/>
              <a:gd name="adj6" fmla="val 236824"/>
            </a:avLst>
          </a:prstGeom>
          <a:solidFill>
            <a:srgbClr val="F7FBFF"/>
          </a:solidFill>
          <a:ln w="9525" algn="ctr">
            <a:solidFill>
              <a:srgbClr val="A6ADC4"/>
            </a:solidFill>
            <a:miter lim="800000"/>
            <a:headEnd/>
            <a:tailEnd/>
          </a:ln>
        </p:spPr>
        <p:txBody>
          <a:bodyPr/>
          <a:lstStyle/>
          <a:p>
            <a:pPr algn="l">
              <a:lnSpc>
                <a:spcPct val="100000"/>
              </a:lnSpc>
              <a:spcBef>
                <a:spcPct val="50000"/>
              </a:spcBef>
              <a:buClrTx/>
            </a:pPr>
            <a:endParaRPr lang="en-US" sz="1600"/>
          </a:p>
          <a:p>
            <a:pPr algn="l">
              <a:lnSpc>
                <a:spcPct val="100000"/>
              </a:lnSpc>
              <a:spcBef>
                <a:spcPct val="50000"/>
              </a:spcBef>
              <a:buClrTx/>
            </a:pPr>
            <a:r>
              <a:rPr lang="en-US" sz="1400"/>
              <a:t>Declares a parameter named </a:t>
            </a:r>
            <a:r>
              <a:rPr lang="en-US" sz="1400">
                <a:latin typeface="Courier New" pitchFamily="49" charset="0"/>
              </a:rPr>
              <a:t>args</a:t>
            </a:r>
            <a:r>
              <a:rPr lang="en-US" sz="1400"/>
              <a:t>, which is an array of String. It represents command-line arguments. </a:t>
            </a:r>
          </a:p>
        </p:txBody>
      </p:sp>
      <p:sp>
        <p:nvSpPr>
          <p:cNvPr id="20488" name="Text Box 7"/>
          <p:cNvSpPr txBox="1">
            <a:spLocks noChangeArrowheads="1"/>
          </p:cNvSpPr>
          <p:nvPr/>
        </p:nvSpPr>
        <p:spPr bwMode="auto">
          <a:xfrm>
            <a:off x="558800" y="4616450"/>
            <a:ext cx="228600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latin typeface="Courier New" pitchFamily="49" charset="0"/>
                <a:ea typeface="Arial Unicode MS" pitchFamily="34" charset="-128"/>
                <a:cs typeface="Arial Unicode MS" pitchFamily="34" charset="-128"/>
              </a:rPr>
              <a:t>String args[]</a:t>
            </a:r>
          </a:p>
        </p:txBody>
      </p:sp>
      <p:sp>
        <p:nvSpPr>
          <p:cNvPr id="20489" name="Rectangle 8"/>
          <p:cNvSpPr>
            <a:spLocks noChangeArrowheads="1"/>
          </p:cNvSpPr>
          <p:nvPr/>
        </p:nvSpPr>
        <p:spPr bwMode="auto">
          <a:xfrm>
            <a:off x="3835400" y="4000500"/>
            <a:ext cx="5067300" cy="850900"/>
          </a:xfrm>
          <a:prstGeom prst="rect">
            <a:avLst/>
          </a:prstGeom>
          <a:solidFill>
            <a:srgbClr val="C0C0C0">
              <a:alpha val="30196"/>
            </a:srgbClr>
          </a:solidFill>
          <a:ln w="12700" algn="ctr">
            <a:noFill/>
            <a:miter lim="800000"/>
            <a:headEnd/>
            <a:tailEnd/>
          </a:ln>
        </p:spPr>
        <p:txBody>
          <a:bodyPr wrap="none" lIns="90488" tIns="44450" rIns="90488" bIns="44450" anchor="ctr"/>
          <a:lstStyle/>
          <a:p>
            <a:endParaRPr lang="en-PH"/>
          </a:p>
        </p:txBody>
      </p:sp>
      <p:sp>
        <p:nvSpPr>
          <p:cNvPr id="20490" name="Rectangle 9"/>
          <p:cNvSpPr>
            <a:spLocks noChangeArrowheads="1"/>
          </p:cNvSpPr>
          <p:nvPr/>
        </p:nvSpPr>
        <p:spPr bwMode="auto">
          <a:xfrm>
            <a:off x="3973513" y="1465263"/>
            <a:ext cx="4978400" cy="4873625"/>
          </a:xfrm>
          <a:prstGeom prst="rect">
            <a:avLst/>
          </a:prstGeom>
          <a:noFill/>
          <a:ln w="12700">
            <a:solidFill>
              <a:schemeClr val="tx1"/>
            </a:solidFill>
            <a:miter lim="800000"/>
            <a:headEnd/>
            <a:tailEnd/>
          </a:ln>
        </p:spPr>
        <p:txBody>
          <a:bodyPr lIns="90488" tIns="44450" rIns="90488" bIns="44450"/>
          <a:lstStyle/>
          <a:p>
            <a:pPr marL="342900" indent="-342900" algn="l"/>
            <a:r>
              <a:rPr lang="en-US" sz="1300" b="1">
                <a:solidFill>
                  <a:srgbClr val="339933"/>
                </a:solidFill>
                <a:latin typeface="Courier New" pitchFamily="49" charset="0"/>
              </a:rPr>
              <a:t>/*</a:t>
            </a:r>
          </a:p>
          <a:p>
            <a:pPr marL="342900" indent="-342900" algn="l"/>
            <a:r>
              <a:rPr lang="en-US" sz="1300" b="1">
                <a:solidFill>
                  <a:srgbClr val="339933"/>
                </a:solidFill>
                <a:latin typeface="Courier New" pitchFamily="49" charset="0"/>
              </a:rPr>
              <a:t> * Created on Jan 12, 2015</a:t>
            </a:r>
          </a:p>
          <a:p>
            <a:pPr marL="342900" indent="-342900" algn="l"/>
            <a:r>
              <a:rPr lang="en-US" sz="1300" b="1">
                <a:solidFill>
                  <a:srgbClr val="339933"/>
                </a:solidFill>
                <a:latin typeface="Courier New" pitchFamily="49" charset="0"/>
              </a:rPr>
              <a:t> *</a:t>
            </a:r>
          </a:p>
          <a:p>
            <a:pPr marL="342900" indent="-342900" algn="l"/>
            <a:r>
              <a:rPr lang="en-US" sz="1300" b="1">
                <a:solidFill>
                  <a:srgbClr val="339933"/>
                </a:solidFill>
                <a:latin typeface="Courier New" pitchFamily="49" charset="0"/>
              </a:rPr>
              <a:t> * Hello World Program</a:t>
            </a:r>
          </a:p>
          <a:p>
            <a:pPr marL="342900" indent="-342900" algn="l"/>
            <a:r>
              <a:rPr lang="en-US" sz="1300" b="1">
                <a:solidFill>
                  <a:srgbClr val="339933"/>
                </a:solidFill>
                <a:latin typeface="Courier New" pitchFamily="49" charset="0"/>
              </a:rPr>
              <a:t> */</a:t>
            </a:r>
          </a:p>
          <a:p>
            <a:pPr marL="342900" indent="-342900" algn="l"/>
            <a:r>
              <a:rPr lang="en-US" sz="1300" b="1">
                <a:solidFill>
                  <a:srgbClr val="660033"/>
                </a:solidFill>
                <a:latin typeface="Courier New" pitchFamily="49" charset="0"/>
              </a:rPr>
              <a:t>package</a:t>
            </a:r>
            <a:r>
              <a:rPr lang="en-US" sz="1300" b="1">
                <a:latin typeface="Courier New" pitchFamily="49" charset="0"/>
              </a:rPr>
              <a:t> app.java.sample;</a:t>
            </a:r>
          </a:p>
          <a:p>
            <a:pPr marL="342900" indent="-342900" algn="l"/>
            <a:endParaRPr lang="en-US" sz="1300" b="1">
              <a:latin typeface="Courier New" pitchFamily="49" charset="0"/>
            </a:endParaRPr>
          </a:p>
          <a:p>
            <a:pPr marL="342900" indent="-342900" algn="l"/>
            <a:endParaRPr lang="en-US" sz="1300" b="1">
              <a:latin typeface="Courier New" pitchFamily="49" charset="0"/>
            </a:endParaRPr>
          </a:p>
          <a:p>
            <a:pPr marL="342900" indent="-342900" algn="l"/>
            <a:r>
              <a:rPr lang="en-US" sz="1300" b="1">
                <a:solidFill>
                  <a:srgbClr val="0066CC"/>
                </a:solidFill>
                <a:latin typeface="Courier New" pitchFamily="49" charset="0"/>
              </a:rPr>
              <a:t>/**</a:t>
            </a:r>
          </a:p>
          <a:p>
            <a:pPr marL="342900" indent="-342900" algn="l"/>
            <a:r>
              <a:rPr lang="en-US" sz="1300" b="1">
                <a:solidFill>
                  <a:srgbClr val="0066CC"/>
                </a:solidFill>
                <a:latin typeface="Courier New" pitchFamily="49" charset="0"/>
              </a:rPr>
              <a:t> * @author pradeep</a:t>
            </a:r>
          </a:p>
          <a:p>
            <a:pPr marL="342900" indent="-342900" algn="l"/>
            <a:r>
              <a:rPr lang="en-US" sz="1300" b="1">
                <a:solidFill>
                  <a:srgbClr val="0066CC"/>
                </a:solidFill>
                <a:latin typeface="Courier New" pitchFamily="49" charset="0"/>
              </a:rPr>
              <a:t> */</a:t>
            </a:r>
          </a:p>
          <a:p>
            <a:pPr marL="342900" indent="-342900" algn="l"/>
            <a:r>
              <a:rPr lang="en-US" sz="1300" b="1">
                <a:solidFill>
                  <a:srgbClr val="660033"/>
                </a:solidFill>
                <a:latin typeface="Courier New" pitchFamily="49" charset="0"/>
              </a:rPr>
              <a:t>public class</a:t>
            </a:r>
            <a:r>
              <a:rPr lang="en-US" sz="1300" b="1">
                <a:latin typeface="Courier New" pitchFamily="49" charset="0"/>
              </a:rPr>
              <a:t> MainSample {</a:t>
            </a:r>
          </a:p>
          <a:p>
            <a:pPr marL="342900" indent="-342900" algn="l"/>
            <a:endParaRPr lang="en-US" sz="1300" b="1">
              <a:latin typeface="Courier New" pitchFamily="49" charset="0"/>
            </a:endParaRPr>
          </a:p>
          <a:p>
            <a:pPr marL="342900" indent="-342900" algn="l"/>
            <a:r>
              <a:rPr lang="en-US" sz="1300" b="1">
                <a:latin typeface="Courier New" pitchFamily="49" charset="0"/>
              </a:rPr>
              <a:t>	</a:t>
            </a:r>
            <a:r>
              <a:rPr lang="en-US" sz="1300" b="1">
                <a:solidFill>
                  <a:srgbClr val="660033"/>
                </a:solidFill>
                <a:latin typeface="Courier New" pitchFamily="49" charset="0"/>
              </a:rPr>
              <a:t>public static void</a:t>
            </a:r>
            <a:r>
              <a:rPr lang="en-US" sz="1300" b="1">
                <a:latin typeface="Courier New" pitchFamily="49" charset="0"/>
              </a:rPr>
              <a:t> main(String[] args) {</a:t>
            </a:r>
          </a:p>
          <a:p>
            <a:pPr marL="342900" indent="-342900" algn="l">
              <a:lnSpc>
                <a:spcPct val="100000"/>
              </a:lnSpc>
            </a:pPr>
            <a:r>
              <a:rPr lang="en-US" sz="1300" b="1">
                <a:solidFill>
                  <a:srgbClr val="339933"/>
                </a:solidFill>
                <a:latin typeface="Courier New" pitchFamily="49" charset="0"/>
              </a:rPr>
              <a:t>		//Prints out 'Hello World!' 		</a:t>
            </a:r>
            <a:r>
              <a:rPr lang="en-US" sz="1300" b="1">
                <a:latin typeface="Courier New" pitchFamily="49" charset="0"/>
              </a:rPr>
              <a:t>System.out.println( </a:t>
            </a:r>
            <a:r>
              <a:rPr lang="en-US" sz="1300" b="1">
                <a:solidFill>
                  <a:srgbClr val="0000FF"/>
                </a:solidFill>
                <a:latin typeface="Courier New" pitchFamily="49" charset="0"/>
              </a:rPr>
              <a:t>"Hello World!"</a:t>
            </a:r>
            <a:r>
              <a:rPr lang="en-US" sz="1300" b="1">
                <a:latin typeface="Courier New" pitchFamily="49" charset="0"/>
              </a:rPr>
              <a:t> );</a:t>
            </a:r>
          </a:p>
          <a:p>
            <a:pPr marL="342900" indent="-342900" algn="l"/>
            <a:r>
              <a:rPr lang="en-US" sz="1300" b="1">
                <a:latin typeface="Courier New" pitchFamily="49" charset="0"/>
              </a:rPr>
              <a:t>	}</a:t>
            </a:r>
          </a:p>
          <a:p>
            <a:pPr marL="342900" indent="-342900" algn="l"/>
            <a:r>
              <a:rPr lang="en-US" sz="1300" b="1">
                <a:latin typeface="Courier New" pitchFamily="49" charset="0"/>
              </a:rPr>
              <a:t>}</a:t>
            </a:r>
          </a:p>
          <a:p>
            <a:pPr marL="342900" indent="-342900" algn="l"/>
            <a:endParaRPr lang="en-US" sz="1300" b="1">
              <a:latin typeface="Courier New" pitchFamily="49" charset="0"/>
            </a:endParaRPr>
          </a:p>
          <a:p>
            <a:pPr marL="342900" indent="-342900" algn="l"/>
            <a:endParaRPr lang="en-US" sz="1300" b="1">
              <a:latin typeface="Courier New" pitchFamily="49" charset="0"/>
            </a:endParaRPr>
          </a:p>
        </p:txBody>
      </p:sp>
      <p:sp>
        <p:nvSpPr>
          <p:cNvPr id="20491" name="AutoShape 10"/>
          <p:cNvSpPr>
            <a:spLocks/>
          </p:cNvSpPr>
          <p:nvPr/>
        </p:nvSpPr>
        <p:spPr bwMode="auto">
          <a:xfrm>
            <a:off x="4916488" y="5448300"/>
            <a:ext cx="3197225" cy="996950"/>
          </a:xfrm>
          <a:prstGeom prst="accentBorderCallout2">
            <a:avLst>
              <a:gd name="adj1" fmla="val 11463"/>
              <a:gd name="adj2" fmla="val 102384"/>
              <a:gd name="adj3" fmla="val 11463"/>
              <a:gd name="adj4" fmla="val 113009"/>
              <a:gd name="adj5" fmla="val -76435"/>
              <a:gd name="adj6" fmla="val 114301"/>
            </a:avLst>
          </a:prstGeom>
          <a:solidFill>
            <a:srgbClr val="F7FBFF"/>
          </a:solidFill>
          <a:ln w="9525" algn="ctr">
            <a:solidFill>
              <a:srgbClr val="A6ADC4"/>
            </a:solidFill>
            <a:miter lim="800000"/>
            <a:headEnd/>
            <a:tailEnd/>
          </a:ln>
        </p:spPr>
        <p:txBody>
          <a:bodyPr/>
          <a:lstStyle/>
          <a:p>
            <a:pPr algn="l">
              <a:lnSpc>
                <a:spcPct val="100000"/>
              </a:lnSpc>
              <a:spcBef>
                <a:spcPct val="50000"/>
              </a:spcBef>
              <a:buClrTx/>
            </a:pPr>
            <a:endParaRPr lang="en-US" sz="1600"/>
          </a:p>
          <a:p>
            <a:pPr algn="l">
              <a:lnSpc>
                <a:spcPct val="100000"/>
              </a:lnSpc>
              <a:spcBef>
                <a:spcPct val="50000"/>
              </a:spcBef>
              <a:buClrTx/>
            </a:pPr>
            <a:r>
              <a:rPr lang="en-US" sz="1400"/>
              <a:t>Semicolon (</a:t>
            </a:r>
            <a:r>
              <a:rPr lang="en-US" sz="1400">
                <a:latin typeface="Courier New" pitchFamily="49" charset="0"/>
              </a:rPr>
              <a:t>;</a:t>
            </a:r>
            <a:r>
              <a:rPr lang="en-US" sz="1400"/>
              <a:t>) is the terminating character for any java statement.</a:t>
            </a:r>
          </a:p>
        </p:txBody>
      </p:sp>
      <p:sp>
        <p:nvSpPr>
          <p:cNvPr id="20492" name="Text Box 11"/>
          <p:cNvSpPr txBox="1">
            <a:spLocks noChangeArrowheads="1"/>
          </p:cNvSpPr>
          <p:nvPr/>
        </p:nvSpPr>
        <p:spPr bwMode="auto">
          <a:xfrm>
            <a:off x="5545138" y="5303838"/>
            <a:ext cx="237490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Terminating character</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3FAE2805-4AD2-496D-872E-91C5AF538667}" type="slidenum">
              <a:rPr lang="en-US"/>
              <a:pPr algn="r" eaLnBrk="0" hangingPunct="0">
                <a:spcBef>
                  <a:spcPct val="0"/>
                </a:spcBef>
                <a:buClrTx/>
              </a:pPr>
              <a:t>25</a:t>
            </a:fld>
            <a:endParaRPr lang="en-US"/>
          </a:p>
        </p:txBody>
      </p:sp>
      <p:sp>
        <p:nvSpPr>
          <p:cNvPr id="21507" name="Rectangle 2"/>
          <p:cNvSpPr>
            <a:spLocks noGrp="1" noChangeArrowheads="1"/>
          </p:cNvSpPr>
          <p:nvPr>
            <p:ph type="title" idx="4294967295"/>
          </p:nvPr>
        </p:nvSpPr>
        <p:spPr/>
        <p:txBody>
          <a:bodyPr/>
          <a:lstStyle/>
          <a:p>
            <a:pPr eaLnBrk="1" hangingPunct="1"/>
            <a:r>
              <a:rPr lang="en-US" smtClean="0"/>
              <a:t>Expressions and Statements</a:t>
            </a:r>
          </a:p>
        </p:txBody>
      </p:sp>
      <p:sp>
        <p:nvSpPr>
          <p:cNvPr id="21508" name="Rectangle 3"/>
          <p:cNvSpPr>
            <a:spLocks noGrp="1" noChangeArrowheads="1"/>
          </p:cNvSpPr>
          <p:nvPr>
            <p:ph type="body" idx="4294967295"/>
          </p:nvPr>
        </p:nvSpPr>
        <p:spPr/>
        <p:txBody>
          <a:bodyPr lIns="90488" tIns="44450" rIns="90488" bIns="44450">
            <a:normAutofit lnSpcReduction="10000"/>
          </a:bodyPr>
          <a:lstStyle/>
          <a:p>
            <a:pPr eaLnBrk="1" hangingPunct="1"/>
            <a:r>
              <a:rPr lang="en-US" smtClean="0"/>
              <a:t>Expressions are symbols that evaluate to some kind of value  </a:t>
            </a:r>
          </a:p>
          <a:p>
            <a:pPr eaLnBrk="1" hangingPunct="1"/>
            <a:r>
              <a:rPr lang="en-US" smtClean="0"/>
              <a:t>Expressions can be a ‘literal’ or a ‘constant’</a:t>
            </a:r>
          </a:p>
          <a:p>
            <a:pPr lvl="1" eaLnBrk="1" hangingPunct="1"/>
            <a:r>
              <a:rPr lang="en-US" sz="1800" i="1" smtClean="0"/>
              <a:t>“hello”</a:t>
            </a:r>
          </a:p>
          <a:p>
            <a:pPr lvl="1" eaLnBrk="1" hangingPunct="1"/>
            <a:r>
              <a:rPr lang="en-US" sz="1800" i="1" smtClean="0"/>
              <a:t>‘a’</a:t>
            </a:r>
          </a:p>
          <a:p>
            <a:pPr lvl="1" eaLnBrk="1" hangingPunct="1"/>
            <a:r>
              <a:rPr lang="en-US" sz="1800" i="1" smtClean="0"/>
              <a:t>12345</a:t>
            </a:r>
          </a:p>
          <a:p>
            <a:pPr eaLnBrk="1" hangingPunct="1"/>
            <a:r>
              <a:rPr lang="en-US" smtClean="0"/>
              <a:t>Expressions can be the result of an operation</a:t>
            </a:r>
          </a:p>
          <a:p>
            <a:pPr lvl="1" eaLnBrk="1" hangingPunct="1"/>
            <a:r>
              <a:rPr lang="en-US" sz="1800" i="1" smtClean="0"/>
              <a:t>X /  Y * Z</a:t>
            </a:r>
          </a:p>
          <a:p>
            <a:pPr eaLnBrk="1" hangingPunct="1"/>
            <a:r>
              <a:rPr lang="en-US" smtClean="0"/>
              <a:t>Expressions can be the return value of a function or a method call</a:t>
            </a:r>
          </a:p>
          <a:p>
            <a:pPr lvl="1" eaLnBrk="1" hangingPunct="1"/>
            <a:r>
              <a:rPr lang="en-US" sz="1800" i="1" smtClean="0"/>
              <a:t>getFactorial(3)</a:t>
            </a:r>
          </a:p>
          <a:p>
            <a:pPr lvl="1" eaLnBrk="1" hangingPunct="1">
              <a:buFontTx/>
              <a:buNone/>
            </a:pPr>
            <a:endParaRPr lang="en-US" sz="1800" i="1"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63B4FC2D-831F-4876-A595-2D0CF76BD94E}" type="slidenum">
              <a:rPr lang="en-US"/>
              <a:pPr algn="r" eaLnBrk="0" hangingPunct="0">
                <a:spcBef>
                  <a:spcPct val="0"/>
                </a:spcBef>
                <a:buClrTx/>
              </a:pPr>
              <a:t>26</a:t>
            </a:fld>
            <a:endParaRPr lang="en-US"/>
          </a:p>
        </p:txBody>
      </p:sp>
      <p:sp>
        <p:nvSpPr>
          <p:cNvPr id="22531" name="Rectangle 2"/>
          <p:cNvSpPr>
            <a:spLocks noGrp="1" noChangeArrowheads="1"/>
          </p:cNvSpPr>
          <p:nvPr>
            <p:ph type="title" idx="4294967295"/>
          </p:nvPr>
        </p:nvSpPr>
        <p:spPr/>
        <p:txBody>
          <a:bodyPr/>
          <a:lstStyle/>
          <a:p>
            <a:pPr eaLnBrk="1" hangingPunct="1"/>
            <a:r>
              <a:rPr lang="en-US" smtClean="0"/>
              <a:t>Expressions and Statements</a:t>
            </a:r>
          </a:p>
        </p:txBody>
      </p:sp>
      <p:sp>
        <p:nvSpPr>
          <p:cNvPr id="22532" name="Rectangle 3"/>
          <p:cNvSpPr>
            <a:spLocks noGrp="1" noChangeArrowheads="1"/>
          </p:cNvSpPr>
          <p:nvPr>
            <p:ph type="body" idx="4294967295"/>
          </p:nvPr>
        </p:nvSpPr>
        <p:spPr/>
        <p:txBody>
          <a:bodyPr lIns="90488" tIns="44450" rIns="90488" bIns="44450">
            <a:normAutofit lnSpcReduction="10000"/>
          </a:bodyPr>
          <a:lstStyle/>
          <a:p>
            <a:pPr eaLnBrk="1" hangingPunct="1"/>
            <a:r>
              <a:rPr lang="en-US" smtClean="0"/>
              <a:t>A Statement is a complete unit of instruction, usually ended by a semicolon ( ; )</a:t>
            </a:r>
          </a:p>
          <a:p>
            <a:pPr eaLnBrk="1" hangingPunct="1"/>
            <a:r>
              <a:rPr lang="en-US" smtClean="0"/>
              <a:t>The example below is a statement assigning the value of the expression to the variable</a:t>
            </a:r>
          </a:p>
          <a:p>
            <a:pPr lvl="1" eaLnBrk="1" hangingPunct="1"/>
            <a:r>
              <a:rPr lang="en-US" sz="1800" i="1" smtClean="0"/>
              <a:t>String greeting = “hello”;</a:t>
            </a:r>
          </a:p>
          <a:p>
            <a:pPr lvl="1" eaLnBrk="1" hangingPunct="1"/>
            <a:r>
              <a:rPr lang="en-US" sz="1800" i="1" smtClean="0"/>
              <a:t>final static double PIE = 3.14</a:t>
            </a:r>
          </a:p>
          <a:p>
            <a:pPr lvl="1" eaLnBrk="1" hangingPunct="1"/>
            <a:r>
              <a:rPr lang="en-US" sz="1800" i="1" smtClean="0"/>
              <a:t>z = x +  y;</a:t>
            </a:r>
          </a:p>
          <a:p>
            <a:pPr lvl="1" eaLnBrk="1" hangingPunct="1"/>
            <a:r>
              <a:rPr lang="en-US" sz="1800" i="1" smtClean="0"/>
              <a:t>result  = getFactorial(z);</a:t>
            </a:r>
          </a:p>
          <a:p>
            <a:pPr lvl="1" eaLnBrk="1" hangingPunct="1"/>
            <a:r>
              <a:rPr lang="en-US" sz="1800" i="1" smtClean="0"/>
              <a:t>Date today  = new Date();</a:t>
            </a:r>
          </a:p>
          <a:p>
            <a:pPr eaLnBrk="1" hangingPunct="1"/>
            <a:r>
              <a:rPr lang="en-US" smtClean="0"/>
              <a:t>Method calls are also statements </a:t>
            </a:r>
          </a:p>
          <a:p>
            <a:pPr lvl="1" eaLnBrk="1" hangingPunct="1"/>
            <a:r>
              <a:rPr lang="en-US" sz="1800" i="1" smtClean="0"/>
              <a:t>System.out.println(“Hello”);</a:t>
            </a:r>
          </a:p>
          <a:p>
            <a:pPr eaLnBrk="1" hangingPunct="1">
              <a:buFontTx/>
              <a:buNone/>
            </a:pPr>
            <a:endParaRPr lang="en-US" smtClean="0"/>
          </a:p>
          <a:p>
            <a:pPr lvl="1" eaLnBrk="1" hangingPunct="1">
              <a:buFontTx/>
              <a:buNone/>
            </a:pPr>
            <a:endParaRPr lang="en-US" sz="1300" i="1"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C015865-73DC-4A35-A26E-8485C51FE572}" type="slidenum">
              <a:rPr lang="en-US"/>
              <a:pPr algn="r" eaLnBrk="0" hangingPunct="0">
                <a:spcBef>
                  <a:spcPct val="0"/>
                </a:spcBef>
                <a:buClrTx/>
              </a:pPr>
              <a:t>27</a:t>
            </a:fld>
            <a:endParaRPr lang="en-US"/>
          </a:p>
        </p:txBody>
      </p:sp>
      <p:sp>
        <p:nvSpPr>
          <p:cNvPr id="23555" name="Rectangle 2"/>
          <p:cNvSpPr>
            <a:spLocks noGrp="1" noChangeArrowheads="1"/>
          </p:cNvSpPr>
          <p:nvPr>
            <p:ph type="title" idx="4294967295"/>
          </p:nvPr>
        </p:nvSpPr>
        <p:spPr/>
        <p:txBody>
          <a:bodyPr/>
          <a:lstStyle/>
          <a:p>
            <a:pPr eaLnBrk="1" hangingPunct="1"/>
            <a:r>
              <a:rPr lang="en-US" smtClean="0"/>
              <a:t>Java Keywords</a:t>
            </a:r>
          </a:p>
        </p:txBody>
      </p:sp>
      <p:sp>
        <p:nvSpPr>
          <p:cNvPr id="23556" name="Rectangle 3"/>
          <p:cNvSpPr>
            <a:spLocks noGrp="1" noChangeArrowheads="1"/>
          </p:cNvSpPr>
          <p:nvPr>
            <p:ph type="body" idx="4294967295"/>
          </p:nvPr>
        </p:nvSpPr>
        <p:spPr/>
        <p:txBody>
          <a:bodyPr lIns="90488" tIns="44450" rIns="90488" bIns="44450"/>
          <a:lstStyle/>
          <a:p>
            <a:pPr eaLnBrk="1" hangingPunct="1"/>
            <a:r>
              <a:rPr lang="en-US" smtClean="0"/>
              <a:t>Java recognizes a set of keywords as part of the Java language</a:t>
            </a:r>
          </a:p>
          <a:p>
            <a:pPr eaLnBrk="1" hangingPunct="1"/>
            <a:r>
              <a:rPr lang="en-US" smtClean="0"/>
              <a:t>Java keywords are used to support programming constructs, such as class declaration, variable declaration, and control flow</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2"/>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5C0CD286-8362-407F-B1D8-2E2448C72FFA}" type="slidenum">
              <a:rPr lang="en-US"/>
              <a:pPr algn="r" eaLnBrk="0" hangingPunct="0">
                <a:spcBef>
                  <a:spcPct val="0"/>
                </a:spcBef>
                <a:buClrTx/>
              </a:pPr>
              <a:t>28</a:t>
            </a:fld>
            <a:endParaRPr lang="en-US"/>
          </a:p>
        </p:txBody>
      </p:sp>
      <p:sp>
        <p:nvSpPr>
          <p:cNvPr id="924674" name="Rectangle 2">
            <a:hlinkClick r:id="rId3" action="ppaction://hlinksldjump"/>
          </p:cNvPr>
          <p:cNvSpPr>
            <a:spLocks noChangeArrowheads="1"/>
          </p:cNvSpPr>
          <p:nvPr/>
        </p:nvSpPr>
        <p:spPr bwMode="auto">
          <a:xfrm>
            <a:off x="7356475" y="37338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true</a:t>
            </a:r>
          </a:p>
        </p:txBody>
      </p:sp>
      <p:sp>
        <p:nvSpPr>
          <p:cNvPr id="924676" name="Rectangle 4">
            <a:hlinkClick r:id="rId4" action="ppaction://hlinksldjump"/>
          </p:cNvPr>
          <p:cNvSpPr>
            <a:spLocks noChangeArrowheads="1"/>
          </p:cNvSpPr>
          <p:nvPr/>
        </p:nvSpPr>
        <p:spPr bwMode="auto">
          <a:xfrm>
            <a:off x="3851275" y="55657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null</a:t>
            </a:r>
          </a:p>
        </p:txBody>
      </p:sp>
      <p:sp>
        <p:nvSpPr>
          <p:cNvPr id="924677" name="Rectangle 5">
            <a:hlinkClick r:id="rId5" action="ppaction://hlinksldjump"/>
          </p:cNvPr>
          <p:cNvSpPr>
            <a:spLocks noChangeArrowheads="1"/>
          </p:cNvSpPr>
          <p:nvPr/>
        </p:nvSpPr>
        <p:spPr bwMode="auto">
          <a:xfrm>
            <a:off x="3851275" y="18700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implements</a:t>
            </a:r>
          </a:p>
        </p:txBody>
      </p:sp>
      <p:sp>
        <p:nvSpPr>
          <p:cNvPr id="924678" name="Rectangle 6">
            <a:hlinkClick r:id="rId6" action="ppaction://hlinksldjump"/>
          </p:cNvPr>
          <p:cNvSpPr>
            <a:spLocks noChangeArrowheads="1"/>
          </p:cNvSpPr>
          <p:nvPr/>
        </p:nvSpPr>
        <p:spPr bwMode="auto">
          <a:xfrm>
            <a:off x="2098675" y="32480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extends</a:t>
            </a:r>
          </a:p>
        </p:txBody>
      </p:sp>
      <p:sp>
        <p:nvSpPr>
          <p:cNvPr id="924679" name="Rectangle 7">
            <a:hlinkClick r:id="rId7" action="ppaction://hlinksldjump"/>
          </p:cNvPr>
          <p:cNvSpPr>
            <a:spLocks noChangeArrowheads="1"/>
          </p:cNvSpPr>
          <p:nvPr/>
        </p:nvSpPr>
        <p:spPr bwMode="auto">
          <a:xfrm>
            <a:off x="346075" y="46736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char </a:t>
            </a:r>
          </a:p>
        </p:txBody>
      </p:sp>
      <p:sp>
        <p:nvSpPr>
          <p:cNvPr id="924680" name="Rectangle 8">
            <a:hlinkClick r:id="rId8" action="ppaction://hlinksldjump"/>
          </p:cNvPr>
          <p:cNvSpPr>
            <a:spLocks noChangeArrowheads="1"/>
          </p:cNvSpPr>
          <p:nvPr/>
        </p:nvSpPr>
        <p:spPr bwMode="auto">
          <a:xfrm>
            <a:off x="7356475" y="32480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transient</a:t>
            </a:r>
          </a:p>
        </p:txBody>
      </p:sp>
      <p:sp>
        <p:nvSpPr>
          <p:cNvPr id="924681" name="Rectangle 9">
            <a:hlinkClick r:id="rId9" action="ppaction://hlinksldjump"/>
          </p:cNvPr>
          <p:cNvSpPr>
            <a:spLocks noChangeArrowheads="1"/>
          </p:cNvSpPr>
          <p:nvPr/>
        </p:nvSpPr>
        <p:spPr bwMode="auto">
          <a:xfrm>
            <a:off x="5603875" y="42195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static</a:t>
            </a:r>
          </a:p>
        </p:txBody>
      </p:sp>
      <p:sp>
        <p:nvSpPr>
          <p:cNvPr id="924682" name="Rectangle 10">
            <a:hlinkClick r:id="rId10" action="ppaction://hlinksldjump"/>
          </p:cNvPr>
          <p:cNvSpPr>
            <a:spLocks noChangeArrowheads="1"/>
          </p:cNvSpPr>
          <p:nvPr/>
        </p:nvSpPr>
        <p:spPr bwMode="auto">
          <a:xfrm>
            <a:off x="3851275" y="51276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new</a:t>
            </a:r>
          </a:p>
        </p:txBody>
      </p:sp>
      <p:sp>
        <p:nvSpPr>
          <p:cNvPr id="924683" name="Rectangle 11">
            <a:hlinkClick r:id="rId11" action="ppaction://hlinksldjump"/>
          </p:cNvPr>
          <p:cNvSpPr>
            <a:spLocks noChangeArrowheads="1"/>
          </p:cNvSpPr>
          <p:nvPr/>
        </p:nvSpPr>
        <p:spPr bwMode="auto">
          <a:xfrm>
            <a:off x="3851275" y="14478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if</a:t>
            </a:r>
          </a:p>
        </p:txBody>
      </p:sp>
      <p:sp>
        <p:nvSpPr>
          <p:cNvPr id="924684" name="Rectangle 12"/>
          <p:cNvSpPr>
            <a:spLocks noChangeArrowheads="1"/>
          </p:cNvSpPr>
          <p:nvPr/>
        </p:nvSpPr>
        <p:spPr bwMode="auto">
          <a:xfrm>
            <a:off x="2098675" y="27940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else</a:t>
            </a:r>
          </a:p>
        </p:txBody>
      </p:sp>
      <p:sp>
        <p:nvSpPr>
          <p:cNvPr id="924685" name="Rectangle 13">
            <a:hlinkClick r:id="rId12" action="ppaction://hlinksldjump"/>
          </p:cNvPr>
          <p:cNvSpPr>
            <a:spLocks noChangeArrowheads="1"/>
          </p:cNvSpPr>
          <p:nvPr/>
        </p:nvSpPr>
        <p:spPr bwMode="auto">
          <a:xfrm>
            <a:off x="346075" y="42195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catch</a:t>
            </a:r>
          </a:p>
        </p:txBody>
      </p:sp>
      <p:sp>
        <p:nvSpPr>
          <p:cNvPr id="924686" name="Rectangle 14">
            <a:hlinkClick r:id="rId4" action="ppaction://hlinksldjump"/>
          </p:cNvPr>
          <p:cNvSpPr>
            <a:spLocks noChangeArrowheads="1"/>
          </p:cNvSpPr>
          <p:nvPr/>
        </p:nvSpPr>
        <p:spPr bwMode="auto">
          <a:xfrm>
            <a:off x="7356475" y="27940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throws</a:t>
            </a:r>
          </a:p>
        </p:txBody>
      </p:sp>
      <p:sp>
        <p:nvSpPr>
          <p:cNvPr id="924687" name="Rectangle 15">
            <a:hlinkClick r:id="rId13" action="ppaction://hlinksldjump"/>
          </p:cNvPr>
          <p:cNvSpPr>
            <a:spLocks noChangeArrowheads="1"/>
          </p:cNvSpPr>
          <p:nvPr/>
        </p:nvSpPr>
        <p:spPr bwMode="auto">
          <a:xfrm>
            <a:off x="5603875" y="37338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short</a:t>
            </a:r>
          </a:p>
        </p:txBody>
      </p:sp>
      <p:sp>
        <p:nvSpPr>
          <p:cNvPr id="924688" name="Rectangle 16">
            <a:hlinkClick r:id="rId14" action="ppaction://hlinksldjump"/>
          </p:cNvPr>
          <p:cNvSpPr>
            <a:spLocks noChangeArrowheads="1"/>
          </p:cNvSpPr>
          <p:nvPr/>
        </p:nvSpPr>
        <p:spPr bwMode="auto">
          <a:xfrm>
            <a:off x="3851275" y="46736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native</a:t>
            </a:r>
          </a:p>
        </p:txBody>
      </p:sp>
      <p:sp>
        <p:nvSpPr>
          <p:cNvPr id="924689" name="Rectangle 17">
            <a:hlinkClick r:id="rId15" action="ppaction://hlinksldjump"/>
          </p:cNvPr>
          <p:cNvSpPr>
            <a:spLocks noChangeArrowheads="1"/>
          </p:cNvSpPr>
          <p:nvPr/>
        </p:nvSpPr>
        <p:spPr bwMode="auto">
          <a:xfrm>
            <a:off x="2098675" y="23241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double</a:t>
            </a:r>
          </a:p>
        </p:txBody>
      </p:sp>
      <p:sp>
        <p:nvSpPr>
          <p:cNvPr id="924690" name="Rectangle 18">
            <a:hlinkClick r:id="rId7" action="ppaction://hlinksldjump"/>
          </p:cNvPr>
          <p:cNvSpPr>
            <a:spLocks noChangeArrowheads="1"/>
          </p:cNvSpPr>
          <p:nvPr/>
        </p:nvSpPr>
        <p:spPr bwMode="auto">
          <a:xfrm>
            <a:off x="346075" y="37338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case</a:t>
            </a:r>
          </a:p>
        </p:txBody>
      </p:sp>
      <p:sp>
        <p:nvSpPr>
          <p:cNvPr id="924691" name="Rectangle 19">
            <a:hlinkClick r:id="rId16" action="ppaction://hlinksldjump"/>
          </p:cNvPr>
          <p:cNvSpPr>
            <a:spLocks noChangeArrowheads="1"/>
          </p:cNvSpPr>
          <p:nvPr/>
        </p:nvSpPr>
        <p:spPr bwMode="auto">
          <a:xfrm>
            <a:off x="7356475" y="23241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throw</a:t>
            </a:r>
          </a:p>
        </p:txBody>
      </p:sp>
      <p:sp>
        <p:nvSpPr>
          <p:cNvPr id="924692" name="Rectangle 20">
            <a:hlinkClick r:id="rId17" action="ppaction://hlinksldjump"/>
          </p:cNvPr>
          <p:cNvSpPr>
            <a:spLocks noChangeArrowheads="1"/>
          </p:cNvSpPr>
          <p:nvPr/>
        </p:nvSpPr>
        <p:spPr bwMode="auto">
          <a:xfrm>
            <a:off x="5603875" y="32480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return</a:t>
            </a:r>
          </a:p>
        </p:txBody>
      </p:sp>
      <p:sp>
        <p:nvSpPr>
          <p:cNvPr id="924693" name="Rectangle 21">
            <a:hlinkClick r:id="rId18" action="ppaction://hlinksldjump"/>
          </p:cNvPr>
          <p:cNvSpPr>
            <a:spLocks noChangeArrowheads="1"/>
          </p:cNvSpPr>
          <p:nvPr/>
        </p:nvSpPr>
        <p:spPr bwMode="auto">
          <a:xfrm>
            <a:off x="3851275" y="42195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long</a:t>
            </a:r>
          </a:p>
        </p:txBody>
      </p:sp>
      <p:sp>
        <p:nvSpPr>
          <p:cNvPr id="924694" name="Rectangle 22">
            <a:hlinkClick r:id="rId19" action="ppaction://hlinksldjump"/>
          </p:cNvPr>
          <p:cNvSpPr>
            <a:spLocks noChangeArrowheads="1"/>
          </p:cNvSpPr>
          <p:nvPr/>
        </p:nvSpPr>
        <p:spPr bwMode="auto">
          <a:xfrm>
            <a:off x="2098675" y="55657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for</a:t>
            </a:r>
          </a:p>
        </p:txBody>
      </p:sp>
      <p:sp>
        <p:nvSpPr>
          <p:cNvPr id="924695" name="Rectangle 23">
            <a:hlinkClick r:id="rId20" action="ppaction://hlinksldjump"/>
          </p:cNvPr>
          <p:cNvSpPr>
            <a:spLocks noChangeArrowheads="1"/>
          </p:cNvSpPr>
          <p:nvPr/>
        </p:nvSpPr>
        <p:spPr bwMode="auto">
          <a:xfrm>
            <a:off x="2098675" y="18700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do </a:t>
            </a:r>
          </a:p>
        </p:txBody>
      </p:sp>
      <p:sp>
        <p:nvSpPr>
          <p:cNvPr id="924696" name="Rectangle 24">
            <a:hlinkClick r:id="rId21" action="ppaction://hlinksldjump"/>
          </p:cNvPr>
          <p:cNvSpPr>
            <a:spLocks noChangeArrowheads="1"/>
          </p:cNvSpPr>
          <p:nvPr/>
        </p:nvSpPr>
        <p:spPr bwMode="auto">
          <a:xfrm>
            <a:off x="346075" y="32480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byte</a:t>
            </a:r>
          </a:p>
        </p:txBody>
      </p:sp>
      <p:sp>
        <p:nvSpPr>
          <p:cNvPr id="924697" name="Rectangle 25">
            <a:hlinkClick r:id="rId22" action="ppaction://hlinksldjump"/>
          </p:cNvPr>
          <p:cNvSpPr>
            <a:spLocks noChangeArrowheads="1"/>
          </p:cNvSpPr>
          <p:nvPr/>
        </p:nvSpPr>
        <p:spPr bwMode="auto">
          <a:xfrm>
            <a:off x="7356475" y="55657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while</a:t>
            </a:r>
          </a:p>
        </p:txBody>
      </p:sp>
      <p:sp>
        <p:nvSpPr>
          <p:cNvPr id="924698" name="Rectangle 26">
            <a:hlinkClick r:id="rId14" action="ppaction://hlinksldjump"/>
          </p:cNvPr>
          <p:cNvSpPr>
            <a:spLocks noChangeArrowheads="1"/>
          </p:cNvSpPr>
          <p:nvPr/>
        </p:nvSpPr>
        <p:spPr bwMode="auto">
          <a:xfrm>
            <a:off x="7356475" y="18700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this</a:t>
            </a:r>
          </a:p>
        </p:txBody>
      </p:sp>
      <p:sp>
        <p:nvSpPr>
          <p:cNvPr id="924699" name="Rectangle 27">
            <a:hlinkClick r:id="rId23" action="ppaction://hlinksldjump"/>
          </p:cNvPr>
          <p:cNvSpPr>
            <a:spLocks noChangeArrowheads="1"/>
          </p:cNvSpPr>
          <p:nvPr/>
        </p:nvSpPr>
        <p:spPr bwMode="auto">
          <a:xfrm>
            <a:off x="5603875" y="27940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public</a:t>
            </a:r>
          </a:p>
        </p:txBody>
      </p:sp>
      <p:sp>
        <p:nvSpPr>
          <p:cNvPr id="924700" name="Rectangle 28">
            <a:hlinkClick r:id="rId11" action="ppaction://hlinksldjump"/>
          </p:cNvPr>
          <p:cNvSpPr>
            <a:spLocks noChangeArrowheads="1"/>
          </p:cNvSpPr>
          <p:nvPr/>
        </p:nvSpPr>
        <p:spPr bwMode="auto">
          <a:xfrm>
            <a:off x="3851275" y="37338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interface</a:t>
            </a:r>
          </a:p>
        </p:txBody>
      </p:sp>
      <p:sp>
        <p:nvSpPr>
          <p:cNvPr id="924701" name="Rectangle 29">
            <a:hlinkClick r:id="rId24" action="ppaction://hlinksldjump"/>
          </p:cNvPr>
          <p:cNvSpPr>
            <a:spLocks noChangeArrowheads="1"/>
          </p:cNvSpPr>
          <p:nvPr/>
        </p:nvSpPr>
        <p:spPr bwMode="auto">
          <a:xfrm>
            <a:off x="2098675" y="51276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float</a:t>
            </a:r>
          </a:p>
        </p:txBody>
      </p:sp>
      <p:sp>
        <p:nvSpPr>
          <p:cNvPr id="924702" name="Rectangle 30">
            <a:hlinkClick r:id="rId25" action="ppaction://hlinksldjump"/>
          </p:cNvPr>
          <p:cNvSpPr>
            <a:spLocks noChangeArrowheads="1"/>
          </p:cNvSpPr>
          <p:nvPr/>
        </p:nvSpPr>
        <p:spPr bwMode="auto">
          <a:xfrm>
            <a:off x="2098675" y="14478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default</a:t>
            </a:r>
          </a:p>
        </p:txBody>
      </p:sp>
      <p:sp>
        <p:nvSpPr>
          <p:cNvPr id="924703" name="Rectangle 31">
            <a:hlinkClick r:id="rId26" action="ppaction://hlinksldjump"/>
          </p:cNvPr>
          <p:cNvSpPr>
            <a:spLocks noChangeArrowheads="1"/>
          </p:cNvSpPr>
          <p:nvPr/>
        </p:nvSpPr>
        <p:spPr bwMode="auto">
          <a:xfrm>
            <a:off x="346075" y="27940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break</a:t>
            </a:r>
          </a:p>
        </p:txBody>
      </p:sp>
      <p:sp>
        <p:nvSpPr>
          <p:cNvPr id="924704" name="Rectangle 32">
            <a:hlinkClick r:id="rId13" action="ppaction://hlinksldjump"/>
          </p:cNvPr>
          <p:cNvSpPr>
            <a:spLocks noChangeArrowheads="1"/>
          </p:cNvSpPr>
          <p:nvPr/>
        </p:nvSpPr>
        <p:spPr bwMode="auto">
          <a:xfrm>
            <a:off x="7356475" y="51276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volatile</a:t>
            </a:r>
          </a:p>
        </p:txBody>
      </p:sp>
      <p:sp>
        <p:nvSpPr>
          <p:cNvPr id="924705" name="Rectangle 33">
            <a:hlinkClick r:id="rId27" action="ppaction://hlinksldjump"/>
          </p:cNvPr>
          <p:cNvSpPr>
            <a:spLocks noChangeArrowheads="1"/>
          </p:cNvSpPr>
          <p:nvPr/>
        </p:nvSpPr>
        <p:spPr bwMode="auto">
          <a:xfrm>
            <a:off x="7356475" y="14478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synchronized</a:t>
            </a:r>
          </a:p>
        </p:txBody>
      </p:sp>
      <p:sp>
        <p:nvSpPr>
          <p:cNvPr id="924706" name="Rectangle 34">
            <a:hlinkClick r:id="rId28" action="ppaction://hlinksldjump"/>
          </p:cNvPr>
          <p:cNvSpPr>
            <a:spLocks noChangeArrowheads="1"/>
          </p:cNvSpPr>
          <p:nvPr/>
        </p:nvSpPr>
        <p:spPr bwMode="auto">
          <a:xfrm>
            <a:off x="5603875" y="23241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protected</a:t>
            </a:r>
          </a:p>
        </p:txBody>
      </p:sp>
      <p:sp>
        <p:nvSpPr>
          <p:cNvPr id="924707" name="Rectangle 35">
            <a:hlinkClick r:id="rId29" action="ppaction://hlinksldjump"/>
          </p:cNvPr>
          <p:cNvSpPr>
            <a:spLocks noChangeArrowheads="1"/>
          </p:cNvSpPr>
          <p:nvPr/>
        </p:nvSpPr>
        <p:spPr bwMode="auto">
          <a:xfrm>
            <a:off x="3851275" y="32480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int</a:t>
            </a:r>
          </a:p>
        </p:txBody>
      </p:sp>
      <p:sp>
        <p:nvSpPr>
          <p:cNvPr id="924708" name="Rectangle 36">
            <a:hlinkClick r:id="rId30" action="ppaction://hlinksldjump"/>
          </p:cNvPr>
          <p:cNvSpPr>
            <a:spLocks noChangeArrowheads="1"/>
          </p:cNvSpPr>
          <p:nvPr/>
        </p:nvSpPr>
        <p:spPr bwMode="auto">
          <a:xfrm>
            <a:off x="2098675" y="46736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finally</a:t>
            </a:r>
          </a:p>
        </p:txBody>
      </p:sp>
      <p:sp>
        <p:nvSpPr>
          <p:cNvPr id="924709" name="Rectangle 37">
            <a:hlinkClick r:id="rId31" action="ppaction://hlinksldjump"/>
          </p:cNvPr>
          <p:cNvSpPr>
            <a:spLocks noChangeArrowheads="1"/>
          </p:cNvSpPr>
          <p:nvPr/>
        </p:nvSpPr>
        <p:spPr bwMode="auto">
          <a:xfrm>
            <a:off x="346075" y="55657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continue</a:t>
            </a:r>
          </a:p>
        </p:txBody>
      </p:sp>
      <p:sp>
        <p:nvSpPr>
          <p:cNvPr id="924710" name="Rectangle 38">
            <a:hlinkClick r:id="rId22" action="ppaction://hlinksldjump"/>
          </p:cNvPr>
          <p:cNvSpPr>
            <a:spLocks noChangeArrowheads="1"/>
          </p:cNvSpPr>
          <p:nvPr/>
        </p:nvSpPr>
        <p:spPr bwMode="auto">
          <a:xfrm>
            <a:off x="346075" y="23241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boolean</a:t>
            </a:r>
          </a:p>
        </p:txBody>
      </p:sp>
      <p:sp>
        <p:nvSpPr>
          <p:cNvPr id="924711" name="Rectangle 39">
            <a:hlinkClick r:id="rId32" action="ppaction://hlinksldjump"/>
          </p:cNvPr>
          <p:cNvSpPr>
            <a:spLocks noChangeArrowheads="1"/>
          </p:cNvSpPr>
          <p:nvPr/>
        </p:nvSpPr>
        <p:spPr bwMode="auto">
          <a:xfrm>
            <a:off x="7356475" y="46736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void</a:t>
            </a:r>
          </a:p>
        </p:txBody>
      </p:sp>
      <p:sp>
        <p:nvSpPr>
          <p:cNvPr id="924712" name="Rectangle 40">
            <a:hlinkClick r:id="rId33" action="ppaction://hlinksldjump"/>
          </p:cNvPr>
          <p:cNvSpPr>
            <a:spLocks noChangeArrowheads="1"/>
          </p:cNvSpPr>
          <p:nvPr/>
        </p:nvSpPr>
        <p:spPr bwMode="auto">
          <a:xfrm>
            <a:off x="5603875" y="55657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switch</a:t>
            </a:r>
          </a:p>
        </p:txBody>
      </p:sp>
      <p:sp>
        <p:nvSpPr>
          <p:cNvPr id="924713" name="Rectangle 41">
            <a:hlinkClick r:id="rId3" action="ppaction://hlinksldjump"/>
          </p:cNvPr>
          <p:cNvSpPr>
            <a:spLocks noChangeArrowheads="1"/>
          </p:cNvSpPr>
          <p:nvPr/>
        </p:nvSpPr>
        <p:spPr bwMode="auto">
          <a:xfrm>
            <a:off x="5603875" y="18700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private</a:t>
            </a:r>
          </a:p>
        </p:txBody>
      </p:sp>
      <p:sp>
        <p:nvSpPr>
          <p:cNvPr id="924714" name="Rectangle 42"/>
          <p:cNvSpPr>
            <a:spLocks noChangeArrowheads="1"/>
          </p:cNvSpPr>
          <p:nvPr/>
        </p:nvSpPr>
        <p:spPr bwMode="auto">
          <a:xfrm>
            <a:off x="3851275" y="27940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instanceof</a:t>
            </a:r>
          </a:p>
        </p:txBody>
      </p:sp>
      <p:sp>
        <p:nvSpPr>
          <p:cNvPr id="924715" name="Rectangle 43">
            <a:hlinkClick r:id="rId34" action="ppaction://hlinksldjump"/>
          </p:cNvPr>
          <p:cNvSpPr>
            <a:spLocks noChangeArrowheads="1"/>
          </p:cNvSpPr>
          <p:nvPr/>
        </p:nvSpPr>
        <p:spPr bwMode="auto">
          <a:xfrm>
            <a:off x="2098675" y="42195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final</a:t>
            </a:r>
          </a:p>
        </p:txBody>
      </p:sp>
      <p:sp>
        <p:nvSpPr>
          <p:cNvPr id="924716" name="Rectangle 44"/>
          <p:cNvSpPr>
            <a:spLocks noChangeArrowheads="1"/>
          </p:cNvSpPr>
          <p:nvPr/>
        </p:nvSpPr>
        <p:spPr bwMode="auto">
          <a:xfrm>
            <a:off x="346075" y="18700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assert</a:t>
            </a:r>
          </a:p>
        </p:txBody>
      </p:sp>
      <p:sp>
        <p:nvSpPr>
          <p:cNvPr id="924717" name="Rectangle 45"/>
          <p:cNvSpPr>
            <a:spLocks noChangeArrowheads="1"/>
          </p:cNvSpPr>
          <p:nvPr/>
        </p:nvSpPr>
        <p:spPr bwMode="auto">
          <a:xfrm>
            <a:off x="7356475" y="42195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try</a:t>
            </a:r>
          </a:p>
        </p:txBody>
      </p:sp>
      <p:sp>
        <p:nvSpPr>
          <p:cNvPr id="924718" name="Rectangle 46">
            <a:hlinkClick r:id="rId18" action="ppaction://hlinksldjump"/>
          </p:cNvPr>
          <p:cNvSpPr>
            <a:spLocks noChangeArrowheads="1"/>
          </p:cNvSpPr>
          <p:nvPr/>
        </p:nvSpPr>
        <p:spPr bwMode="auto">
          <a:xfrm>
            <a:off x="5603875" y="48260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super</a:t>
            </a:r>
          </a:p>
        </p:txBody>
      </p:sp>
      <p:sp>
        <p:nvSpPr>
          <p:cNvPr id="924719" name="Rectangle 47">
            <a:hlinkClick r:id="rId8" action="ppaction://hlinksldjump"/>
          </p:cNvPr>
          <p:cNvSpPr>
            <a:spLocks noChangeArrowheads="1"/>
          </p:cNvSpPr>
          <p:nvPr/>
        </p:nvSpPr>
        <p:spPr bwMode="auto">
          <a:xfrm>
            <a:off x="5603875" y="14478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package</a:t>
            </a:r>
          </a:p>
        </p:txBody>
      </p:sp>
      <p:sp>
        <p:nvSpPr>
          <p:cNvPr id="924720" name="Rectangle 48">
            <a:hlinkClick r:id="rId35" action="ppaction://hlinksldjump"/>
          </p:cNvPr>
          <p:cNvSpPr>
            <a:spLocks noChangeArrowheads="1"/>
          </p:cNvSpPr>
          <p:nvPr/>
        </p:nvSpPr>
        <p:spPr bwMode="auto">
          <a:xfrm>
            <a:off x="3851275" y="23241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import</a:t>
            </a:r>
          </a:p>
        </p:txBody>
      </p:sp>
      <p:sp>
        <p:nvSpPr>
          <p:cNvPr id="924721" name="Rectangle 49">
            <a:hlinkClick r:id="rId36" action="ppaction://hlinksldjump"/>
          </p:cNvPr>
          <p:cNvSpPr>
            <a:spLocks noChangeArrowheads="1"/>
          </p:cNvSpPr>
          <p:nvPr/>
        </p:nvSpPr>
        <p:spPr bwMode="auto">
          <a:xfrm>
            <a:off x="2098675" y="37338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false</a:t>
            </a:r>
          </a:p>
        </p:txBody>
      </p:sp>
      <p:sp>
        <p:nvSpPr>
          <p:cNvPr id="924722" name="Rectangle 50">
            <a:hlinkClick r:id="rId16" action="ppaction://hlinksldjump"/>
          </p:cNvPr>
          <p:cNvSpPr>
            <a:spLocks noChangeArrowheads="1"/>
          </p:cNvSpPr>
          <p:nvPr/>
        </p:nvSpPr>
        <p:spPr bwMode="auto">
          <a:xfrm>
            <a:off x="346075" y="51276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class</a:t>
            </a:r>
          </a:p>
        </p:txBody>
      </p:sp>
      <p:sp>
        <p:nvSpPr>
          <p:cNvPr id="924723" name="Rectangle 51">
            <a:hlinkClick r:id="rId37" action="ppaction://hlinksldjump"/>
          </p:cNvPr>
          <p:cNvSpPr>
            <a:spLocks noChangeArrowheads="1"/>
          </p:cNvSpPr>
          <p:nvPr/>
        </p:nvSpPr>
        <p:spPr bwMode="auto">
          <a:xfrm>
            <a:off x="346075" y="14478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abstract</a:t>
            </a:r>
          </a:p>
        </p:txBody>
      </p:sp>
      <p:sp>
        <p:nvSpPr>
          <p:cNvPr id="24628" name="Rectangle 52"/>
          <p:cNvSpPr>
            <a:spLocks noGrp="1" noChangeArrowheads="1"/>
          </p:cNvSpPr>
          <p:nvPr>
            <p:ph type="title" idx="4294967295"/>
          </p:nvPr>
        </p:nvSpPr>
        <p:spPr/>
        <p:txBody>
          <a:bodyPr/>
          <a:lstStyle/>
          <a:p>
            <a:pPr eaLnBrk="1" hangingPunct="1"/>
            <a:r>
              <a:rPr lang="en-US" smtClean="0"/>
              <a:t>Java Keywords</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924674"/>
                                        </p:tgtEl>
                                        <p:attrNameLst>
                                          <p:attrName>style.visibility</p:attrName>
                                        </p:attrNameLst>
                                      </p:cBhvr>
                                      <p:to>
                                        <p:strVal val="visible"/>
                                      </p:to>
                                    </p:set>
                                    <p:animEffect transition="in" filter="dissolve">
                                      <p:cBhvr>
                                        <p:cTn id="7" dur="500"/>
                                        <p:tgtEl>
                                          <p:spTgt spid="92467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24676"/>
                                        </p:tgtEl>
                                        <p:attrNameLst>
                                          <p:attrName>style.visibility</p:attrName>
                                        </p:attrNameLst>
                                      </p:cBhvr>
                                      <p:to>
                                        <p:strVal val="visible"/>
                                      </p:to>
                                    </p:set>
                                    <p:animEffect transition="in" filter="dissolve">
                                      <p:cBhvr>
                                        <p:cTn id="11" dur="500"/>
                                        <p:tgtEl>
                                          <p:spTgt spid="924676"/>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924677"/>
                                        </p:tgtEl>
                                        <p:attrNameLst>
                                          <p:attrName>style.visibility</p:attrName>
                                        </p:attrNameLst>
                                      </p:cBhvr>
                                      <p:to>
                                        <p:strVal val="visible"/>
                                      </p:to>
                                    </p:set>
                                    <p:animEffect transition="in" filter="dissolve">
                                      <p:cBhvr>
                                        <p:cTn id="15" dur="500"/>
                                        <p:tgtEl>
                                          <p:spTgt spid="924677"/>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924678"/>
                                        </p:tgtEl>
                                        <p:attrNameLst>
                                          <p:attrName>style.visibility</p:attrName>
                                        </p:attrNameLst>
                                      </p:cBhvr>
                                      <p:to>
                                        <p:strVal val="visible"/>
                                      </p:to>
                                    </p:set>
                                    <p:animEffect transition="in" filter="dissolve">
                                      <p:cBhvr>
                                        <p:cTn id="19" dur="500"/>
                                        <p:tgtEl>
                                          <p:spTgt spid="924678"/>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924679"/>
                                        </p:tgtEl>
                                        <p:attrNameLst>
                                          <p:attrName>style.visibility</p:attrName>
                                        </p:attrNameLst>
                                      </p:cBhvr>
                                      <p:to>
                                        <p:strVal val="visible"/>
                                      </p:to>
                                    </p:set>
                                    <p:animEffect transition="in" filter="dissolve">
                                      <p:cBhvr>
                                        <p:cTn id="23" dur="500"/>
                                        <p:tgtEl>
                                          <p:spTgt spid="924679"/>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924680"/>
                                        </p:tgtEl>
                                        <p:attrNameLst>
                                          <p:attrName>style.visibility</p:attrName>
                                        </p:attrNameLst>
                                      </p:cBhvr>
                                      <p:to>
                                        <p:strVal val="visible"/>
                                      </p:to>
                                    </p:set>
                                    <p:animEffect transition="in" filter="dissolve">
                                      <p:cBhvr>
                                        <p:cTn id="27" dur="500"/>
                                        <p:tgtEl>
                                          <p:spTgt spid="924680"/>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924681"/>
                                        </p:tgtEl>
                                        <p:attrNameLst>
                                          <p:attrName>style.visibility</p:attrName>
                                        </p:attrNameLst>
                                      </p:cBhvr>
                                      <p:to>
                                        <p:strVal val="visible"/>
                                      </p:to>
                                    </p:set>
                                    <p:animEffect transition="in" filter="dissolve">
                                      <p:cBhvr>
                                        <p:cTn id="31" dur="500"/>
                                        <p:tgtEl>
                                          <p:spTgt spid="924681"/>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924682"/>
                                        </p:tgtEl>
                                        <p:attrNameLst>
                                          <p:attrName>style.visibility</p:attrName>
                                        </p:attrNameLst>
                                      </p:cBhvr>
                                      <p:to>
                                        <p:strVal val="visible"/>
                                      </p:to>
                                    </p:set>
                                    <p:animEffect transition="in" filter="dissolve">
                                      <p:cBhvr>
                                        <p:cTn id="35" dur="500"/>
                                        <p:tgtEl>
                                          <p:spTgt spid="924682"/>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924683"/>
                                        </p:tgtEl>
                                        <p:attrNameLst>
                                          <p:attrName>style.visibility</p:attrName>
                                        </p:attrNameLst>
                                      </p:cBhvr>
                                      <p:to>
                                        <p:strVal val="visible"/>
                                      </p:to>
                                    </p:set>
                                    <p:animEffect transition="in" filter="dissolve">
                                      <p:cBhvr>
                                        <p:cTn id="39" dur="500"/>
                                        <p:tgtEl>
                                          <p:spTgt spid="924683"/>
                                        </p:tgtEl>
                                      </p:cBhvr>
                                    </p:animEffect>
                                  </p:childTnLst>
                                </p:cTn>
                              </p:par>
                            </p:childTnLst>
                          </p:cTn>
                        </p:par>
                        <p:par>
                          <p:cTn id="40" fill="hold">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924684"/>
                                        </p:tgtEl>
                                        <p:attrNameLst>
                                          <p:attrName>style.visibility</p:attrName>
                                        </p:attrNameLst>
                                      </p:cBhvr>
                                      <p:to>
                                        <p:strVal val="visible"/>
                                      </p:to>
                                    </p:set>
                                    <p:animEffect transition="in" filter="dissolve">
                                      <p:cBhvr>
                                        <p:cTn id="43" dur="500"/>
                                        <p:tgtEl>
                                          <p:spTgt spid="924684"/>
                                        </p:tgtEl>
                                      </p:cBhvr>
                                    </p:animEffect>
                                  </p:childTnLst>
                                </p:cTn>
                              </p:par>
                            </p:childTnLst>
                          </p:cTn>
                        </p:par>
                        <p:par>
                          <p:cTn id="44" fill="hold">
                            <p:stCondLst>
                              <p:cond delay="5000"/>
                            </p:stCondLst>
                            <p:childTnLst>
                              <p:par>
                                <p:cTn id="45" presetID="9" presetClass="entr" presetSubtype="0" fill="hold" grpId="0" nodeType="afterEffect">
                                  <p:stCondLst>
                                    <p:cond delay="0"/>
                                  </p:stCondLst>
                                  <p:childTnLst>
                                    <p:set>
                                      <p:cBhvr>
                                        <p:cTn id="46" dur="1" fill="hold">
                                          <p:stCondLst>
                                            <p:cond delay="0"/>
                                          </p:stCondLst>
                                        </p:cTn>
                                        <p:tgtEl>
                                          <p:spTgt spid="924685"/>
                                        </p:tgtEl>
                                        <p:attrNameLst>
                                          <p:attrName>style.visibility</p:attrName>
                                        </p:attrNameLst>
                                      </p:cBhvr>
                                      <p:to>
                                        <p:strVal val="visible"/>
                                      </p:to>
                                    </p:set>
                                    <p:animEffect transition="in" filter="dissolve">
                                      <p:cBhvr>
                                        <p:cTn id="47" dur="500"/>
                                        <p:tgtEl>
                                          <p:spTgt spid="924685"/>
                                        </p:tgtEl>
                                      </p:cBhvr>
                                    </p:animEffect>
                                  </p:childTnLst>
                                </p:cTn>
                              </p:par>
                            </p:childTnLst>
                          </p:cTn>
                        </p:par>
                        <p:par>
                          <p:cTn id="48" fill="hold">
                            <p:stCondLst>
                              <p:cond delay="5500"/>
                            </p:stCondLst>
                            <p:childTnLst>
                              <p:par>
                                <p:cTn id="49" presetID="9" presetClass="entr" presetSubtype="0" fill="hold" grpId="0" nodeType="afterEffect">
                                  <p:stCondLst>
                                    <p:cond delay="0"/>
                                  </p:stCondLst>
                                  <p:childTnLst>
                                    <p:set>
                                      <p:cBhvr>
                                        <p:cTn id="50" dur="1" fill="hold">
                                          <p:stCondLst>
                                            <p:cond delay="0"/>
                                          </p:stCondLst>
                                        </p:cTn>
                                        <p:tgtEl>
                                          <p:spTgt spid="924686"/>
                                        </p:tgtEl>
                                        <p:attrNameLst>
                                          <p:attrName>style.visibility</p:attrName>
                                        </p:attrNameLst>
                                      </p:cBhvr>
                                      <p:to>
                                        <p:strVal val="visible"/>
                                      </p:to>
                                    </p:set>
                                    <p:animEffect transition="in" filter="dissolve">
                                      <p:cBhvr>
                                        <p:cTn id="51" dur="500"/>
                                        <p:tgtEl>
                                          <p:spTgt spid="924686"/>
                                        </p:tgtEl>
                                      </p:cBhvr>
                                    </p:animEffect>
                                  </p:childTnLst>
                                </p:cTn>
                              </p:par>
                            </p:childTnLst>
                          </p:cTn>
                        </p:par>
                        <p:par>
                          <p:cTn id="52" fill="hold">
                            <p:stCondLst>
                              <p:cond delay="6000"/>
                            </p:stCondLst>
                            <p:childTnLst>
                              <p:par>
                                <p:cTn id="53" presetID="9" presetClass="entr" presetSubtype="0" fill="hold" grpId="0" nodeType="afterEffect">
                                  <p:stCondLst>
                                    <p:cond delay="0"/>
                                  </p:stCondLst>
                                  <p:childTnLst>
                                    <p:set>
                                      <p:cBhvr>
                                        <p:cTn id="54" dur="1" fill="hold">
                                          <p:stCondLst>
                                            <p:cond delay="0"/>
                                          </p:stCondLst>
                                        </p:cTn>
                                        <p:tgtEl>
                                          <p:spTgt spid="924687"/>
                                        </p:tgtEl>
                                        <p:attrNameLst>
                                          <p:attrName>style.visibility</p:attrName>
                                        </p:attrNameLst>
                                      </p:cBhvr>
                                      <p:to>
                                        <p:strVal val="visible"/>
                                      </p:to>
                                    </p:set>
                                    <p:animEffect transition="in" filter="dissolve">
                                      <p:cBhvr>
                                        <p:cTn id="55" dur="500"/>
                                        <p:tgtEl>
                                          <p:spTgt spid="924687"/>
                                        </p:tgtEl>
                                      </p:cBhvr>
                                    </p:animEffect>
                                  </p:childTnLst>
                                </p:cTn>
                              </p:par>
                            </p:childTnLst>
                          </p:cTn>
                        </p:par>
                        <p:par>
                          <p:cTn id="56" fill="hold">
                            <p:stCondLst>
                              <p:cond delay="6500"/>
                            </p:stCondLst>
                            <p:childTnLst>
                              <p:par>
                                <p:cTn id="57" presetID="9" presetClass="entr" presetSubtype="0" fill="hold" grpId="0" nodeType="afterEffect">
                                  <p:stCondLst>
                                    <p:cond delay="0"/>
                                  </p:stCondLst>
                                  <p:childTnLst>
                                    <p:set>
                                      <p:cBhvr>
                                        <p:cTn id="58" dur="1" fill="hold">
                                          <p:stCondLst>
                                            <p:cond delay="0"/>
                                          </p:stCondLst>
                                        </p:cTn>
                                        <p:tgtEl>
                                          <p:spTgt spid="924688"/>
                                        </p:tgtEl>
                                        <p:attrNameLst>
                                          <p:attrName>style.visibility</p:attrName>
                                        </p:attrNameLst>
                                      </p:cBhvr>
                                      <p:to>
                                        <p:strVal val="visible"/>
                                      </p:to>
                                    </p:set>
                                    <p:animEffect transition="in" filter="dissolve">
                                      <p:cBhvr>
                                        <p:cTn id="59" dur="500"/>
                                        <p:tgtEl>
                                          <p:spTgt spid="924688"/>
                                        </p:tgtEl>
                                      </p:cBhvr>
                                    </p:animEffect>
                                  </p:childTnLst>
                                </p:cTn>
                              </p:par>
                            </p:childTnLst>
                          </p:cTn>
                        </p:par>
                        <p:par>
                          <p:cTn id="60" fill="hold">
                            <p:stCondLst>
                              <p:cond delay="7000"/>
                            </p:stCondLst>
                            <p:childTnLst>
                              <p:par>
                                <p:cTn id="61" presetID="9" presetClass="entr" presetSubtype="0" fill="hold" grpId="0" nodeType="afterEffect">
                                  <p:stCondLst>
                                    <p:cond delay="0"/>
                                  </p:stCondLst>
                                  <p:childTnLst>
                                    <p:set>
                                      <p:cBhvr>
                                        <p:cTn id="62" dur="1" fill="hold">
                                          <p:stCondLst>
                                            <p:cond delay="0"/>
                                          </p:stCondLst>
                                        </p:cTn>
                                        <p:tgtEl>
                                          <p:spTgt spid="924689"/>
                                        </p:tgtEl>
                                        <p:attrNameLst>
                                          <p:attrName>style.visibility</p:attrName>
                                        </p:attrNameLst>
                                      </p:cBhvr>
                                      <p:to>
                                        <p:strVal val="visible"/>
                                      </p:to>
                                    </p:set>
                                    <p:animEffect transition="in" filter="dissolve">
                                      <p:cBhvr>
                                        <p:cTn id="63" dur="500"/>
                                        <p:tgtEl>
                                          <p:spTgt spid="924689"/>
                                        </p:tgtEl>
                                      </p:cBhvr>
                                    </p:animEffect>
                                  </p:childTnLst>
                                </p:cTn>
                              </p:par>
                            </p:childTnLst>
                          </p:cTn>
                        </p:par>
                        <p:par>
                          <p:cTn id="64" fill="hold">
                            <p:stCondLst>
                              <p:cond delay="7500"/>
                            </p:stCondLst>
                            <p:childTnLst>
                              <p:par>
                                <p:cTn id="65" presetID="9" presetClass="entr" presetSubtype="0" fill="hold" grpId="0" nodeType="afterEffect">
                                  <p:stCondLst>
                                    <p:cond delay="0"/>
                                  </p:stCondLst>
                                  <p:childTnLst>
                                    <p:set>
                                      <p:cBhvr>
                                        <p:cTn id="66" dur="1" fill="hold">
                                          <p:stCondLst>
                                            <p:cond delay="0"/>
                                          </p:stCondLst>
                                        </p:cTn>
                                        <p:tgtEl>
                                          <p:spTgt spid="924690"/>
                                        </p:tgtEl>
                                        <p:attrNameLst>
                                          <p:attrName>style.visibility</p:attrName>
                                        </p:attrNameLst>
                                      </p:cBhvr>
                                      <p:to>
                                        <p:strVal val="visible"/>
                                      </p:to>
                                    </p:set>
                                    <p:animEffect transition="in" filter="dissolve">
                                      <p:cBhvr>
                                        <p:cTn id="67" dur="500"/>
                                        <p:tgtEl>
                                          <p:spTgt spid="924690"/>
                                        </p:tgtEl>
                                      </p:cBhvr>
                                    </p:animEffect>
                                  </p:childTnLst>
                                </p:cTn>
                              </p:par>
                            </p:childTnLst>
                          </p:cTn>
                        </p:par>
                        <p:par>
                          <p:cTn id="68" fill="hold">
                            <p:stCondLst>
                              <p:cond delay="8000"/>
                            </p:stCondLst>
                            <p:childTnLst>
                              <p:par>
                                <p:cTn id="69" presetID="9" presetClass="entr" presetSubtype="0" fill="hold" grpId="0" nodeType="afterEffect">
                                  <p:stCondLst>
                                    <p:cond delay="0"/>
                                  </p:stCondLst>
                                  <p:childTnLst>
                                    <p:set>
                                      <p:cBhvr>
                                        <p:cTn id="70" dur="1" fill="hold">
                                          <p:stCondLst>
                                            <p:cond delay="0"/>
                                          </p:stCondLst>
                                        </p:cTn>
                                        <p:tgtEl>
                                          <p:spTgt spid="924691"/>
                                        </p:tgtEl>
                                        <p:attrNameLst>
                                          <p:attrName>style.visibility</p:attrName>
                                        </p:attrNameLst>
                                      </p:cBhvr>
                                      <p:to>
                                        <p:strVal val="visible"/>
                                      </p:to>
                                    </p:set>
                                    <p:animEffect transition="in" filter="dissolve">
                                      <p:cBhvr>
                                        <p:cTn id="71" dur="500"/>
                                        <p:tgtEl>
                                          <p:spTgt spid="924691"/>
                                        </p:tgtEl>
                                      </p:cBhvr>
                                    </p:animEffect>
                                  </p:childTnLst>
                                </p:cTn>
                              </p:par>
                            </p:childTnLst>
                          </p:cTn>
                        </p:par>
                        <p:par>
                          <p:cTn id="72" fill="hold">
                            <p:stCondLst>
                              <p:cond delay="8500"/>
                            </p:stCondLst>
                            <p:childTnLst>
                              <p:par>
                                <p:cTn id="73" presetID="9" presetClass="entr" presetSubtype="0" fill="hold" grpId="0" nodeType="afterEffect">
                                  <p:stCondLst>
                                    <p:cond delay="0"/>
                                  </p:stCondLst>
                                  <p:childTnLst>
                                    <p:set>
                                      <p:cBhvr>
                                        <p:cTn id="74" dur="1" fill="hold">
                                          <p:stCondLst>
                                            <p:cond delay="0"/>
                                          </p:stCondLst>
                                        </p:cTn>
                                        <p:tgtEl>
                                          <p:spTgt spid="924692"/>
                                        </p:tgtEl>
                                        <p:attrNameLst>
                                          <p:attrName>style.visibility</p:attrName>
                                        </p:attrNameLst>
                                      </p:cBhvr>
                                      <p:to>
                                        <p:strVal val="visible"/>
                                      </p:to>
                                    </p:set>
                                    <p:animEffect transition="in" filter="dissolve">
                                      <p:cBhvr>
                                        <p:cTn id="75" dur="500"/>
                                        <p:tgtEl>
                                          <p:spTgt spid="924692"/>
                                        </p:tgtEl>
                                      </p:cBhvr>
                                    </p:animEffect>
                                  </p:childTnLst>
                                </p:cTn>
                              </p:par>
                            </p:childTnLst>
                          </p:cTn>
                        </p:par>
                        <p:par>
                          <p:cTn id="76" fill="hold">
                            <p:stCondLst>
                              <p:cond delay="9000"/>
                            </p:stCondLst>
                            <p:childTnLst>
                              <p:par>
                                <p:cTn id="77" presetID="9" presetClass="entr" presetSubtype="0" fill="hold" grpId="0" nodeType="afterEffect">
                                  <p:stCondLst>
                                    <p:cond delay="0"/>
                                  </p:stCondLst>
                                  <p:childTnLst>
                                    <p:set>
                                      <p:cBhvr>
                                        <p:cTn id="78" dur="1" fill="hold">
                                          <p:stCondLst>
                                            <p:cond delay="0"/>
                                          </p:stCondLst>
                                        </p:cTn>
                                        <p:tgtEl>
                                          <p:spTgt spid="924693"/>
                                        </p:tgtEl>
                                        <p:attrNameLst>
                                          <p:attrName>style.visibility</p:attrName>
                                        </p:attrNameLst>
                                      </p:cBhvr>
                                      <p:to>
                                        <p:strVal val="visible"/>
                                      </p:to>
                                    </p:set>
                                    <p:animEffect transition="in" filter="dissolve">
                                      <p:cBhvr>
                                        <p:cTn id="79" dur="500"/>
                                        <p:tgtEl>
                                          <p:spTgt spid="924693"/>
                                        </p:tgtEl>
                                      </p:cBhvr>
                                    </p:animEffect>
                                  </p:childTnLst>
                                </p:cTn>
                              </p:par>
                            </p:childTnLst>
                          </p:cTn>
                        </p:par>
                        <p:par>
                          <p:cTn id="80" fill="hold">
                            <p:stCondLst>
                              <p:cond delay="9500"/>
                            </p:stCondLst>
                            <p:childTnLst>
                              <p:par>
                                <p:cTn id="81" presetID="9" presetClass="entr" presetSubtype="0" fill="hold" grpId="0" nodeType="afterEffect">
                                  <p:stCondLst>
                                    <p:cond delay="0"/>
                                  </p:stCondLst>
                                  <p:childTnLst>
                                    <p:set>
                                      <p:cBhvr>
                                        <p:cTn id="82" dur="1" fill="hold">
                                          <p:stCondLst>
                                            <p:cond delay="0"/>
                                          </p:stCondLst>
                                        </p:cTn>
                                        <p:tgtEl>
                                          <p:spTgt spid="924694"/>
                                        </p:tgtEl>
                                        <p:attrNameLst>
                                          <p:attrName>style.visibility</p:attrName>
                                        </p:attrNameLst>
                                      </p:cBhvr>
                                      <p:to>
                                        <p:strVal val="visible"/>
                                      </p:to>
                                    </p:set>
                                    <p:animEffect transition="in" filter="dissolve">
                                      <p:cBhvr>
                                        <p:cTn id="83" dur="500"/>
                                        <p:tgtEl>
                                          <p:spTgt spid="924694"/>
                                        </p:tgtEl>
                                      </p:cBhvr>
                                    </p:animEffect>
                                  </p:childTnLst>
                                </p:cTn>
                              </p:par>
                            </p:childTnLst>
                          </p:cTn>
                        </p:par>
                        <p:par>
                          <p:cTn id="84" fill="hold">
                            <p:stCondLst>
                              <p:cond delay="10000"/>
                            </p:stCondLst>
                            <p:childTnLst>
                              <p:par>
                                <p:cTn id="85" presetID="9" presetClass="entr" presetSubtype="0" fill="hold" grpId="0" nodeType="afterEffect">
                                  <p:stCondLst>
                                    <p:cond delay="0"/>
                                  </p:stCondLst>
                                  <p:childTnLst>
                                    <p:set>
                                      <p:cBhvr>
                                        <p:cTn id="86" dur="1" fill="hold">
                                          <p:stCondLst>
                                            <p:cond delay="0"/>
                                          </p:stCondLst>
                                        </p:cTn>
                                        <p:tgtEl>
                                          <p:spTgt spid="924695"/>
                                        </p:tgtEl>
                                        <p:attrNameLst>
                                          <p:attrName>style.visibility</p:attrName>
                                        </p:attrNameLst>
                                      </p:cBhvr>
                                      <p:to>
                                        <p:strVal val="visible"/>
                                      </p:to>
                                    </p:set>
                                    <p:animEffect transition="in" filter="dissolve">
                                      <p:cBhvr>
                                        <p:cTn id="87" dur="500"/>
                                        <p:tgtEl>
                                          <p:spTgt spid="924695"/>
                                        </p:tgtEl>
                                      </p:cBhvr>
                                    </p:animEffect>
                                  </p:childTnLst>
                                </p:cTn>
                              </p:par>
                            </p:childTnLst>
                          </p:cTn>
                        </p:par>
                        <p:par>
                          <p:cTn id="88" fill="hold">
                            <p:stCondLst>
                              <p:cond delay="10500"/>
                            </p:stCondLst>
                            <p:childTnLst>
                              <p:par>
                                <p:cTn id="89" presetID="9" presetClass="entr" presetSubtype="0" fill="hold" grpId="0" nodeType="afterEffect">
                                  <p:stCondLst>
                                    <p:cond delay="0"/>
                                  </p:stCondLst>
                                  <p:childTnLst>
                                    <p:set>
                                      <p:cBhvr>
                                        <p:cTn id="90" dur="1" fill="hold">
                                          <p:stCondLst>
                                            <p:cond delay="0"/>
                                          </p:stCondLst>
                                        </p:cTn>
                                        <p:tgtEl>
                                          <p:spTgt spid="924696"/>
                                        </p:tgtEl>
                                        <p:attrNameLst>
                                          <p:attrName>style.visibility</p:attrName>
                                        </p:attrNameLst>
                                      </p:cBhvr>
                                      <p:to>
                                        <p:strVal val="visible"/>
                                      </p:to>
                                    </p:set>
                                    <p:animEffect transition="in" filter="dissolve">
                                      <p:cBhvr>
                                        <p:cTn id="91" dur="500"/>
                                        <p:tgtEl>
                                          <p:spTgt spid="924696"/>
                                        </p:tgtEl>
                                      </p:cBhvr>
                                    </p:animEffect>
                                  </p:childTnLst>
                                </p:cTn>
                              </p:par>
                            </p:childTnLst>
                          </p:cTn>
                        </p:par>
                        <p:par>
                          <p:cTn id="92" fill="hold">
                            <p:stCondLst>
                              <p:cond delay="11000"/>
                            </p:stCondLst>
                            <p:childTnLst>
                              <p:par>
                                <p:cTn id="93" presetID="9" presetClass="entr" presetSubtype="0" fill="hold" grpId="0" nodeType="afterEffect">
                                  <p:stCondLst>
                                    <p:cond delay="0"/>
                                  </p:stCondLst>
                                  <p:childTnLst>
                                    <p:set>
                                      <p:cBhvr>
                                        <p:cTn id="94" dur="1" fill="hold">
                                          <p:stCondLst>
                                            <p:cond delay="0"/>
                                          </p:stCondLst>
                                        </p:cTn>
                                        <p:tgtEl>
                                          <p:spTgt spid="924697"/>
                                        </p:tgtEl>
                                        <p:attrNameLst>
                                          <p:attrName>style.visibility</p:attrName>
                                        </p:attrNameLst>
                                      </p:cBhvr>
                                      <p:to>
                                        <p:strVal val="visible"/>
                                      </p:to>
                                    </p:set>
                                    <p:animEffect transition="in" filter="dissolve">
                                      <p:cBhvr>
                                        <p:cTn id="95" dur="500"/>
                                        <p:tgtEl>
                                          <p:spTgt spid="924697"/>
                                        </p:tgtEl>
                                      </p:cBhvr>
                                    </p:animEffect>
                                  </p:childTnLst>
                                </p:cTn>
                              </p:par>
                            </p:childTnLst>
                          </p:cTn>
                        </p:par>
                        <p:par>
                          <p:cTn id="96" fill="hold">
                            <p:stCondLst>
                              <p:cond delay="11500"/>
                            </p:stCondLst>
                            <p:childTnLst>
                              <p:par>
                                <p:cTn id="97" presetID="9" presetClass="entr" presetSubtype="0" fill="hold" grpId="0" nodeType="afterEffect">
                                  <p:stCondLst>
                                    <p:cond delay="0"/>
                                  </p:stCondLst>
                                  <p:childTnLst>
                                    <p:set>
                                      <p:cBhvr>
                                        <p:cTn id="98" dur="1" fill="hold">
                                          <p:stCondLst>
                                            <p:cond delay="0"/>
                                          </p:stCondLst>
                                        </p:cTn>
                                        <p:tgtEl>
                                          <p:spTgt spid="924698"/>
                                        </p:tgtEl>
                                        <p:attrNameLst>
                                          <p:attrName>style.visibility</p:attrName>
                                        </p:attrNameLst>
                                      </p:cBhvr>
                                      <p:to>
                                        <p:strVal val="visible"/>
                                      </p:to>
                                    </p:set>
                                    <p:animEffect transition="in" filter="dissolve">
                                      <p:cBhvr>
                                        <p:cTn id="99" dur="500"/>
                                        <p:tgtEl>
                                          <p:spTgt spid="924698"/>
                                        </p:tgtEl>
                                      </p:cBhvr>
                                    </p:animEffect>
                                  </p:childTnLst>
                                </p:cTn>
                              </p:par>
                            </p:childTnLst>
                          </p:cTn>
                        </p:par>
                        <p:par>
                          <p:cTn id="100" fill="hold">
                            <p:stCondLst>
                              <p:cond delay="12000"/>
                            </p:stCondLst>
                            <p:childTnLst>
                              <p:par>
                                <p:cTn id="101" presetID="9" presetClass="entr" presetSubtype="0" fill="hold" grpId="0" nodeType="afterEffect">
                                  <p:stCondLst>
                                    <p:cond delay="0"/>
                                  </p:stCondLst>
                                  <p:childTnLst>
                                    <p:set>
                                      <p:cBhvr>
                                        <p:cTn id="102" dur="1" fill="hold">
                                          <p:stCondLst>
                                            <p:cond delay="0"/>
                                          </p:stCondLst>
                                        </p:cTn>
                                        <p:tgtEl>
                                          <p:spTgt spid="924699"/>
                                        </p:tgtEl>
                                        <p:attrNameLst>
                                          <p:attrName>style.visibility</p:attrName>
                                        </p:attrNameLst>
                                      </p:cBhvr>
                                      <p:to>
                                        <p:strVal val="visible"/>
                                      </p:to>
                                    </p:set>
                                    <p:animEffect transition="in" filter="dissolve">
                                      <p:cBhvr>
                                        <p:cTn id="103" dur="500"/>
                                        <p:tgtEl>
                                          <p:spTgt spid="924699"/>
                                        </p:tgtEl>
                                      </p:cBhvr>
                                    </p:animEffect>
                                  </p:childTnLst>
                                </p:cTn>
                              </p:par>
                            </p:childTnLst>
                          </p:cTn>
                        </p:par>
                        <p:par>
                          <p:cTn id="104" fill="hold">
                            <p:stCondLst>
                              <p:cond delay="12500"/>
                            </p:stCondLst>
                            <p:childTnLst>
                              <p:par>
                                <p:cTn id="105" presetID="9" presetClass="entr" presetSubtype="0" fill="hold" grpId="0" nodeType="afterEffect">
                                  <p:stCondLst>
                                    <p:cond delay="0"/>
                                  </p:stCondLst>
                                  <p:childTnLst>
                                    <p:set>
                                      <p:cBhvr>
                                        <p:cTn id="106" dur="1" fill="hold">
                                          <p:stCondLst>
                                            <p:cond delay="0"/>
                                          </p:stCondLst>
                                        </p:cTn>
                                        <p:tgtEl>
                                          <p:spTgt spid="924700"/>
                                        </p:tgtEl>
                                        <p:attrNameLst>
                                          <p:attrName>style.visibility</p:attrName>
                                        </p:attrNameLst>
                                      </p:cBhvr>
                                      <p:to>
                                        <p:strVal val="visible"/>
                                      </p:to>
                                    </p:set>
                                    <p:animEffect transition="in" filter="dissolve">
                                      <p:cBhvr>
                                        <p:cTn id="107" dur="500"/>
                                        <p:tgtEl>
                                          <p:spTgt spid="924700"/>
                                        </p:tgtEl>
                                      </p:cBhvr>
                                    </p:animEffect>
                                  </p:childTnLst>
                                </p:cTn>
                              </p:par>
                            </p:childTnLst>
                          </p:cTn>
                        </p:par>
                        <p:par>
                          <p:cTn id="108" fill="hold">
                            <p:stCondLst>
                              <p:cond delay="13000"/>
                            </p:stCondLst>
                            <p:childTnLst>
                              <p:par>
                                <p:cTn id="109" presetID="9" presetClass="entr" presetSubtype="0" fill="hold" grpId="0" nodeType="afterEffect">
                                  <p:stCondLst>
                                    <p:cond delay="0"/>
                                  </p:stCondLst>
                                  <p:childTnLst>
                                    <p:set>
                                      <p:cBhvr>
                                        <p:cTn id="110" dur="1" fill="hold">
                                          <p:stCondLst>
                                            <p:cond delay="0"/>
                                          </p:stCondLst>
                                        </p:cTn>
                                        <p:tgtEl>
                                          <p:spTgt spid="924701"/>
                                        </p:tgtEl>
                                        <p:attrNameLst>
                                          <p:attrName>style.visibility</p:attrName>
                                        </p:attrNameLst>
                                      </p:cBhvr>
                                      <p:to>
                                        <p:strVal val="visible"/>
                                      </p:to>
                                    </p:set>
                                    <p:animEffect transition="in" filter="dissolve">
                                      <p:cBhvr>
                                        <p:cTn id="111" dur="500"/>
                                        <p:tgtEl>
                                          <p:spTgt spid="924701"/>
                                        </p:tgtEl>
                                      </p:cBhvr>
                                    </p:animEffect>
                                  </p:childTnLst>
                                </p:cTn>
                              </p:par>
                            </p:childTnLst>
                          </p:cTn>
                        </p:par>
                        <p:par>
                          <p:cTn id="112" fill="hold">
                            <p:stCondLst>
                              <p:cond delay="13500"/>
                            </p:stCondLst>
                            <p:childTnLst>
                              <p:par>
                                <p:cTn id="113" presetID="9" presetClass="entr" presetSubtype="0" fill="hold" grpId="0" nodeType="afterEffect">
                                  <p:stCondLst>
                                    <p:cond delay="0"/>
                                  </p:stCondLst>
                                  <p:childTnLst>
                                    <p:set>
                                      <p:cBhvr>
                                        <p:cTn id="114" dur="1" fill="hold">
                                          <p:stCondLst>
                                            <p:cond delay="0"/>
                                          </p:stCondLst>
                                        </p:cTn>
                                        <p:tgtEl>
                                          <p:spTgt spid="924702"/>
                                        </p:tgtEl>
                                        <p:attrNameLst>
                                          <p:attrName>style.visibility</p:attrName>
                                        </p:attrNameLst>
                                      </p:cBhvr>
                                      <p:to>
                                        <p:strVal val="visible"/>
                                      </p:to>
                                    </p:set>
                                    <p:animEffect transition="in" filter="dissolve">
                                      <p:cBhvr>
                                        <p:cTn id="115" dur="500"/>
                                        <p:tgtEl>
                                          <p:spTgt spid="924702"/>
                                        </p:tgtEl>
                                      </p:cBhvr>
                                    </p:animEffect>
                                  </p:childTnLst>
                                </p:cTn>
                              </p:par>
                            </p:childTnLst>
                          </p:cTn>
                        </p:par>
                        <p:par>
                          <p:cTn id="116" fill="hold">
                            <p:stCondLst>
                              <p:cond delay="14000"/>
                            </p:stCondLst>
                            <p:childTnLst>
                              <p:par>
                                <p:cTn id="117" presetID="9" presetClass="entr" presetSubtype="0" fill="hold" grpId="0" nodeType="afterEffect">
                                  <p:stCondLst>
                                    <p:cond delay="0"/>
                                  </p:stCondLst>
                                  <p:childTnLst>
                                    <p:set>
                                      <p:cBhvr>
                                        <p:cTn id="118" dur="1" fill="hold">
                                          <p:stCondLst>
                                            <p:cond delay="0"/>
                                          </p:stCondLst>
                                        </p:cTn>
                                        <p:tgtEl>
                                          <p:spTgt spid="924703"/>
                                        </p:tgtEl>
                                        <p:attrNameLst>
                                          <p:attrName>style.visibility</p:attrName>
                                        </p:attrNameLst>
                                      </p:cBhvr>
                                      <p:to>
                                        <p:strVal val="visible"/>
                                      </p:to>
                                    </p:set>
                                    <p:animEffect transition="in" filter="dissolve">
                                      <p:cBhvr>
                                        <p:cTn id="119" dur="500"/>
                                        <p:tgtEl>
                                          <p:spTgt spid="924703"/>
                                        </p:tgtEl>
                                      </p:cBhvr>
                                    </p:animEffect>
                                  </p:childTnLst>
                                </p:cTn>
                              </p:par>
                            </p:childTnLst>
                          </p:cTn>
                        </p:par>
                        <p:par>
                          <p:cTn id="120" fill="hold">
                            <p:stCondLst>
                              <p:cond delay="14500"/>
                            </p:stCondLst>
                            <p:childTnLst>
                              <p:par>
                                <p:cTn id="121" presetID="9" presetClass="entr" presetSubtype="0" fill="hold" grpId="0" nodeType="afterEffect">
                                  <p:stCondLst>
                                    <p:cond delay="0"/>
                                  </p:stCondLst>
                                  <p:childTnLst>
                                    <p:set>
                                      <p:cBhvr>
                                        <p:cTn id="122" dur="1" fill="hold">
                                          <p:stCondLst>
                                            <p:cond delay="0"/>
                                          </p:stCondLst>
                                        </p:cTn>
                                        <p:tgtEl>
                                          <p:spTgt spid="924704"/>
                                        </p:tgtEl>
                                        <p:attrNameLst>
                                          <p:attrName>style.visibility</p:attrName>
                                        </p:attrNameLst>
                                      </p:cBhvr>
                                      <p:to>
                                        <p:strVal val="visible"/>
                                      </p:to>
                                    </p:set>
                                    <p:animEffect transition="in" filter="dissolve">
                                      <p:cBhvr>
                                        <p:cTn id="123" dur="500"/>
                                        <p:tgtEl>
                                          <p:spTgt spid="924704"/>
                                        </p:tgtEl>
                                      </p:cBhvr>
                                    </p:animEffect>
                                  </p:childTnLst>
                                </p:cTn>
                              </p:par>
                            </p:childTnLst>
                          </p:cTn>
                        </p:par>
                        <p:par>
                          <p:cTn id="124" fill="hold">
                            <p:stCondLst>
                              <p:cond delay="15000"/>
                            </p:stCondLst>
                            <p:childTnLst>
                              <p:par>
                                <p:cTn id="125" presetID="9" presetClass="entr" presetSubtype="0" fill="hold" grpId="0" nodeType="afterEffect">
                                  <p:stCondLst>
                                    <p:cond delay="0"/>
                                  </p:stCondLst>
                                  <p:childTnLst>
                                    <p:set>
                                      <p:cBhvr>
                                        <p:cTn id="126" dur="1" fill="hold">
                                          <p:stCondLst>
                                            <p:cond delay="0"/>
                                          </p:stCondLst>
                                        </p:cTn>
                                        <p:tgtEl>
                                          <p:spTgt spid="924705"/>
                                        </p:tgtEl>
                                        <p:attrNameLst>
                                          <p:attrName>style.visibility</p:attrName>
                                        </p:attrNameLst>
                                      </p:cBhvr>
                                      <p:to>
                                        <p:strVal val="visible"/>
                                      </p:to>
                                    </p:set>
                                    <p:animEffect transition="in" filter="dissolve">
                                      <p:cBhvr>
                                        <p:cTn id="127" dur="500"/>
                                        <p:tgtEl>
                                          <p:spTgt spid="924705"/>
                                        </p:tgtEl>
                                      </p:cBhvr>
                                    </p:animEffect>
                                  </p:childTnLst>
                                </p:cTn>
                              </p:par>
                            </p:childTnLst>
                          </p:cTn>
                        </p:par>
                        <p:par>
                          <p:cTn id="128" fill="hold">
                            <p:stCondLst>
                              <p:cond delay="15500"/>
                            </p:stCondLst>
                            <p:childTnLst>
                              <p:par>
                                <p:cTn id="129" presetID="9" presetClass="entr" presetSubtype="0" fill="hold" grpId="0" nodeType="afterEffect">
                                  <p:stCondLst>
                                    <p:cond delay="0"/>
                                  </p:stCondLst>
                                  <p:childTnLst>
                                    <p:set>
                                      <p:cBhvr>
                                        <p:cTn id="130" dur="1" fill="hold">
                                          <p:stCondLst>
                                            <p:cond delay="0"/>
                                          </p:stCondLst>
                                        </p:cTn>
                                        <p:tgtEl>
                                          <p:spTgt spid="924706"/>
                                        </p:tgtEl>
                                        <p:attrNameLst>
                                          <p:attrName>style.visibility</p:attrName>
                                        </p:attrNameLst>
                                      </p:cBhvr>
                                      <p:to>
                                        <p:strVal val="visible"/>
                                      </p:to>
                                    </p:set>
                                    <p:animEffect transition="in" filter="dissolve">
                                      <p:cBhvr>
                                        <p:cTn id="131" dur="500"/>
                                        <p:tgtEl>
                                          <p:spTgt spid="924706"/>
                                        </p:tgtEl>
                                      </p:cBhvr>
                                    </p:animEffect>
                                  </p:childTnLst>
                                </p:cTn>
                              </p:par>
                            </p:childTnLst>
                          </p:cTn>
                        </p:par>
                        <p:par>
                          <p:cTn id="132" fill="hold">
                            <p:stCondLst>
                              <p:cond delay="16000"/>
                            </p:stCondLst>
                            <p:childTnLst>
                              <p:par>
                                <p:cTn id="133" presetID="9" presetClass="entr" presetSubtype="0" fill="hold" grpId="0" nodeType="afterEffect">
                                  <p:stCondLst>
                                    <p:cond delay="0"/>
                                  </p:stCondLst>
                                  <p:childTnLst>
                                    <p:set>
                                      <p:cBhvr>
                                        <p:cTn id="134" dur="1" fill="hold">
                                          <p:stCondLst>
                                            <p:cond delay="0"/>
                                          </p:stCondLst>
                                        </p:cTn>
                                        <p:tgtEl>
                                          <p:spTgt spid="924707"/>
                                        </p:tgtEl>
                                        <p:attrNameLst>
                                          <p:attrName>style.visibility</p:attrName>
                                        </p:attrNameLst>
                                      </p:cBhvr>
                                      <p:to>
                                        <p:strVal val="visible"/>
                                      </p:to>
                                    </p:set>
                                    <p:animEffect transition="in" filter="dissolve">
                                      <p:cBhvr>
                                        <p:cTn id="135" dur="500"/>
                                        <p:tgtEl>
                                          <p:spTgt spid="924707"/>
                                        </p:tgtEl>
                                      </p:cBhvr>
                                    </p:animEffect>
                                  </p:childTnLst>
                                </p:cTn>
                              </p:par>
                            </p:childTnLst>
                          </p:cTn>
                        </p:par>
                        <p:par>
                          <p:cTn id="136" fill="hold">
                            <p:stCondLst>
                              <p:cond delay="16500"/>
                            </p:stCondLst>
                            <p:childTnLst>
                              <p:par>
                                <p:cTn id="137" presetID="9" presetClass="entr" presetSubtype="0" fill="hold" grpId="0" nodeType="afterEffect">
                                  <p:stCondLst>
                                    <p:cond delay="0"/>
                                  </p:stCondLst>
                                  <p:childTnLst>
                                    <p:set>
                                      <p:cBhvr>
                                        <p:cTn id="138" dur="1" fill="hold">
                                          <p:stCondLst>
                                            <p:cond delay="0"/>
                                          </p:stCondLst>
                                        </p:cTn>
                                        <p:tgtEl>
                                          <p:spTgt spid="924708"/>
                                        </p:tgtEl>
                                        <p:attrNameLst>
                                          <p:attrName>style.visibility</p:attrName>
                                        </p:attrNameLst>
                                      </p:cBhvr>
                                      <p:to>
                                        <p:strVal val="visible"/>
                                      </p:to>
                                    </p:set>
                                    <p:animEffect transition="in" filter="dissolve">
                                      <p:cBhvr>
                                        <p:cTn id="139" dur="500"/>
                                        <p:tgtEl>
                                          <p:spTgt spid="924708"/>
                                        </p:tgtEl>
                                      </p:cBhvr>
                                    </p:animEffect>
                                  </p:childTnLst>
                                </p:cTn>
                              </p:par>
                            </p:childTnLst>
                          </p:cTn>
                        </p:par>
                        <p:par>
                          <p:cTn id="140" fill="hold">
                            <p:stCondLst>
                              <p:cond delay="17000"/>
                            </p:stCondLst>
                            <p:childTnLst>
                              <p:par>
                                <p:cTn id="141" presetID="9" presetClass="entr" presetSubtype="0" fill="hold" grpId="0" nodeType="afterEffect">
                                  <p:stCondLst>
                                    <p:cond delay="0"/>
                                  </p:stCondLst>
                                  <p:childTnLst>
                                    <p:set>
                                      <p:cBhvr>
                                        <p:cTn id="142" dur="1" fill="hold">
                                          <p:stCondLst>
                                            <p:cond delay="0"/>
                                          </p:stCondLst>
                                        </p:cTn>
                                        <p:tgtEl>
                                          <p:spTgt spid="924709"/>
                                        </p:tgtEl>
                                        <p:attrNameLst>
                                          <p:attrName>style.visibility</p:attrName>
                                        </p:attrNameLst>
                                      </p:cBhvr>
                                      <p:to>
                                        <p:strVal val="visible"/>
                                      </p:to>
                                    </p:set>
                                    <p:animEffect transition="in" filter="dissolve">
                                      <p:cBhvr>
                                        <p:cTn id="143" dur="500"/>
                                        <p:tgtEl>
                                          <p:spTgt spid="924709"/>
                                        </p:tgtEl>
                                      </p:cBhvr>
                                    </p:animEffect>
                                  </p:childTnLst>
                                </p:cTn>
                              </p:par>
                            </p:childTnLst>
                          </p:cTn>
                        </p:par>
                        <p:par>
                          <p:cTn id="144" fill="hold">
                            <p:stCondLst>
                              <p:cond delay="17500"/>
                            </p:stCondLst>
                            <p:childTnLst>
                              <p:par>
                                <p:cTn id="145" presetID="9" presetClass="entr" presetSubtype="0" fill="hold" grpId="0" nodeType="afterEffect">
                                  <p:stCondLst>
                                    <p:cond delay="0"/>
                                  </p:stCondLst>
                                  <p:childTnLst>
                                    <p:set>
                                      <p:cBhvr>
                                        <p:cTn id="146" dur="1" fill="hold">
                                          <p:stCondLst>
                                            <p:cond delay="0"/>
                                          </p:stCondLst>
                                        </p:cTn>
                                        <p:tgtEl>
                                          <p:spTgt spid="924710"/>
                                        </p:tgtEl>
                                        <p:attrNameLst>
                                          <p:attrName>style.visibility</p:attrName>
                                        </p:attrNameLst>
                                      </p:cBhvr>
                                      <p:to>
                                        <p:strVal val="visible"/>
                                      </p:to>
                                    </p:set>
                                    <p:animEffect transition="in" filter="dissolve">
                                      <p:cBhvr>
                                        <p:cTn id="147" dur="500"/>
                                        <p:tgtEl>
                                          <p:spTgt spid="924710"/>
                                        </p:tgtEl>
                                      </p:cBhvr>
                                    </p:animEffect>
                                  </p:childTnLst>
                                </p:cTn>
                              </p:par>
                            </p:childTnLst>
                          </p:cTn>
                        </p:par>
                        <p:par>
                          <p:cTn id="148" fill="hold">
                            <p:stCondLst>
                              <p:cond delay="18000"/>
                            </p:stCondLst>
                            <p:childTnLst>
                              <p:par>
                                <p:cTn id="149" presetID="9" presetClass="entr" presetSubtype="0" fill="hold" grpId="0" nodeType="afterEffect">
                                  <p:stCondLst>
                                    <p:cond delay="0"/>
                                  </p:stCondLst>
                                  <p:childTnLst>
                                    <p:set>
                                      <p:cBhvr>
                                        <p:cTn id="150" dur="1" fill="hold">
                                          <p:stCondLst>
                                            <p:cond delay="0"/>
                                          </p:stCondLst>
                                        </p:cTn>
                                        <p:tgtEl>
                                          <p:spTgt spid="924711"/>
                                        </p:tgtEl>
                                        <p:attrNameLst>
                                          <p:attrName>style.visibility</p:attrName>
                                        </p:attrNameLst>
                                      </p:cBhvr>
                                      <p:to>
                                        <p:strVal val="visible"/>
                                      </p:to>
                                    </p:set>
                                    <p:animEffect transition="in" filter="dissolve">
                                      <p:cBhvr>
                                        <p:cTn id="151" dur="500"/>
                                        <p:tgtEl>
                                          <p:spTgt spid="924711"/>
                                        </p:tgtEl>
                                      </p:cBhvr>
                                    </p:animEffect>
                                  </p:childTnLst>
                                </p:cTn>
                              </p:par>
                            </p:childTnLst>
                          </p:cTn>
                        </p:par>
                        <p:par>
                          <p:cTn id="152" fill="hold">
                            <p:stCondLst>
                              <p:cond delay="18500"/>
                            </p:stCondLst>
                            <p:childTnLst>
                              <p:par>
                                <p:cTn id="153" presetID="9" presetClass="entr" presetSubtype="0" fill="hold" grpId="0" nodeType="afterEffect">
                                  <p:stCondLst>
                                    <p:cond delay="0"/>
                                  </p:stCondLst>
                                  <p:childTnLst>
                                    <p:set>
                                      <p:cBhvr>
                                        <p:cTn id="154" dur="1" fill="hold">
                                          <p:stCondLst>
                                            <p:cond delay="0"/>
                                          </p:stCondLst>
                                        </p:cTn>
                                        <p:tgtEl>
                                          <p:spTgt spid="924712"/>
                                        </p:tgtEl>
                                        <p:attrNameLst>
                                          <p:attrName>style.visibility</p:attrName>
                                        </p:attrNameLst>
                                      </p:cBhvr>
                                      <p:to>
                                        <p:strVal val="visible"/>
                                      </p:to>
                                    </p:set>
                                    <p:animEffect transition="in" filter="dissolve">
                                      <p:cBhvr>
                                        <p:cTn id="155" dur="500"/>
                                        <p:tgtEl>
                                          <p:spTgt spid="924712"/>
                                        </p:tgtEl>
                                      </p:cBhvr>
                                    </p:animEffect>
                                  </p:childTnLst>
                                </p:cTn>
                              </p:par>
                            </p:childTnLst>
                          </p:cTn>
                        </p:par>
                        <p:par>
                          <p:cTn id="156" fill="hold">
                            <p:stCondLst>
                              <p:cond delay="19000"/>
                            </p:stCondLst>
                            <p:childTnLst>
                              <p:par>
                                <p:cTn id="157" presetID="9" presetClass="entr" presetSubtype="0" fill="hold" grpId="0" nodeType="afterEffect">
                                  <p:stCondLst>
                                    <p:cond delay="0"/>
                                  </p:stCondLst>
                                  <p:childTnLst>
                                    <p:set>
                                      <p:cBhvr>
                                        <p:cTn id="158" dur="1" fill="hold">
                                          <p:stCondLst>
                                            <p:cond delay="0"/>
                                          </p:stCondLst>
                                        </p:cTn>
                                        <p:tgtEl>
                                          <p:spTgt spid="924713"/>
                                        </p:tgtEl>
                                        <p:attrNameLst>
                                          <p:attrName>style.visibility</p:attrName>
                                        </p:attrNameLst>
                                      </p:cBhvr>
                                      <p:to>
                                        <p:strVal val="visible"/>
                                      </p:to>
                                    </p:set>
                                    <p:animEffect transition="in" filter="dissolve">
                                      <p:cBhvr>
                                        <p:cTn id="159" dur="500"/>
                                        <p:tgtEl>
                                          <p:spTgt spid="924713"/>
                                        </p:tgtEl>
                                      </p:cBhvr>
                                    </p:animEffect>
                                  </p:childTnLst>
                                </p:cTn>
                              </p:par>
                            </p:childTnLst>
                          </p:cTn>
                        </p:par>
                        <p:par>
                          <p:cTn id="160" fill="hold">
                            <p:stCondLst>
                              <p:cond delay="19500"/>
                            </p:stCondLst>
                            <p:childTnLst>
                              <p:par>
                                <p:cTn id="161" presetID="9" presetClass="entr" presetSubtype="0" fill="hold" grpId="0" nodeType="afterEffect">
                                  <p:stCondLst>
                                    <p:cond delay="0"/>
                                  </p:stCondLst>
                                  <p:childTnLst>
                                    <p:set>
                                      <p:cBhvr>
                                        <p:cTn id="162" dur="1" fill="hold">
                                          <p:stCondLst>
                                            <p:cond delay="0"/>
                                          </p:stCondLst>
                                        </p:cTn>
                                        <p:tgtEl>
                                          <p:spTgt spid="924714"/>
                                        </p:tgtEl>
                                        <p:attrNameLst>
                                          <p:attrName>style.visibility</p:attrName>
                                        </p:attrNameLst>
                                      </p:cBhvr>
                                      <p:to>
                                        <p:strVal val="visible"/>
                                      </p:to>
                                    </p:set>
                                    <p:animEffect transition="in" filter="dissolve">
                                      <p:cBhvr>
                                        <p:cTn id="163" dur="500"/>
                                        <p:tgtEl>
                                          <p:spTgt spid="924714"/>
                                        </p:tgtEl>
                                      </p:cBhvr>
                                    </p:animEffect>
                                  </p:childTnLst>
                                </p:cTn>
                              </p:par>
                            </p:childTnLst>
                          </p:cTn>
                        </p:par>
                        <p:par>
                          <p:cTn id="164" fill="hold">
                            <p:stCondLst>
                              <p:cond delay="20000"/>
                            </p:stCondLst>
                            <p:childTnLst>
                              <p:par>
                                <p:cTn id="165" presetID="9" presetClass="entr" presetSubtype="0" fill="hold" grpId="0" nodeType="afterEffect">
                                  <p:stCondLst>
                                    <p:cond delay="0"/>
                                  </p:stCondLst>
                                  <p:childTnLst>
                                    <p:set>
                                      <p:cBhvr>
                                        <p:cTn id="166" dur="1" fill="hold">
                                          <p:stCondLst>
                                            <p:cond delay="0"/>
                                          </p:stCondLst>
                                        </p:cTn>
                                        <p:tgtEl>
                                          <p:spTgt spid="924715"/>
                                        </p:tgtEl>
                                        <p:attrNameLst>
                                          <p:attrName>style.visibility</p:attrName>
                                        </p:attrNameLst>
                                      </p:cBhvr>
                                      <p:to>
                                        <p:strVal val="visible"/>
                                      </p:to>
                                    </p:set>
                                    <p:animEffect transition="in" filter="dissolve">
                                      <p:cBhvr>
                                        <p:cTn id="167" dur="500"/>
                                        <p:tgtEl>
                                          <p:spTgt spid="924715"/>
                                        </p:tgtEl>
                                      </p:cBhvr>
                                    </p:animEffect>
                                  </p:childTnLst>
                                </p:cTn>
                              </p:par>
                            </p:childTnLst>
                          </p:cTn>
                        </p:par>
                        <p:par>
                          <p:cTn id="168" fill="hold">
                            <p:stCondLst>
                              <p:cond delay="20500"/>
                            </p:stCondLst>
                            <p:childTnLst>
                              <p:par>
                                <p:cTn id="169" presetID="9" presetClass="entr" presetSubtype="0" fill="hold" grpId="0" nodeType="afterEffect">
                                  <p:stCondLst>
                                    <p:cond delay="0"/>
                                  </p:stCondLst>
                                  <p:childTnLst>
                                    <p:set>
                                      <p:cBhvr>
                                        <p:cTn id="170" dur="1" fill="hold">
                                          <p:stCondLst>
                                            <p:cond delay="0"/>
                                          </p:stCondLst>
                                        </p:cTn>
                                        <p:tgtEl>
                                          <p:spTgt spid="924716"/>
                                        </p:tgtEl>
                                        <p:attrNameLst>
                                          <p:attrName>style.visibility</p:attrName>
                                        </p:attrNameLst>
                                      </p:cBhvr>
                                      <p:to>
                                        <p:strVal val="visible"/>
                                      </p:to>
                                    </p:set>
                                    <p:animEffect transition="in" filter="dissolve">
                                      <p:cBhvr>
                                        <p:cTn id="171" dur="500"/>
                                        <p:tgtEl>
                                          <p:spTgt spid="924716"/>
                                        </p:tgtEl>
                                      </p:cBhvr>
                                    </p:animEffect>
                                  </p:childTnLst>
                                </p:cTn>
                              </p:par>
                            </p:childTnLst>
                          </p:cTn>
                        </p:par>
                        <p:par>
                          <p:cTn id="172" fill="hold">
                            <p:stCondLst>
                              <p:cond delay="21000"/>
                            </p:stCondLst>
                            <p:childTnLst>
                              <p:par>
                                <p:cTn id="173" presetID="9" presetClass="entr" presetSubtype="0" fill="hold" grpId="0" nodeType="afterEffect">
                                  <p:stCondLst>
                                    <p:cond delay="0"/>
                                  </p:stCondLst>
                                  <p:childTnLst>
                                    <p:set>
                                      <p:cBhvr>
                                        <p:cTn id="174" dur="1" fill="hold">
                                          <p:stCondLst>
                                            <p:cond delay="0"/>
                                          </p:stCondLst>
                                        </p:cTn>
                                        <p:tgtEl>
                                          <p:spTgt spid="924717"/>
                                        </p:tgtEl>
                                        <p:attrNameLst>
                                          <p:attrName>style.visibility</p:attrName>
                                        </p:attrNameLst>
                                      </p:cBhvr>
                                      <p:to>
                                        <p:strVal val="visible"/>
                                      </p:to>
                                    </p:set>
                                    <p:animEffect transition="in" filter="dissolve">
                                      <p:cBhvr>
                                        <p:cTn id="175" dur="500"/>
                                        <p:tgtEl>
                                          <p:spTgt spid="924717"/>
                                        </p:tgtEl>
                                      </p:cBhvr>
                                    </p:animEffect>
                                  </p:childTnLst>
                                </p:cTn>
                              </p:par>
                            </p:childTnLst>
                          </p:cTn>
                        </p:par>
                        <p:par>
                          <p:cTn id="176" fill="hold">
                            <p:stCondLst>
                              <p:cond delay="21500"/>
                            </p:stCondLst>
                            <p:childTnLst>
                              <p:par>
                                <p:cTn id="177" presetID="9" presetClass="entr" presetSubtype="0" fill="hold" grpId="0" nodeType="afterEffect">
                                  <p:stCondLst>
                                    <p:cond delay="0"/>
                                  </p:stCondLst>
                                  <p:childTnLst>
                                    <p:set>
                                      <p:cBhvr>
                                        <p:cTn id="178" dur="1" fill="hold">
                                          <p:stCondLst>
                                            <p:cond delay="0"/>
                                          </p:stCondLst>
                                        </p:cTn>
                                        <p:tgtEl>
                                          <p:spTgt spid="924718"/>
                                        </p:tgtEl>
                                        <p:attrNameLst>
                                          <p:attrName>style.visibility</p:attrName>
                                        </p:attrNameLst>
                                      </p:cBhvr>
                                      <p:to>
                                        <p:strVal val="visible"/>
                                      </p:to>
                                    </p:set>
                                    <p:animEffect transition="in" filter="dissolve">
                                      <p:cBhvr>
                                        <p:cTn id="179" dur="500"/>
                                        <p:tgtEl>
                                          <p:spTgt spid="924718"/>
                                        </p:tgtEl>
                                      </p:cBhvr>
                                    </p:animEffect>
                                  </p:childTnLst>
                                </p:cTn>
                              </p:par>
                            </p:childTnLst>
                          </p:cTn>
                        </p:par>
                        <p:par>
                          <p:cTn id="180" fill="hold">
                            <p:stCondLst>
                              <p:cond delay="22000"/>
                            </p:stCondLst>
                            <p:childTnLst>
                              <p:par>
                                <p:cTn id="181" presetID="9" presetClass="entr" presetSubtype="0" fill="hold" grpId="0" nodeType="afterEffect">
                                  <p:stCondLst>
                                    <p:cond delay="0"/>
                                  </p:stCondLst>
                                  <p:childTnLst>
                                    <p:set>
                                      <p:cBhvr>
                                        <p:cTn id="182" dur="1" fill="hold">
                                          <p:stCondLst>
                                            <p:cond delay="0"/>
                                          </p:stCondLst>
                                        </p:cTn>
                                        <p:tgtEl>
                                          <p:spTgt spid="924719"/>
                                        </p:tgtEl>
                                        <p:attrNameLst>
                                          <p:attrName>style.visibility</p:attrName>
                                        </p:attrNameLst>
                                      </p:cBhvr>
                                      <p:to>
                                        <p:strVal val="visible"/>
                                      </p:to>
                                    </p:set>
                                    <p:animEffect transition="in" filter="dissolve">
                                      <p:cBhvr>
                                        <p:cTn id="183" dur="500"/>
                                        <p:tgtEl>
                                          <p:spTgt spid="924719"/>
                                        </p:tgtEl>
                                      </p:cBhvr>
                                    </p:animEffect>
                                  </p:childTnLst>
                                </p:cTn>
                              </p:par>
                            </p:childTnLst>
                          </p:cTn>
                        </p:par>
                        <p:par>
                          <p:cTn id="184" fill="hold">
                            <p:stCondLst>
                              <p:cond delay="22500"/>
                            </p:stCondLst>
                            <p:childTnLst>
                              <p:par>
                                <p:cTn id="185" presetID="9" presetClass="entr" presetSubtype="0" fill="hold" grpId="0" nodeType="afterEffect">
                                  <p:stCondLst>
                                    <p:cond delay="0"/>
                                  </p:stCondLst>
                                  <p:childTnLst>
                                    <p:set>
                                      <p:cBhvr>
                                        <p:cTn id="186" dur="1" fill="hold">
                                          <p:stCondLst>
                                            <p:cond delay="0"/>
                                          </p:stCondLst>
                                        </p:cTn>
                                        <p:tgtEl>
                                          <p:spTgt spid="924720"/>
                                        </p:tgtEl>
                                        <p:attrNameLst>
                                          <p:attrName>style.visibility</p:attrName>
                                        </p:attrNameLst>
                                      </p:cBhvr>
                                      <p:to>
                                        <p:strVal val="visible"/>
                                      </p:to>
                                    </p:set>
                                    <p:animEffect transition="in" filter="dissolve">
                                      <p:cBhvr>
                                        <p:cTn id="187" dur="500"/>
                                        <p:tgtEl>
                                          <p:spTgt spid="924720"/>
                                        </p:tgtEl>
                                      </p:cBhvr>
                                    </p:animEffect>
                                  </p:childTnLst>
                                </p:cTn>
                              </p:par>
                            </p:childTnLst>
                          </p:cTn>
                        </p:par>
                        <p:par>
                          <p:cTn id="188" fill="hold">
                            <p:stCondLst>
                              <p:cond delay="23000"/>
                            </p:stCondLst>
                            <p:childTnLst>
                              <p:par>
                                <p:cTn id="189" presetID="9" presetClass="entr" presetSubtype="0" fill="hold" grpId="0" nodeType="afterEffect">
                                  <p:stCondLst>
                                    <p:cond delay="0"/>
                                  </p:stCondLst>
                                  <p:childTnLst>
                                    <p:set>
                                      <p:cBhvr>
                                        <p:cTn id="190" dur="1" fill="hold">
                                          <p:stCondLst>
                                            <p:cond delay="0"/>
                                          </p:stCondLst>
                                        </p:cTn>
                                        <p:tgtEl>
                                          <p:spTgt spid="924721"/>
                                        </p:tgtEl>
                                        <p:attrNameLst>
                                          <p:attrName>style.visibility</p:attrName>
                                        </p:attrNameLst>
                                      </p:cBhvr>
                                      <p:to>
                                        <p:strVal val="visible"/>
                                      </p:to>
                                    </p:set>
                                    <p:animEffect transition="in" filter="dissolve">
                                      <p:cBhvr>
                                        <p:cTn id="191" dur="500"/>
                                        <p:tgtEl>
                                          <p:spTgt spid="924721"/>
                                        </p:tgtEl>
                                      </p:cBhvr>
                                    </p:animEffect>
                                  </p:childTnLst>
                                </p:cTn>
                              </p:par>
                            </p:childTnLst>
                          </p:cTn>
                        </p:par>
                        <p:par>
                          <p:cTn id="192" fill="hold">
                            <p:stCondLst>
                              <p:cond delay="23500"/>
                            </p:stCondLst>
                            <p:childTnLst>
                              <p:par>
                                <p:cTn id="193" presetID="9" presetClass="entr" presetSubtype="0" fill="hold" grpId="0" nodeType="afterEffect">
                                  <p:stCondLst>
                                    <p:cond delay="0"/>
                                  </p:stCondLst>
                                  <p:childTnLst>
                                    <p:set>
                                      <p:cBhvr>
                                        <p:cTn id="194" dur="1" fill="hold">
                                          <p:stCondLst>
                                            <p:cond delay="0"/>
                                          </p:stCondLst>
                                        </p:cTn>
                                        <p:tgtEl>
                                          <p:spTgt spid="924722"/>
                                        </p:tgtEl>
                                        <p:attrNameLst>
                                          <p:attrName>style.visibility</p:attrName>
                                        </p:attrNameLst>
                                      </p:cBhvr>
                                      <p:to>
                                        <p:strVal val="visible"/>
                                      </p:to>
                                    </p:set>
                                    <p:animEffect transition="in" filter="dissolve">
                                      <p:cBhvr>
                                        <p:cTn id="195" dur="500"/>
                                        <p:tgtEl>
                                          <p:spTgt spid="924722"/>
                                        </p:tgtEl>
                                      </p:cBhvr>
                                    </p:animEffect>
                                  </p:childTnLst>
                                </p:cTn>
                              </p:par>
                            </p:childTnLst>
                          </p:cTn>
                        </p:par>
                        <p:par>
                          <p:cTn id="196" fill="hold">
                            <p:stCondLst>
                              <p:cond delay="24000"/>
                            </p:stCondLst>
                            <p:childTnLst>
                              <p:par>
                                <p:cTn id="197" presetID="9" presetClass="entr" presetSubtype="0" fill="hold" grpId="0" nodeType="afterEffect">
                                  <p:stCondLst>
                                    <p:cond delay="0"/>
                                  </p:stCondLst>
                                  <p:childTnLst>
                                    <p:set>
                                      <p:cBhvr>
                                        <p:cTn id="198" dur="1" fill="hold">
                                          <p:stCondLst>
                                            <p:cond delay="0"/>
                                          </p:stCondLst>
                                        </p:cTn>
                                        <p:tgtEl>
                                          <p:spTgt spid="924723"/>
                                        </p:tgtEl>
                                        <p:attrNameLst>
                                          <p:attrName>style.visibility</p:attrName>
                                        </p:attrNameLst>
                                      </p:cBhvr>
                                      <p:to>
                                        <p:strVal val="visible"/>
                                      </p:to>
                                    </p:set>
                                    <p:animEffect transition="in" filter="dissolve">
                                      <p:cBhvr>
                                        <p:cTn id="199" dur="500"/>
                                        <p:tgtEl>
                                          <p:spTgt spid="924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674" grpId="0" animBg="1"/>
      <p:bldP spid="924676" grpId="0" animBg="1"/>
      <p:bldP spid="924677" grpId="0" animBg="1"/>
      <p:bldP spid="924678" grpId="0" animBg="1"/>
      <p:bldP spid="924679" grpId="0" animBg="1"/>
      <p:bldP spid="924680" grpId="0" animBg="1"/>
      <p:bldP spid="924681" grpId="0" animBg="1"/>
      <p:bldP spid="924682" grpId="0" animBg="1"/>
      <p:bldP spid="924683" grpId="0" animBg="1"/>
      <p:bldP spid="924684" grpId="0" animBg="1"/>
      <p:bldP spid="924685" grpId="0" animBg="1"/>
      <p:bldP spid="924686" grpId="0" animBg="1"/>
      <p:bldP spid="924687" grpId="0" animBg="1"/>
      <p:bldP spid="924688" grpId="0" animBg="1"/>
      <p:bldP spid="924689" grpId="0" animBg="1"/>
      <p:bldP spid="924690" grpId="0" animBg="1"/>
      <p:bldP spid="924691" grpId="0" animBg="1"/>
      <p:bldP spid="924692" grpId="0" animBg="1"/>
      <p:bldP spid="924693" grpId="0" animBg="1"/>
      <p:bldP spid="924694" grpId="0" animBg="1"/>
      <p:bldP spid="924695" grpId="0" animBg="1"/>
      <p:bldP spid="924696" grpId="0" animBg="1"/>
      <p:bldP spid="924697" grpId="0" animBg="1"/>
      <p:bldP spid="924698" grpId="0" animBg="1"/>
      <p:bldP spid="924699" grpId="0" animBg="1"/>
      <p:bldP spid="924700" grpId="0" animBg="1"/>
      <p:bldP spid="924701" grpId="0" animBg="1"/>
      <p:bldP spid="924702" grpId="0" animBg="1"/>
      <p:bldP spid="924703" grpId="0" animBg="1"/>
      <p:bldP spid="924704" grpId="0" animBg="1"/>
      <p:bldP spid="924705" grpId="0" animBg="1"/>
      <p:bldP spid="924706" grpId="0" animBg="1"/>
      <p:bldP spid="924707" grpId="0" animBg="1"/>
      <p:bldP spid="924708" grpId="0" animBg="1"/>
      <p:bldP spid="924709" grpId="0" animBg="1"/>
      <p:bldP spid="924710" grpId="0" animBg="1"/>
      <p:bldP spid="924711" grpId="0" animBg="1"/>
      <p:bldP spid="924712" grpId="0" animBg="1"/>
      <p:bldP spid="924713" grpId="0" animBg="1"/>
      <p:bldP spid="924714" grpId="0" animBg="1"/>
      <p:bldP spid="924715" grpId="0" animBg="1"/>
      <p:bldP spid="924716" grpId="0" animBg="1"/>
      <p:bldP spid="924717" grpId="0" animBg="1"/>
      <p:bldP spid="924718" grpId="0" animBg="1"/>
      <p:bldP spid="924719" grpId="0" animBg="1"/>
      <p:bldP spid="924720" grpId="0" animBg="1"/>
      <p:bldP spid="924721" grpId="0" animBg="1"/>
      <p:bldP spid="924722" grpId="0" animBg="1"/>
      <p:bldP spid="92472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CA62D47D-B4D5-4CF5-AF04-B9B64A22EEFD}" type="slidenum">
              <a:rPr lang="en-US"/>
              <a:pPr algn="r" eaLnBrk="0" hangingPunct="0">
                <a:spcBef>
                  <a:spcPct val="0"/>
                </a:spcBef>
                <a:buClrTx/>
              </a:pPr>
              <a:t>29</a:t>
            </a:fld>
            <a:endParaRPr lang="en-US"/>
          </a:p>
        </p:txBody>
      </p:sp>
      <p:sp>
        <p:nvSpPr>
          <p:cNvPr id="25603" name="Rectangle 2"/>
          <p:cNvSpPr>
            <a:spLocks noGrp="1" noChangeArrowheads="1"/>
          </p:cNvSpPr>
          <p:nvPr>
            <p:ph type="title" idx="4294967295"/>
          </p:nvPr>
        </p:nvSpPr>
        <p:spPr/>
        <p:txBody>
          <a:bodyPr/>
          <a:lstStyle/>
          <a:p>
            <a:pPr eaLnBrk="1" hangingPunct="1"/>
            <a:r>
              <a:rPr lang="en-US" smtClean="0"/>
              <a:t>Variables</a:t>
            </a:r>
          </a:p>
        </p:txBody>
      </p:sp>
      <p:sp>
        <p:nvSpPr>
          <p:cNvPr id="25604" name="Rectangle 3"/>
          <p:cNvSpPr>
            <a:spLocks noGrp="1" noChangeArrowheads="1"/>
          </p:cNvSpPr>
          <p:nvPr>
            <p:ph type="body" idx="4294967295"/>
          </p:nvPr>
        </p:nvSpPr>
        <p:spPr/>
        <p:txBody>
          <a:bodyPr lIns="90488" tIns="44450" rIns="90488" bIns="44450"/>
          <a:lstStyle/>
          <a:p>
            <a:pPr eaLnBrk="1" hangingPunct="1"/>
            <a:r>
              <a:rPr lang="en-GB" smtClean="0"/>
              <a:t>A named storage location used to represent data that can be changed while the program is running</a:t>
            </a:r>
          </a:p>
          <a:p>
            <a:pPr eaLnBrk="1" hangingPunct="1"/>
            <a:r>
              <a:rPr lang="en-US" smtClean="0"/>
              <a:t>Declaration specifies a variable's properties like its data type and identifier name</a:t>
            </a:r>
          </a:p>
          <a:p>
            <a:pPr eaLnBrk="1" hangingPunct="1"/>
            <a:r>
              <a:rPr lang="en-US" smtClean="0"/>
              <a:t>Basic variable declaration in Java:</a:t>
            </a:r>
          </a:p>
          <a:p>
            <a:pPr eaLnBrk="1" hangingPunct="1">
              <a:buFontTx/>
              <a:buNone/>
            </a:pPr>
            <a:r>
              <a:rPr lang="en-US" sz="3100" i="1" smtClean="0"/>
              <a:t>	</a:t>
            </a:r>
            <a:endParaRPr lang="en-US" sz="1300" i="1" smtClean="0"/>
          </a:p>
          <a:p>
            <a:pPr eaLnBrk="1" hangingPunct="1">
              <a:buFontTx/>
              <a:buNone/>
            </a:pPr>
            <a:r>
              <a:rPr lang="en-US" sz="1900" i="1" smtClean="0">
                <a:solidFill>
                  <a:srgbClr val="B2B2B2"/>
                </a:solidFill>
              </a:rPr>
              <a:t>	</a:t>
            </a:r>
            <a:endParaRPr lang="en-US" sz="1300" i="1" smtClean="0"/>
          </a:p>
        </p:txBody>
      </p:sp>
      <p:sp>
        <p:nvSpPr>
          <p:cNvPr id="25605" name="Rectangle 5"/>
          <p:cNvSpPr>
            <a:spLocks noChangeArrowheads="1"/>
          </p:cNvSpPr>
          <p:nvPr/>
        </p:nvSpPr>
        <p:spPr bwMode="auto">
          <a:xfrm>
            <a:off x="1187450" y="4722834"/>
            <a:ext cx="5619750" cy="1849438"/>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lgn="l"/>
            <a:r>
              <a:rPr lang="en-US" sz="1600" b="1">
                <a:solidFill>
                  <a:srgbClr val="000000"/>
                </a:solidFill>
              </a:rPr>
              <a:t>Syntax: 	     	&lt;data  type&gt;   &lt;identifier_name&gt;;</a:t>
            </a:r>
          </a:p>
          <a:p>
            <a:pPr marL="342900" indent="-342900" algn="l"/>
            <a:endParaRPr lang="en-US" sz="1600" b="1">
              <a:solidFill>
                <a:srgbClr val="000000"/>
              </a:solidFill>
            </a:endParaRPr>
          </a:p>
          <a:p>
            <a:pPr marL="342900" indent="-342900" algn="l"/>
            <a:r>
              <a:rPr lang="en-US" sz="1600" b="1">
                <a:solidFill>
                  <a:srgbClr val="000000"/>
                </a:solidFill>
              </a:rPr>
              <a:t>Examples:	int   myInteger;</a:t>
            </a:r>
          </a:p>
          <a:p>
            <a:pPr marL="342900" indent="-342900" algn="l"/>
            <a:r>
              <a:rPr lang="en-US" sz="1600" b="1">
                <a:solidFill>
                  <a:srgbClr val="000000"/>
                </a:solidFill>
              </a:rPr>
              <a:t>			String   myFirstName;</a:t>
            </a:r>
          </a:p>
          <a:p>
            <a:pPr marL="342900" indent="-342900" algn="l"/>
            <a:r>
              <a:rPr lang="en-US" sz="1600" b="1">
                <a:solidFill>
                  <a:srgbClr val="000000"/>
                </a:solidFill>
              </a:rPr>
              <a:t>			Date   theDateToday;</a:t>
            </a:r>
          </a:p>
          <a:p>
            <a:pPr marL="342900" indent="-342900" algn="l"/>
            <a:endParaRPr lang="en-US" sz="1600" b="1"/>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2A9C2A1-BF21-4078-AF19-9C5672AF70AB}" type="slidenum">
              <a:rPr lang="en-US"/>
              <a:pPr algn="r" eaLnBrk="0" hangingPunct="0">
                <a:spcBef>
                  <a:spcPct val="0"/>
                </a:spcBef>
                <a:buClrTx/>
              </a:pPr>
              <a:t>3</a:t>
            </a:fld>
            <a:endParaRPr lang="en-US"/>
          </a:p>
        </p:txBody>
      </p:sp>
      <p:sp>
        <p:nvSpPr>
          <p:cNvPr id="15363" name="Rectangle 2"/>
          <p:cNvSpPr>
            <a:spLocks noGrp="1" noChangeArrowheads="1"/>
          </p:cNvSpPr>
          <p:nvPr>
            <p:ph type="title" idx="4294967295"/>
          </p:nvPr>
        </p:nvSpPr>
        <p:spPr/>
        <p:txBody>
          <a:bodyPr/>
          <a:lstStyle/>
          <a:p>
            <a:pPr eaLnBrk="1" hangingPunct="1"/>
            <a:r>
              <a:rPr lang="en-US" smtClean="0"/>
              <a:t>The Java Technology Platform</a:t>
            </a:r>
          </a:p>
        </p:txBody>
      </p:sp>
      <p:sp>
        <p:nvSpPr>
          <p:cNvPr id="15364" name="Rectangle 3"/>
          <p:cNvSpPr>
            <a:spLocks noGrp="1" noChangeArrowheads="1"/>
          </p:cNvSpPr>
          <p:nvPr>
            <p:ph type="body" idx="4294967295"/>
          </p:nvPr>
        </p:nvSpPr>
        <p:spPr/>
        <p:txBody>
          <a:bodyPr lIns="90488" tIns="44450" rIns="90488" bIns="44450">
            <a:normAutofit fontScale="92500" lnSpcReduction="20000"/>
          </a:bodyPr>
          <a:lstStyle/>
          <a:p>
            <a:pPr eaLnBrk="1" hangingPunct="1"/>
            <a:r>
              <a:rPr lang="en-US" smtClean="0"/>
              <a:t>Java applications run on a virtual machine environment that:</a:t>
            </a:r>
          </a:p>
          <a:p>
            <a:pPr lvl="1" eaLnBrk="1" hangingPunct="1"/>
            <a:r>
              <a:rPr lang="en-US" smtClean="0"/>
              <a:t>Isolates the underlying platform</a:t>
            </a:r>
          </a:p>
          <a:p>
            <a:pPr lvl="1" eaLnBrk="1" hangingPunct="1"/>
            <a:r>
              <a:rPr lang="en-US" smtClean="0"/>
              <a:t>Achieves portability and performance </a:t>
            </a:r>
          </a:p>
          <a:p>
            <a:pPr lvl="1" eaLnBrk="1" hangingPunct="1"/>
            <a:r>
              <a:rPr lang="en-US" smtClean="0"/>
              <a:t>Provides security</a:t>
            </a:r>
          </a:p>
          <a:p>
            <a:pPr eaLnBrk="1" hangingPunct="1"/>
            <a:r>
              <a:rPr lang="en-US" smtClean="0"/>
              <a:t>Java source code is written as plain text files (.java) that are compiled as platform independent byte-codes (.class)</a:t>
            </a:r>
          </a:p>
          <a:p>
            <a:pPr eaLnBrk="1" hangingPunct="1"/>
            <a:r>
              <a:rPr lang="en-US" smtClean="0"/>
              <a:t>Java byte-codes are interpreted and executed by the virtual machine that passes the instructions to the actual platform </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540D4C9-2CD0-460E-899F-B144A5FD4622}" type="slidenum">
              <a:rPr lang="en-US"/>
              <a:pPr algn="r" eaLnBrk="0" hangingPunct="0">
                <a:spcBef>
                  <a:spcPct val="0"/>
                </a:spcBef>
                <a:buClrTx/>
              </a:pPr>
              <a:t>30</a:t>
            </a:fld>
            <a:endParaRPr lang="en-US"/>
          </a:p>
        </p:txBody>
      </p:sp>
      <p:sp>
        <p:nvSpPr>
          <p:cNvPr id="26627" name="Rectangle 2"/>
          <p:cNvSpPr>
            <a:spLocks noGrp="1" noChangeArrowheads="1"/>
          </p:cNvSpPr>
          <p:nvPr>
            <p:ph type="title" idx="4294967295"/>
          </p:nvPr>
        </p:nvSpPr>
        <p:spPr/>
        <p:txBody>
          <a:bodyPr/>
          <a:lstStyle/>
          <a:p>
            <a:pPr eaLnBrk="1" hangingPunct="1"/>
            <a:r>
              <a:rPr lang="en-US" smtClean="0"/>
              <a:t>Variables: Initialization</a:t>
            </a:r>
          </a:p>
        </p:txBody>
      </p:sp>
      <p:sp>
        <p:nvSpPr>
          <p:cNvPr id="26628" name="Rectangle 3"/>
          <p:cNvSpPr>
            <a:spLocks noGrp="1" noChangeArrowheads="1"/>
          </p:cNvSpPr>
          <p:nvPr>
            <p:ph type="body" idx="4294967295"/>
          </p:nvPr>
        </p:nvSpPr>
        <p:spPr/>
        <p:txBody>
          <a:bodyPr lIns="90488" tIns="44450" rIns="90488" bIns="44450"/>
          <a:lstStyle/>
          <a:p>
            <a:pPr eaLnBrk="1" hangingPunct="1"/>
            <a:r>
              <a:rPr lang="en-US" smtClean="0"/>
              <a:t>Initializing variables with primitive data type:</a:t>
            </a:r>
          </a:p>
          <a:p>
            <a:pPr eaLnBrk="1" hangingPunct="1">
              <a:buFontTx/>
              <a:buNone/>
            </a:pPr>
            <a:r>
              <a:rPr lang="en-US" smtClean="0"/>
              <a:t>	</a:t>
            </a:r>
          </a:p>
          <a:p>
            <a:pPr eaLnBrk="1" hangingPunct="1">
              <a:buFontTx/>
              <a:buNone/>
            </a:pPr>
            <a:endParaRPr lang="en-US" smtClean="0"/>
          </a:p>
          <a:p>
            <a:pPr eaLnBrk="1" hangingPunct="1">
              <a:buFontTx/>
              <a:buNone/>
            </a:pPr>
            <a:endParaRPr lang="en-US" sz="1300" i="1" smtClean="0"/>
          </a:p>
          <a:p>
            <a:pPr eaLnBrk="1" hangingPunct="1"/>
            <a:endParaRPr lang="en-US" sz="800" smtClean="0"/>
          </a:p>
          <a:p>
            <a:pPr eaLnBrk="1" hangingPunct="1"/>
            <a:endParaRPr lang="en-US" sz="800" smtClean="0"/>
          </a:p>
          <a:p>
            <a:pPr eaLnBrk="1" hangingPunct="1"/>
            <a:r>
              <a:rPr lang="en-US" smtClean="0"/>
              <a:t>Initializing variables with reference data type:</a:t>
            </a:r>
          </a:p>
          <a:p>
            <a:pPr eaLnBrk="1" hangingPunct="1">
              <a:buFontTx/>
              <a:buNone/>
            </a:pPr>
            <a:r>
              <a:rPr lang="en-US" smtClean="0"/>
              <a:t>	</a:t>
            </a:r>
            <a:endParaRPr lang="en-US" sz="1300" i="1" smtClean="0"/>
          </a:p>
          <a:p>
            <a:pPr eaLnBrk="1" hangingPunct="1"/>
            <a:endParaRPr lang="en-US" i="1" smtClean="0"/>
          </a:p>
          <a:p>
            <a:pPr eaLnBrk="1" hangingPunct="1"/>
            <a:endParaRPr lang="en-US" i="1" smtClean="0"/>
          </a:p>
          <a:p>
            <a:pPr eaLnBrk="1" hangingPunct="1"/>
            <a:endParaRPr lang="en-US" i="1" smtClean="0"/>
          </a:p>
          <a:p>
            <a:pPr eaLnBrk="1" hangingPunct="1"/>
            <a:endParaRPr lang="en-US" i="1" smtClean="0"/>
          </a:p>
        </p:txBody>
      </p:sp>
      <p:sp>
        <p:nvSpPr>
          <p:cNvPr id="26629" name="Rectangle 5"/>
          <p:cNvSpPr>
            <a:spLocks noChangeArrowheads="1"/>
          </p:cNvSpPr>
          <p:nvPr/>
        </p:nvSpPr>
        <p:spPr bwMode="auto">
          <a:xfrm>
            <a:off x="827088" y="2230436"/>
            <a:ext cx="5905500" cy="912812"/>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lgn="l"/>
            <a:endParaRPr lang="en-US" sz="1600" b="1" i="1" dirty="0">
              <a:solidFill>
                <a:srgbClr val="000000"/>
              </a:solidFill>
            </a:endParaRPr>
          </a:p>
          <a:p>
            <a:pPr marL="342900" indent="-342900" algn="l"/>
            <a:r>
              <a:rPr lang="en-US" sz="1600" b="1" i="1" dirty="0">
                <a:solidFill>
                  <a:srgbClr val="000000"/>
                </a:solidFill>
              </a:rPr>
              <a:t>Syntax: 	      &lt;</a:t>
            </a:r>
            <a:r>
              <a:rPr lang="en-US" sz="1600" b="1" i="1" dirty="0" err="1">
                <a:solidFill>
                  <a:srgbClr val="000000"/>
                </a:solidFill>
              </a:rPr>
              <a:t>identifier_name</a:t>
            </a:r>
            <a:r>
              <a:rPr lang="en-US" sz="1600" b="1" i="1" dirty="0">
                <a:solidFill>
                  <a:srgbClr val="000000"/>
                </a:solidFill>
              </a:rPr>
              <a:t>&gt;   =   &lt;</a:t>
            </a:r>
            <a:r>
              <a:rPr lang="en-US" sz="1600" b="1" i="1" dirty="0" err="1">
                <a:solidFill>
                  <a:srgbClr val="000000"/>
                </a:solidFill>
              </a:rPr>
              <a:t>initial_value</a:t>
            </a:r>
            <a:r>
              <a:rPr lang="en-US" sz="1600" b="1" i="1" dirty="0">
                <a:solidFill>
                  <a:srgbClr val="000000"/>
                </a:solidFill>
              </a:rPr>
              <a:t>&gt;;</a:t>
            </a:r>
          </a:p>
          <a:p>
            <a:pPr marL="342900" indent="-342900" algn="l"/>
            <a:r>
              <a:rPr lang="en-US" sz="1600" b="1" i="1" dirty="0">
                <a:solidFill>
                  <a:srgbClr val="000000"/>
                </a:solidFill>
              </a:rPr>
              <a:t>Example:       </a:t>
            </a:r>
            <a:r>
              <a:rPr lang="en-US" sz="1600" b="1" i="1" dirty="0" err="1">
                <a:solidFill>
                  <a:srgbClr val="000000"/>
                </a:solidFill>
              </a:rPr>
              <a:t>myInteger</a:t>
            </a:r>
            <a:r>
              <a:rPr lang="en-US" sz="1600" b="1" i="1" dirty="0">
                <a:solidFill>
                  <a:srgbClr val="000000"/>
                </a:solidFill>
              </a:rPr>
              <a:t>   =   0;</a:t>
            </a:r>
          </a:p>
          <a:p>
            <a:pPr marL="342900" indent="-342900" algn="l"/>
            <a:endParaRPr lang="en-US" sz="1600" b="1" dirty="0"/>
          </a:p>
        </p:txBody>
      </p:sp>
      <p:sp>
        <p:nvSpPr>
          <p:cNvPr id="26630" name="Rectangle 6"/>
          <p:cNvSpPr>
            <a:spLocks noChangeArrowheads="1"/>
          </p:cNvSpPr>
          <p:nvPr/>
        </p:nvSpPr>
        <p:spPr bwMode="auto">
          <a:xfrm>
            <a:off x="827088" y="4657741"/>
            <a:ext cx="5905500" cy="1128713"/>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lgn="l"/>
            <a:endParaRPr lang="en-US" sz="1600" b="1" i="1" dirty="0">
              <a:solidFill>
                <a:srgbClr val="000000"/>
              </a:solidFill>
            </a:endParaRPr>
          </a:p>
          <a:p>
            <a:pPr marL="342900" indent="-342900" algn="l"/>
            <a:endParaRPr lang="en-US" sz="1600" b="1" i="1" dirty="0">
              <a:solidFill>
                <a:srgbClr val="000000"/>
              </a:solidFill>
            </a:endParaRPr>
          </a:p>
          <a:p>
            <a:pPr marL="342900" indent="-342900" algn="l"/>
            <a:r>
              <a:rPr lang="en-US" sz="1600" b="1" i="1" dirty="0">
                <a:solidFill>
                  <a:srgbClr val="000000"/>
                </a:solidFill>
              </a:rPr>
              <a:t>Syntax: 		&lt;</a:t>
            </a:r>
            <a:r>
              <a:rPr lang="en-US" sz="1600" b="1" i="1" dirty="0" err="1">
                <a:solidFill>
                  <a:srgbClr val="000000"/>
                </a:solidFill>
              </a:rPr>
              <a:t>identifier_name</a:t>
            </a:r>
            <a:r>
              <a:rPr lang="en-US" sz="1600" b="1" i="1" dirty="0">
                <a:solidFill>
                  <a:srgbClr val="000000"/>
                </a:solidFill>
              </a:rPr>
              <a:t>&gt;   =    &lt;</a:t>
            </a:r>
            <a:r>
              <a:rPr lang="en-US" sz="1600" b="1" i="1" dirty="0" err="1">
                <a:solidFill>
                  <a:srgbClr val="000000"/>
                </a:solidFill>
              </a:rPr>
              <a:t>initial_value</a:t>
            </a:r>
            <a:r>
              <a:rPr lang="en-US" sz="1600" b="1" i="1" dirty="0">
                <a:solidFill>
                  <a:srgbClr val="000000"/>
                </a:solidFill>
              </a:rPr>
              <a:t>&gt;;</a:t>
            </a:r>
          </a:p>
          <a:p>
            <a:pPr marL="342900" indent="-342900" algn="l"/>
            <a:r>
              <a:rPr lang="en-US" sz="1600" b="1" i="1" dirty="0">
                <a:solidFill>
                  <a:srgbClr val="000000"/>
                </a:solidFill>
              </a:rPr>
              <a:t>Examples:	</a:t>
            </a:r>
            <a:r>
              <a:rPr lang="en-US" sz="1600" b="1" i="1" dirty="0" err="1">
                <a:solidFill>
                  <a:srgbClr val="000000"/>
                </a:solidFill>
              </a:rPr>
              <a:t>myFirstName</a:t>
            </a:r>
            <a:r>
              <a:rPr lang="en-US" sz="1600" b="1" i="1" dirty="0">
                <a:solidFill>
                  <a:srgbClr val="000000"/>
                </a:solidFill>
              </a:rPr>
              <a:t>   =   “Jason”;</a:t>
            </a:r>
          </a:p>
          <a:p>
            <a:pPr marL="342900" indent="-342900" algn="l"/>
            <a:r>
              <a:rPr lang="en-US" sz="1600" b="1" i="1" dirty="0">
                <a:solidFill>
                  <a:srgbClr val="000000"/>
                </a:solidFill>
              </a:rPr>
              <a:t>			</a:t>
            </a:r>
            <a:r>
              <a:rPr lang="en-US" sz="1600" b="1" i="1" dirty="0" err="1">
                <a:solidFill>
                  <a:srgbClr val="000000"/>
                </a:solidFill>
              </a:rPr>
              <a:t>theDateToday</a:t>
            </a:r>
            <a:r>
              <a:rPr lang="en-US" sz="1600" b="1" i="1" dirty="0">
                <a:solidFill>
                  <a:srgbClr val="000000"/>
                </a:solidFill>
              </a:rPr>
              <a:t>   =   new Date( );</a:t>
            </a:r>
          </a:p>
          <a:p>
            <a:pPr marL="342900" indent="-342900" algn="l"/>
            <a:endParaRPr lang="en-US" sz="1600" b="1" i="1" dirty="0">
              <a:solidFill>
                <a:srgbClr val="000000"/>
              </a:solidFill>
            </a:endParaRPr>
          </a:p>
          <a:p>
            <a:pPr marL="342900" indent="-342900" algn="l"/>
            <a:endParaRPr lang="en-US" sz="1600" b="1"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075B594-3CE4-4FE2-9B4D-35CCA4044513}" type="slidenum">
              <a:rPr lang="en-US"/>
              <a:pPr algn="r" eaLnBrk="0" hangingPunct="0">
                <a:spcBef>
                  <a:spcPct val="0"/>
                </a:spcBef>
                <a:buClrTx/>
              </a:pPr>
              <a:t>31</a:t>
            </a:fld>
            <a:endParaRPr lang="en-US"/>
          </a:p>
        </p:txBody>
      </p:sp>
      <p:sp>
        <p:nvSpPr>
          <p:cNvPr id="27651" name="Rectangle 2"/>
          <p:cNvSpPr>
            <a:spLocks noGrp="1" noChangeArrowheads="1"/>
          </p:cNvSpPr>
          <p:nvPr>
            <p:ph type="title" idx="4294967295"/>
          </p:nvPr>
        </p:nvSpPr>
        <p:spPr/>
        <p:txBody>
          <a:bodyPr/>
          <a:lstStyle/>
          <a:p>
            <a:pPr eaLnBrk="1" hangingPunct="1"/>
            <a:r>
              <a:rPr lang="en-US" smtClean="0"/>
              <a:t>Variables: Scope</a:t>
            </a:r>
          </a:p>
        </p:txBody>
      </p:sp>
      <p:sp>
        <p:nvSpPr>
          <p:cNvPr id="27652" name="Rectangle 3"/>
          <p:cNvSpPr>
            <a:spLocks noGrp="1" noChangeArrowheads="1"/>
          </p:cNvSpPr>
          <p:nvPr>
            <p:ph type="body" idx="4294967295"/>
          </p:nvPr>
        </p:nvSpPr>
        <p:spPr/>
        <p:txBody>
          <a:bodyPr lIns="90488" tIns="44450" rIns="90488" bIns="44450"/>
          <a:lstStyle/>
          <a:p>
            <a:pPr eaLnBrk="1" hangingPunct="1"/>
            <a:r>
              <a:rPr lang="en-US" smtClean="0"/>
              <a:t>Refers to portions or sections of a program where the variable has value and is said to be ‘visible’</a:t>
            </a:r>
          </a:p>
          <a:p>
            <a:pPr eaLnBrk="1" hangingPunct="1"/>
            <a:endParaRPr lang="en-US" smtClean="0"/>
          </a:p>
          <a:p>
            <a:pPr eaLnBrk="1" hangingPunct="1"/>
            <a:r>
              <a:rPr lang="en-US" smtClean="0"/>
              <a:t>Types of variables by scope:</a:t>
            </a:r>
          </a:p>
          <a:p>
            <a:pPr lvl="1" eaLnBrk="1" hangingPunct="1"/>
            <a:r>
              <a:rPr lang="en-US" smtClean="0"/>
              <a:t>Class Variables</a:t>
            </a:r>
          </a:p>
          <a:p>
            <a:pPr lvl="1" eaLnBrk="1" hangingPunct="1"/>
            <a:r>
              <a:rPr lang="en-US" smtClean="0"/>
              <a:t>Instance Variables</a:t>
            </a:r>
          </a:p>
          <a:p>
            <a:pPr lvl="1" eaLnBrk="1" hangingPunct="1"/>
            <a:r>
              <a:rPr lang="en-US" smtClean="0"/>
              <a:t>Local Variables</a:t>
            </a:r>
          </a:p>
          <a:p>
            <a:pPr lvl="1" eaLnBrk="1" hangingPunct="1"/>
            <a:endParaRPr lang="en-US"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206B1AE1-F751-4824-8277-C6C583CCF776}" type="slidenum">
              <a:rPr lang="en-US"/>
              <a:pPr algn="r" eaLnBrk="0" hangingPunct="0">
                <a:spcBef>
                  <a:spcPct val="0"/>
                </a:spcBef>
                <a:buClrTx/>
              </a:pPr>
              <a:t>32</a:t>
            </a:fld>
            <a:endParaRPr lang="en-US"/>
          </a:p>
        </p:txBody>
      </p:sp>
      <p:sp>
        <p:nvSpPr>
          <p:cNvPr id="28675" name="Rectangle 2"/>
          <p:cNvSpPr>
            <a:spLocks noChangeArrowheads="1"/>
          </p:cNvSpPr>
          <p:nvPr/>
        </p:nvSpPr>
        <p:spPr bwMode="auto">
          <a:xfrm>
            <a:off x="3779838" y="4313238"/>
            <a:ext cx="5118100" cy="350837"/>
          </a:xfrm>
          <a:prstGeom prst="rect">
            <a:avLst/>
          </a:prstGeom>
          <a:solidFill>
            <a:srgbClr val="C0C0C0">
              <a:alpha val="50195"/>
            </a:srgbClr>
          </a:solidFill>
          <a:ln w="12700" algn="ctr">
            <a:noFill/>
            <a:miter lim="800000"/>
            <a:headEnd/>
            <a:tailEnd/>
          </a:ln>
        </p:spPr>
        <p:txBody>
          <a:bodyPr wrap="none" lIns="90488" tIns="44450" rIns="90488" bIns="44450" anchor="ctr"/>
          <a:lstStyle/>
          <a:p>
            <a:endParaRPr lang="en-PH"/>
          </a:p>
        </p:txBody>
      </p:sp>
      <p:sp>
        <p:nvSpPr>
          <p:cNvPr id="28676" name="Rectangle 3"/>
          <p:cNvSpPr>
            <a:spLocks noChangeArrowheads="1"/>
          </p:cNvSpPr>
          <p:nvPr/>
        </p:nvSpPr>
        <p:spPr bwMode="auto">
          <a:xfrm>
            <a:off x="3779838" y="3111500"/>
            <a:ext cx="5118100" cy="350838"/>
          </a:xfrm>
          <a:prstGeom prst="rect">
            <a:avLst/>
          </a:prstGeom>
          <a:solidFill>
            <a:srgbClr val="C0C0C0">
              <a:alpha val="50195"/>
            </a:srgbClr>
          </a:solidFill>
          <a:ln w="12700" algn="ctr">
            <a:noFill/>
            <a:miter lim="800000"/>
            <a:headEnd/>
            <a:tailEnd/>
          </a:ln>
        </p:spPr>
        <p:txBody>
          <a:bodyPr wrap="none" lIns="90488" tIns="44450" rIns="90488" bIns="44450" anchor="ctr"/>
          <a:lstStyle/>
          <a:p>
            <a:endParaRPr lang="en-PH"/>
          </a:p>
        </p:txBody>
      </p:sp>
      <p:sp>
        <p:nvSpPr>
          <p:cNvPr id="28677" name="Rectangle 4"/>
          <p:cNvSpPr>
            <a:spLocks noChangeArrowheads="1"/>
          </p:cNvSpPr>
          <p:nvPr/>
        </p:nvSpPr>
        <p:spPr bwMode="auto">
          <a:xfrm>
            <a:off x="3779838" y="4765675"/>
            <a:ext cx="5118100" cy="769938"/>
          </a:xfrm>
          <a:prstGeom prst="rect">
            <a:avLst/>
          </a:prstGeom>
          <a:solidFill>
            <a:srgbClr val="C0C0C0">
              <a:alpha val="50195"/>
            </a:srgbClr>
          </a:solidFill>
          <a:ln w="12700" algn="ctr">
            <a:noFill/>
            <a:miter lim="800000"/>
            <a:headEnd/>
            <a:tailEnd/>
          </a:ln>
        </p:spPr>
        <p:txBody>
          <a:bodyPr wrap="none" lIns="90488" tIns="44450" rIns="90488" bIns="44450" anchor="ctr"/>
          <a:lstStyle/>
          <a:p>
            <a:endParaRPr lang="en-PH"/>
          </a:p>
        </p:txBody>
      </p:sp>
      <p:sp>
        <p:nvSpPr>
          <p:cNvPr id="28678" name="Rectangle 5"/>
          <p:cNvSpPr>
            <a:spLocks noGrp="1" noChangeArrowheads="1"/>
          </p:cNvSpPr>
          <p:nvPr>
            <p:ph type="title" idx="4294967295"/>
          </p:nvPr>
        </p:nvSpPr>
        <p:spPr/>
        <p:txBody>
          <a:bodyPr/>
          <a:lstStyle/>
          <a:p>
            <a:pPr eaLnBrk="1" hangingPunct="1"/>
            <a:r>
              <a:rPr lang="en-US" smtClean="0"/>
              <a:t>Variables: Scope</a:t>
            </a:r>
          </a:p>
        </p:txBody>
      </p:sp>
      <p:sp>
        <p:nvSpPr>
          <p:cNvPr id="28679" name="Rectangle 6"/>
          <p:cNvSpPr>
            <a:spLocks noChangeArrowheads="1"/>
          </p:cNvSpPr>
          <p:nvPr/>
        </p:nvSpPr>
        <p:spPr bwMode="auto">
          <a:xfrm>
            <a:off x="3454400" y="1465263"/>
            <a:ext cx="5497513" cy="4873625"/>
          </a:xfrm>
          <a:prstGeom prst="rect">
            <a:avLst/>
          </a:prstGeom>
          <a:noFill/>
          <a:ln w="12700">
            <a:solidFill>
              <a:schemeClr val="tx1"/>
            </a:solidFill>
            <a:miter lim="800000"/>
            <a:headEnd/>
            <a:tailEnd/>
          </a:ln>
        </p:spPr>
        <p:txBody>
          <a:bodyPr lIns="90488" tIns="44450" rIns="90488" bIns="44450"/>
          <a:lstStyle/>
          <a:p>
            <a:pPr marL="342900" indent="-342900" algn="l">
              <a:lnSpc>
                <a:spcPct val="100000"/>
              </a:lnSpc>
            </a:pPr>
            <a:r>
              <a:rPr lang="en-US" sz="1300" b="1">
                <a:solidFill>
                  <a:srgbClr val="660033"/>
                </a:solidFill>
                <a:latin typeface="Courier New" pitchFamily="49" charset="0"/>
              </a:rPr>
              <a:t>package</a:t>
            </a:r>
            <a:r>
              <a:rPr lang="en-US" sz="1300" b="1">
                <a:latin typeface="Courier New" pitchFamily="49" charset="0"/>
              </a:rPr>
              <a:t> test.test1.sample;</a:t>
            </a:r>
          </a:p>
          <a:p>
            <a:pPr marL="342900" indent="-342900" algn="l">
              <a:lnSpc>
                <a:spcPct val="100000"/>
              </a:lnSpc>
            </a:pPr>
            <a:endParaRPr lang="en-US" sz="1300" b="1">
              <a:latin typeface="Courier New" pitchFamily="49" charset="0"/>
            </a:endParaRPr>
          </a:p>
          <a:p>
            <a:pPr marL="342900" indent="-342900" algn="l">
              <a:lnSpc>
                <a:spcPct val="100000"/>
              </a:lnSpc>
            </a:pPr>
            <a:r>
              <a:rPr lang="en-US" sz="1300" b="1">
                <a:solidFill>
                  <a:srgbClr val="660033"/>
                </a:solidFill>
                <a:latin typeface="Courier New" pitchFamily="49" charset="0"/>
              </a:rPr>
              <a:t>public class</a:t>
            </a:r>
            <a:r>
              <a:rPr lang="en-US" sz="1300" b="1">
                <a:latin typeface="Courier New" pitchFamily="49" charset="0"/>
              </a:rPr>
              <a:t> VariableScope {</a:t>
            </a:r>
          </a:p>
          <a:p>
            <a:pPr marL="342900" indent="-342900" algn="l">
              <a:lnSpc>
                <a:spcPct val="100000"/>
              </a:lnSpc>
            </a:pPr>
            <a:r>
              <a:rPr lang="en-US" sz="1300" b="1">
                <a:latin typeface="Courier New" pitchFamily="49" charset="0"/>
              </a:rPr>
              <a:t>	</a:t>
            </a:r>
            <a:r>
              <a:rPr lang="en-US" sz="1300" b="1">
                <a:solidFill>
                  <a:schemeClr val="folHlink"/>
                </a:solidFill>
                <a:latin typeface="Courier New" pitchFamily="49" charset="0"/>
              </a:rPr>
              <a:t>/**</a:t>
            </a:r>
          </a:p>
          <a:p>
            <a:pPr marL="342900" indent="-342900" algn="l">
              <a:lnSpc>
                <a:spcPct val="100000"/>
              </a:lnSpc>
            </a:pPr>
            <a:r>
              <a:rPr lang="en-US" sz="1300" b="1">
                <a:solidFill>
                  <a:schemeClr val="folHlink"/>
                </a:solidFill>
                <a:latin typeface="Courier New" pitchFamily="49" charset="0"/>
              </a:rPr>
              <a:t>	 * @param args</a:t>
            </a:r>
          </a:p>
          <a:p>
            <a:pPr marL="342900" indent="-342900" algn="l">
              <a:lnSpc>
                <a:spcPct val="100000"/>
              </a:lnSpc>
            </a:pPr>
            <a:r>
              <a:rPr lang="en-US" sz="1300" b="1">
                <a:solidFill>
                  <a:schemeClr val="folHlink"/>
                </a:solidFill>
                <a:latin typeface="Courier New" pitchFamily="49" charset="0"/>
              </a:rPr>
              <a:t>	 */</a:t>
            </a:r>
          </a:p>
          <a:p>
            <a:pPr marL="342900" indent="-342900" algn="l">
              <a:lnSpc>
                <a:spcPct val="100000"/>
              </a:lnSpc>
            </a:pPr>
            <a:r>
              <a:rPr lang="en-US" sz="1300" b="1">
                <a:latin typeface="Courier New" pitchFamily="49" charset="0"/>
              </a:rPr>
              <a:t>	</a:t>
            </a:r>
            <a:r>
              <a:rPr lang="en-US" sz="1300" b="1">
                <a:solidFill>
                  <a:srgbClr val="660033"/>
                </a:solidFill>
                <a:latin typeface="Courier New" pitchFamily="49" charset="0"/>
              </a:rPr>
              <a:t>public static</a:t>
            </a:r>
            <a:r>
              <a:rPr lang="en-US" sz="1300" b="1">
                <a:latin typeface="Courier New" pitchFamily="49" charset="0"/>
              </a:rPr>
              <a:t> void main(String[] args) {</a:t>
            </a:r>
          </a:p>
          <a:p>
            <a:pPr marL="342900" indent="-342900" algn="l">
              <a:lnSpc>
                <a:spcPct val="100000"/>
              </a:lnSpc>
            </a:pPr>
            <a:r>
              <a:rPr lang="en-US" sz="1300" b="1">
                <a:latin typeface="Courier New" pitchFamily="49" charset="0"/>
              </a:rPr>
              <a:t>		</a:t>
            </a:r>
            <a:r>
              <a:rPr lang="en-US" sz="1300" b="1">
                <a:solidFill>
                  <a:srgbClr val="660033"/>
                </a:solidFill>
                <a:latin typeface="Courier New" pitchFamily="49" charset="0"/>
              </a:rPr>
              <a:t>String</a:t>
            </a:r>
            <a:r>
              <a:rPr lang="en-US" sz="1300" b="1">
                <a:latin typeface="Courier New" pitchFamily="49" charset="0"/>
              </a:rPr>
              <a:t> aString = “This is a local variable”;</a:t>
            </a:r>
          </a:p>
          <a:p>
            <a:pPr marL="342900" indent="-342900" algn="l">
              <a:lnSpc>
                <a:spcPct val="100000"/>
              </a:lnSpc>
            </a:pPr>
            <a:r>
              <a:rPr lang="en-US" sz="1300" b="1">
                <a:latin typeface="Courier New" pitchFamily="49" charset="0"/>
              </a:rPr>
              <a:t>	}</a:t>
            </a:r>
          </a:p>
          <a:p>
            <a:pPr marL="342900" indent="-342900" algn="l">
              <a:lnSpc>
                <a:spcPct val="100000"/>
              </a:lnSpc>
            </a:pPr>
            <a:r>
              <a:rPr lang="en-US" sz="1300" b="1">
                <a:latin typeface="Courier New" pitchFamily="49" charset="0"/>
              </a:rPr>
              <a:t>}</a:t>
            </a:r>
          </a:p>
          <a:p>
            <a:pPr marL="342900" indent="-342900" algn="l">
              <a:lnSpc>
                <a:spcPct val="100000"/>
              </a:lnSpc>
            </a:pPr>
            <a:endParaRPr lang="en-US" sz="1300" b="1">
              <a:latin typeface="Courier New" pitchFamily="49" charset="0"/>
            </a:endParaRPr>
          </a:p>
          <a:p>
            <a:pPr marL="342900" indent="-342900" algn="l">
              <a:lnSpc>
                <a:spcPct val="100000"/>
              </a:lnSpc>
            </a:pPr>
            <a:r>
              <a:rPr lang="en-US" sz="1300" b="1">
                <a:solidFill>
                  <a:srgbClr val="660033"/>
                </a:solidFill>
                <a:latin typeface="Courier New" pitchFamily="49" charset="0"/>
              </a:rPr>
              <a:t>class</a:t>
            </a:r>
            <a:r>
              <a:rPr lang="en-US" sz="1300" b="1">
                <a:latin typeface="Courier New" pitchFamily="49" charset="0"/>
              </a:rPr>
              <a:t> Employee {</a:t>
            </a:r>
          </a:p>
          <a:p>
            <a:pPr marL="342900" indent="-342900" algn="l">
              <a:lnSpc>
                <a:spcPct val="100000"/>
              </a:lnSpc>
            </a:pPr>
            <a:r>
              <a:rPr lang="en-US" sz="1300" b="1">
                <a:latin typeface="Courier New" pitchFamily="49" charset="0"/>
              </a:rPr>
              <a:t>	</a:t>
            </a:r>
            <a:r>
              <a:rPr lang="en-US" sz="1300" b="1">
                <a:solidFill>
                  <a:srgbClr val="660033"/>
                </a:solidFill>
                <a:latin typeface="Courier New" pitchFamily="49" charset="0"/>
              </a:rPr>
              <a:t>public static int</a:t>
            </a:r>
            <a:r>
              <a:rPr lang="en-US" sz="1300" b="1">
                <a:latin typeface="Courier New" pitchFamily="49" charset="0"/>
              </a:rPr>
              <a:t> totalCount = 0;</a:t>
            </a:r>
          </a:p>
          <a:p>
            <a:pPr marL="342900" indent="-342900" algn="l">
              <a:lnSpc>
                <a:spcPct val="100000"/>
              </a:lnSpc>
              <a:buFontTx/>
              <a:buChar char="•"/>
            </a:pPr>
            <a:endParaRPr lang="en-US" sz="1300" b="1">
              <a:latin typeface="Courier New" pitchFamily="49" charset="0"/>
            </a:endParaRPr>
          </a:p>
          <a:p>
            <a:pPr marL="342900" indent="-342900" algn="l">
              <a:lnSpc>
                <a:spcPct val="100000"/>
              </a:lnSpc>
            </a:pPr>
            <a:r>
              <a:rPr lang="en-US" sz="1300" b="1">
                <a:latin typeface="Courier New" pitchFamily="49" charset="0"/>
              </a:rPr>
              <a:t>	</a:t>
            </a:r>
            <a:r>
              <a:rPr lang="en-US" sz="1300" b="1">
                <a:solidFill>
                  <a:srgbClr val="660033"/>
                </a:solidFill>
                <a:latin typeface="Courier New" pitchFamily="49" charset="0"/>
              </a:rPr>
              <a:t>private String</a:t>
            </a:r>
            <a:r>
              <a:rPr lang="en-US" sz="1300" b="1">
                <a:latin typeface="Courier New" pitchFamily="49" charset="0"/>
              </a:rPr>
              <a:t> myFirstName;</a:t>
            </a:r>
          </a:p>
          <a:p>
            <a:pPr marL="342900" indent="-342900" algn="l">
              <a:lnSpc>
                <a:spcPct val="100000"/>
              </a:lnSpc>
            </a:pPr>
            <a:r>
              <a:rPr lang="en-US" sz="1300" b="1">
                <a:latin typeface="Courier New" pitchFamily="49" charset="0"/>
              </a:rPr>
              <a:t>	</a:t>
            </a:r>
            <a:r>
              <a:rPr lang="en-US" sz="1300" b="1">
                <a:solidFill>
                  <a:srgbClr val="660033"/>
                </a:solidFill>
                <a:latin typeface="Courier New" pitchFamily="49" charset="0"/>
              </a:rPr>
              <a:t>private String</a:t>
            </a:r>
            <a:r>
              <a:rPr lang="en-US" sz="1300" b="1">
                <a:latin typeface="Courier New" pitchFamily="49" charset="0"/>
              </a:rPr>
              <a:t> myLastName;</a:t>
            </a:r>
          </a:p>
          <a:p>
            <a:pPr marL="342900" indent="-342900" algn="l">
              <a:lnSpc>
                <a:spcPct val="100000"/>
              </a:lnSpc>
            </a:pPr>
            <a:r>
              <a:rPr lang="en-US" sz="1300" b="1">
                <a:latin typeface="Courier New" pitchFamily="49" charset="0"/>
              </a:rPr>
              <a:t>	</a:t>
            </a:r>
            <a:r>
              <a:rPr lang="en-US" sz="1300" b="1">
                <a:solidFill>
                  <a:srgbClr val="660033"/>
                </a:solidFill>
                <a:latin typeface="Courier New" pitchFamily="49" charset="0"/>
              </a:rPr>
              <a:t>private int</a:t>
            </a:r>
            <a:r>
              <a:rPr lang="en-US" sz="1300" b="1">
                <a:latin typeface="Courier New" pitchFamily="49" charset="0"/>
              </a:rPr>
              <a:t> myAge;</a:t>
            </a:r>
          </a:p>
          <a:p>
            <a:pPr marL="342900" indent="-342900" algn="l">
              <a:lnSpc>
                <a:spcPct val="100000"/>
              </a:lnSpc>
            </a:pPr>
            <a:r>
              <a:rPr lang="en-US" sz="1300" b="1">
                <a:latin typeface="Courier New" pitchFamily="49" charset="0"/>
              </a:rPr>
              <a:t>}	</a:t>
            </a:r>
          </a:p>
          <a:p>
            <a:pPr marL="342900" indent="-342900" algn="l"/>
            <a:endParaRPr lang="en-US" sz="1300" b="1">
              <a:latin typeface="Courier New" pitchFamily="49" charset="0"/>
            </a:endParaRPr>
          </a:p>
        </p:txBody>
      </p:sp>
      <p:sp>
        <p:nvSpPr>
          <p:cNvPr id="28680" name="AutoShape 7"/>
          <p:cNvSpPr>
            <a:spLocks/>
          </p:cNvSpPr>
          <p:nvPr/>
        </p:nvSpPr>
        <p:spPr bwMode="auto">
          <a:xfrm>
            <a:off x="288925" y="5297488"/>
            <a:ext cx="2516188" cy="1041400"/>
          </a:xfrm>
          <a:prstGeom prst="accentBorderCallout2">
            <a:avLst>
              <a:gd name="adj1" fmla="val 10977"/>
              <a:gd name="adj2" fmla="val 103028"/>
              <a:gd name="adj3" fmla="val 10977"/>
              <a:gd name="adj4" fmla="val 112745"/>
              <a:gd name="adj5" fmla="val -39481"/>
              <a:gd name="adj6" fmla="val 136847"/>
            </a:avLst>
          </a:prstGeom>
          <a:solidFill>
            <a:srgbClr val="F7FBFF"/>
          </a:solidFill>
          <a:ln w="9525" algn="ctr">
            <a:solidFill>
              <a:srgbClr val="A6ADC4"/>
            </a:solidFill>
            <a:miter lim="800000"/>
            <a:headEnd/>
            <a:tailEnd/>
          </a:ln>
        </p:spPr>
        <p:txBody>
          <a:bodyPr/>
          <a:lstStyle/>
          <a:p>
            <a:pPr algn="l">
              <a:lnSpc>
                <a:spcPct val="100000"/>
              </a:lnSpc>
              <a:spcBef>
                <a:spcPct val="50000"/>
              </a:spcBef>
              <a:buClrTx/>
            </a:pPr>
            <a:endParaRPr lang="en-US" sz="1400"/>
          </a:p>
          <a:p>
            <a:pPr algn="l">
              <a:lnSpc>
                <a:spcPct val="100000"/>
              </a:lnSpc>
              <a:spcBef>
                <a:spcPct val="50000"/>
              </a:spcBef>
              <a:buClrTx/>
              <a:buFontTx/>
              <a:buChar char="•"/>
            </a:pPr>
            <a:r>
              <a:rPr lang="en-US" sz="1400"/>
              <a:t>Declared outside methods but inside class.</a:t>
            </a:r>
          </a:p>
        </p:txBody>
      </p:sp>
      <p:sp>
        <p:nvSpPr>
          <p:cNvPr id="28681" name="AutoShape 8"/>
          <p:cNvSpPr>
            <a:spLocks/>
          </p:cNvSpPr>
          <p:nvPr/>
        </p:nvSpPr>
        <p:spPr bwMode="auto">
          <a:xfrm>
            <a:off x="288925" y="3271838"/>
            <a:ext cx="2516188" cy="1041400"/>
          </a:xfrm>
          <a:prstGeom prst="accentBorderCallout2">
            <a:avLst>
              <a:gd name="adj1" fmla="val 10977"/>
              <a:gd name="adj2" fmla="val 103028"/>
              <a:gd name="adj3" fmla="val 10977"/>
              <a:gd name="adj4" fmla="val 111167"/>
              <a:gd name="adj5" fmla="val 115245"/>
              <a:gd name="adj6" fmla="val 137032"/>
            </a:avLst>
          </a:prstGeom>
          <a:solidFill>
            <a:srgbClr val="F7FBFF"/>
          </a:solidFill>
          <a:ln w="9525" algn="ctr">
            <a:solidFill>
              <a:srgbClr val="A6ADC4"/>
            </a:solidFill>
            <a:miter lim="800000"/>
            <a:headEnd/>
            <a:tailEnd/>
          </a:ln>
        </p:spPr>
        <p:txBody>
          <a:bodyPr/>
          <a:lstStyle/>
          <a:p>
            <a:pPr algn="l">
              <a:lnSpc>
                <a:spcPct val="100000"/>
              </a:lnSpc>
              <a:spcBef>
                <a:spcPct val="50000"/>
              </a:spcBef>
              <a:buClrTx/>
            </a:pPr>
            <a:endParaRPr lang="en-US" sz="1400"/>
          </a:p>
          <a:p>
            <a:pPr algn="l">
              <a:lnSpc>
                <a:spcPct val="100000"/>
              </a:lnSpc>
              <a:spcBef>
                <a:spcPct val="50000"/>
              </a:spcBef>
              <a:buClrTx/>
              <a:buFontTx/>
              <a:buChar char="•"/>
            </a:pPr>
            <a:r>
              <a:rPr lang="en-US" sz="1400"/>
              <a:t>Declared outside methods but inside class. Denoted by </a:t>
            </a:r>
            <a:r>
              <a:rPr lang="en-US" sz="1400" b="1">
                <a:solidFill>
                  <a:srgbClr val="660033"/>
                </a:solidFill>
                <a:latin typeface="Courier New" pitchFamily="49" charset="0"/>
              </a:rPr>
              <a:t>static</a:t>
            </a:r>
            <a:r>
              <a:rPr lang="en-US"/>
              <a:t> </a:t>
            </a:r>
            <a:r>
              <a:rPr lang="en-US" sz="1400"/>
              <a:t>keyword.</a:t>
            </a:r>
          </a:p>
        </p:txBody>
      </p:sp>
      <p:sp>
        <p:nvSpPr>
          <p:cNvPr id="28682" name="Text Box 9"/>
          <p:cNvSpPr txBox="1">
            <a:spLocks noChangeArrowheads="1"/>
          </p:cNvSpPr>
          <p:nvPr/>
        </p:nvSpPr>
        <p:spPr bwMode="auto">
          <a:xfrm>
            <a:off x="627063" y="3098800"/>
            <a:ext cx="182880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Class Variable</a:t>
            </a:r>
          </a:p>
        </p:txBody>
      </p:sp>
      <p:sp>
        <p:nvSpPr>
          <p:cNvPr id="28683" name="Text Box 10"/>
          <p:cNvSpPr txBox="1">
            <a:spLocks noChangeArrowheads="1"/>
          </p:cNvSpPr>
          <p:nvPr/>
        </p:nvSpPr>
        <p:spPr bwMode="auto">
          <a:xfrm>
            <a:off x="541338" y="5124450"/>
            <a:ext cx="203200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Instance Variables</a:t>
            </a:r>
          </a:p>
        </p:txBody>
      </p:sp>
      <p:sp>
        <p:nvSpPr>
          <p:cNvPr id="28684" name="AutoShape 11"/>
          <p:cNvSpPr>
            <a:spLocks/>
          </p:cNvSpPr>
          <p:nvPr/>
        </p:nvSpPr>
        <p:spPr bwMode="auto">
          <a:xfrm>
            <a:off x="288925" y="1465263"/>
            <a:ext cx="2516188" cy="1041400"/>
          </a:xfrm>
          <a:prstGeom prst="accentBorderCallout2">
            <a:avLst>
              <a:gd name="adj1" fmla="val 10977"/>
              <a:gd name="adj2" fmla="val 103028"/>
              <a:gd name="adj3" fmla="val 10977"/>
              <a:gd name="adj4" fmla="val 114509"/>
              <a:gd name="adj5" fmla="val 162653"/>
              <a:gd name="adj6" fmla="val 140505"/>
            </a:avLst>
          </a:prstGeom>
          <a:solidFill>
            <a:srgbClr val="F7FBFF"/>
          </a:solidFill>
          <a:ln w="9525" algn="ctr">
            <a:solidFill>
              <a:srgbClr val="A6ADC4"/>
            </a:solidFill>
            <a:miter lim="800000"/>
            <a:headEnd/>
            <a:tailEnd/>
          </a:ln>
        </p:spPr>
        <p:txBody>
          <a:bodyPr/>
          <a:lstStyle/>
          <a:p>
            <a:pPr algn="l">
              <a:lnSpc>
                <a:spcPct val="100000"/>
              </a:lnSpc>
              <a:spcBef>
                <a:spcPct val="50000"/>
              </a:spcBef>
              <a:buClrTx/>
            </a:pPr>
            <a:endParaRPr lang="en-US" sz="1400"/>
          </a:p>
          <a:p>
            <a:pPr algn="l">
              <a:lnSpc>
                <a:spcPct val="100000"/>
              </a:lnSpc>
              <a:spcBef>
                <a:spcPct val="50000"/>
              </a:spcBef>
              <a:buClrTx/>
              <a:buFontTx/>
              <a:buChar char="•"/>
            </a:pPr>
            <a:r>
              <a:rPr lang="en-US" sz="1400"/>
              <a:t>Declared inside methods and/or subroutines. </a:t>
            </a:r>
            <a:r>
              <a:rPr lang="en-US" sz="1400" i="1"/>
              <a:t>aString </a:t>
            </a:r>
            <a:r>
              <a:rPr lang="en-US" sz="1400"/>
              <a:t>is local to the method </a:t>
            </a:r>
            <a:r>
              <a:rPr lang="en-US" sz="1400" i="1"/>
              <a:t>main</a:t>
            </a:r>
          </a:p>
        </p:txBody>
      </p:sp>
      <p:sp>
        <p:nvSpPr>
          <p:cNvPr id="28685" name="Text Box 12"/>
          <p:cNvSpPr txBox="1">
            <a:spLocks noChangeArrowheads="1"/>
          </p:cNvSpPr>
          <p:nvPr/>
        </p:nvSpPr>
        <p:spPr bwMode="auto">
          <a:xfrm>
            <a:off x="620713" y="1292225"/>
            <a:ext cx="182880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Local Variable</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2E8991D-E1A8-4F8F-BA78-F8179EF36112}" type="slidenum">
              <a:rPr lang="en-US"/>
              <a:pPr algn="r" eaLnBrk="0" hangingPunct="0">
                <a:spcBef>
                  <a:spcPct val="0"/>
                </a:spcBef>
                <a:buClrTx/>
              </a:pPr>
              <a:t>33</a:t>
            </a:fld>
            <a:endParaRPr lang="en-US"/>
          </a:p>
        </p:txBody>
      </p:sp>
      <p:sp>
        <p:nvSpPr>
          <p:cNvPr id="29699" name="Rectangle 2"/>
          <p:cNvSpPr>
            <a:spLocks noGrp="1" noChangeArrowheads="1"/>
          </p:cNvSpPr>
          <p:nvPr>
            <p:ph type="title" idx="4294967295"/>
          </p:nvPr>
        </p:nvSpPr>
        <p:spPr/>
        <p:txBody>
          <a:bodyPr/>
          <a:lstStyle/>
          <a:p>
            <a:pPr eaLnBrk="1" hangingPunct="1"/>
            <a:r>
              <a:rPr lang="en-US" smtClean="0"/>
              <a:t>Data Types</a:t>
            </a:r>
          </a:p>
        </p:txBody>
      </p:sp>
      <p:sp>
        <p:nvSpPr>
          <p:cNvPr id="29700" name="Rectangle 3"/>
          <p:cNvSpPr>
            <a:spLocks noGrp="1" noChangeArrowheads="1"/>
          </p:cNvSpPr>
          <p:nvPr>
            <p:ph type="body" idx="4294967295"/>
          </p:nvPr>
        </p:nvSpPr>
        <p:spPr/>
        <p:txBody>
          <a:bodyPr lIns="90488" tIns="44450" rIns="90488" bIns="44450">
            <a:normAutofit fontScale="92500" lnSpcReduction="10000"/>
          </a:bodyPr>
          <a:lstStyle/>
          <a:p>
            <a:pPr eaLnBrk="1" hangingPunct="1"/>
            <a:r>
              <a:rPr lang="en-US" smtClean="0"/>
              <a:t>A data type determines the values that a variable can contain and the operations that can be performed on it </a:t>
            </a:r>
          </a:p>
          <a:p>
            <a:pPr lvl="1" eaLnBrk="1" hangingPunct="1"/>
            <a:r>
              <a:rPr lang="en-US" smtClean="0"/>
              <a:t>Primitive Data Types</a:t>
            </a:r>
          </a:p>
          <a:p>
            <a:pPr lvl="1" eaLnBrk="1" hangingPunct="1"/>
            <a:r>
              <a:rPr lang="en-US" smtClean="0"/>
              <a:t>Reference Data Types</a:t>
            </a:r>
          </a:p>
          <a:p>
            <a:pPr eaLnBrk="1" hangingPunct="1"/>
            <a:r>
              <a:rPr lang="en-US" smtClean="0"/>
              <a:t>A primitive data type represents single, atomic value and is used as the building blocks of more complex types</a:t>
            </a:r>
          </a:p>
          <a:p>
            <a:pPr eaLnBrk="1" hangingPunct="1"/>
            <a:r>
              <a:rPr lang="en-US" smtClean="0"/>
              <a:t>A reference data type is a more complex type that is used to represent an </a:t>
            </a:r>
            <a:r>
              <a:rPr lang="en-US" i="1" smtClean="0"/>
              <a:t>object</a:t>
            </a:r>
          </a:p>
          <a:p>
            <a:pPr eaLnBrk="1" hangingPunct="1"/>
            <a:endParaRPr lang="en-US" i="1" smtClean="0"/>
          </a:p>
          <a:p>
            <a:pPr eaLnBrk="1" hangingPunct="1">
              <a:buFontTx/>
              <a:buNone/>
            </a:pPr>
            <a:endParaRPr lang="en-US" sz="3500"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894D2B8-5DAF-4E4D-840F-C00ABC9F59C5}" type="slidenum">
              <a:rPr lang="en-US"/>
              <a:pPr algn="r" eaLnBrk="0" hangingPunct="0">
                <a:spcBef>
                  <a:spcPct val="0"/>
                </a:spcBef>
                <a:buClrTx/>
              </a:pPr>
              <a:t>34</a:t>
            </a:fld>
            <a:endParaRPr lang="en-US"/>
          </a:p>
        </p:txBody>
      </p:sp>
      <p:sp>
        <p:nvSpPr>
          <p:cNvPr id="30723" name="Rectangle 2"/>
          <p:cNvSpPr>
            <a:spLocks noGrp="1" noChangeArrowheads="1"/>
          </p:cNvSpPr>
          <p:nvPr>
            <p:ph type="title" idx="4294967295"/>
          </p:nvPr>
        </p:nvSpPr>
        <p:spPr/>
        <p:txBody>
          <a:bodyPr/>
          <a:lstStyle/>
          <a:p>
            <a:pPr eaLnBrk="1" hangingPunct="1"/>
            <a:r>
              <a:rPr lang="en-US" smtClean="0"/>
              <a:t>Primitive Data Types</a:t>
            </a:r>
          </a:p>
        </p:txBody>
      </p:sp>
      <p:graphicFrame>
        <p:nvGraphicFramePr>
          <p:cNvPr id="927747" name="Group 3"/>
          <p:cNvGraphicFramePr>
            <a:graphicFrameLocks noGrp="1"/>
          </p:cNvGraphicFramePr>
          <p:nvPr>
            <p:ph sz="half" idx="4294967295"/>
          </p:nvPr>
        </p:nvGraphicFramePr>
        <p:xfrm>
          <a:off x="303213" y="1522413"/>
          <a:ext cx="8312150" cy="3783650"/>
        </p:xfrm>
        <a:graphic>
          <a:graphicData uri="http://schemas.openxmlformats.org/drawingml/2006/table">
            <a:tbl>
              <a:tblPr/>
              <a:tblGrid>
                <a:gridCol w="1390650"/>
                <a:gridCol w="582612"/>
                <a:gridCol w="3094038"/>
                <a:gridCol w="3244850"/>
              </a:tblGrid>
              <a:tr h="376238">
                <a:tc>
                  <a:txBody>
                    <a:bodyPr/>
                    <a:lstStyle/>
                    <a:p>
                      <a:pPr marL="274638" marR="0" lvl="0" indent="-274638"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Type</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274638" marR="0" lvl="0" indent="-274638"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Bits</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274638" marR="0" lvl="0" indent="-274638"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Lowest Value</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274638" marR="0" lvl="0" indent="-274638"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Highest Value</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374650">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boolean</a:t>
                      </a:r>
                      <a:endParaRPr kumimoji="0" lang="en-US" sz="1600" b="1"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(n/a)</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false</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true</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char</a:t>
                      </a:r>
                      <a:endParaRPr kumimoji="0" lang="en-US" sz="1600" b="1"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16</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'\u0000' [0]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'\uffff' [2</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rPr>
                        <a:t>16</a:t>
                      </a: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byte</a:t>
                      </a:r>
                      <a:endParaRPr kumimoji="0" lang="en-US" sz="1600" b="1"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8</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-128 [-2</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rPr>
                        <a:t>7</a:t>
                      </a: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+127 [2</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rPr>
                        <a:t>7</a:t>
                      </a: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4650">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short</a:t>
                      </a:r>
                      <a:endParaRPr kumimoji="0" lang="en-US" sz="1600" b="1"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16</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-32,768 [-2</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rPr>
                        <a:t>15</a:t>
                      </a: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+32,767 [2</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rPr>
                        <a:t>15</a:t>
                      </a: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int</a:t>
                      </a:r>
                      <a:endParaRPr kumimoji="0" lang="en-US" sz="1600" b="1"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32</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-2,147,483,648 [-2</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rPr>
                        <a:t>31</a:t>
                      </a: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+2,147,483,647 [2</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rPr>
                        <a:t>31</a:t>
                      </a: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long</a:t>
                      </a:r>
                      <a:endParaRPr kumimoji="0" lang="en-US" sz="1600" b="1"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64</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-9,223,372,036,854,775,808 [-2</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rPr>
                        <a:t>63</a:t>
                      </a: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+9,223,372,036,854,775,807 [2</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rPr>
                        <a:t>63</a:t>
                      </a: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4650">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float</a:t>
                      </a:r>
                      <a:endParaRPr kumimoji="0" lang="en-US" sz="1600" b="1"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32</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±1.40129846432481707e-45</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±3.40282346638528860e+38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double</a:t>
                      </a:r>
                      <a:endParaRPr kumimoji="0" lang="en-US" sz="1600" b="1"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64</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±4.94065645841246544e-324</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±1.79769313486231570e+308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927747"/>
                                        </p:tgtEl>
                                        <p:attrNameLst>
                                          <p:attrName>style.visibility</p:attrName>
                                        </p:attrNameLst>
                                      </p:cBhvr>
                                      <p:to>
                                        <p:strVal val="visible"/>
                                      </p:to>
                                    </p:set>
                                    <p:animEffect transition="in" filter="strips(downRight)">
                                      <p:cBhvr>
                                        <p:cTn id="7" dur="500"/>
                                        <p:tgtEl>
                                          <p:spTgt spid="927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542841B9-BBF5-403F-A171-2CB4A75F003A}" type="slidenum">
              <a:rPr lang="en-US"/>
              <a:pPr algn="r" eaLnBrk="0" hangingPunct="0">
                <a:spcBef>
                  <a:spcPct val="0"/>
                </a:spcBef>
                <a:buClrTx/>
              </a:pPr>
              <a:t>35</a:t>
            </a:fld>
            <a:endParaRPr lang="en-US"/>
          </a:p>
        </p:txBody>
      </p:sp>
      <p:sp>
        <p:nvSpPr>
          <p:cNvPr id="31747" name="Rectangle 2"/>
          <p:cNvSpPr>
            <a:spLocks noGrp="1" noChangeArrowheads="1"/>
          </p:cNvSpPr>
          <p:nvPr>
            <p:ph type="title" idx="4294967295"/>
          </p:nvPr>
        </p:nvSpPr>
        <p:spPr/>
        <p:txBody>
          <a:bodyPr/>
          <a:lstStyle/>
          <a:p>
            <a:pPr eaLnBrk="1" hangingPunct="1"/>
            <a:r>
              <a:rPr lang="en-US" smtClean="0"/>
              <a:t>Variable Assignment</a:t>
            </a:r>
          </a:p>
        </p:txBody>
      </p:sp>
      <p:sp>
        <p:nvSpPr>
          <p:cNvPr id="31748" name="Rectangle 3"/>
          <p:cNvSpPr>
            <a:spLocks noGrp="1" noChangeArrowheads="1"/>
          </p:cNvSpPr>
          <p:nvPr>
            <p:ph type="body" idx="4294967295"/>
          </p:nvPr>
        </p:nvSpPr>
        <p:spPr/>
        <p:txBody>
          <a:bodyPr lIns="90488" tIns="44450" rIns="90488" bIns="44450">
            <a:normAutofit fontScale="92500" lnSpcReduction="10000"/>
          </a:bodyPr>
          <a:lstStyle/>
          <a:p>
            <a:pPr eaLnBrk="1" hangingPunct="1"/>
            <a:r>
              <a:rPr lang="en-US" smtClean="0"/>
              <a:t>Refers to the assignment or setting of the value of a variable, which is done by using the assignment operator </a:t>
            </a:r>
          </a:p>
          <a:p>
            <a:pPr eaLnBrk="1" hangingPunct="1">
              <a:buFontTx/>
              <a:buNone/>
            </a:pPr>
            <a:r>
              <a:rPr lang="en-US" smtClean="0"/>
              <a:t>	</a:t>
            </a:r>
          </a:p>
          <a:p>
            <a:pPr eaLnBrk="1" hangingPunct="1">
              <a:buFontTx/>
              <a:buNone/>
            </a:pPr>
            <a:r>
              <a:rPr lang="en-US" smtClean="0"/>
              <a:t>	</a:t>
            </a:r>
          </a:p>
          <a:p>
            <a:pPr eaLnBrk="1" hangingPunct="1">
              <a:buFontTx/>
              <a:buNone/>
            </a:pPr>
            <a:endParaRPr lang="en-US" smtClean="0"/>
          </a:p>
          <a:p>
            <a:pPr eaLnBrk="1" hangingPunct="1">
              <a:buFontTx/>
              <a:buNone/>
            </a:pPr>
            <a:endParaRPr lang="en-US" sz="1300" i="1" smtClean="0"/>
          </a:p>
          <a:p>
            <a:pPr eaLnBrk="1" hangingPunct="1"/>
            <a:r>
              <a:rPr lang="en-US" smtClean="0"/>
              <a:t>The data type of the value being assigned must be compatible with the data type of the variable receiving the value  </a:t>
            </a:r>
          </a:p>
          <a:p>
            <a:pPr eaLnBrk="1" hangingPunct="1">
              <a:buFontTx/>
              <a:buNone/>
            </a:pPr>
            <a:endParaRPr lang="en-US" sz="1300" i="1" smtClean="0"/>
          </a:p>
          <a:p>
            <a:pPr eaLnBrk="1" hangingPunct="1">
              <a:buFontTx/>
              <a:buNone/>
            </a:pPr>
            <a:endParaRPr lang="en-US" sz="1300" smtClean="0"/>
          </a:p>
          <a:p>
            <a:pPr eaLnBrk="1" hangingPunct="1">
              <a:buFontTx/>
              <a:buNone/>
            </a:pPr>
            <a:endParaRPr lang="en-US" sz="1300" smtClean="0"/>
          </a:p>
          <a:p>
            <a:pPr eaLnBrk="1" hangingPunct="1">
              <a:buFontTx/>
              <a:buNone/>
            </a:pPr>
            <a:endParaRPr lang="en-US" sz="1300" smtClean="0"/>
          </a:p>
          <a:p>
            <a:pPr eaLnBrk="1" hangingPunct="1">
              <a:buFontTx/>
              <a:buNone/>
            </a:pPr>
            <a:endParaRPr lang="en-US" smtClean="0"/>
          </a:p>
          <a:p>
            <a:pPr eaLnBrk="1" hangingPunct="1"/>
            <a:endParaRPr lang="en-US" smtClean="0"/>
          </a:p>
        </p:txBody>
      </p:sp>
      <p:sp>
        <p:nvSpPr>
          <p:cNvPr id="31749" name="Rectangle 5"/>
          <p:cNvSpPr>
            <a:spLocks noChangeArrowheads="1"/>
          </p:cNvSpPr>
          <p:nvPr/>
        </p:nvSpPr>
        <p:spPr bwMode="auto">
          <a:xfrm>
            <a:off x="827088" y="2155825"/>
            <a:ext cx="5905500" cy="1128713"/>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lgn="l"/>
            <a:endParaRPr lang="en-US" sz="1600" b="1" i="1">
              <a:solidFill>
                <a:srgbClr val="000000"/>
              </a:solidFill>
            </a:endParaRPr>
          </a:p>
          <a:p>
            <a:pPr marL="342900" indent="-342900" algn="l"/>
            <a:endParaRPr lang="en-US" sz="1600" b="1" i="1">
              <a:solidFill>
                <a:srgbClr val="000000"/>
              </a:solidFill>
            </a:endParaRPr>
          </a:p>
          <a:p>
            <a:pPr marL="342900" indent="-342900" algn="l"/>
            <a:r>
              <a:rPr lang="en-US" sz="1600" b="1" i="1">
                <a:solidFill>
                  <a:srgbClr val="000000"/>
                </a:solidFill>
              </a:rPr>
              <a:t>Syntax:	               &lt;variable_name&gt;   =   &lt;the_value&gt;;</a:t>
            </a:r>
          </a:p>
          <a:p>
            <a:pPr marL="342900" indent="-342900" algn="l"/>
            <a:r>
              <a:rPr lang="en-US" sz="1600" b="1" i="1">
                <a:solidFill>
                  <a:srgbClr val="000000"/>
                </a:solidFill>
              </a:rPr>
              <a:t>Example: 	myInteger   =   0;</a:t>
            </a:r>
          </a:p>
          <a:p>
            <a:pPr marL="342900" indent="-342900" algn="l"/>
            <a:endParaRPr lang="en-US" sz="1600" b="1">
              <a:solidFill>
                <a:srgbClr val="000000"/>
              </a:solidFill>
            </a:endParaRPr>
          </a:p>
          <a:p>
            <a:pPr marL="342900" indent="-342900" algn="l"/>
            <a:endParaRPr lang="en-US" sz="1600" b="1"/>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9C6EA59-5E38-47D3-87C5-F63C21A0FFD3}" type="slidenum">
              <a:rPr lang="en-US"/>
              <a:pPr algn="r" eaLnBrk="0" hangingPunct="0">
                <a:spcBef>
                  <a:spcPct val="0"/>
                </a:spcBef>
                <a:buClrTx/>
              </a:pPr>
              <a:t>36</a:t>
            </a:fld>
            <a:endParaRPr lang="en-US"/>
          </a:p>
        </p:txBody>
      </p:sp>
      <p:sp>
        <p:nvSpPr>
          <p:cNvPr id="32771" name="Rectangle 2"/>
          <p:cNvSpPr>
            <a:spLocks noGrp="1" noChangeArrowheads="1"/>
          </p:cNvSpPr>
          <p:nvPr>
            <p:ph type="title" idx="4294967295"/>
          </p:nvPr>
        </p:nvSpPr>
        <p:spPr/>
        <p:txBody>
          <a:bodyPr/>
          <a:lstStyle/>
          <a:p>
            <a:pPr eaLnBrk="1" hangingPunct="1"/>
            <a:r>
              <a:rPr lang="en-US" smtClean="0"/>
              <a:t>Data Types</a:t>
            </a:r>
          </a:p>
        </p:txBody>
      </p:sp>
      <p:sp>
        <p:nvSpPr>
          <p:cNvPr id="32772" name="Rectangle 3"/>
          <p:cNvSpPr>
            <a:spLocks noGrp="1" noChangeArrowheads="1"/>
          </p:cNvSpPr>
          <p:nvPr>
            <p:ph type="body" idx="4294967295"/>
          </p:nvPr>
        </p:nvSpPr>
        <p:spPr/>
        <p:txBody>
          <a:bodyPr lIns="90488" tIns="44450" rIns="90488" bIns="44450"/>
          <a:lstStyle/>
          <a:p>
            <a:pPr eaLnBrk="1" hangingPunct="1"/>
            <a:r>
              <a:rPr lang="en-US" smtClean="0"/>
              <a:t>A primitive data type assigned a value:</a:t>
            </a:r>
          </a:p>
          <a:p>
            <a:pPr eaLnBrk="1" hangingPunct="1">
              <a:buFontTx/>
              <a:buNone/>
            </a:pPr>
            <a:r>
              <a:rPr lang="en-US" smtClean="0"/>
              <a:t>	</a:t>
            </a:r>
            <a:r>
              <a:rPr lang="en-US" sz="1600" i="1" smtClean="0"/>
              <a:t>int x = 42;</a:t>
            </a:r>
          </a:p>
          <a:p>
            <a:pPr eaLnBrk="1" hangingPunct="1">
              <a:buFontTx/>
              <a:buNone/>
            </a:pPr>
            <a:endParaRPr lang="en-US" sz="1300" i="1" smtClean="0"/>
          </a:p>
          <a:p>
            <a:pPr eaLnBrk="1" hangingPunct="1">
              <a:buFontTx/>
              <a:buNone/>
            </a:pPr>
            <a:endParaRPr lang="en-US" sz="1300" i="1" smtClean="0"/>
          </a:p>
          <a:p>
            <a:pPr eaLnBrk="1" hangingPunct="1">
              <a:buFontTx/>
              <a:buNone/>
            </a:pPr>
            <a:endParaRPr lang="en-US" sz="1300" i="1" smtClean="0"/>
          </a:p>
          <a:p>
            <a:pPr eaLnBrk="1" hangingPunct="1">
              <a:buFontTx/>
              <a:buNone/>
            </a:pPr>
            <a:endParaRPr lang="en-US" sz="1300" i="1" smtClean="0"/>
          </a:p>
          <a:p>
            <a:pPr eaLnBrk="1" hangingPunct="1"/>
            <a:endParaRPr lang="en-US" smtClean="0"/>
          </a:p>
          <a:p>
            <a:pPr eaLnBrk="1" hangingPunct="1"/>
            <a:r>
              <a:rPr lang="en-US" smtClean="0"/>
              <a:t>A reference data type assigned a value:</a:t>
            </a:r>
          </a:p>
          <a:p>
            <a:pPr eaLnBrk="1" hangingPunct="1">
              <a:buFontTx/>
              <a:buNone/>
            </a:pPr>
            <a:r>
              <a:rPr lang="en-US" smtClean="0"/>
              <a:t>	</a:t>
            </a:r>
            <a:r>
              <a:rPr lang="en-US" sz="1600" i="1" smtClean="0"/>
              <a:t>Date today  = new Date();</a:t>
            </a:r>
          </a:p>
        </p:txBody>
      </p:sp>
      <p:sp>
        <p:nvSpPr>
          <p:cNvPr id="32773" name="Rectangle 4"/>
          <p:cNvSpPr>
            <a:spLocks noChangeArrowheads="1"/>
          </p:cNvSpPr>
          <p:nvPr/>
        </p:nvSpPr>
        <p:spPr bwMode="auto">
          <a:xfrm>
            <a:off x="638175" y="2719387"/>
            <a:ext cx="1016000" cy="638175"/>
          </a:xfrm>
          <a:prstGeom prst="rect">
            <a:avLst/>
          </a:prstGeom>
          <a:solidFill>
            <a:schemeClr val="accent1"/>
          </a:solidFill>
          <a:ln w="12700" algn="ctr">
            <a:solidFill>
              <a:schemeClr val="tx1"/>
            </a:solidFill>
            <a:miter lim="800000"/>
            <a:headEnd/>
            <a:tailEnd/>
          </a:ln>
        </p:spPr>
        <p:txBody>
          <a:bodyPr wrap="none" lIns="90488" tIns="44450" rIns="90488" bIns="44450" anchor="ctr"/>
          <a:lstStyle/>
          <a:p>
            <a:pPr marL="342900" indent="-342900"/>
            <a:r>
              <a:rPr lang="en-US" sz="1400" b="1"/>
              <a:t>X</a:t>
            </a:r>
          </a:p>
          <a:p>
            <a:pPr marL="342900" indent="-342900"/>
            <a:r>
              <a:rPr lang="en-US" sz="1400"/>
              <a:t>42</a:t>
            </a:r>
          </a:p>
        </p:txBody>
      </p:sp>
      <p:sp>
        <p:nvSpPr>
          <p:cNvPr id="32774" name="Rectangle 5"/>
          <p:cNvSpPr>
            <a:spLocks noChangeArrowheads="1"/>
          </p:cNvSpPr>
          <p:nvPr/>
        </p:nvSpPr>
        <p:spPr bwMode="auto">
          <a:xfrm>
            <a:off x="638175" y="3722695"/>
            <a:ext cx="1016000" cy="638175"/>
          </a:xfrm>
          <a:prstGeom prst="rect">
            <a:avLst/>
          </a:prstGeom>
          <a:solidFill>
            <a:schemeClr val="accent1"/>
          </a:solidFill>
          <a:ln w="12700" algn="ctr">
            <a:solidFill>
              <a:schemeClr val="tx1"/>
            </a:solidFill>
            <a:miter lim="800000"/>
            <a:headEnd/>
            <a:tailEnd/>
          </a:ln>
        </p:spPr>
        <p:txBody>
          <a:bodyPr wrap="none" lIns="90488" tIns="44450" rIns="90488" bIns="44450" anchor="ctr"/>
          <a:lstStyle/>
          <a:p>
            <a:pPr marL="342900" indent="-342900"/>
            <a:r>
              <a:rPr lang="en-US" sz="1400" b="1"/>
              <a:t>today</a:t>
            </a:r>
          </a:p>
        </p:txBody>
      </p:sp>
      <p:sp>
        <p:nvSpPr>
          <p:cNvPr id="32775" name="Rectangle 6"/>
          <p:cNvSpPr>
            <a:spLocks noChangeArrowheads="1"/>
          </p:cNvSpPr>
          <p:nvPr/>
        </p:nvSpPr>
        <p:spPr bwMode="auto">
          <a:xfrm>
            <a:off x="3887788" y="3556007"/>
            <a:ext cx="1931987" cy="944563"/>
          </a:xfrm>
          <a:prstGeom prst="rect">
            <a:avLst/>
          </a:prstGeom>
          <a:solidFill>
            <a:schemeClr val="accent1"/>
          </a:solidFill>
          <a:ln w="12700" algn="ctr">
            <a:solidFill>
              <a:schemeClr val="tx1"/>
            </a:solidFill>
            <a:miter lim="800000"/>
            <a:headEnd/>
            <a:tailEnd/>
          </a:ln>
        </p:spPr>
        <p:txBody>
          <a:bodyPr wrap="none" lIns="90488" tIns="44450" rIns="90488" bIns="44450" anchor="ctr"/>
          <a:lstStyle/>
          <a:p>
            <a:pPr marL="342900" indent="-342900"/>
            <a:r>
              <a:rPr lang="en-US" sz="1400" b="1"/>
              <a:t>Day  = 25</a:t>
            </a:r>
          </a:p>
          <a:p>
            <a:pPr marL="342900" indent="-342900"/>
            <a:r>
              <a:rPr lang="en-US" sz="1400" b="1"/>
              <a:t>Month = June</a:t>
            </a:r>
          </a:p>
          <a:p>
            <a:pPr marL="342900" indent="-342900"/>
            <a:r>
              <a:rPr lang="en-US" sz="1400" b="1"/>
              <a:t>Year = 200</a:t>
            </a:r>
          </a:p>
        </p:txBody>
      </p:sp>
      <p:sp>
        <p:nvSpPr>
          <p:cNvPr id="32776" name="Line 7"/>
          <p:cNvSpPr>
            <a:spLocks noChangeShapeType="1"/>
          </p:cNvSpPr>
          <p:nvPr/>
        </p:nvSpPr>
        <p:spPr bwMode="auto">
          <a:xfrm>
            <a:off x="1654175" y="4029082"/>
            <a:ext cx="2233613" cy="0"/>
          </a:xfrm>
          <a:prstGeom prst="line">
            <a:avLst/>
          </a:prstGeom>
          <a:noFill/>
          <a:ln w="12700">
            <a:solidFill>
              <a:schemeClr val="tx1"/>
            </a:solidFill>
            <a:prstDash val="dash"/>
            <a:round/>
            <a:headEnd/>
            <a:tailEnd type="triangle" w="med" len="med"/>
          </a:ln>
        </p:spPr>
        <p:txBody>
          <a:bodyPr wrap="none" lIns="90488" tIns="44450" rIns="90488" bIns="44450" anchor="ctr"/>
          <a:lstStyle/>
          <a:p>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265759E8-14CE-4E58-BDFA-758FFDA9942A}" type="slidenum">
              <a:rPr lang="en-US"/>
              <a:pPr algn="r" eaLnBrk="0" hangingPunct="0">
                <a:spcBef>
                  <a:spcPct val="0"/>
                </a:spcBef>
                <a:buClrTx/>
              </a:pPr>
              <a:t>37</a:t>
            </a:fld>
            <a:endParaRPr lang="en-US"/>
          </a:p>
        </p:txBody>
      </p:sp>
      <p:sp>
        <p:nvSpPr>
          <p:cNvPr id="33795" name="Rectangle 2"/>
          <p:cNvSpPr>
            <a:spLocks noGrp="1" noChangeArrowheads="1"/>
          </p:cNvSpPr>
          <p:nvPr>
            <p:ph type="title" idx="4294967295"/>
          </p:nvPr>
        </p:nvSpPr>
        <p:spPr/>
        <p:txBody>
          <a:bodyPr/>
          <a:lstStyle/>
          <a:p>
            <a:pPr eaLnBrk="1" hangingPunct="1"/>
            <a:r>
              <a:rPr lang="en-US" smtClean="0"/>
              <a:t>Type Conversion</a:t>
            </a:r>
          </a:p>
        </p:txBody>
      </p:sp>
      <p:sp>
        <p:nvSpPr>
          <p:cNvPr id="33796" name="Rectangle 3"/>
          <p:cNvSpPr>
            <a:spLocks noGrp="1" noChangeArrowheads="1"/>
          </p:cNvSpPr>
          <p:nvPr>
            <p:ph type="body" idx="4294967295"/>
          </p:nvPr>
        </p:nvSpPr>
        <p:spPr/>
        <p:txBody>
          <a:bodyPr lIns="90488" tIns="44450" rIns="90488" bIns="44450">
            <a:normAutofit lnSpcReduction="10000"/>
          </a:bodyPr>
          <a:lstStyle/>
          <a:p>
            <a:pPr eaLnBrk="1" hangingPunct="1"/>
            <a:r>
              <a:rPr lang="en-US" smtClean="0"/>
              <a:t>Refers to the conversion of the data type of a value to another data type</a:t>
            </a:r>
          </a:p>
          <a:p>
            <a:pPr eaLnBrk="1" hangingPunct="1"/>
            <a:r>
              <a:rPr lang="en-US" smtClean="0"/>
              <a:t>Also called ‘type casting’</a:t>
            </a:r>
          </a:p>
          <a:p>
            <a:pPr eaLnBrk="1" hangingPunct="1"/>
            <a:r>
              <a:rPr lang="en-US" smtClean="0"/>
              <a:t>Implicit casting is done by the compiler automatically in certain cases to ensure that the program runs correctly</a:t>
            </a:r>
          </a:p>
          <a:p>
            <a:pPr eaLnBrk="1" hangingPunct="1"/>
            <a:r>
              <a:rPr lang="en-US" smtClean="0"/>
              <a:t>Explicit casting is done when the program declares that the data type of an expression is to be modified</a:t>
            </a:r>
          </a:p>
          <a:p>
            <a:pPr eaLnBrk="1" hangingPunct="1"/>
            <a:endParaRPr lang="en-US" smtClean="0"/>
          </a:p>
          <a:p>
            <a:pPr eaLnBrk="1" hangingPunct="1">
              <a:buFontTx/>
              <a:buNone/>
            </a:pPr>
            <a:endParaRPr lang="en-US" smtClean="0"/>
          </a:p>
          <a:p>
            <a:pPr eaLnBrk="1" hangingPunct="1"/>
            <a:endParaRPr lang="en-US" i="1" smtClean="0"/>
          </a:p>
          <a:p>
            <a:pPr lvl="1" eaLnBrk="1" hangingPunct="1">
              <a:buFontTx/>
              <a:buNone/>
            </a:pPr>
            <a:endParaRPr lang="en-US" i="1" smtClean="0"/>
          </a:p>
          <a:p>
            <a:pPr eaLnBrk="1" hangingPunct="1"/>
            <a:endParaRPr lang="en-US"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2CB6554E-7BC5-46EA-9EE3-D0C03B592FBB}" type="slidenum">
              <a:rPr lang="en-US"/>
              <a:pPr algn="r" eaLnBrk="0" hangingPunct="0">
                <a:spcBef>
                  <a:spcPct val="0"/>
                </a:spcBef>
                <a:buClrTx/>
              </a:pPr>
              <a:t>38</a:t>
            </a:fld>
            <a:endParaRPr lang="en-US"/>
          </a:p>
        </p:txBody>
      </p:sp>
      <p:sp>
        <p:nvSpPr>
          <p:cNvPr id="34819" name="Rectangle 2"/>
          <p:cNvSpPr>
            <a:spLocks noGrp="1" noChangeArrowheads="1"/>
          </p:cNvSpPr>
          <p:nvPr>
            <p:ph type="title" idx="4294967295"/>
          </p:nvPr>
        </p:nvSpPr>
        <p:spPr>
          <a:xfrm>
            <a:off x="622300" y="38100"/>
            <a:ext cx="8143875" cy="1095375"/>
          </a:xfrm>
        </p:spPr>
        <p:txBody>
          <a:bodyPr/>
          <a:lstStyle/>
          <a:p>
            <a:pPr eaLnBrk="1" hangingPunct="1"/>
            <a:r>
              <a:rPr lang="en-US" smtClean="0"/>
              <a:t>Primitive Casting Flow</a:t>
            </a:r>
          </a:p>
        </p:txBody>
      </p:sp>
      <p:grpSp>
        <p:nvGrpSpPr>
          <p:cNvPr id="2" name="Group 3"/>
          <p:cNvGrpSpPr>
            <a:grpSpLocks/>
          </p:cNvGrpSpPr>
          <p:nvPr/>
        </p:nvGrpSpPr>
        <p:grpSpPr bwMode="auto">
          <a:xfrm>
            <a:off x="1484313" y="2647950"/>
            <a:ext cx="6710362" cy="1425575"/>
            <a:chOff x="1440" y="10205"/>
            <a:chExt cx="8280" cy="905"/>
          </a:xfrm>
        </p:grpSpPr>
        <p:sp>
          <p:nvSpPr>
            <p:cNvPr id="34825" name="Oval 4"/>
            <p:cNvSpPr>
              <a:spLocks noChangeArrowheads="1"/>
            </p:cNvSpPr>
            <p:nvPr/>
          </p:nvSpPr>
          <p:spPr bwMode="auto">
            <a:xfrm>
              <a:off x="1440" y="10750"/>
              <a:ext cx="1080" cy="360"/>
            </a:xfrm>
            <a:prstGeom prst="ellipse">
              <a:avLst/>
            </a:prstGeom>
            <a:solidFill>
              <a:srgbClr val="C0C0C0"/>
            </a:solidFill>
            <a:ln w="9525">
              <a:solidFill>
                <a:srgbClr val="000000"/>
              </a:solidFill>
              <a:round/>
              <a:headEnd/>
              <a:tailEnd/>
            </a:ln>
          </p:spPr>
          <p:txBody>
            <a:bodyPr/>
            <a:lstStyle/>
            <a:p>
              <a:pPr eaLnBrk="0" hangingPunct="0">
                <a:lnSpc>
                  <a:spcPct val="100000"/>
                </a:lnSpc>
                <a:spcBef>
                  <a:spcPct val="0"/>
                </a:spcBef>
                <a:buClrTx/>
              </a:pPr>
              <a:r>
                <a:rPr lang="en-US" sz="1200"/>
                <a:t>byte</a:t>
              </a:r>
              <a:endParaRPr lang="en-US" sz="1200" b="1"/>
            </a:p>
          </p:txBody>
        </p:sp>
        <p:sp>
          <p:nvSpPr>
            <p:cNvPr id="34826" name="Line 5"/>
            <p:cNvSpPr>
              <a:spLocks noChangeShapeType="1"/>
            </p:cNvSpPr>
            <p:nvPr/>
          </p:nvSpPr>
          <p:spPr bwMode="auto">
            <a:xfrm>
              <a:off x="2520" y="10930"/>
              <a:ext cx="360" cy="0"/>
            </a:xfrm>
            <a:prstGeom prst="line">
              <a:avLst/>
            </a:prstGeom>
            <a:noFill/>
            <a:ln w="9525">
              <a:solidFill>
                <a:srgbClr val="000000"/>
              </a:solidFill>
              <a:round/>
              <a:headEnd/>
              <a:tailEnd type="triangle" w="med" len="med"/>
            </a:ln>
          </p:spPr>
          <p:txBody>
            <a:bodyPr/>
            <a:lstStyle/>
            <a:p>
              <a:endParaRPr lang="en-US"/>
            </a:p>
          </p:txBody>
        </p:sp>
        <p:sp>
          <p:nvSpPr>
            <p:cNvPr id="34827" name="Oval 6"/>
            <p:cNvSpPr>
              <a:spLocks noChangeArrowheads="1"/>
            </p:cNvSpPr>
            <p:nvPr/>
          </p:nvSpPr>
          <p:spPr bwMode="auto">
            <a:xfrm>
              <a:off x="2880" y="10750"/>
              <a:ext cx="1080" cy="360"/>
            </a:xfrm>
            <a:prstGeom prst="ellipse">
              <a:avLst/>
            </a:prstGeom>
            <a:solidFill>
              <a:srgbClr val="C0C0C0"/>
            </a:solidFill>
            <a:ln w="9525">
              <a:solidFill>
                <a:srgbClr val="000000"/>
              </a:solidFill>
              <a:round/>
              <a:headEnd/>
              <a:tailEnd/>
            </a:ln>
          </p:spPr>
          <p:txBody>
            <a:bodyPr/>
            <a:lstStyle/>
            <a:p>
              <a:pPr eaLnBrk="0" hangingPunct="0">
                <a:lnSpc>
                  <a:spcPct val="100000"/>
                </a:lnSpc>
                <a:spcBef>
                  <a:spcPct val="0"/>
                </a:spcBef>
                <a:buClrTx/>
              </a:pPr>
              <a:r>
                <a:rPr lang="en-US" sz="1200"/>
                <a:t>short</a:t>
              </a:r>
              <a:endParaRPr lang="en-US" sz="1200" b="1"/>
            </a:p>
          </p:txBody>
        </p:sp>
        <p:sp>
          <p:nvSpPr>
            <p:cNvPr id="34828" name="Line 7"/>
            <p:cNvSpPr>
              <a:spLocks noChangeShapeType="1"/>
            </p:cNvSpPr>
            <p:nvPr/>
          </p:nvSpPr>
          <p:spPr bwMode="auto">
            <a:xfrm>
              <a:off x="3960" y="10930"/>
              <a:ext cx="360" cy="0"/>
            </a:xfrm>
            <a:prstGeom prst="line">
              <a:avLst/>
            </a:prstGeom>
            <a:noFill/>
            <a:ln w="9525">
              <a:solidFill>
                <a:srgbClr val="000000"/>
              </a:solidFill>
              <a:round/>
              <a:headEnd/>
              <a:tailEnd type="triangle" w="med" len="med"/>
            </a:ln>
          </p:spPr>
          <p:txBody>
            <a:bodyPr/>
            <a:lstStyle/>
            <a:p>
              <a:endParaRPr lang="en-US"/>
            </a:p>
          </p:txBody>
        </p:sp>
        <p:sp>
          <p:nvSpPr>
            <p:cNvPr id="34829" name="Oval 8"/>
            <p:cNvSpPr>
              <a:spLocks noChangeArrowheads="1"/>
            </p:cNvSpPr>
            <p:nvPr/>
          </p:nvSpPr>
          <p:spPr bwMode="auto">
            <a:xfrm>
              <a:off x="4320" y="10750"/>
              <a:ext cx="1080" cy="360"/>
            </a:xfrm>
            <a:prstGeom prst="ellipse">
              <a:avLst/>
            </a:prstGeom>
            <a:solidFill>
              <a:srgbClr val="C0C0C0"/>
            </a:solidFill>
            <a:ln w="9525">
              <a:solidFill>
                <a:srgbClr val="000000"/>
              </a:solidFill>
              <a:round/>
              <a:headEnd/>
              <a:tailEnd/>
            </a:ln>
          </p:spPr>
          <p:txBody>
            <a:bodyPr/>
            <a:lstStyle/>
            <a:p>
              <a:pPr eaLnBrk="0" hangingPunct="0">
                <a:lnSpc>
                  <a:spcPct val="100000"/>
                </a:lnSpc>
                <a:spcBef>
                  <a:spcPct val="0"/>
                </a:spcBef>
                <a:buClrTx/>
              </a:pPr>
              <a:r>
                <a:rPr lang="en-US" sz="1200"/>
                <a:t>int</a:t>
              </a:r>
              <a:endParaRPr lang="en-US" sz="1200" b="1"/>
            </a:p>
          </p:txBody>
        </p:sp>
        <p:sp>
          <p:nvSpPr>
            <p:cNvPr id="34830" name="Line 9"/>
            <p:cNvSpPr>
              <a:spLocks noChangeShapeType="1"/>
            </p:cNvSpPr>
            <p:nvPr/>
          </p:nvSpPr>
          <p:spPr bwMode="auto">
            <a:xfrm>
              <a:off x="5400" y="10930"/>
              <a:ext cx="360" cy="0"/>
            </a:xfrm>
            <a:prstGeom prst="line">
              <a:avLst/>
            </a:prstGeom>
            <a:noFill/>
            <a:ln w="9525">
              <a:solidFill>
                <a:srgbClr val="000000"/>
              </a:solidFill>
              <a:round/>
              <a:headEnd/>
              <a:tailEnd type="triangle" w="med" len="med"/>
            </a:ln>
          </p:spPr>
          <p:txBody>
            <a:bodyPr/>
            <a:lstStyle/>
            <a:p>
              <a:endParaRPr lang="en-US"/>
            </a:p>
          </p:txBody>
        </p:sp>
        <p:sp>
          <p:nvSpPr>
            <p:cNvPr id="34831" name="Oval 10"/>
            <p:cNvSpPr>
              <a:spLocks noChangeArrowheads="1"/>
            </p:cNvSpPr>
            <p:nvPr/>
          </p:nvSpPr>
          <p:spPr bwMode="auto">
            <a:xfrm>
              <a:off x="5760" y="10750"/>
              <a:ext cx="1080" cy="360"/>
            </a:xfrm>
            <a:prstGeom prst="ellipse">
              <a:avLst/>
            </a:prstGeom>
            <a:solidFill>
              <a:srgbClr val="C0C0C0"/>
            </a:solidFill>
            <a:ln w="9525">
              <a:solidFill>
                <a:srgbClr val="000000"/>
              </a:solidFill>
              <a:round/>
              <a:headEnd/>
              <a:tailEnd/>
            </a:ln>
          </p:spPr>
          <p:txBody>
            <a:bodyPr/>
            <a:lstStyle/>
            <a:p>
              <a:pPr eaLnBrk="0" hangingPunct="0">
                <a:lnSpc>
                  <a:spcPct val="100000"/>
                </a:lnSpc>
                <a:spcBef>
                  <a:spcPct val="0"/>
                </a:spcBef>
                <a:buClrTx/>
              </a:pPr>
              <a:r>
                <a:rPr lang="en-US" sz="1200"/>
                <a:t>long</a:t>
              </a:r>
              <a:endParaRPr lang="en-US" sz="1200" b="1"/>
            </a:p>
          </p:txBody>
        </p:sp>
        <p:sp>
          <p:nvSpPr>
            <p:cNvPr id="34832" name="Line 11"/>
            <p:cNvSpPr>
              <a:spLocks noChangeShapeType="1"/>
            </p:cNvSpPr>
            <p:nvPr/>
          </p:nvSpPr>
          <p:spPr bwMode="auto">
            <a:xfrm>
              <a:off x="6840" y="10930"/>
              <a:ext cx="360" cy="0"/>
            </a:xfrm>
            <a:prstGeom prst="line">
              <a:avLst/>
            </a:prstGeom>
            <a:noFill/>
            <a:ln w="9525">
              <a:solidFill>
                <a:srgbClr val="000000"/>
              </a:solidFill>
              <a:round/>
              <a:headEnd/>
              <a:tailEnd type="triangle" w="med" len="med"/>
            </a:ln>
          </p:spPr>
          <p:txBody>
            <a:bodyPr/>
            <a:lstStyle/>
            <a:p>
              <a:endParaRPr lang="en-US"/>
            </a:p>
          </p:txBody>
        </p:sp>
        <p:sp>
          <p:nvSpPr>
            <p:cNvPr id="34833" name="Oval 12"/>
            <p:cNvSpPr>
              <a:spLocks noChangeArrowheads="1"/>
            </p:cNvSpPr>
            <p:nvPr/>
          </p:nvSpPr>
          <p:spPr bwMode="auto">
            <a:xfrm>
              <a:off x="7200" y="10750"/>
              <a:ext cx="1080" cy="360"/>
            </a:xfrm>
            <a:prstGeom prst="ellipse">
              <a:avLst/>
            </a:prstGeom>
            <a:solidFill>
              <a:srgbClr val="C0C0C0"/>
            </a:solidFill>
            <a:ln w="9525">
              <a:solidFill>
                <a:srgbClr val="000000"/>
              </a:solidFill>
              <a:round/>
              <a:headEnd/>
              <a:tailEnd/>
            </a:ln>
          </p:spPr>
          <p:txBody>
            <a:bodyPr/>
            <a:lstStyle/>
            <a:p>
              <a:pPr eaLnBrk="0" hangingPunct="0">
                <a:lnSpc>
                  <a:spcPct val="100000"/>
                </a:lnSpc>
                <a:spcBef>
                  <a:spcPct val="0"/>
                </a:spcBef>
                <a:buClrTx/>
              </a:pPr>
              <a:r>
                <a:rPr lang="en-US" sz="1200"/>
                <a:t>float</a:t>
              </a:r>
              <a:endParaRPr lang="en-US" sz="1200" b="1"/>
            </a:p>
          </p:txBody>
        </p:sp>
        <p:sp>
          <p:nvSpPr>
            <p:cNvPr id="34834" name="Line 13"/>
            <p:cNvSpPr>
              <a:spLocks noChangeShapeType="1"/>
            </p:cNvSpPr>
            <p:nvPr/>
          </p:nvSpPr>
          <p:spPr bwMode="auto">
            <a:xfrm>
              <a:off x="8280" y="10930"/>
              <a:ext cx="360" cy="0"/>
            </a:xfrm>
            <a:prstGeom prst="line">
              <a:avLst/>
            </a:prstGeom>
            <a:noFill/>
            <a:ln w="9525">
              <a:solidFill>
                <a:srgbClr val="000000"/>
              </a:solidFill>
              <a:round/>
              <a:headEnd/>
              <a:tailEnd type="triangle" w="med" len="med"/>
            </a:ln>
          </p:spPr>
          <p:txBody>
            <a:bodyPr/>
            <a:lstStyle/>
            <a:p>
              <a:endParaRPr lang="en-US"/>
            </a:p>
          </p:txBody>
        </p:sp>
        <p:sp>
          <p:nvSpPr>
            <p:cNvPr id="34835" name="Oval 14"/>
            <p:cNvSpPr>
              <a:spLocks noChangeArrowheads="1"/>
            </p:cNvSpPr>
            <p:nvPr/>
          </p:nvSpPr>
          <p:spPr bwMode="auto">
            <a:xfrm>
              <a:off x="8640" y="10750"/>
              <a:ext cx="1080" cy="360"/>
            </a:xfrm>
            <a:prstGeom prst="ellipse">
              <a:avLst/>
            </a:prstGeom>
            <a:solidFill>
              <a:srgbClr val="C0C0C0"/>
            </a:solidFill>
            <a:ln w="9525">
              <a:solidFill>
                <a:srgbClr val="000000"/>
              </a:solidFill>
              <a:round/>
              <a:headEnd/>
              <a:tailEnd/>
            </a:ln>
          </p:spPr>
          <p:txBody>
            <a:bodyPr/>
            <a:lstStyle/>
            <a:p>
              <a:pPr eaLnBrk="0" hangingPunct="0">
                <a:lnSpc>
                  <a:spcPct val="100000"/>
                </a:lnSpc>
                <a:spcBef>
                  <a:spcPct val="0"/>
                </a:spcBef>
                <a:buClrTx/>
              </a:pPr>
              <a:r>
                <a:rPr lang="en-US" sz="1200"/>
                <a:t>double</a:t>
              </a:r>
              <a:endParaRPr lang="en-US" sz="1200" b="1"/>
            </a:p>
          </p:txBody>
        </p:sp>
        <p:sp>
          <p:nvSpPr>
            <p:cNvPr id="34836" name="Oval 15"/>
            <p:cNvSpPr>
              <a:spLocks noChangeArrowheads="1"/>
            </p:cNvSpPr>
            <p:nvPr/>
          </p:nvSpPr>
          <p:spPr bwMode="auto">
            <a:xfrm>
              <a:off x="3330" y="10205"/>
              <a:ext cx="1080" cy="360"/>
            </a:xfrm>
            <a:prstGeom prst="ellipse">
              <a:avLst/>
            </a:prstGeom>
            <a:solidFill>
              <a:srgbClr val="C0C0C0"/>
            </a:solidFill>
            <a:ln w="9525">
              <a:solidFill>
                <a:srgbClr val="000000"/>
              </a:solidFill>
              <a:round/>
              <a:headEnd/>
              <a:tailEnd/>
            </a:ln>
          </p:spPr>
          <p:txBody>
            <a:bodyPr/>
            <a:lstStyle/>
            <a:p>
              <a:pPr eaLnBrk="0" hangingPunct="0">
                <a:lnSpc>
                  <a:spcPct val="100000"/>
                </a:lnSpc>
                <a:spcBef>
                  <a:spcPct val="0"/>
                </a:spcBef>
                <a:buClrTx/>
              </a:pPr>
              <a:r>
                <a:rPr lang="en-US" sz="1200"/>
                <a:t>char</a:t>
              </a:r>
            </a:p>
          </p:txBody>
        </p:sp>
        <p:sp>
          <p:nvSpPr>
            <p:cNvPr id="34837" name="Line 16"/>
            <p:cNvSpPr>
              <a:spLocks noChangeShapeType="1"/>
            </p:cNvSpPr>
            <p:nvPr/>
          </p:nvSpPr>
          <p:spPr bwMode="auto">
            <a:xfrm>
              <a:off x="4140" y="10560"/>
              <a:ext cx="360" cy="230"/>
            </a:xfrm>
            <a:prstGeom prst="line">
              <a:avLst/>
            </a:prstGeom>
            <a:noFill/>
            <a:ln w="9525">
              <a:solidFill>
                <a:srgbClr val="000000"/>
              </a:solidFill>
              <a:round/>
              <a:headEnd/>
              <a:tailEnd type="triangle" w="med" len="med"/>
            </a:ln>
          </p:spPr>
          <p:txBody>
            <a:bodyPr/>
            <a:lstStyle/>
            <a:p>
              <a:endParaRPr lang="en-US"/>
            </a:p>
          </p:txBody>
        </p:sp>
      </p:grpSp>
      <p:sp>
        <p:nvSpPr>
          <p:cNvPr id="34821" name="Rectangle 17"/>
          <p:cNvSpPr>
            <a:spLocks noGrp="1" noChangeArrowheads="1"/>
          </p:cNvSpPr>
          <p:nvPr>
            <p:ph type="body" idx="4294967295"/>
          </p:nvPr>
        </p:nvSpPr>
        <p:spPr>
          <a:xfrm>
            <a:off x="2371725" y="1771650"/>
            <a:ext cx="3719513" cy="347663"/>
          </a:xfrm>
          <a:noFill/>
        </p:spPr>
        <p:txBody>
          <a:bodyPr lIns="90488" tIns="44450" rIns="90488" bIns="44450"/>
          <a:lstStyle/>
          <a:p>
            <a:pPr eaLnBrk="1" hangingPunct="1">
              <a:buFontTx/>
              <a:buNone/>
            </a:pPr>
            <a:r>
              <a:rPr lang="en-US" sz="1500" i="1" smtClean="0"/>
              <a:t>widening conversion</a:t>
            </a:r>
            <a:endParaRPr lang="en-US" sz="1500" smtClean="0"/>
          </a:p>
        </p:txBody>
      </p:sp>
      <p:sp>
        <p:nvSpPr>
          <p:cNvPr id="951314" name="Line 18"/>
          <p:cNvSpPr>
            <a:spLocks noChangeShapeType="1"/>
          </p:cNvSpPr>
          <p:nvPr/>
        </p:nvSpPr>
        <p:spPr bwMode="auto">
          <a:xfrm>
            <a:off x="2498725" y="2387600"/>
            <a:ext cx="3792538" cy="0"/>
          </a:xfrm>
          <a:prstGeom prst="line">
            <a:avLst/>
          </a:prstGeom>
          <a:noFill/>
          <a:ln w="9525">
            <a:solidFill>
              <a:schemeClr val="folHlink"/>
            </a:solidFill>
            <a:round/>
            <a:headEnd/>
            <a:tailEnd type="stealth" w="lg" len="lg"/>
          </a:ln>
        </p:spPr>
        <p:txBody>
          <a:bodyPr wrap="none" anchor="ctr"/>
          <a:lstStyle/>
          <a:p>
            <a:endParaRPr lang="en-US"/>
          </a:p>
        </p:txBody>
      </p:sp>
      <p:sp>
        <p:nvSpPr>
          <p:cNvPr id="951315" name="Line 19"/>
          <p:cNvSpPr>
            <a:spLocks noChangeShapeType="1"/>
          </p:cNvSpPr>
          <p:nvPr/>
        </p:nvSpPr>
        <p:spPr bwMode="auto">
          <a:xfrm flipH="1">
            <a:off x="2565400" y="4945063"/>
            <a:ext cx="3810000" cy="0"/>
          </a:xfrm>
          <a:prstGeom prst="line">
            <a:avLst/>
          </a:prstGeom>
          <a:noFill/>
          <a:ln w="9525">
            <a:solidFill>
              <a:schemeClr val="folHlink"/>
            </a:solidFill>
            <a:round/>
            <a:headEnd/>
            <a:tailEnd type="stealth" w="lg" len="lg"/>
          </a:ln>
        </p:spPr>
        <p:txBody>
          <a:bodyPr wrap="none" anchor="ctr"/>
          <a:lstStyle/>
          <a:p>
            <a:endParaRPr lang="en-US"/>
          </a:p>
        </p:txBody>
      </p:sp>
      <p:sp>
        <p:nvSpPr>
          <p:cNvPr id="951316" name="Rectangle 20"/>
          <p:cNvSpPr>
            <a:spLocks noChangeArrowheads="1"/>
          </p:cNvSpPr>
          <p:nvPr/>
        </p:nvSpPr>
        <p:spPr bwMode="auto">
          <a:xfrm>
            <a:off x="4151313" y="4995863"/>
            <a:ext cx="3684587" cy="312737"/>
          </a:xfrm>
          <a:prstGeom prst="rect">
            <a:avLst/>
          </a:prstGeom>
          <a:noFill/>
          <a:ln w="12700">
            <a:noFill/>
            <a:miter lim="800000"/>
            <a:headEnd/>
            <a:tailEnd/>
          </a:ln>
        </p:spPr>
        <p:txBody>
          <a:bodyPr lIns="90488" tIns="44450" rIns="90488" bIns="44450"/>
          <a:lstStyle/>
          <a:p>
            <a:pPr marL="457200" indent="-457200" algn="l">
              <a:lnSpc>
                <a:spcPct val="100000"/>
              </a:lnSpc>
            </a:pPr>
            <a:r>
              <a:rPr lang="en-US" sz="1600" i="1"/>
              <a:t>narrowing conversion</a:t>
            </a:r>
            <a:endParaRPr 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51314"/>
                                        </p:tgtEl>
                                        <p:attrNameLst>
                                          <p:attrName>style.visibility</p:attrName>
                                        </p:attrNameLst>
                                      </p:cBhvr>
                                      <p:to>
                                        <p:strVal val="visible"/>
                                      </p:to>
                                    </p:set>
                                    <p:animEffect transition="in" filter="wipe(left)">
                                      <p:cBhvr>
                                        <p:cTn id="7" dur="500"/>
                                        <p:tgtEl>
                                          <p:spTgt spid="95131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51316"/>
                                        </p:tgtEl>
                                        <p:attrNameLst>
                                          <p:attrName>style.visibility</p:attrName>
                                        </p:attrNameLst>
                                      </p:cBhvr>
                                      <p:to>
                                        <p:strVal val="visible"/>
                                      </p:to>
                                    </p:set>
                                    <p:animEffect transition="in" filter="strips(downLeft)">
                                      <p:cBhvr>
                                        <p:cTn id="12" dur="500"/>
                                        <p:tgtEl>
                                          <p:spTgt spid="951316"/>
                                        </p:tgtEl>
                                      </p:cBhvr>
                                    </p:animEffect>
                                  </p:childTnLst>
                                </p:cTn>
                              </p:par>
                            </p:childTnLst>
                          </p:cTn>
                        </p:par>
                        <p:par>
                          <p:cTn id="13" fill="hold">
                            <p:stCondLst>
                              <p:cond delay="500"/>
                            </p:stCondLst>
                            <p:childTnLst>
                              <p:par>
                                <p:cTn id="14" presetID="22" presetClass="entr" presetSubtype="2" fill="hold" grpId="0" nodeType="afterEffect">
                                  <p:stCondLst>
                                    <p:cond delay="0"/>
                                  </p:stCondLst>
                                  <p:childTnLst>
                                    <p:set>
                                      <p:cBhvr>
                                        <p:cTn id="15" dur="1" fill="hold">
                                          <p:stCondLst>
                                            <p:cond delay="0"/>
                                          </p:stCondLst>
                                        </p:cTn>
                                        <p:tgtEl>
                                          <p:spTgt spid="951315"/>
                                        </p:tgtEl>
                                        <p:attrNameLst>
                                          <p:attrName>style.visibility</p:attrName>
                                        </p:attrNameLst>
                                      </p:cBhvr>
                                      <p:to>
                                        <p:strVal val="visible"/>
                                      </p:to>
                                    </p:set>
                                    <p:animEffect transition="in" filter="wipe(right)">
                                      <p:cBhvr>
                                        <p:cTn id="16" dur="500"/>
                                        <p:tgtEl>
                                          <p:spTgt spid="951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1314" grpId="0" animBg="1"/>
      <p:bldP spid="951315" grpId="0" animBg="1"/>
      <p:bldP spid="9513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05AE2F9-73B6-4296-9E5B-250512B84BB2}" type="slidenum">
              <a:rPr lang="en-US"/>
              <a:pPr algn="r" eaLnBrk="0" hangingPunct="0">
                <a:spcBef>
                  <a:spcPct val="0"/>
                </a:spcBef>
                <a:buClrTx/>
              </a:pPr>
              <a:t>39</a:t>
            </a:fld>
            <a:endParaRPr lang="en-US"/>
          </a:p>
        </p:txBody>
      </p:sp>
      <p:sp>
        <p:nvSpPr>
          <p:cNvPr id="35843" name="Rectangle 2"/>
          <p:cNvSpPr>
            <a:spLocks noGrp="1" noChangeArrowheads="1"/>
          </p:cNvSpPr>
          <p:nvPr>
            <p:ph type="title" idx="4294967295"/>
          </p:nvPr>
        </p:nvSpPr>
        <p:spPr/>
        <p:txBody>
          <a:bodyPr/>
          <a:lstStyle/>
          <a:p>
            <a:pPr eaLnBrk="1" hangingPunct="1"/>
            <a:r>
              <a:rPr lang="en-US" smtClean="0"/>
              <a:t>Implicit Casting</a:t>
            </a:r>
          </a:p>
        </p:txBody>
      </p:sp>
      <p:sp>
        <p:nvSpPr>
          <p:cNvPr id="35844" name="Rectangle 3"/>
          <p:cNvSpPr>
            <a:spLocks noGrp="1" noChangeArrowheads="1"/>
          </p:cNvSpPr>
          <p:nvPr>
            <p:ph type="body" idx="4294967295"/>
          </p:nvPr>
        </p:nvSpPr>
        <p:spPr/>
        <p:txBody>
          <a:bodyPr lIns="90488" tIns="44450" rIns="90488" bIns="44450"/>
          <a:lstStyle/>
          <a:p>
            <a:pPr eaLnBrk="1" hangingPunct="1"/>
            <a:r>
              <a:rPr lang="en-US" smtClean="0"/>
              <a:t>Implicit casting is an implied casting operation</a:t>
            </a:r>
          </a:p>
          <a:p>
            <a:pPr eaLnBrk="1" hangingPunct="1">
              <a:buFontTx/>
              <a:buNone/>
            </a:pPr>
            <a:endParaRPr lang="en-US" smtClean="0"/>
          </a:p>
          <a:p>
            <a:pPr eaLnBrk="1" hangingPunct="1">
              <a:buFontTx/>
              <a:buNone/>
            </a:pPr>
            <a:r>
              <a:rPr lang="en-US" sz="1300" i="1" smtClean="0"/>
              <a:t>	</a:t>
            </a:r>
          </a:p>
          <a:p>
            <a:pPr eaLnBrk="1" hangingPunct="1">
              <a:buFontTx/>
              <a:buNone/>
            </a:pPr>
            <a:endParaRPr lang="en-US" sz="1300" i="1" smtClean="0"/>
          </a:p>
          <a:p>
            <a:pPr eaLnBrk="1" hangingPunct="1">
              <a:buFontTx/>
              <a:buNone/>
            </a:pPr>
            <a:endParaRPr lang="en-US" sz="1300" i="1" smtClean="0"/>
          </a:p>
          <a:p>
            <a:pPr eaLnBrk="1" hangingPunct="1">
              <a:buFontTx/>
              <a:buNone/>
            </a:pPr>
            <a:endParaRPr lang="en-US" sz="1300" i="1" smtClean="0"/>
          </a:p>
          <a:p>
            <a:pPr eaLnBrk="1" hangingPunct="1">
              <a:buFontTx/>
              <a:buNone/>
            </a:pPr>
            <a:endParaRPr lang="en-US" sz="1300" i="1" smtClean="0"/>
          </a:p>
          <a:p>
            <a:pPr eaLnBrk="1" hangingPunct="1">
              <a:buFontTx/>
              <a:buNone/>
            </a:pPr>
            <a:endParaRPr lang="en-US" sz="2000" i="1" smtClean="0"/>
          </a:p>
          <a:p>
            <a:pPr eaLnBrk="1" hangingPunct="1"/>
            <a:r>
              <a:rPr lang="en-US" smtClean="0"/>
              <a:t>Since a double is ‘wider’ than either an integer or a floating point, it is able to accept and cast their values implicitly</a:t>
            </a:r>
          </a:p>
        </p:txBody>
      </p:sp>
      <p:sp>
        <p:nvSpPr>
          <p:cNvPr id="35845" name="Rectangle 5"/>
          <p:cNvSpPr>
            <a:spLocks noChangeArrowheads="1"/>
          </p:cNvSpPr>
          <p:nvPr/>
        </p:nvSpPr>
        <p:spPr bwMode="auto">
          <a:xfrm>
            <a:off x="1200150" y="2273303"/>
            <a:ext cx="4076700" cy="1584325"/>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lgn="l"/>
            <a:endParaRPr lang="en-US" sz="1600" b="1" i="1" dirty="0">
              <a:solidFill>
                <a:srgbClr val="000000"/>
              </a:solidFill>
            </a:endParaRPr>
          </a:p>
          <a:p>
            <a:pPr marL="342900" indent="-342900" algn="l"/>
            <a:endParaRPr lang="en-US" sz="1600" b="1" i="1" dirty="0">
              <a:solidFill>
                <a:srgbClr val="000000"/>
              </a:solidFill>
            </a:endParaRPr>
          </a:p>
          <a:p>
            <a:pPr marL="342900" indent="-342900" algn="l"/>
            <a:r>
              <a:rPr lang="en-US" sz="1600" b="1" i="1" dirty="0">
                <a:solidFill>
                  <a:srgbClr val="000000"/>
                </a:solidFill>
              </a:rPr>
              <a:t>Example A: 	</a:t>
            </a:r>
            <a:r>
              <a:rPr lang="en-US" sz="1600" b="1" i="1" dirty="0" err="1">
                <a:solidFill>
                  <a:srgbClr val="000000"/>
                </a:solidFill>
              </a:rPr>
              <a:t>int</a:t>
            </a:r>
            <a:r>
              <a:rPr lang="en-US" sz="1600" b="1" i="1" dirty="0">
                <a:solidFill>
                  <a:srgbClr val="000000"/>
                </a:solidFill>
              </a:rPr>
              <a:t>   a   =   1;</a:t>
            </a:r>
          </a:p>
          <a:p>
            <a:pPr lvl="4" algn="l"/>
            <a:r>
              <a:rPr lang="en-US" sz="1600" b="1" i="1" dirty="0">
                <a:solidFill>
                  <a:srgbClr val="000000"/>
                </a:solidFill>
              </a:rPr>
              <a:t>			double   b   =   a;</a:t>
            </a:r>
          </a:p>
          <a:p>
            <a:pPr lvl="4" algn="l"/>
            <a:endParaRPr lang="en-US" sz="1600" b="1" i="1" dirty="0">
              <a:solidFill>
                <a:srgbClr val="000000"/>
              </a:solidFill>
            </a:endParaRPr>
          </a:p>
          <a:p>
            <a:pPr marL="342900" indent="-342900" algn="l"/>
            <a:r>
              <a:rPr lang="en-US" sz="1600" b="1" i="1" dirty="0">
                <a:solidFill>
                  <a:srgbClr val="000000"/>
                </a:solidFill>
              </a:rPr>
              <a:t>Example B: 	float   x   =   1.0;</a:t>
            </a:r>
          </a:p>
          <a:p>
            <a:pPr lvl="4" algn="l"/>
            <a:r>
              <a:rPr lang="en-US" sz="1600" b="1" i="1" dirty="0">
                <a:solidFill>
                  <a:srgbClr val="000000"/>
                </a:solidFill>
              </a:rPr>
              <a:t>			double   y   =   x;</a:t>
            </a:r>
          </a:p>
          <a:p>
            <a:pPr marL="342900" indent="-342900" algn="l"/>
            <a:endParaRPr lang="en-US" sz="1600" b="1" dirty="0">
              <a:solidFill>
                <a:srgbClr val="000000"/>
              </a:solidFill>
            </a:endParaRPr>
          </a:p>
          <a:p>
            <a:pPr marL="342900" indent="-342900" algn="l"/>
            <a:endParaRPr lang="en-US" sz="1600" b="1"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1DF9179-5F19-4E4F-8A50-84E337DD21DC}" type="slidenum">
              <a:rPr lang="en-US"/>
              <a:pPr algn="r" eaLnBrk="0" hangingPunct="0">
                <a:spcBef>
                  <a:spcPct val="0"/>
                </a:spcBef>
                <a:buClrTx/>
              </a:pPr>
              <a:t>4</a:t>
            </a:fld>
            <a:endParaRPr lang="en-US"/>
          </a:p>
        </p:txBody>
      </p:sp>
      <p:sp>
        <p:nvSpPr>
          <p:cNvPr id="16387" name="Rectangle 2"/>
          <p:cNvSpPr>
            <a:spLocks noGrp="1" noChangeArrowheads="1"/>
          </p:cNvSpPr>
          <p:nvPr>
            <p:ph type="title" idx="4294967295"/>
          </p:nvPr>
        </p:nvSpPr>
        <p:spPr/>
        <p:txBody>
          <a:bodyPr/>
          <a:lstStyle/>
          <a:p>
            <a:pPr eaLnBrk="1" hangingPunct="1"/>
            <a:r>
              <a:rPr lang="en-US" smtClean="0"/>
              <a:t>The Java Technology Platform</a:t>
            </a:r>
          </a:p>
        </p:txBody>
      </p:sp>
      <p:sp>
        <p:nvSpPr>
          <p:cNvPr id="16388" name="AutoShape 7"/>
          <p:cNvSpPr>
            <a:spLocks noChangeArrowheads="1"/>
          </p:cNvSpPr>
          <p:nvPr/>
        </p:nvSpPr>
        <p:spPr bwMode="auto">
          <a:xfrm>
            <a:off x="325438" y="3182938"/>
            <a:ext cx="1814512" cy="1174750"/>
          </a:xfrm>
          <a:prstGeom prst="flowChartMultidocument">
            <a:avLst/>
          </a:prstGeom>
          <a:solidFill>
            <a:srgbClr val="99CCFF"/>
          </a:solidFill>
          <a:ln w="12700">
            <a:solidFill>
              <a:schemeClr val="tx1"/>
            </a:solidFill>
            <a:miter lim="800000"/>
            <a:headEnd/>
            <a:tailEnd/>
          </a:ln>
        </p:spPr>
        <p:txBody>
          <a:bodyPr wrap="none" lIns="90488" tIns="44450" rIns="90488" bIns="44450" anchor="ctr"/>
          <a:lstStyle/>
          <a:p>
            <a:pPr marL="342900" indent="-342900"/>
            <a:r>
              <a:rPr lang="en-US" sz="1400"/>
              <a:t>Java Source File</a:t>
            </a:r>
          </a:p>
          <a:p>
            <a:pPr marL="342900" indent="-342900"/>
            <a:r>
              <a:rPr lang="en-US" sz="1400"/>
              <a:t>(.java)</a:t>
            </a:r>
          </a:p>
        </p:txBody>
      </p:sp>
      <p:sp>
        <p:nvSpPr>
          <p:cNvPr id="16389" name="AutoShape 9"/>
          <p:cNvSpPr>
            <a:spLocks noChangeArrowheads="1"/>
          </p:cNvSpPr>
          <p:nvPr/>
        </p:nvSpPr>
        <p:spPr bwMode="auto">
          <a:xfrm>
            <a:off x="4324350" y="1722438"/>
            <a:ext cx="1814513" cy="1174750"/>
          </a:xfrm>
          <a:prstGeom prst="flowChartMultidocument">
            <a:avLst/>
          </a:prstGeom>
          <a:solidFill>
            <a:srgbClr val="3366FF"/>
          </a:solidFill>
          <a:ln w="12700">
            <a:solidFill>
              <a:schemeClr val="tx1"/>
            </a:solidFill>
            <a:miter lim="800000"/>
            <a:headEnd/>
            <a:tailEnd/>
          </a:ln>
        </p:spPr>
        <p:txBody>
          <a:bodyPr wrap="none" lIns="90488" tIns="44450" rIns="90488" bIns="44450" anchor="ctr"/>
          <a:lstStyle/>
          <a:p>
            <a:pPr marL="342900" indent="-342900"/>
            <a:r>
              <a:rPr lang="en-US" sz="1400"/>
              <a:t>Java Byte-Code</a:t>
            </a:r>
          </a:p>
          <a:p>
            <a:pPr marL="342900" indent="-342900"/>
            <a:r>
              <a:rPr lang="en-US" sz="1400"/>
              <a:t>(.class)</a:t>
            </a:r>
          </a:p>
        </p:txBody>
      </p:sp>
      <p:sp>
        <p:nvSpPr>
          <p:cNvPr id="16390" name="AutoShape 10"/>
          <p:cNvSpPr>
            <a:spLocks noChangeArrowheads="1"/>
          </p:cNvSpPr>
          <p:nvPr/>
        </p:nvSpPr>
        <p:spPr bwMode="auto">
          <a:xfrm>
            <a:off x="2506663" y="3429000"/>
            <a:ext cx="1335087" cy="681038"/>
          </a:xfrm>
          <a:prstGeom prst="flowChartProcess">
            <a:avLst/>
          </a:prstGeom>
          <a:solidFill>
            <a:schemeClr val="accent1"/>
          </a:solidFill>
          <a:ln w="12700" algn="ctr">
            <a:solidFill>
              <a:schemeClr val="tx1"/>
            </a:solidFill>
            <a:miter lim="800000"/>
            <a:headEnd/>
            <a:tailEnd/>
          </a:ln>
        </p:spPr>
        <p:txBody>
          <a:bodyPr wrap="none" lIns="90488" tIns="44450" rIns="90488" bIns="44450" anchor="ctr"/>
          <a:lstStyle/>
          <a:p>
            <a:pPr marL="342900" indent="-342900"/>
            <a:r>
              <a:rPr lang="en-US" sz="1400"/>
              <a:t>Java Compiler</a:t>
            </a:r>
          </a:p>
        </p:txBody>
      </p:sp>
      <p:sp>
        <p:nvSpPr>
          <p:cNvPr id="16391" name="AutoShape 11"/>
          <p:cNvSpPr>
            <a:spLocks noChangeArrowheads="1"/>
          </p:cNvSpPr>
          <p:nvPr/>
        </p:nvSpPr>
        <p:spPr bwMode="auto">
          <a:xfrm>
            <a:off x="4324350" y="3178175"/>
            <a:ext cx="1814513" cy="1174750"/>
          </a:xfrm>
          <a:prstGeom prst="flowChartMultidocument">
            <a:avLst/>
          </a:prstGeom>
          <a:solidFill>
            <a:srgbClr val="3366FF"/>
          </a:solidFill>
          <a:ln w="12700">
            <a:solidFill>
              <a:schemeClr val="tx1"/>
            </a:solidFill>
            <a:miter lim="800000"/>
            <a:headEnd/>
            <a:tailEnd/>
          </a:ln>
        </p:spPr>
        <p:txBody>
          <a:bodyPr wrap="none" lIns="90488" tIns="44450" rIns="90488" bIns="44450" anchor="ctr"/>
          <a:lstStyle/>
          <a:p>
            <a:pPr marL="342900" indent="-342900"/>
            <a:r>
              <a:rPr lang="en-US" sz="1400"/>
              <a:t>Java Byte-Code</a:t>
            </a:r>
          </a:p>
          <a:p>
            <a:pPr marL="342900" indent="-342900"/>
            <a:r>
              <a:rPr lang="en-US" sz="1400"/>
              <a:t>(.class)</a:t>
            </a:r>
          </a:p>
        </p:txBody>
      </p:sp>
      <p:sp>
        <p:nvSpPr>
          <p:cNvPr id="16392" name="AutoShape 12"/>
          <p:cNvSpPr>
            <a:spLocks noChangeArrowheads="1"/>
          </p:cNvSpPr>
          <p:nvPr/>
        </p:nvSpPr>
        <p:spPr bwMode="auto">
          <a:xfrm>
            <a:off x="4324350" y="4724400"/>
            <a:ext cx="1814513" cy="1174750"/>
          </a:xfrm>
          <a:prstGeom prst="flowChartMultidocument">
            <a:avLst/>
          </a:prstGeom>
          <a:solidFill>
            <a:srgbClr val="3366FF"/>
          </a:solidFill>
          <a:ln w="12700">
            <a:solidFill>
              <a:schemeClr val="tx1"/>
            </a:solidFill>
            <a:miter lim="800000"/>
            <a:headEnd/>
            <a:tailEnd/>
          </a:ln>
        </p:spPr>
        <p:txBody>
          <a:bodyPr wrap="none" lIns="90488" tIns="44450" rIns="90488" bIns="44450" anchor="ctr"/>
          <a:lstStyle/>
          <a:p>
            <a:pPr marL="342900" indent="-342900"/>
            <a:r>
              <a:rPr lang="en-US" sz="1400"/>
              <a:t>Java Byte-Code</a:t>
            </a:r>
          </a:p>
          <a:p>
            <a:pPr marL="342900" indent="-342900"/>
            <a:r>
              <a:rPr lang="en-US" sz="1400"/>
              <a:t>(.class)</a:t>
            </a:r>
          </a:p>
          <a:p>
            <a:pPr marL="342900" indent="-342900"/>
            <a:endParaRPr lang="en-US" sz="1400"/>
          </a:p>
        </p:txBody>
      </p:sp>
      <p:pic>
        <p:nvPicPr>
          <p:cNvPr id="16393" name="Picture 15" descr="Computer Workstation"/>
          <p:cNvPicPr>
            <a:picLocks noChangeAspect="1" noChangeArrowheads="1"/>
          </p:cNvPicPr>
          <p:nvPr/>
        </p:nvPicPr>
        <p:blipFill>
          <a:blip r:embed="rId3"/>
          <a:srcRect/>
          <a:stretch>
            <a:fillRect/>
          </a:stretch>
        </p:blipFill>
        <p:spPr bwMode="auto">
          <a:xfrm>
            <a:off x="7505700" y="1455738"/>
            <a:ext cx="985838" cy="1214437"/>
          </a:xfrm>
          <a:prstGeom prst="rect">
            <a:avLst/>
          </a:prstGeom>
          <a:noFill/>
          <a:ln w="9525">
            <a:noFill/>
            <a:miter lim="800000"/>
            <a:headEnd/>
            <a:tailEnd/>
          </a:ln>
        </p:spPr>
      </p:pic>
      <p:pic>
        <p:nvPicPr>
          <p:cNvPr id="16394" name="Picture 18" descr="Computer Workstation"/>
          <p:cNvPicPr>
            <a:picLocks noChangeAspect="1" noChangeArrowheads="1"/>
          </p:cNvPicPr>
          <p:nvPr/>
        </p:nvPicPr>
        <p:blipFill>
          <a:blip r:embed="rId3"/>
          <a:srcRect/>
          <a:stretch>
            <a:fillRect/>
          </a:stretch>
        </p:blipFill>
        <p:spPr bwMode="auto">
          <a:xfrm>
            <a:off x="7505700" y="3113088"/>
            <a:ext cx="985838" cy="1214437"/>
          </a:xfrm>
          <a:prstGeom prst="rect">
            <a:avLst/>
          </a:prstGeom>
          <a:noFill/>
          <a:ln w="9525">
            <a:noFill/>
            <a:miter lim="800000"/>
            <a:headEnd/>
            <a:tailEnd/>
          </a:ln>
        </p:spPr>
      </p:pic>
      <p:pic>
        <p:nvPicPr>
          <p:cNvPr id="16395" name="Picture 19" descr="Computer Workstation"/>
          <p:cNvPicPr>
            <a:picLocks noChangeAspect="1" noChangeArrowheads="1"/>
          </p:cNvPicPr>
          <p:nvPr/>
        </p:nvPicPr>
        <p:blipFill>
          <a:blip r:embed="rId3"/>
          <a:srcRect/>
          <a:stretch>
            <a:fillRect/>
          </a:stretch>
        </p:blipFill>
        <p:spPr bwMode="auto">
          <a:xfrm>
            <a:off x="7505700" y="4684713"/>
            <a:ext cx="985838" cy="1214437"/>
          </a:xfrm>
          <a:prstGeom prst="rect">
            <a:avLst/>
          </a:prstGeom>
          <a:noFill/>
          <a:ln w="9525">
            <a:noFill/>
            <a:miter lim="800000"/>
            <a:headEnd/>
            <a:tailEnd/>
          </a:ln>
        </p:spPr>
      </p:pic>
      <p:sp>
        <p:nvSpPr>
          <p:cNvPr id="16396" name="Oval 20"/>
          <p:cNvSpPr>
            <a:spLocks noChangeArrowheads="1"/>
          </p:cNvSpPr>
          <p:nvPr/>
        </p:nvSpPr>
        <p:spPr bwMode="auto">
          <a:xfrm>
            <a:off x="6413500" y="1965325"/>
            <a:ext cx="711200" cy="687388"/>
          </a:xfrm>
          <a:prstGeom prst="ellipse">
            <a:avLst/>
          </a:prstGeom>
          <a:solidFill>
            <a:srgbClr val="FFCC99"/>
          </a:solidFill>
          <a:ln w="12700" algn="ctr">
            <a:solidFill>
              <a:schemeClr val="tx1"/>
            </a:solidFill>
            <a:round/>
            <a:headEnd/>
            <a:tailEnd/>
          </a:ln>
        </p:spPr>
        <p:txBody>
          <a:bodyPr wrap="none" lIns="90488" tIns="44450" rIns="90488" bIns="44450" anchor="ctr"/>
          <a:lstStyle/>
          <a:p>
            <a:pPr marL="342900" indent="-342900"/>
            <a:r>
              <a:rPr lang="en-US" sz="1400"/>
              <a:t>JVM</a:t>
            </a:r>
          </a:p>
          <a:p>
            <a:pPr marL="342900" indent="-342900"/>
            <a:r>
              <a:rPr lang="en-US" sz="1400"/>
              <a:t>(Win32)</a:t>
            </a:r>
          </a:p>
        </p:txBody>
      </p:sp>
      <p:sp>
        <p:nvSpPr>
          <p:cNvPr id="16397" name="Oval 21"/>
          <p:cNvSpPr>
            <a:spLocks noChangeArrowheads="1"/>
          </p:cNvSpPr>
          <p:nvPr/>
        </p:nvSpPr>
        <p:spPr bwMode="auto">
          <a:xfrm>
            <a:off x="6413500" y="3400425"/>
            <a:ext cx="711200" cy="687388"/>
          </a:xfrm>
          <a:prstGeom prst="ellipse">
            <a:avLst/>
          </a:prstGeom>
          <a:solidFill>
            <a:srgbClr val="FFCC00"/>
          </a:solidFill>
          <a:ln w="12700" algn="ctr">
            <a:solidFill>
              <a:schemeClr val="tx1"/>
            </a:solidFill>
            <a:round/>
            <a:headEnd/>
            <a:tailEnd/>
          </a:ln>
        </p:spPr>
        <p:txBody>
          <a:bodyPr wrap="none" lIns="90488" tIns="44450" rIns="90488" bIns="44450" anchor="ctr"/>
          <a:lstStyle/>
          <a:p>
            <a:pPr marL="342900" indent="-342900"/>
            <a:r>
              <a:rPr lang="en-US" sz="1400"/>
              <a:t>JVM</a:t>
            </a:r>
          </a:p>
          <a:p>
            <a:pPr marL="342900" indent="-342900"/>
            <a:r>
              <a:rPr lang="en-US" sz="1400"/>
              <a:t>(Solaris)</a:t>
            </a:r>
          </a:p>
        </p:txBody>
      </p:sp>
      <p:sp>
        <p:nvSpPr>
          <p:cNvPr id="16398" name="Oval 22"/>
          <p:cNvSpPr>
            <a:spLocks noChangeArrowheads="1"/>
          </p:cNvSpPr>
          <p:nvPr/>
        </p:nvSpPr>
        <p:spPr bwMode="auto">
          <a:xfrm>
            <a:off x="6413500" y="4938713"/>
            <a:ext cx="711200" cy="687387"/>
          </a:xfrm>
          <a:prstGeom prst="ellipse">
            <a:avLst/>
          </a:prstGeom>
          <a:solidFill>
            <a:srgbClr val="FF9900"/>
          </a:solidFill>
          <a:ln w="12700" algn="ctr">
            <a:solidFill>
              <a:schemeClr val="tx1"/>
            </a:solidFill>
            <a:round/>
            <a:headEnd/>
            <a:tailEnd/>
          </a:ln>
        </p:spPr>
        <p:txBody>
          <a:bodyPr wrap="none" lIns="90488" tIns="44450" rIns="90488" bIns="44450" anchor="ctr"/>
          <a:lstStyle/>
          <a:p>
            <a:pPr marL="342900" indent="-342900"/>
            <a:r>
              <a:rPr lang="en-US" sz="1400"/>
              <a:t>JVM </a:t>
            </a:r>
          </a:p>
          <a:p>
            <a:pPr marL="342900" indent="-342900"/>
            <a:r>
              <a:rPr lang="en-US" sz="1400"/>
              <a:t>(Mac OS)</a:t>
            </a:r>
          </a:p>
        </p:txBody>
      </p:sp>
      <p:cxnSp>
        <p:nvCxnSpPr>
          <p:cNvPr id="16399" name="AutoShape 24"/>
          <p:cNvCxnSpPr>
            <a:cxnSpLocks noChangeShapeType="1"/>
            <a:stCxn id="16388" idx="3"/>
            <a:endCxn id="16390" idx="1"/>
          </p:cNvCxnSpPr>
          <p:nvPr/>
        </p:nvCxnSpPr>
        <p:spPr bwMode="auto">
          <a:xfrm>
            <a:off x="2139950" y="3770313"/>
            <a:ext cx="366713" cy="0"/>
          </a:xfrm>
          <a:prstGeom prst="straightConnector1">
            <a:avLst/>
          </a:prstGeom>
          <a:noFill/>
          <a:ln w="12700">
            <a:solidFill>
              <a:schemeClr val="tx1"/>
            </a:solidFill>
            <a:prstDash val="dash"/>
            <a:round/>
            <a:headEnd/>
            <a:tailEnd type="triangle" w="med" len="med"/>
          </a:ln>
        </p:spPr>
      </p:cxnSp>
      <p:cxnSp>
        <p:nvCxnSpPr>
          <p:cNvPr id="16400" name="AutoShape 25"/>
          <p:cNvCxnSpPr>
            <a:cxnSpLocks noChangeShapeType="1"/>
            <a:endCxn id="16389" idx="1"/>
          </p:cNvCxnSpPr>
          <p:nvPr/>
        </p:nvCxnSpPr>
        <p:spPr bwMode="auto">
          <a:xfrm flipV="1">
            <a:off x="3841750" y="2309813"/>
            <a:ext cx="482600" cy="1119187"/>
          </a:xfrm>
          <a:prstGeom prst="straightConnector1">
            <a:avLst/>
          </a:prstGeom>
          <a:noFill/>
          <a:ln w="12700">
            <a:solidFill>
              <a:schemeClr val="tx1"/>
            </a:solidFill>
            <a:prstDash val="dash"/>
            <a:round/>
            <a:headEnd/>
            <a:tailEnd type="triangle" w="med" len="med"/>
          </a:ln>
        </p:spPr>
      </p:cxnSp>
      <p:cxnSp>
        <p:nvCxnSpPr>
          <p:cNvPr id="16401" name="AutoShape 26"/>
          <p:cNvCxnSpPr>
            <a:cxnSpLocks noChangeShapeType="1"/>
            <a:stCxn id="16390" idx="3"/>
            <a:endCxn id="16391" idx="1"/>
          </p:cNvCxnSpPr>
          <p:nvPr/>
        </p:nvCxnSpPr>
        <p:spPr bwMode="auto">
          <a:xfrm flipV="1">
            <a:off x="3841750" y="3765550"/>
            <a:ext cx="482600" cy="4763"/>
          </a:xfrm>
          <a:prstGeom prst="straightConnector1">
            <a:avLst/>
          </a:prstGeom>
          <a:noFill/>
          <a:ln w="12700">
            <a:solidFill>
              <a:schemeClr val="tx1"/>
            </a:solidFill>
            <a:prstDash val="dash"/>
            <a:round/>
            <a:headEnd/>
            <a:tailEnd type="triangle" w="med" len="med"/>
          </a:ln>
        </p:spPr>
      </p:cxnSp>
      <p:cxnSp>
        <p:nvCxnSpPr>
          <p:cNvPr id="16402" name="AutoShape 27"/>
          <p:cNvCxnSpPr>
            <a:cxnSpLocks noChangeShapeType="1"/>
            <a:endCxn id="16392" idx="1"/>
          </p:cNvCxnSpPr>
          <p:nvPr/>
        </p:nvCxnSpPr>
        <p:spPr bwMode="auto">
          <a:xfrm>
            <a:off x="3841750" y="4067175"/>
            <a:ext cx="482600" cy="1244600"/>
          </a:xfrm>
          <a:prstGeom prst="straightConnector1">
            <a:avLst/>
          </a:prstGeom>
          <a:noFill/>
          <a:ln w="12700">
            <a:solidFill>
              <a:schemeClr val="tx1"/>
            </a:solidFill>
            <a:prstDash val="dash"/>
            <a:round/>
            <a:headEnd/>
            <a:tailEnd type="triangle" w="med" len="med"/>
          </a:ln>
        </p:spPr>
      </p:cxnSp>
      <p:cxnSp>
        <p:nvCxnSpPr>
          <p:cNvPr id="16403" name="AutoShape 29"/>
          <p:cNvCxnSpPr>
            <a:cxnSpLocks noChangeShapeType="1"/>
            <a:stCxn id="16389" idx="3"/>
            <a:endCxn id="16396" idx="2"/>
          </p:cNvCxnSpPr>
          <p:nvPr/>
        </p:nvCxnSpPr>
        <p:spPr bwMode="auto">
          <a:xfrm>
            <a:off x="6138863" y="2309813"/>
            <a:ext cx="274637" cy="0"/>
          </a:xfrm>
          <a:prstGeom prst="straightConnector1">
            <a:avLst/>
          </a:prstGeom>
          <a:noFill/>
          <a:ln w="12700">
            <a:solidFill>
              <a:schemeClr val="tx1"/>
            </a:solidFill>
            <a:prstDash val="dash"/>
            <a:round/>
            <a:headEnd/>
            <a:tailEnd type="triangle" w="med" len="med"/>
          </a:ln>
        </p:spPr>
      </p:cxnSp>
      <p:cxnSp>
        <p:nvCxnSpPr>
          <p:cNvPr id="16404" name="AutoShape 31"/>
          <p:cNvCxnSpPr>
            <a:cxnSpLocks noChangeShapeType="1"/>
          </p:cNvCxnSpPr>
          <p:nvPr/>
        </p:nvCxnSpPr>
        <p:spPr bwMode="auto">
          <a:xfrm>
            <a:off x="6138863" y="3751263"/>
            <a:ext cx="274637" cy="0"/>
          </a:xfrm>
          <a:prstGeom prst="straightConnector1">
            <a:avLst/>
          </a:prstGeom>
          <a:noFill/>
          <a:ln w="12700">
            <a:solidFill>
              <a:schemeClr val="tx1"/>
            </a:solidFill>
            <a:prstDash val="dash"/>
            <a:round/>
            <a:headEnd/>
            <a:tailEnd type="triangle" w="med" len="med"/>
          </a:ln>
        </p:spPr>
      </p:cxnSp>
      <p:cxnSp>
        <p:nvCxnSpPr>
          <p:cNvPr id="16405" name="AutoShape 32"/>
          <p:cNvCxnSpPr>
            <a:cxnSpLocks noChangeShapeType="1"/>
          </p:cNvCxnSpPr>
          <p:nvPr/>
        </p:nvCxnSpPr>
        <p:spPr bwMode="auto">
          <a:xfrm>
            <a:off x="6138863" y="5311775"/>
            <a:ext cx="274637" cy="0"/>
          </a:xfrm>
          <a:prstGeom prst="straightConnector1">
            <a:avLst/>
          </a:prstGeom>
          <a:noFill/>
          <a:ln w="12700">
            <a:solidFill>
              <a:schemeClr val="tx1"/>
            </a:solidFill>
            <a:prstDash val="dash"/>
            <a:round/>
            <a:headEnd/>
            <a:tailEnd type="triangle" w="med" len="med"/>
          </a:ln>
        </p:spPr>
      </p:cxnSp>
      <p:cxnSp>
        <p:nvCxnSpPr>
          <p:cNvPr id="16406" name="AutoShape 33"/>
          <p:cNvCxnSpPr>
            <a:cxnSpLocks noChangeShapeType="1"/>
          </p:cNvCxnSpPr>
          <p:nvPr/>
        </p:nvCxnSpPr>
        <p:spPr bwMode="auto">
          <a:xfrm>
            <a:off x="7124700" y="2295525"/>
            <a:ext cx="274638" cy="0"/>
          </a:xfrm>
          <a:prstGeom prst="straightConnector1">
            <a:avLst/>
          </a:prstGeom>
          <a:noFill/>
          <a:ln w="12700">
            <a:solidFill>
              <a:schemeClr val="tx1"/>
            </a:solidFill>
            <a:prstDash val="dash"/>
            <a:round/>
            <a:headEnd/>
            <a:tailEnd type="triangle" w="med" len="med"/>
          </a:ln>
        </p:spPr>
      </p:cxnSp>
      <p:cxnSp>
        <p:nvCxnSpPr>
          <p:cNvPr id="16407" name="AutoShape 34"/>
          <p:cNvCxnSpPr>
            <a:cxnSpLocks noChangeShapeType="1"/>
          </p:cNvCxnSpPr>
          <p:nvPr/>
        </p:nvCxnSpPr>
        <p:spPr bwMode="auto">
          <a:xfrm>
            <a:off x="7124700" y="3751263"/>
            <a:ext cx="274638" cy="0"/>
          </a:xfrm>
          <a:prstGeom prst="straightConnector1">
            <a:avLst/>
          </a:prstGeom>
          <a:noFill/>
          <a:ln w="12700">
            <a:solidFill>
              <a:schemeClr val="tx1"/>
            </a:solidFill>
            <a:prstDash val="dash"/>
            <a:round/>
            <a:headEnd/>
            <a:tailEnd type="triangle" w="med" len="med"/>
          </a:ln>
        </p:spPr>
      </p:cxnSp>
      <p:cxnSp>
        <p:nvCxnSpPr>
          <p:cNvPr id="16408" name="AutoShape 35"/>
          <p:cNvCxnSpPr>
            <a:cxnSpLocks noChangeShapeType="1"/>
          </p:cNvCxnSpPr>
          <p:nvPr/>
        </p:nvCxnSpPr>
        <p:spPr bwMode="auto">
          <a:xfrm>
            <a:off x="7124700" y="5283200"/>
            <a:ext cx="274638" cy="0"/>
          </a:xfrm>
          <a:prstGeom prst="straightConnector1">
            <a:avLst/>
          </a:prstGeom>
          <a:noFill/>
          <a:ln w="12700">
            <a:solidFill>
              <a:schemeClr val="tx1"/>
            </a:solidFill>
            <a:prstDash val="dash"/>
            <a:round/>
            <a:headEnd/>
            <a:tailEnd type="triangle" w="med" len="med"/>
          </a:ln>
        </p:spPr>
      </p:cxn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7E6B1FE-1C6A-4CB2-BE73-455C4F4358D0}" type="slidenum">
              <a:rPr lang="en-US"/>
              <a:pPr algn="r" eaLnBrk="0" hangingPunct="0">
                <a:spcBef>
                  <a:spcPct val="0"/>
                </a:spcBef>
                <a:buClrTx/>
              </a:pPr>
              <a:t>40</a:t>
            </a:fld>
            <a:endParaRPr lang="en-US"/>
          </a:p>
        </p:txBody>
      </p:sp>
      <p:sp>
        <p:nvSpPr>
          <p:cNvPr id="36867" name="Rectangle 2"/>
          <p:cNvSpPr>
            <a:spLocks noGrp="1" noChangeArrowheads="1"/>
          </p:cNvSpPr>
          <p:nvPr>
            <p:ph type="title" idx="4294967295"/>
          </p:nvPr>
        </p:nvSpPr>
        <p:spPr/>
        <p:txBody>
          <a:bodyPr/>
          <a:lstStyle/>
          <a:p>
            <a:pPr eaLnBrk="1" hangingPunct="1"/>
            <a:r>
              <a:rPr lang="en-US" smtClean="0"/>
              <a:t>Explicit Casting</a:t>
            </a:r>
          </a:p>
        </p:txBody>
      </p:sp>
      <p:sp>
        <p:nvSpPr>
          <p:cNvPr id="36868" name="Rectangle 3"/>
          <p:cNvSpPr>
            <a:spLocks noGrp="1" noChangeArrowheads="1"/>
          </p:cNvSpPr>
          <p:nvPr>
            <p:ph type="body" idx="4294967295"/>
          </p:nvPr>
        </p:nvSpPr>
        <p:spPr/>
        <p:txBody>
          <a:bodyPr lIns="90488" tIns="44450" rIns="90488" bIns="44450">
            <a:normAutofit fontScale="85000" lnSpcReduction="20000"/>
          </a:bodyPr>
          <a:lstStyle/>
          <a:p>
            <a:pPr eaLnBrk="1" hangingPunct="1">
              <a:lnSpc>
                <a:spcPct val="80000"/>
              </a:lnSpc>
            </a:pPr>
            <a:r>
              <a:rPr lang="en-US" smtClean="0"/>
              <a:t>Explicit casting</a:t>
            </a:r>
            <a:r>
              <a:rPr lang="en-US" i="1" smtClean="0"/>
              <a:t> </a:t>
            </a:r>
            <a:r>
              <a:rPr lang="en-US" smtClean="0"/>
              <a:t>is a required casting operation</a:t>
            </a:r>
          </a:p>
          <a:p>
            <a:pPr eaLnBrk="1" hangingPunct="1">
              <a:lnSpc>
                <a:spcPct val="80000"/>
              </a:lnSpc>
              <a:buFontTx/>
              <a:buNone/>
            </a:pPr>
            <a:endParaRPr lang="en-US" smtClean="0"/>
          </a:p>
          <a:p>
            <a:pPr lvl="4" eaLnBrk="1" hangingPunct="1">
              <a:lnSpc>
                <a:spcPct val="80000"/>
              </a:lnSpc>
              <a:buFontTx/>
              <a:buNone/>
            </a:pPr>
            <a:endParaRPr lang="en-US" sz="1400" i="1" smtClean="0"/>
          </a:p>
          <a:p>
            <a:pPr lvl="4" eaLnBrk="1" hangingPunct="1">
              <a:lnSpc>
                <a:spcPct val="80000"/>
              </a:lnSpc>
              <a:buFontTx/>
              <a:buNone/>
            </a:pPr>
            <a:endParaRPr lang="en-US" sz="1400" i="1" smtClean="0"/>
          </a:p>
          <a:p>
            <a:pPr lvl="4" eaLnBrk="1" hangingPunct="1">
              <a:lnSpc>
                <a:spcPct val="80000"/>
              </a:lnSpc>
              <a:buFontTx/>
              <a:buNone/>
            </a:pPr>
            <a:endParaRPr lang="en-US" sz="1400" i="1" smtClean="0"/>
          </a:p>
          <a:p>
            <a:pPr lvl="4" eaLnBrk="1" hangingPunct="1">
              <a:lnSpc>
                <a:spcPct val="80000"/>
              </a:lnSpc>
              <a:buFontTx/>
              <a:buNone/>
            </a:pPr>
            <a:endParaRPr lang="en-US" sz="1400" i="1" smtClean="0"/>
          </a:p>
          <a:p>
            <a:pPr lvl="4" eaLnBrk="1" hangingPunct="1">
              <a:lnSpc>
                <a:spcPct val="80000"/>
              </a:lnSpc>
              <a:buFontTx/>
              <a:buNone/>
            </a:pPr>
            <a:endParaRPr lang="en-US" sz="1400" i="1" smtClean="0"/>
          </a:p>
          <a:p>
            <a:pPr lvl="4" eaLnBrk="1" hangingPunct="1">
              <a:lnSpc>
                <a:spcPct val="80000"/>
              </a:lnSpc>
              <a:buFontTx/>
              <a:buNone/>
            </a:pPr>
            <a:endParaRPr lang="en-US" sz="1400" i="1" smtClean="0"/>
          </a:p>
          <a:p>
            <a:pPr lvl="4" eaLnBrk="1" hangingPunct="1">
              <a:lnSpc>
                <a:spcPct val="80000"/>
              </a:lnSpc>
              <a:buFontTx/>
              <a:buNone/>
            </a:pPr>
            <a:endParaRPr lang="en-US" sz="1400" i="1" smtClean="0"/>
          </a:p>
          <a:p>
            <a:pPr lvl="4" eaLnBrk="1" hangingPunct="1">
              <a:lnSpc>
                <a:spcPct val="80000"/>
              </a:lnSpc>
              <a:buFontTx/>
              <a:buNone/>
            </a:pPr>
            <a:endParaRPr lang="en-US" sz="1400" i="1" smtClean="0"/>
          </a:p>
          <a:p>
            <a:pPr lvl="4" eaLnBrk="1" hangingPunct="1">
              <a:lnSpc>
                <a:spcPct val="80000"/>
              </a:lnSpc>
              <a:buFontTx/>
              <a:buNone/>
            </a:pPr>
            <a:endParaRPr lang="en-US" sz="1400" i="1" smtClean="0"/>
          </a:p>
          <a:p>
            <a:pPr lvl="4" eaLnBrk="1" hangingPunct="1">
              <a:lnSpc>
                <a:spcPct val="80000"/>
              </a:lnSpc>
              <a:buFontTx/>
              <a:buNone/>
            </a:pPr>
            <a:endParaRPr lang="en-US" sz="1400" i="1" smtClean="0"/>
          </a:p>
          <a:p>
            <a:pPr lvl="4" eaLnBrk="1" hangingPunct="1">
              <a:lnSpc>
                <a:spcPct val="80000"/>
              </a:lnSpc>
              <a:buFontTx/>
              <a:buNone/>
            </a:pPr>
            <a:endParaRPr lang="en-US" sz="1400" i="1" smtClean="0"/>
          </a:p>
          <a:p>
            <a:pPr eaLnBrk="1" hangingPunct="1">
              <a:lnSpc>
                <a:spcPct val="80000"/>
              </a:lnSpc>
            </a:pPr>
            <a:r>
              <a:rPr lang="en-US" smtClean="0"/>
              <a:t>Because an integer is ‘narrower’ than the double being assigned, it has to be explicitly stated that the assignment is intentional </a:t>
            </a:r>
          </a:p>
          <a:p>
            <a:pPr eaLnBrk="1" hangingPunct="1">
              <a:lnSpc>
                <a:spcPct val="80000"/>
              </a:lnSpc>
            </a:pPr>
            <a:r>
              <a:rPr lang="en-US" smtClean="0"/>
              <a:t>A narrowing conversion will sometimes lose a part of the original value during conversion</a:t>
            </a:r>
          </a:p>
          <a:p>
            <a:pPr lvl="4" eaLnBrk="1" hangingPunct="1">
              <a:lnSpc>
                <a:spcPct val="80000"/>
              </a:lnSpc>
              <a:buFontTx/>
              <a:buNone/>
            </a:pPr>
            <a:endParaRPr lang="en-US" sz="1400" i="1" smtClean="0"/>
          </a:p>
          <a:p>
            <a:pPr lvl="4" eaLnBrk="1" hangingPunct="1">
              <a:lnSpc>
                <a:spcPct val="80000"/>
              </a:lnSpc>
            </a:pPr>
            <a:endParaRPr lang="en-US" sz="1400" i="1" smtClean="0"/>
          </a:p>
          <a:p>
            <a:pPr lvl="4" eaLnBrk="1" hangingPunct="1">
              <a:lnSpc>
                <a:spcPct val="80000"/>
              </a:lnSpc>
              <a:buFontTx/>
              <a:buNone/>
            </a:pPr>
            <a:endParaRPr lang="en-US" sz="1400" i="1" smtClean="0"/>
          </a:p>
          <a:p>
            <a:pPr eaLnBrk="1" hangingPunct="1">
              <a:lnSpc>
                <a:spcPct val="80000"/>
              </a:lnSpc>
              <a:buFontTx/>
              <a:buNone/>
            </a:pPr>
            <a:r>
              <a:rPr lang="en-US" sz="1300" i="1" smtClean="0"/>
              <a:t>	</a:t>
            </a:r>
          </a:p>
        </p:txBody>
      </p:sp>
      <p:sp>
        <p:nvSpPr>
          <p:cNvPr id="36869" name="Rectangle 5"/>
          <p:cNvSpPr>
            <a:spLocks noChangeArrowheads="1"/>
          </p:cNvSpPr>
          <p:nvPr/>
        </p:nvSpPr>
        <p:spPr bwMode="auto">
          <a:xfrm>
            <a:off x="250825" y="1917700"/>
            <a:ext cx="8785225" cy="1871663"/>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lgn="l"/>
            <a:endParaRPr lang="en-US" sz="1600" b="1" i="1">
              <a:solidFill>
                <a:srgbClr val="000000"/>
              </a:solidFill>
            </a:endParaRPr>
          </a:p>
          <a:p>
            <a:pPr marL="342900" indent="-342900" algn="l"/>
            <a:endParaRPr lang="en-US" sz="1600" b="1" i="1">
              <a:solidFill>
                <a:srgbClr val="000000"/>
              </a:solidFill>
            </a:endParaRPr>
          </a:p>
          <a:p>
            <a:pPr marL="342900" indent="-342900" algn="l"/>
            <a:endParaRPr lang="fr-FR" sz="1600" b="1" i="1">
              <a:solidFill>
                <a:srgbClr val="000000"/>
              </a:solidFill>
            </a:endParaRPr>
          </a:p>
          <a:p>
            <a:pPr marL="342900" indent="-342900" algn="l"/>
            <a:r>
              <a:rPr lang="fr-FR" sz="1600" b="1" i="1">
                <a:solidFill>
                  <a:srgbClr val="000000"/>
                </a:solidFill>
              </a:rPr>
              <a:t>Syntax:	           &lt;destination variable&gt;   =   (&lt;destination data type&gt;)   &lt;source variable&gt;</a:t>
            </a:r>
          </a:p>
          <a:p>
            <a:pPr marL="342900" indent="-342900" algn="l"/>
            <a:endParaRPr lang="fr-FR" sz="1600" b="1" i="1">
              <a:solidFill>
                <a:srgbClr val="000000"/>
              </a:solidFill>
            </a:endParaRPr>
          </a:p>
          <a:p>
            <a:pPr marL="342900" indent="-342900" algn="l"/>
            <a:r>
              <a:rPr lang="fr-FR" sz="1600" b="1" i="1">
                <a:solidFill>
                  <a:srgbClr val="000000"/>
                </a:solidFill>
              </a:rPr>
              <a:t>Example A:        double  a   =   1.5;</a:t>
            </a:r>
          </a:p>
          <a:p>
            <a:pPr marL="342900" indent="-342900" algn="l"/>
            <a:r>
              <a:rPr lang="fr-FR" sz="1600" b="1" i="1">
                <a:solidFill>
                  <a:srgbClr val="000000"/>
                </a:solidFill>
              </a:rPr>
              <a:t>		           int   b;</a:t>
            </a:r>
          </a:p>
          <a:p>
            <a:pPr marL="342900" indent="-342900" algn="l"/>
            <a:endParaRPr lang="fr-FR" sz="1600" b="1" i="1">
              <a:solidFill>
                <a:srgbClr val="000000"/>
              </a:solidFill>
            </a:endParaRPr>
          </a:p>
          <a:p>
            <a:pPr marL="342900" indent="-342900" algn="l"/>
            <a:r>
              <a:rPr lang="fr-FR" sz="1600" b="1" i="1">
                <a:solidFill>
                  <a:srgbClr val="000000"/>
                </a:solidFill>
              </a:rPr>
              <a:t>		           b   =   ( int )   a</a:t>
            </a:r>
          </a:p>
          <a:p>
            <a:pPr marL="342900" indent="-342900" algn="l"/>
            <a:endParaRPr lang="en-US" sz="1600" b="1" i="1">
              <a:solidFill>
                <a:srgbClr val="000000"/>
              </a:solidFill>
            </a:endParaRPr>
          </a:p>
          <a:p>
            <a:pPr marL="342900" indent="-342900" algn="l"/>
            <a:endParaRPr lang="en-US" sz="1600" b="1">
              <a:solidFill>
                <a:srgbClr val="000000"/>
              </a:solidFill>
            </a:endParaRPr>
          </a:p>
          <a:p>
            <a:pPr marL="342900" indent="-342900" algn="l"/>
            <a:endParaRPr lang="en-US" sz="1600" b="1"/>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CC41C61-7FE3-402D-9527-3B9C48B02E37}" type="slidenum">
              <a:rPr lang="en-US"/>
              <a:pPr algn="r" eaLnBrk="0" hangingPunct="0">
                <a:spcBef>
                  <a:spcPct val="0"/>
                </a:spcBef>
                <a:buClrTx/>
              </a:pPr>
              <a:t>41</a:t>
            </a:fld>
            <a:endParaRPr lang="en-US"/>
          </a:p>
        </p:txBody>
      </p:sp>
      <p:sp>
        <p:nvSpPr>
          <p:cNvPr id="37891" name="Rectangle 2"/>
          <p:cNvSpPr>
            <a:spLocks noGrp="1" noChangeArrowheads="1"/>
          </p:cNvSpPr>
          <p:nvPr>
            <p:ph type="title" idx="4294967295"/>
          </p:nvPr>
        </p:nvSpPr>
        <p:spPr/>
        <p:txBody>
          <a:bodyPr/>
          <a:lstStyle/>
          <a:p>
            <a:pPr eaLnBrk="1" hangingPunct="1"/>
            <a:r>
              <a:rPr lang="en-US" smtClean="0"/>
              <a:t>Reference Casting</a:t>
            </a:r>
          </a:p>
        </p:txBody>
      </p:sp>
      <p:sp>
        <p:nvSpPr>
          <p:cNvPr id="37892" name="Rectangle 3"/>
          <p:cNvSpPr>
            <a:spLocks noGrp="1" noChangeArrowheads="1"/>
          </p:cNvSpPr>
          <p:nvPr>
            <p:ph type="body" idx="4294967295"/>
          </p:nvPr>
        </p:nvSpPr>
        <p:spPr/>
        <p:txBody>
          <a:bodyPr lIns="90488" tIns="44450" rIns="90488" bIns="44450"/>
          <a:lstStyle/>
          <a:p>
            <a:pPr eaLnBrk="1" hangingPunct="1"/>
            <a:r>
              <a:rPr lang="en-US" smtClean="0"/>
              <a:t>Refers to the conversion of a reference data type (an object) to another reference data type</a:t>
            </a:r>
          </a:p>
          <a:p>
            <a:pPr eaLnBrk="1" hangingPunct="1"/>
            <a:r>
              <a:rPr lang="en-US" smtClean="0"/>
              <a:t>Upcasting/Downcasting refers to conversion up and down the inheritance hierarchy</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3D3E4299-D2DB-4ABD-B436-E19D0D1ABCE6}" type="slidenum">
              <a:rPr lang="en-US"/>
              <a:pPr algn="r" eaLnBrk="0" hangingPunct="0">
                <a:spcBef>
                  <a:spcPct val="0"/>
                </a:spcBef>
                <a:buClrTx/>
              </a:pPr>
              <a:t>42</a:t>
            </a:fld>
            <a:endParaRPr lang="en-US"/>
          </a:p>
        </p:txBody>
      </p:sp>
      <p:sp>
        <p:nvSpPr>
          <p:cNvPr id="38915" name="Rectangle 2"/>
          <p:cNvSpPr>
            <a:spLocks noGrp="1" noChangeArrowheads="1"/>
          </p:cNvSpPr>
          <p:nvPr>
            <p:ph type="title" idx="4294967295"/>
          </p:nvPr>
        </p:nvSpPr>
        <p:spPr/>
        <p:txBody>
          <a:bodyPr/>
          <a:lstStyle/>
          <a:p>
            <a:pPr eaLnBrk="1" hangingPunct="1"/>
            <a:r>
              <a:rPr lang="en-US" smtClean="0"/>
              <a:t>Java Operators</a:t>
            </a:r>
          </a:p>
        </p:txBody>
      </p:sp>
      <p:sp>
        <p:nvSpPr>
          <p:cNvPr id="38916" name="Rectangle 3"/>
          <p:cNvSpPr>
            <a:spLocks noGrp="1" noChangeArrowheads="1"/>
          </p:cNvSpPr>
          <p:nvPr>
            <p:ph type="body" idx="4294967295"/>
          </p:nvPr>
        </p:nvSpPr>
        <p:spPr/>
        <p:txBody>
          <a:bodyPr lIns="90488" tIns="44450" rIns="90488" bIns="44450"/>
          <a:lstStyle/>
          <a:p>
            <a:pPr eaLnBrk="1" hangingPunct="1"/>
            <a:r>
              <a:rPr lang="en-US" i="1" smtClean="0"/>
              <a:t>Arithmetic operators </a:t>
            </a:r>
            <a:r>
              <a:rPr lang="en-US" smtClean="0"/>
              <a:t>are used to perform mathematical operations on numeric values</a:t>
            </a:r>
          </a:p>
          <a:p>
            <a:pPr lvl="1" eaLnBrk="1" hangingPunct="1">
              <a:buFontTx/>
              <a:buNone/>
            </a:pPr>
            <a:endParaRPr lang="en-US" sz="2200" i="1"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buFontTx/>
              <a:buNone/>
            </a:pPr>
            <a:endParaRPr lang="en-US" smtClean="0"/>
          </a:p>
        </p:txBody>
      </p:sp>
      <p:sp>
        <p:nvSpPr>
          <p:cNvPr id="38917" name="Rectangle 5"/>
          <p:cNvSpPr>
            <a:spLocks noChangeArrowheads="1"/>
          </p:cNvSpPr>
          <p:nvPr/>
        </p:nvSpPr>
        <p:spPr bwMode="auto">
          <a:xfrm>
            <a:off x="1331913" y="2276475"/>
            <a:ext cx="5688012" cy="2493963"/>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lgn="l"/>
            <a:endParaRPr lang="en-US" sz="1600" b="1" i="1">
              <a:solidFill>
                <a:srgbClr val="000000"/>
              </a:solidFill>
            </a:endParaRPr>
          </a:p>
          <a:p>
            <a:pPr marL="342900" indent="-342900" algn="l"/>
            <a:endParaRPr lang="en-US" sz="1600" b="1" i="1">
              <a:solidFill>
                <a:srgbClr val="000000"/>
              </a:solidFill>
            </a:endParaRPr>
          </a:p>
          <a:p>
            <a:pPr marL="342900" indent="-342900" algn="l"/>
            <a:endParaRPr lang="fr-FR" sz="1600" b="1" i="1">
              <a:solidFill>
                <a:srgbClr val="000000"/>
              </a:solidFill>
            </a:endParaRPr>
          </a:p>
          <a:p>
            <a:pPr marL="342900" indent="-342900" algn="l"/>
            <a:endParaRPr lang="en-US" sz="1600" b="1" i="1">
              <a:solidFill>
                <a:srgbClr val="000000"/>
              </a:solidFill>
            </a:endParaRPr>
          </a:p>
          <a:p>
            <a:pPr marL="342900" indent="-342900" algn="l"/>
            <a:r>
              <a:rPr lang="en-US" sz="1600" b="1" i="1">
                <a:solidFill>
                  <a:srgbClr val="000000"/>
                </a:solidFill>
              </a:rPr>
              <a:t>&lt;operand 1&gt; + &lt;operand 2&gt;		Addition</a:t>
            </a:r>
          </a:p>
          <a:p>
            <a:pPr marL="342900" indent="-342900" algn="l"/>
            <a:r>
              <a:rPr lang="en-US" sz="1600" b="1" i="1">
                <a:solidFill>
                  <a:srgbClr val="000000"/>
                </a:solidFill>
              </a:rPr>
              <a:t>&lt;operand 1&gt; - &lt;operand 2&gt;		Subtraction</a:t>
            </a:r>
          </a:p>
          <a:p>
            <a:pPr marL="342900" indent="-342900" algn="l"/>
            <a:r>
              <a:rPr lang="en-US" sz="1600" b="1" i="1">
                <a:solidFill>
                  <a:srgbClr val="000000"/>
                </a:solidFill>
              </a:rPr>
              <a:t>&lt;operand 1&gt; / &lt;operand 2&gt;		Division</a:t>
            </a:r>
          </a:p>
          <a:p>
            <a:pPr marL="342900" indent="-342900" algn="l"/>
            <a:r>
              <a:rPr lang="en-US" sz="1600" b="1" i="1">
                <a:solidFill>
                  <a:srgbClr val="000000"/>
                </a:solidFill>
              </a:rPr>
              <a:t>&lt;operand 1&gt; * &lt;operand 2&gt; 	 	Multiplication</a:t>
            </a:r>
          </a:p>
          <a:p>
            <a:pPr marL="342900" indent="-342900" algn="l"/>
            <a:r>
              <a:rPr lang="en-US" sz="1600" b="1" i="1">
                <a:solidFill>
                  <a:srgbClr val="000000"/>
                </a:solidFill>
              </a:rPr>
              <a:t>&lt;operand 1&gt; % &lt;operand 2&gt;		Modulo</a:t>
            </a:r>
          </a:p>
          <a:p>
            <a:pPr marL="342900" indent="-342900" algn="l"/>
            <a:endParaRPr lang="en-US" sz="1600" b="1" i="1">
              <a:solidFill>
                <a:srgbClr val="000000"/>
              </a:solidFill>
            </a:endParaRPr>
          </a:p>
          <a:p>
            <a:pPr marL="342900" indent="-342900" algn="l"/>
            <a:r>
              <a:rPr lang="en-US" sz="1600" b="1" i="1">
                <a:solidFill>
                  <a:srgbClr val="000000"/>
                </a:solidFill>
              </a:rPr>
              <a:t>Examples:</a:t>
            </a:r>
          </a:p>
          <a:p>
            <a:pPr marL="342900" indent="-342900" algn="l"/>
            <a:r>
              <a:rPr lang="en-US" sz="1600" b="1" i="1">
                <a:solidFill>
                  <a:srgbClr val="000000"/>
                </a:solidFill>
              </a:rPr>
              <a:t>1 + 1</a:t>
            </a:r>
          </a:p>
          <a:p>
            <a:pPr marL="342900" indent="-342900" algn="l"/>
            <a:r>
              <a:rPr lang="en-US" sz="1600" b="1" i="1">
                <a:solidFill>
                  <a:srgbClr val="000000"/>
                </a:solidFill>
              </a:rPr>
              <a:t>A * (Z + 1)</a:t>
            </a:r>
          </a:p>
          <a:p>
            <a:pPr marL="342900" indent="-342900" algn="l"/>
            <a:endParaRPr lang="en-US" sz="1600" b="1" i="1">
              <a:solidFill>
                <a:srgbClr val="000000"/>
              </a:solidFill>
            </a:endParaRPr>
          </a:p>
          <a:p>
            <a:pPr marL="342900" indent="-342900" algn="l"/>
            <a:endParaRPr lang="en-US" sz="1600" b="1" i="1">
              <a:solidFill>
                <a:srgbClr val="000000"/>
              </a:solidFill>
            </a:endParaRPr>
          </a:p>
          <a:p>
            <a:pPr marL="342900" indent="-342900" algn="l"/>
            <a:endParaRPr lang="en-US" sz="1600" b="1">
              <a:solidFill>
                <a:srgbClr val="000000"/>
              </a:solidFill>
            </a:endParaRPr>
          </a:p>
          <a:p>
            <a:pPr marL="342900" indent="-342900" algn="l"/>
            <a:endParaRPr lang="en-US" sz="1600" b="1"/>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521E1E1-F52F-478B-AC0B-99CED4C85BF7}" type="slidenum">
              <a:rPr lang="en-US"/>
              <a:pPr algn="r" eaLnBrk="0" hangingPunct="0">
                <a:spcBef>
                  <a:spcPct val="0"/>
                </a:spcBef>
                <a:buClrTx/>
              </a:pPr>
              <a:t>43</a:t>
            </a:fld>
            <a:endParaRPr lang="en-US"/>
          </a:p>
        </p:txBody>
      </p:sp>
      <p:sp>
        <p:nvSpPr>
          <p:cNvPr id="39939" name="Rectangle 2"/>
          <p:cNvSpPr>
            <a:spLocks noGrp="1" noChangeArrowheads="1"/>
          </p:cNvSpPr>
          <p:nvPr>
            <p:ph type="title" idx="4294967295"/>
          </p:nvPr>
        </p:nvSpPr>
        <p:spPr/>
        <p:txBody>
          <a:bodyPr/>
          <a:lstStyle/>
          <a:p>
            <a:pPr eaLnBrk="1" hangingPunct="1"/>
            <a:r>
              <a:rPr lang="en-US" smtClean="0"/>
              <a:t>Java Operators</a:t>
            </a:r>
          </a:p>
        </p:txBody>
      </p:sp>
      <p:sp>
        <p:nvSpPr>
          <p:cNvPr id="39940" name="Rectangle 3"/>
          <p:cNvSpPr>
            <a:spLocks noGrp="1" noChangeArrowheads="1"/>
          </p:cNvSpPr>
          <p:nvPr>
            <p:ph type="body" idx="4294967295"/>
          </p:nvPr>
        </p:nvSpPr>
        <p:spPr/>
        <p:txBody>
          <a:bodyPr lIns="90488" tIns="44450" rIns="90488" bIns="44450">
            <a:normAutofit fontScale="92500" lnSpcReduction="20000"/>
          </a:bodyPr>
          <a:lstStyle/>
          <a:p>
            <a:pPr eaLnBrk="1" hangingPunct="1">
              <a:lnSpc>
                <a:spcPct val="80000"/>
              </a:lnSpc>
            </a:pPr>
            <a:r>
              <a:rPr lang="en-US" i="1" smtClean="0"/>
              <a:t>Assignment operators </a:t>
            </a:r>
            <a:r>
              <a:rPr lang="en-US" smtClean="0"/>
              <a:t>are used to assign values to variables</a:t>
            </a:r>
          </a:p>
          <a:p>
            <a:pPr eaLnBrk="1" hangingPunct="1">
              <a:lnSpc>
                <a:spcPct val="80000"/>
              </a:lnSpc>
              <a:buFontTx/>
              <a:buNone/>
            </a:pPr>
            <a:r>
              <a:rPr lang="en-US" sz="1600" smtClean="0"/>
              <a:t>	</a:t>
            </a:r>
          </a:p>
          <a:p>
            <a:pPr eaLnBrk="1" hangingPunct="1">
              <a:lnSpc>
                <a:spcPct val="80000"/>
              </a:lnSpc>
              <a:buFontTx/>
              <a:buNone/>
            </a:pPr>
            <a:r>
              <a:rPr lang="en-US" sz="1600" smtClean="0"/>
              <a:t>	</a:t>
            </a:r>
          </a:p>
          <a:p>
            <a:pPr eaLnBrk="1" hangingPunct="1">
              <a:lnSpc>
                <a:spcPct val="80000"/>
              </a:lnSpc>
              <a:buFontTx/>
              <a:buNone/>
            </a:pPr>
            <a:endParaRPr lang="en-US" sz="1600" smtClean="0"/>
          </a:p>
          <a:p>
            <a:pPr eaLnBrk="1" hangingPunct="1">
              <a:lnSpc>
                <a:spcPct val="80000"/>
              </a:lnSpc>
              <a:buFontTx/>
              <a:buNone/>
            </a:pPr>
            <a:endParaRPr lang="en-US" sz="1600" smtClean="0"/>
          </a:p>
          <a:p>
            <a:pPr eaLnBrk="1" hangingPunct="1">
              <a:lnSpc>
                <a:spcPct val="80000"/>
              </a:lnSpc>
              <a:buFontTx/>
              <a:buNone/>
            </a:pPr>
            <a:endParaRPr lang="en-US" sz="1600" smtClean="0"/>
          </a:p>
          <a:p>
            <a:pPr eaLnBrk="1" hangingPunct="1">
              <a:lnSpc>
                <a:spcPct val="80000"/>
              </a:lnSpc>
              <a:buFontTx/>
              <a:buNone/>
            </a:pPr>
            <a:endParaRPr lang="en-US" sz="1600" smtClean="0"/>
          </a:p>
          <a:p>
            <a:pPr eaLnBrk="1" hangingPunct="1">
              <a:lnSpc>
                <a:spcPct val="80000"/>
              </a:lnSpc>
              <a:buFontTx/>
              <a:buNone/>
            </a:pPr>
            <a:endParaRPr lang="en-US" sz="1600" smtClean="0"/>
          </a:p>
          <a:p>
            <a:pPr eaLnBrk="1" hangingPunct="1">
              <a:lnSpc>
                <a:spcPct val="80000"/>
              </a:lnSpc>
              <a:buFontTx/>
              <a:buNone/>
            </a:pPr>
            <a:endParaRPr lang="en-US" sz="1600" smtClean="0"/>
          </a:p>
          <a:p>
            <a:pPr eaLnBrk="1" hangingPunct="1">
              <a:lnSpc>
                <a:spcPct val="80000"/>
              </a:lnSpc>
              <a:buFontTx/>
              <a:buNone/>
            </a:pPr>
            <a:endParaRPr lang="en-US" sz="1600" smtClean="0"/>
          </a:p>
          <a:p>
            <a:pPr eaLnBrk="1" hangingPunct="1">
              <a:lnSpc>
                <a:spcPct val="80000"/>
              </a:lnSpc>
              <a:buFontTx/>
              <a:buNone/>
            </a:pPr>
            <a:endParaRPr lang="en-US" sz="1500" i="1" smtClean="0"/>
          </a:p>
          <a:p>
            <a:pPr eaLnBrk="1" hangingPunct="1">
              <a:lnSpc>
                <a:spcPct val="80000"/>
              </a:lnSpc>
            </a:pPr>
            <a:r>
              <a:rPr lang="en-US" smtClean="0"/>
              <a:t>The following are unary operators</a:t>
            </a:r>
          </a:p>
          <a:p>
            <a:pPr lvl="1" eaLnBrk="1" hangingPunct="1">
              <a:lnSpc>
                <a:spcPct val="80000"/>
              </a:lnSpc>
            </a:pPr>
            <a:r>
              <a:rPr lang="en-US" sz="2200" smtClean="0"/>
              <a:t>prefix</a:t>
            </a:r>
          </a:p>
          <a:p>
            <a:pPr lvl="2" eaLnBrk="1" hangingPunct="1">
              <a:lnSpc>
                <a:spcPct val="80000"/>
              </a:lnSpc>
            </a:pPr>
            <a:r>
              <a:rPr lang="en-US" sz="1800" i="1" smtClean="0"/>
              <a:t>Y = ++x; Add 1 to x  before being assigned to y</a:t>
            </a:r>
          </a:p>
          <a:p>
            <a:pPr lvl="2" eaLnBrk="1" hangingPunct="1">
              <a:lnSpc>
                <a:spcPct val="80000"/>
              </a:lnSpc>
            </a:pPr>
            <a:r>
              <a:rPr lang="en-US" sz="1800" i="1" smtClean="0"/>
              <a:t>Y = --x; Subtract 1 from x before being assigned to y</a:t>
            </a:r>
            <a:endParaRPr lang="en-US" sz="1800" smtClean="0"/>
          </a:p>
          <a:p>
            <a:pPr lvl="1" eaLnBrk="1" hangingPunct="1">
              <a:lnSpc>
                <a:spcPct val="80000"/>
              </a:lnSpc>
            </a:pPr>
            <a:r>
              <a:rPr lang="en-US" sz="2200" smtClean="0"/>
              <a:t>postfix:</a:t>
            </a:r>
            <a:r>
              <a:rPr lang="en-US" sz="2900" i="1" smtClean="0"/>
              <a:t>	</a:t>
            </a:r>
          </a:p>
          <a:p>
            <a:pPr lvl="2" eaLnBrk="1" hangingPunct="1">
              <a:lnSpc>
                <a:spcPct val="80000"/>
              </a:lnSpc>
            </a:pPr>
            <a:r>
              <a:rPr lang="en-US" sz="1800" i="1" smtClean="0"/>
              <a:t>Y = x++; Assign x to y before adding 1</a:t>
            </a:r>
          </a:p>
          <a:p>
            <a:pPr lvl="2" eaLnBrk="1" hangingPunct="1">
              <a:lnSpc>
                <a:spcPct val="80000"/>
              </a:lnSpc>
            </a:pPr>
            <a:r>
              <a:rPr lang="en-US" sz="1800" i="1" smtClean="0"/>
              <a:t>Y = x--; Assign x to y before subtracting 1</a:t>
            </a:r>
          </a:p>
        </p:txBody>
      </p:sp>
      <p:sp>
        <p:nvSpPr>
          <p:cNvPr id="39941" name="Rectangle 5"/>
          <p:cNvSpPr>
            <a:spLocks noChangeArrowheads="1"/>
          </p:cNvSpPr>
          <p:nvPr/>
        </p:nvSpPr>
        <p:spPr bwMode="auto">
          <a:xfrm>
            <a:off x="1763713" y="1773238"/>
            <a:ext cx="3673475" cy="1846262"/>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lgn="l"/>
            <a:r>
              <a:rPr lang="en-US" sz="1600" b="1" i="1">
                <a:solidFill>
                  <a:srgbClr val="000000"/>
                </a:solidFill>
              </a:rPr>
              <a:t>	&lt;variable&gt; = &lt;expression&gt;;</a:t>
            </a:r>
          </a:p>
          <a:p>
            <a:pPr marL="342900" indent="-342900" algn="l"/>
            <a:r>
              <a:rPr lang="en-US" sz="1600" b="1" i="1">
                <a:solidFill>
                  <a:srgbClr val="000000"/>
                </a:solidFill>
              </a:rPr>
              <a:t>	Examples: </a:t>
            </a:r>
          </a:p>
          <a:p>
            <a:pPr marL="342900" indent="-342900" algn="l"/>
            <a:r>
              <a:rPr lang="en-US" sz="1600" b="1" i="1">
                <a:solidFill>
                  <a:srgbClr val="000000"/>
                </a:solidFill>
              </a:rPr>
              <a:t>	name = “John Doe”;  </a:t>
            </a:r>
          </a:p>
          <a:p>
            <a:pPr marL="342900" indent="-342900" algn="l"/>
            <a:r>
              <a:rPr lang="en-US" sz="1600" b="1" i="1">
                <a:solidFill>
                  <a:srgbClr val="000000"/>
                </a:solidFill>
              </a:rPr>
              <a:t>	age = 23;</a:t>
            </a:r>
          </a:p>
          <a:p>
            <a:pPr marL="342900" indent="-342900" algn="l"/>
            <a:r>
              <a:rPr lang="en-US" sz="1600" b="1" i="1">
                <a:solidFill>
                  <a:srgbClr val="000000"/>
                </a:solidFill>
              </a:rPr>
              <a:t>	Date today = new Date();</a:t>
            </a:r>
            <a:endParaRPr lang="en-US" sz="1600" b="1"/>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103E459-A943-4058-89F7-8B0A477BEC43}" type="slidenum">
              <a:rPr lang="en-US"/>
              <a:pPr algn="r" eaLnBrk="0" hangingPunct="0">
                <a:spcBef>
                  <a:spcPct val="0"/>
                </a:spcBef>
                <a:buClrTx/>
              </a:pPr>
              <a:t>44</a:t>
            </a:fld>
            <a:endParaRPr lang="en-US"/>
          </a:p>
        </p:txBody>
      </p:sp>
      <p:sp>
        <p:nvSpPr>
          <p:cNvPr id="40963" name="Rectangle 2"/>
          <p:cNvSpPr>
            <a:spLocks noGrp="1" noChangeArrowheads="1"/>
          </p:cNvSpPr>
          <p:nvPr>
            <p:ph type="title" idx="4294967295"/>
          </p:nvPr>
        </p:nvSpPr>
        <p:spPr/>
        <p:txBody>
          <a:bodyPr/>
          <a:lstStyle/>
          <a:p>
            <a:pPr eaLnBrk="1" hangingPunct="1"/>
            <a:r>
              <a:rPr lang="en-US" smtClean="0"/>
              <a:t>Java Operators</a:t>
            </a:r>
          </a:p>
        </p:txBody>
      </p:sp>
      <p:sp>
        <p:nvSpPr>
          <p:cNvPr id="40964" name="Rectangle 3"/>
          <p:cNvSpPr>
            <a:spLocks noGrp="1" noChangeArrowheads="1"/>
          </p:cNvSpPr>
          <p:nvPr>
            <p:ph type="body" idx="4294967295"/>
          </p:nvPr>
        </p:nvSpPr>
        <p:spPr>
          <a:xfrm>
            <a:off x="161925" y="1295400"/>
            <a:ext cx="8847138" cy="5334000"/>
          </a:xfrm>
        </p:spPr>
        <p:txBody>
          <a:bodyPr lIns="90488" tIns="44450" rIns="90488" bIns="44450"/>
          <a:lstStyle/>
          <a:p>
            <a:pPr eaLnBrk="1" hangingPunct="1">
              <a:lnSpc>
                <a:spcPct val="90000"/>
              </a:lnSpc>
            </a:pPr>
            <a:r>
              <a:rPr lang="en-US" sz="2400" i="1" smtClean="0"/>
              <a:t>Relational operators </a:t>
            </a:r>
            <a:r>
              <a:rPr lang="en-US" sz="2400" smtClean="0"/>
              <a:t>are used to perform comparisons</a:t>
            </a:r>
          </a:p>
          <a:p>
            <a:pPr eaLnBrk="1" hangingPunct="1">
              <a:lnSpc>
                <a:spcPct val="90000"/>
              </a:lnSpc>
            </a:pPr>
            <a:r>
              <a:rPr lang="en-US" sz="2400" smtClean="0"/>
              <a:t>They always evaluate to either a </a:t>
            </a:r>
            <a:r>
              <a:rPr lang="en-US" sz="2400" i="1" smtClean="0"/>
              <a:t>true </a:t>
            </a:r>
            <a:r>
              <a:rPr lang="en-US" sz="2400" smtClean="0"/>
              <a:t>or </a:t>
            </a:r>
            <a:r>
              <a:rPr lang="en-US" sz="2400" i="1" smtClean="0"/>
              <a:t>false (boolean expression)</a:t>
            </a:r>
          </a:p>
          <a:p>
            <a:pPr>
              <a:lnSpc>
                <a:spcPct val="90000"/>
              </a:lnSpc>
            </a:pPr>
            <a:endParaRPr lang="en-US" sz="1800" b="1" i="1" smtClean="0"/>
          </a:p>
          <a:p>
            <a:pPr>
              <a:lnSpc>
                <a:spcPct val="90000"/>
              </a:lnSpc>
              <a:buFontTx/>
              <a:buNone/>
            </a:pPr>
            <a:r>
              <a:rPr lang="en-US" sz="1600" smtClean="0"/>
              <a:t>&lt;Expression 1&gt; &lt; &lt;Expression 2&gt;	 Expression 1 is less than Expression 2	</a:t>
            </a:r>
          </a:p>
          <a:p>
            <a:pPr>
              <a:lnSpc>
                <a:spcPct val="90000"/>
              </a:lnSpc>
              <a:buFontTx/>
              <a:buNone/>
            </a:pPr>
            <a:r>
              <a:rPr lang="en-US" sz="1600" smtClean="0"/>
              <a:t>&lt;Expression 1 &gt; &gt; &lt;Expression 2&gt;          Expression 1 is greater than Expression 2</a:t>
            </a:r>
          </a:p>
          <a:p>
            <a:pPr>
              <a:lnSpc>
                <a:spcPct val="90000"/>
              </a:lnSpc>
              <a:buFontTx/>
              <a:buNone/>
            </a:pPr>
            <a:r>
              <a:rPr lang="en-US" sz="1600" smtClean="0"/>
              <a:t>&lt;Expression 1 &gt; &lt;= &lt;Expression 2&gt;        Expression 1 is less than or equal to Expression 2</a:t>
            </a:r>
          </a:p>
          <a:p>
            <a:pPr>
              <a:lnSpc>
                <a:spcPct val="90000"/>
              </a:lnSpc>
              <a:buFontTx/>
              <a:buNone/>
            </a:pPr>
            <a:r>
              <a:rPr lang="en-US" sz="1600" smtClean="0"/>
              <a:t>&lt;Expression 1 &gt; &gt;= &lt;Expression 2&gt;        Expression 1 is greater than or equal to Expression 2</a:t>
            </a:r>
          </a:p>
          <a:p>
            <a:pPr>
              <a:lnSpc>
                <a:spcPct val="90000"/>
              </a:lnSpc>
              <a:buFontTx/>
              <a:buNone/>
            </a:pPr>
            <a:r>
              <a:rPr lang="en-US" sz="1600" smtClean="0"/>
              <a:t>&lt;Expression 1&gt; != &lt;Expression 2&gt;	 Expression 1 is not equal to Expression 2</a:t>
            </a:r>
          </a:p>
          <a:p>
            <a:pPr>
              <a:lnSpc>
                <a:spcPct val="90000"/>
              </a:lnSpc>
            </a:pPr>
            <a:endParaRPr lang="en-US" sz="1600" smtClean="0"/>
          </a:p>
          <a:p>
            <a:pPr>
              <a:lnSpc>
                <a:spcPct val="90000"/>
              </a:lnSpc>
              <a:buFontTx/>
              <a:buNone/>
            </a:pPr>
            <a:r>
              <a:rPr lang="en-US" sz="1600" smtClean="0"/>
              <a:t>Example:</a:t>
            </a:r>
          </a:p>
          <a:p>
            <a:pPr>
              <a:lnSpc>
                <a:spcPct val="90000"/>
              </a:lnSpc>
              <a:buFontTx/>
              <a:buNone/>
            </a:pPr>
            <a:r>
              <a:rPr lang="en-US" sz="1600" smtClean="0"/>
              <a:t>boolean test = x &lt; y;</a:t>
            </a:r>
          </a:p>
          <a:p>
            <a:pPr eaLnBrk="1" hangingPunct="1">
              <a:lnSpc>
                <a:spcPct val="90000"/>
              </a:lnSpc>
            </a:pPr>
            <a:endParaRPr lang="en-US" sz="1600" smtClean="0"/>
          </a:p>
          <a:p>
            <a:pPr eaLnBrk="1" hangingPunct="1">
              <a:lnSpc>
                <a:spcPct val="90000"/>
              </a:lnSpc>
              <a:buFontTx/>
              <a:buNone/>
            </a:pPr>
            <a:endParaRPr lang="en-US" sz="2400" i="1" smtClean="0"/>
          </a:p>
          <a:p>
            <a:pPr eaLnBrk="1" hangingPunct="1">
              <a:lnSpc>
                <a:spcPct val="90000"/>
              </a:lnSpc>
              <a:buFontTx/>
              <a:buNone/>
            </a:pPr>
            <a:r>
              <a:rPr lang="en-US" sz="1400" i="1" smtClean="0"/>
              <a:t>	</a:t>
            </a:r>
            <a:r>
              <a:rPr lang="en-US" sz="1400" smtClean="0"/>
              <a:t>	</a:t>
            </a:r>
          </a:p>
          <a:p>
            <a:pPr lvl="1" eaLnBrk="1" hangingPunct="1">
              <a:lnSpc>
                <a:spcPct val="90000"/>
              </a:lnSpc>
              <a:buFontTx/>
              <a:buNone/>
            </a:pPr>
            <a:endParaRPr lang="en-US" sz="1300" smtClean="0"/>
          </a:p>
          <a:p>
            <a:pPr eaLnBrk="1" hangingPunct="1">
              <a:lnSpc>
                <a:spcPct val="90000"/>
              </a:lnSpc>
            </a:pPr>
            <a:endParaRPr lang="en-US" sz="1400"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D493998E-EB3C-4A5E-BA31-5C1F8390B671}" type="slidenum">
              <a:rPr lang="en-US"/>
              <a:pPr algn="r" eaLnBrk="0" hangingPunct="0">
                <a:spcBef>
                  <a:spcPct val="0"/>
                </a:spcBef>
                <a:buClrTx/>
              </a:pPr>
              <a:t>45</a:t>
            </a:fld>
            <a:endParaRPr lang="en-US"/>
          </a:p>
        </p:txBody>
      </p:sp>
      <p:sp>
        <p:nvSpPr>
          <p:cNvPr id="41987" name="Rectangle 2"/>
          <p:cNvSpPr>
            <a:spLocks noGrp="1" noChangeArrowheads="1"/>
          </p:cNvSpPr>
          <p:nvPr>
            <p:ph type="title" idx="4294967295"/>
          </p:nvPr>
        </p:nvSpPr>
        <p:spPr/>
        <p:txBody>
          <a:bodyPr/>
          <a:lstStyle/>
          <a:p>
            <a:pPr eaLnBrk="1" hangingPunct="1"/>
            <a:r>
              <a:rPr lang="en-US" smtClean="0"/>
              <a:t>Java Operators</a:t>
            </a:r>
          </a:p>
        </p:txBody>
      </p:sp>
      <p:sp>
        <p:nvSpPr>
          <p:cNvPr id="41988" name="Rectangle 3"/>
          <p:cNvSpPr>
            <a:spLocks noGrp="1" noChangeArrowheads="1"/>
          </p:cNvSpPr>
          <p:nvPr>
            <p:ph type="body" idx="4294967295"/>
          </p:nvPr>
        </p:nvSpPr>
        <p:spPr/>
        <p:txBody>
          <a:bodyPr lIns="90488" tIns="44450" rIns="90488" bIns="44450"/>
          <a:lstStyle/>
          <a:p>
            <a:pPr eaLnBrk="1" hangingPunct="1">
              <a:lnSpc>
                <a:spcPct val="80000"/>
              </a:lnSpc>
            </a:pPr>
            <a:r>
              <a:rPr lang="en-US" i="1" smtClean="0"/>
              <a:t>Logical operators </a:t>
            </a:r>
            <a:r>
              <a:rPr lang="en-US" smtClean="0"/>
              <a:t>are used to evaluate </a:t>
            </a:r>
            <a:r>
              <a:rPr lang="en-US" i="1" smtClean="0"/>
              <a:t>boolean </a:t>
            </a:r>
            <a:r>
              <a:rPr lang="en-US" smtClean="0"/>
              <a:t>expressions</a:t>
            </a:r>
          </a:p>
          <a:p>
            <a:pPr eaLnBrk="1" hangingPunct="1">
              <a:lnSpc>
                <a:spcPct val="80000"/>
              </a:lnSpc>
            </a:pPr>
            <a:endParaRPr lang="en-US" i="1" smtClean="0"/>
          </a:p>
          <a:p>
            <a:pPr eaLnBrk="1" hangingPunct="1">
              <a:buFontTx/>
              <a:buNone/>
            </a:pPr>
            <a:r>
              <a:rPr lang="en-US" sz="1300" i="1" smtClean="0"/>
              <a:t>	</a:t>
            </a:r>
            <a:r>
              <a:rPr lang="en-US" sz="1600" i="1" smtClean="0"/>
              <a:t>&lt;Expression 1&gt; </a:t>
            </a:r>
            <a:r>
              <a:rPr lang="en-US" sz="1600" b="1" i="1" smtClean="0"/>
              <a:t>&amp; </a:t>
            </a:r>
            <a:r>
              <a:rPr lang="en-US" sz="1600" i="1" smtClean="0"/>
              <a:t>&lt;Expression 2&gt;	AND	</a:t>
            </a:r>
          </a:p>
          <a:p>
            <a:pPr eaLnBrk="1" hangingPunct="1">
              <a:buFontTx/>
              <a:buNone/>
            </a:pPr>
            <a:r>
              <a:rPr lang="en-US" sz="1600" i="1" smtClean="0"/>
              <a:t>	&lt;Expression 1</a:t>
            </a:r>
            <a:r>
              <a:rPr lang="en-US" sz="1600" b="1" i="1" smtClean="0"/>
              <a:t> </a:t>
            </a:r>
            <a:r>
              <a:rPr lang="en-US" sz="1600" i="1" smtClean="0"/>
              <a:t>&gt;</a:t>
            </a:r>
            <a:r>
              <a:rPr lang="en-US" sz="1600" b="1" i="1" smtClean="0"/>
              <a:t>  | </a:t>
            </a:r>
            <a:r>
              <a:rPr lang="en-US" sz="1600" i="1" smtClean="0"/>
              <a:t>&lt;Expression 2&gt; 	OR</a:t>
            </a:r>
          </a:p>
          <a:p>
            <a:pPr eaLnBrk="1" hangingPunct="1">
              <a:buFontTx/>
              <a:buNone/>
            </a:pPr>
            <a:r>
              <a:rPr lang="en-US" sz="1600" i="1" smtClean="0"/>
              <a:t>	&lt;Expression 1 &gt; </a:t>
            </a:r>
            <a:r>
              <a:rPr lang="en-US" sz="1600" smtClean="0"/>
              <a:t>! </a:t>
            </a:r>
            <a:r>
              <a:rPr lang="en-US" sz="1600" i="1" smtClean="0"/>
              <a:t> </a:t>
            </a:r>
            <a:r>
              <a:rPr lang="en-US" sz="1600" b="1" i="1" smtClean="0"/>
              <a:t>= </a:t>
            </a:r>
            <a:r>
              <a:rPr lang="en-US" sz="1600" i="1" smtClean="0"/>
              <a:t>&lt;Expression 2&gt;	NOT</a:t>
            </a:r>
            <a:endParaRPr lang="en-US" sz="1600" b="1" i="1" smtClean="0"/>
          </a:p>
          <a:p>
            <a:pPr eaLnBrk="1" hangingPunct="1">
              <a:buFontTx/>
              <a:buNone/>
            </a:pPr>
            <a:r>
              <a:rPr lang="en-US" sz="1600" i="1" smtClean="0"/>
              <a:t>	&lt;Expression 1 &gt; </a:t>
            </a:r>
            <a:r>
              <a:rPr lang="en-US" sz="1600" b="1" i="1" smtClean="0"/>
              <a:t>^ = </a:t>
            </a:r>
            <a:r>
              <a:rPr lang="en-US" sz="1600" i="1" smtClean="0"/>
              <a:t>&lt;Expression 2&gt;	XOR</a:t>
            </a:r>
          </a:p>
          <a:p>
            <a:pPr eaLnBrk="1" hangingPunct="1">
              <a:buFontTx/>
              <a:buNone/>
            </a:pPr>
            <a:r>
              <a:rPr lang="en-US" sz="1600" i="1" smtClean="0"/>
              <a:t>	&lt;Expression 1&gt; </a:t>
            </a:r>
            <a:r>
              <a:rPr lang="en-US" sz="1600" b="1" i="1" smtClean="0"/>
              <a:t> &amp;&amp; = </a:t>
            </a:r>
            <a:r>
              <a:rPr lang="en-US" sz="1600" i="1" smtClean="0"/>
              <a:t>&lt;Expression 2&gt;	Short-circuited AND</a:t>
            </a:r>
          </a:p>
          <a:p>
            <a:pPr eaLnBrk="1" hangingPunct="1">
              <a:buFontTx/>
              <a:buNone/>
            </a:pPr>
            <a:r>
              <a:rPr lang="en-US" sz="1600" i="1" smtClean="0"/>
              <a:t>	 &lt;Expression 1&gt; </a:t>
            </a:r>
            <a:r>
              <a:rPr lang="en-US" sz="1600" b="1" i="1" smtClean="0"/>
              <a:t> || = </a:t>
            </a:r>
            <a:r>
              <a:rPr lang="en-US" sz="1600" i="1" smtClean="0"/>
              <a:t>&lt;Expression 2&gt;	Short-circuited ||</a:t>
            </a:r>
          </a:p>
          <a:p>
            <a:pPr eaLnBrk="1" hangingPunct="1">
              <a:buFontTx/>
              <a:buNone/>
            </a:pPr>
            <a:endParaRPr lang="en-US" sz="1600" i="1" smtClean="0"/>
          </a:p>
          <a:p>
            <a:pPr eaLnBrk="1" hangingPunct="1">
              <a:buFontTx/>
              <a:buNone/>
            </a:pPr>
            <a:r>
              <a:rPr lang="en-US" sz="1600" i="1" smtClean="0"/>
              <a:t>	Example:</a:t>
            </a:r>
          </a:p>
          <a:p>
            <a:pPr eaLnBrk="1" hangingPunct="1">
              <a:buFontTx/>
              <a:buNone/>
            </a:pPr>
            <a:r>
              <a:rPr lang="en-US" sz="1600" i="1" smtClean="0"/>
              <a:t>	boolean test = x &gt;= 1 &amp;&amp; x &lt;= 10</a:t>
            </a:r>
          </a:p>
          <a:p>
            <a:pPr eaLnBrk="1" hangingPunct="1">
              <a:buFontTx/>
              <a:buNone/>
            </a:pPr>
            <a:r>
              <a:rPr lang="en-US" sz="1300" i="1" smtClean="0"/>
              <a:t>	</a:t>
            </a:r>
            <a:r>
              <a:rPr lang="en-US" sz="1300" smtClean="0"/>
              <a:t>	</a:t>
            </a:r>
          </a:p>
          <a:p>
            <a:pPr lvl="1" eaLnBrk="1" hangingPunct="1">
              <a:buFontTx/>
              <a:buNone/>
            </a:pPr>
            <a:endParaRPr lang="en-US" sz="1300" smtClean="0"/>
          </a:p>
          <a:p>
            <a:pPr eaLnBrk="1" hangingPunct="1"/>
            <a:endParaRPr lang="en-US" sz="1300" smtClean="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40CDDF6-189D-4A60-A89D-91F2986D5EB8}" type="slidenum">
              <a:rPr lang="en-US"/>
              <a:pPr algn="r" eaLnBrk="0" hangingPunct="0">
                <a:spcBef>
                  <a:spcPct val="0"/>
                </a:spcBef>
                <a:buClrTx/>
              </a:pPr>
              <a:t>46</a:t>
            </a:fld>
            <a:endParaRPr lang="en-US"/>
          </a:p>
        </p:txBody>
      </p:sp>
      <p:sp>
        <p:nvSpPr>
          <p:cNvPr id="43011" name="Rectangle 2"/>
          <p:cNvSpPr>
            <a:spLocks noGrp="1" noChangeArrowheads="1"/>
          </p:cNvSpPr>
          <p:nvPr>
            <p:ph type="title" idx="4294967295"/>
          </p:nvPr>
        </p:nvSpPr>
        <p:spPr/>
        <p:txBody>
          <a:bodyPr/>
          <a:lstStyle/>
          <a:p>
            <a:pPr eaLnBrk="1" hangingPunct="1"/>
            <a:r>
              <a:rPr lang="en-US" smtClean="0"/>
              <a:t>Flow Control</a:t>
            </a:r>
          </a:p>
        </p:txBody>
      </p:sp>
      <p:sp>
        <p:nvSpPr>
          <p:cNvPr id="43012" name="Rectangle 3"/>
          <p:cNvSpPr>
            <a:spLocks noGrp="1" noChangeArrowheads="1"/>
          </p:cNvSpPr>
          <p:nvPr>
            <p:ph type="body" idx="4294967295"/>
          </p:nvPr>
        </p:nvSpPr>
        <p:spPr/>
        <p:txBody>
          <a:bodyPr lIns="90488" tIns="44450" rIns="90488" bIns="44450"/>
          <a:lstStyle/>
          <a:p>
            <a:pPr eaLnBrk="1" hangingPunct="1"/>
            <a:r>
              <a:rPr lang="en-US" smtClean="0"/>
              <a:t>A programs ‘flow’ refers to the order in which statements are executed.  </a:t>
            </a:r>
          </a:p>
          <a:p>
            <a:pPr eaLnBrk="1" hangingPunct="1"/>
            <a:r>
              <a:rPr lang="en-US" smtClean="0"/>
              <a:t>By default, statements are executed sequentially.</a:t>
            </a:r>
          </a:p>
          <a:p>
            <a:pPr eaLnBrk="1" hangingPunct="1"/>
            <a:r>
              <a:rPr lang="en-US" smtClean="0"/>
              <a:t>Flow control statements are used to alter or modify the path of execution of instructions when certain conditions are present.</a:t>
            </a:r>
          </a:p>
          <a:p>
            <a:pPr eaLnBrk="1" hangingPunct="1"/>
            <a:endParaRPr lang="en-US" smtClean="0"/>
          </a:p>
          <a:p>
            <a:pPr eaLnBrk="1" hangingPunct="1"/>
            <a:endParaRPr lang="en-US" smtClean="0"/>
          </a:p>
          <a:p>
            <a:pPr eaLnBrk="1" hangingPunct="1">
              <a:buFontTx/>
              <a:buNone/>
            </a:pPr>
            <a:endParaRPr lang="en-US" sz="1300" smtClean="0"/>
          </a:p>
          <a:p>
            <a:pPr eaLnBrk="1" hangingPunct="1">
              <a:buFontTx/>
              <a:buNone/>
            </a:pPr>
            <a:endParaRPr lang="en-US" smtClean="0"/>
          </a:p>
          <a:p>
            <a:pPr eaLnBrk="1" hangingPunct="1"/>
            <a:endParaRPr lang="en-US"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23AEB61-515D-47FE-BAFD-1DA1AF752E4D}" type="slidenum">
              <a:rPr lang="en-US"/>
              <a:pPr algn="r" eaLnBrk="0" hangingPunct="0">
                <a:spcBef>
                  <a:spcPct val="0"/>
                </a:spcBef>
                <a:buClrTx/>
              </a:pPr>
              <a:t>47</a:t>
            </a:fld>
            <a:endParaRPr lang="en-US"/>
          </a:p>
        </p:txBody>
      </p:sp>
      <p:sp>
        <p:nvSpPr>
          <p:cNvPr id="44035" name="Rectangle 2"/>
          <p:cNvSpPr>
            <a:spLocks noGrp="1" noChangeArrowheads="1"/>
          </p:cNvSpPr>
          <p:nvPr>
            <p:ph type="title" idx="4294967295"/>
          </p:nvPr>
        </p:nvSpPr>
        <p:spPr/>
        <p:txBody>
          <a:bodyPr/>
          <a:lstStyle/>
          <a:p>
            <a:pPr eaLnBrk="1" hangingPunct="1"/>
            <a:r>
              <a:rPr lang="en-GB" smtClean="0"/>
              <a:t>Types of Flow Control</a:t>
            </a:r>
            <a:endParaRPr lang="en-US" smtClean="0"/>
          </a:p>
        </p:txBody>
      </p:sp>
      <p:sp>
        <p:nvSpPr>
          <p:cNvPr id="44036" name="Rectangle 3"/>
          <p:cNvSpPr>
            <a:spLocks noGrp="1" noChangeArrowheads="1"/>
          </p:cNvSpPr>
          <p:nvPr>
            <p:ph type="body" idx="4294967295"/>
          </p:nvPr>
        </p:nvSpPr>
        <p:spPr/>
        <p:txBody>
          <a:bodyPr lIns="90488" tIns="44450" rIns="90488" bIns="44450"/>
          <a:lstStyle/>
          <a:p>
            <a:pPr eaLnBrk="1" hangingPunct="1">
              <a:buFontTx/>
              <a:buNone/>
            </a:pPr>
            <a:endParaRPr lang="en-US" sz="1300" smtClean="0"/>
          </a:p>
          <a:p>
            <a:pPr eaLnBrk="1" hangingPunct="1">
              <a:buFontTx/>
              <a:buNone/>
            </a:pPr>
            <a:endParaRPr lang="en-US" smtClean="0"/>
          </a:p>
          <a:p>
            <a:pPr eaLnBrk="1" hangingPunct="1"/>
            <a:endParaRPr lang="en-US" smtClean="0"/>
          </a:p>
        </p:txBody>
      </p:sp>
      <p:sp>
        <p:nvSpPr>
          <p:cNvPr id="44037" name="Rectangle 4"/>
          <p:cNvSpPr>
            <a:spLocks noChangeArrowheads="1"/>
          </p:cNvSpPr>
          <p:nvPr/>
        </p:nvSpPr>
        <p:spPr bwMode="auto">
          <a:xfrm>
            <a:off x="271463" y="1238250"/>
            <a:ext cx="5186362" cy="4975225"/>
          </a:xfrm>
          <a:prstGeom prst="rect">
            <a:avLst/>
          </a:prstGeom>
          <a:noFill/>
          <a:ln w="12700">
            <a:noFill/>
            <a:miter lim="800000"/>
            <a:headEnd/>
            <a:tailEnd/>
          </a:ln>
        </p:spPr>
        <p:txBody>
          <a:bodyPr lIns="90488" tIns="44450" rIns="90488" bIns="44450"/>
          <a:lstStyle/>
          <a:p>
            <a:pPr marL="876300" lvl="1" indent="-419100" algn="l">
              <a:lnSpc>
                <a:spcPct val="90000"/>
              </a:lnSpc>
              <a:spcBef>
                <a:spcPct val="0"/>
              </a:spcBef>
              <a:buClrTx/>
            </a:pPr>
            <a:endParaRPr lang="en-GB" sz="2400"/>
          </a:p>
          <a:p>
            <a:pPr marL="457200" indent="-457200" algn="l">
              <a:lnSpc>
                <a:spcPct val="90000"/>
              </a:lnSpc>
              <a:spcBef>
                <a:spcPct val="0"/>
              </a:spcBef>
              <a:buClrTx/>
              <a:buFontTx/>
              <a:buChar char="•"/>
            </a:pPr>
            <a:r>
              <a:rPr lang="en-GB" sz="2400" b="1" i="1"/>
              <a:t>Sequential </a:t>
            </a:r>
            <a:r>
              <a:rPr lang="en-GB" sz="2400"/>
              <a:t>statements are executed in the order they are written</a:t>
            </a:r>
          </a:p>
          <a:p>
            <a:pPr marL="876300" lvl="1" indent="-419100" algn="l">
              <a:lnSpc>
                <a:spcPct val="90000"/>
              </a:lnSpc>
              <a:spcBef>
                <a:spcPct val="0"/>
              </a:spcBef>
              <a:buClrTx/>
              <a:buFontTx/>
              <a:buChar char="•"/>
            </a:pPr>
            <a:endParaRPr lang="en-GB" sz="2200"/>
          </a:p>
          <a:p>
            <a:pPr marL="457200" indent="-457200" algn="l">
              <a:lnSpc>
                <a:spcPct val="90000"/>
              </a:lnSpc>
              <a:spcBef>
                <a:spcPct val="0"/>
              </a:spcBef>
              <a:buClrTx/>
              <a:buFontTx/>
              <a:buChar char="•"/>
            </a:pPr>
            <a:r>
              <a:rPr lang="en-GB" sz="2400"/>
              <a:t>This is the default flow of a program as instructions are executed in the order they appear</a:t>
            </a:r>
          </a:p>
          <a:p>
            <a:pPr marL="457200" indent="-457200" algn="l">
              <a:lnSpc>
                <a:spcPct val="90000"/>
              </a:lnSpc>
              <a:spcBef>
                <a:spcPct val="0"/>
              </a:spcBef>
              <a:buClrTx/>
              <a:buFontTx/>
              <a:buAutoNum type="arabicPeriod"/>
            </a:pPr>
            <a:endParaRPr lang="en-GB" sz="2400"/>
          </a:p>
          <a:p>
            <a:pPr marL="457200" indent="-457200" algn="l">
              <a:lnSpc>
                <a:spcPct val="90000"/>
              </a:lnSpc>
              <a:buFontTx/>
              <a:buChar char="•"/>
            </a:pPr>
            <a:endParaRPr lang="en-US" sz="2400"/>
          </a:p>
        </p:txBody>
      </p:sp>
      <p:grpSp>
        <p:nvGrpSpPr>
          <p:cNvPr id="2" name="Group 18"/>
          <p:cNvGrpSpPr>
            <a:grpSpLocks/>
          </p:cNvGrpSpPr>
          <p:nvPr/>
        </p:nvGrpSpPr>
        <p:grpSpPr bwMode="auto">
          <a:xfrm>
            <a:off x="5940425" y="1673225"/>
            <a:ext cx="1712913" cy="4067175"/>
            <a:chOff x="3896" y="800"/>
            <a:chExt cx="536" cy="1272"/>
          </a:xfrm>
        </p:grpSpPr>
        <p:sp>
          <p:nvSpPr>
            <p:cNvPr id="44039" name="AutoShape 19"/>
            <p:cNvSpPr>
              <a:spLocks noChangeArrowheads="1"/>
            </p:cNvSpPr>
            <p:nvPr/>
          </p:nvSpPr>
          <p:spPr bwMode="auto">
            <a:xfrm>
              <a:off x="3896" y="1048"/>
              <a:ext cx="536" cy="160"/>
            </a:xfrm>
            <a:prstGeom prst="roundRect">
              <a:avLst>
                <a:gd name="adj" fmla="val 16667"/>
              </a:avLst>
            </a:prstGeom>
            <a:noFill/>
            <a:ln w="12700" algn="ctr">
              <a:solidFill>
                <a:schemeClr val="tx1"/>
              </a:solidFill>
              <a:round/>
              <a:headEnd/>
              <a:tailEnd/>
            </a:ln>
          </p:spPr>
          <p:txBody>
            <a:bodyPr wrap="none" lIns="90488" tIns="44450" rIns="90488" bIns="44450" anchor="ctr"/>
            <a:lstStyle/>
            <a:p>
              <a:endParaRPr lang="en-PH"/>
            </a:p>
          </p:txBody>
        </p:sp>
        <p:sp>
          <p:nvSpPr>
            <p:cNvPr id="44040" name="AutoShape 20"/>
            <p:cNvSpPr>
              <a:spLocks noChangeArrowheads="1"/>
            </p:cNvSpPr>
            <p:nvPr/>
          </p:nvSpPr>
          <p:spPr bwMode="auto">
            <a:xfrm>
              <a:off x="3896" y="1336"/>
              <a:ext cx="536" cy="160"/>
            </a:xfrm>
            <a:prstGeom prst="roundRect">
              <a:avLst>
                <a:gd name="adj" fmla="val 16667"/>
              </a:avLst>
            </a:prstGeom>
            <a:noFill/>
            <a:ln w="12700" algn="ctr">
              <a:solidFill>
                <a:schemeClr val="tx1"/>
              </a:solidFill>
              <a:round/>
              <a:headEnd/>
              <a:tailEnd/>
            </a:ln>
          </p:spPr>
          <p:txBody>
            <a:bodyPr wrap="none" lIns="90488" tIns="44450" rIns="90488" bIns="44450" anchor="ctr"/>
            <a:lstStyle/>
            <a:p>
              <a:endParaRPr lang="en-PH"/>
            </a:p>
          </p:txBody>
        </p:sp>
        <p:sp>
          <p:nvSpPr>
            <p:cNvPr id="44041" name="AutoShape 21"/>
            <p:cNvSpPr>
              <a:spLocks noChangeArrowheads="1"/>
            </p:cNvSpPr>
            <p:nvPr/>
          </p:nvSpPr>
          <p:spPr bwMode="auto">
            <a:xfrm>
              <a:off x="3896" y="1632"/>
              <a:ext cx="536" cy="160"/>
            </a:xfrm>
            <a:prstGeom prst="roundRect">
              <a:avLst>
                <a:gd name="adj" fmla="val 16667"/>
              </a:avLst>
            </a:prstGeom>
            <a:noFill/>
            <a:ln w="12700" algn="ctr">
              <a:solidFill>
                <a:schemeClr val="tx1"/>
              </a:solidFill>
              <a:round/>
              <a:headEnd/>
              <a:tailEnd/>
            </a:ln>
          </p:spPr>
          <p:txBody>
            <a:bodyPr wrap="none" lIns="90488" tIns="44450" rIns="90488" bIns="44450" anchor="ctr"/>
            <a:lstStyle/>
            <a:p>
              <a:endParaRPr lang="en-PH"/>
            </a:p>
          </p:txBody>
        </p:sp>
        <p:sp>
          <p:nvSpPr>
            <p:cNvPr id="44042" name="AutoShape 22"/>
            <p:cNvSpPr>
              <a:spLocks noChangeArrowheads="1"/>
            </p:cNvSpPr>
            <p:nvPr/>
          </p:nvSpPr>
          <p:spPr bwMode="auto">
            <a:xfrm>
              <a:off x="4112" y="800"/>
              <a:ext cx="96" cy="112"/>
            </a:xfrm>
            <a:prstGeom prst="flowChartConnector">
              <a:avLst/>
            </a:prstGeom>
            <a:solidFill>
              <a:srgbClr val="333333"/>
            </a:solidFill>
            <a:ln w="12700" algn="ctr">
              <a:solidFill>
                <a:schemeClr val="tx1"/>
              </a:solidFill>
              <a:round/>
              <a:headEnd/>
              <a:tailEnd/>
            </a:ln>
          </p:spPr>
          <p:txBody>
            <a:bodyPr wrap="none" lIns="90488" tIns="44450" rIns="90488" bIns="44450" anchor="ctr"/>
            <a:lstStyle/>
            <a:p>
              <a:endParaRPr lang="en-PH"/>
            </a:p>
          </p:txBody>
        </p:sp>
        <p:cxnSp>
          <p:nvCxnSpPr>
            <p:cNvPr id="44043" name="AutoShape 23"/>
            <p:cNvCxnSpPr>
              <a:cxnSpLocks noChangeShapeType="1"/>
              <a:stCxn id="44039" idx="2"/>
              <a:endCxn id="44040" idx="0"/>
            </p:cNvCxnSpPr>
            <p:nvPr/>
          </p:nvCxnSpPr>
          <p:spPr bwMode="auto">
            <a:xfrm>
              <a:off x="4164" y="1208"/>
              <a:ext cx="0" cy="128"/>
            </a:xfrm>
            <a:prstGeom prst="straightConnector1">
              <a:avLst/>
            </a:prstGeom>
            <a:noFill/>
            <a:ln w="12700">
              <a:solidFill>
                <a:schemeClr val="tx1"/>
              </a:solidFill>
              <a:round/>
              <a:headEnd/>
              <a:tailEnd type="triangle" w="med" len="med"/>
            </a:ln>
          </p:spPr>
        </p:cxnSp>
        <p:cxnSp>
          <p:nvCxnSpPr>
            <p:cNvPr id="44044" name="AutoShape 24"/>
            <p:cNvCxnSpPr>
              <a:cxnSpLocks noChangeShapeType="1"/>
              <a:stCxn id="44040" idx="2"/>
              <a:endCxn id="44041" idx="0"/>
            </p:cNvCxnSpPr>
            <p:nvPr/>
          </p:nvCxnSpPr>
          <p:spPr bwMode="auto">
            <a:xfrm>
              <a:off x="4164" y="1496"/>
              <a:ext cx="0" cy="136"/>
            </a:xfrm>
            <a:prstGeom prst="straightConnector1">
              <a:avLst/>
            </a:prstGeom>
            <a:noFill/>
            <a:ln w="12700">
              <a:solidFill>
                <a:schemeClr val="tx1"/>
              </a:solidFill>
              <a:round/>
              <a:headEnd/>
              <a:tailEnd type="triangle" w="med" len="med"/>
            </a:ln>
          </p:spPr>
        </p:cxnSp>
        <p:cxnSp>
          <p:nvCxnSpPr>
            <p:cNvPr id="44045" name="AutoShape 25"/>
            <p:cNvCxnSpPr>
              <a:cxnSpLocks noChangeShapeType="1"/>
              <a:endCxn id="44049" idx="0"/>
            </p:cNvCxnSpPr>
            <p:nvPr/>
          </p:nvCxnSpPr>
          <p:spPr bwMode="auto">
            <a:xfrm>
              <a:off x="4172" y="1784"/>
              <a:ext cx="0" cy="128"/>
            </a:xfrm>
            <a:prstGeom prst="straightConnector1">
              <a:avLst/>
            </a:prstGeom>
            <a:noFill/>
            <a:ln w="12700">
              <a:solidFill>
                <a:schemeClr val="tx1"/>
              </a:solidFill>
              <a:round/>
              <a:headEnd/>
              <a:tailEnd type="triangle" w="med" len="med"/>
            </a:ln>
          </p:spPr>
        </p:cxnSp>
        <p:cxnSp>
          <p:nvCxnSpPr>
            <p:cNvPr id="44046" name="AutoShape 26"/>
            <p:cNvCxnSpPr>
              <a:cxnSpLocks noChangeShapeType="1"/>
              <a:stCxn id="44042" idx="4"/>
              <a:endCxn id="44039" idx="0"/>
            </p:cNvCxnSpPr>
            <p:nvPr/>
          </p:nvCxnSpPr>
          <p:spPr bwMode="auto">
            <a:xfrm>
              <a:off x="4160" y="912"/>
              <a:ext cx="4" cy="136"/>
            </a:xfrm>
            <a:prstGeom prst="straightConnector1">
              <a:avLst/>
            </a:prstGeom>
            <a:noFill/>
            <a:ln w="12700">
              <a:solidFill>
                <a:schemeClr val="tx1"/>
              </a:solidFill>
              <a:round/>
              <a:headEnd/>
              <a:tailEnd type="triangle" w="med" len="med"/>
            </a:ln>
          </p:spPr>
        </p:cxnSp>
        <p:grpSp>
          <p:nvGrpSpPr>
            <p:cNvPr id="3" name="Group 27"/>
            <p:cNvGrpSpPr>
              <a:grpSpLocks/>
            </p:cNvGrpSpPr>
            <p:nvPr/>
          </p:nvGrpSpPr>
          <p:grpSpPr bwMode="auto">
            <a:xfrm>
              <a:off x="4088" y="1912"/>
              <a:ext cx="168" cy="160"/>
              <a:chOff x="4712" y="1944"/>
              <a:chExt cx="168" cy="160"/>
            </a:xfrm>
          </p:grpSpPr>
          <p:sp>
            <p:nvSpPr>
              <p:cNvPr id="44048" name="AutoShape 28"/>
              <p:cNvSpPr>
                <a:spLocks noChangeArrowheads="1"/>
              </p:cNvSpPr>
              <p:nvPr/>
            </p:nvSpPr>
            <p:spPr bwMode="auto">
              <a:xfrm>
                <a:off x="4744" y="1968"/>
                <a:ext cx="96" cy="112"/>
              </a:xfrm>
              <a:prstGeom prst="flowChartConnector">
                <a:avLst/>
              </a:prstGeom>
              <a:solidFill>
                <a:srgbClr val="333333"/>
              </a:solidFill>
              <a:ln w="12700" algn="ctr">
                <a:solidFill>
                  <a:schemeClr val="tx1"/>
                </a:solidFill>
                <a:round/>
                <a:headEnd/>
                <a:tailEnd/>
              </a:ln>
            </p:spPr>
            <p:txBody>
              <a:bodyPr wrap="none" lIns="90488" tIns="44450" rIns="90488" bIns="44450" anchor="ctr"/>
              <a:lstStyle/>
              <a:p>
                <a:endParaRPr lang="en-PH"/>
              </a:p>
            </p:txBody>
          </p:sp>
          <p:sp>
            <p:nvSpPr>
              <p:cNvPr id="44049" name="AutoShape 29"/>
              <p:cNvSpPr>
                <a:spLocks noChangeArrowheads="1"/>
              </p:cNvSpPr>
              <p:nvPr/>
            </p:nvSpPr>
            <p:spPr bwMode="auto">
              <a:xfrm>
                <a:off x="4712" y="1944"/>
                <a:ext cx="168" cy="160"/>
              </a:xfrm>
              <a:prstGeom prst="flowChartConnector">
                <a:avLst/>
              </a:prstGeom>
              <a:noFill/>
              <a:ln w="12700" algn="ctr">
                <a:solidFill>
                  <a:schemeClr val="tx1"/>
                </a:solidFill>
                <a:round/>
                <a:headEnd/>
                <a:tailEnd/>
              </a:ln>
            </p:spPr>
            <p:txBody>
              <a:bodyPr wrap="none" lIns="90488" tIns="44450" rIns="90488" bIns="44450" anchor="ctr"/>
              <a:lstStyle/>
              <a:p>
                <a:endParaRPr lang="en-PH"/>
              </a:p>
            </p:txBody>
          </p:sp>
        </p:grpSp>
      </p:gr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79F8812-7389-4595-9777-3473C7F38B45}" type="slidenum">
              <a:rPr lang="en-US"/>
              <a:pPr algn="r" eaLnBrk="0" hangingPunct="0">
                <a:spcBef>
                  <a:spcPct val="0"/>
                </a:spcBef>
                <a:buClrTx/>
              </a:pPr>
              <a:t>48</a:t>
            </a:fld>
            <a:endParaRPr lang="en-US"/>
          </a:p>
        </p:txBody>
      </p:sp>
      <p:sp>
        <p:nvSpPr>
          <p:cNvPr id="45059" name="Rectangle 2"/>
          <p:cNvSpPr>
            <a:spLocks noGrp="1" noChangeArrowheads="1"/>
          </p:cNvSpPr>
          <p:nvPr>
            <p:ph type="title" idx="4294967295"/>
          </p:nvPr>
        </p:nvSpPr>
        <p:spPr/>
        <p:txBody>
          <a:bodyPr/>
          <a:lstStyle/>
          <a:p>
            <a:pPr eaLnBrk="1" hangingPunct="1"/>
            <a:r>
              <a:rPr lang="en-GB" smtClean="0"/>
              <a:t>Types of Flow Control</a:t>
            </a:r>
            <a:endParaRPr lang="en-US" smtClean="0"/>
          </a:p>
        </p:txBody>
      </p:sp>
      <p:sp>
        <p:nvSpPr>
          <p:cNvPr id="45060" name="Rectangle 3"/>
          <p:cNvSpPr>
            <a:spLocks noGrp="1" noChangeArrowheads="1"/>
          </p:cNvSpPr>
          <p:nvPr>
            <p:ph type="body" idx="4294967295"/>
          </p:nvPr>
        </p:nvSpPr>
        <p:spPr/>
        <p:txBody>
          <a:bodyPr lIns="90488" tIns="44450" rIns="90488" bIns="44450"/>
          <a:lstStyle/>
          <a:p>
            <a:pPr eaLnBrk="1" hangingPunct="1">
              <a:buFontTx/>
              <a:buNone/>
            </a:pPr>
            <a:endParaRPr lang="en-US" sz="1300" smtClean="0"/>
          </a:p>
          <a:p>
            <a:pPr eaLnBrk="1" hangingPunct="1">
              <a:buFontTx/>
              <a:buNone/>
            </a:pPr>
            <a:endParaRPr lang="en-US" smtClean="0"/>
          </a:p>
          <a:p>
            <a:pPr eaLnBrk="1" hangingPunct="1"/>
            <a:endParaRPr lang="en-US" smtClean="0"/>
          </a:p>
        </p:txBody>
      </p:sp>
      <p:sp>
        <p:nvSpPr>
          <p:cNvPr id="45061" name="Rectangle 4"/>
          <p:cNvSpPr>
            <a:spLocks noChangeArrowheads="1"/>
          </p:cNvSpPr>
          <p:nvPr/>
        </p:nvSpPr>
        <p:spPr bwMode="auto">
          <a:xfrm>
            <a:off x="271463" y="1238250"/>
            <a:ext cx="4765675" cy="4975225"/>
          </a:xfrm>
          <a:prstGeom prst="rect">
            <a:avLst/>
          </a:prstGeom>
          <a:noFill/>
          <a:ln w="12700">
            <a:noFill/>
            <a:miter lim="800000"/>
            <a:headEnd/>
            <a:tailEnd/>
          </a:ln>
        </p:spPr>
        <p:txBody>
          <a:bodyPr lIns="90488" tIns="44450" rIns="90488" bIns="44450"/>
          <a:lstStyle/>
          <a:p>
            <a:pPr marL="457200" indent="-457200" algn="l">
              <a:lnSpc>
                <a:spcPct val="90000"/>
              </a:lnSpc>
              <a:spcBef>
                <a:spcPct val="0"/>
              </a:spcBef>
              <a:buClrTx/>
              <a:buFontTx/>
              <a:buAutoNum type="arabicPeriod"/>
            </a:pPr>
            <a:endParaRPr lang="en-GB" sz="2400"/>
          </a:p>
          <a:p>
            <a:pPr marL="457200" indent="-457200" algn="l">
              <a:lnSpc>
                <a:spcPct val="90000"/>
              </a:lnSpc>
              <a:spcBef>
                <a:spcPct val="0"/>
              </a:spcBef>
              <a:buClrTx/>
              <a:buFontTx/>
              <a:buChar char="•"/>
            </a:pPr>
            <a:r>
              <a:rPr lang="en-GB" sz="2400"/>
              <a:t>Selection structures execute a certain branch based on the results of a boolean condition</a:t>
            </a:r>
          </a:p>
          <a:p>
            <a:pPr marL="876300" lvl="1" indent="-419100" algn="l">
              <a:lnSpc>
                <a:spcPct val="90000"/>
              </a:lnSpc>
              <a:spcBef>
                <a:spcPct val="0"/>
              </a:spcBef>
              <a:buClrTx/>
              <a:buFontTx/>
              <a:buChar char="•"/>
            </a:pPr>
            <a:endParaRPr lang="en-GB" sz="2200"/>
          </a:p>
          <a:p>
            <a:pPr marL="457200" indent="-457200" algn="l">
              <a:lnSpc>
                <a:spcPct val="90000"/>
              </a:lnSpc>
              <a:spcBef>
                <a:spcPct val="0"/>
              </a:spcBef>
              <a:buClrTx/>
              <a:buFontTx/>
              <a:buChar char="•"/>
            </a:pPr>
            <a:r>
              <a:rPr lang="en-GB" sz="2400"/>
              <a:t>This flow is useful in decision-making scenarios and can be implemented by using the if-else or switch-case statements</a:t>
            </a:r>
            <a:endParaRPr lang="en-US" sz="2400"/>
          </a:p>
        </p:txBody>
      </p:sp>
      <p:grpSp>
        <p:nvGrpSpPr>
          <p:cNvPr id="2" name="Group 5"/>
          <p:cNvGrpSpPr>
            <a:grpSpLocks/>
          </p:cNvGrpSpPr>
          <p:nvPr/>
        </p:nvGrpSpPr>
        <p:grpSpPr bwMode="auto">
          <a:xfrm>
            <a:off x="5372100" y="1939925"/>
            <a:ext cx="3409950" cy="3065463"/>
            <a:chOff x="4184" y="1832"/>
            <a:chExt cx="1320" cy="1152"/>
          </a:xfrm>
        </p:grpSpPr>
        <p:grpSp>
          <p:nvGrpSpPr>
            <p:cNvPr id="3" name="Group 6"/>
            <p:cNvGrpSpPr>
              <a:grpSpLocks/>
            </p:cNvGrpSpPr>
            <p:nvPr/>
          </p:nvGrpSpPr>
          <p:grpSpPr bwMode="auto">
            <a:xfrm>
              <a:off x="4760" y="2824"/>
              <a:ext cx="168" cy="160"/>
              <a:chOff x="4712" y="1944"/>
              <a:chExt cx="168" cy="160"/>
            </a:xfrm>
          </p:grpSpPr>
          <p:sp>
            <p:nvSpPr>
              <p:cNvPr id="45073" name="AutoShape 7"/>
              <p:cNvSpPr>
                <a:spLocks noChangeArrowheads="1"/>
              </p:cNvSpPr>
              <p:nvPr/>
            </p:nvSpPr>
            <p:spPr bwMode="auto">
              <a:xfrm>
                <a:off x="4744" y="1968"/>
                <a:ext cx="96" cy="112"/>
              </a:xfrm>
              <a:prstGeom prst="flowChartConnector">
                <a:avLst/>
              </a:prstGeom>
              <a:solidFill>
                <a:srgbClr val="333333"/>
              </a:solidFill>
              <a:ln w="12700" algn="ctr">
                <a:solidFill>
                  <a:schemeClr val="tx1"/>
                </a:solidFill>
                <a:round/>
                <a:headEnd/>
                <a:tailEnd/>
              </a:ln>
            </p:spPr>
            <p:txBody>
              <a:bodyPr wrap="none" lIns="90488" tIns="44450" rIns="90488" bIns="44450" anchor="ctr"/>
              <a:lstStyle/>
              <a:p>
                <a:endParaRPr lang="en-PH"/>
              </a:p>
            </p:txBody>
          </p:sp>
          <p:sp>
            <p:nvSpPr>
              <p:cNvPr id="45074" name="AutoShape 8"/>
              <p:cNvSpPr>
                <a:spLocks noChangeArrowheads="1"/>
              </p:cNvSpPr>
              <p:nvPr/>
            </p:nvSpPr>
            <p:spPr bwMode="auto">
              <a:xfrm>
                <a:off x="4712" y="1944"/>
                <a:ext cx="168" cy="160"/>
              </a:xfrm>
              <a:prstGeom prst="flowChartConnector">
                <a:avLst/>
              </a:prstGeom>
              <a:noFill/>
              <a:ln w="12700" algn="ctr">
                <a:solidFill>
                  <a:schemeClr val="tx1"/>
                </a:solidFill>
                <a:round/>
                <a:headEnd/>
                <a:tailEnd/>
              </a:ln>
            </p:spPr>
            <p:txBody>
              <a:bodyPr wrap="none" lIns="90488" tIns="44450" rIns="90488" bIns="44450" anchor="ctr"/>
              <a:lstStyle/>
              <a:p>
                <a:endParaRPr lang="en-PH"/>
              </a:p>
            </p:txBody>
          </p:sp>
        </p:grpSp>
        <p:sp>
          <p:nvSpPr>
            <p:cNvPr id="45064" name="AutoShape 9"/>
            <p:cNvSpPr>
              <a:spLocks noChangeArrowheads="1"/>
            </p:cNvSpPr>
            <p:nvPr/>
          </p:nvSpPr>
          <p:spPr bwMode="auto">
            <a:xfrm>
              <a:off x="4184" y="2536"/>
              <a:ext cx="536" cy="160"/>
            </a:xfrm>
            <a:prstGeom prst="roundRect">
              <a:avLst>
                <a:gd name="adj" fmla="val 16667"/>
              </a:avLst>
            </a:prstGeom>
            <a:noFill/>
            <a:ln w="12700" algn="ctr">
              <a:solidFill>
                <a:schemeClr val="tx1"/>
              </a:solidFill>
              <a:round/>
              <a:headEnd/>
              <a:tailEnd/>
            </a:ln>
          </p:spPr>
          <p:txBody>
            <a:bodyPr wrap="none" lIns="90488" tIns="44450" rIns="90488" bIns="44450" anchor="ctr"/>
            <a:lstStyle/>
            <a:p>
              <a:endParaRPr lang="en-PH"/>
            </a:p>
          </p:txBody>
        </p:sp>
        <p:sp>
          <p:nvSpPr>
            <p:cNvPr id="45065" name="AutoShape 10"/>
            <p:cNvSpPr>
              <a:spLocks noChangeArrowheads="1"/>
            </p:cNvSpPr>
            <p:nvPr/>
          </p:nvSpPr>
          <p:spPr bwMode="auto">
            <a:xfrm>
              <a:off x="4968" y="2528"/>
              <a:ext cx="536" cy="160"/>
            </a:xfrm>
            <a:prstGeom prst="roundRect">
              <a:avLst>
                <a:gd name="adj" fmla="val 16667"/>
              </a:avLst>
            </a:prstGeom>
            <a:noFill/>
            <a:ln w="12700" algn="ctr">
              <a:solidFill>
                <a:schemeClr val="tx1"/>
              </a:solidFill>
              <a:round/>
              <a:headEnd/>
              <a:tailEnd/>
            </a:ln>
          </p:spPr>
          <p:txBody>
            <a:bodyPr wrap="none" lIns="90488" tIns="44450" rIns="90488" bIns="44450" anchor="ctr"/>
            <a:lstStyle/>
            <a:p>
              <a:endParaRPr lang="en-PH"/>
            </a:p>
          </p:txBody>
        </p:sp>
        <p:sp>
          <p:nvSpPr>
            <p:cNvPr id="45066" name="AutoShape 11"/>
            <p:cNvSpPr>
              <a:spLocks noChangeArrowheads="1"/>
            </p:cNvSpPr>
            <p:nvPr/>
          </p:nvSpPr>
          <p:spPr bwMode="auto">
            <a:xfrm>
              <a:off x="4680" y="2064"/>
              <a:ext cx="312" cy="296"/>
            </a:xfrm>
            <a:prstGeom prst="diamond">
              <a:avLst/>
            </a:prstGeom>
            <a:noFill/>
            <a:ln w="12700" algn="ctr">
              <a:solidFill>
                <a:schemeClr val="tx1"/>
              </a:solidFill>
              <a:miter lim="800000"/>
              <a:headEnd/>
              <a:tailEnd/>
            </a:ln>
          </p:spPr>
          <p:txBody>
            <a:bodyPr wrap="none" lIns="90488" tIns="44450" rIns="90488" bIns="44450" anchor="ctr"/>
            <a:lstStyle/>
            <a:p>
              <a:endParaRPr lang="en-PH"/>
            </a:p>
          </p:txBody>
        </p:sp>
        <p:cxnSp>
          <p:nvCxnSpPr>
            <p:cNvPr id="45067" name="AutoShape 12"/>
            <p:cNvCxnSpPr>
              <a:cxnSpLocks noChangeShapeType="1"/>
              <a:stCxn id="45066" idx="3"/>
              <a:endCxn id="45065" idx="0"/>
            </p:cNvCxnSpPr>
            <p:nvPr/>
          </p:nvCxnSpPr>
          <p:spPr bwMode="auto">
            <a:xfrm>
              <a:off x="4992" y="2212"/>
              <a:ext cx="244" cy="316"/>
            </a:xfrm>
            <a:prstGeom prst="bentConnector2">
              <a:avLst/>
            </a:prstGeom>
            <a:noFill/>
            <a:ln w="12700">
              <a:solidFill>
                <a:schemeClr val="tx1"/>
              </a:solidFill>
              <a:miter lim="800000"/>
              <a:headEnd/>
              <a:tailEnd type="triangle" w="med" len="med"/>
            </a:ln>
          </p:spPr>
        </p:cxnSp>
        <p:cxnSp>
          <p:nvCxnSpPr>
            <p:cNvPr id="45068" name="AutoShape 13"/>
            <p:cNvCxnSpPr>
              <a:cxnSpLocks noChangeShapeType="1"/>
              <a:stCxn id="45066" idx="1"/>
              <a:endCxn id="45064" idx="0"/>
            </p:cNvCxnSpPr>
            <p:nvPr/>
          </p:nvCxnSpPr>
          <p:spPr bwMode="auto">
            <a:xfrm rot="10800000" flipV="1">
              <a:off x="4452" y="2212"/>
              <a:ext cx="228" cy="324"/>
            </a:xfrm>
            <a:prstGeom prst="bentConnector2">
              <a:avLst/>
            </a:prstGeom>
            <a:noFill/>
            <a:ln w="12700">
              <a:solidFill>
                <a:schemeClr val="tx1"/>
              </a:solidFill>
              <a:miter lim="800000"/>
              <a:headEnd/>
              <a:tailEnd type="triangle" w="med" len="med"/>
            </a:ln>
          </p:spPr>
        </p:cxnSp>
        <p:cxnSp>
          <p:nvCxnSpPr>
            <p:cNvPr id="45069" name="AutoShape 14"/>
            <p:cNvCxnSpPr>
              <a:cxnSpLocks noChangeShapeType="1"/>
              <a:stCxn id="45064" idx="2"/>
              <a:endCxn id="45074" idx="2"/>
            </p:cNvCxnSpPr>
            <p:nvPr/>
          </p:nvCxnSpPr>
          <p:spPr bwMode="auto">
            <a:xfrm rot="16200000" flipH="1">
              <a:off x="4502" y="2646"/>
              <a:ext cx="208" cy="308"/>
            </a:xfrm>
            <a:prstGeom prst="bentConnector2">
              <a:avLst/>
            </a:prstGeom>
            <a:noFill/>
            <a:ln w="12700">
              <a:solidFill>
                <a:schemeClr val="tx1"/>
              </a:solidFill>
              <a:miter lim="800000"/>
              <a:headEnd/>
              <a:tailEnd type="triangle" w="med" len="med"/>
            </a:ln>
          </p:spPr>
        </p:cxnSp>
        <p:cxnSp>
          <p:nvCxnSpPr>
            <p:cNvPr id="45070" name="AutoShape 15"/>
            <p:cNvCxnSpPr>
              <a:cxnSpLocks noChangeShapeType="1"/>
              <a:stCxn id="45065" idx="2"/>
            </p:cNvCxnSpPr>
            <p:nvPr/>
          </p:nvCxnSpPr>
          <p:spPr bwMode="auto">
            <a:xfrm rot="5400000">
              <a:off x="4980" y="2640"/>
              <a:ext cx="208" cy="304"/>
            </a:xfrm>
            <a:prstGeom prst="bentConnector2">
              <a:avLst/>
            </a:prstGeom>
            <a:noFill/>
            <a:ln w="12700">
              <a:solidFill>
                <a:schemeClr val="tx1"/>
              </a:solidFill>
              <a:miter lim="800000"/>
              <a:headEnd/>
              <a:tailEnd type="triangle" w="med" len="med"/>
            </a:ln>
          </p:spPr>
        </p:cxnSp>
        <p:sp>
          <p:nvSpPr>
            <p:cNvPr id="45071" name="AutoShape 16"/>
            <p:cNvSpPr>
              <a:spLocks noChangeArrowheads="1"/>
            </p:cNvSpPr>
            <p:nvPr/>
          </p:nvSpPr>
          <p:spPr bwMode="auto">
            <a:xfrm>
              <a:off x="4792" y="1832"/>
              <a:ext cx="96" cy="112"/>
            </a:xfrm>
            <a:prstGeom prst="flowChartConnector">
              <a:avLst/>
            </a:prstGeom>
            <a:solidFill>
              <a:srgbClr val="333333"/>
            </a:solidFill>
            <a:ln w="12700" algn="ctr">
              <a:solidFill>
                <a:schemeClr val="tx1"/>
              </a:solidFill>
              <a:round/>
              <a:headEnd/>
              <a:tailEnd/>
            </a:ln>
          </p:spPr>
          <p:txBody>
            <a:bodyPr wrap="none" lIns="90488" tIns="44450" rIns="90488" bIns="44450" anchor="ctr"/>
            <a:lstStyle/>
            <a:p>
              <a:endParaRPr lang="en-PH"/>
            </a:p>
          </p:txBody>
        </p:sp>
        <p:cxnSp>
          <p:nvCxnSpPr>
            <p:cNvPr id="45072" name="AutoShape 17"/>
            <p:cNvCxnSpPr>
              <a:cxnSpLocks noChangeShapeType="1"/>
              <a:stCxn id="45071" idx="4"/>
              <a:endCxn id="45066" idx="0"/>
            </p:cNvCxnSpPr>
            <p:nvPr/>
          </p:nvCxnSpPr>
          <p:spPr bwMode="auto">
            <a:xfrm flipH="1">
              <a:off x="4836" y="1944"/>
              <a:ext cx="4" cy="120"/>
            </a:xfrm>
            <a:prstGeom prst="straightConnector1">
              <a:avLst/>
            </a:prstGeom>
            <a:noFill/>
            <a:ln w="12700">
              <a:solidFill>
                <a:schemeClr val="tx1"/>
              </a:solidFill>
              <a:round/>
              <a:headEnd/>
              <a:tailEnd type="triangle" w="med" len="med"/>
            </a:ln>
          </p:spPr>
        </p:cxnSp>
      </p:gr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FD9EA27B-1C04-4A3F-84FA-6D5175ACD47C}" type="slidenum">
              <a:rPr lang="en-US"/>
              <a:pPr algn="r" eaLnBrk="0" hangingPunct="0">
                <a:spcBef>
                  <a:spcPct val="0"/>
                </a:spcBef>
                <a:buClrTx/>
              </a:pPr>
              <a:t>49</a:t>
            </a:fld>
            <a:endParaRPr lang="en-US"/>
          </a:p>
        </p:txBody>
      </p:sp>
      <p:sp>
        <p:nvSpPr>
          <p:cNvPr id="46083" name="Rectangle 2"/>
          <p:cNvSpPr>
            <a:spLocks noGrp="1" noChangeArrowheads="1"/>
          </p:cNvSpPr>
          <p:nvPr>
            <p:ph type="title" idx="4294967295"/>
          </p:nvPr>
        </p:nvSpPr>
        <p:spPr/>
        <p:txBody>
          <a:bodyPr/>
          <a:lstStyle/>
          <a:p>
            <a:pPr eaLnBrk="1" hangingPunct="1"/>
            <a:r>
              <a:rPr lang="en-GB" smtClean="0"/>
              <a:t>Types of Flow Control</a:t>
            </a:r>
            <a:endParaRPr lang="en-US" smtClean="0"/>
          </a:p>
        </p:txBody>
      </p:sp>
      <p:sp>
        <p:nvSpPr>
          <p:cNvPr id="46084" name="Rectangle 3"/>
          <p:cNvSpPr>
            <a:spLocks noGrp="1" noChangeArrowheads="1"/>
          </p:cNvSpPr>
          <p:nvPr>
            <p:ph type="body" idx="4294967295"/>
          </p:nvPr>
        </p:nvSpPr>
        <p:spPr/>
        <p:txBody>
          <a:bodyPr lIns="90488" tIns="44450" rIns="90488" bIns="44450"/>
          <a:lstStyle/>
          <a:p>
            <a:pPr eaLnBrk="1" hangingPunct="1">
              <a:buFontTx/>
              <a:buNone/>
            </a:pPr>
            <a:endParaRPr lang="en-US" sz="1300" smtClean="0"/>
          </a:p>
          <a:p>
            <a:pPr eaLnBrk="1" hangingPunct="1">
              <a:buFontTx/>
              <a:buNone/>
            </a:pPr>
            <a:endParaRPr lang="en-US" smtClean="0"/>
          </a:p>
          <a:p>
            <a:pPr eaLnBrk="1" hangingPunct="1"/>
            <a:endParaRPr lang="en-US" smtClean="0"/>
          </a:p>
        </p:txBody>
      </p:sp>
      <p:sp>
        <p:nvSpPr>
          <p:cNvPr id="46085" name="Rectangle 4"/>
          <p:cNvSpPr>
            <a:spLocks noChangeArrowheads="1"/>
          </p:cNvSpPr>
          <p:nvPr/>
        </p:nvSpPr>
        <p:spPr bwMode="auto">
          <a:xfrm>
            <a:off x="271463" y="1238250"/>
            <a:ext cx="5200650" cy="4975225"/>
          </a:xfrm>
          <a:prstGeom prst="rect">
            <a:avLst/>
          </a:prstGeom>
          <a:noFill/>
          <a:ln w="12700">
            <a:noFill/>
            <a:miter lim="800000"/>
            <a:headEnd/>
            <a:tailEnd/>
          </a:ln>
        </p:spPr>
        <p:txBody>
          <a:bodyPr lIns="90488" tIns="44450" rIns="90488" bIns="44450"/>
          <a:lstStyle/>
          <a:p>
            <a:pPr marL="457200" indent="-457200" algn="l">
              <a:lnSpc>
                <a:spcPct val="90000"/>
              </a:lnSpc>
              <a:spcBef>
                <a:spcPct val="0"/>
              </a:spcBef>
              <a:buClrTx/>
              <a:buFontTx/>
              <a:buAutoNum type="arabicPeriod"/>
            </a:pPr>
            <a:endParaRPr lang="en-GB" sz="2400"/>
          </a:p>
          <a:p>
            <a:pPr marL="457200" indent="-457200" algn="l">
              <a:lnSpc>
                <a:spcPct val="90000"/>
              </a:lnSpc>
              <a:spcBef>
                <a:spcPct val="0"/>
              </a:spcBef>
              <a:buClrTx/>
              <a:buFontTx/>
              <a:buChar char="•"/>
            </a:pPr>
            <a:r>
              <a:rPr lang="en-GB" sz="2400"/>
              <a:t>Iteration structures execute instructions repeatedly based on a condition</a:t>
            </a:r>
          </a:p>
          <a:p>
            <a:pPr marL="457200" indent="-457200" algn="l">
              <a:lnSpc>
                <a:spcPct val="90000"/>
              </a:lnSpc>
              <a:spcBef>
                <a:spcPct val="0"/>
              </a:spcBef>
              <a:buClrTx/>
              <a:buFontTx/>
              <a:buChar char="•"/>
            </a:pPr>
            <a:endParaRPr lang="en-GB" sz="2200"/>
          </a:p>
          <a:p>
            <a:pPr marL="457200" indent="-457200" algn="l">
              <a:lnSpc>
                <a:spcPct val="90000"/>
              </a:lnSpc>
              <a:spcBef>
                <a:spcPct val="0"/>
              </a:spcBef>
              <a:buClrTx/>
              <a:buFontTx/>
              <a:buChar char="•"/>
            </a:pPr>
            <a:r>
              <a:rPr lang="en-GB" sz="2400"/>
              <a:t>This type of flow control can be implemented by making use of the different loop statements:</a:t>
            </a:r>
          </a:p>
          <a:p>
            <a:pPr marL="876300" lvl="1" indent="-419100" algn="l">
              <a:lnSpc>
                <a:spcPct val="90000"/>
              </a:lnSpc>
              <a:spcBef>
                <a:spcPct val="0"/>
              </a:spcBef>
              <a:buClrTx/>
              <a:buFontTx/>
              <a:buChar char="•"/>
            </a:pPr>
            <a:r>
              <a:rPr lang="en-GB" sz="2400"/>
              <a:t>for-loop</a:t>
            </a:r>
          </a:p>
          <a:p>
            <a:pPr marL="876300" lvl="1" indent="-419100" algn="l">
              <a:lnSpc>
                <a:spcPct val="90000"/>
              </a:lnSpc>
              <a:spcBef>
                <a:spcPct val="0"/>
              </a:spcBef>
              <a:buClrTx/>
              <a:buFontTx/>
              <a:buChar char="•"/>
            </a:pPr>
            <a:r>
              <a:rPr lang="en-GB" sz="2400"/>
              <a:t>while-loop</a:t>
            </a:r>
          </a:p>
          <a:p>
            <a:pPr marL="876300" lvl="1" indent="-419100" algn="l">
              <a:lnSpc>
                <a:spcPct val="90000"/>
              </a:lnSpc>
              <a:spcBef>
                <a:spcPct val="0"/>
              </a:spcBef>
              <a:buClrTx/>
              <a:buFontTx/>
              <a:buChar char="•"/>
            </a:pPr>
            <a:r>
              <a:rPr lang="en-GB" sz="2400"/>
              <a:t>do-while loop</a:t>
            </a:r>
          </a:p>
          <a:p>
            <a:pPr marL="457200" indent="-457200" algn="l">
              <a:lnSpc>
                <a:spcPct val="90000"/>
              </a:lnSpc>
              <a:buFontTx/>
              <a:buChar char="•"/>
            </a:pPr>
            <a:endParaRPr lang="en-US" sz="2400"/>
          </a:p>
        </p:txBody>
      </p:sp>
      <p:grpSp>
        <p:nvGrpSpPr>
          <p:cNvPr id="2" name="Group 30"/>
          <p:cNvGrpSpPr>
            <a:grpSpLocks/>
          </p:cNvGrpSpPr>
          <p:nvPr/>
        </p:nvGrpSpPr>
        <p:grpSpPr bwMode="auto">
          <a:xfrm>
            <a:off x="5980113" y="1808163"/>
            <a:ext cx="2706687" cy="3097212"/>
            <a:chOff x="3632" y="2968"/>
            <a:chExt cx="832" cy="952"/>
          </a:xfrm>
        </p:grpSpPr>
        <p:sp>
          <p:nvSpPr>
            <p:cNvPr id="46087" name="AutoShape 31"/>
            <p:cNvSpPr>
              <a:spLocks noChangeArrowheads="1"/>
            </p:cNvSpPr>
            <p:nvPr/>
          </p:nvSpPr>
          <p:spPr bwMode="auto">
            <a:xfrm>
              <a:off x="3744" y="3248"/>
              <a:ext cx="312" cy="296"/>
            </a:xfrm>
            <a:prstGeom prst="diamond">
              <a:avLst/>
            </a:prstGeom>
            <a:noFill/>
            <a:ln w="12700" algn="ctr">
              <a:solidFill>
                <a:schemeClr val="tx1"/>
              </a:solidFill>
              <a:miter lim="800000"/>
              <a:headEnd/>
              <a:tailEnd/>
            </a:ln>
          </p:spPr>
          <p:txBody>
            <a:bodyPr wrap="none" lIns="90488" tIns="44450" rIns="90488" bIns="44450" anchor="ctr"/>
            <a:lstStyle/>
            <a:p>
              <a:endParaRPr lang="en-PH"/>
            </a:p>
          </p:txBody>
        </p:sp>
        <p:sp>
          <p:nvSpPr>
            <p:cNvPr id="46088" name="AutoShape 32"/>
            <p:cNvSpPr>
              <a:spLocks noChangeArrowheads="1"/>
            </p:cNvSpPr>
            <p:nvPr/>
          </p:nvSpPr>
          <p:spPr bwMode="auto">
            <a:xfrm>
              <a:off x="3632" y="3760"/>
              <a:ext cx="536" cy="160"/>
            </a:xfrm>
            <a:prstGeom prst="roundRect">
              <a:avLst>
                <a:gd name="adj" fmla="val 16667"/>
              </a:avLst>
            </a:prstGeom>
            <a:noFill/>
            <a:ln w="12700" algn="ctr">
              <a:solidFill>
                <a:schemeClr val="tx1"/>
              </a:solidFill>
              <a:round/>
              <a:headEnd/>
              <a:tailEnd/>
            </a:ln>
          </p:spPr>
          <p:txBody>
            <a:bodyPr wrap="none" lIns="90488" tIns="44450" rIns="90488" bIns="44450" anchor="ctr"/>
            <a:lstStyle/>
            <a:p>
              <a:endParaRPr lang="en-PH"/>
            </a:p>
          </p:txBody>
        </p:sp>
        <p:sp>
          <p:nvSpPr>
            <p:cNvPr id="46089" name="AutoShape 33"/>
            <p:cNvSpPr>
              <a:spLocks noChangeArrowheads="1"/>
            </p:cNvSpPr>
            <p:nvPr/>
          </p:nvSpPr>
          <p:spPr bwMode="auto">
            <a:xfrm>
              <a:off x="3848" y="2968"/>
              <a:ext cx="96" cy="112"/>
            </a:xfrm>
            <a:prstGeom prst="flowChartConnector">
              <a:avLst/>
            </a:prstGeom>
            <a:solidFill>
              <a:srgbClr val="333333"/>
            </a:solidFill>
            <a:ln w="12700" algn="ctr">
              <a:solidFill>
                <a:schemeClr val="tx1"/>
              </a:solidFill>
              <a:round/>
              <a:headEnd/>
              <a:tailEnd/>
            </a:ln>
          </p:spPr>
          <p:txBody>
            <a:bodyPr wrap="none" lIns="90488" tIns="44450" rIns="90488" bIns="44450" anchor="ctr"/>
            <a:lstStyle/>
            <a:p>
              <a:endParaRPr lang="en-PH"/>
            </a:p>
          </p:txBody>
        </p:sp>
        <p:grpSp>
          <p:nvGrpSpPr>
            <p:cNvPr id="3" name="Group 34"/>
            <p:cNvGrpSpPr>
              <a:grpSpLocks/>
            </p:cNvGrpSpPr>
            <p:nvPr/>
          </p:nvGrpSpPr>
          <p:grpSpPr bwMode="auto">
            <a:xfrm>
              <a:off x="4296" y="3320"/>
              <a:ext cx="168" cy="160"/>
              <a:chOff x="4712" y="1944"/>
              <a:chExt cx="168" cy="160"/>
            </a:xfrm>
          </p:grpSpPr>
          <p:sp>
            <p:nvSpPr>
              <p:cNvPr id="46095" name="AutoShape 35"/>
              <p:cNvSpPr>
                <a:spLocks noChangeArrowheads="1"/>
              </p:cNvSpPr>
              <p:nvPr/>
            </p:nvSpPr>
            <p:spPr bwMode="auto">
              <a:xfrm>
                <a:off x="4744" y="1968"/>
                <a:ext cx="96" cy="112"/>
              </a:xfrm>
              <a:prstGeom prst="flowChartConnector">
                <a:avLst/>
              </a:prstGeom>
              <a:solidFill>
                <a:srgbClr val="333333"/>
              </a:solidFill>
              <a:ln w="12700" algn="ctr">
                <a:solidFill>
                  <a:schemeClr val="tx1"/>
                </a:solidFill>
                <a:round/>
                <a:headEnd/>
                <a:tailEnd/>
              </a:ln>
            </p:spPr>
            <p:txBody>
              <a:bodyPr wrap="none" lIns="90488" tIns="44450" rIns="90488" bIns="44450" anchor="ctr"/>
              <a:lstStyle/>
              <a:p>
                <a:endParaRPr lang="en-PH"/>
              </a:p>
            </p:txBody>
          </p:sp>
          <p:sp>
            <p:nvSpPr>
              <p:cNvPr id="46096" name="AutoShape 36"/>
              <p:cNvSpPr>
                <a:spLocks noChangeArrowheads="1"/>
              </p:cNvSpPr>
              <p:nvPr/>
            </p:nvSpPr>
            <p:spPr bwMode="auto">
              <a:xfrm>
                <a:off x="4712" y="1944"/>
                <a:ext cx="168" cy="160"/>
              </a:xfrm>
              <a:prstGeom prst="flowChartConnector">
                <a:avLst/>
              </a:prstGeom>
              <a:noFill/>
              <a:ln w="12700" algn="ctr">
                <a:solidFill>
                  <a:schemeClr val="tx1"/>
                </a:solidFill>
                <a:round/>
                <a:headEnd/>
                <a:tailEnd/>
              </a:ln>
            </p:spPr>
            <p:txBody>
              <a:bodyPr wrap="none" lIns="90488" tIns="44450" rIns="90488" bIns="44450" anchor="ctr"/>
              <a:lstStyle/>
              <a:p>
                <a:endParaRPr lang="en-PH"/>
              </a:p>
            </p:txBody>
          </p:sp>
        </p:grpSp>
        <p:cxnSp>
          <p:nvCxnSpPr>
            <p:cNvPr id="46091" name="AutoShape 37"/>
            <p:cNvCxnSpPr>
              <a:cxnSpLocks noChangeShapeType="1"/>
              <a:stCxn id="46089" idx="4"/>
              <a:endCxn id="46087" idx="0"/>
            </p:cNvCxnSpPr>
            <p:nvPr/>
          </p:nvCxnSpPr>
          <p:spPr bwMode="auto">
            <a:xfrm>
              <a:off x="3896" y="3080"/>
              <a:ext cx="4" cy="168"/>
            </a:xfrm>
            <a:prstGeom prst="straightConnector1">
              <a:avLst/>
            </a:prstGeom>
            <a:noFill/>
            <a:ln w="12700">
              <a:solidFill>
                <a:schemeClr val="tx1"/>
              </a:solidFill>
              <a:round/>
              <a:headEnd/>
              <a:tailEnd type="triangle" w="med" len="med"/>
            </a:ln>
          </p:spPr>
        </p:cxnSp>
        <p:cxnSp>
          <p:nvCxnSpPr>
            <p:cNvPr id="46092" name="AutoShape 38"/>
            <p:cNvCxnSpPr>
              <a:cxnSpLocks noChangeShapeType="1"/>
              <a:stCxn id="46087" idx="3"/>
              <a:endCxn id="46096" idx="2"/>
            </p:cNvCxnSpPr>
            <p:nvPr/>
          </p:nvCxnSpPr>
          <p:spPr bwMode="auto">
            <a:xfrm>
              <a:off x="4056" y="3396"/>
              <a:ext cx="240" cy="4"/>
            </a:xfrm>
            <a:prstGeom prst="straightConnector1">
              <a:avLst/>
            </a:prstGeom>
            <a:noFill/>
            <a:ln w="12700">
              <a:solidFill>
                <a:schemeClr val="tx1"/>
              </a:solidFill>
              <a:round/>
              <a:headEnd/>
              <a:tailEnd type="triangle" w="med" len="med"/>
            </a:ln>
          </p:spPr>
        </p:cxnSp>
        <p:cxnSp>
          <p:nvCxnSpPr>
            <p:cNvPr id="46093" name="AutoShape 39"/>
            <p:cNvCxnSpPr>
              <a:cxnSpLocks noChangeShapeType="1"/>
              <a:stCxn id="46087" idx="2"/>
              <a:endCxn id="46088" idx="0"/>
            </p:cNvCxnSpPr>
            <p:nvPr/>
          </p:nvCxnSpPr>
          <p:spPr bwMode="auto">
            <a:xfrm>
              <a:off x="3900" y="3544"/>
              <a:ext cx="0" cy="216"/>
            </a:xfrm>
            <a:prstGeom prst="straightConnector1">
              <a:avLst/>
            </a:prstGeom>
            <a:noFill/>
            <a:ln w="12700">
              <a:solidFill>
                <a:schemeClr val="tx1"/>
              </a:solidFill>
              <a:round/>
              <a:headEnd/>
              <a:tailEnd type="triangle" w="med" len="med"/>
            </a:ln>
          </p:spPr>
        </p:cxnSp>
        <p:cxnSp>
          <p:nvCxnSpPr>
            <p:cNvPr id="46094" name="AutoShape 40"/>
            <p:cNvCxnSpPr>
              <a:cxnSpLocks noChangeShapeType="1"/>
              <a:stCxn id="46088" idx="1"/>
              <a:endCxn id="46087" idx="1"/>
            </p:cNvCxnSpPr>
            <p:nvPr/>
          </p:nvCxnSpPr>
          <p:spPr bwMode="auto">
            <a:xfrm rot="10800000" flipH="1">
              <a:off x="3632" y="3396"/>
              <a:ext cx="112" cy="444"/>
            </a:xfrm>
            <a:prstGeom prst="bentConnector3">
              <a:avLst>
                <a:gd name="adj1" fmla="val -128569"/>
              </a:avLst>
            </a:prstGeom>
            <a:noFill/>
            <a:ln w="12700">
              <a:solidFill>
                <a:schemeClr val="tx1"/>
              </a:solidFill>
              <a:miter lim="800000"/>
              <a:headEnd/>
              <a:tailEnd type="triangle" w="med" len="med"/>
            </a:ln>
          </p:spPr>
        </p:cxnSp>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67D8DFA-F242-431B-8F9A-4C75481AD71D}" type="slidenum">
              <a:rPr lang="en-US"/>
              <a:pPr algn="r" eaLnBrk="0" hangingPunct="0">
                <a:spcBef>
                  <a:spcPct val="0"/>
                </a:spcBef>
                <a:buClrTx/>
              </a:pPr>
              <a:t>5</a:t>
            </a:fld>
            <a:endParaRPr lang="en-US"/>
          </a:p>
        </p:txBody>
      </p:sp>
      <p:sp>
        <p:nvSpPr>
          <p:cNvPr id="17411" name="Rectangle 2"/>
          <p:cNvSpPr>
            <a:spLocks noGrp="1" noChangeArrowheads="1"/>
          </p:cNvSpPr>
          <p:nvPr>
            <p:ph type="title" idx="4294967295"/>
          </p:nvPr>
        </p:nvSpPr>
        <p:spPr/>
        <p:txBody>
          <a:bodyPr/>
          <a:lstStyle/>
          <a:p>
            <a:pPr eaLnBrk="1" hangingPunct="1"/>
            <a:r>
              <a:rPr lang="en-US" smtClean="0"/>
              <a:t>Java Development Kit</a:t>
            </a:r>
          </a:p>
        </p:txBody>
      </p:sp>
      <p:sp>
        <p:nvSpPr>
          <p:cNvPr id="17412" name="Rectangle 3"/>
          <p:cNvSpPr>
            <a:spLocks noGrp="1" noChangeArrowheads="1"/>
          </p:cNvSpPr>
          <p:nvPr>
            <p:ph type="body" idx="4294967295"/>
          </p:nvPr>
        </p:nvSpPr>
        <p:spPr/>
        <p:txBody>
          <a:bodyPr lIns="90488" tIns="44450" rIns="90488" bIns="44450"/>
          <a:lstStyle/>
          <a:p>
            <a:pPr eaLnBrk="1" hangingPunct="1"/>
            <a:r>
              <a:rPr lang="en-US" smtClean="0"/>
              <a:t>Java Development Kit (JDK):</a:t>
            </a:r>
          </a:p>
          <a:p>
            <a:pPr lvl="1" eaLnBrk="1" hangingPunct="1"/>
            <a:r>
              <a:rPr lang="en-US" smtClean="0"/>
              <a:t>Is a set of software, tools and libraries that need to be installed in order to start writing and compiling Java applications</a:t>
            </a:r>
          </a:p>
          <a:p>
            <a:pPr lvl="1" eaLnBrk="1" hangingPunct="1"/>
            <a:r>
              <a:rPr lang="en-US" smtClean="0"/>
              <a:t>Installs the virtual machine (runtime environment) needed in order to execute Java applications on the platform</a:t>
            </a:r>
          </a:p>
          <a:p>
            <a:pPr lvl="2" eaLnBrk="1" hangingPunct="1"/>
            <a:r>
              <a:rPr lang="en-US" sz="1800" smtClean="0"/>
              <a:t>The virtual machine can be downloaded separately from the JDK as a JRE (Java Runtime Environment) download</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607FFC6A-F9D3-48BB-9AD6-66AD9EB3AADA}" type="slidenum">
              <a:rPr lang="en-US"/>
              <a:pPr algn="r" eaLnBrk="0" hangingPunct="0">
                <a:spcBef>
                  <a:spcPct val="0"/>
                </a:spcBef>
                <a:buClrTx/>
              </a:pPr>
              <a:t>50</a:t>
            </a:fld>
            <a:endParaRPr lang="en-US"/>
          </a:p>
        </p:txBody>
      </p:sp>
      <p:sp>
        <p:nvSpPr>
          <p:cNvPr id="47107" name="Rectangle 2"/>
          <p:cNvSpPr>
            <a:spLocks noGrp="1" noChangeArrowheads="1"/>
          </p:cNvSpPr>
          <p:nvPr>
            <p:ph type="title" idx="4294967295"/>
          </p:nvPr>
        </p:nvSpPr>
        <p:spPr/>
        <p:txBody>
          <a:bodyPr/>
          <a:lstStyle/>
          <a:p>
            <a:pPr eaLnBrk="1" hangingPunct="1"/>
            <a:r>
              <a:rPr lang="en-US" smtClean="0"/>
              <a:t>If-Else</a:t>
            </a:r>
          </a:p>
        </p:txBody>
      </p:sp>
      <p:sp>
        <p:nvSpPr>
          <p:cNvPr id="47108" name="Rectangle 3"/>
          <p:cNvSpPr>
            <a:spLocks noGrp="1" noChangeArrowheads="1"/>
          </p:cNvSpPr>
          <p:nvPr>
            <p:ph type="body" idx="4294967295"/>
          </p:nvPr>
        </p:nvSpPr>
        <p:spPr/>
        <p:txBody>
          <a:bodyPr lIns="90488" tIns="44450" rIns="90488" bIns="44450">
            <a:normAutofit fontScale="92500" lnSpcReduction="10000"/>
          </a:bodyPr>
          <a:lstStyle/>
          <a:p>
            <a:pPr eaLnBrk="1" hangingPunct="1">
              <a:spcBef>
                <a:spcPct val="0"/>
              </a:spcBef>
              <a:buClrTx/>
            </a:pPr>
            <a:r>
              <a:rPr lang="en-GB" dirty="0" smtClean="0"/>
              <a:t>An if-else performs statement(s) based on a condition</a:t>
            </a:r>
          </a:p>
          <a:p>
            <a:pPr lvl="1" eaLnBrk="1" hangingPunct="1">
              <a:buFontTx/>
              <a:buNone/>
            </a:pPr>
            <a:endParaRPr lang="en-US" sz="2200" dirty="0" smtClean="0"/>
          </a:p>
          <a:p>
            <a:pPr lvl="1" eaLnBrk="1" hangingPunct="1">
              <a:buFontTx/>
              <a:buNone/>
            </a:pPr>
            <a:endParaRPr lang="en-US" sz="2200" dirty="0" smtClean="0"/>
          </a:p>
          <a:p>
            <a:pPr lvl="1" eaLnBrk="1" hangingPunct="1">
              <a:buFontTx/>
              <a:buNone/>
            </a:pPr>
            <a:endParaRPr lang="en-US" sz="2200" dirty="0" smtClean="0"/>
          </a:p>
          <a:p>
            <a:pPr lvl="1" eaLnBrk="1" hangingPunct="1">
              <a:buFontTx/>
              <a:buNone/>
            </a:pPr>
            <a:endParaRPr lang="en-US" sz="2200" dirty="0" smtClean="0"/>
          </a:p>
          <a:p>
            <a:pPr lvl="1" eaLnBrk="1" hangingPunct="1">
              <a:buFontTx/>
              <a:buNone/>
            </a:pPr>
            <a:endParaRPr lang="en-US" sz="2200" dirty="0" smtClean="0"/>
          </a:p>
          <a:p>
            <a:pPr lvl="1" eaLnBrk="1" hangingPunct="1">
              <a:buFontTx/>
              <a:buNone/>
            </a:pPr>
            <a:endParaRPr lang="en-US" sz="2200" dirty="0" smtClean="0"/>
          </a:p>
          <a:p>
            <a:pPr lvl="1" eaLnBrk="1" hangingPunct="1">
              <a:buFontTx/>
              <a:buNone/>
            </a:pPr>
            <a:endParaRPr lang="en-US" sz="2200" dirty="0" smtClean="0"/>
          </a:p>
          <a:p>
            <a:pPr lvl="1" eaLnBrk="1" hangingPunct="1">
              <a:buFontTx/>
              <a:buNone/>
            </a:pPr>
            <a:endParaRPr lang="en-US" sz="2200" dirty="0" smtClean="0"/>
          </a:p>
          <a:p>
            <a:pPr lvl="1" eaLnBrk="1" hangingPunct="1">
              <a:buFontTx/>
              <a:buNone/>
            </a:pPr>
            <a:endParaRPr lang="en-US" sz="2200" dirty="0" smtClean="0"/>
          </a:p>
          <a:p>
            <a:pPr eaLnBrk="1" hangingPunct="1">
              <a:buFontTx/>
              <a:buNone/>
            </a:pPr>
            <a:r>
              <a:rPr lang="en-GB" sz="1800" b="1" dirty="0" smtClean="0"/>
              <a:t>**</a:t>
            </a:r>
            <a:endParaRPr lang="en-US" sz="1800" b="1" dirty="0" smtClean="0"/>
          </a:p>
        </p:txBody>
      </p:sp>
      <p:sp>
        <p:nvSpPr>
          <p:cNvPr id="47109" name="Rectangle 5"/>
          <p:cNvSpPr>
            <a:spLocks noChangeArrowheads="1"/>
          </p:cNvSpPr>
          <p:nvPr/>
        </p:nvSpPr>
        <p:spPr bwMode="auto">
          <a:xfrm>
            <a:off x="179388" y="1843088"/>
            <a:ext cx="8686800" cy="3241675"/>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lgn="l"/>
            <a:r>
              <a:rPr lang="en-US" sz="1600" b="1" i="1">
                <a:solidFill>
                  <a:srgbClr val="000000"/>
                </a:solidFill>
              </a:rPr>
              <a:t>Syntax:	    if ( </a:t>
            </a:r>
            <a:r>
              <a:rPr lang="en-US" sz="1600" b="1" i="1">
                <a:solidFill>
                  <a:srgbClr val="0000FF"/>
                </a:solidFill>
              </a:rPr>
              <a:t>condition</a:t>
            </a:r>
            <a:r>
              <a:rPr lang="en-US" sz="1600" b="1" i="1">
                <a:solidFill>
                  <a:srgbClr val="000000"/>
                </a:solidFill>
              </a:rPr>
              <a:t>  ) {</a:t>
            </a:r>
          </a:p>
          <a:p>
            <a:pPr marL="342900" indent="-342900" algn="l"/>
            <a:r>
              <a:rPr lang="en-US" sz="1600" b="1" i="1">
                <a:solidFill>
                  <a:srgbClr val="000000"/>
                </a:solidFill>
              </a:rPr>
              <a:t>			     // statement(s) to be executed If </a:t>
            </a:r>
            <a:r>
              <a:rPr lang="en-US" sz="1600" b="1" i="1">
                <a:solidFill>
                  <a:srgbClr val="0000FF"/>
                </a:solidFill>
              </a:rPr>
              <a:t>condition</a:t>
            </a:r>
            <a:r>
              <a:rPr lang="en-US" sz="1600" b="1" i="1">
                <a:solidFill>
                  <a:srgbClr val="000000"/>
                </a:solidFill>
              </a:rPr>
              <a:t> is met</a:t>
            </a:r>
          </a:p>
          <a:p>
            <a:pPr marL="342900" indent="-342900" algn="l"/>
            <a:r>
              <a:rPr lang="en-US" sz="1600" b="1" i="1">
                <a:solidFill>
                  <a:srgbClr val="000000"/>
                </a:solidFill>
              </a:rPr>
              <a:t>   		    } else {  //  ( else statement is optional )</a:t>
            </a:r>
          </a:p>
          <a:p>
            <a:pPr marL="342900" indent="-342900" algn="l"/>
            <a:r>
              <a:rPr lang="en-US" sz="1600" b="1" i="1">
                <a:solidFill>
                  <a:srgbClr val="000000"/>
                </a:solidFill>
              </a:rPr>
              <a:t>			    // statement(s) to be executed If </a:t>
            </a:r>
            <a:r>
              <a:rPr lang="en-US" sz="1600" b="1" i="1">
                <a:solidFill>
                  <a:srgbClr val="0000FF"/>
                </a:solidFill>
              </a:rPr>
              <a:t>condition</a:t>
            </a:r>
            <a:r>
              <a:rPr lang="en-US" sz="1600" b="1" i="1">
                <a:solidFill>
                  <a:srgbClr val="000000"/>
                </a:solidFill>
              </a:rPr>
              <a:t> is NOT met</a:t>
            </a:r>
          </a:p>
          <a:p>
            <a:pPr marL="342900" indent="-342900" algn="l"/>
            <a:r>
              <a:rPr lang="en-US" sz="1600" b="1" i="1">
                <a:solidFill>
                  <a:srgbClr val="000000"/>
                </a:solidFill>
              </a:rPr>
              <a:t>		    }</a:t>
            </a:r>
          </a:p>
          <a:p>
            <a:pPr marL="342900" indent="-342900" algn="l"/>
            <a:endParaRPr lang="en-US" sz="1600" b="1" i="1">
              <a:solidFill>
                <a:srgbClr val="000000"/>
              </a:solidFill>
            </a:endParaRPr>
          </a:p>
          <a:p>
            <a:pPr marL="342900" indent="-342900" algn="l"/>
            <a:r>
              <a:rPr lang="en-US" sz="1600" b="1" i="1">
                <a:solidFill>
                  <a:srgbClr val="000000"/>
                </a:solidFill>
              </a:rPr>
              <a:t>Example:    int   x   =   1;</a:t>
            </a:r>
          </a:p>
          <a:p>
            <a:pPr marL="342900" indent="-342900" algn="l"/>
            <a:r>
              <a:rPr lang="en-US" sz="1600" b="1" i="1">
                <a:solidFill>
                  <a:srgbClr val="000000"/>
                </a:solidFill>
              </a:rPr>
              <a:t>		    if    ( x   &gt;   0 ) {</a:t>
            </a:r>
          </a:p>
          <a:p>
            <a:pPr marL="342900" indent="-342900" algn="l"/>
            <a:r>
              <a:rPr lang="en-US" sz="1600" b="1" i="1">
                <a:solidFill>
                  <a:srgbClr val="000000"/>
                </a:solidFill>
              </a:rPr>
              <a:t>			     System.out.println( “The value of x is greater than zero” );</a:t>
            </a:r>
          </a:p>
          <a:p>
            <a:pPr marL="342900" indent="-342900" algn="l"/>
            <a:r>
              <a:rPr lang="en-US" sz="1600" b="1" i="1">
                <a:solidFill>
                  <a:srgbClr val="000000"/>
                </a:solidFill>
              </a:rPr>
              <a:t>		    } else {</a:t>
            </a:r>
          </a:p>
          <a:p>
            <a:pPr marL="342900" indent="-342900" algn="l"/>
            <a:r>
              <a:rPr lang="en-US" sz="1600" b="1" i="1">
                <a:solidFill>
                  <a:srgbClr val="000000"/>
                </a:solidFill>
              </a:rPr>
              <a:t>			     System.out.println( “The value of x is less than or equal to zero” );</a:t>
            </a:r>
          </a:p>
          <a:p>
            <a:pPr marL="342900" indent="-342900" algn="l"/>
            <a:r>
              <a:rPr lang="en-US" sz="1600" b="1" i="1">
                <a:solidFill>
                  <a:srgbClr val="000000"/>
                </a:solidFill>
              </a:rPr>
              <a:t>		    }</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3031679F-ACC8-4C94-834F-9D259B59F2D7}" type="slidenum">
              <a:rPr lang="en-US"/>
              <a:pPr algn="r" eaLnBrk="0" hangingPunct="0">
                <a:spcBef>
                  <a:spcPct val="0"/>
                </a:spcBef>
                <a:buClrTx/>
              </a:pPr>
              <a:t>51</a:t>
            </a:fld>
            <a:endParaRPr lang="en-US"/>
          </a:p>
        </p:txBody>
      </p:sp>
      <p:sp>
        <p:nvSpPr>
          <p:cNvPr id="48131" name="Rectangle 2"/>
          <p:cNvSpPr>
            <a:spLocks noGrp="1" noChangeArrowheads="1"/>
          </p:cNvSpPr>
          <p:nvPr>
            <p:ph type="title" idx="4294967295"/>
          </p:nvPr>
        </p:nvSpPr>
        <p:spPr/>
        <p:txBody>
          <a:bodyPr/>
          <a:lstStyle/>
          <a:p>
            <a:pPr eaLnBrk="1" hangingPunct="1"/>
            <a:r>
              <a:rPr lang="en-US" smtClean="0"/>
              <a:t>Switch-Case</a:t>
            </a:r>
          </a:p>
        </p:txBody>
      </p:sp>
      <p:sp>
        <p:nvSpPr>
          <p:cNvPr id="48132" name="Rectangle 3"/>
          <p:cNvSpPr>
            <a:spLocks noGrp="1" noChangeArrowheads="1"/>
          </p:cNvSpPr>
          <p:nvPr>
            <p:ph type="body" idx="4294967295"/>
          </p:nvPr>
        </p:nvSpPr>
        <p:spPr/>
        <p:txBody>
          <a:bodyPr lIns="90488" tIns="44450" rIns="90488" bIns="44450">
            <a:normAutofit fontScale="70000" lnSpcReduction="20000"/>
          </a:bodyPr>
          <a:lstStyle/>
          <a:p>
            <a:pPr eaLnBrk="1" hangingPunct="1">
              <a:lnSpc>
                <a:spcPct val="90000"/>
              </a:lnSpc>
            </a:pPr>
            <a:r>
              <a:rPr lang="en-US" smtClean="0"/>
              <a:t>A switch-case allows the program to choose which statement(s) to perform based on a condition</a:t>
            </a:r>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buFontTx/>
              <a:buNone/>
            </a:pPr>
            <a:endParaRPr lang="en-US" sz="1800" smtClean="0"/>
          </a:p>
          <a:p>
            <a:pPr eaLnBrk="1" hangingPunct="1">
              <a:lnSpc>
                <a:spcPct val="90000"/>
              </a:lnSpc>
              <a:buFontTx/>
              <a:buNone/>
            </a:pPr>
            <a:r>
              <a:rPr lang="en-US" sz="1800" b="1" smtClean="0"/>
              <a:t>**Refer to the SwitchSample.java sample code</a:t>
            </a:r>
          </a:p>
        </p:txBody>
      </p:sp>
      <p:sp>
        <p:nvSpPr>
          <p:cNvPr id="48133" name="Rectangle 5"/>
          <p:cNvSpPr>
            <a:spLocks noChangeArrowheads="1"/>
          </p:cNvSpPr>
          <p:nvPr/>
        </p:nvSpPr>
        <p:spPr bwMode="auto">
          <a:xfrm>
            <a:off x="746125" y="2060575"/>
            <a:ext cx="7570788" cy="4176713"/>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lgn="l"/>
            <a:r>
              <a:rPr lang="en-US" sz="1600" b="1" i="1">
                <a:solidFill>
                  <a:srgbClr val="000000"/>
                </a:solidFill>
              </a:rPr>
              <a:t>Syntax:		switch (</a:t>
            </a:r>
            <a:r>
              <a:rPr lang="en-US" sz="1600" b="1" i="1">
                <a:solidFill>
                  <a:srgbClr val="0000FF"/>
                </a:solidFill>
              </a:rPr>
              <a:t>exp</a:t>
            </a:r>
            <a:r>
              <a:rPr lang="en-US" sz="1600" b="1" i="1">
                <a:solidFill>
                  <a:srgbClr val="000000"/>
                </a:solidFill>
              </a:rPr>
              <a:t>) { </a:t>
            </a:r>
          </a:p>
          <a:p>
            <a:pPr marL="342900" indent="-342900" algn="l"/>
            <a:r>
              <a:rPr lang="en-US" sz="1600" b="1" i="1">
                <a:solidFill>
                  <a:srgbClr val="000000"/>
                </a:solidFill>
              </a:rPr>
              <a:t>			case </a:t>
            </a:r>
            <a:r>
              <a:rPr lang="en-US" sz="1600" b="1" i="1">
                <a:solidFill>
                  <a:srgbClr val="0000FF"/>
                </a:solidFill>
              </a:rPr>
              <a:t>val1</a:t>
            </a:r>
            <a:r>
              <a:rPr lang="en-US" sz="1600" b="1" i="1">
                <a:solidFill>
                  <a:srgbClr val="000000"/>
                </a:solidFill>
              </a:rPr>
              <a:t>:  // statements here</a:t>
            </a:r>
          </a:p>
          <a:p>
            <a:pPr marL="342900" indent="-342900" algn="l"/>
            <a:r>
              <a:rPr lang="en-US" sz="1600" b="1" i="1">
                <a:solidFill>
                  <a:srgbClr val="000000"/>
                </a:solidFill>
              </a:rPr>
              <a:t>				 break;</a:t>
            </a:r>
          </a:p>
          <a:p>
            <a:pPr marL="342900" indent="-342900" algn="l"/>
            <a:r>
              <a:rPr lang="en-US" sz="1600" b="1" i="1">
                <a:solidFill>
                  <a:srgbClr val="000000"/>
                </a:solidFill>
              </a:rPr>
              <a:t>			case </a:t>
            </a:r>
            <a:r>
              <a:rPr lang="en-US" sz="1600" b="1" i="1">
                <a:solidFill>
                  <a:srgbClr val="0000FF"/>
                </a:solidFill>
              </a:rPr>
              <a:t>val2</a:t>
            </a:r>
            <a:r>
              <a:rPr lang="en-US" sz="1600" b="1" i="1">
                <a:solidFill>
                  <a:srgbClr val="000000"/>
                </a:solidFill>
              </a:rPr>
              <a:t>: //  statements here</a:t>
            </a:r>
          </a:p>
          <a:p>
            <a:pPr marL="342900" indent="-342900" algn="l"/>
            <a:r>
              <a:rPr lang="en-US" sz="1600" b="1" i="1">
                <a:solidFill>
                  <a:srgbClr val="000000"/>
                </a:solidFill>
              </a:rPr>
              <a:t>				break;</a:t>
            </a:r>
          </a:p>
          <a:p>
            <a:pPr marL="342900" indent="-342900" algn="l"/>
            <a:r>
              <a:rPr lang="en-US" sz="1600" b="1" i="1">
                <a:solidFill>
                  <a:srgbClr val="000000"/>
                </a:solidFill>
              </a:rPr>
              <a:t>			default: 	//  statements here				</a:t>
            </a:r>
          </a:p>
          <a:p>
            <a:pPr marL="342900" indent="-342900" algn="l"/>
            <a:r>
              <a:rPr lang="en-US" sz="1600" b="1" i="1">
                <a:solidFill>
                  <a:srgbClr val="000000"/>
                </a:solidFill>
              </a:rPr>
              <a:t>			}</a:t>
            </a:r>
          </a:p>
          <a:p>
            <a:pPr marL="342900" indent="-342900" algn="l"/>
            <a:endParaRPr lang="en-US" sz="1600" b="1" i="1">
              <a:solidFill>
                <a:srgbClr val="000000"/>
              </a:solidFill>
            </a:endParaRPr>
          </a:p>
          <a:p>
            <a:pPr marL="342900" indent="-342900" algn="l"/>
            <a:r>
              <a:rPr lang="en-US" sz="1600" b="1" i="1">
                <a:solidFill>
                  <a:srgbClr val="000000"/>
                </a:solidFill>
              </a:rPr>
              <a:t>Example:		int   x   =   1;</a:t>
            </a:r>
          </a:p>
          <a:p>
            <a:pPr marL="342900" indent="-342900" algn="l"/>
            <a:r>
              <a:rPr lang="en-US" sz="1600" b="1" i="1">
                <a:solidFill>
                  <a:srgbClr val="000000"/>
                </a:solidFill>
              </a:rPr>
              <a:t>			switch (x) { </a:t>
            </a:r>
          </a:p>
          <a:p>
            <a:pPr marL="342900" indent="-342900" algn="l"/>
            <a:r>
              <a:rPr lang="en-US" sz="1600" b="1" i="1">
                <a:solidFill>
                  <a:srgbClr val="000000"/>
                </a:solidFill>
              </a:rPr>
              <a:t>			case 1:  	System.out.println ( “Value of x is 1”);</a:t>
            </a:r>
          </a:p>
          <a:p>
            <a:pPr marL="342900" indent="-342900" algn="l"/>
            <a:r>
              <a:rPr lang="en-US" sz="1600" b="1" i="1">
                <a:solidFill>
                  <a:srgbClr val="000000"/>
                </a:solidFill>
              </a:rPr>
              <a:t>				break;</a:t>
            </a:r>
          </a:p>
          <a:p>
            <a:pPr marL="342900" indent="-342900" algn="l"/>
            <a:r>
              <a:rPr lang="en-US" sz="1600" b="1" i="1">
                <a:solidFill>
                  <a:srgbClr val="000000"/>
                </a:solidFill>
              </a:rPr>
              <a:t>			case 2: 	System.out.println ( “Value of x is NOT 1”);</a:t>
            </a:r>
          </a:p>
          <a:p>
            <a:pPr marL="342900" indent="-342900" algn="l"/>
            <a:r>
              <a:rPr lang="en-US" sz="1600" b="1" i="1">
                <a:solidFill>
                  <a:srgbClr val="000000"/>
                </a:solidFill>
              </a:rPr>
              <a:t>				break;</a:t>
            </a:r>
          </a:p>
          <a:p>
            <a:pPr marL="342900" indent="-342900" algn="l"/>
            <a:r>
              <a:rPr lang="en-US" sz="1600" b="1" i="1">
                <a:solidFill>
                  <a:srgbClr val="000000"/>
                </a:solidFill>
              </a:rPr>
              <a:t>			default: 	System.out.println ( “Value of x is NULL”);</a:t>
            </a:r>
          </a:p>
          <a:p>
            <a:pPr marL="342900" indent="-342900" algn="l"/>
            <a:r>
              <a:rPr lang="en-US" sz="1600" b="1" i="1">
                <a:solidFill>
                  <a:srgbClr val="000000"/>
                </a:solidFill>
              </a:rPr>
              <a:t>			}</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373C615B-E7B1-443E-AB3A-F4E8CEB293AD}" type="slidenum">
              <a:rPr lang="en-US"/>
              <a:pPr algn="r" eaLnBrk="0" hangingPunct="0">
                <a:spcBef>
                  <a:spcPct val="0"/>
                </a:spcBef>
                <a:buClrTx/>
              </a:pPr>
              <a:t>52</a:t>
            </a:fld>
            <a:endParaRPr lang="en-US"/>
          </a:p>
        </p:txBody>
      </p:sp>
      <p:sp>
        <p:nvSpPr>
          <p:cNvPr id="49155" name="Rectangle 2"/>
          <p:cNvSpPr>
            <a:spLocks noGrp="1" noChangeArrowheads="1"/>
          </p:cNvSpPr>
          <p:nvPr>
            <p:ph type="title" idx="4294967295"/>
          </p:nvPr>
        </p:nvSpPr>
        <p:spPr/>
        <p:txBody>
          <a:bodyPr/>
          <a:lstStyle/>
          <a:p>
            <a:pPr eaLnBrk="1" hangingPunct="1"/>
            <a:r>
              <a:rPr lang="en-US" smtClean="0"/>
              <a:t>For Loop</a:t>
            </a:r>
          </a:p>
        </p:txBody>
      </p:sp>
      <p:sp>
        <p:nvSpPr>
          <p:cNvPr id="49156" name="Rectangle 3"/>
          <p:cNvSpPr>
            <a:spLocks noGrp="1" noChangeArrowheads="1"/>
          </p:cNvSpPr>
          <p:nvPr>
            <p:ph type="body" idx="4294967295"/>
          </p:nvPr>
        </p:nvSpPr>
        <p:spPr/>
        <p:txBody>
          <a:bodyPr lIns="90488" tIns="44450" rIns="90488" bIns="44450"/>
          <a:lstStyle/>
          <a:p>
            <a:pPr eaLnBrk="1" hangingPunct="1"/>
            <a:r>
              <a:rPr lang="en-GB" smtClean="0">
                <a:latin typeface="Arial Unicode MS" pitchFamily="34" charset="-128"/>
              </a:rPr>
              <a:t>A for-loop performs statement(s) repeatedly if a certain condition is satisfied</a:t>
            </a:r>
          </a:p>
          <a:p>
            <a:pPr eaLnBrk="1" hangingPunct="1"/>
            <a:endParaRPr lang="en-GB" sz="1300" smtClean="0">
              <a:latin typeface="Arial Unicode MS" pitchFamily="34" charset="-128"/>
            </a:endParaRPr>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a:p>
            <a:pPr eaLnBrk="1" hangingPunct="1">
              <a:buFontTx/>
              <a:buNone/>
            </a:pPr>
            <a:r>
              <a:rPr lang="en-US" sz="1800" b="1" smtClean="0"/>
              <a:t>** Refer to the ForLoopSample.java sample code</a:t>
            </a:r>
          </a:p>
        </p:txBody>
      </p:sp>
      <p:sp>
        <p:nvSpPr>
          <p:cNvPr id="49157" name="Rectangle 6"/>
          <p:cNvSpPr>
            <a:spLocks noChangeArrowheads="1"/>
          </p:cNvSpPr>
          <p:nvPr/>
        </p:nvSpPr>
        <p:spPr bwMode="auto">
          <a:xfrm>
            <a:off x="755650" y="2133600"/>
            <a:ext cx="7570788" cy="2447925"/>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lgn="l"/>
            <a:r>
              <a:rPr lang="en-US" sz="1600" b="1" i="1">
                <a:solidFill>
                  <a:srgbClr val="000000"/>
                </a:solidFill>
              </a:rPr>
              <a:t>Syntax:		for ( </a:t>
            </a:r>
            <a:r>
              <a:rPr lang="en-US" sz="1600" b="1" i="1">
                <a:solidFill>
                  <a:srgbClr val="0000FF"/>
                </a:solidFill>
              </a:rPr>
              <a:t>init</a:t>
            </a:r>
            <a:r>
              <a:rPr lang="en-US" sz="1600" b="1" i="1">
                <a:solidFill>
                  <a:srgbClr val="000000"/>
                </a:solidFill>
              </a:rPr>
              <a:t>; </a:t>
            </a:r>
            <a:r>
              <a:rPr lang="en-US" sz="1600" b="1" i="1">
                <a:solidFill>
                  <a:srgbClr val="0000FF"/>
                </a:solidFill>
              </a:rPr>
              <a:t>condition</a:t>
            </a:r>
            <a:r>
              <a:rPr lang="en-US" sz="1600" b="1" i="1">
                <a:solidFill>
                  <a:srgbClr val="000000"/>
                </a:solidFill>
              </a:rPr>
              <a:t>; </a:t>
            </a:r>
            <a:r>
              <a:rPr lang="en-US" sz="1600" b="1" i="1">
                <a:solidFill>
                  <a:srgbClr val="0000FF"/>
                </a:solidFill>
              </a:rPr>
              <a:t>exp</a:t>
            </a:r>
            <a:r>
              <a:rPr lang="en-US" sz="1600" b="1" i="1">
                <a:solidFill>
                  <a:srgbClr val="000000"/>
                </a:solidFill>
              </a:rPr>
              <a:t> ) {</a:t>
            </a:r>
          </a:p>
          <a:p>
            <a:pPr marL="342900" indent="-342900" algn="l"/>
            <a:r>
              <a:rPr lang="en-US" sz="1600" b="1" i="1">
                <a:solidFill>
                  <a:srgbClr val="000000"/>
                </a:solidFill>
              </a:rPr>
              <a:t>				//statements here</a:t>
            </a:r>
          </a:p>
          <a:p>
            <a:pPr marL="342900" indent="-342900" algn="l"/>
            <a:r>
              <a:rPr lang="en-US" sz="1600" b="1" i="1">
                <a:solidFill>
                  <a:srgbClr val="000000"/>
                </a:solidFill>
              </a:rPr>
              <a:t>			}</a:t>
            </a:r>
          </a:p>
          <a:p>
            <a:pPr marL="342900" indent="-342900" algn="l"/>
            <a:endParaRPr lang="en-US" sz="1600" b="1" i="1">
              <a:solidFill>
                <a:srgbClr val="000000"/>
              </a:solidFill>
            </a:endParaRPr>
          </a:p>
          <a:p>
            <a:pPr marL="342900" indent="-342900" algn="l"/>
            <a:r>
              <a:rPr lang="en-US" sz="1600" b="1" i="1">
                <a:solidFill>
                  <a:srgbClr val="000000"/>
                </a:solidFill>
              </a:rPr>
              <a:t>Example:		for ( int i = 1; i &lt; 11; i++ ) {</a:t>
            </a:r>
          </a:p>
          <a:p>
            <a:pPr marL="342900" indent="-342900" algn="l"/>
            <a:r>
              <a:rPr lang="en-US" sz="1600" b="1" i="1">
                <a:solidFill>
                  <a:srgbClr val="000000"/>
                </a:solidFill>
              </a:rPr>
              <a:t>				System.out.println ( “The value of i is: “ + i );</a:t>
            </a:r>
          </a:p>
          <a:p>
            <a:pPr marL="342900" indent="-342900" algn="l"/>
            <a:r>
              <a:rPr lang="en-US" sz="1600" b="1" i="1">
                <a:solidFill>
                  <a:srgbClr val="000000"/>
                </a:solidFill>
              </a:rPr>
              <a:t>			}</a:t>
            </a:r>
          </a:p>
          <a:p>
            <a:pPr marL="342900" indent="-342900" algn="l"/>
            <a:endParaRPr lang="en-US" sz="1600" b="1" i="1">
              <a:solidFill>
                <a:srgbClr val="000000"/>
              </a:solidFill>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002D23A5-FDBC-4867-859B-C9A46775E277}" type="slidenum">
              <a:rPr lang="en-US"/>
              <a:pPr algn="r" eaLnBrk="0" hangingPunct="0">
                <a:spcBef>
                  <a:spcPct val="0"/>
                </a:spcBef>
                <a:buClrTx/>
              </a:pPr>
              <a:t>53</a:t>
            </a:fld>
            <a:endParaRPr lang="en-US"/>
          </a:p>
        </p:txBody>
      </p:sp>
      <p:sp>
        <p:nvSpPr>
          <p:cNvPr id="50179" name="Rectangle 2"/>
          <p:cNvSpPr>
            <a:spLocks noGrp="1" noChangeArrowheads="1"/>
          </p:cNvSpPr>
          <p:nvPr>
            <p:ph type="title" idx="4294967295"/>
          </p:nvPr>
        </p:nvSpPr>
        <p:spPr/>
        <p:txBody>
          <a:bodyPr/>
          <a:lstStyle/>
          <a:p>
            <a:pPr eaLnBrk="1" hangingPunct="1"/>
            <a:r>
              <a:rPr lang="en-US" smtClean="0"/>
              <a:t>While Loop</a:t>
            </a:r>
          </a:p>
        </p:txBody>
      </p:sp>
      <p:sp>
        <p:nvSpPr>
          <p:cNvPr id="50180" name="Rectangle 3"/>
          <p:cNvSpPr>
            <a:spLocks noGrp="1" noChangeArrowheads="1"/>
          </p:cNvSpPr>
          <p:nvPr>
            <p:ph type="body" idx="4294967295"/>
          </p:nvPr>
        </p:nvSpPr>
        <p:spPr/>
        <p:txBody>
          <a:bodyPr lIns="90488" tIns="44450" rIns="90488" bIns="44450">
            <a:normAutofit lnSpcReduction="10000"/>
          </a:bodyPr>
          <a:lstStyle/>
          <a:p>
            <a:r>
              <a:rPr lang="en-GB" smtClean="0"/>
              <a:t>while() performs statements repeatedly while a condition remains true</a:t>
            </a:r>
            <a:r>
              <a:rPr lang="en-US" smtClean="0"/>
              <a:t> 	</a:t>
            </a:r>
          </a:p>
          <a:p>
            <a:pPr>
              <a:buFontTx/>
              <a:buNone/>
            </a:pPr>
            <a:endParaRPr lang="en-US" smtClean="0"/>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a:p>
            <a:pPr eaLnBrk="1" hangingPunct="1">
              <a:buFontTx/>
              <a:buNone/>
            </a:pPr>
            <a:r>
              <a:rPr lang="en-US" sz="1800" b="1" smtClean="0"/>
              <a:t>** Refer to the WhileLoopSample.java sample code</a:t>
            </a:r>
          </a:p>
          <a:p>
            <a:pPr eaLnBrk="1" hangingPunct="1">
              <a:buFontTx/>
              <a:buNone/>
            </a:pPr>
            <a:endParaRPr lang="en-US" sz="1800" b="1" smtClean="0"/>
          </a:p>
          <a:p>
            <a:pPr eaLnBrk="1" hangingPunct="1">
              <a:buFontTx/>
              <a:buNone/>
            </a:pPr>
            <a:endParaRPr lang="en-US" smtClean="0"/>
          </a:p>
          <a:p>
            <a:pPr eaLnBrk="1" hangingPunct="1"/>
            <a:endParaRPr lang="en-US" smtClean="0"/>
          </a:p>
        </p:txBody>
      </p:sp>
      <p:sp>
        <p:nvSpPr>
          <p:cNvPr id="50181" name="Rectangle 5"/>
          <p:cNvSpPr>
            <a:spLocks noChangeArrowheads="1"/>
          </p:cNvSpPr>
          <p:nvPr/>
        </p:nvSpPr>
        <p:spPr bwMode="auto">
          <a:xfrm>
            <a:off x="1039813" y="2205038"/>
            <a:ext cx="7570787" cy="2447925"/>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lgn="l"/>
            <a:r>
              <a:rPr lang="en-US" sz="1600" b="1" i="1">
                <a:solidFill>
                  <a:srgbClr val="000000"/>
                </a:solidFill>
              </a:rPr>
              <a:t>Syntax:		while ( </a:t>
            </a:r>
            <a:r>
              <a:rPr lang="en-US" sz="1600" b="1" i="1">
                <a:solidFill>
                  <a:srgbClr val="0000FF"/>
                </a:solidFill>
              </a:rPr>
              <a:t>condition</a:t>
            </a:r>
            <a:r>
              <a:rPr lang="en-US" sz="1600" b="1" i="1">
                <a:solidFill>
                  <a:srgbClr val="000000"/>
                </a:solidFill>
              </a:rPr>
              <a:t> ) {</a:t>
            </a:r>
          </a:p>
          <a:p>
            <a:pPr marL="342900" indent="-342900" algn="l"/>
            <a:r>
              <a:rPr lang="en-US" sz="1600" b="1" i="1">
                <a:solidFill>
                  <a:srgbClr val="000000"/>
                </a:solidFill>
              </a:rPr>
              <a:t>			       //statements here</a:t>
            </a:r>
          </a:p>
          <a:p>
            <a:pPr marL="342900" indent="-342900" algn="l"/>
            <a:r>
              <a:rPr lang="en-US" sz="1600" b="1" i="1">
                <a:solidFill>
                  <a:srgbClr val="000000"/>
                </a:solidFill>
              </a:rPr>
              <a:t>			}</a:t>
            </a:r>
          </a:p>
          <a:p>
            <a:pPr marL="342900" indent="-342900" algn="l"/>
            <a:endParaRPr lang="en-US" sz="1600" b="1" i="1">
              <a:solidFill>
                <a:srgbClr val="000000"/>
              </a:solidFill>
            </a:endParaRPr>
          </a:p>
          <a:p>
            <a:pPr marL="342900" indent="-342900" algn="l"/>
            <a:r>
              <a:rPr lang="en-US" sz="1600" b="1" i="1">
                <a:solidFill>
                  <a:srgbClr val="000000"/>
                </a:solidFill>
              </a:rPr>
              <a:t>Example:		int x = 1;			</a:t>
            </a:r>
          </a:p>
          <a:p>
            <a:pPr marL="342900" indent="-342900" algn="l"/>
            <a:r>
              <a:rPr lang="en-US" sz="1600" b="1" i="1">
                <a:solidFill>
                  <a:srgbClr val="000000"/>
                </a:solidFill>
              </a:rPr>
              <a:t>			while ( x   &lt;   11) {</a:t>
            </a:r>
          </a:p>
          <a:p>
            <a:pPr marL="342900" indent="-342900" algn="l"/>
            <a:r>
              <a:rPr lang="en-US" sz="1600" b="1" i="1">
                <a:solidFill>
                  <a:srgbClr val="000000"/>
                </a:solidFill>
              </a:rPr>
              <a:t>				System.out.println ( “The value of x is: “ + x );</a:t>
            </a:r>
          </a:p>
          <a:p>
            <a:pPr marL="342900" indent="-342900" algn="l"/>
            <a:r>
              <a:rPr lang="en-US" sz="1600" b="1" i="1">
                <a:solidFill>
                  <a:srgbClr val="000000"/>
                </a:solidFill>
              </a:rPr>
              <a:t>			}</a:t>
            </a:r>
          </a:p>
          <a:p>
            <a:pPr marL="342900" indent="-342900" algn="l"/>
            <a:endParaRPr lang="en-US" sz="1600" b="1" i="1">
              <a:solidFill>
                <a:srgbClr val="000000"/>
              </a:solidFill>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7D113F5-5378-4417-B0E5-6B4781EB9B48}" type="slidenum">
              <a:rPr lang="en-US"/>
              <a:pPr algn="r" eaLnBrk="0" hangingPunct="0">
                <a:spcBef>
                  <a:spcPct val="0"/>
                </a:spcBef>
                <a:buClrTx/>
              </a:pPr>
              <a:t>54</a:t>
            </a:fld>
            <a:endParaRPr lang="en-US"/>
          </a:p>
        </p:txBody>
      </p:sp>
      <p:sp>
        <p:nvSpPr>
          <p:cNvPr id="51203" name="Rectangle 2"/>
          <p:cNvSpPr>
            <a:spLocks noGrp="1" noChangeArrowheads="1"/>
          </p:cNvSpPr>
          <p:nvPr>
            <p:ph type="title" idx="4294967295"/>
          </p:nvPr>
        </p:nvSpPr>
        <p:spPr/>
        <p:txBody>
          <a:bodyPr/>
          <a:lstStyle/>
          <a:p>
            <a:pPr eaLnBrk="1" hangingPunct="1"/>
            <a:r>
              <a:rPr lang="en-US" smtClean="0"/>
              <a:t>Do-While Loop</a:t>
            </a:r>
          </a:p>
        </p:txBody>
      </p:sp>
      <p:sp>
        <p:nvSpPr>
          <p:cNvPr id="51204" name="Rectangle 3"/>
          <p:cNvSpPr>
            <a:spLocks noGrp="1" noChangeArrowheads="1"/>
          </p:cNvSpPr>
          <p:nvPr>
            <p:ph type="body" idx="4294967295"/>
          </p:nvPr>
        </p:nvSpPr>
        <p:spPr/>
        <p:txBody>
          <a:bodyPr lIns="90488" tIns="44450" rIns="90488" bIns="44450"/>
          <a:lstStyle/>
          <a:p>
            <a:r>
              <a:rPr lang="en-GB" smtClean="0"/>
              <a:t>do-while() performs statements repeatedly (at least once) while condition remains true</a:t>
            </a:r>
            <a:endParaRPr lang="en-US" smtClean="0"/>
          </a:p>
          <a:p>
            <a:pPr>
              <a:buFontTx/>
              <a:buNone/>
            </a:pPr>
            <a:endParaRPr lang="en-US" smtClean="0"/>
          </a:p>
        </p:txBody>
      </p:sp>
      <p:sp>
        <p:nvSpPr>
          <p:cNvPr id="51205" name="Rectangle 5"/>
          <p:cNvSpPr>
            <a:spLocks noChangeArrowheads="1"/>
          </p:cNvSpPr>
          <p:nvPr/>
        </p:nvSpPr>
        <p:spPr bwMode="auto">
          <a:xfrm>
            <a:off x="684213" y="2276475"/>
            <a:ext cx="7570787" cy="2447925"/>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lgn="l"/>
            <a:r>
              <a:rPr lang="en-US" sz="1600" b="1" i="1">
                <a:solidFill>
                  <a:srgbClr val="000000"/>
                </a:solidFill>
              </a:rPr>
              <a:t>Syntax:		do {</a:t>
            </a:r>
          </a:p>
          <a:p>
            <a:pPr marL="342900" indent="-342900" algn="l"/>
            <a:r>
              <a:rPr lang="en-US" sz="1600" b="1" i="1">
                <a:solidFill>
                  <a:srgbClr val="000000"/>
                </a:solidFill>
              </a:rPr>
              <a:t>				//place statements here</a:t>
            </a:r>
          </a:p>
          <a:p>
            <a:pPr marL="342900" indent="-342900" algn="l"/>
            <a:r>
              <a:rPr lang="en-US" sz="1600" b="1" i="1">
                <a:solidFill>
                  <a:srgbClr val="000000"/>
                </a:solidFill>
              </a:rPr>
              <a:t>			} while ( </a:t>
            </a:r>
            <a:r>
              <a:rPr lang="en-US" sz="1600" b="1" i="1">
                <a:solidFill>
                  <a:srgbClr val="0000FF"/>
                </a:solidFill>
              </a:rPr>
              <a:t>condition</a:t>
            </a:r>
            <a:r>
              <a:rPr lang="en-US" sz="1600" b="1" i="1">
                <a:solidFill>
                  <a:srgbClr val="000000"/>
                </a:solidFill>
              </a:rPr>
              <a:t> )</a:t>
            </a:r>
          </a:p>
          <a:p>
            <a:pPr marL="342900" indent="-342900" algn="l"/>
            <a:endParaRPr lang="en-US" sz="1600" b="1" i="1">
              <a:solidFill>
                <a:srgbClr val="000000"/>
              </a:solidFill>
            </a:endParaRPr>
          </a:p>
          <a:p>
            <a:pPr marL="342900" indent="-342900" algn="l"/>
            <a:r>
              <a:rPr lang="en-US" sz="1600" b="1" i="1">
                <a:solidFill>
                  <a:srgbClr val="000000"/>
                </a:solidFill>
              </a:rPr>
              <a:t>Example:		int x = 1;	</a:t>
            </a:r>
          </a:p>
          <a:p>
            <a:pPr marL="342900" indent="-342900" algn="l"/>
            <a:r>
              <a:rPr lang="en-US" sz="1600" b="1" i="1">
                <a:solidFill>
                  <a:srgbClr val="000000"/>
                </a:solidFill>
              </a:rPr>
              <a:t>			do {</a:t>
            </a:r>
          </a:p>
          <a:p>
            <a:pPr marL="342900" indent="-342900" algn="l"/>
            <a:r>
              <a:rPr lang="en-US" sz="1600" b="1" i="1">
                <a:solidFill>
                  <a:srgbClr val="000000"/>
                </a:solidFill>
              </a:rPr>
              <a:t>				System.out.println ( “The value of x is: “ + x );</a:t>
            </a:r>
          </a:p>
          <a:p>
            <a:pPr marL="342900" indent="-342900" algn="l"/>
            <a:r>
              <a:rPr lang="en-US" sz="1600" b="1" i="1">
                <a:solidFill>
                  <a:srgbClr val="000000"/>
                </a:solidFill>
              </a:rPr>
              <a:t>			} while ( x   &lt;   11)</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6EFC9520-A3D7-41BC-A48C-3C85E26D1B4A}" type="slidenum">
              <a:rPr lang="en-US"/>
              <a:pPr algn="r" eaLnBrk="0" hangingPunct="0">
                <a:spcBef>
                  <a:spcPct val="0"/>
                </a:spcBef>
                <a:buClrTx/>
              </a:pPr>
              <a:t>55</a:t>
            </a:fld>
            <a:endParaRPr lang="en-US"/>
          </a:p>
        </p:txBody>
      </p:sp>
      <p:sp>
        <p:nvSpPr>
          <p:cNvPr id="52227" name="Rectangle 2"/>
          <p:cNvSpPr>
            <a:spLocks noGrp="1" noChangeArrowheads="1"/>
          </p:cNvSpPr>
          <p:nvPr>
            <p:ph type="title" idx="4294967295"/>
          </p:nvPr>
        </p:nvSpPr>
        <p:spPr/>
        <p:txBody>
          <a:bodyPr/>
          <a:lstStyle/>
          <a:p>
            <a:pPr eaLnBrk="1" hangingPunct="1"/>
            <a:r>
              <a:rPr lang="en-US" smtClean="0"/>
              <a:t>Arrays</a:t>
            </a:r>
          </a:p>
        </p:txBody>
      </p:sp>
      <p:sp>
        <p:nvSpPr>
          <p:cNvPr id="52228" name="Rectangle 3"/>
          <p:cNvSpPr>
            <a:spLocks noGrp="1" noChangeArrowheads="1"/>
          </p:cNvSpPr>
          <p:nvPr>
            <p:ph type="body" idx="4294967295"/>
          </p:nvPr>
        </p:nvSpPr>
        <p:spPr>
          <a:xfrm>
            <a:off x="161925" y="1295400"/>
            <a:ext cx="8347075" cy="5334000"/>
          </a:xfrm>
        </p:spPr>
        <p:txBody>
          <a:bodyPr lIns="90488" tIns="44450" rIns="90488" bIns="44450"/>
          <a:lstStyle/>
          <a:p>
            <a:pPr eaLnBrk="1" hangingPunct="1"/>
            <a:r>
              <a:rPr lang="en-US" smtClean="0"/>
              <a:t>An array is a sequence of either objects or primitives, all of the same type under one identifier name</a:t>
            </a:r>
          </a:p>
          <a:p>
            <a:pPr eaLnBrk="1" hangingPunct="1"/>
            <a:r>
              <a:rPr lang="en-US" smtClean="0"/>
              <a:t>Basic array declaration syntax:</a:t>
            </a:r>
          </a:p>
          <a:p>
            <a:pPr eaLnBrk="1" hangingPunct="1">
              <a:buFontTx/>
              <a:buNone/>
            </a:pPr>
            <a:endParaRPr lang="en-US" smtClean="0"/>
          </a:p>
          <a:p>
            <a:pPr eaLnBrk="1" hangingPunct="1">
              <a:buFontTx/>
              <a:buNone/>
            </a:pPr>
            <a:r>
              <a:rPr lang="en-US" sz="1300" smtClean="0"/>
              <a:t>	</a:t>
            </a:r>
          </a:p>
          <a:p>
            <a:pPr eaLnBrk="1" hangingPunct="1">
              <a:buFontTx/>
              <a:buNone/>
            </a:pPr>
            <a:endParaRPr lang="en-US" sz="1300" smtClean="0"/>
          </a:p>
          <a:p>
            <a:pPr eaLnBrk="1" hangingPunct="1">
              <a:buFontTx/>
              <a:buNone/>
            </a:pPr>
            <a:endParaRPr lang="en-US" sz="1300" smtClean="0"/>
          </a:p>
          <a:p>
            <a:pPr eaLnBrk="1" hangingPunct="1">
              <a:buFontTx/>
              <a:buNone/>
            </a:pPr>
            <a:endParaRPr lang="en-US" sz="1300" smtClean="0"/>
          </a:p>
          <a:p>
            <a:pPr eaLnBrk="1" hangingPunct="1">
              <a:buFontTx/>
              <a:buNone/>
            </a:pPr>
            <a:endParaRPr lang="en-US" sz="1300" smtClean="0"/>
          </a:p>
          <a:p>
            <a:pPr eaLnBrk="1" hangingPunct="1">
              <a:buFontTx/>
              <a:buNone/>
            </a:pPr>
            <a:endParaRPr lang="en-US" sz="1300" smtClean="0"/>
          </a:p>
          <a:p>
            <a:pPr eaLnBrk="1" hangingPunct="1">
              <a:buFontTx/>
              <a:buNone/>
            </a:pPr>
            <a:endParaRPr lang="en-US" sz="1300" smtClean="0"/>
          </a:p>
          <a:p>
            <a:pPr eaLnBrk="1" hangingPunct="1">
              <a:buFontTx/>
              <a:buNone/>
            </a:pPr>
            <a:endParaRPr lang="en-US" sz="1500" i="1" smtClean="0"/>
          </a:p>
          <a:p>
            <a:pPr eaLnBrk="1" hangingPunct="1"/>
            <a:endParaRPr lang="en-US" sz="2000" smtClean="0"/>
          </a:p>
        </p:txBody>
      </p:sp>
      <p:sp>
        <p:nvSpPr>
          <p:cNvPr id="52229" name="Rectangle 5"/>
          <p:cNvSpPr>
            <a:spLocks noChangeArrowheads="1"/>
          </p:cNvSpPr>
          <p:nvPr/>
        </p:nvSpPr>
        <p:spPr bwMode="auto">
          <a:xfrm>
            <a:off x="827088" y="2644775"/>
            <a:ext cx="5940425" cy="2152650"/>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lgn="l"/>
            <a:r>
              <a:rPr lang="en-US" sz="1600" b="1" i="1">
                <a:solidFill>
                  <a:srgbClr val="000000"/>
                </a:solidFill>
              </a:rPr>
              <a:t>Syntax:   		&lt;data_type&gt; [ ]  &lt;variable_name&gt;;</a:t>
            </a:r>
          </a:p>
          <a:p>
            <a:pPr marL="342900" indent="-342900" algn="l"/>
            <a:r>
              <a:rPr lang="en-US" sz="1600" b="1" i="1">
                <a:solidFill>
                  <a:srgbClr val="000000"/>
                </a:solidFill>
              </a:rPr>
              <a:t>			&lt;data_type&gt;  &lt;variable_name&gt; [ ];</a:t>
            </a:r>
          </a:p>
          <a:p>
            <a:pPr marL="342900" indent="-342900" algn="l"/>
            <a:r>
              <a:rPr lang="en-US" sz="1600" b="1" i="1">
                <a:solidFill>
                  <a:srgbClr val="000000"/>
                </a:solidFill>
              </a:rPr>
              <a:t>			&lt;data_type&gt; [ ]  &lt;variable_name&gt; [ ];</a:t>
            </a:r>
          </a:p>
          <a:p>
            <a:pPr marL="342900" indent="-342900" algn="l"/>
            <a:endParaRPr lang="en-US" sz="1600" b="1" i="1">
              <a:solidFill>
                <a:srgbClr val="000000"/>
              </a:solidFill>
            </a:endParaRPr>
          </a:p>
          <a:p>
            <a:pPr marL="342900" indent="-342900" algn="l"/>
            <a:r>
              <a:rPr lang="en-US" sz="1600" b="1" i="1">
                <a:solidFill>
                  <a:srgbClr val="000000"/>
                </a:solidFill>
              </a:rPr>
              <a:t>Examples :   	int [ ]   myIntegerArray;</a:t>
            </a:r>
          </a:p>
          <a:p>
            <a:pPr marL="342900" indent="-342900" algn="l"/>
            <a:r>
              <a:rPr lang="en-US" sz="1600" b="1" i="1">
                <a:solidFill>
                  <a:srgbClr val="000000"/>
                </a:solidFill>
              </a:rPr>
              <a:t>			String  myStringArray [ ];</a:t>
            </a:r>
          </a:p>
          <a:p>
            <a:pPr marL="342900" indent="-342900" algn="l"/>
            <a:r>
              <a:rPr lang="en-US" sz="1600" b="1" i="1">
                <a:solidFill>
                  <a:srgbClr val="000000"/>
                </a:solidFill>
              </a:rPr>
              <a:t>			char [ ]   myCharArray [ ];</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9E60364-3D2E-4CBD-9F7C-7FAB065DB1AB}" type="slidenum">
              <a:rPr lang="en-US"/>
              <a:pPr algn="r" eaLnBrk="0" hangingPunct="0">
                <a:spcBef>
                  <a:spcPct val="0"/>
                </a:spcBef>
                <a:buClrTx/>
              </a:pPr>
              <a:t>56</a:t>
            </a:fld>
            <a:endParaRPr lang="en-US"/>
          </a:p>
        </p:txBody>
      </p:sp>
      <p:sp>
        <p:nvSpPr>
          <p:cNvPr id="53251" name="Rectangle 2"/>
          <p:cNvSpPr>
            <a:spLocks noGrp="1" noChangeArrowheads="1"/>
          </p:cNvSpPr>
          <p:nvPr>
            <p:ph type="title" idx="4294967295"/>
          </p:nvPr>
        </p:nvSpPr>
        <p:spPr/>
        <p:txBody>
          <a:bodyPr/>
          <a:lstStyle/>
          <a:p>
            <a:pPr eaLnBrk="1" hangingPunct="1"/>
            <a:r>
              <a:rPr lang="en-US" smtClean="0"/>
              <a:t>Arrays: Manipulation</a:t>
            </a:r>
          </a:p>
        </p:txBody>
      </p:sp>
      <p:sp>
        <p:nvSpPr>
          <p:cNvPr id="53252" name="Rectangle 3"/>
          <p:cNvSpPr>
            <a:spLocks noGrp="1" noChangeArrowheads="1"/>
          </p:cNvSpPr>
          <p:nvPr>
            <p:ph type="body" idx="4294967295"/>
          </p:nvPr>
        </p:nvSpPr>
        <p:spPr/>
        <p:txBody>
          <a:bodyPr lIns="90488" tIns="44450" rIns="90488" bIns="44450"/>
          <a:lstStyle/>
          <a:p>
            <a:pPr eaLnBrk="1" hangingPunct="1"/>
            <a:r>
              <a:rPr lang="en-US" i="1" smtClean="0"/>
              <a:t>Values</a:t>
            </a:r>
            <a:r>
              <a:rPr lang="en-US" smtClean="0"/>
              <a:t> in arrays can be accessed and manipulated by their </a:t>
            </a:r>
            <a:r>
              <a:rPr lang="en-US" i="1" smtClean="0"/>
              <a:t>index</a:t>
            </a:r>
          </a:p>
          <a:p>
            <a:pPr eaLnBrk="1" hangingPunct="1"/>
            <a:r>
              <a:rPr lang="en-US" smtClean="0"/>
              <a:t>An array’s index always start with 0</a:t>
            </a:r>
          </a:p>
          <a:p>
            <a:pPr eaLnBrk="1" hangingPunct="1"/>
            <a:endParaRPr lang="en-US" i="1" smtClean="0"/>
          </a:p>
          <a:p>
            <a:pPr eaLnBrk="1" hangingPunct="1">
              <a:buFontTx/>
              <a:buNone/>
            </a:pPr>
            <a:r>
              <a:rPr lang="en-US" sz="1500" smtClean="0"/>
              <a:t>	</a:t>
            </a:r>
          </a:p>
        </p:txBody>
      </p:sp>
      <p:pic>
        <p:nvPicPr>
          <p:cNvPr id="53253" name="Picture 32"/>
          <p:cNvPicPr>
            <a:picLocks noChangeAspect="1" noChangeArrowheads="1"/>
          </p:cNvPicPr>
          <p:nvPr/>
        </p:nvPicPr>
        <p:blipFill>
          <a:blip r:embed="rId3"/>
          <a:srcRect/>
          <a:stretch>
            <a:fillRect/>
          </a:stretch>
        </p:blipFill>
        <p:spPr bwMode="auto">
          <a:xfrm>
            <a:off x="1395413" y="4117975"/>
            <a:ext cx="6156325" cy="920750"/>
          </a:xfrm>
          <a:prstGeom prst="rect">
            <a:avLst/>
          </a:prstGeom>
          <a:noFill/>
          <a:ln w="12700" algn="ctr">
            <a:noFill/>
            <a:prstDash val="dash"/>
            <a:miter lim="800000"/>
            <a:headEnd/>
            <a:tailEnd/>
          </a:ln>
        </p:spPr>
      </p:pic>
      <p:sp>
        <p:nvSpPr>
          <p:cNvPr id="53254" name="Rectangle 6"/>
          <p:cNvSpPr>
            <a:spLocks noChangeArrowheads="1"/>
          </p:cNvSpPr>
          <p:nvPr/>
        </p:nvSpPr>
        <p:spPr bwMode="auto">
          <a:xfrm>
            <a:off x="971550" y="2708275"/>
            <a:ext cx="7129463" cy="1152525"/>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lgn="l"/>
            <a:r>
              <a:rPr lang="en-US" sz="1600" b="1" i="1">
                <a:solidFill>
                  <a:srgbClr val="000000"/>
                </a:solidFill>
              </a:rPr>
              <a:t>String[] anotherStringArray = {“Hello", “There”, “How“, “Are”, ”You”};</a:t>
            </a:r>
          </a:p>
          <a:p>
            <a:pPr marL="342900" indent="-342900" algn="l"/>
            <a:r>
              <a:rPr lang="en-US" sz="1600" b="1" i="1">
                <a:solidFill>
                  <a:srgbClr val="000000"/>
                </a:solidFill>
              </a:rPr>
              <a:t>System.out.println(“The first string is “ + anotherStringArray[0]);</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BD1E7B2-924F-4143-A3A0-25A69AE3CC81}" type="slidenum">
              <a:rPr lang="en-US"/>
              <a:pPr algn="r" eaLnBrk="0" hangingPunct="0">
                <a:spcBef>
                  <a:spcPct val="0"/>
                </a:spcBef>
                <a:buClrTx/>
              </a:pPr>
              <a:t>57</a:t>
            </a:fld>
            <a:endParaRPr lang="en-US"/>
          </a:p>
        </p:txBody>
      </p:sp>
      <p:sp>
        <p:nvSpPr>
          <p:cNvPr id="54275" name="Rectangle 2"/>
          <p:cNvSpPr>
            <a:spLocks noGrp="1" noChangeArrowheads="1"/>
          </p:cNvSpPr>
          <p:nvPr>
            <p:ph type="title" idx="4294967295"/>
          </p:nvPr>
        </p:nvSpPr>
        <p:spPr/>
        <p:txBody>
          <a:bodyPr/>
          <a:lstStyle/>
          <a:p>
            <a:pPr eaLnBrk="1" hangingPunct="1"/>
            <a:r>
              <a:rPr lang="en-US" smtClean="0"/>
              <a:t>Arrays: Multi-Dimensional Arrays</a:t>
            </a:r>
          </a:p>
        </p:txBody>
      </p:sp>
      <p:sp>
        <p:nvSpPr>
          <p:cNvPr id="54276" name="Rectangle 3"/>
          <p:cNvSpPr>
            <a:spLocks noGrp="1" noChangeArrowheads="1"/>
          </p:cNvSpPr>
          <p:nvPr>
            <p:ph type="body" idx="4294967295"/>
          </p:nvPr>
        </p:nvSpPr>
        <p:spPr/>
        <p:txBody>
          <a:bodyPr lIns="90488" tIns="44450" rIns="90488" bIns="44450"/>
          <a:lstStyle/>
          <a:p>
            <a:pPr eaLnBrk="1" hangingPunct="1"/>
            <a:r>
              <a:rPr lang="en-US" smtClean="0"/>
              <a:t>A multi-dimensional array can simply be thought of as arrays of arrays</a:t>
            </a:r>
          </a:p>
          <a:p>
            <a:pPr eaLnBrk="1" hangingPunct="1"/>
            <a:r>
              <a:rPr lang="en-US" smtClean="0"/>
              <a:t>Each pair of square brackets ( [ ] ), represent one dimension</a:t>
            </a:r>
          </a:p>
          <a:p>
            <a:pPr eaLnBrk="1" hangingPunct="1">
              <a:buFontTx/>
              <a:buNone/>
            </a:pPr>
            <a:r>
              <a:rPr lang="en-US" sz="2000" i="1" smtClean="0">
                <a:solidFill>
                  <a:srgbClr val="B2B2B2"/>
                </a:solidFill>
              </a:rPr>
              <a:t>	</a:t>
            </a:r>
          </a:p>
          <a:p>
            <a:pPr eaLnBrk="1" hangingPunct="1">
              <a:buFontTx/>
              <a:buNone/>
            </a:pPr>
            <a:r>
              <a:rPr lang="en-US" sz="1300" i="1" smtClean="0">
                <a:solidFill>
                  <a:srgbClr val="B2B2B2"/>
                </a:solidFill>
              </a:rPr>
              <a:t>	</a:t>
            </a:r>
            <a:endParaRPr lang="en-US" sz="1500" i="1" smtClean="0"/>
          </a:p>
          <a:p>
            <a:pPr eaLnBrk="1" hangingPunct="1">
              <a:buFontTx/>
              <a:buNone/>
            </a:pPr>
            <a:endParaRPr lang="en-US" sz="1500" i="1" smtClean="0"/>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p:txBody>
      </p:sp>
      <p:sp>
        <p:nvSpPr>
          <p:cNvPr id="54277" name="Rectangle 5"/>
          <p:cNvSpPr>
            <a:spLocks noChangeArrowheads="1"/>
          </p:cNvSpPr>
          <p:nvPr/>
        </p:nvSpPr>
        <p:spPr bwMode="auto">
          <a:xfrm>
            <a:off x="1187450" y="2708275"/>
            <a:ext cx="5940425" cy="1800225"/>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lgn="l"/>
            <a:r>
              <a:rPr lang="en-US" sz="1600" b="1" i="1">
                <a:solidFill>
                  <a:srgbClr val="000000"/>
                </a:solidFill>
              </a:rPr>
              <a:t>Syntax:		&lt;data type&gt;[ ] [ ]  &lt;variable name&gt;;</a:t>
            </a:r>
          </a:p>
          <a:p>
            <a:pPr marL="342900" indent="-342900" algn="l"/>
            <a:r>
              <a:rPr lang="en-US" sz="1600" b="1" i="1">
                <a:solidFill>
                  <a:srgbClr val="000000"/>
                </a:solidFill>
              </a:rPr>
              <a:t>			&lt;data type&gt;[ ] [ ] [ ]  &lt;variable name&gt;;</a:t>
            </a:r>
          </a:p>
          <a:p>
            <a:pPr marL="342900" indent="-342900" algn="l"/>
            <a:endParaRPr lang="en-US" sz="1600" b="1" i="1">
              <a:solidFill>
                <a:srgbClr val="000000"/>
              </a:solidFill>
            </a:endParaRPr>
          </a:p>
          <a:p>
            <a:pPr marL="342900" indent="-342900" algn="l"/>
            <a:r>
              <a:rPr lang="en-US" sz="1600" b="1" i="1">
                <a:solidFill>
                  <a:srgbClr val="000000"/>
                </a:solidFill>
              </a:rPr>
              <a:t>Example:		int[ ][ ] aGridOfIntegers;</a:t>
            </a:r>
          </a:p>
          <a:p>
            <a:pPr marL="342900" indent="-342900" algn="l"/>
            <a:r>
              <a:rPr lang="en-US" sz="1600" b="1" i="1">
                <a:solidFill>
                  <a:srgbClr val="000000"/>
                </a:solidFill>
              </a:rPr>
              <a:t>			int[ ][ ][ ] aCubeOfIntegers;</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55FEC55-E669-4708-BC14-2C672BC88562}" type="slidenum">
              <a:rPr lang="en-US"/>
              <a:pPr algn="r" eaLnBrk="0" hangingPunct="0">
                <a:spcBef>
                  <a:spcPct val="0"/>
                </a:spcBef>
                <a:buClrTx/>
              </a:pPr>
              <a:t>58</a:t>
            </a:fld>
            <a:endParaRPr lang="en-US"/>
          </a:p>
        </p:txBody>
      </p:sp>
      <p:sp>
        <p:nvSpPr>
          <p:cNvPr id="55299" name="Rectangle 2"/>
          <p:cNvSpPr>
            <a:spLocks noGrp="1" noChangeArrowheads="1"/>
          </p:cNvSpPr>
          <p:nvPr>
            <p:ph type="title" idx="4294967295"/>
          </p:nvPr>
        </p:nvSpPr>
        <p:spPr/>
        <p:txBody>
          <a:bodyPr/>
          <a:lstStyle/>
          <a:p>
            <a:pPr eaLnBrk="1" hangingPunct="1"/>
            <a:r>
              <a:rPr lang="en-US" smtClean="0"/>
              <a:t>Arrays: Manipulation</a:t>
            </a:r>
          </a:p>
        </p:txBody>
      </p:sp>
      <p:sp>
        <p:nvSpPr>
          <p:cNvPr id="55300" name="Rectangle 3"/>
          <p:cNvSpPr>
            <a:spLocks noGrp="1" noChangeArrowheads="1"/>
          </p:cNvSpPr>
          <p:nvPr>
            <p:ph type="body" idx="4294967295"/>
          </p:nvPr>
        </p:nvSpPr>
        <p:spPr/>
        <p:txBody>
          <a:bodyPr lIns="90488" tIns="44450" rIns="90488" bIns="44450"/>
          <a:lstStyle/>
          <a:p>
            <a:pPr eaLnBrk="1" hangingPunct="1"/>
            <a:r>
              <a:rPr lang="en-US" smtClean="0"/>
              <a:t>Multi-dimensional arrays can be accessed the same way</a:t>
            </a:r>
          </a:p>
          <a:p>
            <a:pPr eaLnBrk="1" hangingPunct="1"/>
            <a:r>
              <a:rPr lang="en-US" smtClean="0"/>
              <a:t>Each bracket pair represents one dimension of the array</a:t>
            </a:r>
          </a:p>
          <a:p>
            <a:pPr eaLnBrk="1" hangingPunct="1">
              <a:buFontTx/>
              <a:buNone/>
            </a:pPr>
            <a:endParaRPr lang="en-US" i="1" smtClean="0"/>
          </a:p>
          <a:p>
            <a:pPr eaLnBrk="1" hangingPunct="1">
              <a:buFontTx/>
              <a:buNone/>
            </a:pPr>
            <a:r>
              <a:rPr lang="en-US" sz="1500" smtClean="0"/>
              <a:t>			</a:t>
            </a:r>
          </a:p>
        </p:txBody>
      </p:sp>
      <p:graphicFrame>
        <p:nvGraphicFramePr>
          <p:cNvPr id="955438" name="Group 46"/>
          <p:cNvGraphicFramePr>
            <a:graphicFrameLocks noGrp="1"/>
          </p:cNvGraphicFramePr>
          <p:nvPr/>
        </p:nvGraphicFramePr>
        <p:xfrm>
          <a:off x="3192463" y="4081463"/>
          <a:ext cx="3076575" cy="906780"/>
        </p:xfrm>
        <a:graphic>
          <a:graphicData uri="http://schemas.openxmlformats.org/drawingml/2006/table">
            <a:tbl>
              <a:tblPr/>
              <a:tblGrid>
                <a:gridCol w="1025525"/>
                <a:gridCol w="1025525"/>
                <a:gridCol w="1025525"/>
              </a:tblGrid>
              <a:tr h="27305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a</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b</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c</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d</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e</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f</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g</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h</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i</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55472" name="Group 80"/>
          <p:cNvGraphicFramePr>
            <a:graphicFrameLocks noGrp="1"/>
          </p:cNvGraphicFramePr>
          <p:nvPr/>
        </p:nvGraphicFramePr>
        <p:xfrm>
          <a:off x="3182938" y="3660775"/>
          <a:ext cx="3086100" cy="302260"/>
        </p:xfrm>
        <a:graphic>
          <a:graphicData uri="http://schemas.openxmlformats.org/drawingml/2006/table">
            <a:tbl>
              <a:tblPr/>
              <a:tblGrid>
                <a:gridCol w="1028700"/>
                <a:gridCol w="1028700"/>
                <a:gridCol w="1028700"/>
              </a:tblGrid>
              <a:tr h="18415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smtClean="0">
                          <a:ln>
                            <a:noFill/>
                          </a:ln>
                          <a:solidFill>
                            <a:srgbClr val="000000"/>
                          </a:solidFill>
                          <a:effectLst/>
                          <a:latin typeface="Arial" charset="0"/>
                        </a:rPr>
                        <a:t>0</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smtClean="0">
                          <a:ln>
                            <a:noFill/>
                          </a:ln>
                          <a:solidFill>
                            <a:srgbClr val="000000"/>
                          </a:solidFill>
                          <a:effectLst/>
                          <a:latin typeface="Arial" charset="0"/>
                        </a:rPr>
                        <a:t>1</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smtClean="0">
                          <a:ln>
                            <a:noFill/>
                          </a:ln>
                          <a:solidFill>
                            <a:srgbClr val="000000"/>
                          </a:solidFill>
                          <a:effectLst/>
                          <a:latin typeface="Arial" charset="0"/>
                        </a:rPr>
                        <a:t>2</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55470" name="Group 78"/>
          <p:cNvGraphicFramePr>
            <a:graphicFrameLocks noGrp="1"/>
          </p:cNvGraphicFramePr>
          <p:nvPr/>
        </p:nvGraphicFramePr>
        <p:xfrm>
          <a:off x="2409825" y="4081463"/>
          <a:ext cx="682625" cy="906780"/>
        </p:xfrm>
        <a:graphic>
          <a:graphicData uri="http://schemas.openxmlformats.org/drawingml/2006/table">
            <a:tbl>
              <a:tblPr/>
              <a:tblGrid>
                <a:gridCol w="682625"/>
              </a:tblGrid>
              <a:tr h="24765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smtClean="0">
                          <a:ln>
                            <a:noFill/>
                          </a:ln>
                          <a:solidFill>
                            <a:srgbClr val="000000"/>
                          </a:solidFill>
                          <a:effectLst/>
                          <a:latin typeface="Arial" charset="0"/>
                        </a:rPr>
                        <a:t>0</a:t>
                      </a:r>
                    </a:p>
                  </a:txBody>
                  <a:tcPr marL="90488" marR="90488" marT="44450" marB="444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smtClean="0">
                          <a:ln>
                            <a:noFill/>
                          </a:ln>
                          <a:solidFill>
                            <a:srgbClr val="000000"/>
                          </a:solidFill>
                          <a:effectLst/>
                          <a:latin typeface="Arial" charset="0"/>
                        </a:rPr>
                        <a:t>1</a:t>
                      </a:r>
                    </a:p>
                  </a:txBody>
                  <a:tcPr marL="90488" marR="90488" marT="44450" marB="444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smtClean="0">
                          <a:ln>
                            <a:noFill/>
                          </a:ln>
                          <a:solidFill>
                            <a:srgbClr val="000000"/>
                          </a:solidFill>
                          <a:effectLst/>
                          <a:latin typeface="Arial" charset="0"/>
                        </a:rPr>
                        <a:t>2</a:t>
                      </a:r>
                    </a:p>
                  </a:txBody>
                  <a:tcPr marL="90488" marR="90488" marT="44450" marB="444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5339" name="Rectangle 43"/>
          <p:cNvSpPr>
            <a:spLocks noChangeArrowheads="1"/>
          </p:cNvSpPr>
          <p:nvPr/>
        </p:nvSpPr>
        <p:spPr bwMode="auto">
          <a:xfrm>
            <a:off x="755650" y="2420938"/>
            <a:ext cx="7423150" cy="847725"/>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lgn="l"/>
            <a:r>
              <a:rPr lang="en-US" sz="1600" b="1" i="1">
                <a:solidFill>
                  <a:srgbClr val="000000"/>
                </a:solidFill>
              </a:rPr>
              <a:t>char][] anotherCharArray = {{a,b,c},{d,e,f},{g,h,i}};</a:t>
            </a:r>
          </a:p>
          <a:p>
            <a:pPr marL="342900" indent="-342900" algn="l"/>
            <a:r>
              <a:rPr lang="en-US" sz="1600" b="1" i="1">
                <a:solidFill>
                  <a:srgbClr val="000000"/>
                </a:solidFill>
              </a:rPr>
              <a:t>System.out.println(“Accessing center of grid” + anotherCharArray[1][1]);</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A0EA192F-98A9-4492-A089-76E636E41CFD}" type="slidenum">
              <a:rPr lang="en-US"/>
              <a:pPr algn="r" eaLnBrk="0" hangingPunct="0">
                <a:spcBef>
                  <a:spcPct val="0"/>
                </a:spcBef>
                <a:buClrTx/>
              </a:pPr>
              <a:t>59</a:t>
            </a:fld>
            <a:endParaRPr lang="en-US"/>
          </a:p>
        </p:txBody>
      </p:sp>
      <p:sp>
        <p:nvSpPr>
          <p:cNvPr id="56323" name="Rectangle 2"/>
          <p:cNvSpPr>
            <a:spLocks noGrp="1" noChangeArrowheads="1"/>
          </p:cNvSpPr>
          <p:nvPr>
            <p:ph type="title" idx="4294967295"/>
          </p:nvPr>
        </p:nvSpPr>
        <p:spPr/>
        <p:txBody>
          <a:bodyPr/>
          <a:lstStyle/>
          <a:p>
            <a:pPr eaLnBrk="1" hangingPunct="1"/>
            <a:r>
              <a:rPr lang="en-US" smtClean="0"/>
              <a:t>Methods</a:t>
            </a:r>
          </a:p>
        </p:txBody>
      </p:sp>
      <p:sp>
        <p:nvSpPr>
          <p:cNvPr id="56324" name="Rectangle 3"/>
          <p:cNvSpPr>
            <a:spLocks noGrp="1" noChangeArrowheads="1"/>
          </p:cNvSpPr>
          <p:nvPr>
            <p:ph type="body" idx="4294967295"/>
          </p:nvPr>
        </p:nvSpPr>
        <p:spPr/>
        <p:txBody>
          <a:bodyPr lIns="90488" tIns="44450" rIns="90488" bIns="44450">
            <a:normAutofit fontScale="85000" lnSpcReduction="10000"/>
          </a:bodyPr>
          <a:lstStyle/>
          <a:p>
            <a:pPr eaLnBrk="1" hangingPunct="1"/>
            <a:r>
              <a:rPr lang="en-US" smtClean="0"/>
              <a:t>A method is a collection of one or more statements that performs a specific task</a:t>
            </a:r>
          </a:p>
          <a:p>
            <a:pPr eaLnBrk="1" hangingPunct="1"/>
            <a:endParaRPr lang="en-US" sz="1200" smtClean="0"/>
          </a:p>
          <a:p>
            <a:pPr eaLnBrk="1" hangingPunct="1"/>
            <a:r>
              <a:rPr lang="en-US" smtClean="0"/>
              <a:t>Basic syntax of a Java method declaration:</a:t>
            </a:r>
          </a:p>
          <a:p>
            <a:pPr eaLnBrk="1" hangingPunct="1"/>
            <a:endParaRPr lang="en-US" sz="1200" smtClean="0"/>
          </a:p>
          <a:p>
            <a:pPr eaLnBrk="1" hangingPunct="1"/>
            <a:endParaRPr lang="en-US" sz="1200" smtClean="0"/>
          </a:p>
          <a:p>
            <a:pPr eaLnBrk="1" hangingPunct="1"/>
            <a:endParaRPr lang="en-US" sz="1200" smtClean="0"/>
          </a:p>
          <a:p>
            <a:pPr eaLnBrk="1" hangingPunct="1"/>
            <a:endParaRPr lang="en-US" sz="1200" smtClean="0"/>
          </a:p>
          <a:p>
            <a:pPr eaLnBrk="1" hangingPunct="1"/>
            <a:endParaRPr lang="en-US" sz="1200" smtClean="0"/>
          </a:p>
          <a:p>
            <a:pPr eaLnBrk="1" hangingPunct="1"/>
            <a:endParaRPr lang="en-US" sz="1200" smtClean="0"/>
          </a:p>
          <a:p>
            <a:pPr eaLnBrk="1" hangingPunct="1"/>
            <a:endParaRPr lang="en-US" sz="1200" smtClean="0"/>
          </a:p>
          <a:p>
            <a:pPr eaLnBrk="1" hangingPunct="1"/>
            <a:endParaRPr lang="en-US" sz="1200" smtClean="0"/>
          </a:p>
          <a:p>
            <a:pPr eaLnBrk="1" hangingPunct="1"/>
            <a:endParaRPr lang="en-US" sz="1200" smtClean="0"/>
          </a:p>
          <a:p>
            <a:pPr eaLnBrk="1" hangingPunct="1"/>
            <a:r>
              <a:rPr lang="en-US" smtClean="0"/>
              <a:t>A method’s </a:t>
            </a:r>
            <a:r>
              <a:rPr lang="en-US" i="1" smtClean="0"/>
              <a:t>signature </a:t>
            </a:r>
            <a:r>
              <a:rPr lang="en-US" smtClean="0"/>
              <a:t>is a combination of a method’s </a:t>
            </a:r>
            <a:r>
              <a:rPr lang="en-US" i="1" smtClean="0"/>
              <a:t>name </a:t>
            </a:r>
            <a:r>
              <a:rPr lang="en-US" smtClean="0"/>
              <a:t>and </a:t>
            </a:r>
            <a:r>
              <a:rPr lang="en-US" i="1" smtClean="0"/>
              <a:t>parameters </a:t>
            </a:r>
            <a:r>
              <a:rPr lang="en-US" smtClean="0"/>
              <a:t>that uniquely identify a method</a:t>
            </a:r>
          </a:p>
          <a:p>
            <a:pPr lvl="1" eaLnBrk="1" hangingPunct="1">
              <a:buFontTx/>
              <a:buNone/>
            </a:pPr>
            <a:endParaRPr lang="en-US" sz="1200" i="1" smtClean="0"/>
          </a:p>
          <a:p>
            <a:pPr eaLnBrk="1" hangingPunct="1">
              <a:buFontTx/>
              <a:buNone/>
            </a:pPr>
            <a:r>
              <a:rPr lang="en-US" sz="1800" b="1" smtClean="0"/>
              <a:t>** Refer to the MethodSample.java sample code</a:t>
            </a:r>
          </a:p>
          <a:p>
            <a:pPr eaLnBrk="1" hangingPunct="1">
              <a:buFontTx/>
              <a:buNone/>
            </a:pPr>
            <a:endParaRPr lang="en-US" sz="1300" i="1" smtClean="0">
              <a:solidFill>
                <a:srgbClr val="B2B2B2"/>
              </a:solidFill>
            </a:endParaRPr>
          </a:p>
        </p:txBody>
      </p:sp>
      <p:sp>
        <p:nvSpPr>
          <p:cNvPr id="56325" name="Rectangle 5"/>
          <p:cNvSpPr>
            <a:spLocks noChangeArrowheads="1"/>
          </p:cNvSpPr>
          <p:nvPr/>
        </p:nvSpPr>
        <p:spPr bwMode="auto">
          <a:xfrm>
            <a:off x="684213" y="2997200"/>
            <a:ext cx="7559675" cy="1368425"/>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lgn="l"/>
            <a:r>
              <a:rPr lang="en-US" sz="1600" b="1" i="1">
                <a:solidFill>
                  <a:srgbClr val="000000"/>
                </a:solidFill>
              </a:rPr>
              <a:t>Syntax:		&lt;return_type&gt;   &lt;identifier_name&gt; ( &lt;parameter(s)&gt; ) {</a:t>
            </a:r>
          </a:p>
          <a:p>
            <a:pPr marL="342900" indent="-342900" algn="l"/>
            <a:r>
              <a:rPr lang="en-US" sz="1600" b="1" i="1">
                <a:solidFill>
                  <a:srgbClr val="000000"/>
                </a:solidFill>
              </a:rPr>
              <a:t>				//method implementation here</a:t>
            </a:r>
          </a:p>
          <a:p>
            <a:pPr marL="342900" indent="-342900" algn="l"/>
            <a:r>
              <a:rPr lang="en-US" sz="1600" b="1" i="1">
                <a:solidFill>
                  <a:srgbClr val="000000"/>
                </a:solidFill>
              </a:rPr>
              <a:t>				return &lt;return_value&gt;;</a:t>
            </a:r>
          </a:p>
          <a:p>
            <a:pPr marL="342900" indent="-342900" algn="l"/>
            <a:r>
              <a:rPr lang="en-US" sz="1600" b="1" i="1">
                <a:solidFill>
                  <a:srgbClr val="000000"/>
                </a:solidFill>
              </a:rPr>
              <a:t>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FD22079-F7EE-40FA-AD3F-3FFA60026ACF}" type="slidenum">
              <a:rPr lang="en-US"/>
              <a:pPr algn="r" eaLnBrk="0" hangingPunct="0">
                <a:spcBef>
                  <a:spcPct val="0"/>
                </a:spcBef>
                <a:buClrTx/>
              </a:pPr>
              <a:t>6</a:t>
            </a:fld>
            <a:endParaRPr lang="en-US"/>
          </a:p>
        </p:txBody>
      </p:sp>
      <p:sp>
        <p:nvSpPr>
          <p:cNvPr id="18435" name="Rectangle 2"/>
          <p:cNvSpPr>
            <a:spLocks noGrp="1" noChangeArrowheads="1"/>
          </p:cNvSpPr>
          <p:nvPr>
            <p:ph type="title" idx="4294967295"/>
          </p:nvPr>
        </p:nvSpPr>
        <p:spPr/>
        <p:txBody>
          <a:bodyPr/>
          <a:lstStyle/>
          <a:p>
            <a:pPr eaLnBrk="1" hangingPunct="1"/>
            <a:r>
              <a:rPr lang="en-US" smtClean="0"/>
              <a:t>Installing the JDK</a:t>
            </a:r>
          </a:p>
        </p:txBody>
      </p:sp>
      <p:sp>
        <p:nvSpPr>
          <p:cNvPr id="18436" name="Rectangle 3"/>
          <p:cNvSpPr>
            <a:spLocks noGrp="1" noChangeArrowheads="1"/>
          </p:cNvSpPr>
          <p:nvPr>
            <p:ph type="body" idx="4294967295"/>
          </p:nvPr>
        </p:nvSpPr>
        <p:spPr>
          <a:xfrm>
            <a:off x="311150" y="1304925"/>
            <a:ext cx="8375650" cy="5172075"/>
          </a:xfrm>
        </p:spPr>
        <p:txBody>
          <a:bodyPr lIns="90488" tIns="44450" rIns="90488" bIns="44450">
            <a:normAutofit fontScale="92500" lnSpcReduction="10000"/>
          </a:bodyPr>
          <a:lstStyle/>
          <a:p>
            <a:pPr eaLnBrk="1" hangingPunct="1"/>
            <a:r>
              <a:rPr lang="en-US" smtClean="0"/>
              <a:t>The License Agreement of the JDK used in this course is found in the Appendix section of this module.</a:t>
            </a:r>
          </a:p>
          <a:p>
            <a:pPr eaLnBrk="1" hangingPunct="1"/>
            <a:r>
              <a:rPr lang="en-US" smtClean="0"/>
              <a:t>If the installer isn’t locally available, go to </a:t>
            </a:r>
            <a:r>
              <a:rPr lang="en-US" smtClean="0">
                <a:hlinkClick r:id="rId3"/>
              </a:rPr>
              <a:t>http://java.sun.com</a:t>
            </a:r>
            <a:r>
              <a:rPr lang="en-US" smtClean="0"/>
              <a:t> and download the J2SE6 installer</a:t>
            </a:r>
          </a:p>
          <a:p>
            <a:pPr lvl="1" eaLnBrk="1" hangingPunct="1"/>
            <a:r>
              <a:rPr lang="en-US" smtClean="0"/>
              <a:t>Make sure to download the appropriate ‘JDK’ version for your platform</a:t>
            </a:r>
          </a:p>
          <a:p>
            <a:pPr eaLnBrk="1" hangingPunct="1"/>
            <a:r>
              <a:rPr lang="en-US" smtClean="0"/>
              <a:t>Once the installer is available, execute the installer and follow the prompted procedures. </a:t>
            </a:r>
          </a:p>
          <a:p>
            <a:pPr lvl="1" eaLnBrk="1" hangingPunct="1"/>
            <a:r>
              <a:rPr lang="en-US" smtClean="0"/>
              <a:t> Just choose the default choices for any installation options</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D50A5C78-F757-486B-9DCB-BF601D53F19B}" type="slidenum">
              <a:rPr lang="en-US"/>
              <a:pPr algn="r" eaLnBrk="0" hangingPunct="0">
                <a:spcBef>
                  <a:spcPct val="0"/>
                </a:spcBef>
                <a:buClrTx/>
              </a:pPr>
              <a:t>60</a:t>
            </a:fld>
            <a:endParaRPr lang="en-US"/>
          </a:p>
        </p:txBody>
      </p:sp>
      <p:sp>
        <p:nvSpPr>
          <p:cNvPr id="57347" name="Rectangle 2"/>
          <p:cNvSpPr>
            <a:spLocks noChangeArrowheads="1"/>
          </p:cNvSpPr>
          <p:nvPr/>
        </p:nvSpPr>
        <p:spPr bwMode="auto">
          <a:xfrm>
            <a:off x="3222625" y="3859213"/>
            <a:ext cx="5672138" cy="668337"/>
          </a:xfrm>
          <a:prstGeom prst="rect">
            <a:avLst/>
          </a:prstGeom>
          <a:solidFill>
            <a:srgbClr val="C0C0C0">
              <a:alpha val="50195"/>
            </a:srgbClr>
          </a:solidFill>
          <a:ln w="12700" algn="ctr">
            <a:noFill/>
            <a:miter lim="800000"/>
            <a:headEnd/>
            <a:tailEnd/>
          </a:ln>
        </p:spPr>
        <p:txBody>
          <a:bodyPr wrap="none" lIns="90488" tIns="44450" rIns="90488" bIns="44450" anchor="ctr"/>
          <a:lstStyle/>
          <a:p>
            <a:endParaRPr lang="en-PH"/>
          </a:p>
        </p:txBody>
      </p:sp>
      <p:sp>
        <p:nvSpPr>
          <p:cNvPr id="57348" name="Rectangle 3"/>
          <p:cNvSpPr>
            <a:spLocks noChangeArrowheads="1"/>
          </p:cNvSpPr>
          <p:nvPr/>
        </p:nvSpPr>
        <p:spPr bwMode="auto">
          <a:xfrm>
            <a:off x="3222625" y="3001963"/>
            <a:ext cx="5672138" cy="668337"/>
          </a:xfrm>
          <a:prstGeom prst="rect">
            <a:avLst/>
          </a:prstGeom>
          <a:solidFill>
            <a:srgbClr val="C0C0C0">
              <a:alpha val="50195"/>
            </a:srgbClr>
          </a:solidFill>
          <a:ln w="12700" algn="ctr">
            <a:noFill/>
            <a:miter lim="800000"/>
            <a:headEnd/>
            <a:tailEnd/>
          </a:ln>
        </p:spPr>
        <p:txBody>
          <a:bodyPr wrap="none" lIns="90488" tIns="44450" rIns="90488" bIns="44450" anchor="ctr"/>
          <a:lstStyle/>
          <a:p>
            <a:endParaRPr lang="en-PH"/>
          </a:p>
        </p:txBody>
      </p:sp>
      <p:sp>
        <p:nvSpPr>
          <p:cNvPr id="57349" name="Rectangle 4"/>
          <p:cNvSpPr>
            <a:spLocks noChangeArrowheads="1"/>
          </p:cNvSpPr>
          <p:nvPr/>
        </p:nvSpPr>
        <p:spPr bwMode="auto">
          <a:xfrm>
            <a:off x="3222625" y="2230438"/>
            <a:ext cx="5629275" cy="668337"/>
          </a:xfrm>
          <a:prstGeom prst="rect">
            <a:avLst/>
          </a:prstGeom>
          <a:solidFill>
            <a:srgbClr val="C0C0C0">
              <a:alpha val="50195"/>
            </a:srgbClr>
          </a:solidFill>
          <a:ln w="12700" algn="ctr">
            <a:noFill/>
            <a:miter lim="800000"/>
            <a:headEnd/>
            <a:tailEnd/>
          </a:ln>
        </p:spPr>
        <p:txBody>
          <a:bodyPr wrap="none" lIns="90488" tIns="44450" rIns="90488" bIns="44450" anchor="ctr"/>
          <a:lstStyle/>
          <a:p>
            <a:endParaRPr lang="en-PH"/>
          </a:p>
        </p:txBody>
      </p:sp>
      <p:sp>
        <p:nvSpPr>
          <p:cNvPr id="57350" name="Rectangle 5"/>
          <p:cNvSpPr>
            <a:spLocks noGrp="1" noChangeArrowheads="1"/>
          </p:cNvSpPr>
          <p:nvPr>
            <p:ph type="title" idx="4294967295"/>
          </p:nvPr>
        </p:nvSpPr>
        <p:spPr/>
        <p:txBody>
          <a:bodyPr/>
          <a:lstStyle/>
          <a:p>
            <a:pPr eaLnBrk="1" hangingPunct="1"/>
            <a:r>
              <a:rPr lang="en-US" smtClean="0"/>
              <a:t>Method Declaration</a:t>
            </a:r>
          </a:p>
        </p:txBody>
      </p:sp>
      <p:sp>
        <p:nvSpPr>
          <p:cNvPr id="57351" name="Rectangle 6"/>
          <p:cNvSpPr>
            <a:spLocks noChangeArrowheads="1"/>
          </p:cNvSpPr>
          <p:nvPr/>
        </p:nvSpPr>
        <p:spPr bwMode="auto">
          <a:xfrm>
            <a:off x="2887663" y="1465263"/>
            <a:ext cx="6064250" cy="4873625"/>
          </a:xfrm>
          <a:prstGeom prst="rect">
            <a:avLst/>
          </a:prstGeom>
          <a:noFill/>
          <a:ln w="12700">
            <a:solidFill>
              <a:schemeClr val="tx1"/>
            </a:solidFill>
            <a:miter lim="800000"/>
            <a:headEnd/>
            <a:tailEnd/>
          </a:ln>
        </p:spPr>
        <p:txBody>
          <a:bodyPr lIns="90488" tIns="44450" rIns="90488" bIns="44450"/>
          <a:lstStyle/>
          <a:p>
            <a:pPr marL="342900" indent="-342900" algn="l"/>
            <a:r>
              <a:rPr lang="en-US" sz="1300" b="1">
                <a:solidFill>
                  <a:srgbClr val="660033"/>
                </a:solidFill>
                <a:latin typeface="Courier New" pitchFamily="49" charset="0"/>
              </a:rPr>
              <a:t>package </a:t>
            </a:r>
            <a:r>
              <a:rPr lang="en-US" sz="1300" b="1">
                <a:latin typeface="Courier New" pitchFamily="49" charset="0"/>
              </a:rPr>
              <a:t>sef.module3.sample;</a:t>
            </a:r>
          </a:p>
          <a:p>
            <a:pPr marL="342900" indent="-342900" algn="l"/>
            <a:endParaRPr lang="en-US" sz="1300" b="1">
              <a:latin typeface="Courier New" pitchFamily="49" charset="0"/>
            </a:endParaRPr>
          </a:p>
          <a:p>
            <a:pPr marL="342900" indent="-342900" algn="l"/>
            <a:r>
              <a:rPr lang="en-US" sz="1300" b="1">
                <a:solidFill>
                  <a:srgbClr val="660033"/>
                </a:solidFill>
                <a:latin typeface="Courier New" pitchFamily="49" charset="0"/>
              </a:rPr>
              <a:t>public class</a:t>
            </a:r>
            <a:r>
              <a:rPr lang="en-US" sz="1300" b="1">
                <a:latin typeface="Courier New" pitchFamily="49" charset="0"/>
              </a:rPr>
              <a:t> MethodSample</a:t>
            </a:r>
            <a:r>
              <a:rPr lang="en-US" sz="1300" b="1">
                <a:solidFill>
                  <a:srgbClr val="339933"/>
                </a:solidFill>
                <a:latin typeface="Courier New" pitchFamily="49" charset="0"/>
              </a:rPr>
              <a:t> </a:t>
            </a:r>
            <a:r>
              <a:rPr lang="en-US" sz="1300" b="1">
                <a:latin typeface="Courier New" pitchFamily="49" charset="0"/>
              </a:rPr>
              <a:t>{</a:t>
            </a:r>
          </a:p>
          <a:p>
            <a:pPr marL="342900" indent="-342900" algn="l"/>
            <a:r>
              <a:rPr lang="en-US" sz="1300" b="1">
                <a:latin typeface="Courier New" pitchFamily="49" charset="0"/>
              </a:rPr>
              <a:t>	</a:t>
            </a:r>
          </a:p>
          <a:p>
            <a:pPr marL="342900" indent="-342900" algn="l"/>
            <a:r>
              <a:rPr lang="en-US" sz="1300" b="1">
                <a:latin typeface="Courier New" pitchFamily="49" charset="0"/>
              </a:rPr>
              <a:t>	public void greet(){</a:t>
            </a:r>
          </a:p>
          <a:p>
            <a:pPr marL="342900" indent="-342900" algn="l"/>
            <a:r>
              <a:rPr lang="en-US" sz="1300" b="1">
                <a:latin typeface="Courier New" pitchFamily="49" charset="0"/>
              </a:rPr>
              <a:t>		System.out.println(“Hello!”);</a:t>
            </a:r>
          </a:p>
          <a:p>
            <a:pPr marL="342900" indent="-342900" algn="l"/>
            <a:r>
              <a:rPr lang="en-US" sz="1300" b="1">
                <a:latin typeface="Courier New" pitchFamily="49" charset="0"/>
              </a:rPr>
              <a:t>	}</a:t>
            </a:r>
          </a:p>
          <a:p>
            <a:pPr marL="342900" indent="-342900" algn="l"/>
            <a:endParaRPr lang="en-US" sz="1300" b="1">
              <a:latin typeface="Courier New" pitchFamily="49" charset="0"/>
            </a:endParaRPr>
          </a:p>
          <a:p>
            <a:pPr marL="342900" indent="-342900" algn="l"/>
            <a:r>
              <a:rPr lang="en-US" sz="1300" b="1">
                <a:latin typeface="Courier New" pitchFamily="49" charset="0"/>
              </a:rPr>
              <a:t>	public static void greet(String name){</a:t>
            </a:r>
          </a:p>
          <a:p>
            <a:pPr marL="342900" indent="-342900" algn="l"/>
            <a:r>
              <a:rPr lang="en-US" sz="1300" b="1">
                <a:latin typeface="Courier New" pitchFamily="49" charset="0"/>
              </a:rPr>
              <a:t>		System.out.println(“Hello “ + name + “!”);</a:t>
            </a:r>
          </a:p>
          <a:p>
            <a:pPr marL="342900" indent="-342900" algn="l"/>
            <a:r>
              <a:rPr lang="en-US" sz="1300" b="1">
                <a:latin typeface="Courier New" pitchFamily="49" charset="0"/>
              </a:rPr>
              <a:t>	}</a:t>
            </a:r>
          </a:p>
          <a:p>
            <a:pPr marL="342900" indent="-342900" algn="l"/>
            <a:endParaRPr lang="en-US" sz="1300" b="1">
              <a:latin typeface="Courier New" pitchFamily="49" charset="0"/>
            </a:endParaRPr>
          </a:p>
          <a:p>
            <a:pPr marL="342900" indent="-342900" algn="l"/>
            <a:r>
              <a:rPr lang="en-US" sz="1300" b="1">
                <a:latin typeface="Courier New" pitchFamily="49" charset="0"/>
              </a:rPr>
              <a:t>	public int sum(int x, int y) {</a:t>
            </a:r>
          </a:p>
          <a:p>
            <a:pPr marL="342900" indent="-342900" algn="l"/>
            <a:r>
              <a:rPr lang="en-US" sz="1300" b="1">
                <a:latin typeface="Courier New" pitchFamily="49" charset="0"/>
              </a:rPr>
              <a:t>		return x + y;</a:t>
            </a:r>
          </a:p>
          <a:p>
            <a:pPr marL="342900" indent="-342900" algn="l"/>
            <a:r>
              <a:rPr lang="en-US" sz="1300" b="1">
                <a:latin typeface="Courier New" pitchFamily="49" charset="0"/>
              </a:rPr>
              <a:t>	}</a:t>
            </a:r>
          </a:p>
          <a:p>
            <a:pPr marL="342900" indent="-342900" algn="l"/>
            <a:r>
              <a:rPr lang="en-US" sz="1300" b="1">
                <a:latin typeface="Courier New" pitchFamily="49" charset="0"/>
              </a:rPr>
              <a:t>}</a:t>
            </a:r>
          </a:p>
          <a:p>
            <a:pPr marL="342900" indent="-342900" algn="l"/>
            <a:endParaRPr lang="en-US" sz="1300" b="1">
              <a:latin typeface="Courier New" pitchFamily="49" charset="0"/>
            </a:endParaRPr>
          </a:p>
        </p:txBody>
      </p:sp>
      <p:sp>
        <p:nvSpPr>
          <p:cNvPr id="57352" name="AutoShape 7"/>
          <p:cNvSpPr>
            <a:spLocks/>
          </p:cNvSpPr>
          <p:nvPr/>
        </p:nvSpPr>
        <p:spPr bwMode="auto">
          <a:xfrm>
            <a:off x="342900" y="1709738"/>
            <a:ext cx="2284413" cy="1292225"/>
          </a:xfrm>
          <a:prstGeom prst="accentBorderCallout2">
            <a:avLst>
              <a:gd name="adj1" fmla="val 8847"/>
              <a:gd name="adj2" fmla="val 103338"/>
              <a:gd name="adj3" fmla="val 8847"/>
              <a:gd name="adj4" fmla="val 113690"/>
              <a:gd name="adj5" fmla="val 71009"/>
              <a:gd name="adj6" fmla="val 125366"/>
            </a:avLst>
          </a:prstGeom>
          <a:solidFill>
            <a:srgbClr val="F7FBFF"/>
          </a:solidFill>
          <a:ln w="9525" algn="ctr">
            <a:solidFill>
              <a:srgbClr val="A6ADC4"/>
            </a:solidFill>
            <a:miter lim="800000"/>
            <a:headEnd/>
            <a:tailEnd/>
          </a:ln>
        </p:spPr>
        <p:txBody>
          <a:bodyPr/>
          <a:lstStyle/>
          <a:p>
            <a:pPr algn="l">
              <a:lnSpc>
                <a:spcPct val="100000"/>
              </a:lnSpc>
              <a:spcBef>
                <a:spcPct val="50000"/>
              </a:spcBef>
              <a:buClrTx/>
            </a:pPr>
            <a:endParaRPr lang="en-US" sz="1400"/>
          </a:p>
          <a:p>
            <a:pPr algn="l">
              <a:lnSpc>
                <a:spcPct val="100000"/>
              </a:lnSpc>
              <a:spcBef>
                <a:spcPct val="50000"/>
              </a:spcBef>
              <a:buClrTx/>
              <a:buFontTx/>
              <a:buChar char="•"/>
            </a:pPr>
            <a:r>
              <a:rPr lang="en-US" sz="1400"/>
              <a:t> No parameters with a ‘void’ return type.  This means the method does not return any value</a:t>
            </a:r>
          </a:p>
        </p:txBody>
      </p:sp>
      <p:sp>
        <p:nvSpPr>
          <p:cNvPr id="57353" name="AutoShape 8"/>
          <p:cNvSpPr>
            <a:spLocks/>
          </p:cNvSpPr>
          <p:nvPr/>
        </p:nvSpPr>
        <p:spPr bwMode="auto">
          <a:xfrm>
            <a:off x="342900" y="3335338"/>
            <a:ext cx="2284413" cy="3209925"/>
          </a:xfrm>
          <a:prstGeom prst="accentBorderCallout2">
            <a:avLst>
              <a:gd name="adj1" fmla="val 3560"/>
              <a:gd name="adj2" fmla="val 103338"/>
              <a:gd name="adj3" fmla="val 3560"/>
              <a:gd name="adj4" fmla="val 113065"/>
              <a:gd name="adj5" fmla="val -495"/>
              <a:gd name="adj6" fmla="val 125296"/>
            </a:avLst>
          </a:prstGeom>
          <a:solidFill>
            <a:srgbClr val="F7FBFF"/>
          </a:solidFill>
          <a:ln w="9525" algn="ctr">
            <a:solidFill>
              <a:srgbClr val="A6ADC4"/>
            </a:solidFill>
            <a:miter lim="800000"/>
            <a:headEnd/>
            <a:tailEnd/>
          </a:ln>
        </p:spPr>
        <p:txBody>
          <a:bodyPr/>
          <a:lstStyle/>
          <a:p>
            <a:pPr algn="l">
              <a:lnSpc>
                <a:spcPct val="100000"/>
              </a:lnSpc>
              <a:spcBef>
                <a:spcPct val="50000"/>
              </a:spcBef>
              <a:buClrTx/>
            </a:pPr>
            <a:endParaRPr lang="en-US" sz="1400"/>
          </a:p>
          <a:p>
            <a:pPr algn="l">
              <a:lnSpc>
                <a:spcPct val="100000"/>
              </a:lnSpc>
              <a:spcBef>
                <a:spcPct val="50000"/>
              </a:spcBef>
              <a:buClrTx/>
              <a:buFontTx/>
              <a:buChar char="•"/>
            </a:pPr>
            <a:r>
              <a:rPr lang="en-US" sz="1400"/>
              <a:t> You can pass parameters to a method.  These are considered local variables</a:t>
            </a:r>
          </a:p>
          <a:p>
            <a:pPr algn="l">
              <a:lnSpc>
                <a:spcPct val="100000"/>
              </a:lnSpc>
              <a:spcBef>
                <a:spcPct val="50000"/>
              </a:spcBef>
              <a:buClrTx/>
              <a:buFontTx/>
              <a:buChar char="•"/>
            </a:pPr>
            <a:r>
              <a:rPr lang="en-US" sz="1400"/>
              <a:t> It has the same name as the previous method, but different parameters</a:t>
            </a:r>
          </a:p>
          <a:p>
            <a:pPr algn="l">
              <a:lnSpc>
                <a:spcPct val="100000"/>
              </a:lnSpc>
              <a:spcBef>
                <a:spcPct val="50000"/>
              </a:spcBef>
              <a:buClrTx/>
              <a:buFontTx/>
              <a:buChar char="•"/>
            </a:pPr>
            <a:r>
              <a:rPr lang="en-US" sz="1400"/>
              <a:t>Note a ‘static’ modifier.  This means this method is a class method and can be called without an object reference</a:t>
            </a:r>
          </a:p>
        </p:txBody>
      </p:sp>
      <p:sp>
        <p:nvSpPr>
          <p:cNvPr id="57354" name="AutoShape 9"/>
          <p:cNvSpPr>
            <a:spLocks/>
          </p:cNvSpPr>
          <p:nvPr/>
        </p:nvSpPr>
        <p:spPr bwMode="auto">
          <a:xfrm>
            <a:off x="5972175" y="4727575"/>
            <a:ext cx="2759075" cy="1509713"/>
          </a:xfrm>
          <a:prstGeom prst="accentBorderCallout2">
            <a:avLst>
              <a:gd name="adj1" fmla="val 7569"/>
              <a:gd name="adj2" fmla="val -2764"/>
              <a:gd name="adj3" fmla="val 7569"/>
              <a:gd name="adj4" fmla="val -29000"/>
              <a:gd name="adj5" fmla="val -11463"/>
              <a:gd name="adj6" fmla="val -53912"/>
            </a:avLst>
          </a:prstGeom>
          <a:solidFill>
            <a:srgbClr val="F7FBFF"/>
          </a:solidFill>
          <a:ln w="9525" algn="ctr">
            <a:solidFill>
              <a:srgbClr val="A6ADC4"/>
            </a:solidFill>
            <a:miter lim="800000"/>
            <a:headEnd/>
            <a:tailEnd/>
          </a:ln>
        </p:spPr>
        <p:txBody>
          <a:bodyPr/>
          <a:lstStyle/>
          <a:p>
            <a:pPr algn="l">
              <a:lnSpc>
                <a:spcPct val="100000"/>
              </a:lnSpc>
              <a:spcBef>
                <a:spcPct val="50000"/>
              </a:spcBef>
              <a:buClrTx/>
              <a:buFontTx/>
              <a:buChar char="•"/>
            </a:pPr>
            <a:endParaRPr lang="en-US" sz="1400"/>
          </a:p>
          <a:p>
            <a:pPr algn="l">
              <a:lnSpc>
                <a:spcPct val="100000"/>
              </a:lnSpc>
              <a:spcBef>
                <a:spcPct val="50000"/>
              </a:spcBef>
              <a:buClrTx/>
              <a:buFontTx/>
              <a:buChar char="•"/>
            </a:pPr>
            <a:r>
              <a:rPr lang="en-US" sz="1400"/>
              <a:t>This method has a </a:t>
            </a:r>
            <a:r>
              <a:rPr lang="en-US" sz="1400" i="1"/>
              <a:t>int </a:t>
            </a:r>
            <a:r>
              <a:rPr lang="en-US" sz="1400"/>
              <a:t>return type.  This requires the method to have  a ‘return’ statement that returns an integer value.</a:t>
            </a:r>
          </a:p>
        </p:txBody>
      </p:sp>
      <p:sp>
        <p:nvSpPr>
          <p:cNvPr id="57355" name="Text Box 10"/>
          <p:cNvSpPr txBox="1">
            <a:spLocks noChangeArrowheads="1"/>
          </p:cNvSpPr>
          <p:nvPr/>
        </p:nvSpPr>
        <p:spPr bwMode="auto">
          <a:xfrm>
            <a:off x="558800" y="1536700"/>
            <a:ext cx="182245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greet()</a:t>
            </a:r>
          </a:p>
        </p:txBody>
      </p:sp>
      <p:sp>
        <p:nvSpPr>
          <p:cNvPr id="57356" name="Text Box 11"/>
          <p:cNvSpPr txBox="1">
            <a:spLocks noChangeArrowheads="1"/>
          </p:cNvSpPr>
          <p:nvPr/>
        </p:nvSpPr>
        <p:spPr bwMode="auto">
          <a:xfrm>
            <a:off x="596900" y="3162300"/>
            <a:ext cx="182245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greet(String)</a:t>
            </a:r>
          </a:p>
        </p:txBody>
      </p:sp>
      <p:sp>
        <p:nvSpPr>
          <p:cNvPr id="57357" name="Text Box 12"/>
          <p:cNvSpPr txBox="1">
            <a:spLocks noChangeArrowheads="1"/>
          </p:cNvSpPr>
          <p:nvPr/>
        </p:nvSpPr>
        <p:spPr bwMode="auto">
          <a:xfrm>
            <a:off x="6410325" y="4527550"/>
            <a:ext cx="182245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thirdMethod</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5777E021-8577-428F-967F-433A2336D246}" type="slidenum">
              <a:rPr lang="en-US"/>
              <a:pPr algn="r" eaLnBrk="0" hangingPunct="0">
                <a:spcBef>
                  <a:spcPct val="0"/>
                </a:spcBef>
                <a:buClrTx/>
              </a:pPr>
              <a:t>61</a:t>
            </a:fld>
            <a:endParaRPr lang="en-US"/>
          </a:p>
        </p:txBody>
      </p:sp>
      <p:sp>
        <p:nvSpPr>
          <p:cNvPr id="58371" name="Rectangle 2"/>
          <p:cNvSpPr>
            <a:spLocks noGrp="1" noChangeArrowheads="1"/>
          </p:cNvSpPr>
          <p:nvPr>
            <p:ph type="title" idx="4294967295"/>
          </p:nvPr>
        </p:nvSpPr>
        <p:spPr/>
        <p:txBody>
          <a:bodyPr/>
          <a:lstStyle/>
          <a:p>
            <a:pPr eaLnBrk="1" hangingPunct="1"/>
            <a:r>
              <a:rPr lang="en-US" smtClean="0"/>
              <a:t>Calling Methods</a:t>
            </a:r>
          </a:p>
        </p:txBody>
      </p:sp>
      <p:sp>
        <p:nvSpPr>
          <p:cNvPr id="58372" name="Rectangle 3"/>
          <p:cNvSpPr>
            <a:spLocks noGrp="1" noChangeArrowheads="1"/>
          </p:cNvSpPr>
          <p:nvPr>
            <p:ph type="body" idx="4294967295"/>
          </p:nvPr>
        </p:nvSpPr>
        <p:spPr/>
        <p:txBody>
          <a:bodyPr lIns="90488" tIns="44450" rIns="90488" bIns="44450">
            <a:normAutofit fontScale="85000" lnSpcReduction="20000"/>
          </a:bodyPr>
          <a:lstStyle/>
          <a:p>
            <a:pPr eaLnBrk="1" hangingPunct="1"/>
            <a:r>
              <a:rPr lang="en-US" smtClean="0"/>
              <a:t>To ‘call’ a method, use the method’s name and pass the appropriate number and type of parameters according to the method’s signature.</a:t>
            </a:r>
          </a:p>
          <a:p>
            <a:pPr eaLnBrk="1" hangingPunct="1"/>
            <a:r>
              <a:rPr lang="en-US" smtClean="0"/>
              <a:t>When calling a method, flow control will ‘jump’ to that method.</a:t>
            </a:r>
          </a:p>
          <a:p>
            <a:pPr eaLnBrk="1" hangingPunct="1"/>
            <a:r>
              <a:rPr lang="en-US" smtClean="0"/>
              <a:t>When the method finishes, flow control will return to the point where the method was called.</a:t>
            </a:r>
          </a:p>
          <a:p>
            <a:pPr eaLnBrk="1" hangingPunct="1"/>
            <a:r>
              <a:rPr lang="en-US" smtClean="0"/>
              <a:t>Instance methods are attached to an instance of an object.  These will need to be called through an object reference.</a:t>
            </a:r>
          </a:p>
          <a:p>
            <a:pPr eaLnBrk="1" hangingPunct="1"/>
            <a:r>
              <a:rPr lang="en-US" smtClean="0"/>
              <a:t>Static methods are attached to a class, and can be called via its class name.</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F4F76AEB-0F95-4CCA-AE0F-BE9685000CBD}" type="slidenum">
              <a:rPr lang="en-US"/>
              <a:pPr algn="r" eaLnBrk="0" hangingPunct="0">
                <a:spcBef>
                  <a:spcPct val="0"/>
                </a:spcBef>
                <a:buClrTx/>
              </a:pPr>
              <a:t>62</a:t>
            </a:fld>
            <a:endParaRPr lang="en-US"/>
          </a:p>
        </p:txBody>
      </p:sp>
      <p:sp>
        <p:nvSpPr>
          <p:cNvPr id="59395" name="Rectangle 2"/>
          <p:cNvSpPr>
            <a:spLocks noGrp="1" noChangeArrowheads="1"/>
          </p:cNvSpPr>
          <p:nvPr>
            <p:ph type="title" idx="4294967295"/>
          </p:nvPr>
        </p:nvSpPr>
        <p:spPr/>
        <p:txBody>
          <a:bodyPr/>
          <a:lstStyle/>
          <a:p>
            <a:pPr eaLnBrk="1" hangingPunct="1"/>
            <a:r>
              <a:rPr lang="en-US" smtClean="0"/>
              <a:t>Parameter Passing</a:t>
            </a:r>
          </a:p>
        </p:txBody>
      </p:sp>
      <p:sp>
        <p:nvSpPr>
          <p:cNvPr id="59396" name="Rectangle 3"/>
          <p:cNvSpPr>
            <a:spLocks noGrp="1" noChangeArrowheads="1"/>
          </p:cNvSpPr>
          <p:nvPr>
            <p:ph type="body" idx="4294967295"/>
          </p:nvPr>
        </p:nvSpPr>
        <p:spPr/>
        <p:txBody>
          <a:bodyPr lIns="90488" tIns="44450" rIns="90488" bIns="44450"/>
          <a:lstStyle/>
          <a:p>
            <a:pPr eaLnBrk="1" hangingPunct="1">
              <a:lnSpc>
                <a:spcPct val="90000"/>
              </a:lnSpc>
            </a:pPr>
            <a:r>
              <a:rPr lang="en-US" sz="2000" smtClean="0"/>
              <a:t>Parameters in Java are Passed By Value </a:t>
            </a:r>
          </a:p>
          <a:p>
            <a:pPr eaLnBrk="1" hangingPunct="1">
              <a:lnSpc>
                <a:spcPct val="90000"/>
              </a:lnSpc>
            </a:pPr>
            <a:endParaRPr lang="en-US" sz="2000" smtClean="0"/>
          </a:p>
          <a:p>
            <a:pPr lvl="1" eaLnBrk="1" hangingPunct="1">
              <a:lnSpc>
                <a:spcPct val="90000"/>
              </a:lnSpc>
            </a:pPr>
            <a:r>
              <a:rPr lang="en-US" sz="1800" smtClean="0"/>
              <a:t>Passing Primitive Data Type Arguments</a:t>
            </a:r>
          </a:p>
          <a:p>
            <a:pPr lvl="2" eaLnBrk="1" hangingPunct="1">
              <a:lnSpc>
                <a:spcPct val="90000"/>
              </a:lnSpc>
            </a:pPr>
            <a:r>
              <a:rPr lang="en-US" sz="1600" smtClean="0"/>
              <a:t>A copy of the value is passed to the method.</a:t>
            </a:r>
          </a:p>
          <a:p>
            <a:pPr lvl="2" eaLnBrk="1" hangingPunct="1">
              <a:lnSpc>
                <a:spcPct val="90000"/>
              </a:lnSpc>
            </a:pPr>
            <a:r>
              <a:rPr lang="en-US" sz="1600" smtClean="0"/>
              <a:t>Any changes to the value exists only within the scope of the method. </a:t>
            </a:r>
          </a:p>
          <a:p>
            <a:pPr lvl="2" eaLnBrk="1" hangingPunct="1">
              <a:lnSpc>
                <a:spcPct val="90000"/>
              </a:lnSpc>
            </a:pPr>
            <a:r>
              <a:rPr lang="en-US" sz="1600" smtClean="0"/>
              <a:t>When the method returns, any changes to the value are lost.  The original value remains.</a:t>
            </a:r>
          </a:p>
          <a:p>
            <a:pPr lvl="2" eaLnBrk="1" hangingPunct="1">
              <a:lnSpc>
                <a:spcPct val="90000"/>
              </a:lnSpc>
            </a:pPr>
            <a:endParaRPr lang="en-US" sz="1600" smtClean="0"/>
          </a:p>
          <a:p>
            <a:pPr lvl="1" eaLnBrk="1" hangingPunct="1">
              <a:lnSpc>
                <a:spcPct val="90000"/>
              </a:lnSpc>
            </a:pPr>
            <a:r>
              <a:rPr lang="en-US" sz="1800" smtClean="0"/>
              <a:t>Passing Reference Data Type Arguments</a:t>
            </a:r>
          </a:p>
          <a:p>
            <a:pPr lvl="2" eaLnBrk="1" hangingPunct="1">
              <a:lnSpc>
                <a:spcPct val="90000"/>
              </a:lnSpc>
            </a:pPr>
            <a:r>
              <a:rPr lang="en-US" sz="1600" smtClean="0"/>
              <a:t>A copy of the object’s reference’s value is being passed.</a:t>
            </a:r>
          </a:p>
          <a:p>
            <a:pPr lvl="2" eaLnBrk="1" hangingPunct="1">
              <a:lnSpc>
                <a:spcPct val="90000"/>
              </a:lnSpc>
            </a:pPr>
            <a:r>
              <a:rPr lang="en-US" sz="1600" smtClean="0"/>
              <a:t>The values of the object's fields can be changed inside the method, if they have the proper access level. </a:t>
            </a:r>
          </a:p>
          <a:p>
            <a:pPr lvl="2" eaLnBrk="1" hangingPunct="1">
              <a:lnSpc>
                <a:spcPct val="90000"/>
              </a:lnSpc>
            </a:pPr>
            <a:r>
              <a:rPr lang="en-US" sz="1600" smtClean="0"/>
              <a:t>When the method returns, the passed-in reference still references the same object as before.  However, the changes in the object’s fields will be retained.</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A50BF1A3-B91A-45DE-9DBD-FEE13DB4EABF}" type="slidenum">
              <a:rPr lang="en-US"/>
              <a:pPr algn="r" eaLnBrk="0" hangingPunct="0">
                <a:spcBef>
                  <a:spcPct val="0"/>
                </a:spcBef>
                <a:buClrTx/>
              </a:pPr>
              <a:t>63</a:t>
            </a:fld>
            <a:endParaRPr lang="en-US"/>
          </a:p>
        </p:txBody>
      </p:sp>
      <p:sp>
        <p:nvSpPr>
          <p:cNvPr id="60419" name="Rectangle 2"/>
          <p:cNvSpPr>
            <a:spLocks noChangeArrowheads="1"/>
          </p:cNvSpPr>
          <p:nvPr/>
        </p:nvSpPr>
        <p:spPr bwMode="auto">
          <a:xfrm>
            <a:off x="3222625" y="3859213"/>
            <a:ext cx="5672138" cy="668337"/>
          </a:xfrm>
          <a:prstGeom prst="rect">
            <a:avLst/>
          </a:prstGeom>
          <a:solidFill>
            <a:srgbClr val="C0C0C0">
              <a:alpha val="50195"/>
            </a:srgbClr>
          </a:solidFill>
          <a:ln w="12700" algn="ctr">
            <a:noFill/>
            <a:miter lim="800000"/>
            <a:headEnd/>
            <a:tailEnd/>
          </a:ln>
        </p:spPr>
        <p:txBody>
          <a:bodyPr wrap="none" lIns="90488" tIns="44450" rIns="90488" bIns="44450" anchor="ctr"/>
          <a:lstStyle/>
          <a:p>
            <a:endParaRPr lang="en-PH"/>
          </a:p>
        </p:txBody>
      </p:sp>
      <p:sp>
        <p:nvSpPr>
          <p:cNvPr id="60420" name="Rectangle 3"/>
          <p:cNvSpPr>
            <a:spLocks noChangeArrowheads="1"/>
          </p:cNvSpPr>
          <p:nvPr/>
        </p:nvSpPr>
        <p:spPr bwMode="auto">
          <a:xfrm>
            <a:off x="3222625" y="3001963"/>
            <a:ext cx="5672138" cy="668337"/>
          </a:xfrm>
          <a:prstGeom prst="rect">
            <a:avLst/>
          </a:prstGeom>
          <a:solidFill>
            <a:srgbClr val="C0C0C0">
              <a:alpha val="50195"/>
            </a:srgbClr>
          </a:solidFill>
          <a:ln w="12700" algn="ctr">
            <a:noFill/>
            <a:miter lim="800000"/>
            <a:headEnd/>
            <a:tailEnd/>
          </a:ln>
        </p:spPr>
        <p:txBody>
          <a:bodyPr wrap="none" lIns="90488" tIns="44450" rIns="90488" bIns="44450" anchor="ctr"/>
          <a:lstStyle/>
          <a:p>
            <a:endParaRPr lang="en-PH"/>
          </a:p>
        </p:txBody>
      </p:sp>
      <p:sp>
        <p:nvSpPr>
          <p:cNvPr id="60421" name="Rectangle 4"/>
          <p:cNvSpPr>
            <a:spLocks noChangeArrowheads="1"/>
          </p:cNvSpPr>
          <p:nvPr/>
        </p:nvSpPr>
        <p:spPr bwMode="auto">
          <a:xfrm>
            <a:off x="3222625" y="2230438"/>
            <a:ext cx="5629275" cy="668337"/>
          </a:xfrm>
          <a:prstGeom prst="rect">
            <a:avLst/>
          </a:prstGeom>
          <a:solidFill>
            <a:srgbClr val="C0C0C0">
              <a:alpha val="50195"/>
            </a:srgbClr>
          </a:solidFill>
          <a:ln w="12700" algn="ctr">
            <a:noFill/>
            <a:miter lim="800000"/>
            <a:headEnd/>
            <a:tailEnd/>
          </a:ln>
        </p:spPr>
        <p:txBody>
          <a:bodyPr wrap="none" lIns="90488" tIns="44450" rIns="90488" bIns="44450" anchor="ctr"/>
          <a:lstStyle/>
          <a:p>
            <a:endParaRPr lang="en-PH"/>
          </a:p>
        </p:txBody>
      </p:sp>
      <p:sp>
        <p:nvSpPr>
          <p:cNvPr id="60422" name="Rectangle 5"/>
          <p:cNvSpPr>
            <a:spLocks noGrp="1" noChangeArrowheads="1"/>
          </p:cNvSpPr>
          <p:nvPr>
            <p:ph type="title" idx="4294967295"/>
          </p:nvPr>
        </p:nvSpPr>
        <p:spPr/>
        <p:txBody>
          <a:bodyPr/>
          <a:lstStyle/>
          <a:p>
            <a:pPr eaLnBrk="1" hangingPunct="1"/>
            <a:r>
              <a:rPr lang="en-US" smtClean="0"/>
              <a:t>Method Declaration</a:t>
            </a:r>
          </a:p>
        </p:txBody>
      </p:sp>
      <p:sp>
        <p:nvSpPr>
          <p:cNvPr id="60423" name="Rectangle 6"/>
          <p:cNvSpPr>
            <a:spLocks noChangeArrowheads="1"/>
          </p:cNvSpPr>
          <p:nvPr/>
        </p:nvSpPr>
        <p:spPr bwMode="auto">
          <a:xfrm>
            <a:off x="2887663" y="1465263"/>
            <a:ext cx="6064250" cy="5080000"/>
          </a:xfrm>
          <a:prstGeom prst="rect">
            <a:avLst/>
          </a:prstGeom>
          <a:noFill/>
          <a:ln w="12700">
            <a:solidFill>
              <a:schemeClr val="tx1"/>
            </a:solidFill>
            <a:miter lim="800000"/>
            <a:headEnd/>
            <a:tailEnd/>
          </a:ln>
        </p:spPr>
        <p:txBody>
          <a:bodyPr lIns="90488" tIns="44450" rIns="90488" bIns="44450"/>
          <a:lstStyle/>
          <a:p>
            <a:pPr marL="342900" indent="-342900" algn="l"/>
            <a:r>
              <a:rPr lang="en-US" sz="1300" b="1">
                <a:solidFill>
                  <a:srgbClr val="660033"/>
                </a:solidFill>
                <a:latin typeface="Courier New" pitchFamily="49" charset="0"/>
              </a:rPr>
              <a:t>package </a:t>
            </a:r>
            <a:r>
              <a:rPr lang="en-US" sz="1300" b="1">
                <a:latin typeface="Courier New" pitchFamily="49" charset="0"/>
              </a:rPr>
              <a:t>sef.module3.sample;</a:t>
            </a:r>
          </a:p>
          <a:p>
            <a:pPr marL="342900" indent="-342900" algn="l"/>
            <a:endParaRPr lang="en-US" sz="1300" b="1">
              <a:latin typeface="Courier New" pitchFamily="49" charset="0"/>
            </a:endParaRPr>
          </a:p>
          <a:p>
            <a:pPr marL="342900" indent="-342900" algn="l"/>
            <a:r>
              <a:rPr lang="en-US" sz="1300" b="1">
                <a:solidFill>
                  <a:srgbClr val="660033"/>
                </a:solidFill>
                <a:latin typeface="Courier New" pitchFamily="49" charset="0"/>
              </a:rPr>
              <a:t>public class</a:t>
            </a:r>
            <a:r>
              <a:rPr lang="en-US" sz="1300" b="1">
                <a:latin typeface="Courier New" pitchFamily="49" charset="0"/>
              </a:rPr>
              <a:t> MethodSample</a:t>
            </a:r>
            <a:r>
              <a:rPr lang="en-US" sz="1300" b="1">
                <a:solidFill>
                  <a:srgbClr val="339933"/>
                </a:solidFill>
                <a:latin typeface="Courier New" pitchFamily="49" charset="0"/>
              </a:rPr>
              <a:t> </a:t>
            </a:r>
            <a:r>
              <a:rPr lang="en-US" sz="1300" b="1">
                <a:latin typeface="Courier New" pitchFamily="49" charset="0"/>
              </a:rPr>
              <a:t>{</a:t>
            </a:r>
          </a:p>
          <a:p>
            <a:pPr marL="342900" indent="-342900" algn="l"/>
            <a:r>
              <a:rPr lang="en-US" sz="1300" b="1">
                <a:latin typeface="Courier New" pitchFamily="49" charset="0"/>
              </a:rPr>
              <a:t>	</a:t>
            </a:r>
          </a:p>
          <a:p>
            <a:pPr marL="342900" indent="-342900" algn="l"/>
            <a:r>
              <a:rPr lang="en-US" sz="1300" b="1">
                <a:latin typeface="Courier New" pitchFamily="49" charset="0"/>
              </a:rPr>
              <a:t>	public void greet(){</a:t>
            </a:r>
          </a:p>
          <a:p>
            <a:pPr marL="342900" indent="-342900" algn="l"/>
            <a:r>
              <a:rPr lang="en-US" sz="1300" b="1">
                <a:latin typeface="Courier New" pitchFamily="49" charset="0"/>
              </a:rPr>
              <a:t>		System.out.println(“Hello!”);</a:t>
            </a:r>
          </a:p>
          <a:p>
            <a:pPr marL="342900" indent="-342900" algn="l"/>
            <a:r>
              <a:rPr lang="en-US" sz="1300" b="1">
                <a:latin typeface="Courier New" pitchFamily="49" charset="0"/>
              </a:rPr>
              <a:t>	}</a:t>
            </a:r>
          </a:p>
          <a:p>
            <a:pPr marL="342900" indent="-342900" algn="l"/>
            <a:endParaRPr lang="en-US" sz="1300" b="1">
              <a:latin typeface="Courier New" pitchFamily="49" charset="0"/>
            </a:endParaRPr>
          </a:p>
          <a:p>
            <a:pPr marL="342900" indent="-342900" algn="l"/>
            <a:r>
              <a:rPr lang="en-US" sz="1300" b="1">
                <a:latin typeface="Courier New" pitchFamily="49" charset="0"/>
              </a:rPr>
              <a:t>	public static void greet(String name){</a:t>
            </a:r>
          </a:p>
          <a:p>
            <a:pPr marL="342900" indent="-342900" algn="l"/>
            <a:r>
              <a:rPr lang="en-US" sz="1300" b="1">
                <a:latin typeface="Courier New" pitchFamily="49" charset="0"/>
              </a:rPr>
              <a:t>		System.out.println(“Hello “ + name + “!”);</a:t>
            </a:r>
          </a:p>
          <a:p>
            <a:pPr marL="342900" indent="-342900" algn="l"/>
            <a:r>
              <a:rPr lang="en-US" sz="1300" b="1">
                <a:latin typeface="Courier New" pitchFamily="49" charset="0"/>
              </a:rPr>
              <a:t>	}</a:t>
            </a:r>
          </a:p>
          <a:p>
            <a:pPr marL="342900" indent="-342900" algn="l"/>
            <a:endParaRPr lang="en-US" sz="1300" b="1">
              <a:latin typeface="Courier New" pitchFamily="49" charset="0"/>
            </a:endParaRPr>
          </a:p>
          <a:p>
            <a:pPr marL="342900" indent="-342900" algn="l"/>
            <a:r>
              <a:rPr lang="en-US" sz="1300" b="1">
                <a:latin typeface="Courier New" pitchFamily="49" charset="0"/>
              </a:rPr>
              <a:t>	public int sum(int x, int y) {</a:t>
            </a:r>
          </a:p>
          <a:p>
            <a:pPr marL="342900" indent="-342900" algn="l"/>
            <a:r>
              <a:rPr lang="en-US" sz="1300" b="1">
                <a:latin typeface="Courier New" pitchFamily="49" charset="0"/>
              </a:rPr>
              <a:t>		return x + y;</a:t>
            </a:r>
          </a:p>
          <a:p>
            <a:pPr marL="342900" indent="-342900" algn="l"/>
            <a:r>
              <a:rPr lang="en-US" sz="1300" b="1">
                <a:latin typeface="Courier New" pitchFamily="49" charset="0"/>
              </a:rPr>
              <a:t>	}</a:t>
            </a:r>
          </a:p>
          <a:p>
            <a:pPr marL="342900" indent="-342900" algn="l"/>
            <a:endParaRPr lang="en-US" sz="1300" b="1">
              <a:latin typeface="Courier New" pitchFamily="49" charset="0"/>
            </a:endParaRPr>
          </a:p>
          <a:p>
            <a:pPr marL="342900" indent="-342900" algn="l"/>
            <a:r>
              <a:rPr lang="en-US" sz="1300" b="1">
                <a:latin typeface="Courier New" pitchFamily="49" charset="0"/>
              </a:rPr>
              <a:t>	public static void main(String arg[]){	</a:t>
            </a:r>
          </a:p>
          <a:p>
            <a:pPr marL="342900" indent="-342900" algn="l"/>
            <a:r>
              <a:rPr lang="en-US" sz="1300" b="1">
                <a:latin typeface="Courier New" pitchFamily="49" charset="0"/>
              </a:rPr>
              <a:t>		MethodSample sample = new MethodSample();</a:t>
            </a:r>
          </a:p>
          <a:p>
            <a:pPr marL="342900" indent="-342900" algn="l"/>
            <a:r>
              <a:rPr lang="en-US" sz="1300" b="1">
                <a:latin typeface="Courier New" pitchFamily="49" charset="0"/>
              </a:rPr>
              <a:t>		sample.greet();</a:t>
            </a:r>
          </a:p>
          <a:p>
            <a:pPr marL="342900" indent="-342900" algn="l"/>
            <a:r>
              <a:rPr lang="en-US" sz="1300" b="1">
                <a:latin typeface="Courier New" pitchFamily="49" charset="0"/>
              </a:rPr>
              <a:t>		greet(“Java Teacher”);</a:t>
            </a:r>
          </a:p>
          <a:p>
            <a:pPr marL="342900" indent="-342900" algn="l"/>
            <a:r>
              <a:rPr lang="en-US" sz="1300" b="1">
                <a:latin typeface="Courier New" pitchFamily="49" charset="0"/>
              </a:rPr>
              <a:t>		MethodSample.greet(“Java Student”);</a:t>
            </a:r>
          </a:p>
          <a:p>
            <a:pPr marL="342900" indent="-342900" algn="l"/>
            <a:r>
              <a:rPr lang="en-US" sz="1300" b="1">
                <a:latin typeface="Courier New" pitchFamily="49" charset="0"/>
              </a:rPr>
              <a:t>		System.out.println(“Sum of 1 and 2 is “ + </a:t>
            </a:r>
          </a:p>
          <a:p>
            <a:pPr marL="342900" indent="-342900" algn="l"/>
            <a:r>
              <a:rPr lang="en-US" sz="1300" b="1">
                <a:latin typeface="Courier New" pitchFamily="49" charset="0"/>
              </a:rPr>
              <a:t>			sample.sum(1, 2));</a:t>
            </a:r>
          </a:p>
          <a:p>
            <a:pPr marL="342900" indent="-342900" algn="l"/>
            <a:r>
              <a:rPr lang="en-US" sz="1300" b="1">
                <a:latin typeface="Courier New" pitchFamily="49" charset="0"/>
              </a:rPr>
              <a:t>	}</a:t>
            </a:r>
          </a:p>
          <a:p>
            <a:pPr marL="342900" indent="-342900" algn="l"/>
            <a:r>
              <a:rPr lang="en-US" sz="1300" b="1">
                <a:latin typeface="Courier New" pitchFamily="49" charset="0"/>
              </a:rPr>
              <a:t>}</a:t>
            </a:r>
          </a:p>
          <a:p>
            <a:pPr marL="342900" indent="-342900" algn="l"/>
            <a:endParaRPr lang="en-US" sz="1300" b="1">
              <a:latin typeface="Courier New" pitchFamily="49" charset="0"/>
            </a:endParaRPr>
          </a:p>
        </p:txBody>
      </p:sp>
      <p:sp>
        <p:nvSpPr>
          <p:cNvPr id="60424" name="AutoShape 8"/>
          <p:cNvSpPr>
            <a:spLocks/>
          </p:cNvSpPr>
          <p:nvPr/>
        </p:nvSpPr>
        <p:spPr bwMode="auto">
          <a:xfrm>
            <a:off x="342900" y="3403600"/>
            <a:ext cx="2284413" cy="561975"/>
          </a:xfrm>
          <a:prstGeom prst="accentBorderCallout2">
            <a:avLst>
              <a:gd name="adj1" fmla="val 20338"/>
              <a:gd name="adj2" fmla="val 103338"/>
              <a:gd name="adj3" fmla="val 20338"/>
              <a:gd name="adj4" fmla="val 126269"/>
              <a:gd name="adj5" fmla="val 311866"/>
              <a:gd name="adj6" fmla="val 155106"/>
            </a:avLst>
          </a:prstGeom>
          <a:solidFill>
            <a:srgbClr val="F7FBFF"/>
          </a:solidFill>
          <a:ln w="9525" algn="ctr">
            <a:solidFill>
              <a:srgbClr val="A6ADC4"/>
            </a:solidFill>
            <a:miter lim="800000"/>
            <a:headEnd/>
            <a:tailEnd/>
          </a:ln>
        </p:spPr>
        <p:txBody>
          <a:bodyPr/>
          <a:lstStyle/>
          <a:p>
            <a:pPr algn="l">
              <a:lnSpc>
                <a:spcPct val="100000"/>
              </a:lnSpc>
              <a:spcBef>
                <a:spcPct val="50000"/>
              </a:spcBef>
              <a:buClrTx/>
              <a:buFontTx/>
              <a:buChar char="•"/>
            </a:pPr>
            <a:r>
              <a:rPr lang="en-US" sz="1400"/>
              <a:t> Call an instance method through its object</a:t>
            </a:r>
          </a:p>
        </p:txBody>
      </p:sp>
      <p:sp>
        <p:nvSpPr>
          <p:cNvPr id="60425" name="AutoShape 13"/>
          <p:cNvSpPr>
            <a:spLocks/>
          </p:cNvSpPr>
          <p:nvPr/>
        </p:nvSpPr>
        <p:spPr bwMode="auto">
          <a:xfrm>
            <a:off x="342900" y="4248150"/>
            <a:ext cx="2284413" cy="846138"/>
          </a:xfrm>
          <a:prstGeom prst="accentBorderCallout2">
            <a:avLst>
              <a:gd name="adj1" fmla="val 13509"/>
              <a:gd name="adj2" fmla="val 103338"/>
              <a:gd name="adj3" fmla="val 13509"/>
              <a:gd name="adj4" fmla="val 125921"/>
              <a:gd name="adj5" fmla="val 145218"/>
              <a:gd name="adj6" fmla="val 154412"/>
            </a:avLst>
          </a:prstGeom>
          <a:solidFill>
            <a:srgbClr val="F7FBFF"/>
          </a:solidFill>
          <a:ln w="9525" algn="ctr">
            <a:solidFill>
              <a:srgbClr val="A6ADC4"/>
            </a:solidFill>
            <a:miter lim="800000"/>
            <a:headEnd/>
            <a:tailEnd/>
          </a:ln>
        </p:spPr>
        <p:txBody>
          <a:bodyPr/>
          <a:lstStyle/>
          <a:p>
            <a:pPr algn="l">
              <a:lnSpc>
                <a:spcPct val="100000"/>
              </a:lnSpc>
              <a:spcBef>
                <a:spcPct val="50000"/>
              </a:spcBef>
              <a:buClrTx/>
            </a:pPr>
            <a:r>
              <a:rPr lang="en-US" sz="1400"/>
              <a:t>Call class methods statically  and pass parameters</a:t>
            </a:r>
          </a:p>
        </p:txBody>
      </p:sp>
      <p:sp>
        <p:nvSpPr>
          <p:cNvPr id="60426" name="AutoShape 14"/>
          <p:cNvSpPr>
            <a:spLocks/>
          </p:cNvSpPr>
          <p:nvPr/>
        </p:nvSpPr>
        <p:spPr bwMode="auto">
          <a:xfrm>
            <a:off x="342900" y="5287963"/>
            <a:ext cx="2284413" cy="808037"/>
          </a:xfrm>
          <a:prstGeom prst="accentBorderCallout2">
            <a:avLst>
              <a:gd name="adj1" fmla="val 14144"/>
              <a:gd name="adj2" fmla="val 103338"/>
              <a:gd name="adj3" fmla="val 14144"/>
              <a:gd name="adj4" fmla="val 124463"/>
              <a:gd name="adj5" fmla="val 51866"/>
              <a:gd name="adj6" fmla="val 151148"/>
            </a:avLst>
          </a:prstGeom>
          <a:solidFill>
            <a:srgbClr val="F7FBFF"/>
          </a:solidFill>
          <a:ln w="9525" algn="ctr">
            <a:solidFill>
              <a:srgbClr val="A6ADC4"/>
            </a:solidFill>
            <a:miter lim="800000"/>
            <a:headEnd/>
            <a:tailEnd/>
          </a:ln>
        </p:spPr>
        <p:txBody>
          <a:bodyPr/>
          <a:lstStyle/>
          <a:p>
            <a:pPr algn="l">
              <a:lnSpc>
                <a:spcPct val="100000"/>
              </a:lnSpc>
              <a:spcBef>
                <a:spcPct val="50000"/>
              </a:spcBef>
              <a:buClrTx/>
            </a:pPr>
            <a:r>
              <a:rPr lang="en-US" sz="1400"/>
              <a:t>Call an instance method that accepts parameters and returns values</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1A87A1F-2E5C-4EC1-8E06-CE58ED210941}" type="slidenum">
              <a:rPr lang="en-US"/>
              <a:pPr algn="r" eaLnBrk="0" hangingPunct="0">
                <a:spcBef>
                  <a:spcPct val="0"/>
                </a:spcBef>
                <a:buClrTx/>
              </a:pPr>
              <a:t>64</a:t>
            </a:fld>
            <a:endParaRPr lang="en-US"/>
          </a:p>
        </p:txBody>
      </p:sp>
      <p:sp>
        <p:nvSpPr>
          <p:cNvPr id="14339" name="Rectangle 2"/>
          <p:cNvSpPr>
            <a:spLocks noGrp="1" noChangeArrowheads="1"/>
          </p:cNvSpPr>
          <p:nvPr>
            <p:ph type="title" idx="4294967295"/>
          </p:nvPr>
        </p:nvSpPr>
        <p:spPr/>
        <p:txBody>
          <a:bodyPr>
            <a:normAutofit fontScale="90000"/>
          </a:bodyPr>
          <a:lstStyle/>
          <a:p>
            <a:pPr eaLnBrk="1" hangingPunct="1"/>
            <a:r>
              <a:rPr lang="en-US" smtClean="0"/>
              <a:t>Overview of Object-Oriented Programming</a:t>
            </a:r>
          </a:p>
        </p:txBody>
      </p:sp>
      <p:sp>
        <p:nvSpPr>
          <p:cNvPr id="14340" name="Rectangle 3"/>
          <p:cNvSpPr>
            <a:spLocks noGrp="1" noChangeArrowheads="1"/>
          </p:cNvSpPr>
          <p:nvPr>
            <p:ph type="body" idx="4294967295"/>
          </p:nvPr>
        </p:nvSpPr>
        <p:spPr/>
        <p:txBody>
          <a:bodyPr lIns="90488" tIns="44450" rIns="90488" bIns="44450">
            <a:normAutofit lnSpcReduction="10000"/>
          </a:bodyPr>
          <a:lstStyle/>
          <a:p>
            <a:pPr eaLnBrk="1" hangingPunct="1"/>
            <a:r>
              <a:rPr lang="en-US" smtClean="0"/>
              <a:t>Object-Oriented Programming is a programming pattern that makes use of objects and their interactions to design and implement applications</a:t>
            </a:r>
          </a:p>
          <a:p>
            <a:pPr eaLnBrk="1" hangingPunct="1"/>
            <a:r>
              <a:rPr lang="en-US" smtClean="0"/>
              <a:t>Objects are entities that serve as the basic building blocks of an object-oriented application</a:t>
            </a:r>
          </a:p>
          <a:p>
            <a:pPr eaLnBrk="1" hangingPunct="1"/>
            <a:r>
              <a:rPr lang="en-US" smtClean="0"/>
              <a:t>An object is a self-contained entity with attributes and behaviors</a:t>
            </a:r>
          </a:p>
          <a:p>
            <a:pPr eaLnBrk="1" hangingPunct="1">
              <a:buFontTx/>
              <a:buNone/>
            </a:pPr>
            <a:endParaRPr lang="en-US" smtClean="0"/>
          </a:p>
          <a:p>
            <a:pPr eaLnBrk="1" hangingPunct="1"/>
            <a:endParaRPr lang="en-US" smtClean="0"/>
          </a:p>
          <a:p>
            <a:pPr eaLnBrk="1" hangingPunct="1"/>
            <a:endParaRPr lang="en-US" smtClean="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sapientMaterial\java\prezi\java101_day1\java101_day1\data\repo\___shapes1.jpg"/>
          <p:cNvPicPr>
            <a:picLocks noChangeAspect="1" noChangeArrowheads="1"/>
          </p:cNvPicPr>
          <p:nvPr/>
        </p:nvPicPr>
        <p:blipFill>
          <a:blip r:embed="rId2"/>
          <a:srcRect/>
          <a:stretch>
            <a:fillRect/>
          </a:stretch>
        </p:blipFill>
        <p:spPr bwMode="auto">
          <a:xfrm>
            <a:off x="1571604" y="714356"/>
            <a:ext cx="4475163" cy="1200150"/>
          </a:xfrm>
          <a:prstGeom prst="rect">
            <a:avLst/>
          </a:prstGeom>
          <a:noFill/>
        </p:spPr>
      </p:pic>
      <p:pic>
        <p:nvPicPr>
          <p:cNvPr id="1029" name="Picture 5" descr="D:\sapientMaterial\java\prezi\java101_day1\java101_day1\data\repo\__codeSnippet6.jpg"/>
          <p:cNvPicPr>
            <a:picLocks noChangeAspect="1" noChangeArrowheads="1"/>
          </p:cNvPicPr>
          <p:nvPr/>
        </p:nvPicPr>
        <p:blipFill>
          <a:blip r:embed="rId3"/>
          <a:srcRect/>
          <a:stretch>
            <a:fillRect/>
          </a:stretch>
        </p:blipFill>
        <p:spPr bwMode="auto">
          <a:xfrm>
            <a:off x="325439" y="2427129"/>
            <a:ext cx="5889636" cy="3589496"/>
          </a:xfrm>
          <a:prstGeom prst="rect">
            <a:avLst/>
          </a:prstGeo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sapientMaterial\java\prezi\java101_day1\java101_day1\data\repo\_codeSnippet3.jpg"/>
          <p:cNvPicPr>
            <a:picLocks noChangeAspect="1" noChangeArrowheads="1"/>
          </p:cNvPicPr>
          <p:nvPr/>
        </p:nvPicPr>
        <p:blipFill>
          <a:blip r:embed="rId2"/>
          <a:srcRect/>
          <a:stretch>
            <a:fillRect/>
          </a:stretch>
        </p:blipFill>
        <p:spPr bwMode="auto">
          <a:xfrm>
            <a:off x="785786" y="549690"/>
            <a:ext cx="5745189" cy="4369974"/>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sapientMaterial\java\prezi\java101_day1\java101_day1\data\repo\_codeSnippet4.jpg"/>
          <p:cNvPicPr>
            <a:picLocks noChangeAspect="1" noChangeArrowheads="1"/>
          </p:cNvPicPr>
          <p:nvPr/>
        </p:nvPicPr>
        <p:blipFill>
          <a:blip r:embed="rId2"/>
          <a:srcRect/>
          <a:stretch>
            <a:fillRect/>
          </a:stretch>
        </p:blipFill>
        <p:spPr bwMode="auto">
          <a:xfrm>
            <a:off x="651356" y="428604"/>
            <a:ext cx="7278230" cy="5569893"/>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sapientMaterial\java\prezi\java101_day1\java101_day1\data\repo\_codeSnippet7.jpg"/>
          <p:cNvPicPr>
            <a:picLocks noChangeAspect="1" noChangeArrowheads="1"/>
          </p:cNvPicPr>
          <p:nvPr/>
        </p:nvPicPr>
        <p:blipFill>
          <a:blip r:embed="rId2"/>
          <a:srcRect/>
          <a:stretch>
            <a:fillRect/>
          </a:stretch>
        </p:blipFill>
        <p:spPr bwMode="auto">
          <a:xfrm>
            <a:off x="1214414" y="491430"/>
            <a:ext cx="7143800" cy="6250148"/>
          </a:xfrm>
          <a:prstGeom prst="rect">
            <a:avLst/>
          </a:prstGeo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3DAF6F4-2B43-4ACE-A3B1-B5A6E5A6885D}" type="slidenum">
              <a:rPr lang="en-US"/>
              <a:pPr algn="r" eaLnBrk="0" hangingPunct="0">
                <a:spcBef>
                  <a:spcPct val="0"/>
                </a:spcBef>
                <a:buClrTx/>
              </a:pPr>
              <a:t>69</a:t>
            </a:fld>
            <a:endParaRPr lang="en-US"/>
          </a:p>
        </p:txBody>
      </p:sp>
      <p:sp>
        <p:nvSpPr>
          <p:cNvPr id="15363" name="Rectangle 2"/>
          <p:cNvSpPr>
            <a:spLocks noGrp="1" noChangeArrowheads="1"/>
          </p:cNvSpPr>
          <p:nvPr>
            <p:ph type="title" idx="4294967295"/>
          </p:nvPr>
        </p:nvSpPr>
        <p:spPr/>
        <p:txBody>
          <a:bodyPr/>
          <a:lstStyle/>
          <a:p>
            <a:pPr eaLnBrk="1" hangingPunct="1"/>
            <a:r>
              <a:rPr lang="en-US" smtClean="0"/>
              <a:t>Classes vs. Instances</a:t>
            </a:r>
          </a:p>
        </p:txBody>
      </p:sp>
      <p:sp>
        <p:nvSpPr>
          <p:cNvPr id="15364" name="Rectangle 3"/>
          <p:cNvSpPr>
            <a:spLocks noGrp="1" noChangeArrowheads="1"/>
          </p:cNvSpPr>
          <p:nvPr>
            <p:ph type="body" idx="4294967295"/>
          </p:nvPr>
        </p:nvSpPr>
        <p:spPr/>
        <p:txBody>
          <a:bodyPr lIns="90488" tIns="44450" rIns="90488" bIns="44450"/>
          <a:lstStyle/>
          <a:p>
            <a:pPr eaLnBrk="1" hangingPunct="1"/>
            <a:r>
              <a:rPr lang="en-US" smtClean="0"/>
              <a:t>A </a:t>
            </a:r>
            <a:r>
              <a:rPr lang="en-US" i="1" smtClean="0"/>
              <a:t>class </a:t>
            </a:r>
            <a:r>
              <a:rPr lang="en-US" smtClean="0"/>
              <a:t>is a template for a specific object.</a:t>
            </a:r>
          </a:p>
          <a:p>
            <a:pPr eaLnBrk="1" hangingPunct="1"/>
            <a:r>
              <a:rPr lang="en-US" smtClean="0"/>
              <a:t>A </a:t>
            </a:r>
            <a:r>
              <a:rPr lang="en-US" i="1" smtClean="0"/>
              <a:t>class</a:t>
            </a:r>
            <a:r>
              <a:rPr lang="en-US" smtClean="0"/>
              <a:t> defines the attributes and methods that all objects belonging to the class have.</a:t>
            </a:r>
          </a:p>
          <a:p>
            <a:pPr eaLnBrk="1" hangingPunct="1"/>
            <a:r>
              <a:rPr lang="en-US" smtClean="0"/>
              <a:t>The attributes and methods of a class are called ‘fields’ or ‘members’.</a:t>
            </a:r>
          </a:p>
          <a:p>
            <a:pPr eaLnBrk="1" hangingPunct="1"/>
            <a:r>
              <a:rPr lang="en-US" smtClean="0"/>
              <a:t>An </a:t>
            </a:r>
            <a:r>
              <a:rPr lang="en-US" i="1" smtClean="0"/>
              <a:t>instance</a:t>
            </a:r>
            <a:r>
              <a:rPr lang="en-US" smtClean="0"/>
              <a:t> refers to an object that is a member of a particular class. All objects that belong to a class are instances of that class.</a:t>
            </a:r>
          </a:p>
          <a:p>
            <a:pPr eaLnBrk="1" hangingPunct="1">
              <a:buFontTx/>
              <a:buNone/>
            </a:pPr>
            <a:endParaRPr lang="en-US" smtClean="0"/>
          </a:p>
          <a:p>
            <a:pPr eaLnBrk="1" hangingPunct="1">
              <a:buFontTx/>
              <a:buNone/>
            </a:pPr>
            <a:endParaRPr lang="en-US" smtClean="0"/>
          </a:p>
          <a:p>
            <a:pPr eaLnBrk="1" hangingPunct="1"/>
            <a:endParaRPr lang="en-US"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8263C42-E53C-4275-A6FB-71085BD7C3B9}" type="slidenum">
              <a:rPr lang="en-US"/>
              <a:pPr algn="r" eaLnBrk="0" hangingPunct="0">
                <a:spcBef>
                  <a:spcPct val="0"/>
                </a:spcBef>
                <a:buClrTx/>
              </a:pPr>
              <a:t>7</a:t>
            </a:fld>
            <a:endParaRPr lang="en-US"/>
          </a:p>
        </p:txBody>
      </p:sp>
      <p:sp>
        <p:nvSpPr>
          <p:cNvPr id="20483" name="Rectangle 2"/>
          <p:cNvSpPr>
            <a:spLocks noGrp="1" noChangeArrowheads="1"/>
          </p:cNvSpPr>
          <p:nvPr>
            <p:ph type="title" idx="4294967295"/>
          </p:nvPr>
        </p:nvSpPr>
        <p:spPr/>
        <p:txBody>
          <a:bodyPr>
            <a:normAutofit fontScale="90000"/>
          </a:bodyPr>
          <a:lstStyle/>
          <a:p>
            <a:pPr eaLnBrk="1" hangingPunct="1"/>
            <a:r>
              <a:rPr lang="en-US" smtClean="0"/>
              <a:t>Integrated Development Environment</a:t>
            </a:r>
          </a:p>
        </p:txBody>
      </p:sp>
      <p:sp>
        <p:nvSpPr>
          <p:cNvPr id="20484" name="Rectangle 3"/>
          <p:cNvSpPr>
            <a:spLocks noGrp="1" noChangeArrowheads="1"/>
          </p:cNvSpPr>
          <p:nvPr>
            <p:ph type="body" idx="4294967295"/>
          </p:nvPr>
        </p:nvSpPr>
        <p:spPr/>
        <p:txBody>
          <a:bodyPr lIns="90488" tIns="44450" rIns="90488" bIns="44450">
            <a:normAutofit fontScale="92500"/>
          </a:bodyPr>
          <a:lstStyle/>
          <a:p>
            <a:pPr eaLnBrk="1" hangingPunct="1"/>
            <a:r>
              <a:rPr lang="en-US" smtClean="0"/>
              <a:t>Java source files are in text format and can be written using any text editor</a:t>
            </a:r>
          </a:p>
          <a:p>
            <a:pPr eaLnBrk="1" hangingPunct="1"/>
            <a:r>
              <a:rPr lang="en-US" smtClean="0"/>
              <a:t>For greater productivity, download and install an Integrated Development Environment (IDE). An IDE:</a:t>
            </a:r>
          </a:p>
          <a:p>
            <a:pPr lvl="1" eaLnBrk="1" hangingPunct="1"/>
            <a:r>
              <a:rPr lang="en-US" smtClean="0"/>
              <a:t>Provide you with a set of tools that assist in developing, testing, and debugging Java applications</a:t>
            </a:r>
          </a:p>
          <a:p>
            <a:pPr lvl="1" eaLnBrk="1" hangingPunct="1"/>
            <a:r>
              <a:rPr lang="en-US" smtClean="0"/>
              <a:t>Popular IDEs are :</a:t>
            </a:r>
          </a:p>
          <a:p>
            <a:pPr lvl="2" eaLnBrk="1" hangingPunct="1"/>
            <a:r>
              <a:rPr lang="en-US" sz="1800" smtClean="0"/>
              <a:t>NetBeans (from http://java.sun.com)</a:t>
            </a:r>
          </a:p>
          <a:p>
            <a:pPr lvl="2" eaLnBrk="1" hangingPunct="1"/>
            <a:r>
              <a:rPr lang="en-US" sz="1800" smtClean="0"/>
              <a:t>Eclipse (</a:t>
            </a:r>
            <a:r>
              <a:rPr lang="en-US" sz="1800" smtClean="0">
                <a:hlinkClick r:id="rId3"/>
              </a:rPr>
              <a:t>http://eclipse.org</a:t>
            </a:r>
            <a:r>
              <a:rPr lang="en-US" sz="1800" smtClean="0"/>
              <a:t>)</a:t>
            </a:r>
          </a:p>
          <a:p>
            <a:pPr lvl="1" eaLnBrk="1" hangingPunct="1">
              <a:buFontTx/>
              <a:buNone/>
            </a:pPr>
            <a:endParaRPr lang="en-US" smtClean="0"/>
          </a:p>
          <a:p>
            <a:pPr eaLnBrk="1" hangingPunct="1"/>
            <a:endParaRPr lang="en-US" smtClean="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ChangeArrowheads="1"/>
          </p:cNvSpPr>
          <p:nvPr/>
        </p:nvSpPr>
        <p:spPr bwMode="auto">
          <a:xfrm>
            <a:off x="457200" y="3789363"/>
            <a:ext cx="8551863" cy="1079500"/>
          </a:xfrm>
          <a:prstGeom prst="rect">
            <a:avLst/>
          </a:prstGeom>
          <a:solidFill>
            <a:srgbClr val="DDDDDD"/>
          </a:solidFill>
          <a:ln w="12700" algn="ctr">
            <a:solidFill>
              <a:schemeClr val="tx1"/>
            </a:solidFill>
            <a:miter lim="800000"/>
            <a:headEnd/>
            <a:tailEnd/>
          </a:ln>
        </p:spPr>
        <p:txBody>
          <a:bodyPr wrap="none" lIns="90488" tIns="44450" rIns="90488" bIns="44450" anchor="ctr"/>
          <a:lstStyle/>
          <a:p>
            <a:endParaRPr lang="en-IN"/>
          </a:p>
        </p:txBody>
      </p:sp>
      <p:sp>
        <p:nvSpPr>
          <p:cNvPr id="16387"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6D4526EA-29A0-47DA-8C8E-E852E3F0A5D3}" type="slidenum">
              <a:rPr lang="en-US"/>
              <a:pPr algn="r" eaLnBrk="0" hangingPunct="0">
                <a:spcBef>
                  <a:spcPct val="0"/>
                </a:spcBef>
                <a:buClrTx/>
              </a:pPr>
              <a:t>70</a:t>
            </a:fld>
            <a:endParaRPr lang="en-US"/>
          </a:p>
        </p:txBody>
      </p:sp>
      <p:sp>
        <p:nvSpPr>
          <p:cNvPr id="16388" name="Rectangle 2"/>
          <p:cNvSpPr>
            <a:spLocks noGrp="1" noChangeArrowheads="1"/>
          </p:cNvSpPr>
          <p:nvPr>
            <p:ph type="title" idx="4294967295"/>
          </p:nvPr>
        </p:nvSpPr>
        <p:spPr/>
        <p:txBody>
          <a:bodyPr>
            <a:normAutofit fontScale="90000"/>
          </a:bodyPr>
          <a:lstStyle/>
          <a:p>
            <a:pPr eaLnBrk="1" hangingPunct="1"/>
            <a:r>
              <a:rPr lang="en-US" smtClean="0"/>
              <a:t>Creating and Manipulating </a:t>
            </a:r>
            <a:br>
              <a:rPr lang="en-US" smtClean="0"/>
            </a:br>
            <a:r>
              <a:rPr lang="en-US" smtClean="0"/>
              <a:t>Instances of a Class</a:t>
            </a:r>
          </a:p>
        </p:txBody>
      </p:sp>
      <p:sp>
        <p:nvSpPr>
          <p:cNvPr id="16389" name="Rectangle 3"/>
          <p:cNvSpPr>
            <a:spLocks noGrp="1" noChangeArrowheads="1"/>
          </p:cNvSpPr>
          <p:nvPr>
            <p:ph type="body" idx="4294967295"/>
          </p:nvPr>
        </p:nvSpPr>
        <p:spPr>
          <a:xfrm>
            <a:off x="311150" y="1447800"/>
            <a:ext cx="8697913" cy="4800600"/>
          </a:xfrm>
        </p:spPr>
        <p:txBody>
          <a:bodyPr lIns="90488" tIns="44450" rIns="90488" bIns="44450">
            <a:normAutofit fontScale="92500"/>
          </a:bodyPr>
          <a:lstStyle/>
          <a:p>
            <a:pPr eaLnBrk="1" hangingPunct="1"/>
            <a:r>
              <a:rPr lang="en-US" smtClean="0"/>
              <a:t>Instances of a class can be created by using the </a:t>
            </a:r>
            <a:r>
              <a:rPr lang="en-US" b="1" smtClean="0">
                <a:solidFill>
                  <a:srgbClr val="A40000"/>
                </a:solidFill>
                <a:latin typeface="Courier New" pitchFamily="49" charset="0"/>
              </a:rPr>
              <a:t>new</a:t>
            </a:r>
            <a:r>
              <a:rPr lang="en-US" smtClean="0"/>
              <a:t> keyword.  This process is called ‘instantiation’.</a:t>
            </a:r>
          </a:p>
          <a:p>
            <a:pPr eaLnBrk="1" hangingPunct="1"/>
            <a:r>
              <a:rPr lang="en-US" smtClean="0"/>
              <a:t>The ‘new’ keyword creates the object based on the specified class and returns a reference to the newly created object.</a:t>
            </a:r>
          </a:p>
          <a:p>
            <a:pPr eaLnBrk="1" hangingPunct="1"/>
            <a:r>
              <a:rPr lang="en-US" smtClean="0"/>
              <a:t>The reference is then received by an appropriate identifier.</a:t>
            </a:r>
          </a:p>
          <a:p>
            <a:pPr eaLnBrk="1" hangingPunct="1">
              <a:buFontTx/>
              <a:buNone/>
            </a:pPr>
            <a:r>
              <a:rPr lang="en-US" sz="2600" smtClean="0"/>
              <a:t>	</a:t>
            </a:r>
          </a:p>
          <a:p>
            <a:pPr eaLnBrk="1" hangingPunct="1">
              <a:buFontTx/>
              <a:buNone/>
            </a:pPr>
            <a:r>
              <a:rPr lang="en-US" sz="2600" smtClean="0"/>
              <a:t>	</a:t>
            </a:r>
            <a:r>
              <a:rPr lang="en-US" sz="1800" b="1" i="1" smtClean="0"/>
              <a:t>&lt;Class Type&gt; &lt;Identifier&gt; = new &lt;Class Type&gt;(&lt;Constructor Parameters&gt;)</a:t>
            </a:r>
          </a:p>
          <a:p>
            <a:pPr eaLnBrk="1" hangingPunct="1">
              <a:buFontTx/>
              <a:buNone/>
            </a:pPr>
            <a:r>
              <a:rPr lang="en-US" sz="1800" b="1" i="1" smtClean="0"/>
              <a:t>	Person him = new Person(“John Doe”, 25, ‘M’);</a:t>
            </a:r>
          </a:p>
          <a:p>
            <a:pPr lvl="2" eaLnBrk="1" hangingPunct="1">
              <a:buFontTx/>
              <a:buNone/>
            </a:pPr>
            <a:endParaRPr lang="en-US" b="1" smtClean="0">
              <a:latin typeface="Courier New" pitchFamily="49" charset="0"/>
            </a:endParaRPr>
          </a:p>
          <a:p>
            <a:pPr lvl="2" eaLnBrk="1" hangingPunct="1">
              <a:buFontTx/>
              <a:buNone/>
            </a:pPr>
            <a:endParaRPr lang="en-US" sz="1500" smtClean="0">
              <a:latin typeface="Courier New" pitchFamily="49" charset="0"/>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5EC033DB-101A-4A2B-AAB6-8DC20BF83F1F}" type="slidenum">
              <a:rPr lang="en-US"/>
              <a:pPr algn="r" eaLnBrk="0" hangingPunct="0">
                <a:spcBef>
                  <a:spcPct val="0"/>
                </a:spcBef>
                <a:buClrTx/>
              </a:pPr>
              <a:t>71</a:t>
            </a:fld>
            <a:endParaRPr lang="en-US"/>
          </a:p>
        </p:txBody>
      </p:sp>
      <p:sp>
        <p:nvSpPr>
          <p:cNvPr id="17411" name="Rectangle 2"/>
          <p:cNvSpPr>
            <a:spLocks noGrp="1" noChangeArrowheads="1"/>
          </p:cNvSpPr>
          <p:nvPr>
            <p:ph type="title" idx="4294967295"/>
          </p:nvPr>
        </p:nvSpPr>
        <p:spPr/>
        <p:txBody>
          <a:bodyPr>
            <a:normAutofit fontScale="90000"/>
          </a:bodyPr>
          <a:lstStyle/>
          <a:p>
            <a:pPr eaLnBrk="1" hangingPunct="1"/>
            <a:r>
              <a:rPr lang="en-US" smtClean="0"/>
              <a:t>Creating and Manipulating </a:t>
            </a:r>
            <a:br>
              <a:rPr lang="en-US" smtClean="0"/>
            </a:br>
            <a:r>
              <a:rPr lang="en-US" smtClean="0"/>
              <a:t>Instances of a Class</a:t>
            </a:r>
          </a:p>
        </p:txBody>
      </p:sp>
      <p:sp>
        <p:nvSpPr>
          <p:cNvPr id="17412" name="Rectangle 5"/>
          <p:cNvSpPr>
            <a:spLocks noChangeArrowheads="1"/>
          </p:cNvSpPr>
          <p:nvPr/>
        </p:nvSpPr>
        <p:spPr bwMode="auto">
          <a:xfrm>
            <a:off x="311150" y="3249613"/>
            <a:ext cx="5268913" cy="1835150"/>
          </a:xfrm>
          <a:prstGeom prst="rect">
            <a:avLst/>
          </a:prstGeom>
          <a:solidFill>
            <a:srgbClr val="DDDDDD"/>
          </a:solidFill>
          <a:ln w="12700" algn="ctr">
            <a:solidFill>
              <a:schemeClr val="tx1"/>
            </a:solidFill>
            <a:miter lim="800000"/>
            <a:headEnd/>
            <a:tailEnd/>
          </a:ln>
        </p:spPr>
        <p:txBody>
          <a:bodyPr wrap="none" lIns="90488" tIns="44450" rIns="90488" bIns="44450" anchor="ctr"/>
          <a:lstStyle/>
          <a:p>
            <a:endParaRPr lang="en-IN"/>
          </a:p>
        </p:txBody>
      </p:sp>
      <p:sp>
        <p:nvSpPr>
          <p:cNvPr id="17413" name="Rectangle 3"/>
          <p:cNvSpPr>
            <a:spLocks noGrp="1" noChangeArrowheads="1"/>
          </p:cNvSpPr>
          <p:nvPr>
            <p:ph type="body" idx="4294967295"/>
          </p:nvPr>
        </p:nvSpPr>
        <p:spPr>
          <a:xfrm>
            <a:off x="311150" y="1447800"/>
            <a:ext cx="8470900" cy="4800600"/>
          </a:xfrm>
        </p:spPr>
        <p:txBody>
          <a:bodyPr lIns="90488" tIns="44450" rIns="90488" bIns="44450">
            <a:normAutofit fontScale="92500" lnSpcReduction="10000"/>
          </a:bodyPr>
          <a:lstStyle/>
          <a:p>
            <a:pPr eaLnBrk="1" hangingPunct="1"/>
            <a:r>
              <a:rPr lang="en-US" smtClean="0"/>
              <a:t>Fields of object instances can be accessed through their identifiers names.</a:t>
            </a:r>
          </a:p>
          <a:p>
            <a:pPr eaLnBrk="1" hangingPunct="1"/>
            <a:r>
              <a:rPr lang="en-US" smtClean="0"/>
              <a:t>Access to member fields and methods is done through the use of the ‘dot’ notation.	</a:t>
            </a:r>
          </a:p>
          <a:p>
            <a:pPr eaLnBrk="1" hangingPunct="1">
              <a:buFontTx/>
              <a:buNone/>
            </a:pPr>
            <a:endParaRPr lang="en-US" smtClean="0"/>
          </a:p>
          <a:p>
            <a:pPr lvl="1" eaLnBrk="1" hangingPunct="1">
              <a:buFontTx/>
              <a:buNone/>
            </a:pPr>
            <a:r>
              <a:rPr lang="en-US" sz="1600" b="1" i="1" smtClean="0"/>
              <a:t>&lt;reference&gt;.&lt;attribute name&gt;</a:t>
            </a:r>
          </a:p>
          <a:p>
            <a:pPr lvl="1" eaLnBrk="1" hangingPunct="1">
              <a:buFontTx/>
              <a:buNone/>
            </a:pPr>
            <a:r>
              <a:rPr lang="en-US" sz="1600" b="1" i="1" smtClean="0"/>
              <a:t>&lt;reference&gt;.&lt;member method&gt;(&lt;parameters&gt;);</a:t>
            </a:r>
          </a:p>
          <a:p>
            <a:pPr lvl="1" eaLnBrk="1" hangingPunct="1">
              <a:buFontTx/>
              <a:buNone/>
            </a:pPr>
            <a:endParaRPr lang="en-US" sz="1600" b="1" i="1" smtClean="0"/>
          </a:p>
          <a:p>
            <a:pPr lvl="1" eaLnBrk="1" hangingPunct="1">
              <a:buFontTx/>
              <a:buNone/>
            </a:pPr>
            <a:r>
              <a:rPr lang="en-US" sz="1600" b="1" i="1" smtClean="0"/>
              <a:t>him.setAge(23)</a:t>
            </a:r>
          </a:p>
          <a:p>
            <a:pPr lvl="1" eaLnBrk="1" hangingPunct="1">
              <a:buFontTx/>
              <a:buNone/>
            </a:pPr>
            <a:r>
              <a:rPr lang="en-US" sz="1600" b="1" i="1" smtClean="0"/>
              <a:t>him.getName();</a:t>
            </a:r>
          </a:p>
          <a:p>
            <a:pPr lvl="1" eaLnBrk="1" hangingPunct="1">
              <a:buFontTx/>
              <a:buNone/>
            </a:pPr>
            <a:endParaRPr lang="en-US" sz="1600" b="1" i="1" smtClean="0"/>
          </a:p>
          <a:p>
            <a:pPr lvl="1" eaLnBrk="1" hangingPunct="1">
              <a:buFontTx/>
              <a:buNone/>
            </a:pPr>
            <a:endParaRPr lang="en-US" sz="1500" i="1" smtClean="0"/>
          </a:p>
          <a:p>
            <a:pPr eaLnBrk="1" hangingPunct="1">
              <a:buFontTx/>
              <a:buNone/>
            </a:pPr>
            <a:r>
              <a:rPr lang="en-US" sz="1800" b="1" smtClean="0"/>
              <a:t>** Refer to the ClassInstanceSample.java and Person.java sample code for examples in all the succeeding sections.</a:t>
            </a:r>
          </a:p>
          <a:p>
            <a:pPr lvl="2" eaLnBrk="1" hangingPunct="1">
              <a:buFontTx/>
              <a:buNone/>
            </a:pPr>
            <a:endParaRPr lang="en-US" b="1" smtClean="0"/>
          </a:p>
          <a:p>
            <a:pPr lvl="2" eaLnBrk="1" hangingPunct="1">
              <a:buFontTx/>
              <a:buNone/>
            </a:pPr>
            <a:endParaRPr lang="en-US" sz="1400" smtClean="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0464BF2-0A4B-4824-A28E-9A3AB3117746}" type="slidenum">
              <a:rPr lang="en-US"/>
              <a:pPr algn="r" eaLnBrk="0" hangingPunct="0">
                <a:spcBef>
                  <a:spcPct val="0"/>
                </a:spcBef>
                <a:buClrTx/>
              </a:pPr>
              <a:t>72</a:t>
            </a:fld>
            <a:endParaRPr lang="en-US"/>
          </a:p>
        </p:txBody>
      </p:sp>
      <p:sp>
        <p:nvSpPr>
          <p:cNvPr id="18435" name="Rectangle 2"/>
          <p:cNvSpPr>
            <a:spLocks noGrp="1" noChangeArrowheads="1"/>
          </p:cNvSpPr>
          <p:nvPr>
            <p:ph type="title" idx="4294967295"/>
          </p:nvPr>
        </p:nvSpPr>
        <p:spPr/>
        <p:txBody>
          <a:bodyPr/>
          <a:lstStyle/>
          <a:p>
            <a:pPr eaLnBrk="1" hangingPunct="1"/>
            <a:r>
              <a:rPr lang="en-US" smtClean="0"/>
              <a:t>Garbage Collection</a:t>
            </a:r>
          </a:p>
        </p:txBody>
      </p:sp>
      <p:sp>
        <p:nvSpPr>
          <p:cNvPr id="18436" name="Rectangle 3"/>
          <p:cNvSpPr>
            <a:spLocks noGrp="1" noChangeArrowheads="1"/>
          </p:cNvSpPr>
          <p:nvPr>
            <p:ph type="body" idx="4294967295"/>
          </p:nvPr>
        </p:nvSpPr>
        <p:spPr/>
        <p:txBody>
          <a:bodyPr lIns="90488" tIns="44450" rIns="90488" bIns="44450">
            <a:normAutofit fontScale="85000" lnSpcReduction="20000"/>
          </a:bodyPr>
          <a:lstStyle/>
          <a:p>
            <a:pPr eaLnBrk="1" hangingPunct="1"/>
            <a:r>
              <a:rPr lang="en-US" smtClean="0"/>
              <a:t>The ‘new’ keyword explicitly allocates resources for an object, but there is no explicit way of telling the system to ‘de-allocate’ an object.</a:t>
            </a:r>
          </a:p>
          <a:p>
            <a:pPr eaLnBrk="1" hangingPunct="1"/>
            <a:r>
              <a:rPr lang="en-US" smtClean="0"/>
              <a:t>Garbage collection is the process of automatically clearing up the memory being used by objects that will no longer be used by the program.</a:t>
            </a:r>
          </a:p>
          <a:p>
            <a:pPr eaLnBrk="1" hangingPunct="1"/>
            <a:r>
              <a:rPr lang="en-US" smtClean="0"/>
              <a:t>Invocation of the garbage collector is automatically determined by the Java Virtual Machine, depending on the need to do so.</a:t>
            </a:r>
          </a:p>
          <a:p>
            <a:pPr eaLnBrk="1" hangingPunct="1"/>
            <a:r>
              <a:rPr lang="en-US" smtClean="0"/>
              <a:t>An application can ‘suggest’ that the system initiate garbage collection using </a:t>
            </a:r>
            <a:r>
              <a:rPr lang="en-US" i="1" smtClean="0"/>
              <a:t>System.gc() or Runtime.getRuntime().gc().</a:t>
            </a:r>
            <a:r>
              <a:rPr lang="en-US" smtClean="0"/>
              <a:t> </a:t>
            </a:r>
          </a:p>
          <a:p>
            <a:pPr eaLnBrk="1" hangingPunct="1"/>
            <a:endParaRPr lang="en-US" sz="1300" i="1" smtClean="0"/>
          </a:p>
          <a:p>
            <a:pPr eaLnBrk="1" hangingPunct="1"/>
            <a:endParaRPr lang="en-US" smtClean="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5ED9F647-E30A-4C46-B03E-CCC9BEEB14A2}" type="slidenum">
              <a:rPr lang="en-US"/>
              <a:pPr algn="r" eaLnBrk="0" hangingPunct="0">
                <a:spcBef>
                  <a:spcPct val="0"/>
                </a:spcBef>
                <a:buClrTx/>
              </a:pPr>
              <a:t>73</a:t>
            </a:fld>
            <a:endParaRPr lang="en-US"/>
          </a:p>
        </p:txBody>
      </p:sp>
      <p:sp>
        <p:nvSpPr>
          <p:cNvPr id="19459" name="Rectangle 2"/>
          <p:cNvSpPr>
            <a:spLocks noGrp="1" noChangeArrowheads="1"/>
          </p:cNvSpPr>
          <p:nvPr>
            <p:ph type="title" idx="4294967295"/>
          </p:nvPr>
        </p:nvSpPr>
        <p:spPr/>
        <p:txBody>
          <a:bodyPr/>
          <a:lstStyle/>
          <a:p>
            <a:pPr eaLnBrk="1" hangingPunct="1"/>
            <a:r>
              <a:rPr lang="en-US" smtClean="0"/>
              <a:t>Garbage Collection</a:t>
            </a:r>
          </a:p>
        </p:txBody>
      </p:sp>
      <p:sp>
        <p:nvSpPr>
          <p:cNvPr id="19460" name="Rectangle 3"/>
          <p:cNvSpPr>
            <a:spLocks noGrp="1" noChangeArrowheads="1"/>
          </p:cNvSpPr>
          <p:nvPr>
            <p:ph type="body" idx="4294967295"/>
          </p:nvPr>
        </p:nvSpPr>
        <p:spPr/>
        <p:txBody>
          <a:bodyPr lIns="90488" tIns="44450" rIns="90488" bIns="44450">
            <a:normAutofit lnSpcReduction="10000"/>
          </a:bodyPr>
          <a:lstStyle/>
          <a:p>
            <a:r>
              <a:rPr lang="en-US" smtClean="0"/>
              <a:t>Garbage collection is used by Java to:</a:t>
            </a:r>
          </a:p>
          <a:p>
            <a:pPr lvl="1"/>
            <a:r>
              <a:rPr lang="en-US" smtClean="0"/>
              <a:t>Recover resources (particularly memory) that are much needed by an application.</a:t>
            </a:r>
          </a:p>
          <a:p>
            <a:pPr lvl="1"/>
            <a:r>
              <a:rPr lang="en-US" smtClean="0"/>
              <a:t>Avoid dangling pointers.</a:t>
            </a:r>
          </a:p>
          <a:p>
            <a:pPr lvl="1"/>
            <a:r>
              <a:rPr lang="en-US" smtClean="0"/>
              <a:t>Ensure program integrity.</a:t>
            </a:r>
          </a:p>
          <a:p>
            <a:r>
              <a:rPr lang="en-US" smtClean="0"/>
              <a:t>Dangling pointers are the occurrence of having variables or references pointing to objects in memory that are not of the appropriate type or value.</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A6EDFE5B-A800-40C6-BF7A-317BEFB4208C}" type="slidenum">
              <a:rPr lang="en-US"/>
              <a:pPr algn="r" eaLnBrk="0" hangingPunct="0">
                <a:spcBef>
                  <a:spcPct val="0"/>
                </a:spcBef>
                <a:buClrTx/>
              </a:pPr>
              <a:t>74</a:t>
            </a:fld>
            <a:endParaRPr lang="en-US"/>
          </a:p>
        </p:txBody>
      </p:sp>
      <p:sp>
        <p:nvSpPr>
          <p:cNvPr id="20483" name="Rectangle 2"/>
          <p:cNvSpPr>
            <a:spLocks noGrp="1" noChangeArrowheads="1"/>
          </p:cNvSpPr>
          <p:nvPr>
            <p:ph type="title" idx="4294967295"/>
          </p:nvPr>
        </p:nvSpPr>
        <p:spPr/>
        <p:txBody>
          <a:bodyPr/>
          <a:lstStyle/>
          <a:p>
            <a:pPr eaLnBrk="1" hangingPunct="1"/>
            <a:r>
              <a:rPr lang="en-US" smtClean="0"/>
              <a:t>Garbage Collection</a:t>
            </a:r>
          </a:p>
        </p:txBody>
      </p:sp>
      <p:sp>
        <p:nvSpPr>
          <p:cNvPr id="20484" name="Rectangle 3"/>
          <p:cNvSpPr>
            <a:spLocks noGrp="1" noChangeArrowheads="1"/>
          </p:cNvSpPr>
          <p:nvPr>
            <p:ph type="body" idx="4294967295"/>
          </p:nvPr>
        </p:nvSpPr>
        <p:spPr/>
        <p:txBody>
          <a:bodyPr lIns="90488" tIns="44450" rIns="90488" bIns="44450">
            <a:normAutofit fontScale="92500" lnSpcReduction="20000"/>
          </a:bodyPr>
          <a:lstStyle/>
          <a:p>
            <a:pPr eaLnBrk="1" hangingPunct="1"/>
            <a:r>
              <a:rPr lang="en-US" smtClean="0"/>
              <a:t>Objects are safe from garbage collection if there is at least one reference variable that refers to the object</a:t>
            </a:r>
          </a:p>
          <a:p>
            <a:pPr lvl="1" eaLnBrk="1" hangingPunct="1">
              <a:buFontTx/>
              <a:buNone/>
            </a:pPr>
            <a:endParaRPr lang="en-US" sz="1200" smtClean="0">
              <a:latin typeface="Courier New" pitchFamily="49" charset="0"/>
            </a:endParaRPr>
          </a:p>
          <a:p>
            <a:pPr lvl="1" eaLnBrk="1" hangingPunct="1">
              <a:buFontTx/>
              <a:buNone/>
            </a:pPr>
            <a:r>
              <a:rPr lang="en-US" sz="1500" i="1" smtClean="0"/>
              <a:t>Person him = new Person();</a:t>
            </a:r>
          </a:p>
          <a:p>
            <a:pPr lvl="1" eaLnBrk="1" hangingPunct="1">
              <a:buFontTx/>
              <a:buNone/>
            </a:pPr>
            <a:endParaRPr lang="en-US" sz="1500" i="1" smtClean="0"/>
          </a:p>
          <a:p>
            <a:pPr lvl="1" eaLnBrk="1" hangingPunct="1">
              <a:buFontTx/>
              <a:buNone/>
            </a:pPr>
            <a:endParaRPr lang="en-US" sz="1500" smtClean="0"/>
          </a:p>
          <a:p>
            <a:pPr lvl="1" eaLnBrk="1" hangingPunct="1">
              <a:buFontTx/>
              <a:buNone/>
            </a:pPr>
            <a:endParaRPr lang="en-US" sz="1500" smtClean="0">
              <a:latin typeface="Courier New" pitchFamily="49" charset="0"/>
            </a:endParaRPr>
          </a:p>
          <a:p>
            <a:pPr lvl="1" eaLnBrk="1" hangingPunct="1">
              <a:buFontTx/>
              <a:buNone/>
            </a:pPr>
            <a:endParaRPr lang="en-US" sz="1500" smtClean="0">
              <a:latin typeface="Courier New" pitchFamily="49" charset="0"/>
            </a:endParaRPr>
          </a:p>
          <a:p>
            <a:pPr eaLnBrk="1" hangingPunct="1">
              <a:buFontTx/>
              <a:buNone/>
            </a:pPr>
            <a:endParaRPr lang="en-US" smtClean="0"/>
          </a:p>
          <a:p>
            <a:pPr eaLnBrk="1" hangingPunct="1"/>
            <a:r>
              <a:rPr lang="en-US" smtClean="0"/>
              <a:t>Objects are eligible for garbage collection when there are no more identifiers that refer to the object</a:t>
            </a:r>
            <a:endParaRPr lang="en-US" sz="1500" b="1" smtClean="0">
              <a:latin typeface="Courier New" pitchFamily="49" charset="0"/>
            </a:endParaRPr>
          </a:p>
          <a:p>
            <a:pPr lvl="1" eaLnBrk="1" hangingPunct="1">
              <a:buFontTx/>
              <a:buNone/>
            </a:pPr>
            <a:endParaRPr lang="en-US" sz="1200" i="1" smtClean="0"/>
          </a:p>
          <a:p>
            <a:pPr lvl="1" eaLnBrk="1" hangingPunct="1">
              <a:buFontTx/>
              <a:buNone/>
            </a:pPr>
            <a:r>
              <a:rPr lang="en-US" sz="1500" i="1" smtClean="0"/>
              <a:t>him = null;</a:t>
            </a:r>
            <a:endParaRPr lang="en-US" sz="1500" smtClean="0"/>
          </a:p>
        </p:txBody>
      </p:sp>
      <p:sp>
        <p:nvSpPr>
          <p:cNvPr id="20485" name="Oval 12"/>
          <p:cNvSpPr>
            <a:spLocks noChangeArrowheads="1"/>
          </p:cNvSpPr>
          <p:nvPr/>
        </p:nvSpPr>
        <p:spPr bwMode="auto">
          <a:xfrm>
            <a:off x="2471738" y="5287963"/>
            <a:ext cx="938212" cy="938212"/>
          </a:xfrm>
          <a:prstGeom prst="ellipse">
            <a:avLst/>
          </a:prstGeom>
          <a:solidFill>
            <a:schemeClr val="accent1"/>
          </a:solidFill>
          <a:ln w="12700" algn="ctr">
            <a:solidFill>
              <a:schemeClr val="tx1"/>
            </a:solidFill>
            <a:round/>
            <a:headEnd/>
            <a:tailEnd/>
          </a:ln>
        </p:spPr>
        <p:txBody>
          <a:bodyPr wrap="none" lIns="90488" tIns="44450" rIns="90488" bIns="44450" anchor="ctr"/>
          <a:lstStyle/>
          <a:p>
            <a:pPr marL="342900" indent="-342900"/>
            <a:r>
              <a:rPr lang="en-US" sz="1600"/>
              <a:t>him</a:t>
            </a:r>
          </a:p>
        </p:txBody>
      </p:sp>
      <p:sp>
        <p:nvSpPr>
          <p:cNvPr id="20486" name="Rectangle 18"/>
          <p:cNvSpPr>
            <a:spLocks noChangeArrowheads="1"/>
          </p:cNvSpPr>
          <p:nvPr/>
        </p:nvSpPr>
        <p:spPr bwMode="auto">
          <a:xfrm>
            <a:off x="5241925" y="5273675"/>
            <a:ext cx="1509713" cy="938213"/>
          </a:xfrm>
          <a:prstGeom prst="rect">
            <a:avLst/>
          </a:prstGeom>
          <a:solidFill>
            <a:srgbClr val="0000FF"/>
          </a:solidFill>
          <a:ln w="12700" algn="ctr">
            <a:solidFill>
              <a:schemeClr val="tx1"/>
            </a:solidFill>
            <a:miter lim="800000"/>
            <a:headEnd/>
            <a:tailEnd/>
          </a:ln>
        </p:spPr>
        <p:txBody>
          <a:bodyPr wrap="none" lIns="90488" tIns="44450" rIns="90488" bIns="44450" anchor="ctr"/>
          <a:lstStyle/>
          <a:p>
            <a:pPr marL="342900" indent="-342900"/>
            <a:r>
              <a:rPr lang="en-US" sz="1400"/>
              <a:t>Person Object</a:t>
            </a:r>
          </a:p>
        </p:txBody>
      </p:sp>
      <p:sp>
        <p:nvSpPr>
          <p:cNvPr id="20487" name="Oval 4"/>
          <p:cNvSpPr>
            <a:spLocks noChangeArrowheads="1"/>
          </p:cNvSpPr>
          <p:nvPr/>
        </p:nvSpPr>
        <p:spPr bwMode="auto">
          <a:xfrm>
            <a:off x="2460625" y="2851150"/>
            <a:ext cx="938213" cy="938213"/>
          </a:xfrm>
          <a:prstGeom prst="ellipse">
            <a:avLst/>
          </a:prstGeom>
          <a:solidFill>
            <a:schemeClr val="accent1"/>
          </a:solidFill>
          <a:ln w="12700" algn="ctr">
            <a:solidFill>
              <a:schemeClr val="tx1"/>
            </a:solidFill>
            <a:round/>
            <a:headEnd/>
            <a:tailEnd/>
          </a:ln>
        </p:spPr>
        <p:txBody>
          <a:bodyPr wrap="none" lIns="90488" tIns="44450" rIns="90488" bIns="44450" anchor="ctr"/>
          <a:lstStyle/>
          <a:p>
            <a:pPr marL="342900" indent="-342900"/>
            <a:r>
              <a:rPr lang="en-US" sz="1600"/>
              <a:t>him</a:t>
            </a:r>
          </a:p>
        </p:txBody>
      </p:sp>
      <p:sp>
        <p:nvSpPr>
          <p:cNvPr id="20488" name="Text Box 11"/>
          <p:cNvSpPr txBox="1">
            <a:spLocks noChangeArrowheads="1"/>
          </p:cNvSpPr>
          <p:nvPr/>
        </p:nvSpPr>
        <p:spPr bwMode="auto">
          <a:xfrm>
            <a:off x="1119188" y="2882900"/>
            <a:ext cx="1341437" cy="528638"/>
          </a:xfrm>
          <a:prstGeom prst="rect">
            <a:avLst/>
          </a:prstGeom>
          <a:noFill/>
          <a:ln w="12700" algn="ctr">
            <a:noFill/>
            <a:prstDash val="dash"/>
            <a:miter lim="800000"/>
            <a:headEnd/>
            <a:tailEnd/>
          </a:ln>
        </p:spPr>
        <p:txBody>
          <a:bodyPr lIns="90488" tIns="44450" rIns="90488" bIns="44450">
            <a:spAutoFit/>
          </a:bodyPr>
          <a:lstStyle/>
          <a:p>
            <a:pPr marL="342900" indent="-342900"/>
            <a:r>
              <a:rPr lang="en-US" sz="1600"/>
              <a:t>Pointer / </a:t>
            </a:r>
          </a:p>
          <a:p>
            <a:pPr marL="342900" indent="-342900"/>
            <a:r>
              <a:rPr lang="en-US" sz="1600"/>
              <a:t>Reference</a:t>
            </a:r>
          </a:p>
        </p:txBody>
      </p:sp>
      <p:sp>
        <p:nvSpPr>
          <p:cNvPr id="20489" name="Rectangle 14"/>
          <p:cNvSpPr>
            <a:spLocks noChangeArrowheads="1"/>
          </p:cNvSpPr>
          <p:nvPr/>
        </p:nvSpPr>
        <p:spPr bwMode="auto">
          <a:xfrm>
            <a:off x="5241925" y="2851150"/>
            <a:ext cx="1509713" cy="938213"/>
          </a:xfrm>
          <a:prstGeom prst="rect">
            <a:avLst/>
          </a:prstGeom>
          <a:solidFill>
            <a:srgbClr val="0000FF"/>
          </a:solidFill>
          <a:ln w="12700" algn="ctr">
            <a:solidFill>
              <a:schemeClr val="tx1"/>
            </a:solidFill>
            <a:miter lim="800000"/>
            <a:headEnd/>
            <a:tailEnd/>
          </a:ln>
        </p:spPr>
        <p:txBody>
          <a:bodyPr wrap="none" lIns="90488" tIns="44450" rIns="90488" bIns="44450" anchor="ctr"/>
          <a:lstStyle/>
          <a:p>
            <a:pPr marL="342900" indent="-342900"/>
            <a:r>
              <a:rPr lang="en-US" sz="1400"/>
              <a:t>Person Object</a:t>
            </a:r>
          </a:p>
        </p:txBody>
      </p:sp>
      <p:sp>
        <p:nvSpPr>
          <p:cNvPr id="20490" name="Line 16"/>
          <p:cNvSpPr>
            <a:spLocks noChangeShapeType="1"/>
          </p:cNvSpPr>
          <p:nvPr/>
        </p:nvSpPr>
        <p:spPr bwMode="auto">
          <a:xfrm>
            <a:off x="3398838" y="3333750"/>
            <a:ext cx="1843087" cy="0"/>
          </a:xfrm>
          <a:prstGeom prst="line">
            <a:avLst/>
          </a:prstGeom>
          <a:noFill/>
          <a:ln w="25400">
            <a:solidFill>
              <a:schemeClr val="tx1"/>
            </a:solidFill>
            <a:round/>
            <a:headEnd/>
            <a:tailEnd type="triangle" w="med" len="med"/>
          </a:ln>
        </p:spPr>
        <p:txBody>
          <a:bodyPr wrap="none" lIns="90488" tIns="44450" rIns="90488" bIns="44450" anchor="ctr"/>
          <a:lstStyle/>
          <a:p>
            <a:endParaRPr lang="en-US"/>
          </a:p>
        </p:txBody>
      </p:sp>
      <p:sp>
        <p:nvSpPr>
          <p:cNvPr id="20491" name="Line 26"/>
          <p:cNvSpPr>
            <a:spLocks noChangeShapeType="1"/>
          </p:cNvSpPr>
          <p:nvPr/>
        </p:nvSpPr>
        <p:spPr bwMode="auto">
          <a:xfrm>
            <a:off x="3409950" y="5759450"/>
            <a:ext cx="479425" cy="0"/>
          </a:xfrm>
          <a:prstGeom prst="line">
            <a:avLst/>
          </a:prstGeom>
          <a:noFill/>
          <a:ln w="25400">
            <a:solidFill>
              <a:schemeClr val="tx1"/>
            </a:solidFill>
            <a:round/>
            <a:headEnd/>
            <a:tailEnd type="triangle" w="med" len="med"/>
          </a:ln>
        </p:spPr>
        <p:txBody>
          <a:bodyPr wrap="none" lIns="90488" tIns="44450" rIns="90488" bIns="44450" anchor="ctr"/>
          <a:lstStyle/>
          <a:p>
            <a:endParaRPr lang="en-US"/>
          </a:p>
        </p:txBody>
      </p:sp>
      <p:sp>
        <p:nvSpPr>
          <p:cNvPr id="20492" name="Text Box 27"/>
          <p:cNvSpPr txBox="1">
            <a:spLocks noChangeArrowheads="1"/>
          </p:cNvSpPr>
          <p:nvPr/>
        </p:nvSpPr>
        <p:spPr bwMode="auto">
          <a:xfrm>
            <a:off x="3889375" y="5653088"/>
            <a:ext cx="769938" cy="223837"/>
          </a:xfrm>
          <a:prstGeom prst="rect">
            <a:avLst/>
          </a:prstGeom>
          <a:noFill/>
          <a:ln w="12700" algn="ctr">
            <a:solidFill>
              <a:schemeClr val="tx1"/>
            </a:solidFill>
            <a:miter lim="800000"/>
            <a:headEnd/>
            <a:tailEnd/>
          </a:ln>
        </p:spPr>
        <p:txBody>
          <a:bodyPr lIns="90488" tIns="44450" rIns="90488" bIns="44450">
            <a:spAutoFit/>
          </a:bodyPr>
          <a:lstStyle/>
          <a:p>
            <a:pPr marL="342900" indent="-342900">
              <a:spcBef>
                <a:spcPct val="50000"/>
              </a:spcBef>
            </a:pPr>
            <a:r>
              <a:rPr lang="en-US"/>
              <a:t>null</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F7ED7F0A-B03D-4D53-A59A-667EEA465364}" type="slidenum">
              <a:rPr lang="en-US"/>
              <a:pPr algn="r" eaLnBrk="0" hangingPunct="0">
                <a:spcBef>
                  <a:spcPct val="0"/>
                </a:spcBef>
                <a:buClrTx/>
              </a:pPr>
              <a:t>75</a:t>
            </a:fld>
            <a:endParaRPr lang="en-US"/>
          </a:p>
        </p:txBody>
      </p:sp>
      <p:sp>
        <p:nvSpPr>
          <p:cNvPr id="21507" name="Rectangle 2"/>
          <p:cNvSpPr>
            <a:spLocks noGrp="1" noChangeArrowheads="1"/>
          </p:cNvSpPr>
          <p:nvPr>
            <p:ph type="title" idx="4294967295"/>
          </p:nvPr>
        </p:nvSpPr>
        <p:spPr/>
        <p:txBody>
          <a:bodyPr/>
          <a:lstStyle/>
          <a:p>
            <a:pPr eaLnBrk="1" hangingPunct="1"/>
            <a:r>
              <a:rPr lang="en-US" smtClean="0"/>
              <a:t>Custom Classes</a:t>
            </a:r>
          </a:p>
        </p:txBody>
      </p:sp>
      <p:sp>
        <p:nvSpPr>
          <p:cNvPr id="21508" name="Rectangle 3"/>
          <p:cNvSpPr>
            <a:spLocks noGrp="1" noChangeArrowheads="1"/>
          </p:cNvSpPr>
          <p:nvPr>
            <p:ph type="body" idx="4294967295"/>
          </p:nvPr>
        </p:nvSpPr>
        <p:spPr/>
        <p:txBody>
          <a:bodyPr lIns="90488" tIns="44450" rIns="90488" bIns="44450"/>
          <a:lstStyle/>
          <a:p>
            <a:pPr eaLnBrk="1" hangingPunct="1"/>
            <a:r>
              <a:rPr lang="en-US" smtClean="0"/>
              <a:t>A primary aspect of an Object-Oriented programming language is the ability to define customized classes.</a:t>
            </a:r>
          </a:p>
          <a:p>
            <a:pPr eaLnBrk="1" hangingPunct="1"/>
            <a:r>
              <a:rPr lang="en-US" smtClean="0"/>
              <a:t>A class declaration is (.java) the basic building block of a Java application.</a:t>
            </a:r>
          </a:p>
          <a:p>
            <a:pPr eaLnBrk="1" hangingPunct="1"/>
            <a:r>
              <a:rPr lang="en-US" smtClean="0"/>
              <a:t>All code is built and attached to a class declaration.  There is no code that does not belong to a class.</a:t>
            </a:r>
          </a:p>
          <a:p>
            <a:pPr eaLnBrk="1" hangingPunct="1">
              <a:buFontTx/>
              <a:buNone/>
            </a:pPr>
            <a:endParaRPr lang="en-US" smtClean="0"/>
          </a:p>
          <a:p>
            <a:pPr eaLnBrk="1" hangingPunct="1"/>
            <a:endParaRPr lang="en-US" smtClean="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ED6E620-01E4-4BC0-B426-B9AA6A513642}" type="slidenum">
              <a:rPr lang="en-US"/>
              <a:pPr algn="r" eaLnBrk="0" hangingPunct="0">
                <a:spcBef>
                  <a:spcPct val="0"/>
                </a:spcBef>
                <a:buClrTx/>
              </a:pPr>
              <a:t>76</a:t>
            </a:fld>
            <a:endParaRPr lang="en-US"/>
          </a:p>
        </p:txBody>
      </p:sp>
      <p:sp>
        <p:nvSpPr>
          <p:cNvPr id="22531" name="Rectangle 2"/>
          <p:cNvSpPr>
            <a:spLocks noGrp="1" noChangeArrowheads="1"/>
          </p:cNvSpPr>
          <p:nvPr>
            <p:ph type="title" idx="4294967295"/>
          </p:nvPr>
        </p:nvSpPr>
        <p:spPr/>
        <p:txBody>
          <a:bodyPr/>
          <a:lstStyle/>
          <a:p>
            <a:pPr eaLnBrk="1" hangingPunct="1"/>
            <a:r>
              <a:rPr lang="en-US" smtClean="0"/>
              <a:t>Custom Classes</a:t>
            </a:r>
          </a:p>
        </p:txBody>
      </p:sp>
      <p:sp>
        <p:nvSpPr>
          <p:cNvPr id="22532" name="Rectangle 3"/>
          <p:cNvSpPr>
            <a:spLocks noGrp="1" noChangeArrowheads="1"/>
          </p:cNvSpPr>
          <p:nvPr>
            <p:ph type="body" idx="4294967295"/>
          </p:nvPr>
        </p:nvSpPr>
        <p:spPr/>
        <p:txBody>
          <a:bodyPr lIns="90488" tIns="44450" rIns="90488" bIns="44450">
            <a:normAutofit fontScale="85000" lnSpcReduction="20000"/>
          </a:bodyPr>
          <a:lstStyle/>
          <a:p>
            <a:pPr eaLnBrk="1" hangingPunct="1"/>
            <a:r>
              <a:rPr lang="en-US" smtClean="0"/>
              <a:t>A Java Class denotes a category of objects, and acts as a blueprint for creating such objects. </a:t>
            </a:r>
          </a:p>
          <a:p>
            <a:pPr eaLnBrk="1" hangingPunct="1"/>
            <a:r>
              <a:rPr lang="en-US" smtClean="0"/>
              <a:t>Classes declare what </a:t>
            </a:r>
            <a:r>
              <a:rPr lang="en-US" i="1" smtClean="0"/>
              <a:t>package </a:t>
            </a:r>
            <a:r>
              <a:rPr lang="en-US" smtClean="0"/>
              <a:t>they belong to.</a:t>
            </a:r>
          </a:p>
          <a:p>
            <a:pPr eaLnBrk="1" hangingPunct="1"/>
            <a:r>
              <a:rPr lang="en-US" smtClean="0"/>
              <a:t>Classes declare what classes to </a:t>
            </a:r>
            <a:r>
              <a:rPr lang="en-US" i="1" smtClean="0"/>
              <a:t>import </a:t>
            </a:r>
            <a:r>
              <a:rPr lang="en-US" smtClean="0"/>
              <a:t>from other packages.</a:t>
            </a:r>
          </a:p>
          <a:p>
            <a:pPr eaLnBrk="1" hangingPunct="1"/>
            <a:r>
              <a:rPr lang="en-US" smtClean="0"/>
              <a:t>Fields (also known as </a:t>
            </a:r>
            <a:r>
              <a:rPr lang="en-US" i="1" smtClean="0"/>
              <a:t>variables</a:t>
            </a:r>
            <a:r>
              <a:rPr lang="en-US" smtClean="0"/>
              <a:t> or </a:t>
            </a:r>
            <a:r>
              <a:rPr lang="en-US" i="1" smtClean="0"/>
              <a:t>attributes</a:t>
            </a:r>
            <a:r>
              <a:rPr lang="en-US" smtClean="0"/>
              <a:t>) refer to the properties of the class.</a:t>
            </a:r>
          </a:p>
          <a:p>
            <a:pPr eaLnBrk="1" hangingPunct="1"/>
            <a:r>
              <a:rPr lang="en-US" smtClean="0"/>
              <a:t>Methods (also known as </a:t>
            </a:r>
            <a:r>
              <a:rPr lang="en-US" i="1" smtClean="0"/>
              <a:t>operations</a:t>
            </a:r>
            <a:r>
              <a:rPr lang="en-US" smtClean="0"/>
              <a:t>) refer to behaviors that the class exhibits.</a:t>
            </a:r>
          </a:p>
          <a:p>
            <a:pPr eaLnBrk="1" hangingPunct="1"/>
            <a:r>
              <a:rPr lang="en-US" smtClean="0"/>
              <a:t>The source file containing the class declaration must have the same name as the class.</a:t>
            </a:r>
          </a:p>
          <a:p>
            <a:pPr eaLnBrk="1" hangingPunct="1"/>
            <a:endParaRPr lang="en-US" smtClean="0"/>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ChangeArrowheads="1"/>
          </p:cNvSpPr>
          <p:nvPr/>
        </p:nvSpPr>
        <p:spPr bwMode="auto">
          <a:xfrm>
            <a:off x="827088" y="3500438"/>
            <a:ext cx="3960812" cy="1079500"/>
          </a:xfrm>
          <a:prstGeom prst="rect">
            <a:avLst/>
          </a:prstGeom>
          <a:solidFill>
            <a:srgbClr val="DDDDDD"/>
          </a:solidFill>
          <a:ln w="12700" algn="ctr">
            <a:solidFill>
              <a:schemeClr val="tx1"/>
            </a:solidFill>
            <a:miter lim="800000"/>
            <a:headEnd/>
            <a:tailEnd/>
          </a:ln>
        </p:spPr>
        <p:txBody>
          <a:bodyPr wrap="none" lIns="90488" tIns="44450" rIns="90488" bIns="44450" anchor="ctr"/>
          <a:lstStyle/>
          <a:p>
            <a:endParaRPr lang="en-IN"/>
          </a:p>
        </p:txBody>
      </p:sp>
      <p:sp>
        <p:nvSpPr>
          <p:cNvPr id="23555"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4DFCEB8-A89A-4FFF-B8CD-BD391EC84919}" type="slidenum">
              <a:rPr lang="en-US"/>
              <a:pPr algn="r" eaLnBrk="0" hangingPunct="0">
                <a:spcBef>
                  <a:spcPct val="0"/>
                </a:spcBef>
                <a:buClrTx/>
              </a:pPr>
              <a:t>77</a:t>
            </a:fld>
            <a:endParaRPr lang="en-US"/>
          </a:p>
        </p:txBody>
      </p:sp>
      <p:sp>
        <p:nvSpPr>
          <p:cNvPr id="23556" name="Rectangle 2"/>
          <p:cNvSpPr>
            <a:spLocks noGrp="1" noChangeArrowheads="1"/>
          </p:cNvSpPr>
          <p:nvPr>
            <p:ph type="title" idx="4294967295"/>
          </p:nvPr>
        </p:nvSpPr>
        <p:spPr/>
        <p:txBody>
          <a:bodyPr>
            <a:normAutofit fontScale="90000"/>
          </a:bodyPr>
          <a:lstStyle/>
          <a:p>
            <a:pPr eaLnBrk="1" hangingPunct="1"/>
            <a:r>
              <a:rPr lang="en-US" smtClean="0"/>
              <a:t>Package Structure and the Class Path</a:t>
            </a:r>
          </a:p>
        </p:txBody>
      </p:sp>
      <p:sp>
        <p:nvSpPr>
          <p:cNvPr id="23557" name="Rectangle 3"/>
          <p:cNvSpPr>
            <a:spLocks noGrp="1" noChangeArrowheads="1"/>
          </p:cNvSpPr>
          <p:nvPr>
            <p:ph type="body" idx="4294967295"/>
          </p:nvPr>
        </p:nvSpPr>
        <p:spPr/>
        <p:txBody>
          <a:bodyPr lIns="90488" tIns="44450" rIns="90488" bIns="44450">
            <a:normAutofit fontScale="85000" lnSpcReduction="20000"/>
          </a:bodyPr>
          <a:lstStyle/>
          <a:p>
            <a:pPr eaLnBrk="1" hangingPunct="1"/>
            <a:r>
              <a:rPr lang="en-US" smtClean="0"/>
              <a:t>Packages are collections of classes.</a:t>
            </a:r>
          </a:p>
          <a:p>
            <a:pPr eaLnBrk="1" hangingPunct="1"/>
            <a:r>
              <a:rPr lang="en-US" smtClean="0"/>
              <a:t>Packages are used to group classes together, usually based on a certain functionality or relationship.</a:t>
            </a:r>
          </a:p>
          <a:p>
            <a:pPr eaLnBrk="1" hangingPunct="1"/>
            <a:r>
              <a:rPr lang="en-US" smtClean="0"/>
              <a:t>Classes can be specified to belong to a certain package by using the </a:t>
            </a:r>
            <a:r>
              <a:rPr lang="en-US" i="1" smtClean="0">
                <a:solidFill>
                  <a:srgbClr val="A40000"/>
                </a:solidFill>
              </a:rPr>
              <a:t>package</a:t>
            </a:r>
            <a:r>
              <a:rPr lang="en-US" smtClean="0"/>
              <a:t> keyword:</a:t>
            </a:r>
          </a:p>
          <a:p>
            <a:pPr eaLnBrk="1" hangingPunct="1"/>
            <a:endParaRPr lang="en-US" smtClean="0"/>
          </a:p>
          <a:p>
            <a:pPr eaLnBrk="1" hangingPunct="1">
              <a:buFontTx/>
              <a:buNone/>
            </a:pPr>
            <a:r>
              <a:rPr lang="en-US" smtClean="0"/>
              <a:t>		</a:t>
            </a:r>
            <a:r>
              <a:rPr lang="en-US" sz="1800" b="1" i="1" smtClean="0"/>
              <a:t>package &lt;package_name&gt;;</a:t>
            </a:r>
          </a:p>
          <a:p>
            <a:pPr eaLnBrk="1" hangingPunct="1">
              <a:buFontTx/>
              <a:buNone/>
            </a:pPr>
            <a:r>
              <a:rPr lang="en-US" sz="1800" b="1" i="1" smtClean="0"/>
              <a:t>		package sef.module4.samples;</a:t>
            </a:r>
          </a:p>
          <a:p>
            <a:pPr eaLnBrk="1" hangingPunct="1">
              <a:buFontTx/>
              <a:buNone/>
            </a:pPr>
            <a:endParaRPr lang="en-US" sz="1800" b="1" i="1" smtClean="0"/>
          </a:p>
          <a:p>
            <a:pPr eaLnBrk="1" hangingPunct="1">
              <a:buFontTx/>
              <a:buNone/>
            </a:pPr>
            <a:endParaRPr lang="en-US" sz="1500" i="1" smtClean="0"/>
          </a:p>
          <a:p>
            <a:pPr eaLnBrk="1" hangingPunct="1"/>
            <a:r>
              <a:rPr lang="en-US" smtClean="0"/>
              <a:t>The package structure is representative of the directory structure where the class definition is located.</a:t>
            </a:r>
          </a:p>
          <a:p>
            <a:pPr eaLnBrk="1" hangingPunct="1">
              <a:buFontTx/>
              <a:buNone/>
            </a:pPr>
            <a:endParaRPr lang="en-US" sz="1400" i="1" smtClean="0"/>
          </a:p>
          <a:p>
            <a:pPr eaLnBrk="1" hangingPunct="1">
              <a:buFontTx/>
              <a:buNone/>
            </a:pPr>
            <a:endParaRPr lang="en-US" smtClean="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FB218503-12DE-419B-A7C0-4D0EFC1EB6A1}" type="slidenum">
              <a:rPr lang="en-US"/>
              <a:pPr algn="r" eaLnBrk="0" hangingPunct="0">
                <a:spcBef>
                  <a:spcPct val="0"/>
                </a:spcBef>
                <a:buClrTx/>
              </a:pPr>
              <a:t>78</a:t>
            </a:fld>
            <a:endParaRPr lang="en-US"/>
          </a:p>
        </p:txBody>
      </p:sp>
      <p:sp>
        <p:nvSpPr>
          <p:cNvPr id="24579" name="Rectangle 2"/>
          <p:cNvSpPr>
            <a:spLocks noGrp="1" noChangeArrowheads="1"/>
          </p:cNvSpPr>
          <p:nvPr>
            <p:ph type="title" idx="4294967295"/>
          </p:nvPr>
        </p:nvSpPr>
        <p:spPr/>
        <p:txBody>
          <a:bodyPr>
            <a:normAutofit fontScale="90000"/>
          </a:bodyPr>
          <a:lstStyle/>
          <a:p>
            <a:pPr eaLnBrk="1" hangingPunct="1"/>
            <a:r>
              <a:rPr lang="en-US" smtClean="0"/>
              <a:t>Package Structure and the Class Path</a:t>
            </a:r>
          </a:p>
        </p:txBody>
      </p:sp>
      <p:sp>
        <p:nvSpPr>
          <p:cNvPr id="24580" name="Rectangle 3"/>
          <p:cNvSpPr>
            <a:spLocks noGrp="1" noChangeArrowheads="1"/>
          </p:cNvSpPr>
          <p:nvPr>
            <p:ph type="body" idx="4294967295"/>
          </p:nvPr>
        </p:nvSpPr>
        <p:spPr/>
        <p:txBody>
          <a:bodyPr lIns="90488" tIns="44450" rIns="90488" bIns="44450">
            <a:normAutofit fontScale="92500" lnSpcReduction="20000"/>
          </a:bodyPr>
          <a:lstStyle/>
          <a:p>
            <a:pPr eaLnBrk="1" hangingPunct="1"/>
            <a:r>
              <a:rPr lang="en-US" smtClean="0"/>
              <a:t>The class path is a list of directories and JAR files that contain classes and other resources needed by a Java application to run.</a:t>
            </a:r>
          </a:p>
          <a:p>
            <a:pPr eaLnBrk="1" hangingPunct="1"/>
            <a:r>
              <a:rPr lang="en-US" smtClean="0"/>
              <a:t>Classes not included in the class path cannot be used by Java (e.g., compiling, runtime, etc.)</a:t>
            </a:r>
          </a:p>
          <a:p>
            <a:pPr eaLnBrk="1" hangingPunct="1"/>
            <a:r>
              <a:rPr lang="en-US" smtClean="0"/>
              <a:t>The class path can be set many ways, but a common way involves setting the CLASSPATH environment variable in the command prompt.</a:t>
            </a:r>
          </a:p>
          <a:p>
            <a:pPr eaLnBrk="1" hangingPunct="1"/>
            <a:r>
              <a:rPr lang="en-US" smtClean="0"/>
              <a:t>The class path can contain more than one directory path.</a:t>
            </a:r>
          </a:p>
          <a:p>
            <a:pPr lvl="1" eaLnBrk="1" hangingPunct="1">
              <a:buFontTx/>
              <a:buNone/>
            </a:pPr>
            <a:r>
              <a:rPr lang="en-US" sz="1500" smtClean="0">
                <a:latin typeface="Courier New" pitchFamily="49" charset="0"/>
              </a:rPr>
              <a:t>C:&gt; set CLASSPATH=</a:t>
            </a:r>
            <a:r>
              <a:rPr lang="en-US" sz="1500" i="1" smtClean="0">
                <a:latin typeface="Courier New" pitchFamily="49" charset="0"/>
              </a:rPr>
              <a:t>classpath1</a:t>
            </a:r>
            <a:r>
              <a:rPr lang="en-US" sz="1500" smtClean="0">
                <a:latin typeface="Courier New" pitchFamily="49" charset="0"/>
              </a:rPr>
              <a:t>;</a:t>
            </a:r>
            <a:r>
              <a:rPr lang="en-US" sz="1500" i="1" smtClean="0">
                <a:latin typeface="Courier New" pitchFamily="49" charset="0"/>
              </a:rPr>
              <a:t>classpath2</a:t>
            </a:r>
            <a:r>
              <a:rPr lang="en-US" sz="1500" smtClean="0">
                <a:latin typeface="Courier New" pitchFamily="49" charset="0"/>
              </a:rPr>
              <a:t>…;</a:t>
            </a:r>
          </a:p>
          <a:p>
            <a:pPr lvl="1" eaLnBrk="1" hangingPunct="1">
              <a:buFontTx/>
              <a:buNone/>
            </a:pPr>
            <a:r>
              <a:rPr lang="en-US" sz="1500" smtClean="0">
                <a:latin typeface="Courier New" pitchFamily="49" charset="0"/>
              </a:rPr>
              <a:t>C:&gt; set CLASSPATH=.;C:\SEF;</a:t>
            </a:r>
          </a:p>
          <a:p>
            <a:pPr eaLnBrk="1" hangingPunct="1"/>
            <a:endParaRPr lang="en-US" sz="1500" smtClean="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ChangeArrowheads="1"/>
          </p:cNvSpPr>
          <p:nvPr/>
        </p:nvSpPr>
        <p:spPr bwMode="auto">
          <a:xfrm>
            <a:off x="592138" y="2852738"/>
            <a:ext cx="5924550" cy="1223962"/>
          </a:xfrm>
          <a:prstGeom prst="rect">
            <a:avLst/>
          </a:prstGeom>
          <a:solidFill>
            <a:srgbClr val="DDDDDD"/>
          </a:solidFill>
          <a:ln w="12700" algn="ctr">
            <a:solidFill>
              <a:schemeClr val="tx1"/>
            </a:solidFill>
            <a:miter lim="800000"/>
            <a:headEnd/>
            <a:tailEnd/>
          </a:ln>
        </p:spPr>
        <p:txBody>
          <a:bodyPr wrap="none" lIns="90488" tIns="44450" rIns="90488" bIns="44450" anchor="ctr"/>
          <a:lstStyle/>
          <a:p>
            <a:endParaRPr lang="en-IN"/>
          </a:p>
        </p:txBody>
      </p:sp>
      <p:sp>
        <p:nvSpPr>
          <p:cNvPr id="25603"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776CCD2-C414-4DF6-83B7-0EDF1F3CA5FF}" type="slidenum">
              <a:rPr lang="en-US"/>
              <a:pPr algn="r" eaLnBrk="0" hangingPunct="0">
                <a:spcBef>
                  <a:spcPct val="0"/>
                </a:spcBef>
                <a:buClrTx/>
              </a:pPr>
              <a:t>79</a:t>
            </a:fld>
            <a:endParaRPr lang="en-US"/>
          </a:p>
        </p:txBody>
      </p:sp>
      <p:sp>
        <p:nvSpPr>
          <p:cNvPr id="25604" name="Rectangle 2"/>
          <p:cNvSpPr>
            <a:spLocks noGrp="1" noChangeArrowheads="1"/>
          </p:cNvSpPr>
          <p:nvPr>
            <p:ph type="title" idx="4294967295"/>
          </p:nvPr>
        </p:nvSpPr>
        <p:spPr/>
        <p:txBody>
          <a:bodyPr/>
          <a:lstStyle/>
          <a:p>
            <a:pPr eaLnBrk="1" hangingPunct="1"/>
            <a:r>
              <a:rPr lang="en-US" smtClean="0"/>
              <a:t>Importing Classes</a:t>
            </a:r>
          </a:p>
        </p:txBody>
      </p:sp>
      <p:sp>
        <p:nvSpPr>
          <p:cNvPr id="25605" name="Rectangle 3"/>
          <p:cNvSpPr>
            <a:spLocks noGrp="1" noChangeArrowheads="1"/>
          </p:cNvSpPr>
          <p:nvPr>
            <p:ph type="body" idx="4294967295"/>
          </p:nvPr>
        </p:nvSpPr>
        <p:spPr/>
        <p:txBody>
          <a:bodyPr lIns="90488" tIns="44450" rIns="90488" bIns="44450"/>
          <a:lstStyle/>
          <a:p>
            <a:pPr eaLnBrk="1" hangingPunct="1"/>
            <a:r>
              <a:rPr lang="en-US" smtClean="0"/>
              <a:t>Importing of classes allows the program to access or use the imported resources.</a:t>
            </a:r>
          </a:p>
          <a:p>
            <a:pPr eaLnBrk="1" hangingPunct="1"/>
            <a:r>
              <a:rPr lang="en-US" smtClean="0"/>
              <a:t>Imported resources can be a single class or an entire package of classes</a:t>
            </a:r>
          </a:p>
          <a:p>
            <a:pPr eaLnBrk="1" hangingPunct="1"/>
            <a:endParaRPr lang="en-US" sz="800" smtClean="0"/>
          </a:p>
          <a:p>
            <a:pPr eaLnBrk="1" hangingPunct="1">
              <a:buFontTx/>
              <a:buNone/>
            </a:pPr>
            <a:r>
              <a:rPr lang="en-US" smtClean="0"/>
              <a:t>	    	</a:t>
            </a:r>
            <a:r>
              <a:rPr lang="en-US" sz="1600" b="1" i="1" smtClean="0"/>
              <a:t>import &lt;package_name&gt;;  </a:t>
            </a:r>
            <a:r>
              <a:rPr lang="en-US" sz="1600" b="1" smtClean="0"/>
              <a:t>OR  </a:t>
            </a:r>
            <a:r>
              <a:rPr lang="en-US" sz="1600" b="1" i="1" smtClean="0"/>
              <a:t>import &lt;class-name&gt;;</a:t>
            </a:r>
          </a:p>
          <a:p>
            <a:pPr eaLnBrk="1" hangingPunct="1">
              <a:buFontTx/>
              <a:buNone/>
            </a:pPr>
            <a:r>
              <a:rPr lang="en-US" sz="1600" b="1" i="1" smtClean="0"/>
              <a:t>		import java.util.*;</a:t>
            </a:r>
          </a:p>
          <a:p>
            <a:pPr eaLnBrk="1" hangingPunct="1">
              <a:buFontTx/>
              <a:buNone/>
            </a:pPr>
            <a:r>
              <a:rPr lang="en-US" sz="1600" b="1" i="1" smtClean="0"/>
              <a:t>		import java.util.Calendar;</a:t>
            </a:r>
          </a:p>
          <a:p>
            <a:pPr eaLnBrk="1" hangingPunct="1">
              <a:buFontTx/>
              <a:buNone/>
            </a:pPr>
            <a:endParaRPr lang="en-US" sz="1600" b="1" smtClean="0"/>
          </a:p>
          <a:p>
            <a:pPr lvl="2" eaLnBrk="1" hangingPunct="1">
              <a:buFontTx/>
              <a:buNone/>
            </a:pPr>
            <a:endParaRPr lang="en-US" sz="140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2F83EE75-D098-44AA-9758-9ABAEDF7C921}" type="slidenum">
              <a:rPr lang="en-US"/>
              <a:pPr algn="r" eaLnBrk="0" hangingPunct="0">
                <a:spcBef>
                  <a:spcPct val="0"/>
                </a:spcBef>
                <a:buClrTx/>
              </a:pPr>
              <a:t>8</a:t>
            </a:fld>
            <a:endParaRPr lang="en-US"/>
          </a:p>
        </p:txBody>
      </p:sp>
      <p:sp>
        <p:nvSpPr>
          <p:cNvPr id="21507" name="Rectangle 2"/>
          <p:cNvSpPr>
            <a:spLocks noGrp="1" noChangeArrowheads="1"/>
          </p:cNvSpPr>
          <p:nvPr>
            <p:ph type="title" idx="4294967295"/>
          </p:nvPr>
        </p:nvSpPr>
        <p:spPr/>
        <p:txBody>
          <a:bodyPr/>
          <a:lstStyle/>
          <a:p>
            <a:pPr eaLnBrk="1" hangingPunct="1"/>
            <a:r>
              <a:rPr lang="en-US" smtClean="0"/>
              <a:t>Installing and Configuring Eclipse</a:t>
            </a:r>
          </a:p>
        </p:txBody>
      </p:sp>
      <p:sp>
        <p:nvSpPr>
          <p:cNvPr id="21508" name="Rectangle 3"/>
          <p:cNvSpPr>
            <a:spLocks noGrp="1" noChangeArrowheads="1"/>
          </p:cNvSpPr>
          <p:nvPr>
            <p:ph type="body" idx="4294967295"/>
          </p:nvPr>
        </p:nvSpPr>
        <p:spPr/>
        <p:txBody>
          <a:bodyPr lIns="90488" tIns="44450" rIns="90488" bIns="44450"/>
          <a:lstStyle/>
          <a:p>
            <a:pPr eaLnBrk="1" hangingPunct="1"/>
            <a:r>
              <a:rPr lang="en-US" smtClean="0">
                <a:hlinkClick r:id="rId3"/>
              </a:rPr>
              <a:t>http://www.eclipse.org/</a:t>
            </a:r>
            <a:r>
              <a:rPr lang="en-US" smtClean="0"/>
              <a:t> and download the Eclipse IDE.</a:t>
            </a:r>
          </a:p>
          <a:p>
            <a:pPr eaLnBrk="1" hangingPunct="1"/>
            <a:r>
              <a:rPr lang="en-US" smtClean="0"/>
              <a:t>The installer should be an archive file.</a:t>
            </a:r>
          </a:p>
          <a:p>
            <a:pPr eaLnBrk="1" hangingPunct="1"/>
            <a:r>
              <a:rPr lang="en-US" smtClean="0"/>
              <a:t>Extract the files in the archive to a directory of your choice (c:\eclipse in the example below).</a:t>
            </a:r>
          </a:p>
        </p:txBody>
      </p:sp>
      <p:pic>
        <p:nvPicPr>
          <p:cNvPr id="21509" name="Picture 5"/>
          <p:cNvPicPr>
            <a:picLocks noChangeAspect="1" noChangeArrowheads="1"/>
          </p:cNvPicPr>
          <p:nvPr/>
        </p:nvPicPr>
        <p:blipFill>
          <a:blip r:embed="rId4"/>
          <a:srcRect/>
          <a:stretch>
            <a:fillRect/>
          </a:stretch>
        </p:blipFill>
        <p:spPr bwMode="auto">
          <a:xfrm>
            <a:off x="1990725" y="4346575"/>
            <a:ext cx="5162550" cy="2085975"/>
          </a:xfrm>
          <a:prstGeom prst="rect">
            <a:avLst/>
          </a:prstGeom>
          <a:noFill/>
          <a:ln w="12700" algn="ctr">
            <a:noFill/>
            <a:prstDash val="dash"/>
            <a:miter lim="800000"/>
            <a:headEnd/>
            <a:tailEnd/>
          </a:ln>
        </p:spPr>
      </p:pic>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noChangeArrowheads="1"/>
          </p:cNvSpPr>
          <p:nvPr/>
        </p:nvSpPr>
        <p:spPr bwMode="auto">
          <a:xfrm>
            <a:off x="2771775" y="3776663"/>
            <a:ext cx="3036888" cy="2700337"/>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lgn="l"/>
            <a:endParaRPr lang="en-US" sz="1600" b="1">
              <a:solidFill>
                <a:srgbClr val="000000"/>
              </a:solidFill>
            </a:endParaRPr>
          </a:p>
          <a:p>
            <a:pPr marL="342900" indent="-342900" algn="l"/>
            <a:r>
              <a:rPr lang="en-US" sz="1600" b="1" i="1">
                <a:solidFill>
                  <a:srgbClr val="000000"/>
                </a:solidFill>
              </a:rPr>
              <a:t>	public class Cube1 </a:t>
            </a:r>
          </a:p>
          <a:p>
            <a:pPr marL="342900" indent="-342900" algn="l"/>
            <a:r>
              <a:rPr lang="en-US" sz="1600" b="1" i="1">
                <a:solidFill>
                  <a:srgbClr val="000000"/>
                </a:solidFill>
              </a:rPr>
              <a:t>      {    </a:t>
            </a:r>
          </a:p>
          <a:p>
            <a:pPr marL="342900" indent="-342900" algn="l"/>
            <a:r>
              <a:rPr lang="en-US" sz="1600" b="1" i="1">
                <a:solidFill>
                  <a:srgbClr val="000000"/>
                </a:solidFill>
              </a:rPr>
              <a:t>	     private int size;</a:t>
            </a:r>
          </a:p>
          <a:p>
            <a:pPr marL="342900" indent="-342900" algn="l"/>
            <a:endParaRPr lang="en-US" sz="1600" b="1" i="1">
              <a:solidFill>
                <a:srgbClr val="000000"/>
              </a:solidFill>
            </a:endParaRPr>
          </a:p>
          <a:p>
            <a:pPr marL="342900" indent="-342900" algn="l"/>
            <a:r>
              <a:rPr lang="en-US" sz="1600" b="1" i="1">
                <a:solidFill>
                  <a:srgbClr val="000000"/>
                </a:solidFill>
              </a:rPr>
              <a:t>	    Cube1(int size)</a:t>
            </a:r>
          </a:p>
          <a:p>
            <a:pPr marL="342900" indent="-342900" algn="l"/>
            <a:r>
              <a:rPr lang="en-US" sz="1600" b="1" i="1">
                <a:solidFill>
                  <a:srgbClr val="000000"/>
                </a:solidFill>
              </a:rPr>
              <a:t>	    {	</a:t>
            </a:r>
          </a:p>
          <a:p>
            <a:pPr marL="342900" indent="-342900" algn="l"/>
            <a:r>
              <a:rPr lang="en-US" sz="1600" b="1" i="1">
                <a:solidFill>
                  <a:srgbClr val="000000"/>
                </a:solidFill>
              </a:rPr>
              <a:t>		this.size = size;</a:t>
            </a:r>
          </a:p>
          <a:p>
            <a:pPr marL="342900" indent="-342900" algn="l"/>
            <a:r>
              <a:rPr lang="en-US" sz="1600" b="1" i="1">
                <a:solidFill>
                  <a:srgbClr val="000000"/>
                </a:solidFill>
              </a:rPr>
              <a:t>	    }</a:t>
            </a:r>
          </a:p>
          <a:p>
            <a:pPr marL="342900" indent="-342900" algn="l"/>
            <a:r>
              <a:rPr lang="en-US" sz="1600" b="1" i="1">
                <a:solidFill>
                  <a:srgbClr val="000000"/>
                </a:solidFill>
              </a:rPr>
              <a:t>	 }</a:t>
            </a:r>
          </a:p>
          <a:p>
            <a:pPr marL="342900" indent="-342900" algn="l"/>
            <a:endParaRPr lang="en-US" sz="1600" b="1"/>
          </a:p>
        </p:txBody>
      </p:sp>
      <p:sp>
        <p:nvSpPr>
          <p:cNvPr id="26627"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CA01B8B-932E-4130-8289-732D351B3F4F}" type="slidenum">
              <a:rPr lang="en-US"/>
              <a:pPr algn="r" eaLnBrk="0" hangingPunct="0">
                <a:spcBef>
                  <a:spcPct val="0"/>
                </a:spcBef>
                <a:buClrTx/>
              </a:pPr>
              <a:t>80</a:t>
            </a:fld>
            <a:endParaRPr lang="en-US"/>
          </a:p>
        </p:txBody>
      </p:sp>
      <p:sp>
        <p:nvSpPr>
          <p:cNvPr id="26628" name="Rectangle 2"/>
          <p:cNvSpPr>
            <a:spLocks noGrp="1" noChangeArrowheads="1"/>
          </p:cNvSpPr>
          <p:nvPr>
            <p:ph type="title" idx="4294967295"/>
          </p:nvPr>
        </p:nvSpPr>
        <p:spPr/>
        <p:txBody>
          <a:bodyPr>
            <a:normAutofit fontScale="90000"/>
          </a:bodyPr>
          <a:lstStyle/>
          <a:p>
            <a:pPr eaLnBrk="1" hangingPunct="1"/>
            <a:r>
              <a:rPr lang="en-US" smtClean="0"/>
              <a:t>Concept of a ‘Constructor' and ‘Finalizer'</a:t>
            </a:r>
          </a:p>
        </p:txBody>
      </p:sp>
      <p:sp>
        <p:nvSpPr>
          <p:cNvPr id="26629" name="Rectangle 3"/>
          <p:cNvSpPr>
            <a:spLocks noGrp="1" noChangeArrowheads="1"/>
          </p:cNvSpPr>
          <p:nvPr>
            <p:ph type="body" idx="4294967295"/>
          </p:nvPr>
        </p:nvSpPr>
        <p:spPr>
          <a:xfrm>
            <a:off x="311150" y="1233488"/>
            <a:ext cx="8375650" cy="3275012"/>
          </a:xfrm>
        </p:spPr>
        <p:txBody>
          <a:bodyPr lIns="90488" tIns="44450" rIns="90488" bIns="44450"/>
          <a:lstStyle/>
          <a:p>
            <a:pPr eaLnBrk="1" hangingPunct="1">
              <a:spcBef>
                <a:spcPct val="25000"/>
              </a:spcBef>
            </a:pPr>
            <a:r>
              <a:rPr lang="en-US" sz="2100" smtClean="0"/>
              <a:t>Constructors are methods that set the initial state of an object</a:t>
            </a:r>
          </a:p>
          <a:p>
            <a:pPr eaLnBrk="1" hangingPunct="1">
              <a:spcBef>
                <a:spcPct val="25000"/>
              </a:spcBef>
            </a:pPr>
            <a:r>
              <a:rPr lang="en-US" sz="2100" smtClean="0"/>
              <a:t>Constructor name must be the same as the class name</a:t>
            </a:r>
          </a:p>
          <a:p>
            <a:pPr eaLnBrk="1" hangingPunct="1">
              <a:spcBef>
                <a:spcPct val="25000"/>
              </a:spcBef>
            </a:pPr>
            <a:r>
              <a:rPr lang="en-US" sz="2100" smtClean="0"/>
              <a:t>Constructor cannot return a value, not even </a:t>
            </a:r>
            <a:r>
              <a:rPr lang="en-US" sz="2100" b="1" smtClean="0">
                <a:solidFill>
                  <a:srgbClr val="A40000"/>
                </a:solidFill>
                <a:latin typeface="Courier New" pitchFamily="49" charset="0"/>
              </a:rPr>
              <a:t>void</a:t>
            </a:r>
          </a:p>
          <a:p>
            <a:pPr eaLnBrk="1" hangingPunct="1">
              <a:spcBef>
                <a:spcPct val="25000"/>
              </a:spcBef>
            </a:pPr>
            <a:r>
              <a:rPr lang="en-US" sz="2100" smtClean="0"/>
              <a:t>Constructors cannot be inherited</a:t>
            </a:r>
          </a:p>
          <a:p>
            <a:pPr eaLnBrk="1" hangingPunct="1">
              <a:spcBef>
                <a:spcPct val="25000"/>
              </a:spcBef>
            </a:pPr>
            <a:r>
              <a:rPr lang="en-US" sz="2100" smtClean="0"/>
              <a:t>If the class does not explicitly declares a constructor, it will default to a no parameter, do-nothing constructor</a:t>
            </a:r>
            <a:br>
              <a:rPr lang="en-US" sz="2100" smtClean="0"/>
            </a:br>
            <a:r>
              <a:rPr lang="en-US" sz="1600" b="1" i="1" smtClean="0"/>
              <a:t>		</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0C50662-4118-4D5D-8A6B-FB51B46CE8DD}" type="slidenum">
              <a:rPr lang="en-US"/>
              <a:pPr algn="r" eaLnBrk="0" hangingPunct="0">
                <a:spcBef>
                  <a:spcPct val="0"/>
                </a:spcBef>
                <a:buClrTx/>
              </a:pPr>
              <a:t>81</a:t>
            </a:fld>
            <a:endParaRPr lang="en-US"/>
          </a:p>
        </p:txBody>
      </p:sp>
      <p:sp>
        <p:nvSpPr>
          <p:cNvPr id="27651" name="Rectangle 2"/>
          <p:cNvSpPr>
            <a:spLocks noGrp="1" noChangeArrowheads="1"/>
          </p:cNvSpPr>
          <p:nvPr>
            <p:ph type="title" idx="4294967295"/>
          </p:nvPr>
        </p:nvSpPr>
        <p:spPr/>
        <p:txBody>
          <a:bodyPr>
            <a:normAutofit fontScale="90000"/>
          </a:bodyPr>
          <a:lstStyle/>
          <a:p>
            <a:pPr eaLnBrk="1" hangingPunct="1"/>
            <a:r>
              <a:rPr lang="en-US" smtClean="0"/>
              <a:t>Concept of a ‘Constructor' and ‘Finalizer'</a:t>
            </a:r>
          </a:p>
        </p:txBody>
      </p:sp>
      <p:sp>
        <p:nvSpPr>
          <p:cNvPr id="27652" name="Rectangle 3"/>
          <p:cNvSpPr>
            <a:spLocks noGrp="1" noChangeArrowheads="1"/>
          </p:cNvSpPr>
          <p:nvPr>
            <p:ph type="body" idx="4294967295"/>
          </p:nvPr>
        </p:nvSpPr>
        <p:spPr>
          <a:xfrm>
            <a:off x="311150" y="1255713"/>
            <a:ext cx="8375650" cy="2173287"/>
          </a:xfrm>
        </p:spPr>
        <p:txBody>
          <a:bodyPr lIns="90488" tIns="44450" rIns="90488" bIns="44450"/>
          <a:lstStyle/>
          <a:p>
            <a:pPr eaLnBrk="1" hangingPunct="1"/>
            <a:r>
              <a:rPr lang="en-US" sz="2000" smtClean="0"/>
              <a:t>A finalizer is a special method that is executed to remove the object or resource from memory when it is no longer needed.</a:t>
            </a:r>
          </a:p>
          <a:p>
            <a:pPr eaLnBrk="1" hangingPunct="1"/>
            <a:r>
              <a:rPr lang="en-US" sz="2000" smtClean="0"/>
              <a:t>The finalize() method is used by the garbage collector to free up resources on memory which are no longer needed.</a:t>
            </a:r>
          </a:p>
          <a:p>
            <a:pPr eaLnBrk="1" hangingPunct="1"/>
            <a:endParaRPr lang="en-US" sz="2000" smtClean="0"/>
          </a:p>
          <a:p>
            <a:pPr eaLnBrk="1" hangingPunct="1">
              <a:buFontTx/>
              <a:buNone/>
            </a:pPr>
            <a:r>
              <a:rPr lang="en-US" sz="1800" b="1" smtClean="0"/>
              <a:t>** Refer to Person.java and FinalizeSample.java sample code.</a:t>
            </a:r>
          </a:p>
          <a:p>
            <a:pPr eaLnBrk="1" hangingPunct="1">
              <a:buFontTx/>
              <a:buNone/>
            </a:pPr>
            <a:endParaRPr lang="en-US" sz="1800" b="1" i="1" smtClean="0"/>
          </a:p>
        </p:txBody>
      </p:sp>
      <p:sp>
        <p:nvSpPr>
          <p:cNvPr id="27653" name="Rectangle 5"/>
          <p:cNvSpPr>
            <a:spLocks noChangeArrowheads="1"/>
          </p:cNvSpPr>
          <p:nvPr/>
        </p:nvSpPr>
        <p:spPr bwMode="auto">
          <a:xfrm>
            <a:off x="1476375" y="3548063"/>
            <a:ext cx="4968875" cy="2976562"/>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lgn="l"/>
            <a:endParaRPr lang="en-US" sz="1600">
              <a:solidFill>
                <a:srgbClr val="000000"/>
              </a:solidFill>
            </a:endParaRPr>
          </a:p>
          <a:p>
            <a:pPr marL="342900" indent="-342900" algn="l"/>
            <a:r>
              <a:rPr lang="en-US" sz="1600"/>
              <a:t> </a:t>
            </a:r>
            <a:br>
              <a:rPr lang="en-US" sz="1600"/>
            </a:br>
            <a:r>
              <a:rPr lang="en-US" sz="1600" b="1">
                <a:solidFill>
                  <a:srgbClr val="000000"/>
                </a:solidFill>
              </a:rPr>
              <a:t>protected void finalize() throws Throwable</a:t>
            </a:r>
          </a:p>
          <a:p>
            <a:pPr marL="342900" indent="-342900" algn="l"/>
            <a:r>
              <a:rPr lang="en-US" sz="1600" b="1">
                <a:solidFill>
                  <a:srgbClr val="000000"/>
                </a:solidFill>
              </a:rPr>
              <a:t>	{ </a:t>
            </a:r>
          </a:p>
          <a:p>
            <a:pPr marL="342900" indent="-342900" algn="l"/>
            <a:r>
              <a:rPr lang="en-US" sz="1600" b="1">
                <a:solidFill>
                  <a:srgbClr val="000000"/>
                </a:solidFill>
              </a:rPr>
              <a:t>	     try </a:t>
            </a:r>
          </a:p>
          <a:p>
            <a:pPr marL="342900" indent="-342900" algn="l"/>
            <a:r>
              <a:rPr lang="en-US" sz="1600" b="1">
                <a:solidFill>
                  <a:srgbClr val="000000"/>
                </a:solidFill>
              </a:rPr>
              <a:t>           { </a:t>
            </a:r>
          </a:p>
          <a:p>
            <a:pPr marL="342900" indent="-342900" algn="l"/>
            <a:r>
              <a:rPr lang="en-US" sz="1600" b="1">
                <a:solidFill>
                  <a:srgbClr val="000000"/>
                </a:solidFill>
              </a:rPr>
              <a:t>		close();     // close open files </a:t>
            </a:r>
          </a:p>
          <a:p>
            <a:pPr marL="342900" indent="-342900" algn="l"/>
            <a:r>
              <a:rPr lang="en-US" sz="1600" b="1">
                <a:solidFill>
                  <a:srgbClr val="000000"/>
                </a:solidFill>
              </a:rPr>
              <a:t>           } </a:t>
            </a:r>
          </a:p>
          <a:p>
            <a:pPr marL="342900" indent="-342900" algn="l"/>
            <a:r>
              <a:rPr lang="en-US" sz="1600" b="1">
                <a:solidFill>
                  <a:srgbClr val="000000"/>
                </a:solidFill>
              </a:rPr>
              <a:t>	    finally </a:t>
            </a:r>
          </a:p>
          <a:p>
            <a:pPr marL="342900" indent="-342900" algn="l"/>
            <a:r>
              <a:rPr lang="en-US" sz="1600" b="1">
                <a:solidFill>
                  <a:srgbClr val="000000"/>
                </a:solidFill>
              </a:rPr>
              <a:t>          { </a:t>
            </a:r>
          </a:p>
          <a:p>
            <a:pPr marL="342900" indent="-342900" algn="l"/>
            <a:r>
              <a:rPr lang="en-US" sz="1600" b="1">
                <a:solidFill>
                  <a:srgbClr val="000000"/>
                </a:solidFill>
              </a:rPr>
              <a:t>	    	super.finalize(); </a:t>
            </a:r>
          </a:p>
          <a:p>
            <a:pPr marL="342900" indent="-342900" algn="l"/>
            <a:r>
              <a:rPr lang="en-US" sz="1600" b="1">
                <a:solidFill>
                  <a:srgbClr val="000000"/>
                </a:solidFill>
              </a:rPr>
              <a:t>	    } </a:t>
            </a:r>
          </a:p>
          <a:p>
            <a:pPr marL="342900" indent="-342900" algn="l"/>
            <a:r>
              <a:rPr lang="en-US" sz="1600" b="1">
                <a:solidFill>
                  <a:srgbClr val="000000"/>
                </a:solidFill>
              </a:rPr>
              <a:t>       } </a:t>
            </a:r>
          </a:p>
          <a:p>
            <a:pPr marL="342900" indent="-342900" algn="l"/>
            <a:endParaRPr lang="en-US" sz="1600" b="1"/>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14E32FE-DFF1-4976-AE20-73CBBEEBCEE5}" type="slidenum">
              <a:rPr lang="en-US"/>
              <a:pPr algn="r" eaLnBrk="0" hangingPunct="0">
                <a:spcBef>
                  <a:spcPct val="0"/>
                </a:spcBef>
                <a:buClrTx/>
              </a:pPr>
              <a:t>82</a:t>
            </a:fld>
            <a:endParaRPr lang="en-US"/>
          </a:p>
        </p:txBody>
      </p:sp>
      <p:sp>
        <p:nvSpPr>
          <p:cNvPr id="28675" name="Rectangle 2"/>
          <p:cNvSpPr>
            <a:spLocks noGrp="1" noChangeArrowheads="1"/>
          </p:cNvSpPr>
          <p:nvPr>
            <p:ph type="title" idx="4294967295"/>
          </p:nvPr>
        </p:nvSpPr>
        <p:spPr/>
        <p:txBody>
          <a:bodyPr/>
          <a:lstStyle/>
          <a:p>
            <a:pPr eaLnBrk="1" hangingPunct="1"/>
            <a:r>
              <a:rPr lang="en-US" smtClean="0"/>
              <a:t>Attributes and Behavior</a:t>
            </a:r>
          </a:p>
        </p:txBody>
      </p:sp>
      <p:sp>
        <p:nvSpPr>
          <p:cNvPr id="28676" name="Rectangle 3"/>
          <p:cNvSpPr>
            <a:spLocks noGrp="1" noChangeArrowheads="1"/>
          </p:cNvSpPr>
          <p:nvPr>
            <p:ph type="body" idx="4294967295"/>
          </p:nvPr>
        </p:nvSpPr>
        <p:spPr/>
        <p:txBody>
          <a:bodyPr lIns="90488" tIns="44450" rIns="90488" bIns="44450">
            <a:normAutofit fontScale="92500" lnSpcReduction="10000"/>
          </a:bodyPr>
          <a:lstStyle/>
          <a:p>
            <a:pPr eaLnBrk="1" hangingPunct="1"/>
            <a:r>
              <a:rPr lang="en-US" smtClean="0"/>
              <a:t>Variables declared as part of the class represent the data that is contained by instances of this class</a:t>
            </a:r>
          </a:p>
          <a:p>
            <a:pPr eaLnBrk="1" hangingPunct="1"/>
            <a:r>
              <a:rPr lang="en-US" smtClean="0"/>
              <a:t>The values stored by these variables represent the object’s current ‘attributes’ or ‘state’</a:t>
            </a:r>
          </a:p>
          <a:p>
            <a:pPr eaLnBrk="1" hangingPunct="1"/>
            <a:r>
              <a:rPr lang="en-US" smtClean="0"/>
              <a:t>Methods declared as part of the class represent the operations that instances of the class can perform</a:t>
            </a:r>
          </a:p>
          <a:p>
            <a:pPr eaLnBrk="1" hangingPunct="1"/>
            <a:r>
              <a:rPr lang="en-US" smtClean="0"/>
              <a:t>Theses operations are said to be the ‘behavior’ of the object</a:t>
            </a:r>
          </a:p>
          <a:p>
            <a:pPr eaLnBrk="1" hangingPunct="1"/>
            <a:endParaRPr lang="en-US" smtClean="0"/>
          </a:p>
          <a:p>
            <a:pPr eaLnBrk="1" hangingPunct="1"/>
            <a:endParaRPr lang="en-US" smtClean="0"/>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DEF9F9D-4807-44D9-8BCE-B339E5D70D65}" type="slidenum">
              <a:rPr lang="en-US"/>
              <a:pPr algn="r" eaLnBrk="0" hangingPunct="0">
                <a:spcBef>
                  <a:spcPct val="0"/>
                </a:spcBef>
                <a:buClrTx/>
              </a:pPr>
              <a:t>83</a:t>
            </a:fld>
            <a:endParaRPr lang="en-US"/>
          </a:p>
        </p:txBody>
      </p:sp>
      <p:sp>
        <p:nvSpPr>
          <p:cNvPr id="29699" name="Rectangle 2"/>
          <p:cNvSpPr>
            <a:spLocks noGrp="1" noChangeArrowheads="1"/>
          </p:cNvSpPr>
          <p:nvPr>
            <p:ph type="title" idx="4294967295"/>
          </p:nvPr>
        </p:nvSpPr>
        <p:spPr/>
        <p:txBody>
          <a:bodyPr/>
          <a:lstStyle/>
          <a:p>
            <a:pPr eaLnBrk="1" hangingPunct="1"/>
            <a:r>
              <a:rPr lang="en-US" smtClean="0"/>
              <a:t>Member Modifiers</a:t>
            </a:r>
          </a:p>
        </p:txBody>
      </p:sp>
      <p:sp>
        <p:nvSpPr>
          <p:cNvPr id="29700" name="Rectangle 3"/>
          <p:cNvSpPr>
            <a:spLocks noGrp="1" noChangeArrowheads="1"/>
          </p:cNvSpPr>
          <p:nvPr>
            <p:ph type="body" idx="4294967295"/>
          </p:nvPr>
        </p:nvSpPr>
        <p:spPr/>
        <p:txBody>
          <a:bodyPr lIns="90488" tIns="44450" rIns="90488" bIns="44450">
            <a:normAutofit fontScale="77500" lnSpcReduction="20000"/>
          </a:bodyPr>
          <a:lstStyle/>
          <a:p>
            <a:pPr eaLnBrk="1" hangingPunct="1"/>
            <a:r>
              <a:rPr lang="en-US" smtClean="0"/>
              <a:t>Access Modifiers - describe how a class can be accessed</a:t>
            </a:r>
          </a:p>
          <a:p>
            <a:pPr lvl="1">
              <a:spcBef>
                <a:spcPct val="0"/>
              </a:spcBef>
              <a:buFontTx/>
              <a:buNone/>
            </a:pPr>
            <a:endParaRPr lang="en-US" sz="1800"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Non-access Modifiers - describe how a class can be manipulated</a:t>
            </a:r>
          </a:p>
          <a:p>
            <a:pPr lvl="1" eaLnBrk="1" hangingPunct="1"/>
            <a:r>
              <a:rPr lang="en-US" sz="1800" smtClean="0"/>
              <a:t>abstract</a:t>
            </a:r>
          </a:p>
          <a:p>
            <a:pPr lvl="1" eaLnBrk="1" hangingPunct="1"/>
            <a:r>
              <a:rPr lang="en-US" sz="1800" smtClean="0"/>
              <a:t>final</a:t>
            </a:r>
          </a:p>
          <a:p>
            <a:pPr lvl="1" eaLnBrk="1" hangingPunct="1"/>
            <a:r>
              <a:rPr lang="en-US" sz="1800" smtClean="0"/>
              <a:t>strictfp</a:t>
            </a:r>
          </a:p>
        </p:txBody>
      </p:sp>
      <p:graphicFrame>
        <p:nvGraphicFramePr>
          <p:cNvPr id="199715" name="Group 35"/>
          <p:cNvGraphicFramePr>
            <a:graphicFrameLocks noGrp="1"/>
          </p:cNvGraphicFramePr>
          <p:nvPr/>
        </p:nvGraphicFramePr>
        <p:xfrm>
          <a:off x="684213" y="1844675"/>
          <a:ext cx="7485062" cy="2392364"/>
        </p:xfrm>
        <a:graphic>
          <a:graphicData uri="http://schemas.openxmlformats.org/drawingml/2006/table">
            <a:tbl>
              <a:tblPr/>
              <a:tblGrid>
                <a:gridCol w="1535112"/>
                <a:gridCol w="5949950"/>
              </a:tblGrid>
              <a:tr h="67151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smtClean="0">
                          <a:ln>
                            <a:noFill/>
                          </a:ln>
                          <a:solidFill>
                            <a:srgbClr val="000000"/>
                          </a:solidFill>
                          <a:effectLst/>
                          <a:latin typeface="Arial" charset="0"/>
                        </a:rPr>
                        <a:t>(Default / </a:t>
                      </a:r>
                      <a:br>
                        <a:rPr kumimoji="0" lang="en-US" sz="1600" b="1" i="0" u="none" strike="noStrike" cap="none" normalizeH="0" baseline="0" smtClean="0">
                          <a:ln>
                            <a:noFill/>
                          </a:ln>
                          <a:solidFill>
                            <a:srgbClr val="000000"/>
                          </a:solidFill>
                          <a:effectLst/>
                          <a:latin typeface="Arial" charset="0"/>
                        </a:rPr>
                      </a:br>
                      <a:r>
                        <a:rPr kumimoji="0" lang="en-US" sz="1600" b="1" i="0" u="none" strike="noStrike" cap="none" normalizeH="0" baseline="0" smtClean="0">
                          <a:ln>
                            <a:noFill/>
                          </a:ln>
                          <a:solidFill>
                            <a:srgbClr val="000000"/>
                          </a:solidFill>
                          <a:effectLst/>
                          <a:latin typeface="Arial" charset="0"/>
                        </a:rPr>
                        <a:t>No Modifier)</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tx1"/>
                        </a:buClr>
                        <a:buSzTx/>
                        <a:buFontTx/>
                        <a:buNone/>
                        <a:tabLst/>
                      </a:pPr>
                      <a:r>
                        <a:rPr kumimoji="0" lang="en-US" sz="1600" b="0" i="0" u="none" strike="noStrike" cap="none" normalizeH="0" baseline="0" smtClean="0">
                          <a:ln>
                            <a:noFill/>
                          </a:ln>
                          <a:solidFill>
                            <a:srgbClr val="000000"/>
                          </a:solidFill>
                          <a:effectLst/>
                          <a:latin typeface="Arial" charset="0"/>
                        </a:rPr>
                        <a:t>A class can be accessed by classes belonging to the same package</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30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smtClean="0">
                          <a:ln>
                            <a:noFill/>
                          </a:ln>
                          <a:solidFill>
                            <a:srgbClr val="000000"/>
                          </a:solidFill>
                          <a:effectLst/>
                          <a:latin typeface="Arial" charset="0"/>
                        </a:rPr>
                        <a:t>Public</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600" b="0" i="0" u="none" strike="noStrike" cap="none" normalizeH="0" baseline="0" smtClean="0">
                          <a:ln>
                            <a:noFill/>
                          </a:ln>
                          <a:solidFill>
                            <a:srgbClr val="000000"/>
                          </a:solidFill>
                          <a:effectLst/>
                          <a:latin typeface="Arial" charset="0"/>
                        </a:rPr>
                        <a:t>A class member can be accessed by any class in any package</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smtClean="0">
                          <a:ln>
                            <a:noFill/>
                          </a:ln>
                          <a:solidFill>
                            <a:srgbClr val="000000"/>
                          </a:solidFill>
                          <a:effectLst/>
                          <a:latin typeface="Arial" charset="0"/>
                        </a:rPr>
                        <a:t>Protected</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600" b="0" i="0" u="none" strike="noStrike" cap="none" normalizeH="0" baseline="0" smtClean="0">
                          <a:ln>
                            <a:noFill/>
                          </a:ln>
                          <a:solidFill>
                            <a:srgbClr val="000000"/>
                          </a:solidFill>
                          <a:effectLst/>
                          <a:latin typeface="Arial" charset="0"/>
                        </a:rPr>
                        <a:t>A class member can only be accessed by itself or subclasses</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30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smtClean="0">
                          <a:ln>
                            <a:noFill/>
                          </a:ln>
                          <a:solidFill>
                            <a:srgbClr val="000000"/>
                          </a:solidFill>
                          <a:effectLst/>
                          <a:latin typeface="Arial" charset="0"/>
                        </a:rPr>
                        <a:t>Private</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tx1"/>
                        </a:buClr>
                        <a:buSzTx/>
                        <a:buFontTx/>
                        <a:buNone/>
                        <a:tabLst/>
                      </a:pPr>
                      <a:r>
                        <a:rPr kumimoji="0" lang="en-US" sz="1600" b="0" i="0" u="none" strike="noStrike" cap="none" normalizeH="0" baseline="0" smtClean="0">
                          <a:ln>
                            <a:noFill/>
                          </a:ln>
                          <a:solidFill>
                            <a:srgbClr val="000000"/>
                          </a:solidFill>
                          <a:effectLst/>
                          <a:latin typeface="Arial" charset="0"/>
                        </a:rPr>
                        <a:t>A class member can only be accessed by itself</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6AC4853-B416-4467-A356-9BA5B5B5504A}" type="slidenum">
              <a:rPr lang="en-US"/>
              <a:pPr algn="r" eaLnBrk="0" hangingPunct="0">
                <a:spcBef>
                  <a:spcPct val="0"/>
                </a:spcBef>
                <a:buClrTx/>
              </a:pPr>
              <a:t>84</a:t>
            </a:fld>
            <a:endParaRPr lang="en-US"/>
          </a:p>
        </p:txBody>
      </p:sp>
      <p:sp>
        <p:nvSpPr>
          <p:cNvPr id="30723" name="Rectangle 2"/>
          <p:cNvSpPr>
            <a:spLocks noGrp="1" noChangeArrowheads="1"/>
          </p:cNvSpPr>
          <p:nvPr>
            <p:ph type="title" idx="4294967295"/>
          </p:nvPr>
        </p:nvSpPr>
        <p:spPr/>
        <p:txBody>
          <a:bodyPr/>
          <a:lstStyle/>
          <a:p>
            <a:pPr eaLnBrk="1" hangingPunct="1"/>
            <a:r>
              <a:rPr lang="en-US" smtClean="0"/>
              <a:t>Member Modifiers</a:t>
            </a:r>
          </a:p>
        </p:txBody>
      </p:sp>
      <p:graphicFrame>
        <p:nvGraphicFramePr>
          <p:cNvPr id="201824" name="Group 96"/>
          <p:cNvGraphicFramePr>
            <a:graphicFrameLocks noGrp="1"/>
          </p:cNvGraphicFramePr>
          <p:nvPr/>
        </p:nvGraphicFramePr>
        <p:xfrm>
          <a:off x="250825" y="1547813"/>
          <a:ext cx="8551863" cy="4743451"/>
        </p:xfrm>
        <a:graphic>
          <a:graphicData uri="http://schemas.openxmlformats.org/drawingml/2006/table">
            <a:tbl>
              <a:tblPr/>
              <a:tblGrid>
                <a:gridCol w="1522413"/>
                <a:gridCol w="7029450"/>
              </a:tblGrid>
              <a:tr h="4413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smtClean="0">
                          <a:ln>
                            <a:noFill/>
                          </a:ln>
                          <a:solidFill>
                            <a:srgbClr val="000000"/>
                          </a:solidFill>
                          <a:effectLst/>
                          <a:latin typeface="Arial" charset="0"/>
                        </a:rPr>
                        <a:t>static</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600" b="0" i="0" u="none" strike="noStrike" cap="none" normalizeH="0" baseline="0" smtClean="0">
                          <a:ln>
                            <a:noFill/>
                          </a:ln>
                          <a:solidFill>
                            <a:srgbClr val="000000"/>
                          </a:solidFill>
                          <a:effectLst/>
                          <a:latin typeface="Arial" charset="0"/>
                        </a:rPr>
                        <a:t>Member belonging to a class; shared by all instances of the class</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smtClean="0">
                          <a:ln>
                            <a:noFill/>
                          </a:ln>
                          <a:solidFill>
                            <a:srgbClr val="000000"/>
                          </a:solidFill>
                          <a:effectLst/>
                          <a:latin typeface="Arial" charset="0"/>
                        </a:rPr>
                        <a:t>final</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600" b="0" i="0" u="none" strike="noStrike" cap="none" normalizeH="0" baseline="0" smtClean="0">
                          <a:ln>
                            <a:noFill/>
                          </a:ln>
                          <a:solidFill>
                            <a:srgbClr val="000000"/>
                          </a:solidFill>
                          <a:effectLst/>
                          <a:latin typeface="Arial" charset="0"/>
                        </a:rPr>
                        <a:t>Declares a member as a constant and cannot be modified once declared</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72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smtClean="0">
                          <a:ln>
                            <a:noFill/>
                          </a:ln>
                          <a:solidFill>
                            <a:srgbClr val="000000"/>
                          </a:solidFill>
                          <a:effectLst/>
                          <a:latin typeface="Arial" charset="0"/>
                        </a:rPr>
                        <a:t>abstract</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600" b="0" i="0" u="none" strike="noStrike" cap="none" normalizeH="0" baseline="0" smtClean="0">
                          <a:ln>
                            <a:noFill/>
                          </a:ln>
                          <a:solidFill>
                            <a:srgbClr val="000000"/>
                          </a:solidFill>
                          <a:effectLst/>
                          <a:latin typeface="Arial" charset="0"/>
                        </a:rPr>
                        <a:t>Method is declared with no implementation (applied to methods, cannot be combined with other non-access modifiers)</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smtClean="0">
                          <a:ln>
                            <a:noFill/>
                          </a:ln>
                          <a:solidFill>
                            <a:srgbClr val="000000"/>
                          </a:solidFill>
                          <a:effectLst/>
                          <a:latin typeface="Arial" charset="0"/>
                        </a:rPr>
                        <a:t>strictfp</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600" b="0" i="0" u="none" strike="noStrike" cap="none" normalizeH="0" baseline="0" smtClean="0">
                          <a:ln>
                            <a:noFill/>
                          </a:ln>
                          <a:solidFill>
                            <a:srgbClr val="000000"/>
                          </a:solidFill>
                          <a:effectLst/>
                          <a:latin typeface="Arial" charset="0"/>
                        </a:rPr>
                        <a:t>Method implements strict floating-point arithmetic (applied to methods)</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12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smtClean="0">
                          <a:ln>
                            <a:noFill/>
                          </a:ln>
                          <a:solidFill>
                            <a:srgbClr val="000000"/>
                          </a:solidFill>
                          <a:effectLst/>
                          <a:latin typeface="Arial" charset="0"/>
                        </a:rPr>
                        <a:t>synchronized</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600" b="0" i="0" u="none" strike="noStrike" cap="none" normalizeH="0" baseline="0" smtClean="0">
                          <a:ln>
                            <a:noFill/>
                          </a:ln>
                          <a:solidFill>
                            <a:srgbClr val="000000"/>
                          </a:solidFill>
                          <a:effectLst/>
                          <a:latin typeface="Arial" charset="0"/>
                        </a:rPr>
                        <a:t>Method is executed by only one thread at a time (applied to blocks of code and methods)</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07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smtClean="0">
                          <a:ln>
                            <a:noFill/>
                          </a:ln>
                          <a:solidFill>
                            <a:srgbClr val="000000"/>
                          </a:solidFill>
                          <a:effectLst/>
                          <a:latin typeface="Arial" charset="0"/>
                        </a:rPr>
                        <a:t>native</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600" b="0" i="0" u="none" strike="noStrike" cap="none" normalizeH="0" baseline="0" smtClean="0">
                          <a:ln>
                            <a:noFill/>
                          </a:ln>
                          <a:solidFill>
                            <a:srgbClr val="000000"/>
                          </a:solidFill>
                          <a:effectLst/>
                          <a:latin typeface="Arial" charset="0"/>
                        </a:rPr>
                        <a:t>Method implementation is written in other language (applied only to methods)</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0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smtClean="0">
                          <a:ln>
                            <a:noFill/>
                          </a:ln>
                          <a:solidFill>
                            <a:srgbClr val="000000"/>
                          </a:solidFill>
                          <a:effectLst/>
                          <a:latin typeface="Arial" charset="0"/>
                        </a:rPr>
                        <a:t>transient</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600" b="0" i="0" u="none" strike="noStrike" cap="none" normalizeH="0" baseline="0" smtClean="0">
                          <a:ln>
                            <a:noFill/>
                          </a:ln>
                          <a:solidFill>
                            <a:srgbClr val="000000"/>
                          </a:solidFill>
                          <a:effectLst/>
                          <a:latin typeface="Arial" charset="0"/>
                        </a:rPr>
                        <a:t>An instance variable is not saved when its object is persisted or serialized (applied only to variables)</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2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smtClean="0">
                          <a:ln>
                            <a:noFill/>
                          </a:ln>
                          <a:solidFill>
                            <a:srgbClr val="000000"/>
                          </a:solidFill>
                          <a:effectLst/>
                          <a:latin typeface="Arial" charset="0"/>
                        </a:rPr>
                        <a:t>volatile</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600" b="0" i="0" u="none" strike="noStrike" cap="none" normalizeH="0" baseline="0" smtClean="0">
                          <a:ln>
                            <a:noFill/>
                          </a:ln>
                          <a:solidFill>
                            <a:srgbClr val="000000"/>
                          </a:solidFill>
                          <a:effectLst/>
                          <a:latin typeface="Arial" charset="0"/>
                        </a:rPr>
                        <a:t>Variable is modified asynchronously by concurrently running threads (applied only to variables)</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ChangeArrowheads="1"/>
          </p:cNvSpPr>
          <p:nvPr/>
        </p:nvSpPr>
        <p:spPr bwMode="auto">
          <a:xfrm>
            <a:off x="323850" y="4402138"/>
            <a:ext cx="3816350" cy="971550"/>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lgn="l"/>
            <a:endParaRPr lang="en-US" sz="1600" b="1">
              <a:solidFill>
                <a:srgbClr val="000000"/>
              </a:solidFill>
            </a:endParaRPr>
          </a:p>
          <a:p>
            <a:pPr marL="342900" indent="-342900" algn="l"/>
            <a:endParaRPr lang="en-US" sz="1600" b="1"/>
          </a:p>
        </p:txBody>
      </p:sp>
      <p:sp>
        <p:nvSpPr>
          <p:cNvPr id="31747"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B42928F-6E2E-4E57-B7CD-84FEACC9765E}" type="slidenum">
              <a:rPr lang="en-US"/>
              <a:pPr algn="r" eaLnBrk="0" hangingPunct="0">
                <a:spcBef>
                  <a:spcPct val="0"/>
                </a:spcBef>
                <a:buClrTx/>
              </a:pPr>
              <a:t>85</a:t>
            </a:fld>
            <a:endParaRPr lang="en-US"/>
          </a:p>
        </p:txBody>
      </p:sp>
      <p:sp>
        <p:nvSpPr>
          <p:cNvPr id="31748" name="Rectangle 2"/>
          <p:cNvSpPr>
            <a:spLocks noGrp="1" noChangeArrowheads="1"/>
          </p:cNvSpPr>
          <p:nvPr>
            <p:ph type="title" idx="4294967295"/>
          </p:nvPr>
        </p:nvSpPr>
        <p:spPr/>
        <p:txBody>
          <a:bodyPr/>
          <a:lstStyle/>
          <a:p>
            <a:pPr eaLnBrk="1" hangingPunct="1"/>
            <a:r>
              <a:rPr lang="en-US" smtClean="0"/>
              <a:t>Static Attributes and Methods</a:t>
            </a:r>
          </a:p>
        </p:txBody>
      </p:sp>
      <p:sp>
        <p:nvSpPr>
          <p:cNvPr id="31749" name="Rectangle 3"/>
          <p:cNvSpPr>
            <a:spLocks noGrp="1" noChangeArrowheads="1"/>
          </p:cNvSpPr>
          <p:nvPr>
            <p:ph type="body" idx="4294967295"/>
          </p:nvPr>
        </p:nvSpPr>
        <p:spPr/>
        <p:txBody>
          <a:bodyPr lIns="90488" tIns="44450" rIns="90488" bIns="44450">
            <a:normAutofit fontScale="92500" lnSpcReduction="20000"/>
          </a:bodyPr>
          <a:lstStyle/>
          <a:p>
            <a:pPr eaLnBrk="1" hangingPunct="1"/>
            <a:r>
              <a:rPr lang="en-US" smtClean="0"/>
              <a:t>Static attributes and methods are associated to the class and are shared by all instances of the class</a:t>
            </a:r>
          </a:p>
          <a:p>
            <a:pPr eaLnBrk="1" hangingPunct="1"/>
            <a:r>
              <a:rPr lang="en-US" smtClean="0"/>
              <a:t>Static attributes and methods are defined by using the keyword </a:t>
            </a:r>
            <a:r>
              <a:rPr lang="en-US" b="1" smtClean="0">
                <a:solidFill>
                  <a:srgbClr val="A40000"/>
                </a:solidFill>
                <a:latin typeface="Courier New" pitchFamily="49" charset="0"/>
              </a:rPr>
              <a:t>static</a:t>
            </a:r>
            <a:endParaRPr lang="en-US" smtClean="0"/>
          </a:p>
          <a:p>
            <a:pPr eaLnBrk="1" hangingPunct="1"/>
            <a:r>
              <a:rPr lang="en-US" smtClean="0"/>
              <a:t>Static methods can only directly access attributes and call methods that are also static</a:t>
            </a:r>
          </a:p>
          <a:p>
            <a:pPr eaLnBrk="1" hangingPunct="1"/>
            <a:r>
              <a:rPr lang="en-US" smtClean="0"/>
              <a:t>Static members of a class can be accessed or are reference by the class name</a:t>
            </a:r>
          </a:p>
          <a:p>
            <a:pPr eaLnBrk="1" hangingPunct="1">
              <a:buFontTx/>
              <a:buNone/>
            </a:pPr>
            <a:endParaRPr lang="en-US" sz="1300" i="1" smtClean="0"/>
          </a:p>
          <a:p>
            <a:pPr lvl="1" eaLnBrk="1" hangingPunct="1">
              <a:buFontTx/>
              <a:buNone/>
            </a:pPr>
            <a:r>
              <a:rPr lang="en-US" sz="1600" i="1" smtClean="0"/>
              <a:t>&lt;Class Name&gt;.&lt;static member&gt;</a:t>
            </a:r>
          </a:p>
          <a:p>
            <a:pPr lvl="1" eaLnBrk="1" hangingPunct="1">
              <a:buFontTx/>
              <a:buNone/>
            </a:pPr>
            <a:r>
              <a:rPr lang="en-US" sz="1600" i="1" smtClean="0"/>
              <a:t>Calendar.getInstance();</a:t>
            </a:r>
          </a:p>
          <a:p>
            <a:pPr lvl="1" eaLnBrk="1" hangingPunct="1">
              <a:buFontTx/>
              <a:buNone/>
            </a:pPr>
            <a:endParaRPr lang="en-US" sz="1600" smtClean="0"/>
          </a:p>
          <a:p>
            <a:pPr eaLnBrk="1" hangingPunct="1"/>
            <a:endParaRPr lang="en-US" sz="1500" smtClean="0"/>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2E4E0418-8DBF-4554-89F1-ED07CB553D8E}" type="slidenum">
              <a:rPr lang="en-US"/>
              <a:pPr algn="r" eaLnBrk="0" hangingPunct="0">
                <a:spcBef>
                  <a:spcPct val="0"/>
                </a:spcBef>
                <a:buClrTx/>
              </a:pPr>
              <a:t>86</a:t>
            </a:fld>
            <a:endParaRPr lang="en-US"/>
          </a:p>
        </p:txBody>
      </p:sp>
      <p:sp>
        <p:nvSpPr>
          <p:cNvPr id="14339" name="Rectangle 2"/>
          <p:cNvSpPr>
            <a:spLocks noGrp="1" noChangeArrowheads="1"/>
          </p:cNvSpPr>
          <p:nvPr>
            <p:ph type="title" idx="4294967295"/>
          </p:nvPr>
        </p:nvSpPr>
        <p:spPr>
          <a:xfrm>
            <a:off x="638175" y="31750"/>
            <a:ext cx="8143875" cy="1095375"/>
          </a:xfrm>
        </p:spPr>
        <p:txBody>
          <a:bodyPr>
            <a:normAutofit fontScale="90000"/>
          </a:bodyPr>
          <a:lstStyle/>
          <a:p>
            <a:pPr eaLnBrk="1" hangingPunct="1"/>
            <a:r>
              <a:rPr lang="en-US" smtClean="0"/>
              <a:t/>
            </a:r>
            <a:br>
              <a:rPr lang="en-US" smtClean="0"/>
            </a:br>
            <a:r>
              <a:rPr lang="en-US" smtClean="0"/>
              <a:t>Software Abstraction</a:t>
            </a:r>
          </a:p>
        </p:txBody>
      </p:sp>
      <p:sp>
        <p:nvSpPr>
          <p:cNvPr id="14340" name="Rectangle 3"/>
          <p:cNvSpPr>
            <a:spLocks noChangeArrowheads="1"/>
          </p:cNvSpPr>
          <p:nvPr/>
        </p:nvSpPr>
        <p:spPr bwMode="auto">
          <a:xfrm>
            <a:off x="311150" y="1447800"/>
            <a:ext cx="8502650" cy="4868863"/>
          </a:xfrm>
          <a:prstGeom prst="rect">
            <a:avLst/>
          </a:prstGeom>
          <a:noFill/>
          <a:ln w="12700">
            <a:noFill/>
            <a:miter lim="800000"/>
            <a:headEnd/>
            <a:tailEnd/>
          </a:ln>
        </p:spPr>
        <p:txBody>
          <a:bodyPr lIns="90488" tIns="44450" rIns="90488" bIns="44450"/>
          <a:lstStyle/>
          <a:p>
            <a:pPr marL="342900" indent="-342900" algn="l">
              <a:lnSpc>
                <a:spcPct val="100000"/>
              </a:lnSpc>
              <a:spcBef>
                <a:spcPct val="25000"/>
              </a:spcBef>
              <a:buFontTx/>
              <a:buChar char="•"/>
            </a:pPr>
            <a:r>
              <a:rPr lang="en-US" sz="2400"/>
              <a:t>Abstraction is the process of reducing or simplifying information or a concept in order to retain that which is relevant to the current context</a:t>
            </a:r>
          </a:p>
          <a:p>
            <a:pPr marL="342900" indent="-342900" algn="l">
              <a:lnSpc>
                <a:spcPct val="100000"/>
              </a:lnSpc>
              <a:spcBef>
                <a:spcPct val="25000"/>
              </a:spcBef>
              <a:buFontTx/>
              <a:buChar char="•"/>
            </a:pPr>
            <a:r>
              <a:rPr lang="en-US" sz="2400"/>
              <a:t>Data is abstracted by high level language constructs, such as:</a:t>
            </a:r>
          </a:p>
          <a:p>
            <a:pPr marL="742950" lvl="1" indent="-285750" algn="l">
              <a:lnSpc>
                <a:spcPct val="100000"/>
              </a:lnSpc>
              <a:spcBef>
                <a:spcPct val="25000"/>
              </a:spcBef>
              <a:buFontTx/>
              <a:buChar char="•"/>
            </a:pPr>
            <a:r>
              <a:rPr lang="en-US" sz="1800"/>
              <a:t>Numbers</a:t>
            </a:r>
          </a:p>
          <a:p>
            <a:pPr marL="742950" lvl="1" indent="-285750" algn="l">
              <a:lnSpc>
                <a:spcPct val="100000"/>
              </a:lnSpc>
              <a:spcBef>
                <a:spcPct val="25000"/>
              </a:spcBef>
              <a:buFontTx/>
              <a:buChar char="•"/>
            </a:pPr>
            <a:r>
              <a:rPr lang="en-US" sz="1800"/>
              <a:t>Letters</a:t>
            </a:r>
          </a:p>
          <a:p>
            <a:pPr marL="742950" lvl="1" indent="-285750" algn="l">
              <a:lnSpc>
                <a:spcPct val="100000"/>
              </a:lnSpc>
              <a:spcBef>
                <a:spcPct val="25000"/>
              </a:spcBef>
              <a:buFontTx/>
              <a:buChar char="•"/>
            </a:pPr>
            <a:r>
              <a:rPr lang="en-US" sz="1800"/>
              <a:t>Higher level data concepts</a:t>
            </a:r>
          </a:p>
          <a:p>
            <a:pPr marL="342900" indent="-342900" algn="l">
              <a:lnSpc>
                <a:spcPct val="100000"/>
              </a:lnSpc>
              <a:spcBef>
                <a:spcPct val="25000"/>
              </a:spcBef>
              <a:buFontTx/>
              <a:buChar char="•"/>
            </a:pPr>
            <a:r>
              <a:rPr lang="en-US" sz="2400"/>
              <a:t>Functionality is abstracted by presenting interfaces that hide complex logic or algorithms, such as:</a:t>
            </a:r>
          </a:p>
          <a:p>
            <a:pPr marL="742950" lvl="1" indent="-285750" algn="l">
              <a:lnSpc>
                <a:spcPct val="100000"/>
              </a:lnSpc>
              <a:spcBef>
                <a:spcPct val="25000"/>
              </a:spcBef>
              <a:buFontTx/>
              <a:buChar char="•"/>
            </a:pPr>
            <a:r>
              <a:rPr lang="en-US" sz="1800"/>
              <a:t>Functions</a:t>
            </a:r>
          </a:p>
          <a:p>
            <a:pPr marL="742950" lvl="1" indent="-285750" algn="l">
              <a:lnSpc>
                <a:spcPct val="100000"/>
              </a:lnSpc>
              <a:spcBef>
                <a:spcPct val="25000"/>
              </a:spcBef>
              <a:buFontTx/>
              <a:buChar char="•"/>
            </a:pPr>
            <a:r>
              <a:rPr lang="en-US" sz="1800"/>
              <a:t>Methods</a:t>
            </a:r>
          </a:p>
          <a:p>
            <a:pPr marL="342900" indent="-342900" algn="l">
              <a:lnSpc>
                <a:spcPct val="100000"/>
              </a:lnSpc>
              <a:spcBef>
                <a:spcPct val="25000"/>
              </a:spcBef>
              <a:buFontTx/>
              <a:buChar char="•"/>
            </a:pPr>
            <a:endParaRPr lang="en-US" sz="180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53F915F-5BF5-44C0-8D53-53010EFADBB1}" type="slidenum">
              <a:rPr lang="en-US"/>
              <a:pPr algn="r" eaLnBrk="0" hangingPunct="0">
                <a:spcBef>
                  <a:spcPct val="0"/>
                </a:spcBef>
                <a:buClrTx/>
              </a:pPr>
              <a:t>87</a:t>
            </a:fld>
            <a:endParaRPr lang="en-US"/>
          </a:p>
        </p:txBody>
      </p:sp>
      <p:sp>
        <p:nvSpPr>
          <p:cNvPr id="15363" name="Rectangle 2"/>
          <p:cNvSpPr>
            <a:spLocks noGrp="1" noChangeArrowheads="1"/>
          </p:cNvSpPr>
          <p:nvPr>
            <p:ph type="title" idx="4294967295"/>
          </p:nvPr>
        </p:nvSpPr>
        <p:spPr>
          <a:xfrm>
            <a:off x="638175" y="31750"/>
            <a:ext cx="7894638" cy="1095375"/>
          </a:xfrm>
        </p:spPr>
        <p:txBody>
          <a:bodyPr/>
          <a:lstStyle/>
          <a:p>
            <a:pPr eaLnBrk="1" hangingPunct="1"/>
            <a:r>
              <a:rPr lang="en-US" sz="2800" smtClean="0"/>
              <a:t/>
            </a:r>
            <a:br>
              <a:rPr lang="en-US" sz="2800" smtClean="0"/>
            </a:br>
            <a:r>
              <a:rPr lang="en-US" sz="2800" smtClean="0"/>
              <a:t>Abstraction and Object-Oriented Programming (OOP)</a:t>
            </a:r>
          </a:p>
        </p:txBody>
      </p:sp>
      <p:sp>
        <p:nvSpPr>
          <p:cNvPr id="15364" name="Rectangle 3"/>
          <p:cNvSpPr>
            <a:spLocks noChangeArrowheads="1"/>
          </p:cNvSpPr>
          <p:nvPr/>
        </p:nvSpPr>
        <p:spPr bwMode="auto">
          <a:xfrm>
            <a:off x="311150" y="1447800"/>
            <a:ext cx="8502650" cy="4868863"/>
          </a:xfrm>
          <a:prstGeom prst="rect">
            <a:avLst/>
          </a:prstGeom>
          <a:noFill/>
          <a:ln w="12700">
            <a:noFill/>
            <a:miter lim="800000"/>
            <a:headEnd/>
            <a:tailEnd/>
          </a:ln>
        </p:spPr>
        <p:txBody>
          <a:bodyPr lIns="90488" tIns="44450" rIns="90488" bIns="44450"/>
          <a:lstStyle/>
          <a:p>
            <a:pPr marL="342900" indent="-342900" algn="l">
              <a:lnSpc>
                <a:spcPct val="100000"/>
              </a:lnSpc>
              <a:spcBef>
                <a:spcPct val="25000"/>
              </a:spcBef>
              <a:buFontTx/>
              <a:buChar char="•"/>
            </a:pPr>
            <a:r>
              <a:rPr lang="en-US" sz="2400"/>
              <a:t>An OOP language is built around the concept of an </a:t>
            </a:r>
            <a:r>
              <a:rPr lang="en-US" sz="2400" i="1"/>
              <a:t>object </a:t>
            </a:r>
            <a:r>
              <a:rPr lang="en-US" sz="2400"/>
              <a:t> as a software entity</a:t>
            </a:r>
          </a:p>
          <a:p>
            <a:pPr marL="342900" indent="-342900" algn="l">
              <a:lnSpc>
                <a:spcPct val="100000"/>
              </a:lnSpc>
              <a:spcBef>
                <a:spcPct val="25000"/>
              </a:spcBef>
              <a:buFontTx/>
              <a:buChar char="•"/>
            </a:pPr>
            <a:r>
              <a:rPr lang="en-US" sz="2400"/>
              <a:t>An object is defined as the binding of data and the </a:t>
            </a:r>
            <a:r>
              <a:rPr lang="en-US" sz="2400" i="1"/>
              <a:t>relevant</a:t>
            </a:r>
            <a:r>
              <a:rPr lang="en-US" sz="2400" b="1" i="1"/>
              <a:t> </a:t>
            </a:r>
            <a:r>
              <a:rPr lang="en-US" sz="2400"/>
              <a:t>functions and behavior exposed through a public interface</a:t>
            </a:r>
          </a:p>
          <a:p>
            <a:pPr marL="342900" indent="-342900" algn="l">
              <a:lnSpc>
                <a:spcPct val="100000"/>
              </a:lnSpc>
              <a:spcBef>
                <a:spcPct val="25000"/>
              </a:spcBef>
              <a:buFontTx/>
              <a:buChar char="•"/>
            </a:pPr>
            <a:r>
              <a:rPr lang="en-US" sz="2400"/>
              <a:t>Objects communicate through the use of public interfaces and do not need to know the inner workings of other objects</a:t>
            </a:r>
          </a:p>
          <a:p>
            <a:pPr marL="342900" indent="-342900" algn="l">
              <a:lnSpc>
                <a:spcPct val="100000"/>
              </a:lnSpc>
              <a:spcBef>
                <a:spcPct val="25000"/>
              </a:spcBef>
              <a:buFontTx/>
              <a:buChar char="•"/>
            </a:pPr>
            <a:r>
              <a:rPr lang="en-US" sz="2400"/>
              <a:t>Objects are based on </a:t>
            </a:r>
            <a:r>
              <a:rPr lang="en-US" sz="2400" i="1"/>
              <a:t>classes, </a:t>
            </a:r>
            <a:r>
              <a:rPr lang="en-US" sz="2400"/>
              <a:t>which are used to define the attributes and behaviors common to all instances of that class</a:t>
            </a:r>
          </a:p>
          <a:p>
            <a:pPr marL="342900" indent="-342900" algn="l">
              <a:lnSpc>
                <a:spcPct val="100000"/>
              </a:lnSpc>
              <a:spcBef>
                <a:spcPct val="25000"/>
              </a:spcBef>
              <a:buFontTx/>
              <a:buChar char="•"/>
            </a:pPr>
            <a:r>
              <a:rPr lang="en-US" sz="2400"/>
              <a:t>Classes have hierarchies that define abstractions in their classifications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2B6603A-7B88-4EEF-8BF4-6E2EA5E14F9C}" type="slidenum">
              <a:rPr lang="en-US"/>
              <a:pPr algn="r" eaLnBrk="0" hangingPunct="0">
                <a:spcBef>
                  <a:spcPct val="0"/>
                </a:spcBef>
                <a:buClrTx/>
              </a:pPr>
              <a:t>88</a:t>
            </a:fld>
            <a:endParaRPr lang="en-US"/>
          </a:p>
        </p:txBody>
      </p:sp>
      <p:sp>
        <p:nvSpPr>
          <p:cNvPr id="16387" name="Rectangle 2"/>
          <p:cNvSpPr>
            <a:spLocks noGrp="1" noChangeArrowheads="1"/>
          </p:cNvSpPr>
          <p:nvPr>
            <p:ph type="title" idx="4294967295"/>
          </p:nvPr>
        </p:nvSpPr>
        <p:spPr>
          <a:xfrm>
            <a:off x="638175" y="31750"/>
            <a:ext cx="8143875" cy="1095375"/>
          </a:xfrm>
        </p:spPr>
        <p:txBody>
          <a:bodyPr>
            <a:normAutofit fontScale="90000"/>
          </a:bodyPr>
          <a:lstStyle/>
          <a:p>
            <a:pPr eaLnBrk="1" hangingPunct="1"/>
            <a:r>
              <a:rPr lang="en-US" smtClean="0"/>
              <a:t/>
            </a:r>
            <a:br>
              <a:rPr lang="en-US" smtClean="0"/>
            </a:br>
            <a:r>
              <a:rPr lang="en-US" smtClean="0"/>
              <a:t>Object-Oriented Programming (OOP)</a:t>
            </a:r>
          </a:p>
        </p:txBody>
      </p:sp>
      <p:sp>
        <p:nvSpPr>
          <p:cNvPr id="16388" name="Rectangle 3"/>
          <p:cNvSpPr>
            <a:spLocks noChangeArrowheads="1"/>
          </p:cNvSpPr>
          <p:nvPr/>
        </p:nvSpPr>
        <p:spPr bwMode="auto">
          <a:xfrm>
            <a:off x="311150" y="1447800"/>
            <a:ext cx="8502650" cy="4868863"/>
          </a:xfrm>
          <a:prstGeom prst="rect">
            <a:avLst/>
          </a:prstGeom>
          <a:noFill/>
          <a:ln w="12700">
            <a:noFill/>
            <a:miter lim="800000"/>
            <a:headEnd/>
            <a:tailEnd/>
          </a:ln>
        </p:spPr>
        <p:txBody>
          <a:bodyPr lIns="90488" tIns="44450" rIns="90488" bIns="44450"/>
          <a:lstStyle/>
          <a:p>
            <a:pPr marL="342900" indent="-342900" algn="l">
              <a:lnSpc>
                <a:spcPct val="100000"/>
              </a:lnSpc>
              <a:spcBef>
                <a:spcPct val="25000"/>
              </a:spcBef>
              <a:buFontTx/>
              <a:buChar char="•"/>
            </a:pPr>
            <a:r>
              <a:rPr lang="en-US" sz="2400"/>
              <a:t>Object orientation is a powerful means of expressing a problem domain and its solution, but it is still subject to limitations and pitfalls.</a:t>
            </a:r>
          </a:p>
          <a:p>
            <a:pPr marL="342900" indent="-342900" algn="l">
              <a:lnSpc>
                <a:spcPct val="100000"/>
              </a:lnSpc>
              <a:spcBef>
                <a:spcPct val="25000"/>
              </a:spcBef>
              <a:buFontTx/>
              <a:buChar char="•"/>
            </a:pPr>
            <a:r>
              <a:rPr lang="en-US" sz="2400"/>
              <a:t>The mindset of an OO designer must be focused on creating small, simple re-usable components that can be combined to create more complex systems.</a:t>
            </a:r>
          </a:p>
          <a:p>
            <a:pPr marL="342900" indent="-342900" algn="l">
              <a:lnSpc>
                <a:spcPct val="100000"/>
              </a:lnSpc>
              <a:spcBef>
                <a:spcPct val="25000"/>
              </a:spcBef>
              <a:buFontTx/>
              <a:buChar char="•"/>
            </a:pPr>
            <a:endParaRPr lang="en-US" sz="240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9D15935-F5A9-4CC3-85D7-34AFDFDEE031}" type="slidenum">
              <a:rPr lang="en-US"/>
              <a:pPr algn="r" eaLnBrk="0" hangingPunct="0">
                <a:spcBef>
                  <a:spcPct val="0"/>
                </a:spcBef>
                <a:buClrTx/>
              </a:pPr>
              <a:t>89</a:t>
            </a:fld>
            <a:endParaRPr lang="en-US"/>
          </a:p>
        </p:txBody>
      </p:sp>
      <p:sp>
        <p:nvSpPr>
          <p:cNvPr id="17411" name="Rectangle 2"/>
          <p:cNvSpPr>
            <a:spLocks noGrp="1" noChangeArrowheads="1"/>
          </p:cNvSpPr>
          <p:nvPr>
            <p:ph type="title" idx="4294967295"/>
          </p:nvPr>
        </p:nvSpPr>
        <p:spPr>
          <a:xfrm>
            <a:off x="638175" y="31750"/>
            <a:ext cx="8143875" cy="1095375"/>
          </a:xfrm>
        </p:spPr>
        <p:txBody>
          <a:bodyPr>
            <a:normAutofit fontScale="90000"/>
          </a:bodyPr>
          <a:lstStyle/>
          <a:p>
            <a:pPr eaLnBrk="1" hangingPunct="1"/>
            <a:r>
              <a:rPr lang="en-US" smtClean="0"/>
              <a:t/>
            </a:r>
            <a:br>
              <a:rPr lang="en-US" smtClean="0"/>
            </a:br>
            <a:r>
              <a:rPr lang="en-US" smtClean="0"/>
              <a:t>Design by Interface</a:t>
            </a:r>
          </a:p>
        </p:txBody>
      </p:sp>
      <p:sp>
        <p:nvSpPr>
          <p:cNvPr id="17412" name="Rectangle 3"/>
          <p:cNvSpPr>
            <a:spLocks noChangeArrowheads="1"/>
          </p:cNvSpPr>
          <p:nvPr/>
        </p:nvSpPr>
        <p:spPr bwMode="auto">
          <a:xfrm>
            <a:off x="311150" y="1447800"/>
            <a:ext cx="8502650" cy="4868863"/>
          </a:xfrm>
          <a:prstGeom prst="rect">
            <a:avLst/>
          </a:prstGeom>
          <a:noFill/>
          <a:ln w="12700">
            <a:noFill/>
            <a:miter lim="800000"/>
            <a:headEnd/>
            <a:tailEnd/>
          </a:ln>
        </p:spPr>
        <p:txBody>
          <a:bodyPr lIns="90488" tIns="44450" rIns="90488" bIns="44450"/>
          <a:lstStyle/>
          <a:p>
            <a:pPr marL="342900" indent="-342900" algn="l">
              <a:lnSpc>
                <a:spcPct val="100000"/>
              </a:lnSpc>
              <a:spcBef>
                <a:spcPct val="25000"/>
              </a:spcBef>
              <a:buFontTx/>
              <a:buChar char="•"/>
            </a:pPr>
            <a:r>
              <a:rPr lang="en-US" sz="2400"/>
              <a:t>An OO designer needs to separate the concerns of </a:t>
            </a:r>
            <a:r>
              <a:rPr lang="en-US" sz="2400" i="1"/>
              <a:t>behavior </a:t>
            </a:r>
            <a:r>
              <a:rPr lang="en-US" sz="2400"/>
              <a:t>from the concerns of </a:t>
            </a:r>
            <a:r>
              <a:rPr lang="en-US" sz="2400" i="1"/>
              <a:t>implementation.</a:t>
            </a:r>
          </a:p>
          <a:p>
            <a:pPr marL="342900" indent="-342900" algn="l">
              <a:lnSpc>
                <a:spcPct val="100000"/>
              </a:lnSpc>
              <a:spcBef>
                <a:spcPct val="25000"/>
              </a:spcBef>
              <a:buFontTx/>
              <a:buChar char="•"/>
            </a:pPr>
            <a:r>
              <a:rPr lang="en-US" sz="2400"/>
              <a:t>It is a good principle to first define </a:t>
            </a:r>
            <a:r>
              <a:rPr lang="en-US" sz="2400" i="1"/>
              <a:t>behavior </a:t>
            </a:r>
            <a:r>
              <a:rPr lang="en-US" sz="2400"/>
              <a:t>by defining the interfaces that will be implemented by a class of objects.</a:t>
            </a:r>
          </a:p>
          <a:p>
            <a:pPr marL="342900" indent="-342900" algn="l">
              <a:lnSpc>
                <a:spcPct val="100000"/>
              </a:lnSpc>
              <a:spcBef>
                <a:spcPct val="25000"/>
              </a:spcBef>
              <a:buFontTx/>
              <a:buChar char="•"/>
            </a:pPr>
            <a:r>
              <a:rPr lang="en-US" sz="2400"/>
              <a:t>Defining interfaces first imposes a mind-set of determining how the different objects communicate with each other.</a:t>
            </a:r>
          </a:p>
          <a:p>
            <a:pPr marL="342900" indent="-342900" algn="l">
              <a:lnSpc>
                <a:spcPct val="100000"/>
              </a:lnSpc>
              <a:spcBef>
                <a:spcPct val="25000"/>
              </a:spcBef>
              <a:buFontTx/>
              <a:buChar char="•"/>
            </a:pPr>
            <a:r>
              <a:rPr lang="en-US" sz="2400"/>
              <a:t>Client objects should only be aware of the interfaces that are implemented by the objects they are dependent on.</a:t>
            </a:r>
          </a:p>
          <a:p>
            <a:pPr marL="342900" indent="-342900" algn="l">
              <a:lnSpc>
                <a:spcPct val="100000"/>
              </a:lnSpc>
              <a:spcBef>
                <a:spcPct val="25000"/>
              </a:spcBef>
              <a:buFontTx/>
              <a:buChar char="•"/>
            </a:pPr>
            <a:r>
              <a:rPr lang="en-US" sz="2400"/>
              <a:t>The exposed interfaces should present parameters and return types that are not dependent on the implementation details.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377925DC-7F0A-4FCA-B0AC-4596BAE00B5A}" type="slidenum">
              <a:rPr lang="en-US"/>
              <a:pPr algn="r" eaLnBrk="0" hangingPunct="0">
                <a:spcBef>
                  <a:spcPct val="0"/>
                </a:spcBef>
                <a:buClrTx/>
              </a:pPr>
              <a:t>9</a:t>
            </a:fld>
            <a:endParaRPr lang="en-US"/>
          </a:p>
        </p:txBody>
      </p:sp>
      <p:sp>
        <p:nvSpPr>
          <p:cNvPr id="23555" name="Rectangle 2"/>
          <p:cNvSpPr>
            <a:spLocks noGrp="1" noChangeArrowheads="1"/>
          </p:cNvSpPr>
          <p:nvPr>
            <p:ph type="title" idx="4294967295"/>
          </p:nvPr>
        </p:nvSpPr>
        <p:spPr/>
        <p:txBody>
          <a:bodyPr/>
          <a:lstStyle/>
          <a:p>
            <a:pPr eaLnBrk="1" hangingPunct="1"/>
            <a:r>
              <a:rPr lang="en-US" smtClean="0"/>
              <a:t>Installing and Configuring Eclipse</a:t>
            </a:r>
          </a:p>
        </p:txBody>
      </p:sp>
      <p:sp>
        <p:nvSpPr>
          <p:cNvPr id="23556" name="Rectangle 3"/>
          <p:cNvSpPr>
            <a:spLocks noGrp="1" noChangeArrowheads="1"/>
          </p:cNvSpPr>
          <p:nvPr>
            <p:ph type="body" idx="4294967295"/>
          </p:nvPr>
        </p:nvSpPr>
        <p:spPr>
          <a:xfrm>
            <a:off x="161925" y="1295400"/>
            <a:ext cx="4135438" cy="5334000"/>
          </a:xfrm>
        </p:spPr>
        <p:txBody>
          <a:bodyPr lIns="90488" tIns="44450" rIns="90488" bIns="44450">
            <a:normAutofit lnSpcReduction="10000"/>
          </a:bodyPr>
          <a:lstStyle/>
          <a:p>
            <a:pPr eaLnBrk="1" hangingPunct="1"/>
            <a:r>
              <a:rPr lang="en-US" smtClean="0"/>
              <a:t>If it is your first time using eclipse, the ‘Welcome’ window should give you some first-timer options and tutorials.  </a:t>
            </a:r>
          </a:p>
          <a:p>
            <a:pPr eaLnBrk="1" hangingPunct="1"/>
            <a:r>
              <a:rPr lang="en-US" smtClean="0"/>
              <a:t>Close the window for now.  This can be accessed any time under the ‘Help-&gt;Welcome’ menu</a:t>
            </a:r>
          </a:p>
        </p:txBody>
      </p:sp>
      <p:pic>
        <p:nvPicPr>
          <p:cNvPr id="23557" name="Picture 5"/>
          <p:cNvPicPr>
            <a:picLocks noChangeAspect="1" noChangeArrowheads="1"/>
          </p:cNvPicPr>
          <p:nvPr/>
        </p:nvPicPr>
        <p:blipFill>
          <a:blip r:embed="rId3"/>
          <a:srcRect/>
          <a:stretch>
            <a:fillRect/>
          </a:stretch>
        </p:blipFill>
        <p:spPr bwMode="auto">
          <a:xfrm>
            <a:off x="4406900" y="1647825"/>
            <a:ext cx="4495800" cy="3108325"/>
          </a:xfrm>
          <a:prstGeom prst="rect">
            <a:avLst/>
          </a:prstGeom>
          <a:noFill/>
          <a:ln w="12700" algn="ctr">
            <a:noFill/>
            <a:prstDash val="dash"/>
            <a:miter lim="800000"/>
            <a:headEnd/>
            <a:tailEnd/>
          </a:ln>
        </p:spPr>
      </p:pic>
      <p:sp>
        <p:nvSpPr>
          <p:cNvPr id="23558" name="Rectangle 6"/>
          <p:cNvSpPr>
            <a:spLocks noChangeArrowheads="1"/>
          </p:cNvSpPr>
          <p:nvPr/>
        </p:nvSpPr>
        <p:spPr bwMode="auto">
          <a:xfrm>
            <a:off x="527050" y="1663700"/>
            <a:ext cx="8375650" cy="4800600"/>
          </a:xfrm>
          <a:prstGeom prst="rect">
            <a:avLst/>
          </a:prstGeom>
          <a:noFill/>
          <a:ln w="12700">
            <a:noFill/>
            <a:miter lim="800000"/>
            <a:headEnd/>
            <a:tailEnd/>
          </a:ln>
        </p:spPr>
        <p:txBody>
          <a:bodyPr lIns="90488" tIns="44450" rIns="90488" bIns="44450"/>
          <a:lstStyle/>
          <a:p>
            <a:pPr marL="342900" indent="-342900" algn="l">
              <a:lnSpc>
                <a:spcPct val="100000"/>
              </a:lnSpc>
              <a:buFontTx/>
              <a:buChar char="•"/>
            </a:pPr>
            <a:endParaRPr lang="en-US" sz="2400"/>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629341B4-656A-4B98-AF35-EB7CBFA421D6}" type="slidenum">
              <a:rPr lang="en-US"/>
              <a:pPr algn="r" eaLnBrk="0" hangingPunct="0">
                <a:spcBef>
                  <a:spcPct val="0"/>
                </a:spcBef>
                <a:buClrTx/>
              </a:pPr>
              <a:t>90</a:t>
            </a:fld>
            <a:endParaRPr lang="en-US"/>
          </a:p>
        </p:txBody>
      </p:sp>
      <p:sp>
        <p:nvSpPr>
          <p:cNvPr id="18435" name="Rectangle 2"/>
          <p:cNvSpPr>
            <a:spLocks noGrp="1" noChangeArrowheads="1"/>
          </p:cNvSpPr>
          <p:nvPr>
            <p:ph type="title" idx="4294967295"/>
          </p:nvPr>
        </p:nvSpPr>
        <p:spPr>
          <a:xfrm>
            <a:off x="638175" y="31750"/>
            <a:ext cx="8143875" cy="1095375"/>
          </a:xfrm>
        </p:spPr>
        <p:txBody>
          <a:bodyPr>
            <a:normAutofit fontScale="90000"/>
          </a:bodyPr>
          <a:lstStyle/>
          <a:p>
            <a:pPr eaLnBrk="1" hangingPunct="1"/>
            <a:r>
              <a:rPr lang="en-US" smtClean="0"/>
              <a:t/>
            </a:r>
            <a:br>
              <a:rPr lang="en-US" smtClean="0"/>
            </a:br>
            <a:r>
              <a:rPr lang="en-US" smtClean="0"/>
              <a:t>High Cohesion</a:t>
            </a:r>
          </a:p>
        </p:txBody>
      </p:sp>
      <p:sp>
        <p:nvSpPr>
          <p:cNvPr id="18436" name="Rectangle 3"/>
          <p:cNvSpPr>
            <a:spLocks noChangeArrowheads="1"/>
          </p:cNvSpPr>
          <p:nvPr/>
        </p:nvSpPr>
        <p:spPr bwMode="auto">
          <a:xfrm>
            <a:off x="311150" y="1447800"/>
            <a:ext cx="8502650" cy="4868863"/>
          </a:xfrm>
          <a:prstGeom prst="rect">
            <a:avLst/>
          </a:prstGeom>
          <a:noFill/>
          <a:ln w="12700">
            <a:noFill/>
            <a:miter lim="800000"/>
            <a:headEnd/>
            <a:tailEnd/>
          </a:ln>
        </p:spPr>
        <p:txBody>
          <a:bodyPr lIns="90488" tIns="44450" rIns="90488" bIns="44450"/>
          <a:lstStyle/>
          <a:p>
            <a:pPr marL="342900" indent="-342900" algn="l">
              <a:lnSpc>
                <a:spcPct val="100000"/>
              </a:lnSpc>
              <a:spcBef>
                <a:spcPct val="25000"/>
              </a:spcBef>
              <a:buFontTx/>
              <a:buChar char="•"/>
            </a:pPr>
            <a:r>
              <a:rPr lang="en-US" sz="2400"/>
              <a:t>It is important to remember that an object binds </a:t>
            </a:r>
            <a:r>
              <a:rPr lang="en-US" sz="2400" b="1" i="1"/>
              <a:t>relevant </a:t>
            </a:r>
            <a:r>
              <a:rPr lang="en-US" sz="2400"/>
              <a:t>data and behavior together.</a:t>
            </a:r>
          </a:p>
          <a:p>
            <a:pPr marL="342900" indent="-342900" algn="l">
              <a:lnSpc>
                <a:spcPct val="100000"/>
              </a:lnSpc>
              <a:spcBef>
                <a:spcPct val="25000"/>
              </a:spcBef>
              <a:buFontTx/>
              <a:buChar char="•"/>
            </a:pPr>
            <a:r>
              <a:rPr lang="en-US" sz="2400"/>
              <a:t>A common pitfall in OO is designing an object to be able to do too many, possibly unrelated or loosely related things (low cohesion).</a:t>
            </a:r>
          </a:p>
          <a:p>
            <a:pPr marL="342900" indent="-342900" algn="l">
              <a:lnSpc>
                <a:spcPct val="100000"/>
              </a:lnSpc>
              <a:spcBef>
                <a:spcPct val="25000"/>
              </a:spcBef>
              <a:buFontTx/>
              <a:buChar char="•"/>
            </a:pPr>
            <a:r>
              <a:rPr lang="en-US" sz="2400"/>
              <a:t>An object exhibits high cohesion if all of its behavior is strongly related within the context of the object’s overall functionality.</a:t>
            </a:r>
          </a:p>
          <a:p>
            <a:pPr marL="342900" indent="-342900" algn="l">
              <a:lnSpc>
                <a:spcPct val="100000"/>
              </a:lnSpc>
              <a:spcBef>
                <a:spcPct val="25000"/>
              </a:spcBef>
              <a:buFontTx/>
              <a:buChar char="•"/>
            </a:pPr>
            <a:r>
              <a:rPr lang="en-US" sz="2400"/>
              <a:t>The functionality of the object itself must be designed with a very focused and specific goal.</a:t>
            </a:r>
          </a:p>
          <a:p>
            <a:pPr marL="342900" indent="-342900" algn="l">
              <a:lnSpc>
                <a:spcPct val="100000"/>
              </a:lnSpc>
              <a:spcBef>
                <a:spcPct val="25000"/>
              </a:spcBef>
            </a:pPr>
            <a:endParaRPr lang="en-US" sz="240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46978BA-3480-4568-B478-8FA79DA87AD3}" type="slidenum">
              <a:rPr lang="en-US"/>
              <a:pPr algn="r" eaLnBrk="0" hangingPunct="0">
                <a:spcBef>
                  <a:spcPct val="0"/>
                </a:spcBef>
                <a:buClrTx/>
              </a:pPr>
              <a:t>91</a:t>
            </a:fld>
            <a:endParaRPr lang="en-US"/>
          </a:p>
        </p:txBody>
      </p:sp>
      <p:sp>
        <p:nvSpPr>
          <p:cNvPr id="19459" name="Rectangle 2"/>
          <p:cNvSpPr>
            <a:spLocks noGrp="1" noChangeArrowheads="1"/>
          </p:cNvSpPr>
          <p:nvPr>
            <p:ph type="title" idx="4294967295"/>
          </p:nvPr>
        </p:nvSpPr>
        <p:spPr>
          <a:xfrm>
            <a:off x="638175" y="31750"/>
            <a:ext cx="8143875" cy="1095375"/>
          </a:xfrm>
        </p:spPr>
        <p:txBody>
          <a:bodyPr>
            <a:normAutofit fontScale="90000"/>
          </a:bodyPr>
          <a:lstStyle/>
          <a:p>
            <a:pPr eaLnBrk="1" hangingPunct="1"/>
            <a:r>
              <a:rPr lang="en-US" smtClean="0"/>
              <a:t/>
            </a:r>
            <a:br>
              <a:rPr lang="en-US" smtClean="0"/>
            </a:br>
            <a:r>
              <a:rPr lang="en-US" smtClean="0"/>
              <a:t>Loose Coupling</a:t>
            </a:r>
          </a:p>
        </p:txBody>
      </p:sp>
      <p:sp>
        <p:nvSpPr>
          <p:cNvPr id="19460" name="Rectangle 3"/>
          <p:cNvSpPr>
            <a:spLocks noChangeArrowheads="1"/>
          </p:cNvSpPr>
          <p:nvPr/>
        </p:nvSpPr>
        <p:spPr bwMode="auto">
          <a:xfrm>
            <a:off x="311150" y="1447800"/>
            <a:ext cx="8502650" cy="4868863"/>
          </a:xfrm>
          <a:prstGeom prst="rect">
            <a:avLst/>
          </a:prstGeom>
          <a:noFill/>
          <a:ln w="12700">
            <a:noFill/>
            <a:miter lim="800000"/>
            <a:headEnd/>
            <a:tailEnd/>
          </a:ln>
        </p:spPr>
        <p:txBody>
          <a:bodyPr lIns="90488" tIns="44450" rIns="90488" bIns="44450"/>
          <a:lstStyle/>
          <a:p>
            <a:pPr marL="342900" indent="-342900" algn="l">
              <a:lnSpc>
                <a:spcPct val="100000"/>
              </a:lnSpc>
              <a:spcBef>
                <a:spcPct val="25000"/>
              </a:spcBef>
              <a:buFontTx/>
              <a:buChar char="•"/>
            </a:pPr>
            <a:r>
              <a:rPr lang="en-US" sz="2400"/>
              <a:t>Refers to objects that do not require knowledge of the specific implementations it’s dependent on in order to function</a:t>
            </a:r>
          </a:p>
          <a:p>
            <a:pPr marL="342900" indent="-342900" algn="l">
              <a:lnSpc>
                <a:spcPct val="100000"/>
              </a:lnSpc>
              <a:spcBef>
                <a:spcPct val="25000"/>
              </a:spcBef>
              <a:buFontTx/>
              <a:buChar char="•"/>
            </a:pPr>
            <a:r>
              <a:rPr lang="en-US" sz="2400"/>
              <a:t>Is a natural result of high cohesion and designing by interfaces </a:t>
            </a:r>
          </a:p>
          <a:p>
            <a:pPr marL="342900" indent="-342900" algn="l">
              <a:lnSpc>
                <a:spcPct val="100000"/>
              </a:lnSpc>
              <a:spcBef>
                <a:spcPct val="25000"/>
              </a:spcBef>
              <a:buFontTx/>
              <a:buChar char="•"/>
            </a:pPr>
            <a:r>
              <a:rPr lang="en-US" sz="2400"/>
              <a:t>An object is loosely coupled with another object if a change in one object doesn’t necessitate a change in the other</a:t>
            </a:r>
          </a:p>
          <a:p>
            <a:pPr marL="342900" indent="-342900" algn="l">
              <a:lnSpc>
                <a:spcPct val="100000"/>
              </a:lnSpc>
              <a:spcBef>
                <a:spcPct val="25000"/>
              </a:spcBef>
              <a:buFontTx/>
              <a:buChar char="•"/>
            </a:pPr>
            <a:endParaRPr lang="en-US" sz="2400"/>
          </a:p>
          <a:p>
            <a:pPr marL="342900" indent="-342900" algn="l">
              <a:lnSpc>
                <a:spcPct val="100000"/>
              </a:lnSpc>
              <a:spcBef>
                <a:spcPct val="25000"/>
              </a:spcBef>
              <a:buFontTx/>
              <a:buChar char="•"/>
            </a:pPr>
            <a:endParaRPr lang="en-US" sz="240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3514762D-4C41-466F-BD6B-277CC8A71450}" type="slidenum">
              <a:rPr lang="en-US"/>
              <a:pPr algn="r" eaLnBrk="0" hangingPunct="0">
                <a:spcBef>
                  <a:spcPct val="0"/>
                </a:spcBef>
                <a:buClrTx/>
              </a:pPr>
              <a:t>92</a:t>
            </a:fld>
            <a:endParaRPr lang="en-US"/>
          </a:p>
        </p:txBody>
      </p:sp>
      <p:sp>
        <p:nvSpPr>
          <p:cNvPr id="20483" name="Rectangle 2"/>
          <p:cNvSpPr>
            <a:spLocks noGrp="1" noChangeArrowheads="1"/>
          </p:cNvSpPr>
          <p:nvPr>
            <p:ph type="title" idx="4294967295"/>
          </p:nvPr>
        </p:nvSpPr>
        <p:spPr>
          <a:xfrm>
            <a:off x="285720" y="0"/>
            <a:ext cx="8143875" cy="1095375"/>
          </a:xfrm>
        </p:spPr>
        <p:txBody>
          <a:bodyPr>
            <a:normAutofit/>
          </a:bodyPr>
          <a:lstStyle/>
          <a:p>
            <a:pPr eaLnBrk="1" hangingPunct="1"/>
            <a:r>
              <a:rPr lang="en-US" dirty="0" smtClean="0"/>
              <a:t>Code by Interface</a:t>
            </a:r>
          </a:p>
        </p:txBody>
      </p:sp>
      <p:sp>
        <p:nvSpPr>
          <p:cNvPr id="20484" name="AutoShape 3"/>
          <p:cNvSpPr>
            <a:spLocks noChangeArrowheads="1"/>
          </p:cNvSpPr>
          <p:nvPr/>
        </p:nvSpPr>
        <p:spPr bwMode="auto">
          <a:xfrm>
            <a:off x="2774950" y="3375025"/>
            <a:ext cx="1905000" cy="1219200"/>
          </a:xfrm>
          <a:prstGeom prst="flowChartDocument">
            <a:avLst/>
          </a:prstGeom>
          <a:solidFill>
            <a:srgbClr val="99CCFF"/>
          </a:solidFill>
          <a:ln w="12700" algn="ctr">
            <a:solidFill>
              <a:schemeClr val="tx1"/>
            </a:solidFill>
            <a:miter lim="800000"/>
            <a:headEnd/>
            <a:tailEnd/>
          </a:ln>
        </p:spPr>
        <p:txBody>
          <a:bodyPr wrap="none" lIns="90488" tIns="44450" rIns="90488" bIns="44450" anchor="b"/>
          <a:lstStyle/>
          <a:p>
            <a:pPr marL="342900" indent="-342900" algn="l"/>
            <a:r>
              <a:rPr lang="en-US"/>
              <a:t>public execute(Details)</a:t>
            </a:r>
          </a:p>
          <a:p>
            <a:pPr marL="342900" indent="-342900" algn="l"/>
            <a:endParaRPr lang="en-US"/>
          </a:p>
          <a:p>
            <a:pPr marL="342900" indent="-342900" algn="l"/>
            <a:endParaRPr lang="en-US"/>
          </a:p>
        </p:txBody>
      </p:sp>
      <p:sp>
        <p:nvSpPr>
          <p:cNvPr id="20485" name="Text Box 4"/>
          <p:cNvSpPr txBox="1">
            <a:spLocks noChangeArrowheads="1"/>
          </p:cNvSpPr>
          <p:nvPr/>
        </p:nvSpPr>
        <p:spPr bwMode="auto">
          <a:xfrm>
            <a:off x="2774950" y="3265488"/>
            <a:ext cx="1905000" cy="223837"/>
          </a:xfrm>
          <a:prstGeom prst="rect">
            <a:avLst/>
          </a:prstGeom>
          <a:solidFill>
            <a:srgbClr val="00CCFF"/>
          </a:solidFill>
          <a:ln w="12700" algn="ctr">
            <a:solidFill>
              <a:schemeClr val="tx1"/>
            </a:solidFill>
            <a:miter lim="800000"/>
            <a:headEnd/>
            <a:tailEnd/>
          </a:ln>
        </p:spPr>
        <p:txBody>
          <a:bodyPr lIns="90488" tIns="44450" rIns="90488" bIns="44450">
            <a:spAutoFit/>
          </a:bodyPr>
          <a:lstStyle/>
          <a:p>
            <a:pPr marL="342900" indent="-342900">
              <a:spcBef>
                <a:spcPct val="50000"/>
              </a:spcBef>
            </a:pPr>
            <a:r>
              <a:rPr lang="en-US" b="1"/>
              <a:t>Interface</a:t>
            </a:r>
          </a:p>
        </p:txBody>
      </p:sp>
      <p:sp>
        <p:nvSpPr>
          <p:cNvPr id="20486" name="AutoShape 5"/>
          <p:cNvSpPr>
            <a:spLocks noChangeArrowheads="1"/>
          </p:cNvSpPr>
          <p:nvPr/>
        </p:nvSpPr>
        <p:spPr bwMode="auto">
          <a:xfrm>
            <a:off x="4895850" y="1498600"/>
            <a:ext cx="1905000" cy="1219200"/>
          </a:xfrm>
          <a:prstGeom prst="flowChartDocument">
            <a:avLst/>
          </a:prstGeom>
          <a:solidFill>
            <a:srgbClr val="99CCFF"/>
          </a:solidFill>
          <a:ln w="12700" algn="ctr">
            <a:solidFill>
              <a:schemeClr val="tx1"/>
            </a:solidFill>
            <a:miter lim="800000"/>
            <a:headEnd/>
            <a:tailEnd/>
          </a:ln>
        </p:spPr>
        <p:txBody>
          <a:bodyPr wrap="none" lIns="90488" tIns="44450" rIns="90488" bIns="44450" anchor="b"/>
          <a:lstStyle/>
          <a:p>
            <a:pPr marL="342900" indent="-342900" algn="l"/>
            <a:r>
              <a:rPr lang="en-US"/>
              <a:t>public execute(Details){</a:t>
            </a:r>
          </a:p>
          <a:p>
            <a:pPr marL="342900" indent="-342900" algn="l"/>
            <a:r>
              <a:rPr lang="en-US"/>
              <a:t>	//actual implementation</a:t>
            </a:r>
          </a:p>
          <a:p>
            <a:pPr marL="342900" indent="-342900" algn="l"/>
            <a:r>
              <a:rPr lang="en-US"/>
              <a:t>	….</a:t>
            </a:r>
          </a:p>
          <a:p>
            <a:pPr marL="342900" indent="-342900" algn="l"/>
            <a:r>
              <a:rPr lang="en-US"/>
              <a:t>}</a:t>
            </a:r>
          </a:p>
          <a:p>
            <a:pPr marL="342900" indent="-342900" algn="l"/>
            <a:endParaRPr lang="en-US"/>
          </a:p>
        </p:txBody>
      </p:sp>
      <p:sp>
        <p:nvSpPr>
          <p:cNvPr id="20487" name="Text Box 6"/>
          <p:cNvSpPr txBox="1">
            <a:spLocks noChangeArrowheads="1"/>
          </p:cNvSpPr>
          <p:nvPr/>
        </p:nvSpPr>
        <p:spPr bwMode="auto">
          <a:xfrm>
            <a:off x="4895850" y="1376363"/>
            <a:ext cx="1905000" cy="366767"/>
          </a:xfrm>
          <a:prstGeom prst="rect">
            <a:avLst/>
          </a:prstGeom>
          <a:solidFill>
            <a:srgbClr val="00CCFF"/>
          </a:solidFill>
          <a:ln w="12700" algn="ctr">
            <a:solidFill>
              <a:schemeClr val="tx1"/>
            </a:solidFill>
            <a:miter lim="800000"/>
            <a:headEnd/>
            <a:tailEnd/>
          </a:ln>
        </p:spPr>
        <p:txBody>
          <a:bodyPr lIns="90488" tIns="44450" rIns="90488" bIns="44450" anchor="b">
            <a:spAutoFit/>
          </a:bodyPr>
          <a:lstStyle/>
          <a:p>
            <a:pPr marL="342900" indent="-342900">
              <a:spcBef>
                <a:spcPct val="50000"/>
              </a:spcBef>
            </a:pPr>
            <a:r>
              <a:rPr lang="en-US" b="1" dirty="0" smtClean="0"/>
              <a:t>Implementation </a:t>
            </a:r>
            <a:r>
              <a:rPr lang="en-US" b="1" dirty="0"/>
              <a:t>1</a:t>
            </a:r>
          </a:p>
        </p:txBody>
      </p:sp>
      <p:sp>
        <p:nvSpPr>
          <p:cNvPr id="20488" name="AutoShape 8"/>
          <p:cNvSpPr>
            <a:spLocks noChangeArrowheads="1"/>
          </p:cNvSpPr>
          <p:nvPr/>
        </p:nvSpPr>
        <p:spPr bwMode="auto">
          <a:xfrm>
            <a:off x="5597525" y="3365500"/>
            <a:ext cx="1905000" cy="1219200"/>
          </a:xfrm>
          <a:prstGeom prst="flowChartDocument">
            <a:avLst/>
          </a:prstGeom>
          <a:solidFill>
            <a:srgbClr val="99CCFF"/>
          </a:solidFill>
          <a:ln w="12700" algn="ctr">
            <a:solidFill>
              <a:schemeClr val="tx1"/>
            </a:solidFill>
            <a:miter lim="800000"/>
            <a:headEnd/>
            <a:tailEnd/>
          </a:ln>
        </p:spPr>
        <p:txBody>
          <a:bodyPr wrap="none" lIns="90488" tIns="44450" rIns="90488" bIns="44450" anchor="b"/>
          <a:lstStyle/>
          <a:p>
            <a:pPr marL="342900" indent="-342900" algn="l"/>
            <a:r>
              <a:rPr lang="en-US"/>
              <a:t>Public execute(Details){</a:t>
            </a:r>
          </a:p>
          <a:p>
            <a:pPr marL="342900" indent="-342900" algn="l"/>
            <a:r>
              <a:rPr lang="en-US"/>
              <a:t>	//fake data for testing</a:t>
            </a:r>
          </a:p>
          <a:p>
            <a:pPr marL="342900" indent="-342900" algn="l"/>
            <a:r>
              <a:rPr lang="en-US"/>
              <a:t>	…</a:t>
            </a:r>
          </a:p>
          <a:p>
            <a:pPr marL="342900" indent="-342900" algn="l"/>
            <a:r>
              <a:rPr lang="en-US"/>
              <a:t>}</a:t>
            </a:r>
          </a:p>
          <a:p>
            <a:pPr marL="342900" indent="-342900" algn="l"/>
            <a:endParaRPr lang="en-US"/>
          </a:p>
        </p:txBody>
      </p:sp>
      <p:sp>
        <p:nvSpPr>
          <p:cNvPr id="20489" name="Text Box 9"/>
          <p:cNvSpPr txBox="1">
            <a:spLocks noChangeArrowheads="1"/>
          </p:cNvSpPr>
          <p:nvPr/>
        </p:nvSpPr>
        <p:spPr bwMode="auto">
          <a:xfrm>
            <a:off x="5597525" y="3243263"/>
            <a:ext cx="1905000" cy="223837"/>
          </a:xfrm>
          <a:prstGeom prst="rect">
            <a:avLst/>
          </a:prstGeom>
          <a:solidFill>
            <a:srgbClr val="00CCFF"/>
          </a:solidFill>
          <a:ln w="12700" algn="ctr">
            <a:solidFill>
              <a:schemeClr val="tx1"/>
            </a:solidFill>
            <a:miter lim="800000"/>
            <a:headEnd/>
            <a:tailEnd/>
          </a:ln>
        </p:spPr>
        <p:txBody>
          <a:bodyPr lIns="90488" tIns="44450" rIns="90488" bIns="44450" anchor="b">
            <a:spAutoFit/>
          </a:bodyPr>
          <a:lstStyle/>
          <a:p>
            <a:pPr marL="342900" indent="-342900">
              <a:spcBef>
                <a:spcPct val="50000"/>
              </a:spcBef>
            </a:pPr>
            <a:r>
              <a:rPr lang="en-US" b="1"/>
              <a:t>Mock Implementation</a:t>
            </a:r>
          </a:p>
        </p:txBody>
      </p:sp>
      <p:sp>
        <p:nvSpPr>
          <p:cNvPr id="20490" name="AutoShape 10"/>
          <p:cNvSpPr>
            <a:spLocks noChangeArrowheads="1"/>
          </p:cNvSpPr>
          <p:nvPr/>
        </p:nvSpPr>
        <p:spPr bwMode="auto">
          <a:xfrm>
            <a:off x="4895850" y="5353050"/>
            <a:ext cx="1905000" cy="1219200"/>
          </a:xfrm>
          <a:prstGeom prst="flowChartDocument">
            <a:avLst/>
          </a:prstGeom>
          <a:solidFill>
            <a:srgbClr val="99CCFF"/>
          </a:solidFill>
          <a:ln w="12700" algn="ctr">
            <a:solidFill>
              <a:schemeClr val="tx1"/>
            </a:solidFill>
            <a:miter lim="800000"/>
            <a:headEnd/>
            <a:tailEnd/>
          </a:ln>
        </p:spPr>
        <p:txBody>
          <a:bodyPr wrap="none" lIns="90488" tIns="44450" rIns="90488" bIns="44450" anchor="b"/>
          <a:lstStyle/>
          <a:p>
            <a:pPr marL="342900" indent="-342900" algn="l"/>
            <a:r>
              <a:rPr lang="en-US"/>
              <a:t>public execute(Details){</a:t>
            </a:r>
          </a:p>
          <a:p>
            <a:pPr marL="342900" indent="-342900" algn="l"/>
            <a:r>
              <a:rPr lang="en-US"/>
              <a:t>	//actual implementation</a:t>
            </a:r>
          </a:p>
          <a:p>
            <a:pPr marL="342900" indent="-342900" algn="l"/>
            <a:r>
              <a:rPr lang="en-US"/>
              <a:t>	….</a:t>
            </a:r>
          </a:p>
          <a:p>
            <a:pPr marL="342900" indent="-342900" algn="l"/>
            <a:r>
              <a:rPr lang="en-US"/>
              <a:t>}</a:t>
            </a:r>
          </a:p>
          <a:p>
            <a:pPr marL="342900" indent="-342900" algn="l"/>
            <a:endParaRPr lang="en-US"/>
          </a:p>
        </p:txBody>
      </p:sp>
      <p:sp>
        <p:nvSpPr>
          <p:cNvPr id="20491" name="Text Box 11"/>
          <p:cNvSpPr txBox="1">
            <a:spLocks noChangeArrowheads="1"/>
          </p:cNvSpPr>
          <p:nvPr/>
        </p:nvSpPr>
        <p:spPr bwMode="auto">
          <a:xfrm>
            <a:off x="4895850" y="5230813"/>
            <a:ext cx="1905000" cy="223837"/>
          </a:xfrm>
          <a:prstGeom prst="rect">
            <a:avLst/>
          </a:prstGeom>
          <a:solidFill>
            <a:srgbClr val="00CCFF"/>
          </a:solidFill>
          <a:ln w="12700" algn="ctr">
            <a:solidFill>
              <a:schemeClr val="tx1"/>
            </a:solidFill>
            <a:miter lim="800000"/>
            <a:headEnd/>
            <a:tailEnd/>
          </a:ln>
        </p:spPr>
        <p:txBody>
          <a:bodyPr lIns="90488" tIns="44450" rIns="90488" bIns="44450" anchor="b">
            <a:spAutoFit/>
          </a:bodyPr>
          <a:lstStyle/>
          <a:p>
            <a:pPr marL="342900" indent="-342900">
              <a:spcBef>
                <a:spcPct val="50000"/>
              </a:spcBef>
            </a:pPr>
            <a:r>
              <a:rPr lang="en-US" b="1"/>
              <a:t>Interface Implementation 2</a:t>
            </a:r>
          </a:p>
        </p:txBody>
      </p:sp>
      <p:cxnSp>
        <p:nvCxnSpPr>
          <p:cNvPr id="20492" name="AutoShape 13"/>
          <p:cNvCxnSpPr>
            <a:cxnSpLocks noChangeShapeType="1"/>
            <a:stCxn id="20488" idx="1"/>
            <a:endCxn id="20484" idx="3"/>
          </p:cNvCxnSpPr>
          <p:nvPr/>
        </p:nvCxnSpPr>
        <p:spPr bwMode="auto">
          <a:xfrm flipH="1">
            <a:off x="4679950" y="3975100"/>
            <a:ext cx="917575" cy="9525"/>
          </a:xfrm>
          <a:prstGeom prst="straightConnector1">
            <a:avLst/>
          </a:prstGeom>
          <a:noFill/>
          <a:ln w="12700">
            <a:solidFill>
              <a:schemeClr val="tx1"/>
            </a:solidFill>
            <a:prstDash val="dash"/>
            <a:round/>
            <a:headEnd/>
            <a:tailEnd type="triangle" w="med" len="med"/>
          </a:ln>
        </p:spPr>
      </p:cxnSp>
      <p:sp>
        <p:nvSpPr>
          <p:cNvPr id="20493" name="Text Box 14"/>
          <p:cNvSpPr txBox="1">
            <a:spLocks noChangeArrowheads="1"/>
          </p:cNvSpPr>
          <p:nvPr/>
        </p:nvSpPr>
        <p:spPr bwMode="auto">
          <a:xfrm>
            <a:off x="4676775" y="3749675"/>
            <a:ext cx="962025" cy="211138"/>
          </a:xfrm>
          <a:prstGeom prst="rect">
            <a:avLst/>
          </a:prstGeom>
          <a:noFill/>
          <a:ln w="12700" algn="ctr">
            <a:noFill/>
            <a:prstDash val="dash"/>
            <a:miter lim="800000"/>
            <a:headEnd/>
            <a:tailEnd/>
          </a:ln>
        </p:spPr>
        <p:txBody>
          <a:bodyPr lIns="90488" tIns="44450" rIns="90488" bIns="44450">
            <a:spAutoFit/>
          </a:bodyPr>
          <a:lstStyle/>
          <a:p>
            <a:pPr marL="342900" indent="-342900">
              <a:spcBef>
                <a:spcPct val="50000"/>
              </a:spcBef>
            </a:pPr>
            <a:r>
              <a:rPr lang="en-US"/>
              <a:t>implements</a:t>
            </a:r>
          </a:p>
        </p:txBody>
      </p:sp>
      <p:cxnSp>
        <p:nvCxnSpPr>
          <p:cNvPr id="20494" name="AutoShape 15"/>
          <p:cNvCxnSpPr>
            <a:cxnSpLocks noChangeShapeType="1"/>
            <a:stCxn id="20486" idx="1"/>
            <a:endCxn id="20485" idx="0"/>
          </p:cNvCxnSpPr>
          <p:nvPr/>
        </p:nvCxnSpPr>
        <p:spPr bwMode="auto">
          <a:xfrm rot="10800000" flipV="1">
            <a:off x="3727450" y="2108200"/>
            <a:ext cx="1168400" cy="1157288"/>
          </a:xfrm>
          <a:prstGeom prst="bentConnector2">
            <a:avLst/>
          </a:prstGeom>
          <a:noFill/>
          <a:ln w="12700">
            <a:solidFill>
              <a:schemeClr val="tx1"/>
            </a:solidFill>
            <a:prstDash val="dash"/>
            <a:miter lim="800000"/>
            <a:headEnd/>
            <a:tailEnd type="triangle" w="med" len="med"/>
          </a:ln>
        </p:spPr>
      </p:cxnSp>
      <p:sp>
        <p:nvSpPr>
          <p:cNvPr id="20495" name="Text Box 16"/>
          <p:cNvSpPr txBox="1">
            <a:spLocks noChangeArrowheads="1"/>
          </p:cNvSpPr>
          <p:nvPr/>
        </p:nvSpPr>
        <p:spPr bwMode="auto">
          <a:xfrm>
            <a:off x="3844925" y="1822450"/>
            <a:ext cx="962025" cy="211138"/>
          </a:xfrm>
          <a:prstGeom prst="rect">
            <a:avLst/>
          </a:prstGeom>
          <a:noFill/>
          <a:ln w="12700" algn="ctr">
            <a:noFill/>
            <a:prstDash val="dash"/>
            <a:miter lim="800000"/>
            <a:headEnd/>
            <a:tailEnd/>
          </a:ln>
        </p:spPr>
        <p:txBody>
          <a:bodyPr lIns="90488" tIns="44450" rIns="90488" bIns="44450">
            <a:spAutoFit/>
          </a:bodyPr>
          <a:lstStyle/>
          <a:p>
            <a:pPr marL="342900" indent="-342900">
              <a:spcBef>
                <a:spcPct val="50000"/>
              </a:spcBef>
            </a:pPr>
            <a:r>
              <a:rPr lang="en-US"/>
              <a:t>implements</a:t>
            </a:r>
          </a:p>
        </p:txBody>
      </p:sp>
      <p:cxnSp>
        <p:nvCxnSpPr>
          <p:cNvPr id="20496" name="AutoShape 17"/>
          <p:cNvCxnSpPr>
            <a:cxnSpLocks noChangeShapeType="1"/>
            <a:stCxn id="20490" idx="1"/>
            <a:endCxn id="20484" idx="2"/>
          </p:cNvCxnSpPr>
          <p:nvPr/>
        </p:nvCxnSpPr>
        <p:spPr bwMode="auto">
          <a:xfrm rot="10800000">
            <a:off x="3727450" y="4525963"/>
            <a:ext cx="1168400" cy="1436687"/>
          </a:xfrm>
          <a:prstGeom prst="bentConnector2">
            <a:avLst/>
          </a:prstGeom>
          <a:noFill/>
          <a:ln w="12700">
            <a:solidFill>
              <a:schemeClr val="tx1"/>
            </a:solidFill>
            <a:prstDash val="dash"/>
            <a:miter lim="800000"/>
            <a:headEnd/>
            <a:tailEnd type="triangle" w="med" len="med"/>
          </a:ln>
        </p:spPr>
      </p:cxnSp>
      <p:sp>
        <p:nvSpPr>
          <p:cNvPr id="20497" name="Text Box 18"/>
          <p:cNvSpPr txBox="1">
            <a:spLocks noChangeArrowheads="1"/>
          </p:cNvSpPr>
          <p:nvPr/>
        </p:nvSpPr>
        <p:spPr bwMode="auto">
          <a:xfrm>
            <a:off x="3844925" y="5594350"/>
            <a:ext cx="962025" cy="211138"/>
          </a:xfrm>
          <a:prstGeom prst="rect">
            <a:avLst/>
          </a:prstGeom>
          <a:noFill/>
          <a:ln w="12700" algn="ctr">
            <a:noFill/>
            <a:prstDash val="dash"/>
            <a:miter lim="800000"/>
            <a:headEnd/>
            <a:tailEnd/>
          </a:ln>
        </p:spPr>
        <p:txBody>
          <a:bodyPr lIns="90488" tIns="44450" rIns="90488" bIns="44450">
            <a:spAutoFit/>
          </a:bodyPr>
          <a:lstStyle/>
          <a:p>
            <a:pPr marL="342900" indent="-342900">
              <a:spcBef>
                <a:spcPct val="50000"/>
              </a:spcBef>
            </a:pPr>
            <a:r>
              <a:rPr lang="en-US"/>
              <a:t>implements</a:t>
            </a:r>
          </a:p>
        </p:txBody>
      </p:sp>
      <p:sp>
        <p:nvSpPr>
          <p:cNvPr id="20498" name="AutoShape 21"/>
          <p:cNvSpPr>
            <a:spLocks noChangeArrowheads="1"/>
          </p:cNvSpPr>
          <p:nvPr/>
        </p:nvSpPr>
        <p:spPr bwMode="auto">
          <a:xfrm>
            <a:off x="869950" y="1712913"/>
            <a:ext cx="1905000" cy="1219200"/>
          </a:xfrm>
          <a:prstGeom prst="flowChartDocument">
            <a:avLst/>
          </a:prstGeom>
          <a:solidFill>
            <a:srgbClr val="99CCFF"/>
          </a:solidFill>
          <a:ln w="12700" algn="ctr">
            <a:solidFill>
              <a:schemeClr val="tx1"/>
            </a:solidFill>
            <a:miter lim="800000"/>
            <a:headEnd/>
            <a:tailEnd/>
          </a:ln>
        </p:spPr>
        <p:txBody>
          <a:bodyPr wrap="none" lIns="90488" tIns="44450" rIns="90488" bIns="44450" anchor="b"/>
          <a:lstStyle/>
          <a:p>
            <a:pPr marL="342900" indent="-342900" algn="l"/>
            <a:r>
              <a:rPr lang="en-US"/>
              <a:t>Interface conn = </a:t>
            </a:r>
          </a:p>
          <a:p>
            <a:pPr marL="342900" indent="-342900" algn="l"/>
            <a:r>
              <a:rPr lang="en-US"/>
              <a:t>	factory.retrieve();</a:t>
            </a:r>
          </a:p>
          <a:p>
            <a:pPr marL="342900" indent="-342900" algn="l"/>
            <a:r>
              <a:rPr lang="en-US"/>
              <a:t>conn.execute(details);</a:t>
            </a:r>
          </a:p>
          <a:p>
            <a:pPr marL="342900" indent="-342900" algn="l"/>
            <a:r>
              <a:rPr lang="en-US"/>
              <a:t>	</a:t>
            </a:r>
          </a:p>
          <a:p>
            <a:pPr marL="342900" indent="-342900" algn="l"/>
            <a:endParaRPr lang="en-US"/>
          </a:p>
        </p:txBody>
      </p:sp>
      <p:sp>
        <p:nvSpPr>
          <p:cNvPr id="20499" name="Text Box 22"/>
          <p:cNvSpPr txBox="1">
            <a:spLocks noChangeArrowheads="1"/>
          </p:cNvSpPr>
          <p:nvPr/>
        </p:nvSpPr>
        <p:spPr bwMode="auto">
          <a:xfrm>
            <a:off x="869950" y="1603375"/>
            <a:ext cx="1905000" cy="223838"/>
          </a:xfrm>
          <a:prstGeom prst="rect">
            <a:avLst/>
          </a:prstGeom>
          <a:solidFill>
            <a:srgbClr val="00CCFF"/>
          </a:solidFill>
          <a:ln w="12700" algn="ctr">
            <a:solidFill>
              <a:schemeClr val="tx1"/>
            </a:solidFill>
            <a:miter lim="800000"/>
            <a:headEnd/>
            <a:tailEnd/>
          </a:ln>
        </p:spPr>
        <p:txBody>
          <a:bodyPr lIns="90488" tIns="44450" rIns="90488" bIns="44450">
            <a:spAutoFit/>
          </a:bodyPr>
          <a:lstStyle/>
          <a:p>
            <a:pPr marL="342900" indent="-342900">
              <a:spcBef>
                <a:spcPct val="50000"/>
              </a:spcBef>
            </a:pPr>
            <a:r>
              <a:rPr lang="en-US" b="1"/>
              <a:t>Client Application</a:t>
            </a:r>
          </a:p>
        </p:txBody>
      </p:sp>
      <p:cxnSp>
        <p:nvCxnSpPr>
          <p:cNvPr id="20500" name="AutoShape 23"/>
          <p:cNvCxnSpPr>
            <a:cxnSpLocks noChangeShapeType="1"/>
            <a:stCxn id="20498" idx="2"/>
            <a:endCxn id="20484" idx="1"/>
          </p:cNvCxnSpPr>
          <p:nvPr/>
        </p:nvCxnSpPr>
        <p:spPr bwMode="auto">
          <a:xfrm rot="16200000" flipH="1">
            <a:off x="1738312" y="2947988"/>
            <a:ext cx="1120775" cy="952500"/>
          </a:xfrm>
          <a:prstGeom prst="bentConnector2">
            <a:avLst/>
          </a:prstGeom>
          <a:noFill/>
          <a:ln w="12700">
            <a:solidFill>
              <a:schemeClr val="tx1"/>
            </a:solidFill>
            <a:prstDash val="dash"/>
            <a:miter lim="800000"/>
            <a:headEnd type="triangle" w="med" len="med"/>
            <a:tailEnd type="triangle" w="med" len="med"/>
          </a:ln>
        </p:spPr>
      </p:cxnSp>
      <p:sp>
        <p:nvSpPr>
          <p:cNvPr id="20501" name="Text Box 24"/>
          <p:cNvSpPr txBox="1">
            <a:spLocks noChangeArrowheads="1"/>
          </p:cNvSpPr>
          <p:nvPr/>
        </p:nvSpPr>
        <p:spPr bwMode="auto">
          <a:xfrm>
            <a:off x="1812925" y="3749675"/>
            <a:ext cx="962025" cy="211138"/>
          </a:xfrm>
          <a:prstGeom prst="rect">
            <a:avLst/>
          </a:prstGeom>
          <a:noFill/>
          <a:ln w="12700" algn="ctr">
            <a:noFill/>
            <a:prstDash val="dash"/>
            <a:miter lim="800000"/>
            <a:headEnd/>
            <a:tailEnd/>
          </a:ln>
        </p:spPr>
        <p:txBody>
          <a:bodyPr lIns="90488" tIns="44450" rIns="90488" bIns="44450">
            <a:spAutoFit/>
          </a:bodyPr>
          <a:lstStyle/>
          <a:p>
            <a:pPr marL="342900" indent="-342900">
              <a:spcBef>
                <a:spcPct val="50000"/>
              </a:spcBef>
            </a:pPr>
            <a:r>
              <a:rPr lang="en-US"/>
              <a:t>references</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0D88639C-C5C8-4FEA-97C6-6808AE724840}" type="slidenum">
              <a:rPr lang="en-US"/>
              <a:pPr algn="r" eaLnBrk="0" hangingPunct="0">
                <a:spcBef>
                  <a:spcPct val="0"/>
                </a:spcBef>
                <a:buClrTx/>
              </a:pPr>
              <a:t>93</a:t>
            </a:fld>
            <a:endParaRPr lang="en-US"/>
          </a:p>
        </p:txBody>
      </p:sp>
      <p:sp>
        <p:nvSpPr>
          <p:cNvPr id="21507" name="Rectangle 2"/>
          <p:cNvSpPr>
            <a:spLocks noGrp="1" noChangeArrowheads="1"/>
          </p:cNvSpPr>
          <p:nvPr>
            <p:ph type="title" idx="4294967295"/>
          </p:nvPr>
        </p:nvSpPr>
        <p:spPr>
          <a:xfrm>
            <a:off x="638175" y="31750"/>
            <a:ext cx="8143875" cy="1095375"/>
          </a:xfrm>
        </p:spPr>
        <p:txBody>
          <a:bodyPr>
            <a:normAutofit fontScale="90000"/>
          </a:bodyPr>
          <a:lstStyle/>
          <a:p>
            <a:pPr eaLnBrk="1" hangingPunct="1"/>
            <a:r>
              <a:rPr lang="en-US" smtClean="0"/>
              <a:t/>
            </a:r>
            <a:br>
              <a:rPr lang="en-US" smtClean="0"/>
            </a:br>
            <a:r>
              <a:rPr lang="en-US" smtClean="0"/>
              <a:t>Design Patterns</a:t>
            </a:r>
          </a:p>
        </p:txBody>
      </p:sp>
      <p:sp>
        <p:nvSpPr>
          <p:cNvPr id="21508" name="Rectangle 3"/>
          <p:cNvSpPr>
            <a:spLocks noChangeArrowheads="1"/>
          </p:cNvSpPr>
          <p:nvPr/>
        </p:nvSpPr>
        <p:spPr bwMode="auto">
          <a:xfrm>
            <a:off x="311150" y="1447800"/>
            <a:ext cx="8502650" cy="4868863"/>
          </a:xfrm>
          <a:prstGeom prst="rect">
            <a:avLst/>
          </a:prstGeom>
          <a:noFill/>
          <a:ln w="12700">
            <a:noFill/>
            <a:miter lim="800000"/>
            <a:headEnd/>
            <a:tailEnd/>
          </a:ln>
        </p:spPr>
        <p:txBody>
          <a:bodyPr lIns="90488" tIns="44450" rIns="90488" bIns="44450"/>
          <a:lstStyle/>
          <a:p>
            <a:pPr marL="342900" indent="-342900" algn="l">
              <a:lnSpc>
                <a:spcPct val="100000"/>
              </a:lnSpc>
              <a:spcBef>
                <a:spcPct val="25000"/>
              </a:spcBef>
              <a:buFontTx/>
              <a:buChar char="•"/>
            </a:pPr>
            <a:r>
              <a:rPr lang="en-US" sz="2400"/>
              <a:t>Design patterns in Object-Oriented Programming are re-usable solutions to a commonly occurring design problem.</a:t>
            </a:r>
          </a:p>
          <a:p>
            <a:pPr marL="342900" indent="-342900" algn="l">
              <a:lnSpc>
                <a:spcPct val="100000"/>
              </a:lnSpc>
              <a:spcBef>
                <a:spcPct val="25000"/>
              </a:spcBef>
              <a:buFontTx/>
              <a:buChar char="•"/>
            </a:pPr>
            <a:r>
              <a:rPr lang="en-US" sz="2400"/>
              <a:t>Can be used to improve the development process by providing tested design solutions to recurring design problems.</a:t>
            </a:r>
          </a:p>
          <a:p>
            <a:pPr marL="342900" indent="-342900" algn="l">
              <a:lnSpc>
                <a:spcPct val="100000"/>
              </a:lnSpc>
              <a:spcBef>
                <a:spcPct val="25000"/>
              </a:spcBef>
              <a:buFontTx/>
              <a:buChar char="•"/>
            </a:pPr>
            <a:r>
              <a:rPr lang="en-US" sz="2400"/>
              <a:t>Can be used to overcome language limitations when implementing certain designs.</a:t>
            </a:r>
          </a:p>
          <a:p>
            <a:pPr marL="342900" indent="-342900" algn="l">
              <a:lnSpc>
                <a:spcPct val="100000"/>
              </a:lnSpc>
              <a:spcBef>
                <a:spcPct val="25000"/>
              </a:spcBef>
              <a:buFontTx/>
              <a:buChar char="•"/>
            </a:pPr>
            <a:r>
              <a:rPr lang="en-US" sz="2400"/>
              <a:t>Design patterns adhere to the previously discussed principles of high cohesion, loose coupling.</a:t>
            </a:r>
          </a:p>
          <a:p>
            <a:pPr marL="342900" indent="-342900" algn="l">
              <a:lnSpc>
                <a:spcPct val="100000"/>
              </a:lnSpc>
              <a:spcBef>
                <a:spcPct val="25000"/>
              </a:spcBef>
              <a:buFontTx/>
              <a:buChar char="•"/>
            </a:pPr>
            <a:endParaRPr lang="en-US" sz="2400"/>
          </a:p>
          <a:p>
            <a:pPr marL="342900" indent="-342900" algn="l">
              <a:lnSpc>
                <a:spcPct val="100000"/>
              </a:lnSpc>
              <a:spcBef>
                <a:spcPct val="25000"/>
              </a:spcBef>
              <a:buFontTx/>
              <a:buChar char="•"/>
            </a:pPr>
            <a:endParaRPr lang="en-US" sz="240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DBB309E6-ED07-40CB-8C87-788EACF8C62A}" type="slidenum">
              <a:rPr lang="en-US"/>
              <a:pPr algn="r" eaLnBrk="0" hangingPunct="0">
                <a:spcBef>
                  <a:spcPct val="0"/>
                </a:spcBef>
                <a:buClrTx/>
              </a:pPr>
              <a:t>94</a:t>
            </a:fld>
            <a:endParaRPr lang="en-US"/>
          </a:p>
        </p:txBody>
      </p:sp>
      <p:sp>
        <p:nvSpPr>
          <p:cNvPr id="22531" name="Rectangle 2"/>
          <p:cNvSpPr>
            <a:spLocks noGrp="1" noChangeArrowheads="1"/>
          </p:cNvSpPr>
          <p:nvPr>
            <p:ph type="title" idx="4294967295"/>
          </p:nvPr>
        </p:nvSpPr>
        <p:spPr>
          <a:xfrm>
            <a:off x="638175" y="31750"/>
            <a:ext cx="8143875" cy="1095375"/>
          </a:xfrm>
        </p:spPr>
        <p:txBody>
          <a:bodyPr>
            <a:normAutofit fontScale="90000"/>
          </a:bodyPr>
          <a:lstStyle/>
          <a:p>
            <a:pPr eaLnBrk="1" hangingPunct="1"/>
            <a:r>
              <a:rPr lang="en-US" smtClean="0"/>
              <a:t/>
            </a:r>
            <a:br>
              <a:rPr lang="en-US" smtClean="0"/>
            </a:br>
            <a:r>
              <a:rPr lang="en-US" smtClean="0"/>
              <a:t>Singletons</a:t>
            </a:r>
          </a:p>
        </p:txBody>
      </p:sp>
      <p:sp>
        <p:nvSpPr>
          <p:cNvPr id="22532" name="Rectangle 3"/>
          <p:cNvSpPr>
            <a:spLocks noChangeArrowheads="1"/>
          </p:cNvSpPr>
          <p:nvPr/>
        </p:nvSpPr>
        <p:spPr bwMode="auto">
          <a:xfrm>
            <a:off x="311150" y="1447800"/>
            <a:ext cx="8502650" cy="4868863"/>
          </a:xfrm>
          <a:prstGeom prst="rect">
            <a:avLst/>
          </a:prstGeom>
          <a:noFill/>
          <a:ln w="12700">
            <a:noFill/>
            <a:miter lim="800000"/>
            <a:headEnd/>
            <a:tailEnd/>
          </a:ln>
        </p:spPr>
        <p:txBody>
          <a:bodyPr lIns="90488" tIns="44450" rIns="90488" bIns="44450"/>
          <a:lstStyle/>
          <a:p>
            <a:pPr marL="342900" indent="-342900" algn="l">
              <a:lnSpc>
                <a:spcPct val="100000"/>
              </a:lnSpc>
              <a:spcBef>
                <a:spcPct val="25000"/>
              </a:spcBef>
              <a:buFontTx/>
              <a:buChar char="•"/>
            </a:pPr>
            <a:r>
              <a:rPr lang="en-US" sz="2200"/>
              <a:t>A singleton pattern </a:t>
            </a:r>
          </a:p>
          <a:p>
            <a:pPr marL="742950" lvl="1" indent="-285750" algn="l">
              <a:lnSpc>
                <a:spcPct val="100000"/>
              </a:lnSpc>
              <a:spcBef>
                <a:spcPct val="25000"/>
              </a:spcBef>
              <a:buFontTx/>
              <a:buChar char="•"/>
            </a:pPr>
            <a:r>
              <a:rPr lang="en-US" sz="2200"/>
              <a:t>Is a creational pattern that restricts the creation of instances of a class to just 1 instance.</a:t>
            </a:r>
          </a:p>
          <a:p>
            <a:pPr marL="742950" lvl="1" indent="-285750" algn="l">
              <a:lnSpc>
                <a:spcPct val="100000"/>
              </a:lnSpc>
              <a:spcBef>
                <a:spcPct val="25000"/>
              </a:spcBef>
              <a:buFontTx/>
              <a:buChar char="•"/>
            </a:pPr>
            <a:r>
              <a:rPr lang="en-US" sz="2200"/>
              <a:t>Is used in situations where it might be more efficient to just have a single instance of the object rather several instances of the same object whose states need to be coordinated.</a:t>
            </a:r>
          </a:p>
          <a:p>
            <a:pPr marL="342900" indent="-342900" algn="l">
              <a:lnSpc>
                <a:spcPct val="100000"/>
              </a:lnSpc>
              <a:spcBef>
                <a:spcPct val="25000"/>
              </a:spcBef>
              <a:buFontTx/>
              <a:buChar char="•"/>
            </a:pPr>
            <a:r>
              <a:rPr lang="en-US" sz="2200"/>
              <a:t>Example:</a:t>
            </a:r>
          </a:p>
          <a:p>
            <a:pPr marL="742950" lvl="1" indent="-285750" algn="l">
              <a:lnSpc>
                <a:spcPct val="100000"/>
              </a:lnSpc>
              <a:spcBef>
                <a:spcPct val="25000"/>
              </a:spcBef>
              <a:buFontTx/>
              <a:buChar char="•"/>
            </a:pPr>
            <a:r>
              <a:rPr lang="en-US" sz="2200"/>
              <a:t>Refer to Singleton.java and SingletonSample.java for non-threadsafe implementation.</a:t>
            </a:r>
          </a:p>
          <a:p>
            <a:pPr marL="742950" lvl="1" indent="-285750" algn="l">
              <a:lnSpc>
                <a:spcPct val="100000"/>
              </a:lnSpc>
              <a:spcBef>
                <a:spcPct val="25000"/>
              </a:spcBef>
              <a:buFontTx/>
              <a:buChar char="•"/>
            </a:pPr>
            <a:r>
              <a:rPr lang="en-US" sz="2200"/>
              <a:t>Refer to SingletonRecommended.java for recommended implementation of Singleton.</a:t>
            </a:r>
          </a:p>
          <a:p>
            <a:pPr marL="342900" indent="-342900" algn="l">
              <a:lnSpc>
                <a:spcPct val="100000"/>
              </a:lnSpc>
              <a:spcBef>
                <a:spcPct val="25000"/>
              </a:spcBef>
            </a:pPr>
            <a:endParaRPr lang="en-US" sz="220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D8F83A41-B9DF-43CA-8178-48A92B469218}" type="slidenum">
              <a:rPr lang="en-US"/>
              <a:pPr algn="r" eaLnBrk="0" hangingPunct="0">
                <a:spcBef>
                  <a:spcPct val="0"/>
                </a:spcBef>
                <a:buClrTx/>
              </a:pPr>
              <a:t>95</a:t>
            </a:fld>
            <a:endParaRPr lang="en-US"/>
          </a:p>
        </p:txBody>
      </p:sp>
      <p:sp>
        <p:nvSpPr>
          <p:cNvPr id="23555" name="Rectangle 2"/>
          <p:cNvSpPr>
            <a:spLocks noGrp="1" noChangeArrowheads="1"/>
          </p:cNvSpPr>
          <p:nvPr>
            <p:ph type="title" idx="4294967295"/>
          </p:nvPr>
        </p:nvSpPr>
        <p:spPr>
          <a:xfrm>
            <a:off x="638175" y="31750"/>
            <a:ext cx="8143875" cy="1095375"/>
          </a:xfrm>
        </p:spPr>
        <p:txBody>
          <a:bodyPr>
            <a:normAutofit fontScale="90000"/>
          </a:bodyPr>
          <a:lstStyle/>
          <a:p>
            <a:pPr eaLnBrk="1" hangingPunct="1"/>
            <a:r>
              <a:rPr lang="en-US" smtClean="0"/>
              <a:t/>
            </a:r>
            <a:br>
              <a:rPr lang="en-US" smtClean="0"/>
            </a:br>
            <a:r>
              <a:rPr lang="en-US" smtClean="0"/>
              <a:t>Adapter</a:t>
            </a:r>
          </a:p>
        </p:txBody>
      </p:sp>
      <p:sp>
        <p:nvSpPr>
          <p:cNvPr id="23556" name="Rectangle 3"/>
          <p:cNvSpPr>
            <a:spLocks noChangeArrowheads="1"/>
          </p:cNvSpPr>
          <p:nvPr/>
        </p:nvSpPr>
        <p:spPr bwMode="auto">
          <a:xfrm>
            <a:off x="311150" y="1447800"/>
            <a:ext cx="8502650" cy="4868863"/>
          </a:xfrm>
          <a:prstGeom prst="rect">
            <a:avLst/>
          </a:prstGeom>
          <a:noFill/>
          <a:ln w="12700">
            <a:noFill/>
            <a:miter lim="800000"/>
            <a:headEnd/>
            <a:tailEnd/>
          </a:ln>
        </p:spPr>
        <p:txBody>
          <a:bodyPr lIns="90488" tIns="44450" rIns="90488" bIns="44450"/>
          <a:lstStyle/>
          <a:p>
            <a:pPr marL="342900" indent="-342900" algn="l">
              <a:lnSpc>
                <a:spcPct val="100000"/>
              </a:lnSpc>
              <a:spcBef>
                <a:spcPct val="25000"/>
              </a:spcBef>
              <a:buFontTx/>
              <a:buChar char="•"/>
            </a:pPr>
            <a:r>
              <a:rPr lang="en-US" sz="2200"/>
              <a:t>Adapter pattern: </a:t>
            </a:r>
          </a:p>
          <a:p>
            <a:pPr marL="742950" lvl="1" indent="-285750" algn="l">
              <a:lnSpc>
                <a:spcPct val="100000"/>
              </a:lnSpc>
              <a:spcBef>
                <a:spcPct val="25000"/>
              </a:spcBef>
              <a:buFontTx/>
              <a:buChar char="•"/>
            </a:pPr>
            <a:r>
              <a:rPr lang="en-US" sz="2200"/>
              <a:t>Is used to solve the problem of two objects with incompatible interfaces that need to work together.</a:t>
            </a:r>
          </a:p>
          <a:p>
            <a:pPr marL="742950" lvl="1" indent="-285750" algn="l">
              <a:lnSpc>
                <a:spcPct val="100000"/>
              </a:lnSpc>
              <a:spcBef>
                <a:spcPct val="25000"/>
              </a:spcBef>
              <a:buFontTx/>
              <a:buChar char="•"/>
            </a:pPr>
            <a:r>
              <a:rPr lang="en-US" sz="2200"/>
              <a:t>Is called a ‘wrapper’ as it takes an object and wraps it with an interface that is compatible with the client objects requirements.</a:t>
            </a:r>
          </a:p>
          <a:p>
            <a:pPr marL="742950" lvl="1" indent="-285750" algn="l">
              <a:lnSpc>
                <a:spcPct val="100000"/>
              </a:lnSpc>
              <a:spcBef>
                <a:spcPct val="25000"/>
              </a:spcBef>
              <a:buFontTx/>
              <a:buChar char="•"/>
            </a:pPr>
            <a:r>
              <a:rPr lang="en-US" sz="2200"/>
              <a:t>Allows the client object to be decoupled from the adapted object. Only the adapter will have visibility on both objects.</a:t>
            </a:r>
          </a:p>
          <a:p>
            <a:pPr marL="342900" indent="-342900" algn="l" eaLnBrk="0" hangingPunct="0">
              <a:lnSpc>
                <a:spcPct val="100000"/>
              </a:lnSpc>
              <a:spcBef>
                <a:spcPct val="30000"/>
              </a:spcBef>
              <a:buClrTx/>
              <a:buFontTx/>
              <a:buChar char="•"/>
            </a:pPr>
            <a:r>
              <a:rPr lang="en-US" sz="2200"/>
              <a:t>Example:</a:t>
            </a:r>
          </a:p>
          <a:p>
            <a:pPr marL="742950" lvl="1" indent="-285750" algn="l" eaLnBrk="0" hangingPunct="0">
              <a:lnSpc>
                <a:spcPct val="100000"/>
              </a:lnSpc>
              <a:spcBef>
                <a:spcPct val="30000"/>
              </a:spcBef>
              <a:buClrTx/>
              <a:buFontTx/>
              <a:buChar char="•"/>
            </a:pPr>
            <a:r>
              <a:rPr lang="en-US" sz="2200"/>
              <a:t>Refer to AdapterSample, AdapterClient.java, AdapterInterface.java, Worker.java and the two Worker implementation classes</a:t>
            </a:r>
          </a:p>
          <a:p>
            <a:pPr marL="342900" indent="-342900" algn="l">
              <a:lnSpc>
                <a:spcPct val="100000"/>
              </a:lnSpc>
              <a:spcBef>
                <a:spcPct val="25000"/>
              </a:spcBef>
            </a:pPr>
            <a:endParaRPr lang="en-US" sz="220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32F31434-6B33-479B-BA7B-669EA92CFF42}" type="slidenum">
              <a:rPr lang="en-US"/>
              <a:pPr algn="r" eaLnBrk="0" hangingPunct="0">
                <a:spcBef>
                  <a:spcPct val="0"/>
                </a:spcBef>
                <a:buClrTx/>
              </a:pPr>
              <a:t>96</a:t>
            </a:fld>
            <a:endParaRPr lang="en-US"/>
          </a:p>
        </p:txBody>
      </p:sp>
      <p:sp>
        <p:nvSpPr>
          <p:cNvPr id="24579" name="Rectangle 2"/>
          <p:cNvSpPr>
            <a:spLocks noGrp="1" noChangeArrowheads="1"/>
          </p:cNvSpPr>
          <p:nvPr>
            <p:ph type="title" idx="4294967295"/>
          </p:nvPr>
        </p:nvSpPr>
        <p:spPr>
          <a:xfrm>
            <a:off x="638175" y="31750"/>
            <a:ext cx="8143875" cy="1095375"/>
          </a:xfrm>
        </p:spPr>
        <p:txBody>
          <a:bodyPr>
            <a:normAutofit fontScale="90000"/>
          </a:bodyPr>
          <a:lstStyle/>
          <a:p>
            <a:pPr eaLnBrk="1" hangingPunct="1"/>
            <a:r>
              <a:rPr lang="en-US" smtClean="0"/>
              <a:t/>
            </a:r>
            <a:br>
              <a:rPr lang="en-US" smtClean="0"/>
            </a:br>
            <a:r>
              <a:rPr lang="en-US" smtClean="0"/>
              <a:t>Strategy Pattern</a:t>
            </a:r>
          </a:p>
        </p:txBody>
      </p:sp>
      <p:sp>
        <p:nvSpPr>
          <p:cNvPr id="24580" name="Rectangle 3"/>
          <p:cNvSpPr>
            <a:spLocks noChangeArrowheads="1"/>
          </p:cNvSpPr>
          <p:nvPr/>
        </p:nvSpPr>
        <p:spPr bwMode="auto">
          <a:xfrm>
            <a:off x="311150" y="1447800"/>
            <a:ext cx="8502650" cy="4868863"/>
          </a:xfrm>
          <a:prstGeom prst="rect">
            <a:avLst/>
          </a:prstGeom>
          <a:noFill/>
          <a:ln w="12700">
            <a:noFill/>
            <a:miter lim="800000"/>
            <a:headEnd/>
            <a:tailEnd/>
          </a:ln>
        </p:spPr>
        <p:txBody>
          <a:bodyPr lIns="90488" tIns="44450" rIns="90488" bIns="44450"/>
          <a:lstStyle/>
          <a:p>
            <a:pPr marL="342900" indent="-342900" algn="l">
              <a:lnSpc>
                <a:spcPct val="100000"/>
              </a:lnSpc>
              <a:spcBef>
                <a:spcPct val="25000"/>
              </a:spcBef>
              <a:buFontTx/>
              <a:buChar char="•"/>
            </a:pPr>
            <a:r>
              <a:rPr lang="en-US" sz="2200"/>
              <a:t>The strategy pattern: </a:t>
            </a:r>
          </a:p>
          <a:p>
            <a:pPr marL="742950" lvl="1" indent="-285750" algn="l">
              <a:lnSpc>
                <a:spcPct val="100000"/>
              </a:lnSpc>
              <a:spcBef>
                <a:spcPct val="25000"/>
              </a:spcBef>
              <a:buFontTx/>
              <a:buChar char="•"/>
            </a:pPr>
            <a:r>
              <a:rPr lang="en-US" sz="2200"/>
              <a:t>Is a common pattern whose main principle forms the basis of many other design patterns.</a:t>
            </a:r>
          </a:p>
          <a:p>
            <a:pPr marL="742950" lvl="1" indent="-285750" algn="l">
              <a:lnSpc>
                <a:spcPct val="100000"/>
              </a:lnSpc>
              <a:spcBef>
                <a:spcPct val="25000"/>
              </a:spcBef>
              <a:buFontTx/>
              <a:buChar char="•"/>
            </a:pPr>
            <a:r>
              <a:rPr lang="en-US" sz="2200"/>
              <a:t>Encapsulates variations in an object’s behavior by delegating it to another object.</a:t>
            </a:r>
          </a:p>
          <a:p>
            <a:pPr marL="1143000" lvl="2" indent="-228600" algn="l">
              <a:lnSpc>
                <a:spcPct val="100000"/>
              </a:lnSpc>
              <a:spcBef>
                <a:spcPct val="25000"/>
              </a:spcBef>
              <a:buFontTx/>
              <a:buChar char="•"/>
            </a:pPr>
            <a:r>
              <a:rPr lang="en-US" sz="2200"/>
              <a:t>An object can dynamically change its behavior without having to alter its code by changing its delegate object.</a:t>
            </a:r>
          </a:p>
          <a:p>
            <a:pPr marL="342900" indent="-342900" algn="l">
              <a:lnSpc>
                <a:spcPct val="100000"/>
              </a:lnSpc>
              <a:spcBef>
                <a:spcPct val="25000"/>
              </a:spcBef>
              <a:buFontTx/>
              <a:buChar char="•"/>
            </a:pPr>
            <a:r>
              <a:rPr lang="en-US" sz="2200"/>
              <a:t>Example:</a:t>
            </a:r>
          </a:p>
          <a:p>
            <a:pPr marL="742950" lvl="1" indent="-285750" algn="l">
              <a:lnSpc>
                <a:spcPct val="100000"/>
              </a:lnSpc>
              <a:spcBef>
                <a:spcPct val="25000"/>
              </a:spcBef>
              <a:buFontTx/>
              <a:buChar char="•"/>
            </a:pPr>
            <a:r>
              <a:rPr lang="en-US" sz="2200"/>
              <a:t>Refer to StartegySample.java in module 7 and AdapterClient.java in module 5.</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3EB85BF0-BF2C-4A4F-AF4C-F05897A9DF03}" type="slidenum">
              <a:rPr lang="en-US"/>
              <a:pPr algn="r" eaLnBrk="0" hangingPunct="0">
                <a:spcBef>
                  <a:spcPct val="0"/>
                </a:spcBef>
                <a:buClrTx/>
              </a:pPr>
              <a:t>97</a:t>
            </a:fld>
            <a:endParaRPr lang="en-US"/>
          </a:p>
        </p:txBody>
      </p:sp>
      <p:sp>
        <p:nvSpPr>
          <p:cNvPr id="25603" name="Rectangle 2"/>
          <p:cNvSpPr>
            <a:spLocks noGrp="1" noChangeArrowheads="1"/>
          </p:cNvSpPr>
          <p:nvPr>
            <p:ph type="title" idx="4294967295"/>
          </p:nvPr>
        </p:nvSpPr>
        <p:spPr>
          <a:xfrm>
            <a:off x="638175" y="31750"/>
            <a:ext cx="8143875" cy="1095375"/>
          </a:xfrm>
        </p:spPr>
        <p:txBody>
          <a:bodyPr>
            <a:normAutofit fontScale="90000"/>
          </a:bodyPr>
          <a:lstStyle/>
          <a:p>
            <a:pPr eaLnBrk="1" hangingPunct="1"/>
            <a:r>
              <a:rPr lang="en-US" smtClean="0"/>
              <a:t/>
            </a:r>
            <a:br>
              <a:rPr lang="en-US" smtClean="0"/>
            </a:br>
            <a:r>
              <a:rPr lang="en-US" smtClean="0"/>
              <a:t>Factory Methods</a:t>
            </a:r>
          </a:p>
        </p:txBody>
      </p:sp>
      <p:sp>
        <p:nvSpPr>
          <p:cNvPr id="25604" name="Rectangle 3"/>
          <p:cNvSpPr>
            <a:spLocks noChangeArrowheads="1"/>
          </p:cNvSpPr>
          <p:nvPr/>
        </p:nvSpPr>
        <p:spPr bwMode="auto">
          <a:xfrm>
            <a:off x="311150" y="1447800"/>
            <a:ext cx="8502650" cy="4868863"/>
          </a:xfrm>
          <a:prstGeom prst="rect">
            <a:avLst/>
          </a:prstGeom>
          <a:noFill/>
          <a:ln w="12700">
            <a:noFill/>
            <a:miter lim="800000"/>
            <a:headEnd/>
            <a:tailEnd/>
          </a:ln>
        </p:spPr>
        <p:txBody>
          <a:bodyPr lIns="90488" tIns="44450" rIns="90488" bIns="44450"/>
          <a:lstStyle/>
          <a:p>
            <a:pPr marL="342900" indent="-342900" algn="l">
              <a:lnSpc>
                <a:spcPct val="100000"/>
              </a:lnSpc>
              <a:spcBef>
                <a:spcPct val="25000"/>
              </a:spcBef>
              <a:buFontTx/>
              <a:buChar char="•"/>
            </a:pPr>
            <a:r>
              <a:rPr lang="en-US" sz="2200"/>
              <a:t>Use of the ‘new’ keyword directly requires that the client object know the actual class of whatever is being instantiated</a:t>
            </a:r>
          </a:p>
          <a:p>
            <a:pPr marL="342900" indent="-342900" algn="l">
              <a:lnSpc>
                <a:spcPct val="100000"/>
              </a:lnSpc>
              <a:spcBef>
                <a:spcPct val="25000"/>
              </a:spcBef>
              <a:buFontTx/>
              <a:buChar char="•"/>
            </a:pPr>
            <a:r>
              <a:rPr lang="en-US" sz="2200"/>
              <a:t>Factory methods </a:t>
            </a:r>
          </a:p>
          <a:p>
            <a:pPr marL="742950" lvl="1" indent="-285750" algn="l">
              <a:lnSpc>
                <a:spcPct val="100000"/>
              </a:lnSpc>
              <a:spcBef>
                <a:spcPct val="25000"/>
              </a:spcBef>
              <a:buFontTx/>
              <a:buChar char="•"/>
            </a:pPr>
            <a:r>
              <a:rPr lang="en-US" sz="2200"/>
              <a:t>Can be used to hide this detail by delegating the responsibility of creating objects to a method </a:t>
            </a:r>
          </a:p>
          <a:p>
            <a:pPr marL="742950" lvl="1" indent="-285750" algn="l">
              <a:lnSpc>
                <a:spcPct val="100000"/>
              </a:lnSpc>
              <a:spcBef>
                <a:spcPct val="25000"/>
              </a:spcBef>
              <a:buFontTx/>
              <a:buChar char="•"/>
            </a:pPr>
            <a:r>
              <a:rPr lang="en-US" sz="2200"/>
              <a:t>Can control how instances are being created based on the rules of the factory method</a:t>
            </a:r>
          </a:p>
          <a:p>
            <a:pPr marL="342900" indent="-342900" algn="l">
              <a:lnSpc>
                <a:spcPct val="100000"/>
              </a:lnSpc>
              <a:spcBef>
                <a:spcPct val="25000"/>
              </a:spcBef>
              <a:buFontTx/>
              <a:buChar char="•"/>
            </a:pPr>
            <a:r>
              <a:rPr lang="en-US" sz="2200"/>
              <a:t>Example:</a:t>
            </a:r>
          </a:p>
          <a:p>
            <a:pPr marL="742950" lvl="1" indent="-285750" algn="l">
              <a:lnSpc>
                <a:spcPct val="100000"/>
              </a:lnSpc>
              <a:spcBef>
                <a:spcPct val="25000"/>
              </a:spcBef>
              <a:buFontTx/>
              <a:buChar char="•"/>
            </a:pPr>
            <a:r>
              <a:rPr lang="en-US" sz="2200"/>
              <a:t>Refer to FactorySample.java and WorkerFactory.java for sample code.</a:t>
            </a:r>
          </a:p>
          <a:p>
            <a:pPr marL="342900" indent="-342900" algn="l">
              <a:lnSpc>
                <a:spcPct val="100000"/>
              </a:lnSpc>
              <a:spcBef>
                <a:spcPct val="25000"/>
              </a:spcBef>
              <a:buFontTx/>
              <a:buChar char="•"/>
            </a:pPr>
            <a:endParaRPr lang="en-US" sz="2200"/>
          </a:p>
          <a:p>
            <a:pPr marL="342900" indent="-342900" algn="l">
              <a:lnSpc>
                <a:spcPct val="100000"/>
              </a:lnSpc>
              <a:spcBef>
                <a:spcPct val="25000"/>
              </a:spcBef>
            </a:pPr>
            <a:endParaRPr lang="en-US" sz="22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6615</Words>
  <Application>Microsoft Office PowerPoint</Application>
  <PresentationFormat>On-screen Show (4:3)</PresentationFormat>
  <Paragraphs>1558</Paragraphs>
  <Slides>97</Slides>
  <Notes>93</Notes>
  <HiddenSlides>0</HiddenSlides>
  <MMClips>0</MMClips>
  <ScaleCrop>false</ScaleCrop>
  <HeadingPairs>
    <vt:vector size="4" baseType="variant">
      <vt:variant>
        <vt:lpstr>Theme</vt:lpstr>
      </vt:variant>
      <vt:variant>
        <vt:i4>1</vt:i4>
      </vt:variant>
      <vt:variant>
        <vt:lpstr>Slide Titles</vt:lpstr>
      </vt:variant>
      <vt:variant>
        <vt:i4>97</vt:i4>
      </vt:variant>
    </vt:vector>
  </HeadingPairs>
  <TitlesOfParts>
    <vt:vector size="98" baseType="lpstr">
      <vt:lpstr>Office Theme</vt:lpstr>
      <vt:lpstr>Brief History of Java</vt:lpstr>
      <vt:lpstr>The Java Programming Language</vt:lpstr>
      <vt:lpstr>The Java Technology Platform</vt:lpstr>
      <vt:lpstr>The Java Technology Platform</vt:lpstr>
      <vt:lpstr>Java Development Kit</vt:lpstr>
      <vt:lpstr>Installing the JDK</vt:lpstr>
      <vt:lpstr>Integrated Development Environment</vt:lpstr>
      <vt:lpstr>Installing and Configuring Eclipse</vt:lpstr>
      <vt:lpstr>Installing and Configuring Eclipse</vt:lpstr>
      <vt:lpstr>Installing and Configuring Eclipse</vt:lpstr>
      <vt:lpstr>Installing and Configuring Eclipse</vt:lpstr>
      <vt:lpstr>Installing and Configuring Eclipse</vt:lpstr>
      <vt:lpstr>Installing and Configuring Eclipse</vt:lpstr>
      <vt:lpstr>Installing and Configuring Eclipse</vt:lpstr>
      <vt:lpstr>Create a new Java Class</vt:lpstr>
      <vt:lpstr>Create a new Java Class</vt:lpstr>
      <vt:lpstr>Java Source File Structure</vt:lpstr>
      <vt:lpstr>Java Source File Structure</vt:lpstr>
      <vt:lpstr>Java Source File Structure</vt:lpstr>
      <vt:lpstr>Java Source File Structure</vt:lpstr>
      <vt:lpstr>Java Source File Structure</vt:lpstr>
      <vt:lpstr>Java Source File Structure</vt:lpstr>
      <vt:lpstr>The ‘main( )’ Method</vt:lpstr>
      <vt:lpstr>The ‘main( )’ Method</vt:lpstr>
      <vt:lpstr>Expressions and Statements</vt:lpstr>
      <vt:lpstr>Expressions and Statements</vt:lpstr>
      <vt:lpstr>Java Keywords</vt:lpstr>
      <vt:lpstr>Java Keywords</vt:lpstr>
      <vt:lpstr>Variables</vt:lpstr>
      <vt:lpstr>Variables: Initialization</vt:lpstr>
      <vt:lpstr>Variables: Scope</vt:lpstr>
      <vt:lpstr>Variables: Scope</vt:lpstr>
      <vt:lpstr>Data Types</vt:lpstr>
      <vt:lpstr>Primitive Data Types</vt:lpstr>
      <vt:lpstr>Variable Assignment</vt:lpstr>
      <vt:lpstr>Data Types</vt:lpstr>
      <vt:lpstr>Type Conversion</vt:lpstr>
      <vt:lpstr>Primitive Casting Flow</vt:lpstr>
      <vt:lpstr>Implicit Casting</vt:lpstr>
      <vt:lpstr>Explicit Casting</vt:lpstr>
      <vt:lpstr>Reference Casting</vt:lpstr>
      <vt:lpstr>Java Operators</vt:lpstr>
      <vt:lpstr>Java Operators</vt:lpstr>
      <vt:lpstr>Java Operators</vt:lpstr>
      <vt:lpstr>Java Operators</vt:lpstr>
      <vt:lpstr>Flow Control</vt:lpstr>
      <vt:lpstr>Types of Flow Control</vt:lpstr>
      <vt:lpstr>Types of Flow Control</vt:lpstr>
      <vt:lpstr>Types of Flow Control</vt:lpstr>
      <vt:lpstr>If-Else</vt:lpstr>
      <vt:lpstr>Switch-Case</vt:lpstr>
      <vt:lpstr>For Loop</vt:lpstr>
      <vt:lpstr>While Loop</vt:lpstr>
      <vt:lpstr>Do-While Loop</vt:lpstr>
      <vt:lpstr>Arrays</vt:lpstr>
      <vt:lpstr>Arrays: Manipulation</vt:lpstr>
      <vt:lpstr>Arrays: Multi-Dimensional Arrays</vt:lpstr>
      <vt:lpstr>Arrays: Manipulation</vt:lpstr>
      <vt:lpstr>Methods</vt:lpstr>
      <vt:lpstr>Method Declaration</vt:lpstr>
      <vt:lpstr>Calling Methods</vt:lpstr>
      <vt:lpstr>Parameter Passing</vt:lpstr>
      <vt:lpstr>Method Declaration</vt:lpstr>
      <vt:lpstr>Overview of Object-Oriented Programming</vt:lpstr>
      <vt:lpstr>Slide 65</vt:lpstr>
      <vt:lpstr>Slide 66</vt:lpstr>
      <vt:lpstr>Slide 67</vt:lpstr>
      <vt:lpstr>Slide 68</vt:lpstr>
      <vt:lpstr>Classes vs. Instances</vt:lpstr>
      <vt:lpstr>Creating and Manipulating  Instances of a Class</vt:lpstr>
      <vt:lpstr>Creating and Manipulating  Instances of a Class</vt:lpstr>
      <vt:lpstr>Garbage Collection</vt:lpstr>
      <vt:lpstr>Garbage Collection</vt:lpstr>
      <vt:lpstr>Garbage Collection</vt:lpstr>
      <vt:lpstr>Custom Classes</vt:lpstr>
      <vt:lpstr>Custom Classes</vt:lpstr>
      <vt:lpstr>Package Structure and the Class Path</vt:lpstr>
      <vt:lpstr>Package Structure and the Class Path</vt:lpstr>
      <vt:lpstr>Importing Classes</vt:lpstr>
      <vt:lpstr>Concept of a ‘Constructor' and ‘Finalizer'</vt:lpstr>
      <vt:lpstr>Concept of a ‘Constructor' and ‘Finalizer'</vt:lpstr>
      <vt:lpstr>Attributes and Behavior</vt:lpstr>
      <vt:lpstr>Member Modifiers</vt:lpstr>
      <vt:lpstr>Member Modifiers</vt:lpstr>
      <vt:lpstr>Static Attributes and Methods</vt:lpstr>
      <vt:lpstr> Software Abstraction</vt:lpstr>
      <vt:lpstr> Abstraction and Object-Oriented Programming (OOP)</vt:lpstr>
      <vt:lpstr> Object-Oriented Programming (OOP)</vt:lpstr>
      <vt:lpstr> Design by Interface</vt:lpstr>
      <vt:lpstr> High Cohesion</vt:lpstr>
      <vt:lpstr> Loose Coupling</vt:lpstr>
      <vt:lpstr>Code by Interface</vt:lpstr>
      <vt:lpstr> Design Patterns</vt:lpstr>
      <vt:lpstr> Singletons</vt:lpstr>
      <vt:lpstr> Adapter</vt:lpstr>
      <vt:lpstr> Strategy Pattern</vt:lpstr>
      <vt:lpstr> Factory Methods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History of Java</dc:title>
  <dc:creator>Pradeep</dc:creator>
  <cp:lastModifiedBy>Pradeep</cp:lastModifiedBy>
  <cp:revision>20</cp:revision>
  <dcterms:created xsi:type="dcterms:W3CDTF">2015-11-05T12:54:42Z</dcterms:created>
  <dcterms:modified xsi:type="dcterms:W3CDTF">2016-01-05T17:00:04Z</dcterms:modified>
</cp:coreProperties>
</file>