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8/7/2017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8/7/2017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8/7/2017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8/7/2017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8/7/2017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27986" y="458215"/>
            <a:ext cx="5288026" cy="44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405635"/>
            <a:ext cx="8072119" cy="1673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8/7/2017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5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5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5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5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3090">
              <a:lnSpc>
                <a:spcPct val="100000"/>
              </a:lnSpc>
            </a:pPr>
            <a:r>
              <a:rPr spc="105" dirty="0"/>
              <a:t>Communication</a:t>
            </a:r>
            <a:r>
              <a:rPr spc="-90" dirty="0"/>
              <a:t> </a:t>
            </a:r>
            <a:r>
              <a:rPr spc="95" dirty="0"/>
              <a:t>Problems</a:t>
            </a:r>
          </a:p>
        </p:txBody>
      </p:sp>
      <p:sp>
        <p:nvSpPr>
          <p:cNvPr id="3" name="object 3"/>
          <p:cNvSpPr/>
          <p:nvPr/>
        </p:nvSpPr>
        <p:spPr>
          <a:xfrm>
            <a:off x="2172665" y="1985200"/>
            <a:ext cx="4806683" cy="342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0">
              <a:lnSpc>
                <a:spcPct val="100000"/>
              </a:lnSpc>
            </a:pPr>
            <a:r>
              <a:rPr spc="85" dirty="0"/>
              <a:t>Informal</a:t>
            </a:r>
            <a:r>
              <a:rPr spc="-120" dirty="0"/>
              <a:t> </a:t>
            </a:r>
            <a:r>
              <a:rPr spc="100" dirty="0"/>
              <a:t>Tools</a:t>
            </a:r>
          </a:p>
        </p:txBody>
      </p:sp>
      <p:sp>
        <p:nvSpPr>
          <p:cNvPr id="3" name="object 3"/>
          <p:cNvSpPr/>
          <p:nvPr/>
        </p:nvSpPr>
        <p:spPr>
          <a:xfrm>
            <a:off x="1373962" y="2157298"/>
            <a:ext cx="3505200" cy="2569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26150" y="2531617"/>
            <a:ext cx="1828800" cy="1828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19325">
              <a:lnSpc>
                <a:spcPct val="100000"/>
              </a:lnSpc>
            </a:pPr>
            <a:r>
              <a:rPr spc="9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05635"/>
            <a:ext cx="2742565" cy="1781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30" dirty="0">
                <a:latin typeface="Calibri"/>
                <a:cs typeface="Calibri"/>
              </a:rPr>
              <a:t>Structural</a:t>
            </a:r>
            <a:r>
              <a:rPr sz="2000" b="1" spc="-120" dirty="0">
                <a:latin typeface="Calibri"/>
                <a:cs typeface="Calibri"/>
              </a:rPr>
              <a:t> </a:t>
            </a:r>
            <a:r>
              <a:rPr sz="2000" b="1" spc="60" dirty="0">
                <a:latin typeface="Calibri"/>
                <a:cs typeface="Calibri"/>
              </a:rPr>
              <a:t>Diagrams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45" dirty="0">
                <a:latin typeface="Calibri"/>
                <a:cs typeface="Calibri"/>
              </a:rPr>
              <a:t>Class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60" dirty="0">
                <a:latin typeface="Calibri"/>
                <a:cs typeface="Calibri"/>
              </a:rPr>
              <a:t>Diagram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60" dirty="0">
                <a:latin typeface="Calibri"/>
                <a:cs typeface="Calibri"/>
              </a:rPr>
              <a:t>Component</a:t>
            </a:r>
            <a:r>
              <a:rPr sz="2000" b="1" spc="-90" dirty="0">
                <a:latin typeface="Calibri"/>
                <a:cs typeface="Calibri"/>
              </a:rPr>
              <a:t> </a:t>
            </a:r>
            <a:r>
              <a:rPr sz="2000" b="1" spc="60" dirty="0">
                <a:latin typeface="Calibri"/>
                <a:cs typeface="Calibri"/>
              </a:rPr>
              <a:t>Diagram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65" dirty="0">
                <a:latin typeface="Calibri"/>
                <a:cs typeface="Calibri"/>
              </a:rPr>
              <a:t>Package</a:t>
            </a:r>
            <a:r>
              <a:rPr sz="2000" b="1" spc="-135" dirty="0">
                <a:latin typeface="Calibri"/>
                <a:cs typeface="Calibri"/>
              </a:rPr>
              <a:t> </a:t>
            </a:r>
            <a:r>
              <a:rPr sz="2000" b="1" spc="60" dirty="0">
                <a:latin typeface="Calibri"/>
                <a:cs typeface="Calibri"/>
              </a:rPr>
              <a:t>Diagram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50" dirty="0">
                <a:latin typeface="Calibri"/>
                <a:cs typeface="Calibri"/>
              </a:rPr>
              <a:t>Deployment</a:t>
            </a:r>
            <a:r>
              <a:rPr sz="2000" b="1" spc="-95" dirty="0">
                <a:latin typeface="Calibri"/>
                <a:cs typeface="Calibri"/>
              </a:rPr>
              <a:t> </a:t>
            </a:r>
            <a:r>
              <a:rPr sz="2000" b="1" spc="60" dirty="0">
                <a:latin typeface="Calibri"/>
                <a:cs typeface="Calibri"/>
              </a:rPr>
              <a:t>Diagram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0680">
              <a:lnSpc>
                <a:spcPct val="100000"/>
              </a:lnSpc>
            </a:pPr>
            <a:r>
              <a:rPr spc="95" dirty="0"/>
              <a:t>Structural</a:t>
            </a:r>
            <a:r>
              <a:rPr spc="-130" dirty="0"/>
              <a:t> </a:t>
            </a:r>
            <a:r>
              <a:rPr spc="125" dirty="0"/>
              <a:t>Diagrams</a:t>
            </a:r>
          </a:p>
        </p:txBody>
      </p:sp>
      <p:sp>
        <p:nvSpPr>
          <p:cNvPr id="3" name="object 3"/>
          <p:cNvSpPr/>
          <p:nvPr/>
        </p:nvSpPr>
        <p:spPr>
          <a:xfrm>
            <a:off x="1449971" y="2112911"/>
            <a:ext cx="3279648" cy="2636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59391" y="1621582"/>
            <a:ext cx="3281663" cy="1872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86401" y="4118941"/>
            <a:ext cx="2336711" cy="20123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0680">
              <a:lnSpc>
                <a:spcPct val="100000"/>
              </a:lnSpc>
            </a:pPr>
            <a:r>
              <a:rPr spc="95" dirty="0"/>
              <a:t>Structural</a:t>
            </a:r>
            <a:r>
              <a:rPr spc="-130" dirty="0"/>
              <a:t> </a:t>
            </a:r>
            <a:r>
              <a:rPr spc="125" dirty="0"/>
              <a:t>Diagrams</a:t>
            </a:r>
          </a:p>
        </p:txBody>
      </p:sp>
      <p:sp>
        <p:nvSpPr>
          <p:cNvPr id="3" name="object 3"/>
          <p:cNvSpPr/>
          <p:nvPr/>
        </p:nvSpPr>
        <p:spPr>
          <a:xfrm>
            <a:off x="5359391" y="1621582"/>
            <a:ext cx="3281663" cy="1872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405635"/>
            <a:ext cx="2999105" cy="1050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30" dirty="0">
                <a:latin typeface="Calibri"/>
                <a:cs typeface="Calibri"/>
              </a:rPr>
              <a:t>Project</a:t>
            </a:r>
            <a:r>
              <a:rPr sz="2000" b="1" spc="-110" dirty="0">
                <a:latin typeface="Calibri"/>
                <a:cs typeface="Calibri"/>
              </a:rPr>
              <a:t> </a:t>
            </a:r>
            <a:r>
              <a:rPr sz="2000" b="1" spc="40" dirty="0">
                <a:latin typeface="Calibri"/>
                <a:cs typeface="Calibri"/>
              </a:rPr>
              <a:t>Vocabulary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30" dirty="0">
                <a:latin typeface="Calibri"/>
                <a:cs typeface="Calibri"/>
              </a:rPr>
              <a:t>Structural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40" dirty="0">
                <a:latin typeface="Calibri"/>
                <a:cs typeface="Calibri"/>
              </a:rPr>
              <a:t>Relationships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30" dirty="0">
                <a:latin typeface="Calibri"/>
                <a:cs typeface="Calibri"/>
              </a:rPr>
              <a:t>Architectural</a:t>
            </a:r>
            <a:r>
              <a:rPr sz="2000" b="1" spc="-110" dirty="0">
                <a:latin typeface="Calibri"/>
                <a:cs typeface="Calibri"/>
              </a:rPr>
              <a:t> </a:t>
            </a:r>
            <a:r>
              <a:rPr sz="2000" b="1" spc="60" dirty="0">
                <a:latin typeface="Calibri"/>
                <a:cs typeface="Calibri"/>
              </a:rPr>
              <a:t>Diagrams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7405">
              <a:lnSpc>
                <a:spcPct val="100000"/>
              </a:lnSpc>
            </a:pPr>
            <a:r>
              <a:rPr spc="105" dirty="0"/>
              <a:t>Class</a:t>
            </a:r>
            <a:r>
              <a:rPr spc="-155" dirty="0"/>
              <a:t> </a:t>
            </a:r>
            <a:r>
              <a:rPr spc="135" dirty="0"/>
              <a:t>Diagram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05635"/>
            <a:ext cx="1858645" cy="684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40" dirty="0">
                <a:latin typeface="Calibri"/>
                <a:cs typeface="Calibri"/>
              </a:rPr>
              <a:t>Vocabulary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el</a:t>
            </a:r>
            <a:r>
              <a:rPr sz="2000" b="1" spc="30" dirty="0">
                <a:latin typeface="Calibri"/>
                <a:cs typeface="Calibri"/>
              </a:rPr>
              <a:t>a</a:t>
            </a:r>
            <a:r>
              <a:rPr sz="2000" b="1" spc="15" dirty="0">
                <a:latin typeface="Calibri"/>
                <a:cs typeface="Calibri"/>
              </a:rPr>
              <a:t>ti</a:t>
            </a:r>
            <a:r>
              <a:rPr sz="2000" b="1" spc="50" dirty="0">
                <a:latin typeface="Calibri"/>
                <a:cs typeface="Calibri"/>
              </a:rPr>
              <a:t>o</a:t>
            </a:r>
            <a:r>
              <a:rPr sz="2000" b="1" spc="75" dirty="0">
                <a:latin typeface="Calibri"/>
                <a:cs typeface="Calibri"/>
              </a:rPr>
              <a:t>n</a:t>
            </a:r>
            <a:r>
              <a:rPr sz="2000" b="1" spc="45" dirty="0">
                <a:latin typeface="Calibri"/>
                <a:cs typeface="Calibri"/>
              </a:rPr>
              <a:t>s</a:t>
            </a:r>
            <a:r>
              <a:rPr sz="2000" b="1" spc="65" dirty="0">
                <a:latin typeface="Calibri"/>
                <a:cs typeface="Calibri"/>
              </a:rPr>
              <a:t>h</a:t>
            </a:r>
            <a:r>
              <a:rPr sz="2000" b="1" spc="20" dirty="0">
                <a:latin typeface="Calibri"/>
                <a:cs typeface="Calibri"/>
              </a:rPr>
              <a:t>i</a:t>
            </a:r>
            <a:r>
              <a:rPr sz="2000" b="1" spc="65" dirty="0">
                <a:latin typeface="Calibri"/>
                <a:cs typeface="Calibri"/>
              </a:rPr>
              <a:t>ps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017" y="2868574"/>
            <a:ext cx="1988185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20" dirty="0">
                <a:latin typeface="Calibri"/>
                <a:cs typeface="Calibri"/>
              </a:rPr>
              <a:t>“Boxes </a:t>
            </a:r>
            <a:r>
              <a:rPr sz="2000" b="1" spc="65" dirty="0">
                <a:latin typeface="Calibri"/>
                <a:cs typeface="Calibri"/>
              </a:rPr>
              <a:t>and</a:t>
            </a:r>
            <a:r>
              <a:rPr sz="2000" b="1" spc="-170" dirty="0">
                <a:latin typeface="Calibri"/>
                <a:cs typeface="Calibri"/>
              </a:rPr>
              <a:t> </a:t>
            </a:r>
            <a:r>
              <a:rPr sz="2000" b="1" spc="40" dirty="0">
                <a:latin typeface="Calibri"/>
                <a:cs typeface="Calibri"/>
              </a:rPr>
              <a:t>Lines”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93412" y="2765294"/>
            <a:ext cx="1261110" cy="48260"/>
          </a:xfrm>
          <a:custGeom>
            <a:avLst/>
            <a:gdLst/>
            <a:ahLst/>
            <a:cxnLst/>
            <a:rect l="l" t="t" r="r" b="b"/>
            <a:pathLst>
              <a:path w="1261110" h="48260">
                <a:moveTo>
                  <a:pt x="0" y="48179"/>
                </a:moveTo>
                <a:lnTo>
                  <a:pt x="1260928" y="48179"/>
                </a:lnTo>
                <a:lnTo>
                  <a:pt x="1260928" y="0"/>
                </a:lnTo>
                <a:lnTo>
                  <a:pt x="0" y="0"/>
                </a:lnTo>
                <a:lnTo>
                  <a:pt x="0" y="4817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93916" y="2765294"/>
            <a:ext cx="1261110" cy="48260"/>
          </a:xfrm>
          <a:custGeom>
            <a:avLst/>
            <a:gdLst/>
            <a:ahLst/>
            <a:cxnLst/>
            <a:rect l="l" t="t" r="r" b="b"/>
            <a:pathLst>
              <a:path w="1261110" h="48260">
                <a:moveTo>
                  <a:pt x="0" y="48179"/>
                </a:moveTo>
                <a:lnTo>
                  <a:pt x="1260928" y="48179"/>
                </a:lnTo>
                <a:lnTo>
                  <a:pt x="1260928" y="0"/>
                </a:lnTo>
                <a:lnTo>
                  <a:pt x="0" y="0"/>
                </a:lnTo>
                <a:lnTo>
                  <a:pt x="0" y="48179"/>
                </a:lnTo>
                <a:close/>
              </a:path>
            </a:pathLst>
          </a:custGeom>
          <a:ln w="51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93412" y="2473654"/>
            <a:ext cx="1261110" cy="292100"/>
          </a:xfrm>
          <a:custGeom>
            <a:avLst/>
            <a:gdLst/>
            <a:ahLst/>
            <a:cxnLst/>
            <a:rect l="l" t="t" r="r" b="b"/>
            <a:pathLst>
              <a:path w="1261110" h="292100">
                <a:moveTo>
                  <a:pt x="0" y="0"/>
                </a:moveTo>
                <a:lnTo>
                  <a:pt x="1260928" y="0"/>
                </a:lnTo>
                <a:lnTo>
                  <a:pt x="1260928" y="291640"/>
                </a:lnTo>
                <a:lnTo>
                  <a:pt x="0" y="291640"/>
                </a:ln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93916" y="2473654"/>
            <a:ext cx="1261110" cy="292735"/>
          </a:xfrm>
          <a:custGeom>
            <a:avLst/>
            <a:gdLst/>
            <a:ahLst/>
            <a:cxnLst/>
            <a:rect l="l" t="t" r="r" b="b"/>
            <a:pathLst>
              <a:path w="1261110" h="292735">
                <a:moveTo>
                  <a:pt x="0" y="292153"/>
                </a:moveTo>
                <a:lnTo>
                  <a:pt x="1260928" y="292153"/>
                </a:lnTo>
                <a:lnTo>
                  <a:pt x="1260928" y="0"/>
                </a:lnTo>
                <a:lnTo>
                  <a:pt x="0" y="0"/>
                </a:lnTo>
                <a:lnTo>
                  <a:pt x="0" y="292153"/>
                </a:lnTo>
                <a:close/>
              </a:path>
            </a:pathLst>
          </a:custGeom>
          <a:ln w="5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40391" y="2522664"/>
            <a:ext cx="369570" cy="18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solidFill>
                  <a:srgbClr val="FFFFFF"/>
                </a:solidFill>
                <a:latin typeface="Calibri"/>
                <a:cs typeface="Calibri"/>
              </a:rPr>
              <a:t>Pa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1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76703" y="2765294"/>
            <a:ext cx="1260475" cy="48260"/>
          </a:xfrm>
          <a:custGeom>
            <a:avLst/>
            <a:gdLst/>
            <a:ahLst/>
            <a:cxnLst/>
            <a:rect l="l" t="t" r="r" b="b"/>
            <a:pathLst>
              <a:path w="1260475" h="48260">
                <a:moveTo>
                  <a:pt x="0" y="48179"/>
                </a:moveTo>
                <a:lnTo>
                  <a:pt x="1260424" y="48179"/>
                </a:lnTo>
                <a:lnTo>
                  <a:pt x="1260424" y="0"/>
                </a:lnTo>
                <a:lnTo>
                  <a:pt x="0" y="0"/>
                </a:lnTo>
                <a:lnTo>
                  <a:pt x="0" y="4817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76703" y="2765294"/>
            <a:ext cx="1261110" cy="48260"/>
          </a:xfrm>
          <a:custGeom>
            <a:avLst/>
            <a:gdLst/>
            <a:ahLst/>
            <a:cxnLst/>
            <a:rect l="l" t="t" r="r" b="b"/>
            <a:pathLst>
              <a:path w="1261109" h="48260">
                <a:moveTo>
                  <a:pt x="0" y="48179"/>
                </a:moveTo>
                <a:lnTo>
                  <a:pt x="1260928" y="48179"/>
                </a:lnTo>
                <a:lnTo>
                  <a:pt x="1260928" y="0"/>
                </a:lnTo>
                <a:lnTo>
                  <a:pt x="0" y="0"/>
                </a:lnTo>
                <a:lnTo>
                  <a:pt x="0" y="48179"/>
                </a:lnTo>
                <a:close/>
              </a:path>
            </a:pathLst>
          </a:custGeom>
          <a:ln w="51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76703" y="2473654"/>
            <a:ext cx="1260475" cy="292100"/>
          </a:xfrm>
          <a:custGeom>
            <a:avLst/>
            <a:gdLst/>
            <a:ahLst/>
            <a:cxnLst/>
            <a:rect l="l" t="t" r="r" b="b"/>
            <a:pathLst>
              <a:path w="1260475" h="292100">
                <a:moveTo>
                  <a:pt x="0" y="0"/>
                </a:moveTo>
                <a:lnTo>
                  <a:pt x="1260424" y="0"/>
                </a:lnTo>
                <a:lnTo>
                  <a:pt x="1260424" y="291640"/>
                </a:lnTo>
                <a:lnTo>
                  <a:pt x="0" y="291640"/>
                </a:ln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76703" y="2473654"/>
            <a:ext cx="1261110" cy="292735"/>
          </a:xfrm>
          <a:custGeom>
            <a:avLst/>
            <a:gdLst/>
            <a:ahLst/>
            <a:cxnLst/>
            <a:rect l="l" t="t" r="r" b="b"/>
            <a:pathLst>
              <a:path w="1261109" h="292735">
                <a:moveTo>
                  <a:pt x="0" y="292153"/>
                </a:moveTo>
                <a:lnTo>
                  <a:pt x="1260928" y="292153"/>
                </a:lnTo>
                <a:lnTo>
                  <a:pt x="1260928" y="0"/>
                </a:lnTo>
                <a:lnTo>
                  <a:pt x="0" y="0"/>
                </a:lnTo>
                <a:lnTo>
                  <a:pt x="0" y="292153"/>
                </a:lnTo>
                <a:close/>
              </a:path>
            </a:pathLst>
          </a:custGeom>
          <a:ln w="5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64081" y="2522664"/>
            <a:ext cx="488950" cy="18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i="1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100" i="1" spc="3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100" i="1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100" i="1" spc="-3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100" i="1" spc="5" dirty="0">
                <a:solidFill>
                  <a:srgbClr val="FFFFFF"/>
                </a:solidFill>
                <a:latin typeface="Calibri"/>
                <a:cs typeface="Calibri"/>
              </a:rPr>
              <a:t>unt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285310" y="1674077"/>
            <a:ext cx="1261110" cy="356235"/>
          </a:xfrm>
          <a:custGeom>
            <a:avLst/>
            <a:gdLst/>
            <a:ahLst/>
            <a:cxnLst/>
            <a:rect l="l" t="t" r="r" b="b"/>
            <a:pathLst>
              <a:path w="1261109" h="356235">
                <a:moveTo>
                  <a:pt x="0" y="0"/>
                </a:moveTo>
                <a:lnTo>
                  <a:pt x="1260928" y="0"/>
                </a:lnTo>
                <a:lnTo>
                  <a:pt x="1260928" y="355709"/>
                </a:lnTo>
                <a:lnTo>
                  <a:pt x="0" y="35570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85310" y="1674077"/>
            <a:ext cx="1261110" cy="356235"/>
          </a:xfrm>
          <a:custGeom>
            <a:avLst/>
            <a:gdLst/>
            <a:ahLst/>
            <a:cxnLst/>
            <a:rect l="l" t="t" r="r" b="b"/>
            <a:pathLst>
              <a:path w="1261109" h="356235">
                <a:moveTo>
                  <a:pt x="0" y="355709"/>
                </a:moveTo>
                <a:lnTo>
                  <a:pt x="1260928" y="355709"/>
                </a:lnTo>
                <a:lnTo>
                  <a:pt x="1260928" y="0"/>
                </a:lnTo>
                <a:lnTo>
                  <a:pt x="0" y="0"/>
                </a:lnTo>
                <a:lnTo>
                  <a:pt x="0" y="355709"/>
                </a:lnTo>
                <a:close/>
              </a:path>
            </a:pathLst>
          </a:custGeom>
          <a:ln w="51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85310" y="1382437"/>
            <a:ext cx="1261110" cy="292100"/>
          </a:xfrm>
          <a:custGeom>
            <a:avLst/>
            <a:gdLst/>
            <a:ahLst/>
            <a:cxnLst/>
            <a:rect l="l" t="t" r="r" b="b"/>
            <a:pathLst>
              <a:path w="1261109" h="292100">
                <a:moveTo>
                  <a:pt x="0" y="0"/>
                </a:moveTo>
                <a:lnTo>
                  <a:pt x="1260928" y="0"/>
                </a:lnTo>
                <a:lnTo>
                  <a:pt x="1260928" y="291640"/>
                </a:lnTo>
                <a:lnTo>
                  <a:pt x="0" y="291640"/>
                </a:ln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85310" y="1381924"/>
            <a:ext cx="1261110" cy="292735"/>
          </a:xfrm>
          <a:custGeom>
            <a:avLst/>
            <a:gdLst/>
            <a:ahLst/>
            <a:cxnLst/>
            <a:rect l="l" t="t" r="r" b="b"/>
            <a:pathLst>
              <a:path w="1261109" h="292735">
                <a:moveTo>
                  <a:pt x="0" y="292153"/>
                </a:moveTo>
                <a:lnTo>
                  <a:pt x="1260928" y="292153"/>
                </a:lnTo>
                <a:lnTo>
                  <a:pt x="1260928" y="0"/>
                </a:lnTo>
                <a:lnTo>
                  <a:pt x="0" y="0"/>
                </a:lnTo>
                <a:lnTo>
                  <a:pt x="0" y="292153"/>
                </a:lnTo>
                <a:close/>
              </a:path>
            </a:pathLst>
          </a:custGeom>
          <a:ln w="5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655881" y="1431239"/>
            <a:ext cx="521334" cy="18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ill</a:t>
            </a:r>
            <a:r>
              <a:rPr sz="1100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100" spc="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100" spc="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300941" y="1698198"/>
            <a:ext cx="1229995" cy="0"/>
          </a:xfrm>
          <a:custGeom>
            <a:avLst/>
            <a:gdLst/>
            <a:ahLst/>
            <a:cxnLst/>
            <a:rect l="l" t="t" r="r" b="b"/>
            <a:pathLst>
              <a:path w="1229995">
                <a:moveTo>
                  <a:pt x="0" y="0"/>
                </a:moveTo>
                <a:lnTo>
                  <a:pt x="1229401" y="0"/>
                </a:lnTo>
              </a:path>
            </a:pathLst>
          </a:custGeom>
          <a:ln w="5344">
            <a:solidFill>
              <a:srgbClr val="5692C9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351297" y="1693176"/>
            <a:ext cx="11118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899"/>
              </a:lnSpc>
            </a:pPr>
            <a:r>
              <a:rPr sz="1000" spc="-10" dirty="0">
                <a:latin typeface="Calibri"/>
                <a:cs typeface="Calibri"/>
              </a:rPr>
              <a:t>SchedulePayment()  ImmediatePayment()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024265" y="1706029"/>
            <a:ext cx="1261110" cy="767715"/>
          </a:xfrm>
          <a:custGeom>
            <a:avLst/>
            <a:gdLst/>
            <a:ahLst/>
            <a:cxnLst/>
            <a:rect l="l" t="t" r="r" b="b"/>
            <a:pathLst>
              <a:path w="1261110" h="767714">
                <a:moveTo>
                  <a:pt x="1260915" y="0"/>
                </a:moveTo>
                <a:lnTo>
                  <a:pt x="0" y="0"/>
                </a:lnTo>
                <a:lnTo>
                  <a:pt x="0" y="767674"/>
                </a:lnTo>
              </a:path>
            </a:pathLst>
          </a:custGeom>
          <a:ln w="5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03097" y="2409226"/>
            <a:ext cx="42545" cy="64769"/>
          </a:xfrm>
          <a:custGeom>
            <a:avLst/>
            <a:gdLst/>
            <a:ahLst/>
            <a:cxnLst/>
            <a:rect l="l" t="t" r="r" b="b"/>
            <a:pathLst>
              <a:path w="42545" h="64769">
                <a:moveTo>
                  <a:pt x="0" y="0"/>
                </a:moveTo>
                <a:lnTo>
                  <a:pt x="21183" y="64581"/>
                </a:lnTo>
                <a:lnTo>
                  <a:pt x="42367" y="0"/>
                </a:lnTo>
              </a:path>
            </a:pathLst>
          </a:custGeom>
          <a:ln w="50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46113" y="1706029"/>
            <a:ext cx="1261110" cy="767715"/>
          </a:xfrm>
          <a:custGeom>
            <a:avLst/>
            <a:gdLst/>
            <a:ahLst/>
            <a:cxnLst/>
            <a:rect l="l" t="t" r="r" b="b"/>
            <a:pathLst>
              <a:path w="1261109" h="767714">
                <a:moveTo>
                  <a:pt x="0" y="0"/>
                </a:moveTo>
                <a:lnTo>
                  <a:pt x="1260915" y="0"/>
                </a:lnTo>
                <a:lnTo>
                  <a:pt x="1260915" y="767674"/>
                </a:lnTo>
              </a:path>
            </a:pathLst>
          </a:custGeom>
          <a:ln w="5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85883" y="2409226"/>
            <a:ext cx="42545" cy="64769"/>
          </a:xfrm>
          <a:custGeom>
            <a:avLst/>
            <a:gdLst/>
            <a:ahLst/>
            <a:cxnLst/>
            <a:rect l="l" t="t" r="r" b="b"/>
            <a:pathLst>
              <a:path w="42545" h="64769">
                <a:moveTo>
                  <a:pt x="0" y="0"/>
                </a:moveTo>
                <a:lnTo>
                  <a:pt x="21183" y="64581"/>
                </a:lnTo>
                <a:lnTo>
                  <a:pt x="42367" y="0"/>
                </a:lnTo>
              </a:path>
            </a:pathLst>
          </a:custGeom>
          <a:ln w="50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85310" y="2765294"/>
            <a:ext cx="1261110" cy="48260"/>
          </a:xfrm>
          <a:custGeom>
            <a:avLst/>
            <a:gdLst/>
            <a:ahLst/>
            <a:cxnLst/>
            <a:rect l="l" t="t" r="r" b="b"/>
            <a:pathLst>
              <a:path w="1261109" h="48260">
                <a:moveTo>
                  <a:pt x="0" y="48179"/>
                </a:moveTo>
                <a:lnTo>
                  <a:pt x="1260928" y="48179"/>
                </a:lnTo>
                <a:lnTo>
                  <a:pt x="1260928" y="0"/>
                </a:lnTo>
                <a:lnTo>
                  <a:pt x="0" y="0"/>
                </a:lnTo>
                <a:lnTo>
                  <a:pt x="0" y="4817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85310" y="2765294"/>
            <a:ext cx="1261110" cy="48260"/>
          </a:xfrm>
          <a:custGeom>
            <a:avLst/>
            <a:gdLst/>
            <a:ahLst/>
            <a:cxnLst/>
            <a:rect l="l" t="t" r="r" b="b"/>
            <a:pathLst>
              <a:path w="1261109" h="48260">
                <a:moveTo>
                  <a:pt x="0" y="48179"/>
                </a:moveTo>
                <a:lnTo>
                  <a:pt x="1260928" y="48179"/>
                </a:lnTo>
                <a:lnTo>
                  <a:pt x="1260928" y="0"/>
                </a:lnTo>
                <a:lnTo>
                  <a:pt x="0" y="0"/>
                </a:lnTo>
                <a:lnTo>
                  <a:pt x="0" y="48179"/>
                </a:lnTo>
                <a:close/>
              </a:path>
            </a:pathLst>
          </a:custGeom>
          <a:ln w="51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85310" y="2473654"/>
            <a:ext cx="1261110" cy="292100"/>
          </a:xfrm>
          <a:custGeom>
            <a:avLst/>
            <a:gdLst/>
            <a:ahLst/>
            <a:cxnLst/>
            <a:rect l="l" t="t" r="r" b="b"/>
            <a:pathLst>
              <a:path w="1261109" h="292100">
                <a:moveTo>
                  <a:pt x="0" y="0"/>
                </a:moveTo>
                <a:lnTo>
                  <a:pt x="1260928" y="0"/>
                </a:lnTo>
                <a:lnTo>
                  <a:pt x="1260928" y="291640"/>
                </a:lnTo>
                <a:lnTo>
                  <a:pt x="0" y="291640"/>
                </a:ln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85310" y="2473654"/>
            <a:ext cx="1261110" cy="292735"/>
          </a:xfrm>
          <a:custGeom>
            <a:avLst/>
            <a:gdLst/>
            <a:ahLst/>
            <a:cxnLst/>
            <a:rect l="l" t="t" r="r" b="b"/>
            <a:pathLst>
              <a:path w="1261109" h="292735">
                <a:moveTo>
                  <a:pt x="0" y="292153"/>
                </a:moveTo>
                <a:lnTo>
                  <a:pt x="1260928" y="292153"/>
                </a:lnTo>
                <a:lnTo>
                  <a:pt x="1260928" y="0"/>
                </a:lnTo>
                <a:lnTo>
                  <a:pt x="0" y="0"/>
                </a:lnTo>
                <a:lnTo>
                  <a:pt x="0" y="292153"/>
                </a:lnTo>
                <a:close/>
              </a:path>
            </a:pathLst>
          </a:custGeom>
          <a:ln w="5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625756" y="2522664"/>
            <a:ext cx="579755" cy="18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285310" y="3534631"/>
            <a:ext cx="1261110" cy="48260"/>
          </a:xfrm>
          <a:custGeom>
            <a:avLst/>
            <a:gdLst/>
            <a:ahLst/>
            <a:cxnLst/>
            <a:rect l="l" t="t" r="r" b="b"/>
            <a:pathLst>
              <a:path w="1261109" h="48260">
                <a:moveTo>
                  <a:pt x="0" y="48179"/>
                </a:moveTo>
                <a:lnTo>
                  <a:pt x="1260928" y="48179"/>
                </a:lnTo>
                <a:lnTo>
                  <a:pt x="1260928" y="0"/>
                </a:lnTo>
                <a:lnTo>
                  <a:pt x="0" y="0"/>
                </a:lnTo>
                <a:lnTo>
                  <a:pt x="0" y="4817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85310" y="3534118"/>
            <a:ext cx="1261110" cy="48260"/>
          </a:xfrm>
          <a:custGeom>
            <a:avLst/>
            <a:gdLst/>
            <a:ahLst/>
            <a:cxnLst/>
            <a:rect l="l" t="t" r="r" b="b"/>
            <a:pathLst>
              <a:path w="1261109" h="48260">
                <a:moveTo>
                  <a:pt x="0" y="48179"/>
                </a:moveTo>
                <a:lnTo>
                  <a:pt x="1260928" y="48179"/>
                </a:lnTo>
                <a:lnTo>
                  <a:pt x="1260928" y="0"/>
                </a:lnTo>
                <a:lnTo>
                  <a:pt x="0" y="0"/>
                </a:lnTo>
                <a:lnTo>
                  <a:pt x="0" y="48179"/>
                </a:lnTo>
                <a:close/>
              </a:path>
            </a:pathLst>
          </a:custGeom>
          <a:ln w="51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85310" y="3242478"/>
            <a:ext cx="1261110" cy="292735"/>
          </a:xfrm>
          <a:custGeom>
            <a:avLst/>
            <a:gdLst/>
            <a:ahLst/>
            <a:cxnLst/>
            <a:rect l="l" t="t" r="r" b="b"/>
            <a:pathLst>
              <a:path w="1261109" h="292735">
                <a:moveTo>
                  <a:pt x="0" y="0"/>
                </a:moveTo>
                <a:lnTo>
                  <a:pt x="1260928" y="0"/>
                </a:lnTo>
                <a:lnTo>
                  <a:pt x="1260928" y="292153"/>
                </a:lnTo>
                <a:lnTo>
                  <a:pt x="0" y="292153"/>
                </a:ln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285310" y="3242478"/>
            <a:ext cx="1261110" cy="292735"/>
          </a:xfrm>
          <a:custGeom>
            <a:avLst/>
            <a:gdLst/>
            <a:ahLst/>
            <a:cxnLst/>
            <a:rect l="l" t="t" r="r" b="b"/>
            <a:pathLst>
              <a:path w="1261109" h="292735">
                <a:moveTo>
                  <a:pt x="0" y="292153"/>
                </a:moveTo>
                <a:lnTo>
                  <a:pt x="1260928" y="292153"/>
                </a:lnTo>
                <a:lnTo>
                  <a:pt x="1260928" y="0"/>
                </a:lnTo>
                <a:lnTo>
                  <a:pt x="0" y="0"/>
                </a:lnTo>
                <a:lnTo>
                  <a:pt x="0" y="292153"/>
                </a:lnTo>
                <a:close/>
              </a:path>
            </a:pathLst>
          </a:custGeom>
          <a:ln w="5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674728" y="3291484"/>
            <a:ext cx="480059" cy="18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dd</a:t>
            </a:r>
            <a:r>
              <a:rPr sz="1100" spc="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1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949708" y="2844431"/>
            <a:ext cx="762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10" dirty="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949708" y="3068332"/>
            <a:ext cx="7556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10" dirty="0">
                <a:latin typeface="Calibri"/>
                <a:cs typeface="Calibri"/>
              </a:rPr>
              <a:t>*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915623" y="2820035"/>
            <a:ext cx="0" cy="422909"/>
          </a:xfrm>
          <a:custGeom>
            <a:avLst/>
            <a:gdLst/>
            <a:ahLst/>
            <a:cxnLst/>
            <a:rect l="l" t="t" r="r" b="b"/>
            <a:pathLst>
              <a:path h="422910">
                <a:moveTo>
                  <a:pt x="0" y="0"/>
                </a:moveTo>
                <a:lnTo>
                  <a:pt x="0" y="422340"/>
                </a:lnTo>
              </a:path>
            </a:pathLst>
          </a:custGeom>
          <a:ln w="5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887076" y="2807631"/>
            <a:ext cx="57150" cy="115570"/>
          </a:xfrm>
          <a:custGeom>
            <a:avLst/>
            <a:gdLst/>
            <a:ahLst/>
            <a:cxnLst/>
            <a:rect l="l" t="t" r="r" b="b"/>
            <a:pathLst>
              <a:path w="57150" h="115569">
                <a:moveTo>
                  <a:pt x="0" y="57405"/>
                </a:moveTo>
                <a:lnTo>
                  <a:pt x="28749" y="0"/>
                </a:lnTo>
                <a:lnTo>
                  <a:pt x="56993" y="57405"/>
                </a:lnTo>
                <a:lnTo>
                  <a:pt x="28749" y="115323"/>
                </a:lnTo>
                <a:lnTo>
                  <a:pt x="0" y="57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87025" y="2806964"/>
            <a:ext cx="57150" cy="116205"/>
          </a:xfrm>
          <a:custGeom>
            <a:avLst/>
            <a:gdLst/>
            <a:ahLst/>
            <a:cxnLst/>
            <a:rect l="l" t="t" r="r" b="b"/>
            <a:pathLst>
              <a:path w="57150" h="116205">
                <a:moveTo>
                  <a:pt x="56993" y="57918"/>
                </a:moveTo>
                <a:lnTo>
                  <a:pt x="28749" y="0"/>
                </a:lnTo>
                <a:lnTo>
                  <a:pt x="0" y="57918"/>
                </a:lnTo>
                <a:lnTo>
                  <a:pt x="28749" y="115836"/>
                </a:lnTo>
                <a:lnTo>
                  <a:pt x="56993" y="57918"/>
                </a:lnTo>
                <a:close/>
              </a:path>
            </a:pathLst>
          </a:custGeom>
          <a:ln w="50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00038" y="4401864"/>
            <a:ext cx="1261110" cy="186055"/>
          </a:xfrm>
          <a:custGeom>
            <a:avLst/>
            <a:gdLst/>
            <a:ahLst/>
            <a:cxnLst/>
            <a:rect l="l" t="t" r="r" b="b"/>
            <a:pathLst>
              <a:path w="1261109" h="186054">
                <a:moveTo>
                  <a:pt x="0" y="0"/>
                </a:moveTo>
                <a:lnTo>
                  <a:pt x="1260928" y="0"/>
                </a:lnTo>
                <a:lnTo>
                  <a:pt x="1260928" y="186055"/>
                </a:lnTo>
                <a:lnTo>
                  <a:pt x="0" y="186055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600542" y="4401864"/>
            <a:ext cx="1261110" cy="186055"/>
          </a:xfrm>
          <a:custGeom>
            <a:avLst/>
            <a:gdLst/>
            <a:ahLst/>
            <a:cxnLst/>
            <a:rect l="l" t="t" r="r" b="b"/>
            <a:pathLst>
              <a:path w="1261109" h="186054">
                <a:moveTo>
                  <a:pt x="0" y="186055"/>
                </a:moveTo>
                <a:lnTo>
                  <a:pt x="1260928" y="186055"/>
                </a:lnTo>
                <a:lnTo>
                  <a:pt x="1260928" y="0"/>
                </a:lnTo>
                <a:lnTo>
                  <a:pt x="0" y="0"/>
                </a:lnTo>
                <a:lnTo>
                  <a:pt x="0" y="186055"/>
                </a:lnTo>
                <a:close/>
              </a:path>
            </a:pathLst>
          </a:custGeom>
          <a:ln w="51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600038" y="4110223"/>
            <a:ext cx="1261110" cy="292735"/>
          </a:xfrm>
          <a:custGeom>
            <a:avLst/>
            <a:gdLst/>
            <a:ahLst/>
            <a:cxnLst/>
            <a:rect l="l" t="t" r="r" b="b"/>
            <a:pathLst>
              <a:path w="1261109" h="292735">
                <a:moveTo>
                  <a:pt x="0" y="0"/>
                </a:moveTo>
                <a:lnTo>
                  <a:pt x="1260928" y="0"/>
                </a:lnTo>
                <a:lnTo>
                  <a:pt x="1260928" y="292153"/>
                </a:lnTo>
                <a:lnTo>
                  <a:pt x="0" y="292153"/>
                </a:ln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600542" y="4110223"/>
            <a:ext cx="1261110" cy="292735"/>
          </a:xfrm>
          <a:custGeom>
            <a:avLst/>
            <a:gdLst/>
            <a:ahLst/>
            <a:cxnLst/>
            <a:rect l="l" t="t" r="r" b="b"/>
            <a:pathLst>
              <a:path w="1261109" h="292735">
                <a:moveTo>
                  <a:pt x="0" y="292153"/>
                </a:moveTo>
                <a:lnTo>
                  <a:pt x="1260928" y="292153"/>
                </a:lnTo>
                <a:lnTo>
                  <a:pt x="1260928" y="0"/>
                </a:lnTo>
                <a:lnTo>
                  <a:pt x="0" y="0"/>
                </a:lnTo>
                <a:lnTo>
                  <a:pt x="0" y="292153"/>
                </a:lnTo>
                <a:close/>
              </a:path>
            </a:pathLst>
          </a:custGeom>
          <a:ln w="5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728055" y="4159199"/>
            <a:ext cx="1007110" cy="18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CheckingAccount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666524" y="4406493"/>
            <a:ext cx="918844" cy="17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Calibri"/>
                <a:cs typeface="Calibri"/>
              </a:rPr>
              <a:t>minimumBalance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176703" y="4401864"/>
            <a:ext cx="1260475" cy="186055"/>
          </a:xfrm>
          <a:custGeom>
            <a:avLst/>
            <a:gdLst/>
            <a:ahLst/>
            <a:cxnLst/>
            <a:rect l="l" t="t" r="r" b="b"/>
            <a:pathLst>
              <a:path w="1260475" h="186054">
                <a:moveTo>
                  <a:pt x="0" y="0"/>
                </a:moveTo>
                <a:lnTo>
                  <a:pt x="1260424" y="0"/>
                </a:lnTo>
                <a:lnTo>
                  <a:pt x="1260424" y="186055"/>
                </a:lnTo>
                <a:lnTo>
                  <a:pt x="0" y="186055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176703" y="4401864"/>
            <a:ext cx="1261110" cy="186055"/>
          </a:xfrm>
          <a:custGeom>
            <a:avLst/>
            <a:gdLst/>
            <a:ahLst/>
            <a:cxnLst/>
            <a:rect l="l" t="t" r="r" b="b"/>
            <a:pathLst>
              <a:path w="1261109" h="186054">
                <a:moveTo>
                  <a:pt x="0" y="186055"/>
                </a:moveTo>
                <a:lnTo>
                  <a:pt x="1260928" y="186055"/>
                </a:lnTo>
                <a:lnTo>
                  <a:pt x="1260928" y="0"/>
                </a:lnTo>
                <a:lnTo>
                  <a:pt x="0" y="0"/>
                </a:lnTo>
                <a:lnTo>
                  <a:pt x="0" y="186055"/>
                </a:lnTo>
                <a:close/>
              </a:path>
            </a:pathLst>
          </a:custGeom>
          <a:ln w="51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176703" y="4110223"/>
            <a:ext cx="1260475" cy="292735"/>
          </a:xfrm>
          <a:custGeom>
            <a:avLst/>
            <a:gdLst/>
            <a:ahLst/>
            <a:cxnLst/>
            <a:rect l="l" t="t" r="r" b="b"/>
            <a:pathLst>
              <a:path w="1260475" h="292735">
                <a:moveTo>
                  <a:pt x="0" y="0"/>
                </a:moveTo>
                <a:lnTo>
                  <a:pt x="1260424" y="0"/>
                </a:lnTo>
                <a:lnTo>
                  <a:pt x="1260424" y="292153"/>
                </a:lnTo>
                <a:lnTo>
                  <a:pt x="0" y="292153"/>
                </a:ln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176703" y="4110223"/>
            <a:ext cx="1261110" cy="292735"/>
          </a:xfrm>
          <a:custGeom>
            <a:avLst/>
            <a:gdLst/>
            <a:ahLst/>
            <a:cxnLst/>
            <a:rect l="l" t="t" r="r" b="b"/>
            <a:pathLst>
              <a:path w="1261109" h="292735">
                <a:moveTo>
                  <a:pt x="0" y="292153"/>
                </a:moveTo>
                <a:lnTo>
                  <a:pt x="1260928" y="292153"/>
                </a:lnTo>
                <a:lnTo>
                  <a:pt x="1260928" y="0"/>
                </a:lnTo>
                <a:lnTo>
                  <a:pt x="0" y="0"/>
                </a:lnTo>
                <a:lnTo>
                  <a:pt x="0" y="292153"/>
                </a:lnTo>
                <a:close/>
              </a:path>
            </a:pathLst>
          </a:custGeom>
          <a:ln w="5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377315" y="4159199"/>
            <a:ext cx="859790" cy="18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SavingAccount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242682" y="4406493"/>
            <a:ext cx="655320" cy="17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Calibri"/>
                <a:cs typeface="Calibri"/>
              </a:rPr>
              <a:t>interestRate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230856" y="2908808"/>
            <a:ext cx="1576705" cy="1201420"/>
          </a:xfrm>
          <a:custGeom>
            <a:avLst/>
            <a:gdLst/>
            <a:ahLst/>
            <a:cxnLst/>
            <a:rect l="l" t="t" r="r" b="b"/>
            <a:pathLst>
              <a:path w="1576704" h="1201420">
                <a:moveTo>
                  <a:pt x="0" y="1201415"/>
                </a:moveTo>
                <a:lnTo>
                  <a:pt x="0" y="910287"/>
                </a:lnTo>
                <a:lnTo>
                  <a:pt x="1576161" y="910287"/>
                </a:lnTo>
                <a:lnTo>
                  <a:pt x="1576161" y="0"/>
                </a:lnTo>
              </a:path>
            </a:pathLst>
          </a:custGeom>
          <a:ln w="5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775746" y="2813576"/>
            <a:ext cx="62865" cy="95885"/>
          </a:xfrm>
          <a:custGeom>
            <a:avLst/>
            <a:gdLst/>
            <a:ahLst/>
            <a:cxnLst/>
            <a:rect l="l" t="t" r="r" b="b"/>
            <a:pathLst>
              <a:path w="62865" h="95885">
                <a:moveTo>
                  <a:pt x="62542" y="95334"/>
                </a:moveTo>
                <a:lnTo>
                  <a:pt x="31271" y="0"/>
                </a:lnTo>
                <a:lnTo>
                  <a:pt x="0" y="95334"/>
                </a:lnTo>
                <a:lnTo>
                  <a:pt x="62542" y="95334"/>
                </a:lnTo>
                <a:close/>
              </a:path>
            </a:pathLst>
          </a:custGeom>
          <a:ln w="50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807017" y="2908808"/>
            <a:ext cx="0" cy="1201420"/>
          </a:xfrm>
          <a:custGeom>
            <a:avLst/>
            <a:gdLst/>
            <a:ahLst/>
            <a:cxnLst/>
            <a:rect l="l" t="t" r="r" b="b"/>
            <a:pathLst>
              <a:path h="1201420">
                <a:moveTo>
                  <a:pt x="0" y="1201415"/>
                </a:moveTo>
                <a:lnTo>
                  <a:pt x="0" y="0"/>
                </a:lnTo>
              </a:path>
            </a:pathLst>
          </a:custGeom>
          <a:ln w="5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775746" y="2813576"/>
            <a:ext cx="62865" cy="95885"/>
          </a:xfrm>
          <a:custGeom>
            <a:avLst/>
            <a:gdLst/>
            <a:ahLst/>
            <a:cxnLst/>
            <a:rect l="l" t="t" r="r" b="b"/>
            <a:pathLst>
              <a:path w="62865" h="95885">
                <a:moveTo>
                  <a:pt x="62542" y="95334"/>
                </a:moveTo>
                <a:lnTo>
                  <a:pt x="31271" y="0"/>
                </a:lnTo>
                <a:lnTo>
                  <a:pt x="0" y="95334"/>
                </a:lnTo>
                <a:lnTo>
                  <a:pt x="62542" y="95334"/>
                </a:lnTo>
                <a:close/>
              </a:path>
            </a:pathLst>
          </a:custGeom>
          <a:ln w="50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5166563" y="2668028"/>
            <a:ext cx="762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10" dirty="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698238" y="2668028"/>
            <a:ext cx="7556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10" dirty="0">
                <a:latin typeface="Calibri"/>
                <a:cs typeface="Calibri"/>
              </a:rPr>
              <a:t>*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654493" y="2643666"/>
            <a:ext cx="495300" cy="0"/>
          </a:xfrm>
          <a:custGeom>
            <a:avLst/>
            <a:gdLst/>
            <a:ahLst/>
            <a:cxnLst/>
            <a:rect l="l" t="t" r="r" b="b"/>
            <a:pathLst>
              <a:path w="495300">
                <a:moveTo>
                  <a:pt x="494788" y="0"/>
                </a:moveTo>
                <a:lnTo>
                  <a:pt x="0" y="0"/>
                </a:lnTo>
              </a:path>
            </a:pathLst>
          </a:custGeom>
          <a:ln w="51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144590" y="2607788"/>
            <a:ext cx="140970" cy="71755"/>
          </a:xfrm>
          <a:custGeom>
            <a:avLst/>
            <a:gdLst/>
            <a:ahLst/>
            <a:cxnLst/>
            <a:rect l="l" t="t" r="r" b="b"/>
            <a:pathLst>
              <a:path w="140970" h="71755">
                <a:moveTo>
                  <a:pt x="0" y="35878"/>
                </a:moveTo>
                <a:lnTo>
                  <a:pt x="140719" y="35878"/>
                </a:lnTo>
              </a:path>
            </a:pathLst>
          </a:custGeom>
          <a:ln w="717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090456" y="2643666"/>
            <a:ext cx="86360" cy="0"/>
          </a:xfrm>
          <a:custGeom>
            <a:avLst/>
            <a:gdLst/>
            <a:ahLst/>
            <a:cxnLst/>
            <a:rect l="l" t="t" r="r" b="b"/>
            <a:pathLst>
              <a:path w="86359">
                <a:moveTo>
                  <a:pt x="0" y="0"/>
                </a:moveTo>
                <a:lnTo>
                  <a:pt x="86096" y="0"/>
                </a:lnTo>
              </a:path>
            </a:pathLst>
          </a:custGeom>
          <a:ln w="51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546088" y="2643666"/>
            <a:ext cx="86995" cy="0"/>
          </a:xfrm>
          <a:custGeom>
            <a:avLst/>
            <a:gdLst/>
            <a:ahLst/>
            <a:cxnLst/>
            <a:rect l="l" t="t" r="r" b="b"/>
            <a:pathLst>
              <a:path w="86995">
                <a:moveTo>
                  <a:pt x="0" y="0"/>
                </a:moveTo>
                <a:lnTo>
                  <a:pt x="86398" y="0"/>
                </a:lnTo>
              </a:path>
            </a:pathLst>
          </a:custGeom>
          <a:ln w="51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6589636" y="2475915"/>
            <a:ext cx="544830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0"/>
              </a:lnSpc>
              <a:tabLst>
                <a:tab pos="481330" algn="l"/>
              </a:tabLst>
            </a:pPr>
            <a:r>
              <a:rPr sz="800" spc="-10" dirty="0">
                <a:latin typeface="Calibri"/>
                <a:cs typeface="Calibri"/>
              </a:rPr>
              <a:t>*	*</a:t>
            </a:r>
            <a:endParaRPr sz="800">
              <a:latin typeface="Calibri"/>
              <a:cs typeface="Calibri"/>
            </a:endParaRPr>
          </a:p>
          <a:p>
            <a:pPr marL="58419">
              <a:lnSpc>
                <a:spcPts val="650"/>
              </a:lnSpc>
            </a:pPr>
            <a:r>
              <a:rPr sz="550" spc="-5" dirty="0">
                <a:latin typeface="Calibri"/>
                <a:cs typeface="Calibri"/>
              </a:rPr>
              <a:t>Account</a:t>
            </a:r>
            <a:r>
              <a:rPr sz="550" spc="-35" dirty="0">
                <a:latin typeface="Calibri"/>
                <a:cs typeface="Calibri"/>
              </a:rPr>
              <a:t> </a:t>
            </a:r>
            <a:r>
              <a:rPr sz="550" spc="-5" dirty="0">
                <a:latin typeface="Calibri"/>
                <a:cs typeface="Calibri"/>
              </a:rPr>
              <a:t>Holder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7932959" y="1576539"/>
            <a:ext cx="630555" cy="481330"/>
          </a:xfrm>
          <a:custGeom>
            <a:avLst/>
            <a:gdLst/>
            <a:ahLst/>
            <a:cxnLst/>
            <a:rect l="l" t="t" r="r" b="b"/>
            <a:pathLst>
              <a:path w="630554" h="481330">
                <a:moveTo>
                  <a:pt x="630464" y="480771"/>
                </a:moveTo>
                <a:lnTo>
                  <a:pt x="0" y="480771"/>
                </a:lnTo>
                <a:lnTo>
                  <a:pt x="0" y="0"/>
                </a:lnTo>
                <a:lnTo>
                  <a:pt x="567418" y="0"/>
                </a:lnTo>
                <a:lnTo>
                  <a:pt x="630464" y="64068"/>
                </a:lnTo>
                <a:lnTo>
                  <a:pt x="630464" y="48077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897803" y="2057259"/>
            <a:ext cx="35560" cy="416559"/>
          </a:xfrm>
          <a:custGeom>
            <a:avLst/>
            <a:gdLst/>
            <a:ahLst/>
            <a:cxnLst/>
            <a:rect l="l" t="t" r="r" b="b"/>
            <a:pathLst>
              <a:path w="35559" h="416560">
                <a:moveTo>
                  <a:pt x="35306" y="0"/>
                </a:moveTo>
                <a:lnTo>
                  <a:pt x="0" y="416189"/>
                </a:lnTo>
              </a:path>
            </a:pathLst>
          </a:custGeom>
          <a:ln w="50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933110" y="1577000"/>
            <a:ext cx="630555" cy="480695"/>
          </a:xfrm>
          <a:custGeom>
            <a:avLst/>
            <a:gdLst/>
            <a:ahLst/>
            <a:cxnLst/>
            <a:rect l="l" t="t" r="r" b="b"/>
            <a:pathLst>
              <a:path w="630554" h="480694">
                <a:moveTo>
                  <a:pt x="0" y="480258"/>
                </a:moveTo>
                <a:lnTo>
                  <a:pt x="630464" y="480258"/>
                </a:lnTo>
                <a:lnTo>
                  <a:pt x="630464" y="64068"/>
                </a:lnTo>
                <a:lnTo>
                  <a:pt x="567418" y="0"/>
                </a:lnTo>
                <a:lnTo>
                  <a:pt x="0" y="0"/>
                </a:lnTo>
                <a:lnTo>
                  <a:pt x="0" y="480258"/>
                </a:lnTo>
                <a:close/>
              </a:path>
            </a:pathLst>
          </a:custGeom>
          <a:ln w="5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7986280" y="1602841"/>
            <a:ext cx="526415" cy="427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905" algn="ctr">
              <a:lnSpc>
                <a:spcPct val="103499"/>
              </a:lnSpc>
            </a:pPr>
            <a:r>
              <a:rPr sz="650" dirty="0">
                <a:latin typeface="Calibri"/>
                <a:cs typeface="Calibri"/>
              </a:rPr>
              <a:t>&lt;&lt;Future&gt;&gt;  Allow</a:t>
            </a:r>
            <a:r>
              <a:rPr sz="650" spc="-45" dirty="0">
                <a:latin typeface="Calibri"/>
                <a:cs typeface="Calibri"/>
              </a:rPr>
              <a:t> </a:t>
            </a:r>
            <a:r>
              <a:rPr sz="650" dirty="0">
                <a:latin typeface="Calibri"/>
                <a:cs typeface="Calibri"/>
              </a:rPr>
              <a:t>Multiple  Accounts </a:t>
            </a:r>
            <a:r>
              <a:rPr sz="650" spc="10" dirty="0">
                <a:latin typeface="Calibri"/>
                <a:cs typeface="Calibri"/>
              </a:rPr>
              <a:t>for</a:t>
            </a:r>
            <a:r>
              <a:rPr sz="650" spc="-85" dirty="0">
                <a:latin typeface="Calibri"/>
                <a:cs typeface="Calibri"/>
              </a:rPr>
              <a:t> </a:t>
            </a:r>
            <a:r>
              <a:rPr sz="650" spc="5" dirty="0">
                <a:latin typeface="Calibri"/>
                <a:cs typeface="Calibri"/>
              </a:rPr>
              <a:t>a  </a:t>
            </a:r>
            <a:r>
              <a:rPr sz="650" spc="-5" dirty="0">
                <a:latin typeface="Calibri"/>
                <a:cs typeface="Calibri"/>
              </a:rPr>
              <a:t>Payment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8500427" y="1576693"/>
            <a:ext cx="63500" cy="64135"/>
          </a:xfrm>
          <a:custGeom>
            <a:avLst/>
            <a:gdLst/>
            <a:ahLst/>
            <a:cxnLst/>
            <a:rect l="l" t="t" r="r" b="b"/>
            <a:pathLst>
              <a:path w="63500" h="64135">
                <a:moveTo>
                  <a:pt x="63046" y="64068"/>
                </a:moveTo>
                <a:lnTo>
                  <a:pt x="0" y="64068"/>
                </a:lnTo>
                <a:lnTo>
                  <a:pt x="0" y="0"/>
                </a:lnTo>
                <a:lnTo>
                  <a:pt x="63046" y="640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494476" y="1576744"/>
            <a:ext cx="69215" cy="71120"/>
          </a:xfrm>
          <a:custGeom>
            <a:avLst/>
            <a:gdLst/>
            <a:ahLst/>
            <a:cxnLst/>
            <a:rect l="l" t="t" r="r" b="b"/>
            <a:pathLst>
              <a:path w="69215" h="71119">
                <a:moveTo>
                  <a:pt x="6052" y="64068"/>
                </a:moveTo>
                <a:lnTo>
                  <a:pt x="69098" y="64068"/>
                </a:lnTo>
                <a:lnTo>
                  <a:pt x="69098" y="70731"/>
                </a:lnTo>
                <a:lnTo>
                  <a:pt x="69098" y="64068"/>
                </a:lnTo>
                <a:lnTo>
                  <a:pt x="6052" y="0"/>
                </a:lnTo>
                <a:lnTo>
                  <a:pt x="0" y="0"/>
                </a:lnTo>
                <a:lnTo>
                  <a:pt x="6052" y="0"/>
                </a:lnTo>
                <a:lnTo>
                  <a:pt x="6052" y="64068"/>
                </a:lnTo>
                <a:close/>
              </a:path>
            </a:pathLst>
          </a:custGeom>
          <a:ln w="50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3090">
              <a:lnSpc>
                <a:spcPct val="100000"/>
              </a:lnSpc>
            </a:pPr>
            <a:r>
              <a:rPr spc="125" dirty="0"/>
              <a:t>Common</a:t>
            </a:r>
            <a:r>
              <a:rPr spc="-50" dirty="0"/>
              <a:t> </a:t>
            </a:r>
            <a:r>
              <a:rPr spc="80" dirty="0"/>
              <a:t>Users</a:t>
            </a:r>
            <a:r>
              <a:rPr spc="-80" dirty="0"/>
              <a:t> </a:t>
            </a:r>
            <a:r>
              <a:rPr spc="80" dirty="0"/>
              <a:t>of</a:t>
            </a:r>
            <a:r>
              <a:rPr spc="-85" dirty="0"/>
              <a:t> </a:t>
            </a:r>
            <a:r>
              <a:rPr spc="105" dirty="0"/>
              <a:t>Class</a:t>
            </a:r>
            <a:r>
              <a:rPr spc="-80" dirty="0"/>
              <a:t> </a:t>
            </a:r>
            <a:r>
              <a:rPr spc="125" dirty="0"/>
              <a:t>Diagrams</a:t>
            </a:r>
          </a:p>
        </p:txBody>
      </p:sp>
      <p:sp>
        <p:nvSpPr>
          <p:cNvPr id="3" name="object 3"/>
          <p:cNvSpPr/>
          <p:nvPr/>
        </p:nvSpPr>
        <p:spPr>
          <a:xfrm>
            <a:off x="3806181" y="1438667"/>
            <a:ext cx="1645161" cy="16633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69385" y="1067561"/>
            <a:ext cx="2246630" cy="2699385"/>
          </a:xfrm>
          <a:prstGeom prst="rect">
            <a:avLst/>
          </a:prstGeom>
          <a:ln w="5029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266700">
              <a:lnSpc>
                <a:spcPct val="100000"/>
              </a:lnSpc>
            </a:pPr>
            <a:r>
              <a:rPr sz="1800" b="1" spc="35" dirty="0">
                <a:solidFill>
                  <a:srgbClr val="002060"/>
                </a:solidFill>
                <a:latin typeface="Calibri"/>
                <a:cs typeface="Calibri"/>
              </a:rPr>
              <a:t>Business</a:t>
            </a:r>
            <a:r>
              <a:rPr sz="1800" b="1" spc="-18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30" dirty="0">
                <a:solidFill>
                  <a:srgbClr val="002060"/>
                </a:solidFill>
                <a:latin typeface="Calibri"/>
                <a:cs typeface="Calibri"/>
              </a:rPr>
              <a:t>Analyst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7981" y="1381845"/>
            <a:ext cx="1755915" cy="1786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3305" y="1067561"/>
            <a:ext cx="2247900" cy="2699385"/>
          </a:xfrm>
          <a:prstGeom prst="rect">
            <a:avLst/>
          </a:prstGeom>
          <a:ln w="5029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</a:pPr>
            <a:r>
              <a:rPr sz="1800" b="1" spc="5" dirty="0">
                <a:solidFill>
                  <a:srgbClr val="002060"/>
                </a:solidFill>
                <a:latin typeface="Calibri"/>
                <a:cs typeface="Calibri"/>
              </a:rPr>
              <a:t>Product</a:t>
            </a:r>
            <a:r>
              <a:rPr sz="1800" b="1" spc="-17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95" dirty="0">
                <a:solidFill>
                  <a:srgbClr val="002060"/>
                </a:solidFill>
                <a:latin typeface="Calibri"/>
                <a:cs typeface="Calibri"/>
              </a:rPr>
              <a:t>Owner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40302" y="3967734"/>
            <a:ext cx="1316736" cy="17998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62514" y="5824203"/>
            <a:ext cx="174371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solidFill>
                  <a:srgbClr val="C0C0C0"/>
                </a:solidFill>
                <a:latin typeface="Calibri"/>
                <a:cs typeface="Calibri"/>
              </a:rPr>
              <a:t>Quality</a:t>
            </a:r>
            <a:r>
              <a:rPr sz="1800" b="1" spc="-140" dirty="0">
                <a:solidFill>
                  <a:srgbClr val="C0C0C0"/>
                </a:solidFill>
                <a:latin typeface="Calibri"/>
                <a:cs typeface="Calibri"/>
              </a:rPr>
              <a:t> </a:t>
            </a:r>
            <a:r>
              <a:rPr sz="1800" b="1" spc="15" dirty="0">
                <a:solidFill>
                  <a:srgbClr val="C0C0C0"/>
                </a:solidFill>
                <a:latin typeface="Calibri"/>
                <a:cs typeface="Calibri"/>
              </a:rPr>
              <a:t>Assurance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00084" y="1368975"/>
            <a:ext cx="1357177" cy="18100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46531" y="3230181"/>
            <a:ext cx="832485" cy="574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spc="30" dirty="0">
                <a:solidFill>
                  <a:srgbClr val="002060"/>
                </a:solidFill>
                <a:latin typeface="Calibri"/>
                <a:cs typeface="Calibri"/>
              </a:rPr>
              <a:t>A</a:t>
            </a:r>
            <a:r>
              <a:rPr sz="1800" b="1" spc="20" dirty="0">
                <a:solidFill>
                  <a:srgbClr val="002060"/>
                </a:solidFill>
                <a:latin typeface="Calibri"/>
                <a:cs typeface="Calibri"/>
              </a:rPr>
              <a:t>r</a:t>
            </a:r>
            <a:r>
              <a:rPr sz="1800" b="1" spc="65" dirty="0">
                <a:solidFill>
                  <a:srgbClr val="002060"/>
                </a:solidFill>
                <a:latin typeface="Calibri"/>
                <a:cs typeface="Calibri"/>
              </a:rPr>
              <a:t>c</a:t>
            </a:r>
            <a:r>
              <a:rPr sz="1800" b="1" spc="-114" dirty="0">
                <a:solidFill>
                  <a:srgbClr val="002060"/>
                </a:solidFill>
                <a:latin typeface="Calibri"/>
                <a:cs typeface="Calibri"/>
              </a:rPr>
              <a:t>h</a:t>
            </a:r>
            <a:r>
              <a:rPr sz="1800" b="1" spc="-60" dirty="0">
                <a:solidFill>
                  <a:srgbClr val="002060"/>
                </a:solidFill>
                <a:latin typeface="Calibri"/>
                <a:cs typeface="Calibri"/>
              </a:rPr>
              <a:t>i</a:t>
            </a:r>
            <a:r>
              <a:rPr sz="1800" b="1" spc="200" dirty="0">
                <a:solidFill>
                  <a:srgbClr val="002060"/>
                </a:solidFill>
                <a:latin typeface="Calibri"/>
                <a:cs typeface="Calibri"/>
              </a:rPr>
              <a:t>t</a:t>
            </a:r>
            <a:r>
              <a:rPr sz="1800" b="1" spc="-70" dirty="0">
                <a:solidFill>
                  <a:srgbClr val="002060"/>
                </a:solidFill>
                <a:latin typeface="Calibri"/>
                <a:cs typeface="Calibri"/>
              </a:rPr>
              <a:t>e</a:t>
            </a:r>
            <a:r>
              <a:rPr sz="1800" b="1" spc="55" dirty="0">
                <a:solidFill>
                  <a:srgbClr val="002060"/>
                </a:solidFill>
                <a:latin typeface="Calibri"/>
                <a:cs typeface="Calibri"/>
              </a:rPr>
              <a:t>c  </a:t>
            </a:r>
            <a:r>
              <a:rPr sz="1800" b="1" spc="220" dirty="0">
                <a:solidFill>
                  <a:srgbClr val="00206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2197" y="4254246"/>
            <a:ext cx="1822703" cy="12557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48241" y="5536987"/>
            <a:ext cx="107124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solidFill>
                  <a:srgbClr val="C0C0C0"/>
                </a:solidFill>
                <a:latin typeface="Calibri"/>
                <a:cs typeface="Calibri"/>
              </a:rPr>
              <a:t>Operations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30453" y="5819994"/>
            <a:ext cx="93408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70" dirty="0">
                <a:solidFill>
                  <a:srgbClr val="002060"/>
                </a:solidFill>
                <a:latin typeface="Calibri"/>
                <a:cs typeface="Calibri"/>
              </a:rPr>
              <a:t>Developer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705598" y="3973069"/>
            <a:ext cx="1599958" cy="18083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5300" y="1019555"/>
            <a:ext cx="2404868" cy="28559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21379" y="1019555"/>
            <a:ext cx="2403335" cy="28559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98691" y="1039367"/>
            <a:ext cx="2404859" cy="28559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46697" y="1087374"/>
            <a:ext cx="2247900" cy="2699385"/>
          </a:xfrm>
          <a:custGeom>
            <a:avLst/>
            <a:gdLst/>
            <a:ahLst/>
            <a:cxnLst/>
            <a:rect l="l" t="t" r="r" b="b"/>
            <a:pathLst>
              <a:path w="2247900" h="2699385">
                <a:moveTo>
                  <a:pt x="0" y="0"/>
                </a:moveTo>
                <a:lnTo>
                  <a:pt x="2247900" y="0"/>
                </a:lnTo>
                <a:lnTo>
                  <a:pt x="2247900" y="2699004"/>
                </a:lnTo>
                <a:lnTo>
                  <a:pt x="0" y="2699004"/>
                </a:lnTo>
                <a:lnTo>
                  <a:pt x="0" y="0"/>
                </a:lnTo>
                <a:close/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98691" y="3767328"/>
            <a:ext cx="2404859" cy="28559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46697" y="3815334"/>
            <a:ext cx="2247900" cy="2699385"/>
          </a:xfrm>
          <a:custGeom>
            <a:avLst/>
            <a:gdLst/>
            <a:ahLst/>
            <a:cxnLst/>
            <a:rect l="l" t="t" r="r" b="b"/>
            <a:pathLst>
              <a:path w="2247900" h="2699384">
                <a:moveTo>
                  <a:pt x="0" y="0"/>
                </a:moveTo>
                <a:lnTo>
                  <a:pt x="2247900" y="0"/>
                </a:lnTo>
                <a:lnTo>
                  <a:pt x="2247900" y="2699004"/>
                </a:lnTo>
                <a:lnTo>
                  <a:pt x="0" y="2699004"/>
                </a:lnTo>
                <a:lnTo>
                  <a:pt x="0" y="0"/>
                </a:lnTo>
                <a:close/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84630">
              <a:lnSpc>
                <a:spcPct val="100000"/>
              </a:lnSpc>
            </a:pPr>
            <a:r>
              <a:rPr spc="100" dirty="0"/>
              <a:t>Classes </a:t>
            </a:r>
            <a:r>
              <a:rPr spc="130" dirty="0"/>
              <a:t>and</a:t>
            </a:r>
            <a:r>
              <a:rPr spc="-290" dirty="0"/>
              <a:t> </a:t>
            </a:r>
            <a:r>
              <a:rPr spc="75" dirty="0"/>
              <a:t>Interfaces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05635"/>
            <a:ext cx="3420110" cy="1928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45" dirty="0">
                <a:latin typeface="Calibri"/>
                <a:cs typeface="Calibri"/>
              </a:rPr>
              <a:t>Class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39"/>
              </a:spcBef>
              <a:buSzPct val="50000"/>
              <a:buFont typeface="Wingdings"/>
              <a:buChar char=""/>
              <a:tabLst>
                <a:tab pos="756920" algn="l"/>
              </a:tabLst>
            </a:pPr>
            <a:r>
              <a:rPr sz="1800" spc="5" dirty="0">
                <a:latin typeface="Calibri"/>
                <a:cs typeface="Calibri"/>
              </a:rPr>
              <a:t>Represents </a:t>
            </a:r>
            <a:r>
              <a:rPr sz="1800" spc="25" dirty="0">
                <a:latin typeface="Calibri"/>
                <a:cs typeface="Calibri"/>
              </a:rPr>
              <a:t>an </a:t>
            </a:r>
            <a:r>
              <a:rPr sz="1800" spc="10" dirty="0">
                <a:latin typeface="Calibri"/>
                <a:cs typeface="Calibri"/>
              </a:rPr>
              <a:t>Entity</a:t>
            </a:r>
            <a:r>
              <a:rPr sz="1800" spc="-12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(Noun)</a:t>
            </a:r>
            <a:endParaRPr sz="18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390"/>
              </a:spcBef>
              <a:buSzPct val="50000"/>
              <a:buFont typeface="Wingdings"/>
              <a:buChar char=""/>
              <a:tabLst>
                <a:tab pos="1155700" algn="l"/>
              </a:tabLst>
            </a:pPr>
            <a:r>
              <a:rPr sz="1600" spc="5" dirty="0">
                <a:latin typeface="Calibri"/>
                <a:cs typeface="Calibri"/>
              </a:rPr>
              <a:t>Attributes</a:t>
            </a:r>
            <a:endParaRPr sz="16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384"/>
              </a:spcBef>
              <a:buSzPct val="50000"/>
              <a:buFont typeface="Wingdings"/>
              <a:buChar char=""/>
              <a:tabLst>
                <a:tab pos="1155700" algn="l"/>
              </a:tabLst>
            </a:pPr>
            <a:r>
              <a:rPr sz="1600" spc="10" dirty="0">
                <a:latin typeface="Calibri"/>
                <a:cs typeface="Calibri"/>
              </a:rPr>
              <a:t>Operations</a:t>
            </a:r>
            <a:endParaRPr sz="16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20"/>
              </a:spcBef>
              <a:buSzPct val="50000"/>
              <a:buFont typeface="Wingdings"/>
              <a:buChar char=""/>
              <a:tabLst>
                <a:tab pos="756920" algn="l"/>
              </a:tabLst>
            </a:pPr>
            <a:r>
              <a:rPr sz="1800" spc="20" dirty="0">
                <a:latin typeface="Calibri"/>
                <a:cs typeface="Calibri"/>
              </a:rPr>
              <a:t>Omit </a:t>
            </a:r>
            <a:r>
              <a:rPr sz="1800" spc="15" dirty="0">
                <a:latin typeface="Calibri"/>
                <a:cs typeface="Calibri"/>
              </a:rPr>
              <a:t>Details </a:t>
            </a:r>
            <a:r>
              <a:rPr sz="1800" spc="-15" dirty="0">
                <a:latin typeface="Calibri"/>
                <a:cs typeface="Calibri"/>
              </a:rPr>
              <a:t>if </a:t>
            </a:r>
            <a:r>
              <a:rPr sz="1800" spc="25" dirty="0">
                <a:latin typeface="Calibri"/>
                <a:cs typeface="Calibri"/>
              </a:rPr>
              <a:t>not</a:t>
            </a:r>
            <a:r>
              <a:rPr sz="1800" spc="-14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required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20" dirty="0">
                <a:latin typeface="Calibri"/>
                <a:cs typeface="Calibri"/>
              </a:rPr>
              <a:t>Interface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68145" y="1796514"/>
            <a:ext cx="1772285" cy="715645"/>
          </a:xfrm>
          <a:custGeom>
            <a:avLst/>
            <a:gdLst/>
            <a:ahLst/>
            <a:cxnLst/>
            <a:rect l="l" t="t" r="r" b="b"/>
            <a:pathLst>
              <a:path w="1772284" h="715644">
                <a:moveTo>
                  <a:pt x="0" y="0"/>
                </a:moveTo>
                <a:lnTo>
                  <a:pt x="1771824" y="0"/>
                </a:lnTo>
                <a:lnTo>
                  <a:pt x="1771824" y="715460"/>
                </a:lnTo>
                <a:lnTo>
                  <a:pt x="0" y="71546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68145" y="1796514"/>
            <a:ext cx="1772285" cy="715645"/>
          </a:xfrm>
          <a:custGeom>
            <a:avLst/>
            <a:gdLst/>
            <a:ahLst/>
            <a:cxnLst/>
            <a:rect l="l" t="t" r="r" b="b"/>
            <a:pathLst>
              <a:path w="1772284" h="715644">
                <a:moveTo>
                  <a:pt x="0" y="715460"/>
                </a:moveTo>
                <a:lnTo>
                  <a:pt x="1771824" y="715460"/>
                </a:lnTo>
                <a:lnTo>
                  <a:pt x="1771824" y="0"/>
                </a:lnTo>
                <a:lnTo>
                  <a:pt x="0" y="0"/>
                </a:lnTo>
                <a:lnTo>
                  <a:pt x="0" y="715460"/>
                </a:lnTo>
                <a:close/>
              </a:path>
            </a:pathLst>
          </a:custGeom>
          <a:ln w="71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68145" y="1386960"/>
            <a:ext cx="1772285" cy="410845"/>
          </a:xfrm>
          <a:custGeom>
            <a:avLst/>
            <a:gdLst/>
            <a:ahLst/>
            <a:cxnLst/>
            <a:rect l="l" t="t" r="r" b="b"/>
            <a:pathLst>
              <a:path w="1772284" h="410844">
                <a:moveTo>
                  <a:pt x="0" y="0"/>
                </a:moveTo>
                <a:lnTo>
                  <a:pt x="1771824" y="0"/>
                </a:lnTo>
                <a:lnTo>
                  <a:pt x="1771824" y="410273"/>
                </a:lnTo>
                <a:lnTo>
                  <a:pt x="0" y="410273"/>
                </a:ln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68145" y="1386240"/>
            <a:ext cx="1772285" cy="410845"/>
          </a:xfrm>
          <a:custGeom>
            <a:avLst/>
            <a:gdLst/>
            <a:ahLst/>
            <a:cxnLst/>
            <a:rect l="l" t="t" r="r" b="b"/>
            <a:pathLst>
              <a:path w="1772284" h="410844">
                <a:moveTo>
                  <a:pt x="0" y="410273"/>
                </a:moveTo>
                <a:lnTo>
                  <a:pt x="1771824" y="410273"/>
                </a:lnTo>
                <a:lnTo>
                  <a:pt x="1771824" y="0"/>
                </a:lnTo>
                <a:lnTo>
                  <a:pt x="0" y="0"/>
                </a:lnTo>
                <a:lnTo>
                  <a:pt x="0" y="410273"/>
                </a:lnTo>
                <a:close/>
              </a:path>
            </a:pathLst>
          </a:custGeom>
          <a:ln w="7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77546" y="1448333"/>
            <a:ext cx="1753235" cy="1045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7370">
              <a:lnSpc>
                <a:spcPct val="100000"/>
              </a:lnSpc>
            </a:pP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Account</a:t>
            </a:r>
            <a:endParaRPr sz="1600">
              <a:latin typeface="Calibri"/>
              <a:cs typeface="Calibri"/>
            </a:endParaRPr>
          </a:p>
          <a:p>
            <a:pPr marL="100965" marR="5080" indent="-88900">
              <a:lnSpc>
                <a:spcPct val="111800"/>
              </a:lnSpc>
              <a:spcBef>
                <a:spcPts val="675"/>
              </a:spcBef>
              <a:tabLst>
                <a:tab pos="1739900" algn="l"/>
              </a:tabLst>
            </a:pPr>
            <a:r>
              <a:rPr sz="1400" u="dashHeavy" spc="-5" dirty="0">
                <a:latin typeface="Calibri"/>
                <a:cs typeface="Calibri"/>
              </a:rPr>
              <a:t> </a:t>
            </a:r>
            <a:r>
              <a:rPr sz="1400" u="dashHeavy" spc="65" dirty="0">
                <a:latin typeface="Calibri"/>
                <a:cs typeface="Calibri"/>
              </a:rPr>
              <a:t> </a:t>
            </a:r>
            <a:r>
              <a:rPr sz="1400" u="dashHeavy" spc="-5" dirty="0">
                <a:latin typeface="Calibri"/>
                <a:cs typeface="Calibri"/>
              </a:rPr>
              <a:t>balance 	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Deposit()</a:t>
            </a:r>
            <a:endParaRPr sz="1400">
              <a:latin typeface="Calibri"/>
              <a:cs typeface="Calibri"/>
            </a:endParaRPr>
          </a:p>
          <a:p>
            <a:pPr marL="100965">
              <a:lnSpc>
                <a:spcPct val="100000"/>
              </a:lnSpc>
              <a:spcBef>
                <a:spcPts val="20"/>
              </a:spcBef>
            </a:pPr>
            <a:r>
              <a:rPr sz="1400" spc="-10" dirty="0">
                <a:latin typeface="Calibri"/>
                <a:cs typeface="Calibri"/>
              </a:rPr>
              <a:t>Withdrawl()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68145" y="3420817"/>
            <a:ext cx="1772285" cy="20320"/>
          </a:xfrm>
          <a:custGeom>
            <a:avLst/>
            <a:gdLst/>
            <a:ahLst/>
            <a:cxnLst/>
            <a:rect l="l" t="t" r="r" b="b"/>
            <a:pathLst>
              <a:path w="1772284" h="20320">
                <a:moveTo>
                  <a:pt x="0" y="20146"/>
                </a:moveTo>
                <a:lnTo>
                  <a:pt x="1771824" y="20146"/>
                </a:lnTo>
                <a:lnTo>
                  <a:pt x="1771824" y="0"/>
                </a:lnTo>
                <a:lnTo>
                  <a:pt x="0" y="0"/>
                </a:lnTo>
                <a:lnTo>
                  <a:pt x="0" y="2014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64601" y="3417219"/>
            <a:ext cx="1779270" cy="26670"/>
          </a:xfrm>
          <a:custGeom>
            <a:avLst/>
            <a:gdLst/>
            <a:ahLst/>
            <a:cxnLst/>
            <a:rect l="l" t="t" r="r" b="b"/>
            <a:pathLst>
              <a:path w="1779270" h="26670">
                <a:moveTo>
                  <a:pt x="0" y="26622"/>
                </a:moveTo>
                <a:lnTo>
                  <a:pt x="1778911" y="26622"/>
                </a:lnTo>
                <a:lnTo>
                  <a:pt x="1778911" y="0"/>
                </a:lnTo>
                <a:lnTo>
                  <a:pt x="0" y="0"/>
                </a:lnTo>
                <a:lnTo>
                  <a:pt x="0" y="26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68145" y="3011406"/>
            <a:ext cx="1772285" cy="409575"/>
          </a:xfrm>
          <a:custGeom>
            <a:avLst/>
            <a:gdLst/>
            <a:ahLst/>
            <a:cxnLst/>
            <a:rect l="l" t="t" r="r" b="b"/>
            <a:pathLst>
              <a:path w="1772284" h="409575">
                <a:moveTo>
                  <a:pt x="0" y="0"/>
                </a:moveTo>
                <a:lnTo>
                  <a:pt x="1771824" y="0"/>
                </a:lnTo>
                <a:lnTo>
                  <a:pt x="1771824" y="409411"/>
                </a:lnTo>
                <a:lnTo>
                  <a:pt x="0" y="409411"/>
                </a:ln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68145" y="3010686"/>
            <a:ext cx="1772285" cy="410209"/>
          </a:xfrm>
          <a:custGeom>
            <a:avLst/>
            <a:gdLst/>
            <a:ahLst/>
            <a:cxnLst/>
            <a:rect l="l" t="t" r="r" b="b"/>
            <a:pathLst>
              <a:path w="1772284" h="410210">
                <a:moveTo>
                  <a:pt x="0" y="410130"/>
                </a:moveTo>
                <a:lnTo>
                  <a:pt x="1771824" y="410130"/>
                </a:lnTo>
                <a:lnTo>
                  <a:pt x="1771824" y="0"/>
                </a:lnTo>
                <a:lnTo>
                  <a:pt x="0" y="0"/>
                </a:lnTo>
                <a:lnTo>
                  <a:pt x="0" y="410130"/>
                </a:lnTo>
                <a:close/>
              </a:path>
            </a:pathLst>
          </a:custGeom>
          <a:ln w="71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68145" y="4545838"/>
            <a:ext cx="1772285" cy="477520"/>
          </a:xfrm>
          <a:custGeom>
            <a:avLst/>
            <a:gdLst/>
            <a:ahLst/>
            <a:cxnLst/>
            <a:rect l="l" t="t" r="r" b="b"/>
            <a:pathLst>
              <a:path w="1772284" h="477520">
                <a:moveTo>
                  <a:pt x="0" y="0"/>
                </a:moveTo>
                <a:lnTo>
                  <a:pt x="1771824" y="0"/>
                </a:lnTo>
                <a:lnTo>
                  <a:pt x="1771824" y="477261"/>
                </a:lnTo>
                <a:lnTo>
                  <a:pt x="0" y="477261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68145" y="4545838"/>
            <a:ext cx="1772285" cy="477520"/>
          </a:xfrm>
          <a:custGeom>
            <a:avLst/>
            <a:gdLst/>
            <a:ahLst/>
            <a:cxnLst/>
            <a:rect l="l" t="t" r="r" b="b"/>
            <a:pathLst>
              <a:path w="1772284" h="477520">
                <a:moveTo>
                  <a:pt x="0" y="477261"/>
                </a:moveTo>
                <a:lnTo>
                  <a:pt x="1771824" y="477261"/>
                </a:lnTo>
                <a:lnTo>
                  <a:pt x="1771824" y="0"/>
                </a:lnTo>
                <a:lnTo>
                  <a:pt x="0" y="0"/>
                </a:lnTo>
                <a:lnTo>
                  <a:pt x="0" y="477261"/>
                </a:lnTo>
                <a:close/>
              </a:path>
            </a:pathLst>
          </a:custGeom>
          <a:ln w="7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68145" y="3900851"/>
            <a:ext cx="1772285" cy="644525"/>
          </a:xfrm>
          <a:custGeom>
            <a:avLst/>
            <a:gdLst/>
            <a:ahLst/>
            <a:cxnLst/>
            <a:rect l="l" t="t" r="r" b="b"/>
            <a:pathLst>
              <a:path w="1772284" h="644525">
                <a:moveTo>
                  <a:pt x="0" y="0"/>
                </a:moveTo>
                <a:lnTo>
                  <a:pt x="1771824" y="0"/>
                </a:lnTo>
                <a:lnTo>
                  <a:pt x="1771824" y="644266"/>
                </a:lnTo>
                <a:lnTo>
                  <a:pt x="0" y="644266"/>
                </a:ln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68145" y="3900851"/>
            <a:ext cx="1772285" cy="645160"/>
          </a:xfrm>
          <a:custGeom>
            <a:avLst/>
            <a:gdLst/>
            <a:ahLst/>
            <a:cxnLst/>
            <a:rect l="l" t="t" r="r" b="b"/>
            <a:pathLst>
              <a:path w="1772284" h="645160">
                <a:moveTo>
                  <a:pt x="0" y="644986"/>
                </a:moveTo>
                <a:lnTo>
                  <a:pt x="1771824" y="644986"/>
                </a:lnTo>
                <a:lnTo>
                  <a:pt x="1771824" y="0"/>
                </a:lnTo>
                <a:lnTo>
                  <a:pt x="0" y="0"/>
                </a:lnTo>
                <a:lnTo>
                  <a:pt x="0" y="644986"/>
                </a:lnTo>
                <a:close/>
              </a:path>
            </a:pathLst>
          </a:custGeom>
          <a:ln w="71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068145" y="3072828"/>
            <a:ext cx="1772285" cy="1931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50">
              <a:latin typeface="Times New Roman"/>
              <a:cs typeface="Times New Roman"/>
            </a:endParaRPr>
          </a:p>
          <a:p>
            <a:pPr marL="328930" marR="325755" algn="ctr">
              <a:lnSpc>
                <a:spcPct val="114799"/>
              </a:lnSpc>
            </a:pP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&gt;&gt; 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IAccount</a:t>
            </a:r>
            <a:endParaRPr sz="1600">
              <a:latin typeface="Calibri"/>
              <a:cs typeface="Calibri"/>
            </a:endParaRPr>
          </a:p>
          <a:p>
            <a:pPr marL="110489" marR="789940">
              <a:lnSpc>
                <a:spcPct val="101200"/>
              </a:lnSpc>
              <a:spcBef>
                <a:spcPts val="850"/>
              </a:spcBef>
            </a:pPr>
            <a:r>
              <a:rPr sz="1400" spc="-10" dirty="0">
                <a:latin typeface="Calibri"/>
                <a:cs typeface="Calibri"/>
              </a:rPr>
              <a:t>Deposit()  </a:t>
            </a:r>
            <a:r>
              <a:rPr sz="1400" spc="-30" dirty="0">
                <a:latin typeface="Calibri"/>
                <a:cs typeface="Calibri"/>
              </a:rPr>
              <a:t>W</a:t>
            </a:r>
            <a:r>
              <a:rPr sz="1400" spc="20" dirty="0">
                <a:latin typeface="Calibri"/>
                <a:cs typeface="Calibri"/>
              </a:rPr>
              <a:t>i</a:t>
            </a:r>
            <a:r>
              <a:rPr sz="1400" spc="-10" dirty="0">
                <a:latin typeface="Calibri"/>
                <a:cs typeface="Calibri"/>
              </a:rPr>
              <a:t>t</a:t>
            </a:r>
            <a:r>
              <a:rPr sz="1400" spc="10" dirty="0">
                <a:latin typeface="Calibri"/>
                <a:cs typeface="Calibri"/>
              </a:rPr>
              <a:t>h</a:t>
            </a:r>
            <a:r>
              <a:rPr sz="1400" spc="-45" dirty="0">
                <a:latin typeface="Calibri"/>
                <a:cs typeface="Calibri"/>
              </a:rPr>
              <a:t>d</a:t>
            </a:r>
            <a:r>
              <a:rPr sz="1400" spc="-30" dirty="0">
                <a:latin typeface="Calibri"/>
                <a:cs typeface="Calibri"/>
              </a:rPr>
              <a:t>r</a:t>
            </a:r>
            <a:r>
              <a:rPr sz="1400" spc="20" dirty="0">
                <a:latin typeface="Calibri"/>
                <a:cs typeface="Calibri"/>
              </a:rPr>
              <a:t>a</a:t>
            </a:r>
            <a:r>
              <a:rPr sz="1400" spc="-15" dirty="0">
                <a:latin typeface="Calibri"/>
                <a:cs typeface="Calibri"/>
              </a:rPr>
              <a:t>w</a:t>
            </a:r>
            <a:r>
              <a:rPr sz="1400" dirty="0">
                <a:latin typeface="Calibri"/>
                <a:cs typeface="Calibri"/>
              </a:rPr>
              <a:t>l</a:t>
            </a:r>
            <a:r>
              <a:rPr sz="1400" spc="-25" dirty="0">
                <a:latin typeface="Calibri"/>
                <a:cs typeface="Calibri"/>
              </a:rPr>
              <a:t>(</a:t>
            </a:r>
            <a:r>
              <a:rPr sz="1400" spc="-5" dirty="0"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871959" y="1673351"/>
            <a:ext cx="2189988" cy="530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19978" y="1721357"/>
            <a:ext cx="2033270" cy="373380"/>
          </a:xfrm>
          <a:custGeom>
            <a:avLst/>
            <a:gdLst/>
            <a:ahLst/>
            <a:cxnLst/>
            <a:rect l="l" t="t" r="r" b="b"/>
            <a:pathLst>
              <a:path w="2033270" h="373380">
                <a:moveTo>
                  <a:pt x="0" y="0"/>
                </a:moveTo>
                <a:lnTo>
                  <a:pt x="2033016" y="0"/>
                </a:lnTo>
                <a:lnTo>
                  <a:pt x="2033016" y="373379"/>
                </a:lnTo>
                <a:lnTo>
                  <a:pt x="0" y="373379"/>
                </a:lnTo>
                <a:lnTo>
                  <a:pt x="0" y="0"/>
                </a:lnTo>
                <a:close/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71959" y="1978139"/>
            <a:ext cx="2189988" cy="7101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19978" y="2026157"/>
            <a:ext cx="2033270" cy="553720"/>
          </a:xfrm>
          <a:custGeom>
            <a:avLst/>
            <a:gdLst/>
            <a:ahLst/>
            <a:cxnLst/>
            <a:rect l="l" t="t" r="r" b="b"/>
            <a:pathLst>
              <a:path w="2033270" h="553719">
                <a:moveTo>
                  <a:pt x="0" y="0"/>
                </a:moveTo>
                <a:lnTo>
                  <a:pt x="2033016" y="0"/>
                </a:lnTo>
                <a:lnTo>
                  <a:pt x="2033016" y="553212"/>
                </a:lnTo>
                <a:lnTo>
                  <a:pt x="0" y="553212"/>
                </a:lnTo>
                <a:lnTo>
                  <a:pt x="0" y="0"/>
                </a:lnTo>
                <a:close/>
              </a:path>
            </a:pathLst>
          </a:custGeom>
          <a:ln w="5029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4050">
              <a:lnSpc>
                <a:spcPct val="100000"/>
              </a:lnSpc>
            </a:pPr>
            <a:r>
              <a:rPr spc="90" dirty="0"/>
              <a:t>Implementation </a:t>
            </a:r>
            <a:r>
              <a:rPr spc="130" dirty="0"/>
              <a:t>and</a:t>
            </a:r>
            <a:r>
              <a:rPr spc="-210" dirty="0"/>
              <a:t> </a:t>
            </a:r>
            <a:r>
              <a:rPr spc="8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05635"/>
            <a:ext cx="2611755" cy="68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40" dirty="0">
                <a:latin typeface="Calibri"/>
                <a:cs typeface="Calibri"/>
              </a:rPr>
              <a:t>Implement</a:t>
            </a:r>
            <a:r>
              <a:rPr sz="2000" b="1" spc="-9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Interface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1771396"/>
            <a:ext cx="2079625" cy="979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35" dirty="0">
                <a:latin typeface="Calibri"/>
                <a:cs typeface="Calibri"/>
              </a:rPr>
              <a:t>Inheritance </a:t>
            </a:r>
            <a:r>
              <a:rPr sz="2000" b="1" spc="-15" dirty="0">
                <a:latin typeface="Calibri"/>
                <a:cs typeface="Calibri"/>
              </a:rPr>
              <a:t>(“Is</a:t>
            </a:r>
            <a:r>
              <a:rPr sz="2000" b="1" spc="-2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A”)</a:t>
            </a:r>
            <a:endParaRPr sz="2000">
              <a:latin typeface="Calibri"/>
              <a:cs typeface="Calibri"/>
            </a:endParaRPr>
          </a:p>
          <a:p>
            <a:pPr marL="413384" indent="-286385">
              <a:lnSpc>
                <a:spcPct val="100000"/>
              </a:lnSpc>
              <a:spcBef>
                <a:spcPts val="439"/>
              </a:spcBef>
              <a:buSzPct val="50000"/>
              <a:buFont typeface="Wingdings"/>
              <a:buChar char=""/>
              <a:tabLst>
                <a:tab pos="414020" algn="l"/>
              </a:tabLst>
            </a:pPr>
            <a:r>
              <a:rPr sz="1800" spc="10" dirty="0">
                <a:latin typeface="Calibri"/>
                <a:cs typeface="Calibri"/>
              </a:rPr>
              <a:t>Abstract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Class</a:t>
            </a:r>
            <a:endParaRPr sz="1800">
              <a:latin typeface="Calibri"/>
              <a:cs typeface="Calibri"/>
            </a:endParaRPr>
          </a:p>
          <a:p>
            <a:pPr marL="413384" indent="-286385">
              <a:lnSpc>
                <a:spcPct val="100000"/>
              </a:lnSpc>
              <a:spcBef>
                <a:spcPts val="430"/>
              </a:spcBef>
              <a:buSzPct val="50000"/>
              <a:buFont typeface="Wingdings"/>
              <a:buChar char=""/>
              <a:tabLst>
                <a:tab pos="414020" algn="l"/>
              </a:tabLst>
            </a:pPr>
            <a:r>
              <a:rPr sz="1800" spc="20" dirty="0">
                <a:latin typeface="Calibri"/>
                <a:cs typeface="Calibri"/>
              </a:rPr>
              <a:t>Concrete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20" dirty="0">
                <a:latin typeface="Calibri"/>
                <a:cs typeface="Calibri"/>
              </a:rPr>
              <a:t>Class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0" y="1783079"/>
            <a:ext cx="2154936" cy="2403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34405" y="1831085"/>
            <a:ext cx="1998345" cy="2246630"/>
          </a:xfrm>
          <a:custGeom>
            <a:avLst/>
            <a:gdLst/>
            <a:ahLst/>
            <a:cxnLst/>
            <a:rect l="l" t="t" r="r" b="b"/>
            <a:pathLst>
              <a:path w="1998345" h="2246629">
                <a:moveTo>
                  <a:pt x="0" y="0"/>
                </a:moveTo>
                <a:lnTo>
                  <a:pt x="1997963" y="0"/>
                </a:lnTo>
                <a:lnTo>
                  <a:pt x="1997963" y="2246376"/>
                </a:lnTo>
                <a:lnTo>
                  <a:pt x="0" y="2246376"/>
                </a:lnTo>
                <a:lnTo>
                  <a:pt x="0" y="0"/>
                </a:lnTo>
                <a:close/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40352" y="3454905"/>
            <a:ext cx="4511040" cy="21625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88358" y="3502914"/>
            <a:ext cx="4354195" cy="2005964"/>
          </a:xfrm>
          <a:custGeom>
            <a:avLst/>
            <a:gdLst/>
            <a:ahLst/>
            <a:cxnLst/>
            <a:rect l="l" t="t" r="r" b="b"/>
            <a:pathLst>
              <a:path w="4354195" h="2005964">
                <a:moveTo>
                  <a:pt x="0" y="0"/>
                </a:moveTo>
                <a:lnTo>
                  <a:pt x="4354068" y="0"/>
                </a:lnTo>
                <a:lnTo>
                  <a:pt x="4354068" y="2005583"/>
                </a:lnTo>
                <a:lnTo>
                  <a:pt x="0" y="2005583"/>
                </a:lnTo>
                <a:lnTo>
                  <a:pt x="0" y="0"/>
                </a:lnTo>
                <a:close/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09381" y="5173926"/>
            <a:ext cx="1771014" cy="261620"/>
          </a:xfrm>
          <a:custGeom>
            <a:avLst/>
            <a:gdLst/>
            <a:ahLst/>
            <a:cxnLst/>
            <a:rect l="l" t="t" r="r" b="b"/>
            <a:pathLst>
              <a:path w="1771014" h="261620">
                <a:moveTo>
                  <a:pt x="0" y="0"/>
                </a:moveTo>
                <a:lnTo>
                  <a:pt x="1770884" y="0"/>
                </a:lnTo>
                <a:lnTo>
                  <a:pt x="1770884" y="261359"/>
                </a:lnTo>
                <a:lnTo>
                  <a:pt x="0" y="26135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09381" y="5173926"/>
            <a:ext cx="1771014" cy="261620"/>
          </a:xfrm>
          <a:custGeom>
            <a:avLst/>
            <a:gdLst/>
            <a:ahLst/>
            <a:cxnLst/>
            <a:rect l="l" t="t" r="r" b="b"/>
            <a:pathLst>
              <a:path w="1771014" h="261620">
                <a:moveTo>
                  <a:pt x="0" y="261359"/>
                </a:moveTo>
                <a:lnTo>
                  <a:pt x="1770884" y="261359"/>
                </a:lnTo>
                <a:lnTo>
                  <a:pt x="1770884" y="0"/>
                </a:lnTo>
                <a:lnTo>
                  <a:pt x="0" y="0"/>
                </a:lnTo>
                <a:lnTo>
                  <a:pt x="0" y="261359"/>
                </a:lnTo>
                <a:close/>
              </a:path>
            </a:pathLst>
          </a:custGeom>
          <a:ln w="71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09381" y="4763527"/>
            <a:ext cx="1771014" cy="410845"/>
          </a:xfrm>
          <a:custGeom>
            <a:avLst/>
            <a:gdLst/>
            <a:ahLst/>
            <a:cxnLst/>
            <a:rect l="l" t="t" r="r" b="b"/>
            <a:pathLst>
              <a:path w="1771014" h="410845">
                <a:moveTo>
                  <a:pt x="0" y="0"/>
                </a:moveTo>
                <a:lnTo>
                  <a:pt x="1770884" y="0"/>
                </a:lnTo>
                <a:lnTo>
                  <a:pt x="1770884" y="410398"/>
                </a:lnTo>
                <a:lnTo>
                  <a:pt x="0" y="410398"/>
                </a:ln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09381" y="4763527"/>
            <a:ext cx="1771014" cy="410845"/>
          </a:xfrm>
          <a:custGeom>
            <a:avLst/>
            <a:gdLst/>
            <a:ahLst/>
            <a:cxnLst/>
            <a:rect l="l" t="t" r="r" b="b"/>
            <a:pathLst>
              <a:path w="1771014" h="410845">
                <a:moveTo>
                  <a:pt x="0" y="410398"/>
                </a:moveTo>
                <a:lnTo>
                  <a:pt x="1770884" y="410398"/>
                </a:lnTo>
                <a:lnTo>
                  <a:pt x="1770884" y="0"/>
                </a:lnTo>
                <a:lnTo>
                  <a:pt x="0" y="0"/>
                </a:lnTo>
                <a:lnTo>
                  <a:pt x="0" y="410398"/>
                </a:lnTo>
                <a:close/>
              </a:path>
            </a:pathLst>
          </a:custGeom>
          <a:ln w="7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693437" y="4825745"/>
            <a:ext cx="140398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CheckingAccount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07013" y="5180685"/>
            <a:ext cx="127952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5" dirty="0">
                <a:latin typeface="Calibri"/>
                <a:cs typeface="Calibri"/>
              </a:rPr>
              <a:t>m</a:t>
            </a:r>
            <a:r>
              <a:rPr sz="1400" spc="20" dirty="0">
                <a:latin typeface="Calibri"/>
                <a:cs typeface="Calibri"/>
              </a:rPr>
              <a:t>i</a:t>
            </a:r>
            <a:r>
              <a:rPr sz="1400" spc="-45" dirty="0">
                <a:latin typeface="Calibri"/>
                <a:cs typeface="Calibri"/>
              </a:rPr>
              <a:t>n</a:t>
            </a:r>
            <a:r>
              <a:rPr sz="1400" spc="20" dirty="0">
                <a:latin typeface="Calibri"/>
                <a:cs typeface="Calibri"/>
              </a:rPr>
              <a:t>i</a:t>
            </a:r>
            <a:r>
              <a:rPr sz="1400" spc="-15" dirty="0">
                <a:latin typeface="Calibri"/>
                <a:cs typeface="Calibri"/>
              </a:rPr>
              <a:t>m</a:t>
            </a:r>
            <a:r>
              <a:rPr sz="1400" spc="10" dirty="0">
                <a:latin typeface="Calibri"/>
                <a:cs typeface="Calibri"/>
              </a:rPr>
              <a:t>u</a:t>
            </a:r>
            <a:r>
              <a:rPr sz="1400" spc="-15" dirty="0">
                <a:latin typeface="Calibri"/>
                <a:cs typeface="Calibri"/>
              </a:rPr>
              <a:t>m</a:t>
            </a:r>
            <a:r>
              <a:rPr sz="1400" spc="-10" dirty="0">
                <a:latin typeface="Calibri"/>
                <a:cs typeface="Calibri"/>
              </a:rPr>
              <a:t>B</a:t>
            </a:r>
            <a:r>
              <a:rPr sz="1400" spc="-35" dirty="0">
                <a:latin typeface="Calibri"/>
                <a:cs typeface="Calibri"/>
              </a:rPr>
              <a:t>a</a:t>
            </a:r>
            <a:r>
              <a:rPr sz="1400" spc="20" dirty="0">
                <a:latin typeface="Calibri"/>
                <a:cs typeface="Calibri"/>
              </a:rPr>
              <a:t>l</a:t>
            </a:r>
            <a:r>
              <a:rPr sz="1400" spc="-35" dirty="0">
                <a:latin typeface="Calibri"/>
                <a:cs typeface="Calibri"/>
              </a:rPr>
              <a:t>a</a:t>
            </a:r>
            <a:r>
              <a:rPr sz="1400" spc="10" dirty="0">
                <a:latin typeface="Calibri"/>
                <a:cs typeface="Calibri"/>
              </a:rPr>
              <a:t>n</a:t>
            </a:r>
            <a:r>
              <a:rPr sz="1400" spc="-15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59748" y="4024090"/>
            <a:ext cx="1771014" cy="19685"/>
          </a:xfrm>
          <a:custGeom>
            <a:avLst/>
            <a:gdLst/>
            <a:ahLst/>
            <a:cxnLst/>
            <a:rect l="l" t="t" r="r" b="b"/>
            <a:pathLst>
              <a:path w="1771015" h="19685">
                <a:moveTo>
                  <a:pt x="0" y="19439"/>
                </a:moveTo>
                <a:lnTo>
                  <a:pt x="1770884" y="19439"/>
                </a:lnTo>
                <a:lnTo>
                  <a:pt x="1770884" y="0"/>
                </a:lnTo>
                <a:lnTo>
                  <a:pt x="0" y="0"/>
                </a:lnTo>
                <a:lnTo>
                  <a:pt x="0" y="1943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56915" y="4021210"/>
            <a:ext cx="1778000" cy="26670"/>
          </a:xfrm>
          <a:custGeom>
            <a:avLst/>
            <a:gdLst/>
            <a:ahLst/>
            <a:cxnLst/>
            <a:rect l="l" t="t" r="r" b="b"/>
            <a:pathLst>
              <a:path w="1778000" h="26670">
                <a:moveTo>
                  <a:pt x="0" y="26639"/>
                </a:moveTo>
                <a:lnTo>
                  <a:pt x="1777968" y="26639"/>
                </a:lnTo>
                <a:lnTo>
                  <a:pt x="1777968" y="0"/>
                </a:lnTo>
                <a:lnTo>
                  <a:pt x="0" y="0"/>
                </a:lnTo>
                <a:lnTo>
                  <a:pt x="0" y="266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59748" y="3614412"/>
            <a:ext cx="1771014" cy="410845"/>
          </a:xfrm>
          <a:custGeom>
            <a:avLst/>
            <a:gdLst/>
            <a:ahLst/>
            <a:cxnLst/>
            <a:rect l="l" t="t" r="r" b="b"/>
            <a:pathLst>
              <a:path w="1771015" h="410845">
                <a:moveTo>
                  <a:pt x="0" y="0"/>
                </a:moveTo>
                <a:lnTo>
                  <a:pt x="1770884" y="0"/>
                </a:lnTo>
                <a:lnTo>
                  <a:pt x="1770884" y="410398"/>
                </a:lnTo>
                <a:lnTo>
                  <a:pt x="0" y="410398"/>
                </a:ln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60456" y="3613692"/>
            <a:ext cx="1771014" cy="410845"/>
          </a:xfrm>
          <a:custGeom>
            <a:avLst/>
            <a:gdLst/>
            <a:ahLst/>
            <a:cxnLst/>
            <a:rect l="l" t="t" r="r" b="b"/>
            <a:pathLst>
              <a:path w="1771015" h="410845">
                <a:moveTo>
                  <a:pt x="0" y="410398"/>
                </a:moveTo>
                <a:lnTo>
                  <a:pt x="1770884" y="410398"/>
                </a:lnTo>
                <a:lnTo>
                  <a:pt x="1770884" y="0"/>
                </a:lnTo>
                <a:lnTo>
                  <a:pt x="0" y="0"/>
                </a:lnTo>
                <a:lnTo>
                  <a:pt x="0" y="410398"/>
                </a:lnTo>
                <a:close/>
              </a:path>
            </a:pathLst>
          </a:custGeom>
          <a:ln w="7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59748" y="2553856"/>
            <a:ext cx="1771014" cy="477520"/>
          </a:xfrm>
          <a:custGeom>
            <a:avLst/>
            <a:gdLst/>
            <a:ahLst/>
            <a:cxnLst/>
            <a:rect l="l" t="t" r="r" b="b"/>
            <a:pathLst>
              <a:path w="1771015" h="477519">
                <a:moveTo>
                  <a:pt x="0" y="0"/>
                </a:moveTo>
                <a:lnTo>
                  <a:pt x="1770884" y="0"/>
                </a:lnTo>
                <a:lnTo>
                  <a:pt x="1770884" y="477358"/>
                </a:lnTo>
                <a:lnTo>
                  <a:pt x="0" y="477358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140450" y="3676218"/>
            <a:ext cx="80073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u="heavy" spc="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i="1" u="heavy" spc="-25" dirty="0">
                <a:solidFill>
                  <a:srgbClr val="FFFFFF"/>
                </a:solidFill>
                <a:latin typeface="Calibri"/>
                <a:cs typeface="Calibri"/>
              </a:rPr>
              <a:t>Account</a:t>
            </a:r>
            <a:r>
              <a:rPr sz="1600" i="1" u="heavy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660456" y="2553856"/>
            <a:ext cx="1771014" cy="477520"/>
          </a:xfrm>
          <a:custGeom>
            <a:avLst/>
            <a:gdLst/>
            <a:ahLst/>
            <a:cxnLst/>
            <a:rect l="l" t="t" r="r" b="b"/>
            <a:pathLst>
              <a:path w="1771015" h="477519">
                <a:moveTo>
                  <a:pt x="0" y="477358"/>
                </a:moveTo>
                <a:lnTo>
                  <a:pt x="1770884" y="477358"/>
                </a:lnTo>
                <a:lnTo>
                  <a:pt x="1770884" y="0"/>
                </a:lnTo>
                <a:lnTo>
                  <a:pt x="0" y="0"/>
                </a:lnTo>
                <a:lnTo>
                  <a:pt x="0" y="477358"/>
                </a:lnTo>
                <a:close/>
              </a:path>
            </a:pathLst>
          </a:custGeom>
          <a:ln w="7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59748" y="1909458"/>
            <a:ext cx="1771014" cy="645160"/>
          </a:xfrm>
          <a:custGeom>
            <a:avLst/>
            <a:gdLst/>
            <a:ahLst/>
            <a:cxnLst/>
            <a:rect l="l" t="t" r="r" b="b"/>
            <a:pathLst>
              <a:path w="1771015" h="645160">
                <a:moveTo>
                  <a:pt x="0" y="0"/>
                </a:moveTo>
                <a:lnTo>
                  <a:pt x="1770884" y="0"/>
                </a:lnTo>
                <a:lnTo>
                  <a:pt x="1770884" y="645117"/>
                </a:lnTo>
                <a:lnTo>
                  <a:pt x="0" y="645117"/>
                </a:ln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60456" y="1909458"/>
            <a:ext cx="1771014" cy="645160"/>
          </a:xfrm>
          <a:custGeom>
            <a:avLst/>
            <a:gdLst/>
            <a:ahLst/>
            <a:cxnLst/>
            <a:rect l="l" t="t" r="r" b="b"/>
            <a:pathLst>
              <a:path w="1771015" h="645160">
                <a:moveTo>
                  <a:pt x="0" y="645117"/>
                </a:moveTo>
                <a:lnTo>
                  <a:pt x="1770884" y="645117"/>
                </a:lnTo>
                <a:lnTo>
                  <a:pt x="1770884" y="0"/>
                </a:lnTo>
                <a:lnTo>
                  <a:pt x="0" y="0"/>
                </a:lnTo>
                <a:lnTo>
                  <a:pt x="0" y="645117"/>
                </a:lnTo>
                <a:close/>
              </a:path>
            </a:pathLst>
          </a:custGeom>
          <a:ln w="7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976467" y="1889711"/>
            <a:ext cx="1134110" cy="582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0" marR="5080" indent="-203835">
              <a:lnSpc>
                <a:spcPct val="114900"/>
              </a:lnSpc>
            </a:pP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&gt;&gt; 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IAccount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58091" y="2558458"/>
            <a:ext cx="888365" cy="454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200"/>
              </a:lnSpc>
            </a:pPr>
            <a:r>
              <a:rPr sz="1400" spc="-10" dirty="0">
                <a:latin typeface="Calibri"/>
                <a:cs typeface="Calibri"/>
              </a:rPr>
              <a:t>Deposit()  </a:t>
            </a:r>
            <a:r>
              <a:rPr sz="1400" spc="-30" dirty="0">
                <a:latin typeface="Calibri"/>
                <a:cs typeface="Calibri"/>
              </a:rPr>
              <a:t>W</a:t>
            </a:r>
            <a:r>
              <a:rPr sz="1400" spc="20" dirty="0">
                <a:latin typeface="Calibri"/>
                <a:cs typeface="Calibri"/>
              </a:rPr>
              <a:t>i</a:t>
            </a:r>
            <a:r>
              <a:rPr sz="1400" spc="-10" dirty="0">
                <a:latin typeface="Calibri"/>
                <a:cs typeface="Calibri"/>
              </a:rPr>
              <a:t>t</a:t>
            </a:r>
            <a:r>
              <a:rPr sz="1400" spc="10" dirty="0">
                <a:latin typeface="Calibri"/>
                <a:cs typeface="Calibri"/>
              </a:rPr>
              <a:t>h</a:t>
            </a:r>
            <a:r>
              <a:rPr sz="1400" spc="-45" dirty="0">
                <a:latin typeface="Calibri"/>
                <a:cs typeface="Calibri"/>
              </a:rPr>
              <a:t>d</a:t>
            </a:r>
            <a:r>
              <a:rPr sz="1400" spc="-30" dirty="0">
                <a:latin typeface="Calibri"/>
                <a:cs typeface="Calibri"/>
              </a:rPr>
              <a:t>r</a:t>
            </a:r>
            <a:r>
              <a:rPr sz="1400" spc="20" dirty="0">
                <a:latin typeface="Calibri"/>
                <a:cs typeface="Calibri"/>
              </a:rPr>
              <a:t>a</a:t>
            </a:r>
            <a:r>
              <a:rPr sz="1400" spc="-15" dirty="0">
                <a:latin typeface="Calibri"/>
                <a:cs typeface="Calibri"/>
              </a:rPr>
              <a:t>w</a:t>
            </a:r>
            <a:r>
              <a:rPr sz="1400" dirty="0">
                <a:latin typeface="Calibri"/>
                <a:cs typeface="Calibri"/>
              </a:rPr>
              <a:t>l</a:t>
            </a:r>
            <a:r>
              <a:rPr sz="1400" spc="-25" dirty="0">
                <a:latin typeface="Calibri"/>
                <a:cs typeface="Calibri"/>
              </a:rPr>
              <a:t>(</a:t>
            </a:r>
            <a:r>
              <a:rPr sz="1400" spc="-5" dirty="0"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900076" y="5173926"/>
            <a:ext cx="1771014" cy="261620"/>
          </a:xfrm>
          <a:custGeom>
            <a:avLst/>
            <a:gdLst/>
            <a:ahLst/>
            <a:cxnLst/>
            <a:rect l="l" t="t" r="r" b="b"/>
            <a:pathLst>
              <a:path w="1771015" h="261620">
                <a:moveTo>
                  <a:pt x="0" y="0"/>
                </a:moveTo>
                <a:lnTo>
                  <a:pt x="1770884" y="0"/>
                </a:lnTo>
                <a:lnTo>
                  <a:pt x="1770884" y="261359"/>
                </a:lnTo>
                <a:lnTo>
                  <a:pt x="0" y="26135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00076" y="5173926"/>
            <a:ext cx="1771014" cy="261620"/>
          </a:xfrm>
          <a:custGeom>
            <a:avLst/>
            <a:gdLst/>
            <a:ahLst/>
            <a:cxnLst/>
            <a:rect l="l" t="t" r="r" b="b"/>
            <a:pathLst>
              <a:path w="1771015" h="261620">
                <a:moveTo>
                  <a:pt x="0" y="261359"/>
                </a:moveTo>
                <a:lnTo>
                  <a:pt x="1770884" y="261359"/>
                </a:lnTo>
                <a:lnTo>
                  <a:pt x="1770884" y="0"/>
                </a:lnTo>
                <a:lnTo>
                  <a:pt x="0" y="0"/>
                </a:lnTo>
                <a:lnTo>
                  <a:pt x="0" y="261359"/>
                </a:lnTo>
                <a:close/>
              </a:path>
            </a:pathLst>
          </a:custGeom>
          <a:ln w="71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00076" y="4763527"/>
            <a:ext cx="1771014" cy="410845"/>
          </a:xfrm>
          <a:custGeom>
            <a:avLst/>
            <a:gdLst/>
            <a:ahLst/>
            <a:cxnLst/>
            <a:rect l="l" t="t" r="r" b="b"/>
            <a:pathLst>
              <a:path w="1771015" h="410845">
                <a:moveTo>
                  <a:pt x="0" y="0"/>
                </a:moveTo>
                <a:lnTo>
                  <a:pt x="1770884" y="0"/>
                </a:lnTo>
                <a:lnTo>
                  <a:pt x="1770884" y="410398"/>
                </a:lnTo>
                <a:lnTo>
                  <a:pt x="0" y="410398"/>
                </a:ln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900076" y="4763527"/>
            <a:ext cx="1771014" cy="410845"/>
          </a:xfrm>
          <a:custGeom>
            <a:avLst/>
            <a:gdLst/>
            <a:ahLst/>
            <a:cxnLst/>
            <a:rect l="l" t="t" r="r" b="b"/>
            <a:pathLst>
              <a:path w="1771015" h="410845">
                <a:moveTo>
                  <a:pt x="0" y="410398"/>
                </a:moveTo>
                <a:lnTo>
                  <a:pt x="1770884" y="410398"/>
                </a:lnTo>
                <a:lnTo>
                  <a:pt x="1770884" y="0"/>
                </a:lnTo>
                <a:lnTo>
                  <a:pt x="0" y="0"/>
                </a:lnTo>
                <a:lnTo>
                  <a:pt x="0" y="410398"/>
                </a:lnTo>
                <a:close/>
              </a:path>
            </a:pathLst>
          </a:custGeom>
          <a:ln w="7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186790" y="4825745"/>
            <a:ext cx="119761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SavingAccount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997712" y="5180685"/>
            <a:ext cx="90995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interestRate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545558" y="3180141"/>
            <a:ext cx="0" cy="434340"/>
          </a:xfrm>
          <a:custGeom>
            <a:avLst/>
            <a:gdLst/>
            <a:ahLst/>
            <a:cxnLst/>
            <a:rect l="l" t="t" r="r" b="b"/>
            <a:pathLst>
              <a:path h="434339">
                <a:moveTo>
                  <a:pt x="0" y="434252"/>
                </a:moveTo>
                <a:lnTo>
                  <a:pt x="0" y="0"/>
                </a:lnTo>
              </a:path>
            </a:pathLst>
          </a:custGeom>
          <a:ln w="98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96597" y="3031070"/>
            <a:ext cx="97790" cy="149225"/>
          </a:xfrm>
          <a:custGeom>
            <a:avLst/>
            <a:gdLst/>
            <a:ahLst/>
            <a:cxnLst/>
            <a:rect l="l" t="t" r="r" b="b"/>
            <a:pathLst>
              <a:path w="97790" h="149225">
                <a:moveTo>
                  <a:pt x="97752" y="149039"/>
                </a:moveTo>
                <a:lnTo>
                  <a:pt x="48876" y="0"/>
                </a:lnTo>
                <a:lnTo>
                  <a:pt x="0" y="149039"/>
                </a:lnTo>
                <a:lnTo>
                  <a:pt x="97752" y="149039"/>
                </a:lnTo>
                <a:close/>
              </a:path>
            </a:pathLst>
          </a:custGeom>
          <a:ln w="99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94469" y="4177882"/>
            <a:ext cx="1151255" cy="586105"/>
          </a:xfrm>
          <a:custGeom>
            <a:avLst/>
            <a:gdLst/>
            <a:ahLst/>
            <a:cxnLst/>
            <a:rect l="l" t="t" r="r" b="b"/>
            <a:pathLst>
              <a:path w="1151254" h="586104">
                <a:moveTo>
                  <a:pt x="0" y="293038"/>
                </a:moveTo>
                <a:lnTo>
                  <a:pt x="1151075" y="293038"/>
                </a:lnTo>
              </a:path>
            </a:pathLst>
          </a:custGeom>
          <a:ln w="5860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01626" y="4043818"/>
            <a:ext cx="88265" cy="133985"/>
          </a:xfrm>
          <a:custGeom>
            <a:avLst/>
            <a:gdLst/>
            <a:ahLst/>
            <a:cxnLst/>
            <a:rect l="l" t="t" r="r" b="b"/>
            <a:pathLst>
              <a:path w="88265" h="133985">
                <a:moveTo>
                  <a:pt x="87835" y="133919"/>
                </a:moveTo>
                <a:lnTo>
                  <a:pt x="43917" y="0"/>
                </a:lnTo>
                <a:lnTo>
                  <a:pt x="0" y="133919"/>
                </a:lnTo>
                <a:lnTo>
                  <a:pt x="87835" y="133919"/>
                </a:lnTo>
                <a:close/>
              </a:path>
            </a:pathLst>
          </a:custGeom>
          <a:ln w="7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45544" y="4177882"/>
            <a:ext cx="1240155" cy="586105"/>
          </a:xfrm>
          <a:custGeom>
            <a:avLst/>
            <a:gdLst/>
            <a:ahLst/>
            <a:cxnLst/>
            <a:rect l="l" t="t" r="r" b="b"/>
            <a:pathLst>
              <a:path w="1240154" h="586104">
                <a:moveTo>
                  <a:pt x="0" y="293038"/>
                </a:moveTo>
                <a:lnTo>
                  <a:pt x="1239619" y="293038"/>
                </a:lnTo>
              </a:path>
            </a:pathLst>
          </a:custGeom>
          <a:ln w="5860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01626" y="4043818"/>
            <a:ext cx="88265" cy="133985"/>
          </a:xfrm>
          <a:custGeom>
            <a:avLst/>
            <a:gdLst/>
            <a:ahLst/>
            <a:cxnLst/>
            <a:rect l="l" t="t" r="r" b="b"/>
            <a:pathLst>
              <a:path w="88265" h="133985">
                <a:moveTo>
                  <a:pt x="87835" y="133919"/>
                </a:moveTo>
                <a:lnTo>
                  <a:pt x="43917" y="0"/>
                </a:lnTo>
                <a:lnTo>
                  <a:pt x="0" y="133919"/>
                </a:lnTo>
                <a:lnTo>
                  <a:pt x="87835" y="133919"/>
                </a:lnTo>
                <a:close/>
              </a:path>
            </a:pathLst>
          </a:custGeom>
          <a:ln w="7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65726" y="5084826"/>
            <a:ext cx="1488440" cy="13335"/>
          </a:xfrm>
          <a:custGeom>
            <a:avLst/>
            <a:gdLst/>
            <a:ahLst/>
            <a:cxnLst/>
            <a:rect l="l" t="t" r="r" b="b"/>
            <a:pathLst>
              <a:path w="1488439" h="13335">
                <a:moveTo>
                  <a:pt x="0" y="12915"/>
                </a:moveTo>
                <a:lnTo>
                  <a:pt x="1487843" y="0"/>
                </a:lnTo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130033" y="5084826"/>
            <a:ext cx="1271270" cy="13335"/>
          </a:xfrm>
          <a:custGeom>
            <a:avLst/>
            <a:gdLst/>
            <a:ahLst/>
            <a:cxnLst/>
            <a:rect l="l" t="t" r="r" b="b"/>
            <a:pathLst>
              <a:path w="1271270" h="13335">
                <a:moveTo>
                  <a:pt x="0" y="12915"/>
                </a:moveTo>
                <a:lnTo>
                  <a:pt x="1270863" y="0"/>
                </a:lnTo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44395">
              <a:lnSpc>
                <a:spcPct val="100000"/>
              </a:lnSpc>
            </a:pPr>
            <a:r>
              <a:rPr spc="95" dirty="0"/>
              <a:t>Relationships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05635"/>
            <a:ext cx="1960880" cy="2404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35" dirty="0">
                <a:latin typeface="Calibri"/>
                <a:cs typeface="Calibri"/>
              </a:rPr>
              <a:t>Basic </a:t>
            </a:r>
            <a:r>
              <a:rPr sz="2000" b="1" spc="10" dirty="0">
                <a:latin typeface="Calibri"/>
                <a:cs typeface="Calibri"/>
              </a:rPr>
              <a:t>(“Has</a:t>
            </a:r>
            <a:r>
              <a:rPr sz="2000" b="1" spc="-204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A”)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39"/>
              </a:spcBef>
              <a:buSzPct val="50000"/>
              <a:buFont typeface="Wingdings"/>
              <a:buChar char=""/>
              <a:tabLst>
                <a:tab pos="756920" algn="l"/>
              </a:tabLst>
            </a:pPr>
            <a:r>
              <a:rPr sz="1800" spc="5" dirty="0">
                <a:latin typeface="Calibri"/>
                <a:cs typeface="Calibri"/>
              </a:rPr>
              <a:t>Multiplicity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75" dirty="0">
                <a:latin typeface="Calibri"/>
                <a:cs typeface="Calibri"/>
              </a:rPr>
              <a:t>Aggregation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39"/>
              </a:spcBef>
              <a:buSzPct val="50000"/>
              <a:buFont typeface="Wingdings"/>
              <a:buChar char=""/>
              <a:tabLst>
                <a:tab pos="756920" algn="l"/>
              </a:tabLst>
            </a:pPr>
            <a:r>
              <a:rPr sz="1800" dirty="0">
                <a:latin typeface="Calibri"/>
                <a:cs typeface="Calibri"/>
              </a:rPr>
              <a:t>Whole -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Part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50" dirty="0">
                <a:latin typeface="Calibri"/>
                <a:cs typeface="Calibri"/>
              </a:rPr>
              <a:t>Composition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39"/>
              </a:spcBef>
              <a:buSzPct val="50000"/>
              <a:buFont typeface="Wingdings"/>
              <a:buChar char=""/>
              <a:tabLst>
                <a:tab pos="756920" algn="l"/>
              </a:tabLst>
            </a:pPr>
            <a:r>
              <a:rPr sz="1800" spc="20" dirty="0">
                <a:latin typeface="Calibri"/>
                <a:cs typeface="Calibri"/>
              </a:rPr>
              <a:t>Ownership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25" dirty="0">
                <a:latin typeface="Calibri"/>
                <a:cs typeface="Calibri"/>
              </a:rPr>
              <a:t>Uses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31719" y="2849929"/>
            <a:ext cx="1771650" cy="67945"/>
          </a:xfrm>
          <a:custGeom>
            <a:avLst/>
            <a:gdLst/>
            <a:ahLst/>
            <a:cxnLst/>
            <a:rect l="l" t="t" r="r" b="b"/>
            <a:pathLst>
              <a:path w="1771650" h="67944">
                <a:moveTo>
                  <a:pt x="0" y="0"/>
                </a:moveTo>
                <a:lnTo>
                  <a:pt x="1771224" y="0"/>
                </a:lnTo>
                <a:lnTo>
                  <a:pt x="1771224" y="67677"/>
                </a:lnTo>
                <a:lnTo>
                  <a:pt x="0" y="67677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31010" y="2849210"/>
            <a:ext cx="1771650" cy="67945"/>
          </a:xfrm>
          <a:custGeom>
            <a:avLst/>
            <a:gdLst/>
            <a:ahLst/>
            <a:cxnLst/>
            <a:rect l="l" t="t" r="r" b="b"/>
            <a:pathLst>
              <a:path w="1771650" h="67944">
                <a:moveTo>
                  <a:pt x="0" y="67677"/>
                </a:moveTo>
                <a:lnTo>
                  <a:pt x="1771224" y="67677"/>
                </a:lnTo>
                <a:lnTo>
                  <a:pt x="1771224" y="0"/>
                </a:lnTo>
                <a:lnTo>
                  <a:pt x="0" y="0"/>
                </a:lnTo>
                <a:lnTo>
                  <a:pt x="0" y="67677"/>
                </a:lnTo>
                <a:close/>
              </a:path>
            </a:pathLst>
          </a:custGeom>
          <a:ln w="7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31719" y="2439547"/>
            <a:ext cx="1771650" cy="410845"/>
          </a:xfrm>
          <a:custGeom>
            <a:avLst/>
            <a:gdLst/>
            <a:ahLst/>
            <a:cxnLst/>
            <a:rect l="l" t="t" r="r" b="b"/>
            <a:pathLst>
              <a:path w="1771650" h="410844">
                <a:moveTo>
                  <a:pt x="0" y="0"/>
                </a:moveTo>
                <a:lnTo>
                  <a:pt x="1771224" y="0"/>
                </a:lnTo>
                <a:lnTo>
                  <a:pt x="1771224" y="410382"/>
                </a:lnTo>
                <a:lnTo>
                  <a:pt x="0" y="410382"/>
                </a:ln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31010" y="2439547"/>
            <a:ext cx="1771650" cy="410845"/>
          </a:xfrm>
          <a:custGeom>
            <a:avLst/>
            <a:gdLst/>
            <a:ahLst/>
            <a:cxnLst/>
            <a:rect l="l" t="t" r="r" b="b"/>
            <a:pathLst>
              <a:path w="1771650" h="410844">
                <a:moveTo>
                  <a:pt x="0" y="410382"/>
                </a:moveTo>
                <a:lnTo>
                  <a:pt x="1771224" y="410382"/>
                </a:lnTo>
                <a:lnTo>
                  <a:pt x="1771224" y="0"/>
                </a:lnTo>
                <a:lnTo>
                  <a:pt x="0" y="0"/>
                </a:lnTo>
                <a:lnTo>
                  <a:pt x="0" y="410382"/>
                </a:lnTo>
                <a:close/>
              </a:path>
            </a:pathLst>
          </a:custGeom>
          <a:ln w="7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63694" y="2501493"/>
            <a:ext cx="508634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Pa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76408" y="2849929"/>
            <a:ext cx="1771650" cy="67945"/>
          </a:xfrm>
          <a:custGeom>
            <a:avLst/>
            <a:gdLst/>
            <a:ahLst/>
            <a:cxnLst/>
            <a:rect l="l" t="t" r="r" b="b"/>
            <a:pathLst>
              <a:path w="1771650" h="67944">
                <a:moveTo>
                  <a:pt x="0" y="0"/>
                </a:moveTo>
                <a:lnTo>
                  <a:pt x="1771224" y="0"/>
                </a:lnTo>
                <a:lnTo>
                  <a:pt x="1771224" y="67677"/>
                </a:lnTo>
                <a:lnTo>
                  <a:pt x="0" y="67677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76408" y="2849210"/>
            <a:ext cx="1771650" cy="67945"/>
          </a:xfrm>
          <a:custGeom>
            <a:avLst/>
            <a:gdLst/>
            <a:ahLst/>
            <a:cxnLst/>
            <a:rect l="l" t="t" r="r" b="b"/>
            <a:pathLst>
              <a:path w="1771650" h="67944">
                <a:moveTo>
                  <a:pt x="0" y="67677"/>
                </a:moveTo>
                <a:lnTo>
                  <a:pt x="1771224" y="67677"/>
                </a:lnTo>
                <a:lnTo>
                  <a:pt x="1771224" y="0"/>
                </a:lnTo>
                <a:lnTo>
                  <a:pt x="0" y="0"/>
                </a:lnTo>
                <a:lnTo>
                  <a:pt x="0" y="67677"/>
                </a:lnTo>
                <a:close/>
              </a:path>
            </a:pathLst>
          </a:custGeom>
          <a:ln w="7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76408" y="2439547"/>
            <a:ext cx="1771650" cy="410845"/>
          </a:xfrm>
          <a:custGeom>
            <a:avLst/>
            <a:gdLst/>
            <a:ahLst/>
            <a:cxnLst/>
            <a:rect l="l" t="t" r="r" b="b"/>
            <a:pathLst>
              <a:path w="1771650" h="410844">
                <a:moveTo>
                  <a:pt x="0" y="0"/>
                </a:moveTo>
                <a:lnTo>
                  <a:pt x="1771224" y="0"/>
                </a:lnTo>
                <a:lnTo>
                  <a:pt x="1771224" y="410382"/>
                </a:lnTo>
                <a:lnTo>
                  <a:pt x="0" y="410382"/>
                </a:ln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76408" y="2439547"/>
            <a:ext cx="1771650" cy="410845"/>
          </a:xfrm>
          <a:custGeom>
            <a:avLst/>
            <a:gdLst/>
            <a:ahLst/>
            <a:cxnLst/>
            <a:rect l="l" t="t" r="r" b="b"/>
            <a:pathLst>
              <a:path w="1771650" h="410844">
                <a:moveTo>
                  <a:pt x="0" y="410382"/>
                </a:moveTo>
                <a:lnTo>
                  <a:pt x="1771224" y="410382"/>
                </a:lnTo>
                <a:lnTo>
                  <a:pt x="1771224" y="0"/>
                </a:lnTo>
                <a:lnTo>
                  <a:pt x="0" y="0"/>
                </a:lnTo>
                <a:lnTo>
                  <a:pt x="0" y="410382"/>
                </a:lnTo>
                <a:close/>
              </a:path>
            </a:pathLst>
          </a:custGeom>
          <a:ln w="7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60146" y="2501493"/>
            <a:ext cx="80391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6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376408" y="4047239"/>
            <a:ext cx="1771650" cy="67945"/>
          </a:xfrm>
          <a:custGeom>
            <a:avLst/>
            <a:gdLst/>
            <a:ahLst/>
            <a:cxnLst/>
            <a:rect l="l" t="t" r="r" b="b"/>
            <a:pathLst>
              <a:path w="1771650" h="67945">
                <a:moveTo>
                  <a:pt x="0" y="0"/>
                </a:moveTo>
                <a:lnTo>
                  <a:pt x="1771224" y="0"/>
                </a:lnTo>
                <a:lnTo>
                  <a:pt x="1771224" y="67677"/>
                </a:lnTo>
                <a:lnTo>
                  <a:pt x="0" y="67677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76408" y="4047239"/>
            <a:ext cx="1771650" cy="67945"/>
          </a:xfrm>
          <a:custGeom>
            <a:avLst/>
            <a:gdLst/>
            <a:ahLst/>
            <a:cxnLst/>
            <a:rect l="l" t="t" r="r" b="b"/>
            <a:pathLst>
              <a:path w="1771650" h="67945">
                <a:moveTo>
                  <a:pt x="0" y="67677"/>
                </a:moveTo>
                <a:lnTo>
                  <a:pt x="1771224" y="67677"/>
                </a:lnTo>
                <a:lnTo>
                  <a:pt x="1771224" y="0"/>
                </a:lnTo>
                <a:lnTo>
                  <a:pt x="0" y="0"/>
                </a:lnTo>
                <a:lnTo>
                  <a:pt x="0" y="67677"/>
                </a:lnTo>
                <a:close/>
              </a:path>
            </a:pathLst>
          </a:custGeom>
          <a:ln w="7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76408" y="3636856"/>
            <a:ext cx="1771650" cy="410845"/>
          </a:xfrm>
          <a:custGeom>
            <a:avLst/>
            <a:gdLst/>
            <a:ahLst/>
            <a:cxnLst/>
            <a:rect l="l" t="t" r="r" b="b"/>
            <a:pathLst>
              <a:path w="1771650" h="410845">
                <a:moveTo>
                  <a:pt x="0" y="0"/>
                </a:moveTo>
                <a:lnTo>
                  <a:pt x="1771224" y="0"/>
                </a:lnTo>
                <a:lnTo>
                  <a:pt x="1771224" y="410382"/>
                </a:lnTo>
                <a:lnTo>
                  <a:pt x="0" y="410382"/>
                </a:ln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76408" y="3636856"/>
            <a:ext cx="1771650" cy="410845"/>
          </a:xfrm>
          <a:custGeom>
            <a:avLst/>
            <a:gdLst/>
            <a:ahLst/>
            <a:cxnLst/>
            <a:rect l="l" t="t" r="r" b="b"/>
            <a:pathLst>
              <a:path w="1771650" h="410845">
                <a:moveTo>
                  <a:pt x="0" y="410382"/>
                </a:moveTo>
                <a:lnTo>
                  <a:pt x="1771224" y="410382"/>
                </a:lnTo>
                <a:lnTo>
                  <a:pt x="1771224" y="0"/>
                </a:lnTo>
                <a:lnTo>
                  <a:pt x="0" y="0"/>
                </a:lnTo>
                <a:lnTo>
                  <a:pt x="0" y="410382"/>
                </a:lnTo>
                <a:close/>
              </a:path>
            </a:pathLst>
          </a:custGeom>
          <a:ln w="7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928954" y="3698989"/>
            <a:ext cx="66421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6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dd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13792" y="2715666"/>
            <a:ext cx="96520" cy="18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70042" y="2715666"/>
            <a:ext cx="95250" cy="18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*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402093" y="2678433"/>
            <a:ext cx="783590" cy="0"/>
          </a:xfrm>
          <a:custGeom>
            <a:avLst/>
            <a:gdLst/>
            <a:ahLst/>
            <a:cxnLst/>
            <a:rect l="l" t="t" r="r" b="b"/>
            <a:pathLst>
              <a:path w="783589">
                <a:moveTo>
                  <a:pt x="783589" y="0"/>
                </a:moveTo>
                <a:lnTo>
                  <a:pt x="0" y="0"/>
                </a:lnTo>
              </a:path>
            </a:pathLst>
          </a:custGeom>
          <a:ln w="7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79094" y="2628035"/>
            <a:ext cx="198120" cy="100965"/>
          </a:xfrm>
          <a:custGeom>
            <a:avLst/>
            <a:gdLst/>
            <a:ahLst/>
            <a:cxnLst/>
            <a:rect l="l" t="t" r="r" b="b"/>
            <a:pathLst>
              <a:path w="198120" h="100964">
                <a:moveTo>
                  <a:pt x="0" y="50397"/>
                </a:moveTo>
                <a:lnTo>
                  <a:pt x="197668" y="50397"/>
                </a:lnTo>
              </a:path>
            </a:pathLst>
          </a:custGeom>
          <a:ln w="1007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315212" y="2965221"/>
            <a:ext cx="96520" cy="18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15212" y="3393744"/>
            <a:ext cx="95250" cy="18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*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262233" y="3074082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421"/>
                </a:moveTo>
                <a:lnTo>
                  <a:pt x="0" y="0"/>
                </a:lnTo>
              </a:path>
            </a:pathLst>
          </a:custGeom>
          <a:ln w="70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22558" y="2907599"/>
            <a:ext cx="79375" cy="163195"/>
          </a:xfrm>
          <a:custGeom>
            <a:avLst/>
            <a:gdLst/>
            <a:ahLst/>
            <a:cxnLst/>
            <a:rect l="l" t="t" r="r" b="b"/>
            <a:pathLst>
              <a:path w="79375" h="163194">
                <a:moveTo>
                  <a:pt x="0" y="81356"/>
                </a:moveTo>
                <a:lnTo>
                  <a:pt x="39675" y="0"/>
                </a:lnTo>
                <a:lnTo>
                  <a:pt x="79350" y="81356"/>
                </a:lnTo>
                <a:lnTo>
                  <a:pt x="39675" y="162713"/>
                </a:lnTo>
                <a:lnTo>
                  <a:pt x="0" y="813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221991" y="2908535"/>
            <a:ext cx="80645" cy="162560"/>
          </a:xfrm>
          <a:custGeom>
            <a:avLst/>
            <a:gdLst/>
            <a:ahLst/>
            <a:cxnLst/>
            <a:rect l="l" t="t" r="r" b="b"/>
            <a:pathLst>
              <a:path w="80645" h="162560">
                <a:moveTo>
                  <a:pt x="0" y="80996"/>
                </a:moveTo>
                <a:lnTo>
                  <a:pt x="80059" y="80996"/>
                </a:lnTo>
              </a:path>
            </a:pathLst>
          </a:custGeom>
          <a:ln w="161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31719" y="1886145"/>
            <a:ext cx="1771650" cy="67945"/>
          </a:xfrm>
          <a:custGeom>
            <a:avLst/>
            <a:gdLst/>
            <a:ahLst/>
            <a:cxnLst/>
            <a:rect l="l" t="t" r="r" b="b"/>
            <a:pathLst>
              <a:path w="1771650" h="67944">
                <a:moveTo>
                  <a:pt x="0" y="0"/>
                </a:moveTo>
                <a:lnTo>
                  <a:pt x="1771224" y="0"/>
                </a:lnTo>
                <a:lnTo>
                  <a:pt x="1771224" y="67820"/>
                </a:lnTo>
                <a:lnTo>
                  <a:pt x="0" y="6782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31010" y="1885424"/>
            <a:ext cx="1771650" cy="67945"/>
          </a:xfrm>
          <a:custGeom>
            <a:avLst/>
            <a:gdLst/>
            <a:ahLst/>
            <a:cxnLst/>
            <a:rect l="l" t="t" r="r" b="b"/>
            <a:pathLst>
              <a:path w="1771650" h="67944">
                <a:moveTo>
                  <a:pt x="0" y="67820"/>
                </a:moveTo>
                <a:lnTo>
                  <a:pt x="1771224" y="67820"/>
                </a:lnTo>
                <a:lnTo>
                  <a:pt x="1771224" y="0"/>
                </a:lnTo>
                <a:lnTo>
                  <a:pt x="0" y="0"/>
                </a:lnTo>
                <a:lnTo>
                  <a:pt x="0" y="67820"/>
                </a:lnTo>
                <a:close/>
              </a:path>
            </a:pathLst>
          </a:custGeom>
          <a:ln w="7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31719" y="1474891"/>
            <a:ext cx="1771650" cy="411480"/>
          </a:xfrm>
          <a:custGeom>
            <a:avLst/>
            <a:gdLst/>
            <a:ahLst/>
            <a:cxnLst/>
            <a:rect l="l" t="t" r="r" b="b"/>
            <a:pathLst>
              <a:path w="1771650" h="411480">
                <a:moveTo>
                  <a:pt x="0" y="0"/>
                </a:moveTo>
                <a:lnTo>
                  <a:pt x="1771224" y="0"/>
                </a:lnTo>
                <a:lnTo>
                  <a:pt x="1771224" y="411254"/>
                </a:lnTo>
                <a:lnTo>
                  <a:pt x="0" y="411254"/>
                </a:ln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31010" y="1474891"/>
            <a:ext cx="1771650" cy="411480"/>
          </a:xfrm>
          <a:custGeom>
            <a:avLst/>
            <a:gdLst/>
            <a:ahLst/>
            <a:cxnLst/>
            <a:rect l="l" t="t" r="r" b="b"/>
            <a:pathLst>
              <a:path w="1771650" h="411480">
                <a:moveTo>
                  <a:pt x="0" y="411254"/>
                </a:moveTo>
                <a:lnTo>
                  <a:pt x="1771224" y="411254"/>
                </a:lnTo>
                <a:lnTo>
                  <a:pt x="1771224" y="0"/>
                </a:lnTo>
                <a:lnTo>
                  <a:pt x="0" y="0"/>
                </a:lnTo>
                <a:lnTo>
                  <a:pt x="0" y="411254"/>
                </a:lnTo>
                <a:close/>
              </a:path>
            </a:pathLst>
          </a:custGeom>
          <a:ln w="72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114749" y="1537398"/>
            <a:ext cx="80391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6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376408" y="1886145"/>
            <a:ext cx="1771650" cy="67945"/>
          </a:xfrm>
          <a:custGeom>
            <a:avLst/>
            <a:gdLst/>
            <a:ahLst/>
            <a:cxnLst/>
            <a:rect l="l" t="t" r="r" b="b"/>
            <a:pathLst>
              <a:path w="1771650" h="67944">
                <a:moveTo>
                  <a:pt x="0" y="0"/>
                </a:moveTo>
                <a:lnTo>
                  <a:pt x="1771224" y="0"/>
                </a:lnTo>
                <a:lnTo>
                  <a:pt x="1771224" y="67820"/>
                </a:lnTo>
                <a:lnTo>
                  <a:pt x="0" y="6782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376408" y="1885424"/>
            <a:ext cx="1771650" cy="67945"/>
          </a:xfrm>
          <a:custGeom>
            <a:avLst/>
            <a:gdLst/>
            <a:ahLst/>
            <a:cxnLst/>
            <a:rect l="l" t="t" r="r" b="b"/>
            <a:pathLst>
              <a:path w="1771650" h="67944">
                <a:moveTo>
                  <a:pt x="0" y="67820"/>
                </a:moveTo>
                <a:lnTo>
                  <a:pt x="1771224" y="67820"/>
                </a:lnTo>
                <a:lnTo>
                  <a:pt x="1771224" y="0"/>
                </a:lnTo>
                <a:lnTo>
                  <a:pt x="0" y="0"/>
                </a:lnTo>
                <a:lnTo>
                  <a:pt x="0" y="67820"/>
                </a:lnTo>
                <a:close/>
              </a:path>
            </a:pathLst>
          </a:custGeom>
          <a:ln w="7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76408" y="1474891"/>
            <a:ext cx="1771650" cy="411480"/>
          </a:xfrm>
          <a:custGeom>
            <a:avLst/>
            <a:gdLst/>
            <a:ahLst/>
            <a:cxnLst/>
            <a:rect l="l" t="t" r="r" b="b"/>
            <a:pathLst>
              <a:path w="1771650" h="411480">
                <a:moveTo>
                  <a:pt x="0" y="0"/>
                </a:moveTo>
                <a:lnTo>
                  <a:pt x="1771224" y="0"/>
                </a:lnTo>
                <a:lnTo>
                  <a:pt x="1771224" y="411254"/>
                </a:lnTo>
                <a:lnTo>
                  <a:pt x="0" y="411254"/>
                </a:ln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76408" y="1474891"/>
            <a:ext cx="1771650" cy="411480"/>
          </a:xfrm>
          <a:custGeom>
            <a:avLst/>
            <a:gdLst/>
            <a:ahLst/>
            <a:cxnLst/>
            <a:rect l="l" t="t" r="r" b="b"/>
            <a:pathLst>
              <a:path w="1771650" h="411480">
                <a:moveTo>
                  <a:pt x="0" y="411254"/>
                </a:moveTo>
                <a:lnTo>
                  <a:pt x="1771224" y="411254"/>
                </a:lnTo>
                <a:lnTo>
                  <a:pt x="1771224" y="0"/>
                </a:lnTo>
                <a:lnTo>
                  <a:pt x="0" y="0"/>
                </a:lnTo>
                <a:lnTo>
                  <a:pt x="0" y="411254"/>
                </a:lnTo>
                <a:close/>
              </a:path>
            </a:pathLst>
          </a:custGeom>
          <a:ln w="72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921118" y="1537398"/>
            <a:ext cx="68135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6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ount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470042" y="1751888"/>
            <a:ext cx="95250" cy="18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*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214998" y="1751888"/>
            <a:ext cx="95250" cy="18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*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402447" y="1714284"/>
            <a:ext cx="974725" cy="0"/>
          </a:xfrm>
          <a:custGeom>
            <a:avLst/>
            <a:gdLst/>
            <a:ahLst/>
            <a:cxnLst/>
            <a:rect l="l" t="t" r="r" b="b"/>
            <a:pathLst>
              <a:path w="974725">
                <a:moveTo>
                  <a:pt x="0" y="0"/>
                </a:moveTo>
                <a:lnTo>
                  <a:pt x="974173" y="0"/>
                </a:lnTo>
              </a:path>
            </a:pathLst>
          </a:custGeom>
          <a:ln w="7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129784" y="1246632"/>
            <a:ext cx="1504188" cy="932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177790" y="1294638"/>
            <a:ext cx="1347470" cy="775970"/>
          </a:xfrm>
          <a:custGeom>
            <a:avLst/>
            <a:gdLst/>
            <a:ahLst/>
            <a:cxnLst/>
            <a:rect l="l" t="t" r="r" b="b"/>
            <a:pathLst>
              <a:path w="1347470" h="775969">
                <a:moveTo>
                  <a:pt x="0" y="0"/>
                </a:moveTo>
                <a:lnTo>
                  <a:pt x="1347215" y="0"/>
                </a:lnTo>
                <a:lnTo>
                  <a:pt x="1347215" y="775715"/>
                </a:lnTo>
                <a:lnTo>
                  <a:pt x="0" y="775715"/>
                </a:lnTo>
                <a:lnTo>
                  <a:pt x="0" y="0"/>
                </a:lnTo>
                <a:close/>
              </a:path>
            </a:pathLst>
          </a:custGeom>
          <a:ln w="5029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491484" y="2292095"/>
            <a:ext cx="4817351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39490" y="2340101"/>
            <a:ext cx="4660900" cy="605155"/>
          </a:xfrm>
          <a:custGeom>
            <a:avLst/>
            <a:gdLst/>
            <a:ahLst/>
            <a:cxnLst/>
            <a:rect l="l" t="t" r="r" b="b"/>
            <a:pathLst>
              <a:path w="4660900" h="605155">
                <a:moveTo>
                  <a:pt x="0" y="0"/>
                </a:moveTo>
                <a:lnTo>
                  <a:pt x="4660392" y="0"/>
                </a:lnTo>
                <a:lnTo>
                  <a:pt x="4660392" y="605027"/>
                </a:lnTo>
                <a:lnTo>
                  <a:pt x="0" y="605027"/>
                </a:lnTo>
                <a:lnTo>
                  <a:pt x="0" y="0"/>
                </a:lnTo>
                <a:close/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230111" y="2292095"/>
            <a:ext cx="2078723" cy="1937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278117" y="2340101"/>
            <a:ext cx="1922145" cy="1780539"/>
          </a:xfrm>
          <a:custGeom>
            <a:avLst/>
            <a:gdLst/>
            <a:ahLst/>
            <a:cxnLst/>
            <a:rect l="l" t="t" r="r" b="b"/>
            <a:pathLst>
              <a:path w="1922145" h="1780539">
                <a:moveTo>
                  <a:pt x="0" y="0"/>
                </a:moveTo>
                <a:lnTo>
                  <a:pt x="1921764" y="0"/>
                </a:lnTo>
                <a:lnTo>
                  <a:pt x="1921764" y="1780032"/>
                </a:lnTo>
                <a:lnTo>
                  <a:pt x="0" y="1780032"/>
                </a:lnTo>
                <a:lnTo>
                  <a:pt x="0" y="0"/>
                </a:lnTo>
                <a:close/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763969" y="6316987"/>
            <a:ext cx="1771650" cy="67945"/>
          </a:xfrm>
          <a:custGeom>
            <a:avLst/>
            <a:gdLst/>
            <a:ahLst/>
            <a:cxnLst/>
            <a:rect l="l" t="t" r="r" b="b"/>
            <a:pathLst>
              <a:path w="1771650" h="67945">
                <a:moveTo>
                  <a:pt x="0" y="0"/>
                </a:moveTo>
                <a:lnTo>
                  <a:pt x="1771446" y="0"/>
                </a:lnTo>
                <a:lnTo>
                  <a:pt x="1771446" y="67716"/>
                </a:lnTo>
                <a:lnTo>
                  <a:pt x="0" y="67716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763969" y="6316987"/>
            <a:ext cx="1771650" cy="67945"/>
          </a:xfrm>
          <a:custGeom>
            <a:avLst/>
            <a:gdLst/>
            <a:ahLst/>
            <a:cxnLst/>
            <a:rect l="l" t="t" r="r" b="b"/>
            <a:pathLst>
              <a:path w="1771650" h="67945">
                <a:moveTo>
                  <a:pt x="0" y="67716"/>
                </a:moveTo>
                <a:lnTo>
                  <a:pt x="1771446" y="67716"/>
                </a:lnTo>
                <a:lnTo>
                  <a:pt x="1771446" y="0"/>
                </a:lnTo>
                <a:lnTo>
                  <a:pt x="0" y="0"/>
                </a:lnTo>
                <a:lnTo>
                  <a:pt x="0" y="67716"/>
                </a:lnTo>
                <a:close/>
              </a:path>
            </a:pathLst>
          </a:custGeom>
          <a:ln w="7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763969" y="5907085"/>
            <a:ext cx="1771650" cy="410845"/>
          </a:xfrm>
          <a:custGeom>
            <a:avLst/>
            <a:gdLst/>
            <a:ahLst/>
            <a:cxnLst/>
            <a:rect l="l" t="t" r="r" b="b"/>
            <a:pathLst>
              <a:path w="1771650" h="410845">
                <a:moveTo>
                  <a:pt x="0" y="0"/>
                </a:moveTo>
                <a:lnTo>
                  <a:pt x="1771446" y="0"/>
                </a:lnTo>
                <a:lnTo>
                  <a:pt x="1771446" y="410622"/>
                </a:lnTo>
                <a:lnTo>
                  <a:pt x="0" y="410622"/>
                </a:ln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763969" y="5906365"/>
            <a:ext cx="1771650" cy="410845"/>
          </a:xfrm>
          <a:custGeom>
            <a:avLst/>
            <a:gdLst/>
            <a:ahLst/>
            <a:cxnLst/>
            <a:rect l="l" t="t" r="r" b="b"/>
            <a:pathLst>
              <a:path w="1771650" h="410845">
                <a:moveTo>
                  <a:pt x="0" y="410622"/>
                </a:moveTo>
                <a:lnTo>
                  <a:pt x="1771446" y="410622"/>
                </a:lnTo>
                <a:lnTo>
                  <a:pt x="1771446" y="0"/>
                </a:lnTo>
                <a:lnTo>
                  <a:pt x="0" y="0"/>
                </a:lnTo>
                <a:lnTo>
                  <a:pt x="0" y="410622"/>
                </a:lnTo>
                <a:close/>
              </a:path>
            </a:pathLst>
          </a:custGeom>
          <a:ln w="71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409059" y="5968733"/>
            <a:ext cx="48323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Pa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243995" y="6316987"/>
            <a:ext cx="1771650" cy="67945"/>
          </a:xfrm>
          <a:custGeom>
            <a:avLst/>
            <a:gdLst/>
            <a:ahLst/>
            <a:cxnLst/>
            <a:rect l="l" t="t" r="r" b="b"/>
            <a:pathLst>
              <a:path w="1771650" h="67945">
                <a:moveTo>
                  <a:pt x="0" y="0"/>
                </a:moveTo>
                <a:lnTo>
                  <a:pt x="1771446" y="0"/>
                </a:lnTo>
                <a:lnTo>
                  <a:pt x="1771446" y="67716"/>
                </a:lnTo>
                <a:lnTo>
                  <a:pt x="0" y="67716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243995" y="6316987"/>
            <a:ext cx="1771650" cy="67945"/>
          </a:xfrm>
          <a:custGeom>
            <a:avLst/>
            <a:gdLst/>
            <a:ahLst/>
            <a:cxnLst/>
            <a:rect l="l" t="t" r="r" b="b"/>
            <a:pathLst>
              <a:path w="1771650" h="67945">
                <a:moveTo>
                  <a:pt x="0" y="67716"/>
                </a:moveTo>
                <a:lnTo>
                  <a:pt x="1771446" y="67716"/>
                </a:lnTo>
                <a:lnTo>
                  <a:pt x="1771446" y="0"/>
                </a:lnTo>
                <a:lnTo>
                  <a:pt x="0" y="0"/>
                </a:lnTo>
                <a:lnTo>
                  <a:pt x="0" y="67716"/>
                </a:lnTo>
                <a:close/>
              </a:path>
            </a:pathLst>
          </a:custGeom>
          <a:ln w="7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243995" y="5907085"/>
            <a:ext cx="1771650" cy="410845"/>
          </a:xfrm>
          <a:custGeom>
            <a:avLst/>
            <a:gdLst/>
            <a:ahLst/>
            <a:cxnLst/>
            <a:rect l="l" t="t" r="r" b="b"/>
            <a:pathLst>
              <a:path w="1771650" h="410845">
                <a:moveTo>
                  <a:pt x="0" y="0"/>
                </a:moveTo>
                <a:lnTo>
                  <a:pt x="1771446" y="0"/>
                </a:lnTo>
                <a:lnTo>
                  <a:pt x="1771446" y="410622"/>
                </a:lnTo>
                <a:lnTo>
                  <a:pt x="0" y="410622"/>
                </a:ln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243995" y="5906365"/>
            <a:ext cx="1771650" cy="410845"/>
          </a:xfrm>
          <a:custGeom>
            <a:avLst/>
            <a:gdLst/>
            <a:ahLst/>
            <a:cxnLst/>
            <a:rect l="l" t="t" r="r" b="b"/>
            <a:pathLst>
              <a:path w="1771650" h="410845">
                <a:moveTo>
                  <a:pt x="0" y="410622"/>
                </a:moveTo>
                <a:lnTo>
                  <a:pt x="1771446" y="410622"/>
                </a:lnTo>
                <a:lnTo>
                  <a:pt x="1771446" y="0"/>
                </a:lnTo>
                <a:lnTo>
                  <a:pt x="0" y="0"/>
                </a:lnTo>
                <a:lnTo>
                  <a:pt x="0" y="410622"/>
                </a:lnTo>
                <a:close/>
              </a:path>
            </a:pathLst>
          </a:custGeom>
          <a:ln w="71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6801104" y="5968733"/>
            <a:ext cx="6559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spc="-6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ount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003274" y="4754462"/>
            <a:ext cx="1771650" cy="500380"/>
          </a:xfrm>
          <a:custGeom>
            <a:avLst/>
            <a:gdLst/>
            <a:ahLst/>
            <a:cxnLst/>
            <a:rect l="l" t="t" r="r" b="b"/>
            <a:pathLst>
              <a:path w="1771650" h="500379">
                <a:moveTo>
                  <a:pt x="0" y="0"/>
                </a:moveTo>
                <a:lnTo>
                  <a:pt x="1771446" y="0"/>
                </a:lnTo>
                <a:lnTo>
                  <a:pt x="1771446" y="499950"/>
                </a:lnTo>
                <a:lnTo>
                  <a:pt x="0" y="49995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003982" y="4754462"/>
            <a:ext cx="1771650" cy="500380"/>
          </a:xfrm>
          <a:custGeom>
            <a:avLst/>
            <a:gdLst/>
            <a:ahLst/>
            <a:cxnLst/>
            <a:rect l="l" t="t" r="r" b="b"/>
            <a:pathLst>
              <a:path w="1771650" h="500379">
                <a:moveTo>
                  <a:pt x="0" y="499950"/>
                </a:moveTo>
                <a:lnTo>
                  <a:pt x="1771446" y="499950"/>
                </a:lnTo>
                <a:lnTo>
                  <a:pt x="1771446" y="0"/>
                </a:lnTo>
                <a:lnTo>
                  <a:pt x="0" y="0"/>
                </a:lnTo>
                <a:lnTo>
                  <a:pt x="0" y="499950"/>
                </a:lnTo>
                <a:close/>
              </a:path>
            </a:pathLst>
          </a:custGeom>
          <a:ln w="71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003274" y="4345280"/>
            <a:ext cx="1771650" cy="410209"/>
          </a:xfrm>
          <a:custGeom>
            <a:avLst/>
            <a:gdLst/>
            <a:ahLst/>
            <a:cxnLst/>
            <a:rect l="l" t="t" r="r" b="b"/>
            <a:pathLst>
              <a:path w="1771650" h="410210">
                <a:moveTo>
                  <a:pt x="0" y="0"/>
                </a:moveTo>
                <a:lnTo>
                  <a:pt x="1771446" y="0"/>
                </a:lnTo>
                <a:lnTo>
                  <a:pt x="1771446" y="409901"/>
                </a:lnTo>
                <a:lnTo>
                  <a:pt x="0" y="409901"/>
                </a:ln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003982" y="4344560"/>
            <a:ext cx="1771650" cy="410845"/>
          </a:xfrm>
          <a:custGeom>
            <a:avLst/>
            <a:gdLst/>
            <a:ahLst/>
            <a:cxnLst/>
            <a:rect l="l" t="t" r="r" b="b"/>
            <a:pathLst>
              <a:path w="1771650" h="410845">
                <a:moveTo>
                  <a:pt x="0" y="410622"/>
                </a:moveTo>
                <a:lnTo>
                  <a:pt x="1771446" y="410622"/>
                </a:lnTo>
                <a:lnTo>
                  <a:pt x="1771446" y="0"/>
                </a:lnTo>
                <a:lnTo>
                  <a:pt x="0" y="0"/>
                </a:lnTo>
                <a:lnTo>
                  <a:pt x="0" y="410622"/>
                </a:lnTo>
                <a:close/>
              </a:path>
            </a:pathLst>
          </a:custGeom>
          <a:ln w="71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025961" y="4788721"/>
            <a:ext cx="1727200" cy="0"/>
          </a:xfrm>
          <a:custGeom>
            <a:avLst/>
            <a:gdLst/>
            <a:ahLst/>
            <a:cxnLst/>
            <a:rect l="l" t="t" r="r" b="b"/>
            <a:pathLst>
              <a:path w="1727200">
                <a:moveTo>
                  <a:pt x="0" y="0"/>
                </a:moveTo>
                <a:lnTo>
                  <a:pt x="1727142" y="0"/>
                </a:lnTo>
              </a:path>
            </a:pathLst>
          </a:custGeom>
          <a:ln w="7511">
            <a:solidFill>
              <a:srgbClr val="5692C9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5114531" y="4406658"/>
            <a:ext cx="1525905" cy="816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7355">
              <a:lnSpc>
                <a:spcPct val="100000"/>
              </a:lnSpc>
            </a:pP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BillPayer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1299"/>
              </a:lnSpc>
              <a:spcBef>
                <a:spcPts val="1030"/>
              </a:spcBef>
            </a:pPr>
            <a:r>
              <a:rPr sz="1400" spc="-10" dirty="0">
                <a:latin typeface="Calibri"/>
                <a:cs typeface="Calibri"/>
              </a:rPr>
              <a:t>SchedulePayment()  ImmediatePayment()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649530" y="5254764"/>
            <a:ext cx="1240155" cy="652145"/>
          </a:xfrm>
          <a:custGeom>
            <a:avLst/>
            <a:gdLst/>
            <a:ahLst/>
            <a:cxnLst/>
            <a:rect l="l" t="t" r="r" b="b"/>
            <a:pathLst>
              <a:path w="1240154" h="652145">
                <a:moveTo>
                  <a:pt x="1240005" y="0"/>
                </a:moveTo>
                <a:lnTo>
                  <a:pt x="1240005" y="343114"/>
                </a:lnTo>
                <a:lnTo>
                  <a:pt x="0" y="343114"/>
                </a:lnTo>
                <a:lnTo>
                  <a:pt x="0" y="652016"/>
                </a:lnTo>
              </a:path>
            </a:pathLst>
          </a:custGeom>
          <a:ln w="74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619791" y="5816100"/>
            <a:ext cx="59690" cy="90805"/>
          </a:xfrm>
          <a:custGeom>
            <a:avLst/>
            <a:gdLst/>
            <a:ahLst/>
            <a:cxnLst/>
            <a:rect l="l" t="t" r="r" b="b"/>
            <a:pathLst>
              <a:path w="59689" h="90804">
                <a:moveTo>
                  <a:pt x="0" y="0"/>
                </a:moveTo>
                <a:lnTo>
                  <a:pt x="29760" y="90769"/>
                </a:lnTo>
                <a:lnTo>
                  <a:pt x="59520" y="0"/>
                </a:lnTo>
              </a:path>
            </a:pathLst>
          </a:custGeom>
          <a:ln w="7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889536" y="5254764"/>
            <a:ext cx="1240155" cy="652145"/>
          </a:xfrm>
          <a:custGeom>
            <a:avLst/>
            <a:gdLst/>
            <a:ahLst/>
            <a:cxnLst/>
            <a:rect l="l" t="t" r="r" b="b"/>
            <a:pathLst>
              <a:path w="1240154" h="652145">
                <a:moveTo>
                  <a:pt x="0" y="0"/>
                </a:moveTo>
                <a:lnTo>
                  <a:pt x="0" y="343114"/>
                </a:lnTo>
                <a:lnTo>
                  <a:pt x="1240005" y="343114"/>
                </a:lnTo>
                <a:lnTo>
                  <a:pt x="1240005" y="652016"/>
                </a:lnTo>
              </a:path>
            </a:pathLst>
          </a:custGeom>
          <a:ln w="74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099817" y="5816100"/>
            <a:ext cx="59690" cy="90805"/>
          </a:xfrm>
          <a:custGeom>
            <a:avLst/>
            <a:gdLst/>
            <a:ahLst/>
            <a:cxnLst/>
            <a:rect l="l" t="t" r="r" b="b"/>
            <a:pathLst>
              <a:path w="59690" h="90804">
                <a:moveTo>
                  <a:pt x="0" y="0"/>
                </a:moveTo>
                <a:lnTo>
                  <a:pt x="29760" y="90769"/>
                </a:lnTo>
                <a:lnTo>
                  <a:pt x="59520" y="0"/>
                </a:lnTo>
              </a:path>
            </a:pathLst>
          </a:custGeom>
          <a:ln w="7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569208" y="4172706"/>
            <a:ext cx="4703051" cy="24231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617214" y="4220717"/>
            <a:ext cx="4546600" cy="2266315"/>
          </a:xfrm>
          <a:custGeom>
            <a:avLst/>
            <a:gdLst/>
            <a:ahLst/>
            <a:cxnLst/>
            <a:rect l="l" t="t" r="r" b="b"/>
            <a:pathLst>
              <a:path w="4546600" h="2266315">
                <a:moveTo>
                  <a:pt x="0" y="0"/>
                </a:moveTo>
                <a:lnTo>
                  <a:pt x="4546092" y="0"/>
                </a:lnTo>
                <a:lnTo>
                  <a:pt x="4546092" y="2266187"/>
                </a:lnTo>
                <a:lnTo>
                  <a:pt x="0" y="2266187"/>
                </a:lnTo>
                <a:lnTo>
                  <a:pt x="0" y="0"/>
                </a:lnTo>
                <a:close/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5445">
              <a:lnSpc>
                <a:spcPct val="100000"/>
              </a:lnSpc>
            </a:pPr>
            <a:r>
              <a:rPr spc="90" dirty="0"/>
              <a:t>Basic </a:t>
            </a:r>
            <a:r>
              <a:rPr spc="105" dirty="0"/>
              <a:t>Class</a:t>
            </a:r>
            <a:r>
              <a:rPr spc="-310" dirty="0"/>
              <a:t> </a:t>
            </a:r>
            <a:r>
              <a:rPr spc="135" dirty="0"/>
              <a:t>Diagram</a:t>
            </a:r>
          </a:p>
        </p:txBody>
      </p:sp>
      <p:sp>
        <p:nvSpPr>
          <p:cNvPr id="3" name="object 3"/>
          <p:cNvSpPr/>
          <p:nvPr/>
        </p:nvSpPr>
        <p:spPr>
          <a:xfrm>
            <a:off x="940796" y="3092114"/>
            <a:ext cx="1771650" cy="67945"/>
          </a:xfrm>
          <a:custGeom>
            <a:avLst/>
            <a:gdLst/>
            <a:ahLst/>
            <a:cxnLst/>
            <a:rect l="l" t="t" r="r" b="b"/>
            <a:pathLst>
              <a:path w="1771650" h="67944">
                <a:moveTo>
                  <a:pt x="0" y="0"/>
                </a:moveTo>
                <a:lnTo>
                  <a:pt x="1771078" y="0"/>
                </a:lnTo>
                <a:lnTo>
                  <a:pt x="1771078" y="67685"/>
                </a:lnTo>
                <a:lnTo>
                  <a:pt x="0" y="67685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1505" y="3092114"/>
            <a:ext cx="1771650" cy="67945"/>
          </a:xfrm>
          <a:custGeom>
            <a:avLst/>
            <a:gdLst/>
            <a:ahLst/>
            <a:cxnLst/>
            <a:rect l="l" t="t" r="r" b="b"/>
            <a:pathLst>
              <a:path w="1771650" h="67944">
                <a:moveTo>
                  <a:pt x="0" y="67685"/>
                </a:moveTo>
                <a:lnTo>
                  <a:pt x="1771078" y="67685"/>
                </a:lnTo>
                <a:lnTo>
                  <a:pt x="1771078" y="0"/>
                </a:lnTo>
                <a:lnTo>
                  <a:pt x="0" y="0"/>
                </a:lnTo>
                <a:lnTo>
                  <a:pt x="0" y="67685"/>
                </a:lnTo>
                <a:close/>
              </a:path>
            </a:pathLst>
          </a:custGeom>
          <a:ln w="7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0796" y="2681683"/>
            <a:ext cx="1771650" cy="410845"/>
          </a:xfrm>
          <a:custGeom>
            <a:avLst/>
            <a:gdLst/>
            <a:ahLst/>
            <a:cxnLst/>
            <a:rect l="l" t="t" r="r" b="b"/>
            <a:pathLst>
              <a:path w="1771650" h="410844">
                <a:moveTo>
                  <a:pt x="0" y="0"/>
                </a:moveTo>
                <a:lnTo>
                  <a:pt x="1771078" y="0"/>
                </a:lnTo>
                <a:lnTo>
                  <a:pt x="1771078" y="410431"/>
                </a:lnTo>
                <a:lnTo>
                  <a:pt x="0" y="410431"/>
                </a:ln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1505" y="2681683"/>
            <a:ext cx="1771650" cy="410845"/>
          </a:xfrm>
          <a:custGeom>
            <a:avLst/>
            <a:gdLst/>
            <a:ahLst/>
            <a:cxnLst/>
            <a:rect l="l" t="t" r="r" b="b"/>
            <a:pathLst>
              <a:path w="1771650" h="410844">
                <a:moveTo>
                  <a:pt x="0" y="410431"/>
                </a:moveTo>
                <a:lnTo>
                  <a:pt x="1771078" y="410431"/>
                </a:lnTo>
                <a:lnTo>
                  <a:pt x="1771078" y="0"/>
                </a:lnTo>
                <a:lnTo>
                  <a:pt x="0" y="0"/>
                </a:lnTo>
                <a:lnTo>
                  <a:pt x="0" y="410431"/>
                </a:lnTo>
                <a:close/>
              </a:path>
            </a:pathLst>
          </a:custGeom>
          <a:ln w="7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73783" y="2743987"/>
            <a:ext cx="508634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Pa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54741" y="3092114"/>
            <a:ext cx="1771650" cy="67945"/>
          </a:xfrm>
          <a:custGeom>
            <a:avLst/>
            <a:gdLst/>
            <a:ahLst/>
            <a:cxnLst/>
            <a:rect l="l" t="t" r="r" b="b"/>
            <a:pathLst>
              <a:path w="1771650" h="67944">
                <a:moveTo>
                  <a:pt x="0" y="0"/>
                </a:moveTo>
                <a:lnTo>
                  <a:pt x="1771078" y="0"/>
                </a:lnTo>
                <a:lnTo>
                  <a:pt x="1771078" y="67685"/>
                </a:lnTo>
                <a:lnTo>
                  <a:pt x="0" y="67685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54741" y="3092114"/>
            <a:ext cx="1771650" cy="67945"/>
          </a:xfrm>
          <a:custGeom>
            <a:avLst/>
            <a:gdLst/>
            <a:ahLst/>
            <a:cxnLst/>
            <a:rect l="l" t="t" r="r" b="b"/>
            <a:pathLst>
              <a:path w="1771650" h="67944">
                <a:moveTo>
                  <a:pt x="0" y="67685"/>
                </a:moveTo>
                <a:lnTo>
                  <a:pt x="1771078" y="67685"/>
                </a:lnTo>
                <a:lnTo>
                  <a:pt x="1771078" y="0"/>
                </a:lnTo>
                <a:lnTo>
                  <a:pt x="0" y="0"/>
                </a:lnTo>
                <a:lnTo>
                  <a:pt x="0" y="67685"/>
                </a:lnTo>
                <a:close/>
              </a:path>
            </a:pathLst>
          </a:custGeom>
          <a:ln w="7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54741" y="2681683"/>
            <a:ext cx="1771650" cy="410845"/>
          </a:xfrm>
          <a:custGeom>
            <a:avLst/>
            <a:gdLst/>
            <a:ahLst/>
            <a:cxnLst/>
            <a:rect l="l" t="t" r="r" b="b"/>
            <a:pathLst>
              <a:path w="1771650" h="410844">
                <a:moveTo>
                  <a:pt x="0" y="0"/>
                </a:moveTo>
                <a:lnTo>
                  <a:pt x="1771078" y="0"/>
                </a:lnTo>
                <a:lnTo>
                  <a:pt x="1771078" y="410431"/>
                </a:lnTo>
                <a:lnTo>
                  <a:pt x="0" y="410431"/>
                </a:ln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54741" y="2681683"/>
            <a:ext cx="1771650" cy="410845"/>
          </a:xfrm>
          <a:custGeom>
            <a:avLst/>
            <a:gdLst/>
            <a:ahLst/>
            <a:cxnLst/>
            <a:rect l="l" t="t" r="r" b="b"/>
            <a:pathLst>
              <a:path w="1771650" h="410844">
                <a:moveTo>
                  <a:pt x="0" y="410431"/>
                </a:moveTo>
                <a:lnTo>
                  <a:pt x="1771078" y="410431"/>
                </a:lnTo>
                <a:lnTo>
                  <a:pt x="1771078" y="0"/>
                </a:lnTo>
                <a:lnTo>
                  <a:pt x="0" y="0"/>
                </a:lnTo>
                <a:lnTo>
                  <a:pt x="0" y="410431"/>
                </a:lnTo>
                <a:close/>
              </a:path>
            </a:pathLst>
          </a:custGeom>
          <a:ln w="7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803999" y="2743987"/>
            <a:ext cx="67627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spc="-25" dirty="0">
                <a:solidFill>
                  <a:srgbClr val="FFFFFF"/>
                </a:solidFill>
                <a:latin typeface="Calibri"/>
                <a:cs typeface="Calibri"/>
              </a:rPr>
              <a:t>Account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98123" y="1559118"/>
            <a:ext cx="1771650" cy="499745"/>
          </a:xfrm>
          <a:custGeom>
            <a:avLst/>
            <a:gdLst/>
            <a:ahLst/>
            <a:cxnLst/>
            <a:rect l="l" t="t" r="r" b="b"/>
            <a:pathLst>
              <a:path w="1771650" h="499744">
                <a:moveTo>
                  <a:pt x="0" y="0"/>
                </a:moveTo>
                <a:lnTo>
                  <a:pt x="1771078" y="0"/>
                </a:lnTo>
                <a:lnTo>
                  <a:pt x="1771078" y="499717"/>
                </a:lnTo>
                <a:lnTo>
                  <a:pt x="0" y="499717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98123" y="1559118"/>
            <a:ext cx="1771650" cy="499745"/>
          </a:xfrm>
          <a:custGeom>
            <a:avLst/>
            <a:gdLst/>
            <a:ahLst/>
            <a:cxnLst/>
            <a:rect l="l" t="t" r="r" b="b"/>
            <a:pathLst>
              <a:path w="1771650" h="499744">
                <a:moveTo>
                  <a:pt x="0" y="499717"/>
                </a:moveTo>
                <a:lnTo>
                  <a:pt x="1771078" y="499717"/>
                </a:lnTo>
                <a:lnTo>
                  <a:pt x="1771078" y="0"/>
                </a:lnTo>
                <a:lnTo>
                  <a:pt x="0" y="0"/>
                </a:lnTo>
                <a:lnTo>
                  <a:pt x="0" y="499717"/>
                </a:lnTo>
                <a:close/>
              </a:path>
            </a:pathLst>
          </a:custGeom>
          <a:ln w="7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98123" y="1148687"/>
            <a:ext cx="1771650" cy="410845"/>
          </a:xfrm>
          <a:custGeom>
            <a:avLst/>
            <a:gdLst/>
            <a:ahLst/>
            <a:cxnLst/>
            <a:rect l="l" t="t" r="r" b="b"/>
            <a:pathLst>
              <a:path w="1771650" h="410844">
                <a:moveTo>
                  <a:pt x="0" y="0"/>
                </a:moveTo>
                <a:lnTo>
                  <a:pt x="1771078" y="0"/>
                </a:lnTo>
                <a:lnTo>
                  <a:pt x="1771078" y="410431"/>
                </a:lnTo>
                <a:lnTo>
                  <a:pt x="0" y="410431"/>
                </a:ln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98123" y="1148687"/>
            <a:ext cx="1771650" cy="410845"/>
          </a:xfrm>
          <a:custGeom>
            <a:avLst/>
            <a:gdLst/>
            <a:ahLst/>
            <a:cxnLst/>
            <a:rect l="l" t="t" r="r" b="b"/>
            <a:pathLst>
              <a:path w="1771650" h="410844">
                <a:moveTo>
                  <a:pt x="0" y="410431"/>
                </a:moveTo>
                <a:lnTo>
                  <a:pt x="1771078" y="410431"/>
                </a:lnTo>
                <a:lnTo>
                  <a:pt x="1771078" y="0"/>
                </a:lnTo>
                <a:lnTo>
                  <a:pt x="0" y="0"/>
                </a:lnTo>
                <a:lnTo>
                  <a:pt x="0" y="410431"/>
                </a:lnTo>
                <a:close/>
              </a:path>
            </a:pathLst>
          </a:custGeom>
          <a:ln w="7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123791" y="1210703"/>
            <a:ext cx="72263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ill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00" spc="-7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620109" y="1592683"/>
            <a:ext cx="1727200" cy="0"/>
          </a:xfrm>
          <a:custGeom>
            <a:avLst/>
            <a:gdLst/>
            <a:ahLst/>
            <a:cxnLst/>
            <a:rect l="l" t="t" r="r" b="b"/>
            <a:pathLst>
              <a:path w="1727200">
                <a:moveTo>
                  <a:pt x="0" y="0"/>
                </a:moveTo>
                <a:lnTo>
                  <a:pt x="1726814" y="0"/>
                </a:lnTo>
              </a:path>
            </a:pathLst>
          </a:custGeom>
          <a:ln w="7508">
            <a:solidFill>
              <a:srgbClr val="5692C9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695953" y="1585600"/>
            <a:ext cx="1551305" cy="454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200"/>
              </a:lnSpc>
            </a:pPr>
            <a:r>
              <a:rPr sz="1400" spc="-10" dirty="0">
                <a:latin typeface="Calibri"/>
                <a:cs typeface="Calibri"/>
              </a:rPr>
              <a:t>SchedulePayment()  ImmediatePayment()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826906" y="1603679"/>
            <a:ext cx="1771650" cy="1078865"/>
          </a:xfrm>
          <a:custGeom>
            <a:avLst/>
            <a:gdLst/>
            <a:ahLst/>
            <a:cxnLst/>
            <a:rect l="l" t="t" r="r" b="b"/>
            <a:pathLst>
              <a:path w="1771650" h="1078864">
                <a:moveTo>
                  <a:pt x="1771067" y="0"/>
                </a:moveTo>
                <a:lnTo>
                  <a:pt x="0" y="0"/>
                </a:lnTo>
                <a:lnTo>
                  <a:pt x="0" y="1078460"/>
                </a:lnTo>
              </a:path>
            </a:pathLst>
          </a:custGeom>
          <a:ln w="74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97148" y="2591532"/>
            <a:ext cx="59690" cy="90805"/>
          </a:xfrm>
          <a:custGeom>
            <a:avLst/>
            <a:gdLst/>
            <a:ahLst/>
            <a:cxnLst/>
            <a:rect l="l" t="t" r="r" b="b"/>
            <a:pathLst>
              <a:path w="59689" h="90805">
                <a:moveTo>
                  <a:pt x="0" y="0"/>
                </a:moveTo>
                <a:lnTo>
                  <a:pt x="29754" y="90726"/>
                </a:lnTo>
                <a:lnTo>
                  <a:pt x="59508" y="0"/>
                </a:lnTo>
              </a:path>
            </a:pathLst>
          </a:custGeom>
          <a:ln w="71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69039" y="1603679"/>
            <a:ext cx="1771650" cy="1078865"/>
          </a:xfrm>
          <a:custGeom>
            <a:avLst/>
            <a:gdLst/>
            <a:ahLst/>
            <a:cxnLst/>
            <a:rect l="l" t="t" r="r" b="b"/>
            <a:pathLst>
              <a:path w="1771650" h="1078864">
                <a:moveTo>
                  <a:pt x="0" y="0"/>
                </a:moveTo>
                <a:lnTo>
                  <a:pt x="1771067" y="0"/>
                </a:lnTo>
                <a:lnTo>
                  <a:pt x="1771067" y="1078460"/>
                </a:lnTo>
              </a:path>
            </a:pathLst>
          </a:custGeom>
          <a:ln w="74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10383" y="2591532"/>
            <a:ext cx="59690" cy="90805"/>
          </a:xfrm>
          <a:custGeom>
            <a:avLst/>
            <a:gdLst/>
            <a:ahLst/>
            <a:cxnLst/>
            <a:rect l="l" t="t" r="r" b="b"/>
            <a:pathLst>
              <a:path w="59690" h="90805">
                <a:moveTo>
                  <a:pt x="0" y="0"/>
                </a:moveTo>
                <a:lnTo>
                  <a:pt x="29754" y="90726"/>
                </a:lnTo>
                <a:lnTo>
                  <a:pt x="59508" y="0"/>
                </a:lnTo>
              </a:path>
            </a:pathLst>
          </a:custGeom>
          <a:ln w="71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98123" y="3092114"/>
            <a:ext cx="1771650" cy="67945"/>
          </a:xfrm>
          <a:custGeom>
            <a:avLst/>
            <a:gdLst/>
            <a:ahLst/>
            <a:cxnLst/>
            <a:rect l="l" t="t" r="r" b="b"/>
            <a:pathLst>
              <a:path w="1771650" h="67944">
                <a:moveTo>
                  <a:pt x="0" y="0"/>
                </a:moveTo>
                <a:lnTo>
                  <a:pt x="1771078" y="0"/>
                </a:lnTo>
                <a:lnTo>
                  <a:pt x="1771078" y="67685"/>
                </a:lnTo>
                <a:lnTo>
                  <a:pt x="0" y="67685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98123" y="3092114"/>
            <a:ext cx="1771650" cy="67945"/>
          </a:xfrm>
          <a:custGeom>
            <a:avLst/>
            <a:gdLst/>
            <a:ahLst/>
            <a:cxnLst/>
            <a:rect l="l" t="t" r="r" b="b"/>
            <a:pathLst>
              <a:path w="1771650" h="67944">
                <a:moveTo>
                  <a:pt x="0" y="67685"/>
                </a:moveTo>
                <a:lnTo>
                  <a:pt x="1771078" y="67685"/>
                </a:lnTo>
                <a:lnTo>
                  <a:pt x="1771078" y="0"/>
                </a:lnTo>
                <a:lnTo>
                  <a:pt x="0" y="0"/>
                </a:lnTo>
                <a:lnTo>
                  <a:pt x="0" y="67685"/>
                </a:lnTo>
                <a:close/>
              </a:path>
            </a:pathLst>
          </a:custGeom>
          <a:ln w="7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98123" y="2681683"/>
            <a:ext cx="1771650" cy="410845"/>
          </a:xfrm>
          <a:custGeom>
            <a:avLst/>
            <a:gdLst/>
            <a:ahLst/>
            <a:cxnLst/>
            <a:rect l="l" t="t" r="r" b="b"/>
            <a:pathLst>
              <a:path w="1771650" h="410844">
                <a:moveTo>
                  <a:pt x="0" y="0"/>
                </a:moveTo>
                <a:lnTo>
                  <a:pt x="1771078" y="0"/>
                </a:lnTo>
                <a:lnTo>
                  <a:pt x="1771078" y="410431"/>
                </a:lnTo>
                <a:lnTo>
                  <a:pt x="0" y="410431"/>
                </a:ln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98123" y="2681683"/>
            <a:ext cx="1771650" cy="410845"/>
          </a:xfrm>
          <a:custGeom>
            <a:avLst/>
            <a:gdLst/>
            <a:ahLst/>
            <a:cxnLst/>
            <a:rect l="l" t="t" r="r" b="b"/>
            <a:pathLst>
              <a:path w="1771650" h="410844">
                <a:moveTo>
                  <a:pt x="0" y="410431"/>
                </a:moveTo>
                <a:lnTo>
                  <a:pt x="1771078" y="410431"/>
                </a:lnTo>
                <a:lnTo>
                  <a:pt x="1771078" y="0"/>
                </a:lnTo>
                <a:lnTo>
                  <a:pt x="0" y="0"/>
                </a:lnTo>
                <a:lnTo>
                  <a:pt x="0" y="410431"/>
                </a:lnTo>
                <a:close/>
              </a:path>
            </a:pathLst>
          </a:custGeom>
          <a:ln w="7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081462" y="2743987"/>
            <a:ext cx="80391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6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598123" y="4172196"/>
            <a:ext cx="1771650" cy="67945"/>
          </a:xfrm>
          <a:custGeom>
            <a:avLst/>
            <a:gdLst/>
            <a:ahLst/>
            <a:cxnLst/>
            <a:rect l="l" t="t" r="r" b="b"/>
            <a:pathLst>
              <a:path w="1771650" h="67945">
                <a:moveTo>
                  <a:pt x="0" y="0"/>
                </a:moveTo>
                <a:lnTo>
                  <a:pt x="1771078" y="0"/>
                </a:lnTo>
                <a:lnTo>
                  <a:pt x="1771078" y="67685"/>
                </a:lnTo>
                <a:lnTo>
                  <a:pt x="0" y="67685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98123" y="4172196"/>
            <a:ext cx="1771650" cy="67945"/>
          </a:xfrm>
          <a:custGeom>
            <a:avLst/>
            <a:gdLst/>
            <a:ahLst/>
            <a:cxnLst/>
            <a:rect l="l" t="t" r="r" b="b"/>
            <a:pathLst>
              <a:path w="1771650" h="67945">
                <a:moveTo>
                  <a:pt x="0" y="67685"/>
                </a:moveTo>
                <a:lnTo>
                  <a:pt x="1771078" y="67685"/>
                </a:lnTo>
                <a:lnTo>
                  <a:pt x="1771078" y="0"/>
                </a:lnTo>
                <a:lnTo>
                  <a:pt x="0" y="0"/>
                </a:lnTo>
                <a:lnTo>
                  <a:pt x="0" y="67685"/>
                </a:lnTo>
                <a:close/>
              </a:path>
            </a:pathLst>
          </a:custGeom>
          <a:ln w="7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98123" y="3762485"/>
            <a:ext cx="1771650" cy="410845"/>
          </a:xfrm>
          <a:custGeom>
            <a:avLst/>
            <a:gdLst/>
            <a:ahLst/>
            <a:cxnLst/>
            <a:rect l="l" t="t" r="r" b="b"/>
            <a:pathLst>
              <a:path w="1771650" h="410845">
                <a:moveTo>
                  <a:pt x="0" y="0"/>
                </a:moveTo>
                <a:lnTo>
                  <a:pt x="1771078" y="0"/>
                </a:lnTo>
                <a:lnTo>
                  <a:pt x="1771078" y="410431"/>
                </a:lnTo>
                <a:lnTo>
                  <a:pt x="0" y="410431"/>
                </a:ln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98123" y="3761764"/>
            <a:ext cx="1771650" cy="410845"/>
          </a:xfrm>
          <a:custGeom>
            <a:avLst/>
            <a:gdLst/>
            <a:ahLst/>
            <a:cxnLst/>
            <a:rect l="l" t="t" r="r" b="b"/>
            <a:pathLst>
              <a:path w="1771650" h="410845">
                <a:moveTo>
                  <a:pt x="0" y="410431"/>
                </a:moveTo>
                <a:lnTo>
                  <a:pt x="1771078" y="410431"/>
                </a:lnTo>
                <a:lnTo>
                  <a:pt x="1771078" y="0"/>
                </a:lnTo>
                <a:lnTo>
                  <a:pt x="0" y="0"/>
                </a:lnTo>
                <a:lnTo>
                  <a:pt x="0" y="410431"/>
                </a:lnTo>
                <a:close/>
              </a:path>
            </a:pathLst>
          </a:custGeom>
          <a:ln w="7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150258" y="3206000"/>
            <a:ext cx="664210" cy="885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878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Times New Roman"/>
              <a:cs typeface="Times New Roman"/>
            </a:endParaRPr>
          </a:p>
          <a:p>
            <a:pPr marL="39878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*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6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dd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483520" y="3316652"/>
            <a:ext cx="0" cy="445770"/>
          </a:xfrm>
          <a:custGeom>
            <a:avLst/>
            <a:gdLst/>
            <a:ahLst/>
            <a:cxnLst/>
            <a:rect l="l" t="t" r="r" b="b"/>
            <a:pathLst>
              <a:path h="445770">
                <a:moveTo>
                  <a:pt x="0" y="445400"/>
                </a:moveTo>
                <a:lnTo>
                  <a:pt x="0" y="0"/>
                </a:lnTo>
              </a:path>
            </a:pathLst>
          </a:custGeom>
          <a:ln w="70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43352" y="3150870"/>
            <a:ext cx="80645" cy="162560"/>
          </a:xfrm>
          <a:custGeom>
            <a:avLst/>
            <a:gdLst/>
            <a:ahLst/>
            <a:cxnLst/>
            <a:rect l="l" t="t" r="r" b="b"/>
            <a:pathLst>
              <a:path w="80645" h="162560">
                <a:moveTo>
                  <a:pt x="0" y="80646"/>
                </a:moveTo>
                <a:lnTo>
                  <a:pt x="40380" y="0"/>
                </a:lnTo>
                <a:lnTo>
                  <a:pt x="80052" y="80646"/>
                </a:lnTo>
                <a:lnTo>
                  <a:pt x="40380" y="162012"/>
                </a:lnTo>
                <a:lnTo>
                  <a:pt x="0" y="806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43281" y="3150366"/>
            <a:ext cx="80645" cy="163195"/>
          </a:xfrm>
          <a:custGeom>
            <a:avLst/>
            <a:gdLst/>
            <a:ahLst/>
            <a:cxnLst/>
            <a:rect l="l" t="t" r="r" b="b"/>
            <a:pathLst>
              <a:path w="80645" h="163195">
                <a:moveTo>
                  <a:pt x="0" y="81366"/>
                </a:moveTo>
                <a:lnTo>
                  <a:pt x="80052" y="81366"/>
                </a:lnTo>
              </a:path>
            </a:pathLst>
          </a:custGeom>
          <a:ln w="1627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40892" y="5391248"/>
            <a:ext cx="1770380" cy="261620"/>
          </a:xfrm>
          <a:custGeom>
            <a:avLst/>
            <a:gdLst/>
            <a:ahLst/>
            <a:cxnLst/>
            <a:rect l="l" t="t" r="r" b="b"/>
            <a:pathLst>
              <a:path w="1770379" h="261620">
                <a:moveTo>
                  <a:pt x="0" y="0"/>
                </a:moveTo>
                <a:lnTo>
                  <a:pt x="1770370" y="0"/>
                </a:lnTo>
                <a:lnTo>
                  <a:pt x="1770370" y="261379"/>
                </a:lnTo>
                <a:lnTo>
                  <a:pt x="0" y="26137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40892" y="5391248"/>
            <a:ext cx="1771650" cy="261620"/>
          </a:xfrm>
          <a:custGeom>
            <a:avLst/>
            <a:gdLst/>
            <a:ahLst/>
            <a:cxnLst/>
            <a:rect l="l" t="t" r="r" b="b"/>
            <a:pathLst>
              <a:path w="1771650" h="261620">
                <a:moveTo>
                  <a:pt x="0" y="261379"/>
                </a:moveTo>
                <a:lnTo>
                  <a:pt x="1771078" y="261379"/>
                </a:lnTo>
                <a:lnTo>
                  <a:pt x="1771078" y="0"/>
                </a:lnTo>
                <a:lnTo>
                  <a:pt x="0" y="0"/>
                </a:lnTo>
                <a:lnTo>
                  <a:pt x="0" y="261379"/>
                </a:lnTo>
                <a:close/>
              </a:path>
            </a:pathLst>
          </a:custGeom>
          <a:ln w="71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40892" y="4981537"/>
            <a:ext cx="1770380" cy="410845"/>
          </a:xfrm>
          <a:custGeom>
            <a:avLst/>
            <a:gdLst/>
            <a:ahLst/>
            <a:cxnLst/>
            <a:rect l="l" t="t" r="r" b="b"/>
            <a:pathLst>
              <a:path w="1770379" h="410845">
                <a:moveTo>
                  <a:pt x="0" y="0"/>
                </a:moveTo>
                <a:lnTo>
                  <a:pt x="1770370" y="0"/>
                </a:lnTo>
                <a:lnTo>
                  <a:pt x="1770370" y="410431"/>
                </a:lnTo>
                <a:lnTo>
                  <a:pt x="0" y="410431"/>
                </a:ln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40892" y="4980817"/>
            <a:ext cx="1771650" cy="410845"/>
          </a:xfrm>
          <a:custGeom>
            <a:avLst/>
            <a:gdLst/>
            <a:ahLst/>
            <a:cxnLst/>
            <a:rect l="l" t="t" r="r" b="b"/>
            <a:pathLst>
              <a:path w="1771650" h="410845">
                <a:moveTo>
                  <a:pt x="0" y="410431"/>
                </a:moveTo>
                <a:lnTo>
                  <a:pt x="1771078" y="410431"/>
                </a:lnTo>
                <a:lnTo>
                  <a:pt x="1771078" y="0"/>
                </a:lnTo>
                <a:lnTo>
                  <a:pt x="0" y="0"/>
                </a:lnTo>
                <a:lnTo>
                  <a:pt x="0" y="410431"/>
                </a:lnTo>
                <a:close/>
              </a:path>
            </a:pathLst>
          </a:custGeom>
          <a:ln w="7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225163" y="5043081"/>
            <a:ext cx="140398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CheckingAccount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138726" y="5398046"/>
            <a:ext cx="128016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5" dirty="0">
                <a:latin typeface="Calibri"/>
                <a:cs typeface="Calibri"/>
              </a:rPr>
              <a:t>m</a:t>
            </a:r>
            <a:r>
              <a:rPr sz="1400" spc="20" dirty="0">
                <a:latin typeface="Calibri"/>
                <a:cs typeface="Calibri"/>
              </a:rPr>
              <a:t>i</a:t>
            </a:r>
            <a:r>
              <a:rPr sz="1400" spc="-45" dirty="0">
                <a:latin typeface="Calibri"/>
                <a:cs typeface="Calibri"/>
              </a:rPr>
              <a:t>n</a:t>
            </a:r>
            <a:r>
              <a:rPr sz="1400" spc="20" dirty="0">
                <a:latin typeface="Calibri"/>
                <a:cs typeface="Calibri"/>
              </a:rPr>
              <a:t>i</a:t>
            </a:r>
            <a:r>
              <a:rPr sz="1400" spc="-15" dirty="0">
                <a:latin typeface="Calibri"/>
                <a:cs typeface="Calibri"/>
              </a:rPr>
              <a:t>m</a:t>
            </a:r>
            <a:r>
              <a:rPr sz="1400" spc="10" dirty="0">
                <a:latin typeface="Calibri"/>
                <a:cs typeface="Calibri"/>
              </a:rPr>
              <a:t>u</a:t>
            </a:r>
            <a:r>
              <a:rPr sz="1400" spc="-15" dirty="0">
                <a:latin typeface="Calibri"/>
                <a:cs typeface="Calibri"/>
              </a:rPr>
              <a:t>m</a:t>
            </a:r>
            <a:r>
              <a:rPr sz="1400" spc="-10" dirty="0">
                <a:latin typeface="Calibri"/>
                <a:cs typeface="Calibri"/>
              </a:rPr>
              <a:t>B</a:t>
            </a:r>
            <a:r>
              <a:rPr sz="1400" spc="-35" dirty="0">
                <a:latin typeface="Calibri"/>
                <a:cs typeface="Calibri"/>
              </a:rPr>
              <a:t>a</a:t>
            </a:r>
            <a:r>
              <a:rPr sz="1400" spc="20" dirty="0">
                <a:latin typeface="Calibri"/>
                <a:cs typeface="Calibri"/>
              </a:rPr>
              <a:t>l</a:t>
            </a:r>
            <a:r>
              <a:rPr sz="1400" spc="-35" dirty="0">
                <a:latin typeface="Calibri"/>
                <a:cs typeface="Calibri"/>
              </a:rPr>
              <a:t>a</a:t>
            </a:r>
            <a:r>
              <a:rPr sz="1400" spc="10" dirty="0">
                <a:latin typeface="Calibri"/>
                <a:cs typeface="Calibri"/>
              </a:rPr>
              <a:t>n</a:t>
            </a:r>
            <a:r>
              <a:rPr sz="1400" spc="-15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254741" y="5391248"/>
            <a:ext cx="1771650" cy="261620"/>
          </a:xfrm>
          <a:custGeom>
            <a:avLst/>
            <a:gdLst/>
            <a:ahLst/>
            <a:cxnLst/>
            <a:rect l="l" t="t" r="r" b="b"/>
            <a:pathLst>
              <a:path w="1771650" h="261620">
                <a:moveTo>
                  <a:pt x="0" y="0"/>
                </a:moveTo>
                <a:lnTo>
                  <a:pt x="1771078" y="0"/>
                </a:lnTo>
                <a:lnTo>
                  <a:pt x="1771078" y="261379"/>
                </a:lnTo>
                <a:lnTo>
                  <a:pt x="0" y="26137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54741" y="5391248"/>
            <a:ext cx="1771650" cy="261620"/>
          </a:xfrm>
          <a:custGeom>
            <a:avLst/>
            <a:gdLst/>
            <a:ahLst/>
            <a:cxnLst/>
            <a:rect l="l" t="t" r="r" b="b"/>
            <a:pathLst>
              <a:path w="1771650" h="261620">
                <a:moveTo>
                  <a:pt x="0" y="261379"/>
                </a:moveTo>
                <a:lnTo>
                  <a:pt x="1771078" y="261379"/>
                </a:lnTo>
                <a:lnTo>
                  <a:pt x="1771078" y="0"/>
                </a:lnTo>
                <a:lnTo>
                  <a:pt x="0" y="0"/>
                </a:lnTo>
                <a:lnTo>
                  <a:pt x="0" y="261379"/>
                </a:lnTo>
                <a:close/>
              </a:path>
            </a:pathLst>
          </a:custGeom>
          <a:ln w="71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254741" y="4981537"/>
            <a:ext cx="1771650" cy="410845"/>
          </a:xfrm>
          <a:custGeom>
            <a:avLst/>
            <a:gdLst/>
            <a:ahLst/>
            <a:cxnLst/>
            <a:rect l="l" t="t" r="r" b="b"/>
            <a:pathLst>
              <a:path w="1771650" h="410845">
                <a:moveTo>
                  <a:pt x="0" y="0"/>
                </a:moveTo>
                <a:lnTo>
                  <a:pt x="1771078" y="0"/>
                </a:lnTo>
                <a:lnTo>
                  <a:pt x="1771078" y="410431"/>
                </a:lnTo>
                <a:lnTo>
                  <a:pt x="0" y="410431"/>
                </a:ln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254741" y="4980817"/>
            <a:ext cx="1771650" cy="410845"/>
          </a:xfrm>
          <a:custGeom>
            <a:avLst/>
            <a:gdLst/>
            <a:ahLst/>
            <a:cxnLst/>
            <a:rect l="l" t="t" r="r" b="b"/>
            <a:pathLst>
              <a:path w="1771650" h="410845">
                <a:moveTo>
                  <a:pt x="0" y="410431"/>
                </a:moveTo>
                <a:lnTo>
                  <a:pt x="1771078" y="410431"/>
                </a:lnTo>
                <a:lnTo>
                  <a:pt x="1771078" y="0"/>
                </a:lnTo>
                <a:lnTo>
                  <a:pt x="0" y="0"/>
                </a:lnTo>
                <a:lnTo>
                  <a:pt x="0" y="410431"/>
                </a:lnTo>
                <a:close/>
              </a:path>
            </a:pathLst>
          </a:custGeom>
          <a:ln w="7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541668" y="5043081"/>
            <a:ext cx="119761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SavingAccount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352578" y="5398046"/>
            <a:ext cx="91059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interestRate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926290" y="3293441"/>
            <a:ext cx="2214245" cy="1687830"/>
          </a:xfrm>
          <a:custGeom>
            <a:avLst/>
            <a:gdLst/>
            <a:ahLst/>
            <a:cxnLst/>
            <a:rect l="l" t="t" r="r" b="b"/>
            <a:pathLst>
              <a:path w="2214245" h="1687829">
                <a:moveTo>
                  <a:pt x="0" y="1687807"/>
                </a:moveTo>
                <a:lnTo>
                  <a:pt x="0" y="1278816"/>
                </a:lnTo>
                <a:lnTo>
                  <a:pt x="2213848" y="1278816"/>
                </a:lnTo>
                <a:lnTo>
                  <a:pt x="2213848" y="0"/>
                </a:lnTo>
              </a:path>
            </a:pathLst>
          </a:custGeom>
          <a:ln w="7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096144" y="3159583"/>
            <a:ext cx="88265" cy="133985"/>
          </a:xfrm>
          <a:custGeom>
            <a:avLst/>
            <a:gdLst/>
            <a:ahLst/>
            <a:cxnLst/>
            <a:rect l="l" t="t" r="r" b="b"/>
            <a:pathLst>
              <a:path w="88265" h="133985">
                <a:moveTo>
                  <a:pt x="87845" y="133930"/>
                </a:moveTo>
                <a:lnTo>
                  <a:pt x="43922" y="0"/>
                </a:lnTo>
                <a:lnTo>
                  <a:pt x="0" y="133930"/>
                </a:lnTo>
                <a:lnTo>
                  <a:pt x="87845" y="133930"/>
                </a:lnTo>
                <a:close/>
              </a:path>
            </a:pathLst>
          </a:custGeom>
          <a:ln w="71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140138" y="3293441"/>
            <a:ext cx="0" cy="1687830"/>
          </a:xfrm>
          <a:custGeom>
            <a:avLst/>
            <a:gdLst/>
            <a:ahLst/>
            <a:cxnLst/>
            <a:rect l="l" t="t" r="r" b="b"/>
            <a:pathLst>
              <a:path h="1687829">
                <a:moveTo>
                  <a:pt x="0" y="1687807"/>
                </a:moveTo>
                <a:lnTo>
                  <a:pt x="0" y="0"/>
                </a:lnTo>
              </a:path>
            </a:pathLst>
          </a:custGeom>
          <a:ln w="70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096144" y="3159583"/>
            <a:ext cx="88265" cy="133985"/>
          </a:xfrm>
          <a:custGeom>
            <a:avLst/>
            <a:gdLst/>
            <a:ahLst/>
            <a:cxnLst/>
            <a:rect l="l" t="t" r="r" b="b"/>
            <a:pathLst>
              <a:path w="88265" h="133985">
                <a:moveTo>
                  <a:pt x="87845" y="133930"/>
                </a:moveTo>
                <a:lnTo>
                  <a:pt x="43922" y="0"/>
                </a:lnTo>
                <a:lnTo>
                  <a:pt x="0" y="133930"/>
                </a:lnTo>
                <a:lnTo>
                  <a:pt x="87845" y="133930"/>
                </a:lnTo>
                <a:close/>
              </a:path>
            </a:pathLst>
          </a:custGeom>
          <a:ln w="71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436492" y="2958172"/>
            <a:ext cx="96520" cy="18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778696" y="2958172"/>
            <a:ext cx="95250" cy="18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*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712087" y="2920957"/>
            <a:ext cx="695325" cy="0"/>
          </a:xfrm>
          <a:custGeom>
            <a:avLst/>
            <a:gdLst/>
            <a:ahLst/>
            <a:cxnLst/>
            <a:rect l="l" t="t" r="r" b="b"/>
            <a:pathLst>
              <a:path w="695325">
                <a:moveTo>
                  <a:pt x="694971" y="0"/>
                </a:moveTo>
                <a:lnTo>
                  <a:pt x="0" y="0"/>
                </a:lnTo>
              </a:path>
            </a:pathLst>
          </a:custGeom>
          <a:ln w="7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400470" y="2870553"/>
            <a:ext cx="198120" cy="100965"/>
          </a:xfrm>
          <a:custGeom>
            <a:avLst/>
            <a:gdLst/>
            <a:ahLst/>
            <a:cxnLst/>
            <a:rect l="l" t="t" r="r" b="b"/>
            <a:pathLst>
              <a:path w="198120" h="100964">
                <a:moveTo>
                  <a:pt x="0" y="50403"/>
                </a:moveTo>
                <a:lnTo>
                  <a:pt x="197652" y="50403"/>
                </a:lnTo>
              </a:path>
            </a:pathLst>
          </a:custGeom>
          <a:ln w="1008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5435307" y="2688297"/>
            <a:ext cx="95250" cy="18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*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094310" y="2688297"/>
            <a:ext cx="95250" cy="18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*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133598" y="2920957"/>
            <a:ext cx="121285" cy="0"/>
          </a:xfrm>
          <a:custGeom>
            <a:avLst/>
            <a:gdLst/>
            <a:ahLst/>
            <a:cxnLst/>
            <a:rect l="l" t="t" r="r" b="b"/>
            <a:pathLst>
              <a:path w="121285">
                <a:moveTo>
                  <a:pt x="0" y="0"/>
                </a:moveTo>
                <a:lnTo>
                  <a:pt x="120999" y="0"/>
                </a:lnTo>
              </a:path>
            </a:pathLst>
          </a:custGeom>
          <a:ln w="7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369059" y="2920957"/>
            <a:ext cx="121285" cy="0"/>
          </a:xfrm>
          <a:custGeom>
            <a:avLst/>
            <a:gdLst/>
            <a:ahLst/>
            <a:cxnLst/>
            <a:rect l="l" t="t" r="r" b="b"/>
            <a:pathLst>
              <a:path w="121285">
                <a:moveTo>
                  <a:pt x="0" y="0"/>
                </a:moveTo>
                <a:lnTo>
                  <a:pt x="121283" y="0"/>
                </a:lnTo>
              </a:path>
            </a:pathLst>
          </a:custGeom>
          <a:ln w="7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5499569" y="2855683"/>
            <a:ext cx="649605" cy="132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5" dirty="0">
                <a:latin typeface="Calibri"/>
                <a:cs typeface="Calibri"/>
              </a:rPr>
              <a:t>Account</a:t>
            </a:r>
            <a:r>
              <a:rPr sz="750" spc="-30" dirty="0">
                <a:latin typeface="Calibri"/>
                <a:cs typeface="Calibri"/>
              </a:rPr>
              <a:t> </a:t>
            </a:r>
            <a:r>
              <a:rPr sz="750" spc="5" dirty="0">
                <a:latin typeface="Calibri"/>
                <a:cs typeface="Calibri"/>
              </a:rPr>
              <a:t>Holder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316962" y="1422092"/>
            <a:ext cx="885825" cy="675005"/>
          </a:xfrm>
          <a:custGeom>
            <a:avLst/>
            <a:gdLst/>
            <a:ahLst/>
            <a:cxnLst/>
            <a:rect l="l" t="t" r="r" b="b"/>
            <a:pathLst>
              <a:path w="885825" h="675005">
                <a:moveTo>
                  <a:pt x="885539" y="674691"/>
                </a:moveTo>
                <a:lnTo>
                  <a:pt x="0" y="674691"/>
                </a:lnTo>
                <a:lnTo>
                  <a:pt x="0" y="0"/>
                </a:lnTo>
                <a:lnTo>
                  <a:pt x="796985" y="0"/>
                </a:lnTo>
                <a:lnTo>
                  <a:pt x="885539" y="90006"/>
                </a:lnTo>
                <a:lnTo>
                  <a:pt x="885539" y="6746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267655" y="2097071"/>
            <a:ext cx="50165" cy="584835"/>
          </a:xfrm>
          <a:custGeom>
            <a:avLst/>
            <a:gdLst/>
            <a:ahLst/>
            <a:cxnLst/>
            <a:rect l="l" t="t" r="r" b="b"/>
            <a:pathLst>
              <a:path w="50165" h="584835">
                <a:moveTo>
                  <a:pt x="49590" y="0"/>
                </a:moveTo>
                <a:lnTo>
                  <a:pt x="0" y="584684"/>
                </a:lnTo>
              </a:path>
            </a:pathLst>
          </a:custGeom>
          <a:ln w="70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317246" y="1422380"/>
            <a:ext cx="885825" cy="675005"/>
          </a:xfrm>
          <a:custGeom>
            <a:avLst/>
            <a:gdLst/>
            <a:ahLst/>
            <a:cxnLst/>
            <a:rect l="l" t="t" r="r" b="b"/>
            <a:pathLst>
              <a:path w="885825" h="675005">
                <a:moveTo>
                  <a:pt x="0" y="674691"/>
                </a:moveTo>
                <a:lnTo>
                  <a:pt x="885539" y="674691"/>
                </a:lnTo>
                <a:lnTo>
                  <a:pt x="885539" y="90006"/>
                </a:lnTo>
                <a:lnTo>
                  <a:pt x="796985" y="0"/>
                </a:lnTo>
                <a:lnTo>
                  <a:pt x="0" y="0"/>
                </a:lnTo>
                <a:lnTo>
                  <a:pt x="0" y="674691"/>
                </a:lnTo>
                <a:close/>
              </a:path>
            </a:pathLst>
          </a:custGeom>
          <a:ln w="7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7397000" y="1458912"/>
            <a:ext cx="728980" cy="595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2540" algn="ctr">
              <a:lnSpc>
                <a:spcPct val="100000"/>
              </a:lnSpc>
            </a:pPr>
            <a:r>
              <a:rPr sz="950" spc="-15" dirty="0">
                <a:latin typeface="Calibri"/>
                <a:cs typeface="Calibri"/>
              </a:rPr>
              <a:t>&lt;&lt;Future&gt;&gt;  Allow</a:t>
            </a:r>
            <a:r>
              <a:rPr sz="950" spc="-80" dirty="0">
                <a:latin typeface="Calibri"/>
                <a:cs typeface="Calibri"/>
              </a:rPr>
              <a:t> </a:t>
            </a:r>
            <a:r>
              <a:rPr sz="950" spc="-10" dirty="0">
                <a:latin typeface="Calibri"/>
                <a:cs typeface="Calibri"/>
              </a:rPr>
              <a:t>Multiple  </a:t>
            </a:r>
            <a:r>
              <a:rPr sz="950" spc="-15" dirty="0">
                <a:latin typeface="Calibri"/>
                <a:cs typeface="Calibri"/>
              </a:rPr>
              <a:t>Accounts </a:t>
            </a:r>
            <a:r>
              <a:rPr sz="950" dirty="0">
                <a:latin typeface="Calibri"/>
                <a:cs typeface="Calibri"/>
              </a:rPr>
              <a:t>for</a:t>
            </a:r>
            <a:r>
              <a:rPr sz="950" spc="-85" dirty="0">
                <a:latin typeface="Calibri"/>
                <a:cs typeface="Calibri"/>
              </a:rPr>
              <a:t> </a:t>
            </a:r>
            <a:r>
              <a:rPr sz="950" spc="-10" dirty="0">
                <a:latin typeface="Calibri"/>
                <a:cs typeface="Calibri"/>
              </a:rPr>
              <a:t>a  </a:t>
            </a:r>
            <a:r>
              <a:rPr sz="950" spc="-20" dirty="0">
                <a:latin typeface="Calibri"/>
                <a:cs typeface="Calibri"/>
              </a:rPr>
              <a:t>Payment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8114018" y="1422236"/>
            <a:ext cx="88900" cy="90170"/>
          </a:xfrm>
          <a:custGeom>
            <a:avLst/>
            <a:gdLst/>
            <a:ahLst/>
            <a:cxnLst/>
            <a:rect l="l" t="t" r="r" b="b"/>
            <a:pathLst>
              <a:path w="88900" h="90169">
                <a:moveTo>
                  <a:pt x="88553" y="90006"/>
                </a:moveTo>
                <a:lnTo>
                  <a:pt x="0" y="90006"/>
                </a:lnTo>
                <a:lnTo>
                  <a:pt x="0" y="0"/>
                </a:lnTo>
                <a:lnTo>
                  <a:pt x="88553" y="900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105730" y="1422020"/>
            <a:ext cx="97155" cy="99060"/>
          </a:xfrm>
          <a:custGeom>
            <a:avLst/>
            <a:gdLst/>
            <a:ahLst/>
            <a:cxnLst/>
            <a:rect l="l" t="t" r="r" b="b"/>
            <a:pathLst>
              <a:path w="97154" h="99059">
                <a:moveTo>
                  <a:pt x="8501" y="90006"/>
                </a:moveTo>
                <a:lnTo>
                  <a:pt x="97055" y="90006"/>
                </a:lnTo>
                <a:lnTo>
                  <a:pt x="97055" y="98647"/>
                </a:lnTo>
                <a:lnTo>
                  <a:pt x="97055" y="90006"/>
                </a:lnTo>
                <a:lnTo>
                  <a:pt x="8501" y="0"/>
                </a:lnTo>
                <a:lnTo>
                  <a:pt x="0" y="0"/>
                </a:lnTo>
                <a:lnTo>
                  <a:pt x="8501" y="0"/>
                </a:lnTo>
                <a:lnTo>
                  <a:pt x="8501" y="90006"/>
                </a:lnTo>
                <a:close/>
              </a:path>
            </a:pathLst>
          </a:custGeom>
          <a:ln w="71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>
              <a:lnSpc>
                <a:spcPct val="100000"/>
              </a:lnSpc>
            </a:pPr>
            <a:r>
              <a:rPr spc="125" dirty="0"/>
              <a:t>Common</a:t>
            </a:r>
            <a:r>
              <a:rPr spc="-50" dirty="0"/>
              <a:t> </a:t>
            </a:r>
            <a:r>
              <a:rPr spc="80" dirty="0"/>
              <a:t>Users</a:t>
            </a:r>
            <a:r>
              <a:rPr spc="-80" dirty="0"/>
              <a:t> </a:t>
            </a:r>
            <a:r>
              <a:rPr spc="80" dirty="0"/>
              <a:t>of</a:t>
            </a:r>
            <a:r>
              <a:rPr spc="-85" dirty="0"/>
              <a:t> </a:t>
            </a:r>
            <a:r>
              <a:rPr spc="75" dirty="0"/>
              <a:t>UML</a:t>
            </a:r>
            <a:r>
              <a:rPr spc="-70" dirty="0"/>
              <a:t> </a:t>
            </a:r>
            <a:r>
              <a:rPr spc="125" dirty="0"/>
              <a:t>Diagrams</a:t>
            </a:r>
          </a:p>
        </p:txBody>
      </p:sp>
      <p:sp>
        <p:nvSpPr>
          <p:cNvPr id="3" name="object 3"/>
          <p:cNvSpPr/>
          <p:nvPr/>
        </p:nvSpPr>
        <p:spPr>
          <a:xfrm>
            <a:off x="3806181" y="1438667"/>
            <a:ext cx="1645161" cy="16633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48862" y="3155162"/>
            <a:ext cx="166116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5" dirty="0">
                <a:solidFill>
                  <a:srgbClr val="002060"/>
                </a:solidFill>
                <a:latin typeface="Calibri"/>
                <a:cs typeface="Calibri"/>
              </a:rPr>
              <a:t>Business</a:t>
            </a:r>
            <a:r>
              <a:rPr sz="1800" b="1" spc="-18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30" dirty="0">
                <a:solidFill>
                  <a:srgbClr val="002060"/>
                </a:solidFill>
                <a:latin typeface="Calibri"/>
                <a:cs typeface="Calibri"/>
              </a:rPr>
              <a:t>Analyst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7981" y="1381845"/>
            <a:ext cx="1755915" cy="1786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3633" y="3221532"/>
            <a:ext cx="140589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5" dirty="0">
                <a:solidFill>
                  <a:srgbClr val="002060"/>
                </a:solidFill>
                <a:latin typeface="Calibri"/>
                <a:cs typeface="Calibri"/>
              </a:rPr>
              <a:t>Product</a:t>
            </a:r>
            <a:r>
              <a:rPr sz="1800" b="1" spc="-17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95" dirty="0">
                <a:solidFill>
                  <a:srgbClr val="002060"/>
                </a:solidFill>
                <a:latin typeface="Calibri"/>
                <a:cs typeface="Calibri"/>
              </a:rPr>
              <a:t>Owner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39544" y="3981419"/>
            <a:ext cx="1314139" cy="17853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62514" y="5824203"/>
            <a:ext cx="174371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Calibri"/>
                <a:cs typeface="Calibri"/>
              </a:rPr>
              <a:t>Quality</a:t>
            </a:r>
            <a:r>
              <a:rPr sz="1800" b="1" spc="-140" dirty="0">
                <a:latin typeface="Calibri"/>
                <a:cs typeface="Calibri"/>
              </a:rPr>
              <a:t> </a:t>
            </a:r>
            <a:r>
              <a:rPr sz="1800" b="1" spc="15" dirty="0">
                <a:latin typeface="Calibri"/>
                <a:cs typeface="Calibri"/>
              </a:rPr>
              <a:t>Assurance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00084" y="1368975"/>
            <a:ext cx="1357177" cy="18100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46531" y="3230181"/>
            <a:ext cx="832485" cy="574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spc="30" dirty="0">
                <a:solidFill>
                  <a:srgbClr val="002060"/>
                </a:solidFill>
                <a:latin typeface="Calibri"/>
                <a:cs typeface="Calibri"/>
              </a:rPr>
              <a:t>A</a:t>
            </a:r>
            <a:r>
              <a:rPr sz="1800" b="1" spc="20" dirty="0">
                <a:solidFill>
                  <a:srgbClr val="002060"/>
                </a:solidFill>
                <a:latin typeface="Calibri"/>
                <a:cs typeface="Calibri"/>
              </a:rPr>
              <a:t>r</a:t>
            </a:r>
            <a:r>
              <a:rPr sz="1800" b="1" spc="65" dirty="0">
                <a:solidFill>
                  <a:srgbClr val="002060"/>
                </a:solidFill>
                <a:latin typeface="Calibri"/>
                <a:cs typeface="Calibri"/>
              </a:rPr>
              <a:t>c</a:t>
            </a:r>
            <a:r>
              <a:rPr sz="1800" b="1" spc="-114" dirty="0">
                <a:solidFill>
                  <a:srgbClr val="002060"/>
                </a:solidFill>
                <a:latin typeface="Calibri"/>
                <a:cs typeface="Calibri"/>
              </a:rPr>
              <a:t>h</a:t>
            </a:r>
            <a:r>
              <a:rPr sz="1800" b="1" spc="-60" dirty="0">
                <a:solidFill>
                  <a:srgbClr val="002060"/>
                </a:solidFill>
                <a:latin typeface="Calibri"/>
                <a:cs typeface="Calibri"/>
              </a:rPr>
              <a:t>i</a:t>
            </a:r>
            <a:r>
              <a:rPr sz="1800" b="1" spc="200" dirty="0">
                <a:solidFill>
                  <a:srgbClr val="002060"/>
                </a:solidFill>
                <a:latin typeface="Calibri"/>
                <a:cs typeface="Calibri"/>
              </a:rPr>
              <a:t>t</a:t>
            </a:r>
            <a:r>
              <a:rPr sz="1800" b="1" spc="-70" dirty="0">
                <a:solidFill>
                  <a:srgbClr val="002060"/>
                </a:solidFill>
                <a:latin typeface="Calibri"/>
                <a:cs typeface="Calibri"/>
              </a:rPr>
              <a:t>e</a:t>
            </a:r>
            <a:r>
              <a:rPr sz="1800" b="1" spc="55" dirty="0">
                <a:solidFill>
                  <a:srgbClr val="002060"/>
                </a:solidFill>
                <a:latin typeface="Calibri"/>
                <a:cs typeface="Calibri"/>
              </a:rPr>
              <a:t>c  </a:t>
            </a:r>
            <a:r>
              <a:rPr sz="1800" b="1" spc="220" dirty="0">
                <a:solidFill>
                  <a:srgbClr val="00206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32078" y="4267665"/>
            <a:ext cx="1812056" cy="12415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48241" y="5536987"/>
            <a:ext cx="107124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Calibri"/>
                <a:cs typeface="Calibri"/>
              </a:rPr>
              <a:t>Operations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30453" y="5819994"/>
            <a:ext cx="93408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70" dirty="0">
                <a:solidFill>
                  <a:srgbClr val="002060"/>
                </a:solidFill>
                <a:latin typeface="Calibri"/>
                <a:cs typeface="Calibri"/>
              </a:rPr>
              <a:t>Developer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705598" y="3973069"/>
            <a:ext cx="1599958" cy="18083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5300" y="1019555"/>
            <a:ext cx="2404868" cy="28559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3305" y="1067561"/>
            <a:ext cx="2247900" cy="2699385"/>
          </a:xfrm>
          <a:custGeom>
            <a:avLst/>
            <a:gdLst/>
            <a:ahLst/>
            <a:cxnLst/>
            <a:rect l="l" t="t" r="r" b="b"/>
            <a:pathLst>
              <a:path w="2247900" h="2699385">
                <a:moveTo>
                  <a:pt x="0" y="0"/>
                </a:moveTo>
                <a:lnTo>
                  <a:pt x="2247900" y="0"/>
                </a:lnTo>
                <a:lnTo>
                  <a:pt x="2247900" y="2699004"/>
                </a:lnTo>
                <a:lnTo>
                  <a:pt x="0" y="2699004"/>
                </a:lnTo>
                <a:lnTo>
                  <a:pt x="0" y="0"/>
                </a:lnTo>
                <a:close/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21379" y="1019555"/>
            <a:ext cx="2403335" cy="28559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69385" y="1067561"/>
            <a:ext cx="2246630" cy="2699385"/>
          </a:xfrm>
          <a:custGeom>
            <a:avLst/>
            <a:gdLst/>
            <a:ahLst/>
            <a:cxnLst/>
            <a:rect l="l" t="t" r="r" b="b"/>
            <a:pathLst>
              <a:path w="2246629" h="2699385">
                <a:moveTo>
                  <a:pt x="0" y="0"/>
                </a:moveTo>
                <a:lnTo>
                  <a:pt x="2246376" y="0"/>
                </a:lnTo>
                <a:lnTo>
                  <a:pt x="2246376" y="2699004"/>
                </a:lnTo>
                <a:lnTo>
                  <a:pt x="0" y="2699004"/>
                </a:lnTo>
                <a:lnTo>
                  <a:pt x="0" y="0"/>
                </a:lnTo>
                <a:close/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98691" y="1039367"/>
            <a:ext cx="2404859" cy="28559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46697" y="1087374"/>
            <a:ext cx="2247900" cy="2699385"/>
          </a:xfrm>
          <a:custGeom>
            <a:avLst/>
            <a:gdLst/>
            <a:ahLst/>
            <a:cxnLst/>
            <a:rect l="l" t="t" r="r" b="b"/>
            <a:pathLst>
              <a:path w="2247900" h="2699385">
                <a:moveTo>
                  <a:pt x="0" y="0"/>
                </a:moveTo>
                <a:lnTo>
                  <a:pt x="2247900" y="0"/>
                </a:lnTo>
                <a:lnTo>
                  <a:pt x="2247900" y="2699004"/>
                </a:lnTo>
                <a:lnTo>
                  <a:pt x="0" y="2699004"/>
                </a:lnTo>
                <a:lnTo>
                  <a:pt x="0" y="0"/>
                </a:lnTo>
                <a:close/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5296" y="3718556"/>
            <a:ext cx="2404872" cy="28559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3305" y="3766565"/>
            <a:ext cx="2247900" cy="2699385"/>
          </a:xfrm>
          <a:custGeom>
            <a:avLst/>
            <a:gdLst/>
            <a:ahLst/>
            <a:cxnLst/>
            <a:rect l="l" t="t" r="r" b="b"/>
            <a:pathLst>
              <a:path w="2247900" h="2699385">
                <a:moveTo>
                  <a:pt x="0" y="0"/>
                </a:moveTo>
                <a:lnTo>
                  <a:pt x="2247900" y="0"/>
                </a:lnTo>
                <a:lnTo>
                  <a:pt x="2247900" y="2699004"/>
                </a:lnTo>
                <a:lnTo>
                  <a:pt x="0" y="2699004"/>
                </a:lnTo>
                <a:lnTo>
                  <a:pt x="0" y="0"/>
                </a:lnTo>
                <a:close/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21379" y="3726179"/>
            <a:ext cx="2403335" cy="285749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69385" y="3774185"/>
            <a:ext cx="2246630" cy="2700655"/>
          </a:xfrm>
          <a:custGeom>
            <a:avLst/>
            <a:gdLst/>
            <a:ahLst/>
            <a:cxnLst/>
            <a:rect l="l" t="t" r="r" b="b"/>
            <a:pathLst>
              <a:path w="2246629" h="2700654">
                <a:moveTo>
                  <a:pt x="0" y="0"/>
                </a:moveTo>
                <a:lnTo>
                  <a:pt x="2246376" y="0"/>
                </a:lnTo>
                <a:lnTo>
                  <a:pt x="2246376" y="2700528"/>
                </a:lnTo>
                <a:lnTo>
                  <a:pt x="0" y="2700528"/>
                </a:lnTo>
                <a:lnTo>
                  <a:pt x="0" y="0"/>
                </a:lnTo>
                <a:close/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98691" y="3767328"/>
            <a:ext cx="2404859" cy="28559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46697" y="3815334"/>
            <a:ext cx="2247900" cy="2699385"/>
          </a:xfrm>
          <a:custGeom>
            <a:avLst/>
            <a:gdLst/>
            <a:ahLst/>
            <a:cxnLst/>
            <a:rect l="l" t="t" r="r" b="b"/>
            <a:pathLst>
              <a:path w="2247900" h="2699384">
                <a:moveTo>
                  <a:pt x="0" y="0"/>
                </a:moveTo>
                <a:lnTo>
                  <a:pt x="2247900" y="0"/>
                </a:lnTo>
                <a:lnTo>
                  <a:pt x="2247900" y="2699004"/>
                </a:lnTo>
                <a:lnTo>
                  <a:pt x="0" y="2699004"/>
                </a:lnTo>
                <a:lnTo>
                  <a:pt x="0" y="0"/>
                </a:lnTo>
                <a:close/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005">
              <a:lnSpc>
                <a:spcPct val="100000"/>
              </a:lnSpc>
            </a:pPr>
            <a:r>
              <a:rPr spc="114" dirty="0"/>
              <a:t>Component</a:t>
            </a:r>
            <a:r>
              <a:rPr spc="-110" dirty="0"/>
              <a:t> </a:t>
            </a:r>
            <a:r>
              <a:rPr spc="130" dirty="0"/>
              <a:t>Diagram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05635"/>
            <a:ext cx="3053715" cy="684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30" dirty="0">
                <a:latin typeface="Calibri"/>
                <a:cs typeface="Calibri"/>
              </a:rPr>
              <a:t>Identify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Interfaces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40" dirty="0">
                <a:latin typeface="Calibri"/>
                <a:cs typeface="Calibri"/>
              </a:rPr>
              <a:t>Define </a:t>
            </a:r>
            <a:r>
              <a:rPr sz="2000" b="1" spc="35" dirty="0">
                <a:latin typeface="Calibri"/>
                <a:cs typeface="Calibri"/>
              </a:rPr>
              <a:t>replaceable</a:t>
            </a:r>
            <a:r>
              <a:rPr sz="2000" b="1" spc="-145" dirty="0">
                <a:latin typeface="Calibri"/>
                <a:cs typeface="Calibri"/>
              </a:rPr>
              <a:t> </a:t>
            </a:r>
            <a:r>
              <a:rPr sz="2000" b="1" spc="30" dirty="0">
                <a:latin typeface="Calibri"/>
                <a:cs typeface="Calibri"/>
              </a:rPr>
              <a:t>parts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59912" y="1387624"/>
            <a:ext cx="4819650" cy="3285490"/>
          </a:xfrm>
          <a:custGeom>
            <a:avLst/>
            <a:gdLst/>
            <a:ahLst/>
            <a:cxnLst/>
            <a:rect l="l" t="t" r="r" b="b"/>
            <a:pathLst>
              <a:path w="4819650" h="3285490">
                <a:moveTo>
                  <a:pt x="0" y="3284884"/>
                </a:moveTo>
                <a:lnTo>
                  <a:pt x="4819519" y="3284884"/>
                </a:lnTo>
                <a:lnTo>
                  <a:pt x="4819519" y="0"/>
                </a:lnTo>
                <a:lnTo>
                  <a:pt x="0" y="0"/>
                </a:lnTo>
                <a:lnTo>
                  <a:pt x="0" y="3284884"/>
                </a:lnTo>
                <a:close/>
              </a:path>
            </a:pathLst>
          </a:custGeom>
          <a:ln w="80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88583" y="2101564"/>
            <a:ext cx="1710689" cy="819150"/>
          </a:xfrm>
          <a:custGeom>
            <a:avLst/>
            <a:gdLst/>
            <a:ahLst/>
            <a:cxnLst/>
            <a:rect l="l" t="t" r="r" b="b"/>
            <a:pathLst>
              <a:path w="1710689" h="819150">
                <a:moveTo>
                  <a:pt x="0" y="818847"/>
                </a:moveTo>
                <a:lnTo>
                  <a:pt x="1710483" y="818847"/>
                </a:lnTo>
                <a:lnTo>
                  <a:pt x="1710483" y="0"/>
                </a:lnTo>
                <a:lnTo>
                  <a:pt x="0" y="0"/>
                </a:lnTo>
                <a:lnTo>
                  <a:pt x="0" y="818847"/>
                </a:lnTo>
                <a:close/>
              </a:path>
            </a:pathLst>
          </a:custGeom>
          <a:ln w="80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35256" y="3383238"/>
            <a:ext cx="1494790" cy="819150"/>
          </a:xfrm>
          <a:custGeom>
            <a:avLst/>
            <a:gdLst/>
            <a:ahLst/>
            <a:cxnLst/>
            <a:rect l="l" t="t" r="r" b="b"/>
            <a:pathLst>
              <a:path w="1494790" h="819150">
                <a:moveTo>
                  <a:pt x="0" y="818847"/>
                </a:moveTo>
                <a:lnTo>
                  <a:pt x="1494279" y="818847"/>
                </a:lnTo>
                <a:lnTo>
                  <a:pt x="1494279" y="0"/>
                </a:lnTo>
                <a:lnTo>
                  <a:pt x="0" y="0"/>
                </a:lnTo>
                <a:lnTo>
                  <a:pt x="0" y="818847"/>
                </a:lnTo>
                <a:close/>
              </a:path>
            </a:pathLst>
          </a:custGeom>
          <a:ln w="80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7455" y="3397479"/>
            <a:ext cx="1710689" cy="840740"/>
          </a:xfrm>
          <a:custGeom>
            <a:avLst/>
            <a:gdLst/>
            <a:ahLst/>
            <a:cxnLst/>
            <a:rect l="l" t="t" r="r" b="b"/>
            <a:pathLst>
              <a:path w="1710689" h="840739">
                <a:moveTo>
                  <a:pt x="0" y="840208"/>
                </a:moveTo>
                <a:lnTo>
                  <a:pt x="1710483" y="840208"/>
                </a:lnTo>
                <a:lnTo>
                  <a:pt x="1710483" y="0"/>
                </a:lnTo>
                <a:lnTo>
                  <a:pt x="0" y="0"/>
                </a:lnTo>
                <a:lnTo>
                  <a:pt x="0" y="840208"/>
                </a:lnTo>
                <a:close/>
              </a:path>
            </a:pathLst>
          </a:custGeom>
          <a:ln w="80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59328" y="3824562"/>
            <a:ext cx="178435" cy="186690"/>
          </a:xfrm>
          <a:custGeom>
            <a:avLst/>
            <a:gdLst/>
            <a:ahLst/>
            <a:cxnLst/>
            <a:rect l="l" t="t" r="r" b="b"/>
            <a:pathLst>
              <a:path w="178434" h="186689">
                <a:moveTo>
                  <a:pt x="0" y="93040"/>
                </a:moveTo>
                <a:lnTo>
                  <a:pt x="6975" y="129205"/>
                </a:lnTo>
                <a:lnTo>
                  <a:pt x="26033" y="158785"/>
                </a:lnTo>
                <a:lnTo>
                  <a:pt x="54371" y="178752"/>
                </a:lnTo>
                <a:lnTo>
                  <a:pt x="89189" y="186080"/>
                </a:lnTo>
                <a:lnTo>
                  <a:pt x="123737" y="178752"/>
                </a:lnTo>
                <a:lnTo>
                  <a:pt x="151937" y="158785"/>
                </a:lnTo>
                <a:lnTo>
                  <a:pt x="170944" y="129205"/>
                </a:lnTo>
                <a:lnTo>
                  <a:pt x="177912" y="93040"/>
                </a:lnTo>
                <a:lnTo>
                  <a:pt x="170944" y="56874"/>
                </a:lnTo>
                <a:lnTo>
                  <a:pt x="151937" y="27294"/>
                </a:lnTo>
                <a:lnTo>
                  <a:pt x="123737" y="7328"/>
                </a:lnTo>
                <a:lnTo>
                  <a:pt x="89189" y="0"/>
                </a:lnTo>
                <a:lnTo>
                  <a:pt x="54371" y="7328"/>
                </a:lnTo>
                <a:lnTo>
                  <a:pt x="26033" y="27294"/>
                </a:lnTo>
                <a:lnTo>
                  <a:pt x="6975" y="56874"/>
                </a:lnTo>
                <a:lnTo>
                  <a:pt x="0" y="93040"/>
                </a:lnTo>
                <a:close/>
              </a:path>
            </a:pathLst>
          </a:custGeom>
          <a:ln w="80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47490" y="3924105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311930" y="0"/>
                </a:moveTo>
                <a:lnTo>
                  <a:pt x="0" y="0"/>
                </a:lnTo>
              </a:path>
            </a:pathLst>
          </a:custGeom>
          <a:ln w="80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53421" y="3825654"/>
            <a:ext cx="107314" cy="192405"/>
          </a:xfrm>
          <a:custGeom>
            <a:avLst/>
            <a:gdLst/>
            <a:ahLst/>
            <a:cxnLst/>
            <a:rect l="l" t="t" r="r" b="b"/>
            <a:pathLst>
              <a:path w="107315" h="192404">
                <a:moveTo>
                  <a:pt x="106934" y="192251"/>
                </a:moveTo>
                <a:lnTo>
                  <a:pt x="0" y="192251"/>
                </a:lnTo>
                <a:lnTo>
                  <a:pt x="0" y="0"/>
                </a:lnTo>
                <a:lnTo>
                  <a:pt x="106934" y="0"/>
                </a:lnTo>
                <a:lnTo>
                  <a:pt x="106934" y="1922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53421" y="3825654"/>
            <a:ext cx="107314" cy="192405"/>
          </a:xfrm>
          <a:custGeom>
            <a:avLst/>
            <a:gdLst/>
            <a:ahLst/>
            <a:cxnLst/>
            <a:rect l="l" t="t" r="r" b="b"/>
            <a:pathLst>
              <a:path w="107315" h="192404">
                <a:moveTo>
                  <a:pt x="106934" y="0"/>
                </a:moveTo>
                <a:lnTo>
                  <a:pt x="0" y="0"/>
                </a:lnTo>
                <a:lnTo>
                  <a:pt x="0" y="192251"/>
                </a:lnTo>
                <a:lnTo>
                  <a:pt x="106934" y="192251"/>
                </a:lnTo>
                <a:lnTo>
                  <a:pt x="106934" y="0"/>
                </a:lnTo>
                <a:close/>
              </a:path>
            </a:pathLst>
          </a:custGeom>
          <a:ln w="468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32291" y="3853186"/>
            <a:ext cx="133350" cy="135890"/>
          </a:xfrm>
          <a:custGeom>
            <a:avLst/>
            <a:gdLst/>
            <a:ahLst/>
            <a:cxnLst/>
            <a:rect l="l" t="t" r="r" b="b"/>
            <a:pathLst>
              <a:path w="133350" h="135889">
                <a:moveTo>
                  <a:pt x="133084" y="135762"/>
                </a:moveTo>
                <a:lnTo>
                  <a:pt x="0" y="135762"/>
                </a:lnTo>
                <a:lnTo>
                  <a:pt x="0" y="0"/>
                </a:lnTo>
                <a:lnTo>
                  <a:pt x="133084" y="0"/>
                </a:lnTo>
                <a:lnTo>
                  <a:pt x="133084" y="1357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31824" y="3853186"/>
            <a:ext cx="133985" cy="135890"/>
          </a:xfrm>
          <a:custGeom>
            <a:avLst/>
            <a:gdLst/>
            <a:ahLst/>
            <a:cxnLst/>
            <a:rect l="l" t="t" r="r" b="b"/>
            <a:pathLst>
              <a:path w="133985" h="135889">
                <a:moveTo>
                  <a:pt x="133551" y="0"/>
                </a:moveTo>
                <a:lnTo>
                  <a:pt x="0" y="0"/>
                </a:lnTo>
                <a:lnTo>
                  <a:pt x="0" y="135762"/>
                </a:lnTo>
                <a:lnTo>
                  <a:pt x="133551" y="135762"/>
                </a:lnTo>
                <a:lnTo>
                  <a:pt x="133551" y="0"/>
                </a:lnTo>
                <a:close/>
              </a:path>
            </a:pathLst>
          </a:custGeom>
          <a:ln w="8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37685" y="1497278"/>
            <a:ext cx="315595" cy="237490"/>
          </a:xfrm>
          <a:custGeom>
            <a:avLst/>
            <a:gdLst/>
            <a:ahLst/>
            <a:cxnLst/>
            <a:rect l="l" t="t" r="r" b="b"/>
            <a:pathLst>
              <a:path w="315595" h="237489">
                <a:moveTo>
                  <a:pt x="0" y="237347"/>
                </a:moveTo>
                <a:lnTo>
                  <a:pt x="315199" y="237347"/>
                </a:lnTo>
                <a:lnTo>
                  <a:pt x="315199" y="0"/>
                </a:lnTo>
                <a:lnTo>
                  <a:pt x="0" y="0"/>
                </a:lnTo>
                <a:lnTo>
                  <a:pt x="0" y="237347"/>
                </a:lnTo>
                <a:close/>
              </a:path>
            </a:pathLst>
          </a:custGeom>
          <a:ln w="80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155499" y="1645383"/>
            <a:ext cx="163830" cy="59690"/>
          </a:xfrm>
          <a:custGeom>
            <a:avLst/>
            <a:gdLst/>
            <a:ahLst/>
            <a:cxnLst/>
            <a:rect l="l" t="t" r="r" b="b"/>
            <a:pathLst>
              <a:path w="163829" h="59689">
                <a:moveTo>
                  <a:pt x="0" y="0"/>
                </a:moveTo>
                <a:lnTo>
                  <a:pt x="163436" y="0"/>
                </a:lnTo>
                <a:lnTo>
                  <a:pt x="163436" y="59336"/>
                </a:lnTo>
                <a:lnTo>
                  <a:pt x="0" y="593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55966" y="1645383"/>
            <a:ext cx="163830" cy="59690"/>
          </a:xfrm>
          <a:custGeom>
            <a:avLst/>
            <a:gdLst/>
            <a:ahLst/>
            <a:cxnLst/>
            <a:rect l="l" t="t" r="r" b="b"/>
            <a:pathLst>
              <a:path w="163829" h="59689">
                <a:moveTo>
                  <a:pt x="0" y="59336"/>
                </a:moveTo>
                <a:lnTo>
                  <a:pt x="163436" y="59336"/>
                </a:lnTo>
                <a:lnTo>
                  <a:pt x="163436" y="0"/>
                </a:lnTo>
                <a:lnTo>
                  <a:pt x="0" y="0"/>
                </a:lnTo>
                <a:lnTo>
                  <a:pt x="0" y="59336"/>
                </a:lnTo>
                <a:close/>
              </a:path>
            </a:pathLst>
          </a:custGeom>
          <a:ln w="8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55499" y="1527184"/>
            <a:ext cx="163830" cy="59055"/>
          </a:xfrm>
          <a:custGeom>
            <a:avLst/>
            <a:gdLst/>
            <a:ahLst/>
            <a:cxnLst/>
            <a:rect l="l" t="t" r="r" b="b"/>
            <a:pathLst>
              <a:path w="163829" h="59055">
                <a:moveTo>
                  <a:pt x="0" y="0"/>
                </a:moveTo>
                <a:lnTo>
                  <a:pt x="163436" y="0"/>
                </a:lnTo>
                <a:lnTo>
                  <a:pt x="163436" y="58862"/>
                </a:lnTo>
                <a:lnTo>
                  <a:pt x="0" y="5886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55966" y="1526709"/>
            <a:ext cx="163830" cy="59690"/>
          </a:xfrm>
          <a:custGeom>
            <a:avLst/>
            <a:gdLst/>
            <a:ahLst/>
            <a:cxnLst/>
            <a:rect l="l" t="t" r="r" b="b"/>
            <a:pathLst>
              <a:path w="163829" h="59690">
                <a:moveTo>
                  <a:pt x="0" y="59336"/>
                </a:moveTo>
                <a:lnTo>
                  <a:pt x="163436" y="59336"/>
                </a:lnTo>
                <a:lnTo>
                  <a:pt x="163436" y="0"/>
                </a:lnTo>
                <a:lnTo>
                  <a:pt x="0" y="0"/>
                </a:lnTo>
                <a:lnTo>
                  <a:pt x="0" y="59336"/>
                </a:lnTo>
                <a:close/>
              </a:path>
            </a:pathLst>
          </a:custGeom>
          <a:ln w="8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852426" y="1598409"/>
            <a:ext cx="1056005" cy="179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15" dirty="0">
                <a:latin typeface="Calibri"/>
                <a:cs typeface="Calibri"/>
              </a:rPr>
              <a:t>Online </a:t>
            </a:r>
            <a:r>
              <a:rPr sz="1050" spc="-10" dirty="0">
                <a:latin typeface="Calibri"/>
                <a:cs typeface="Calibri"/>
              </a:rPr>
              <a:t>Bill</a:t>
            </a:r>
            <a:r>
              <a:rPr sz="1050" spc="-100" dirty="0">
                <a:latin typeface="Calibri"/>
                <a:cs typeface="Calibri"/>
              </a:rPr>
              <a:t> </a:t>
            </a:r>
            <a:r>
              <a:rPr sz="1050" spc="-20" dirty="0">
                <a:latin typeface="Calibri"/>
                <a:cs typeface="Calibri"/>
              </a:rPr>
              <a:t>Payment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80200" y="3659581"/>
            <a:ext cx="38735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Calibri"/>
                <a:cs typeface="Calibri"/>
              </a:rPr>
              <a:t>Logging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465796" y="3824609"/>
            <a:ext cx="178435" cy="181610"/>
          </a:xfrm>
          <a:custGeom>
            <a:avLst/>
            <a:gdLst/>
            <a:ahLst/>
            <a:cxnLst/>
            <a:rect l="l" t="t" r="r" b="b"/>
            <a:pathLst>
              <a:path w="178434" h="181610">
                <a:moveTo>
                  <a:pt x="88722" y="181333"/>
                </a:moveTo>
                <a:lnTo>
                  <a:pt x="54174" y="174175"/>
                </a:lnTo>
                <a:lnTo>
                  <a:pt x="25974" y="154690"/>
                </a:lnTo>
                <a:lnTo>
                  <a:pt x="6967" y="125860"/>
                </a:lnTo>
                <a:lnTo>
                  <a:pt x="0" y="90666"/>
                </a:lnTo>
                <a:lnTo>
                  <a:pt x="6967" y="55472"/>
                </a:lnTo>
                <a:lnTo>
                  <a:pt x="25974" y="26642"/>
                </a:lnTo>
                <a:lnTo>
                  <a:pt x="54174" y="7157"/>
                </a:lnTo>
                <a:lnTo>
                  <a:pt x="88722" y="0"/>
                </a:lnTo>
                <a:lnTo>
                  <a:pt x="123540" y="7157"/>
                </a:lnTo>
                <a:lnTo>
                  <a:pt x="151879" y="26642"/>
                </a:lnTo>
                <a:lnTo>
                  <a:pt x="170937" y="55472"/>
                </a:lnTo>
                <a:lnTo>
                  <a:pt x="177912" y="90666"/>
                </a:lnTo>
                <a:lnTo>
                  <a:pt x="170937" y="125860"/>
                </a:lnTo>
                <a:lnTo>
                  <a:pt x="151879" y="154690"/>
                </a:lnTo>
                <a:lnTo>
                  <a:pt x="123540" y="174175"/>
                </a:lnTo>
                <a:lnTo>
                  <a:pt x="88722" y="1813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65796" y="3824609"/>
            <a:ext cx="178435" cy="181610"/>
          </a:xfrm>
          <a:custGeom>
            <a:avLst/>
            <a:gdLst/>
            <a:ahLst/>
            <a:cxnLst/>
            <a:rect l="l" t="t" r="r" b="b"/>
            <a:pathLst>
              <a:path w="178434" h="181610">
                <a:moveTo>
                  <a:pt x="177912" y="90666"/>
                </a:moveTo>
                <a:lnTo>
                  <a:pt x="170937" y="55472"/>
                </a:lnTo>
                <a:lnTo>
                  <a:pt x="151879" y="26642"/>
                </a:lnTo>
                <a:lnTo>
                  <a:pt x="123540" y="7157"/>
                </a:lnTo>
                <a:lnTo>
                  <a:pt x="88722" y="0"/>
                </a:lnTo>
                <a:lnTo>
                  <a:pt x="54174" y="7157"/>
                </a:lnTo>
                <a:lnTo>
                  <a:pt x="25974" y="26642"/>
                </a:lnTo>
                <a:lnTo>
                  <a:pt x="6967" y="55472"/>
                </a:lnTo>
                <a:lnTo>
                  <a:pt x="0" y="90666"/>
                </a:lnTo>
                <a:lnTo>
                  <a:pt x="6967" y="125860"/>
                </a:lnTo>
                <a:lnTo>
                  <a:pt x="25974" y="154690"/>
                </a:lnTo>
                <a:lnTo>
                  <a:pt x="54174" y="174175"/>
                </a:lnTo>
                <a:lnTo>
                  <a:pt x="88722" y="181333"/>
                </a:lnTo>
                <a:lnTo>
                  <a:pt x="123540" y="174175"/>
                </a:lnTo>
                <a:lnTo>
                  <a:pt x="151879" y="154690"/>
                </a:lnTo>
                <a:lnTo>
                  <a:pt x="170937" y="125860"/>
                </a:lnTo>
                <a:lnTo>
                  <a:pt x="177912" y="90666"/>
                </a:lnTo>
                <a:close/>
              </a:path>
            </a:pathLst>
          </a:custGeom>
          <a:ln w="8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43615" y="3911051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1930" y="0"/>
                </a:lnTo>
              </a:path>
            </a:pathLst>
          </a:custGeom>
          <a:ln w="80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60075" y="3847489"/>
            <a:ext cx="133350" cy="135890"/>
          </a:xfrm>
          <a:custGeom>
            <a:avLst/>
            <a:gdLst/>
            <a:ahLst/>
            <a:cxnLst/>
            <a:rect l="l" t="t" r="r" b="b"/>
            <a:pathLst>
              <a:path w="133350" h="135889">
                <a:moveTo>
                  <a:pt x="0" y="0"/>
                </a:moveTo>
                <a:lnTo>
                  <a:pt x="133084" y="0"/>
                </a:lnTo>
                <a:lnTo>
                  <a:pt x="133084" y="135762"/>
                </a:lnTo>
                <a:lnTo>
                  <a:pt x="0" y="13576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60075" y="3847489"/>
            <a:ext cx="133985" cy="135890"/>
          </a:xfrm>
          <a:custGeom>
            <a:avLst/>
            <a:gdLst/>
            <a:ahLst/>
            <a:cxnLst/>
            <a:rect l="l" t="t" r="r" b="b"/>
            <a:pathLst>
              <a:path w="133984" h="135889">
                <a:moveTo>
                  <a:pt x="0" y="135762"/>
                </a:moveTo>
                <a:lnTo>
                  <a:pt x="133551" y="135762"/>
                </a:lnTo>
                <a:lnTo>
                  <a:pt x="133551" y="0"/>
                </a:lnTo>
                <a:lnTo>
                  <a:pt x="0" y="0"/>
                </a:lnTo>
                <a:lnTo>
                  <a:pt x="0" y="135762"/>
                </a:lnTo>
                <a:close/>
              </a:path>
            </a:pathLst>
          </a:custGeom>
          <a:ln w="8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66659" y="2221662"/>
            <a:ext cx="315595" cy="237490"/>
          </a:xfrm>
          <a:custGeom>
            <a:avLst/>
            <a:gdLst/>
            <a:ahLst/>
            <a:cxnLst/>
            <a:rect l="l" t="t" r="r" b="b"/>
            <a:pathLst>
              <a:path w="315595" h="237489">
                <a:moveTo>
                  <a:pt x="0" y="237347"/>
                </a:moveTo>
                <a:lnTo>
                  <a:pt x="315199" y="237347"/>
                </a:lnTo>
                <a:lnTo>
                  <a:pt x="315199" y="0"/>
                </a:lnTo>
                <a:lnTo>
                  <a:pt x="0" y="0"/>
                </a:lnTo>
                <a:lnTo>
                  <a:pt x="0" y="237347"/>
                </a:lnTo>
                <a:close/>
              </a:path>
            </a:pathLst>
          </a:custGeom>
          <a:ln w="80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84941" y="2370241"/>
            <a:ext cx="163830" cy="59690"/>
          </a:xfrm>
          <a:custGeom>
            <a:avLst/>
            <a:gdLst/>
            <a:ahLst/>
            <a:cxnLst/>
            <a:rect l="l" t="t" r="r" b="b"/>
            <a:pathLst>
              <a:path w="163829" h="59689">
                <a:moveTo>
                  <a:pt x="0" y="0"/>
                </a:moveTo>
                <a:lnTo>
                  <a:pt x="163436" y="0"/>
                </a:lnTo>
                <a:lnTo>
                  <a:pt x="163436" y="59336"/>
                </a:lnTo>
                <a:lnTo>
                  <a:pt x="0" y="593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84941" y="2370241"/>
            <a:ext cx="163830" cy="59690"/>
          </a:xfrm>
          <a:custGeom>
            <a:avLst/>
            <a:gdLst/>
            <a:ahLst/>
            <a:cxnLst/>
            <a:rect l="l" t="t" r="r" b="b"/>
            <a:pathLst>
              <a:path w="163829" h="59689">
                <a:moveTo>
                  <a:pt x="0" y="59336"/>
                </a:moveTo>
                <a:lnTo>
                  <a:pt x="163436" y="59336"/>
                </a:lnTo>
                <a:lnTo>
                  <a:pt x="163436" y="0"/>
                </a:lnTo>
                <a:lnTo>
                  <a:pt x="0" y="0"/>
                </a:lnTo>
                <a:lnTo>
                  <a:pt x="0" y="59336"/>
                </a:lnTo>
                <a:close/>
              </a:path>
            </a:pathLst>
          </a:custGeom>
          <a:ln w="8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84941" y="2251093"/>
            <a:ext cx="163830" cy="59690"/>
          </a:xfrm>
          <a:custGeom>
            <a:avLst/>
            <a:gdLst/>
            <a:ahLst/>
            <a:cxnLst/>
            <a:rect l="l" t="t" r="r" b="b"/>
            <a:pathLst>
              <a:path w="163829" h="59689">
                <a:moveTo>
                  <a:pt x="0" y="0"/>
                </a:moveTo>
                <a:lnTo>
                  <a:pt x="163436" y="0"/>
                </a:lnTo>
                <a:lnTo>
                  <a:pt x="163436" y="59336"/>
                </a:lnTo>
                <a:lnTo>
                  <a:pt x="0" y="593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84941" y="2251567"/>
            <a:ext cx="163830" cy="59690"/>
          </a:xfrm>
          <a:custGeom>
            <a:avLst/>
            <a:gdLst/>
            <a:ahLst/>
            <a:cxnLst/>
            <a:rect l="l" t="t" r="r" b="b"/>
            <a:pathLst>
              <a:path w="163829" h="59689">
                <a:moveTo>
                  <a:pt x="0" y="59336"/>
                </a:moveTo>
                <a:lnTo>
                  <a:pt x="163436" y="59336"/>
                </a:lnTo>
                <a:lnTo>
                  <a:pt x="163436" y="0"/>
                </a:lnTo>
                <a:lnTo>
                  <a:pt x="0" y="0"/>
                </a:lnTo>
                <a:lnTo>
                  <a:pt x="0" y="59336"/>
                </a:lnTo>
                <a:close/>
              </a:path>
            </a:pathLst>
          </a:custGeom>
          <a:ln w="8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763795" y="2444267"/>
            <a:ext cx="745490" cy="179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20" dirty="0">
                <a:latin typeface="Calibri"/>
                <a:cs typeface="Calibri"/>
              </a:rPr>
              <a:t>Configuration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097596" y="3503336"/>
            <a:ext cx="315595" cy="237490"/>
          </a:xfrm>
          <a:custGeom>
            <a:avLst/>
            <a:gdLst/>
            <a:ahLst/>
            <a:cxnLst/>
            <a:rect l="l" t="t" r="r" b="b"/>
            <a:pathLst>
              <a:path w="315595" h="237489">
                <a:moveTo>
                  <a:pt x="0" y="237347"/>
                </a:moveTo>
                <a:lnTo>
                  <a:pt x="315199" y="237347"/>
                </a:lnTo>
                <a:lnTo>
                  <a:pt x="315199" y="0"/>
                </a:lnTo>
                <a:lnTo>
                  <a:pt x="0" y="0"/>
                </a:lnTo>
                <a:lnTo>
                  <a:pt x="0" y="237347"/>
                </a:lnTo>
                <a:close/>
              </a:path>
            </a:pathLst>
          </a:custGeom>
          <a:ln w="80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015878" y="3651441"/>
            <a:ext cx="163830" cy="59690"/>
          </a:xfrm>
          <a:custGeom>
            <a:avLst/>
            <a:gdLst/>
            <a:ahLst/>
            <a:cxnLst/>
            <a:rect l="l" t="t" r="r" b="b"/>
            <a:pathLst>
              <a:path w="163829" h="59689">
                <a:moveTo>
                  <a:pt x="0" y="0"/>
                </a:moveTo>
                <a:lnTo>
                  <a:pt x="163436" y="0"/>
                </a:lnTo>
                <a:lnTo>
                  <a:pt x="163436" y="59336"/>
                </a:lnTo>
                <a:lnTo>
                  <a:pt x="0" y="593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015878" y="3651915"/>
            <a:ext cx="163830" cy="59690"/>
          </a:xfrm>
          <a:custGeom>
            <a:avLst/>
            <a:gdLst/>
            <a:ahLst/>
            <a:cxnLst/>
            <a:rect l="l" t="t" r="r" b="b"/>
            <a:pathLst>
              <a:path w="163829" h="59689">
                <a:moveTo>
                  <a:pt x="0" y="59336"/>
                </a:moveTo>
                <a:lnTo>
                  <a:pt x="163436" y="59336"/>
                </a:lnTo>
                <a:lnTo>
                  <a:pt x="163436" y="0"/>
                </a:lnTo>
                <a:lnTo>
                  <a:pt x="0" y="0"/>
                </a:lnTo>
                <a:lnTo>
                  <a:pt x="0" y="59336"/>
                </a:lnTo>
                <a:close/>
              </a:path>
            </a:pathLst>
          </a:custGeom>
          <a:ln w="8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015878" y="3532767"/>
            <a:ext cx="163830" cy="59690"/>
          </a:xfrm>
          <a:custGeom>
            <a:avLst/>
            <a:gdLst/>
            <a:ahLst/>
            <a:cxnLst/>
            <a:rect l="l" t="t" r="r" b="b"/>
            <a:pathLst>
              <a:path w="163829" h="59689">
                <a:moveTo>
                  <a:pt x="0" y="0"/>
                </a:moveTo>
                <a:lnTo>
                  <a:pt x="163436" y="0"/>
                </a:lnTo>
                <a:lnTo>
                  <a:pt x="163436" y="59336"/>
                </a:lnTo>
                <a:lnTo>
                  <a:pt x="0" y="593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15878" y="3533242"/>
            <a:ext cx="163830" cy="59690"/>
          </a:xfrm>
          <a:custGeom>
            <a:avLst/>
            <a:gdLst/>
            <a:ahLst/>
            <a:cxnLst/>
            <a:rect l="l" t="t" r="r" b="b"/>
            <a:pathLst>
              <a:path w="163829" h="59689">
                <a:moveTo>
                  <a:pt x="0" y="59336"/>
                </a:moveTo>
                <a:lnTo>
                  <a:pt x="163436" y="59336"/>
                </a:lnTo>
                <a:lnTo>
                  <a:pt x="163436" y="0"/>
                </a:lnTo>
                <a:lnTo>
                  <a:pt x="0" y="0"/>
                </a:lnTo>
                <a:lnTo>
                  <a:pt x="0" y="59336"/>
                </a:lnTo>
                <a:close/>
              </a:path>
            </a:pathLst>
          </a:custGeom>
          <a:ln w="8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592097" y="3724237"/>
            <a:ext cx="382905" cy="179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25" dirty="0">
                <a:latin typeface="Calibri"/>
                <a:cs typeface="Calibri"/>
              </a:rPr>
              <a:t>L</a:t>
            </a:r>
            <a:r>
              <a:rPr sz="1050" spc="-20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g</a:t>
            </a:r>
            <a:r>
              <a:rPr sz="1050" spc="-40" dirty="0">
                <a:latin typeface="Calibri"/>
                <a:cs typeface="Calibri"/>
              </a:rPr>
              <a:t>g</a:t>
            </a:r>
            <a:r>
              <a:rPr sz="1050" spc="5" dirty="0">
                <a:latin typeface="Calibri"/>
                <a:cs typeface="Calibri"/>
              </a:rPr>
              <a:t>e</a:t>
            </a:r>
            <a:r>
              <a:rPr sz="1050" spc="-10" dirty="0">
                <a:latin typeface="Calibri"/>
                <a:cs typeface="Calibri"/>
              </a:rPr>
              <a:t>r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144759" y="2999733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0"/>
                </a:moveTo>
                <a:lnTo>
                  <a:pt x="0" y="317095"/>
                </a:lnTo>
              </a:path>
            </a:pathLst>
          </a:custGeom>
          <a:ln w="80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74014" y="3321528"/>
            <a:ext cx="133985" cy="135890"/>
          </a:xfrm>
          <a:custGeom>
            <a:avLst/>
            <a:gdLst/>
            <a:ahLst/>
            <a:cxnLst/>
            <a:rect l="l" t="t" r="r" b="b"/>
            <a:pathLst>
              <a:path w="133985" h="135889">
                <a:moveTo>
                  <a:pt x="133551" y="0"/>
                </a:moveTo>
                <a:lnTo>
                  <a:pt x="133551" y="135287"/>
                </a:lnTo>
                <a:lnTo>
                  <a:pt x="0" y="135287"/>
                </a:lnTo>
                <a:lnTo>
                  <a:pt x="0" y="0"/>
                </a:lnTo>
                <a:lnTo>
                  <a:pt x="1335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74014" y="3321053"/>
            <a:ext cx="133985" cy="135890"/>
          </a:xfrm>
          <a:custGeom>
            <a:avLst/>
            <a:gdLst/>
            <a:ahLst/>
            <a:cxnLst/>
            <a:rect l="l" t="t" r="r" b="b"/>
            <a:pathLst>
              <a:path w="133985" h="135889">
                <a:moveTo>
                  <a:pt x="0" y="0"/>
                </a:moveTo>
                <a:lnTo>
                  <a:pt x="0" y="135762"/>
                </a:lnTo>
                <a:lnTo>
                  <a:pt x="133551" y="135762"/>
                </a:lnTo>
                <a:lnTo>
                  <a:pt x="133551" y="0"/>
                </a:lnTo>
                <a:lnTo>
                  <a:pt x="0" y="0"/>
                </a:lnTo>
                <a:close/>
              </a:path>
            </a:pathLst>
          </a:custGeom>
          <a:ln w="80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74014" y="2863448"/>
            <a:ext cx="133985" cy="135890"/>
          </a:xfrm>
          <a:custGeom>
            <a:avLst/>
            <a:gdLst/>
            <a:ahLst/>
            <a:cxnLst/>
            <a:rect l="l" t="t" r="r" b="b"/>
            <a:pathLst>
              <a:path w="133985" h="135889">
                <a:moveTo>
                  <a:pt x="133551" y="0"/>
                </a:moveTo>
                <a:lnTo>
                  <a:pt x="133551" y="135762"/>
                </a:lnTo>
                <a:lnTo>
                  <a:pt x="0" y="135762"/>
                </a:lnTo>
                <a:lnTo>
                  <a:pt x="0" y="0"/>
                </a:lnTo>
                <a:lnTo>
                  <a:pt x="1335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74014" y="2863448"/>
            <a:ext cx="133985" cy="135890"/>
          </a:xfrm>
          <a:custGeom>
            <a:avLst/>
            <a:gdLst/>
            <a:ahLst/>
            <a:cxnLst/>
            <a:rect l="l" t="t" r="r" b="b"/>
            <a:pathLst>
              <a:path w="133985" h="135889">
                <a:moveTo>
                  <a:pt x="0" y="0"/>
                </a:moveTo>
                <a:lnTo>
                  <a:pt x="0" y="135762"/>
                </a:lnTo>
                <a:lnTo>
                  <a:pt x="133551" y="135762"/>
                </a:lnTo>
                <a:lnTo>
                  <a:pt x="133551" y="0"/>
                </a:lnTo>
                <a:lnTo>
                  <a:pt x="0" y="0"/>
                </a:lnTo>
                <a:close/>
              </a:path>
            </a:pathLst>
          </a:custGeom>
          <a:ln w="80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575999" y="3517577"/>
            <a:ext cx="315595" cy="237490"/>
          </a:xfrm>
          <a:custGeom>
            <a:avLst/>
            <a:gdLst/>
            <a:ahLst/>
            <a:cxnLst/>
            <a:rect l="l" t="t" r="r" b="b"/>
            <a:pathLst>
              <a:path w="315595" h="237489">
                <a:moveTo>
                  <a:pt x="0" y="237347"/>
                </a:moveTo>
                <a:lnTo>
                  <a:pt x="315199" y="237347"/>
                </a:lnTo>
                <a:lnTo>
                  <a:pt x="315199" y="0"/>
                </a:lnTo>
                <a:lnTo>
                  <a:pt x="0" y="0"/>
                </a:lnTo>
                <a:lnTo>
                  <a:pt x="0" y="237347"/>
                </a:lnTo>
                <a:close/>
              </a:path>
            </a:pathLst>
          </a:custGeom>
          <a:ln w="80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494280" y="3666156"/>
            <a:ext cx="163830" cy="59690"/>
          </a:xfrm>
          <a:custGeom>
            <a:avLst/>
            <a:gdLst/>
            <a:ahLst/>
            <a:cxnLst/>
            <a:rect l="l" t="t" r="r" b="b"/>
            <a:pathLst>
              <a:path w="163829" h="59689">
                <a:moveTo>
                  <a:pt x="0" y="0"/>
                </a:moveTo>
                <a:lnTo>
                  <a:pt x="163436" y="0"/>
                </a:lnTo>
                <a:lnTo>
                  <a:pt x="163436" y="59336"/>
                </a:lnTo>
                <a:lnTo>
                  <a:pt x="0" y="593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494280" y="3666156"/>
            <a:ext cx="163830" cy="59690"/>
          </a:xfrm>
          <a:custGeom>
            <a:avLst/>
            <a:gdLst/>
            <a:ahLst/>
            <a:cxnLst/>
            <a:rect l="l" t="t" r="r" b="b"/>
            <a:pathLst>
              <a:path w="163829" h="59689">
                <a:moveTo>
                  <a:pt x="0" y="59336"/>
                </a:moveTo>
                <a:lnTo>
                  <a:pt x="163436" y="59336"/>
                </a:lnTo>
                <a:lnTo>
                  <a:pt x="163436" y="0"/>
                </a:lnTo>
                <a:lnTo>
                  <a:pt x="0" y="0"/>
                </a:lnTo>
                <a:lnTo>
                  <a:pt x="0" y="59336"/>
                </a:lnTo>
                <a:close/>
              </a:path>
            </a:pathLst>
          </a:custGeom>
          <a:ln w="8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494280" y="3547483"/>
            <a:ext cx="163830" cy="59690"/>
          </a:xfrm>
          <a:custGeom>
            <a:avLst/>
            <a:gdLst/>
            <a:ahLst/>
            <a:cxnLst/>
            <a:rect l="l" t="t" r="r" b="b"/>
            <a:pathLst>
              <a:path w="163829" h="59689">
                <a:moveTo>
                  <a:pt x="0" y="0"/>
                </a:moveTo>
                <a:lnTo>
                  <a:pt x="163436" y="0"/>
                </a:lnTo>
                <a:lnTo>
                  <a:pt x="163436" y="59336"/>
                </a:lnTo>
                <a:lnTo>
                  <a:pt x="0" y="593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94280" y="3547483"/>
            <a:ext cx="163830" cy="59690"/>
          </a:xfrm>
          <a:custGeom>
            <a:avLst/>
            <a:gdLst/>
            <a:ahLst/>
            <a:cxnLst/>
            <a:rect l="l" t="t" r="r" b="b"/>
            <a:pathLst>
              <a:path w="163829" h="59689">
                <a:moveTo>
                  <a:pt x="0" y="59336"/>
                </a:moveTo>
                <a:lnTo>
                  <a:pt x="163436" y="59336"/>
                </a:lnTo>
                <a:lnTo>
                  <a:pt x="163436" y="0"/>
                </a:lnTo>
                <a:lnTo>
                  <a:pt x="0" y="0"/>
                </a:lnTo>
                <a:lnTo>
                  <a:pt x="0" y="59336"/>
                </a:lnTo>
                <a:close/>
              </a:path>
            </a:pathLst>
          </a:custGeom>
          <a:ln w="8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4626813" y="3740353"/>
            <a:ext cx="1039494" cy="179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20" dirty="0">
                <a:latin typeface="Calibri"/>
                <a:cs typeface="Calibri"/>
              </a:rPr>
              <a:t>Payment</a:t>
            </a:r>
            <a:r>
              <a:rPr sz="1050" spc="-70" dirty="0">
                <a:latin typeface="Calibri"/>
                <a:cs typeface="Calibri"/>
              </a:rPr>
              <a:t> </a:t>
            </a:r>
            <a:r>
              <a:rPr sz="1050" spc="-15" dirty="0">
                <a:latin typeface="Calibri"/>
                <a:cs typeface="Calibri"/>
              </a:rPr>
              <a:t>Processor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509503" y="4306993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279"/>
                </a:moveTo>
                <a:lnTo>
                  <a:pt x="0" y="0"/>
                </a:lnTo>
              </a:path>
            </a:pathLst>
          </a:custGeom>
          <a:ln w="80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43007" y="4543723"/>
            <a:ext cx="133350" cy="67945"/>
          </a:xfrm>
          <a:custGeom>
            <a:avLst/>
            <a:gdLst/>
            <a:ahLst/>
            <a:cxnLst/>
            <a:rect l="l" t="t" r="r" b="b"/>
            <a:pathLst>
              <a:path w="133350" h="67945">
                <a:moveTo>
                  <a:pt x="0" y="0"/>
                </a:moveTo>
                <a:lnTo>
                  <a:pt x="66308" y="67406"/>
                </a:lnTo>
                <a:lnTo>
                  <a:pt x="133084" y="0"/>
                </a:lnTo>
              </a:path>
            </a:pathLst>
          </a:custGeom>
          <a:ln w="79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49218" y="4172180"/>
            <a:ext cx="128905" cy="130810"/>
          </a:xfrm>
          <a:custGeom>
            <a:avLst/>
            <a:gdLst/>
            <a:ahLst/>
            <a:cxnLst/>
            <a:rect l="l" t="t" r="r" b="b"/>
            <a:pathLst>
              <a:path w="128904" h="130810">
                <a:moveTo>
                  <a:pt x="0" y="130540"/>
                </a:moveTo>
                <a:lnTo>
                  <a:pt x="0" y="0"/>
                </a:lnTo>
                <a:lnTo>
                  <a:pt x="128414" y="0"/>
                </a:lnTo>
                <a:lnTo>
                  <a:pt x="128414" y="130540"/>
                </a:lnTo>
                <a:lnTo>
                  <a:pt x="0" y="1305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449218" y="4172180"/>
            <a:ext cx="128905" cy="130810"/>
          </a:xfrm>
          <a:custGeom>
            <a:avLst/>
            <a:gdLst/>
            <a:ahLst/>
            <a:cxnLst/>
            <a:rect l="l" t="t" r="r" b="b"/>
            <a:pathLst>
              <a:path w="128904" h="130810">
                <a:moveTo>
                  <a:pt x="128414" y="130540"/>
                </a:moveTo>
                <a:lnTo>
                  <a:pt x="128414" y="0"/>
                </a:lnTo>
                <a:lnTo>
                  <a:pt x="0" y="0"/>
                </a:lnTo>
                <a:lnTo>
                  <a:pt x="0" y="130540"/>
                </a:lnTo>
                <a:lnTo>
                  <a:pt x="128414" y="130540"/>
                </a:lnTo>
                <a:close/>
              </a:path>
            </a:pathLst>
          </a:custGeom>
          <a:ln w="80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49218" y="4611272"/>
            <a:ext cx="128905" cy="130810"/>
          </a:xfrm>
          <a:custGeom>
            <a:avLst/>
            <a:gdLst/>
            <a:ahLst/>
            <a:cxnLst/>
            <a:rect l="l" t="t" r="r" b="b"/>
            <a:pathLst>
              <a:path w="128904" h="130810">
                <a:moveTo>
                  <a:pt x="0" y="130540"/>
                </a:moveTo>
                <a:lnTo>
                  <a:pt x="0" y="0"/>
                </a:lnTo>
                <a:lnTo>
                  <a:pt x="128414" y="0"/>
                </a:lnTo>
                <a:lnTo>
                  <a:pt x="128414" y="130540"/>
                </a:lnTo>
                <a:lnTo>
                  <a:pt x="0" y="1305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49218" y="4611747"/>
            <a:ext cx="128905" cy="130810"/>
          </a:xfrm>
          <a:custGeom>
            <a:avLst/>
            <a:gdLst/>
            <a:ahLst/>
            <a:cxnLst/>
            <a:rect l="l" t="t" r="r" b="b"/>
            <a:pathLst>
              <a:path w="128904" h="130810">
                <a:moveTo>
                  <a:pt x="128414" y="130540"/>
                </a:moveTo>
                <a:lnTo>
                  <a:pt x="128414" y="0"/>
                </a:lnTo>
                <a:lnTo>
                  <a:pt x="0" y="0"/>
                </a:lnTo>
                <a:lnTo>
                  <a:pt x="0" y="130540"/>
                </a:lnTo>
                <a:lnTo>
                  <a:pt x="128414" y="130540"/>
                </a:lnTo>
                <a:close/>
              </a:path>
            </a:pathLst>
          </a:custGeom>
          <a:ln w="80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933692" y="3796744"/>
            <a:ext cx="299720" cy="0"/>
          </a:xfrm>
          <a:custGeom>
            <a:avLst/>
            <a:gdLst/>
            <a:ahLst/>
            <a:cxnLst/>
            <a:rect l="l" t="t" r="r" b="b"/>
            <a:pathLst>
              <a:path w="299720">
                <a:moveTo>
                  <a:pt x="299322" y="0"/>
                </a:moveTo>
                <a:lnTo>
                  <a:pt x="0" y="0"/>
                </a:lnTo>
              </a:path>
            </a:pathLst>
          </a:custGeom>
          <a:ln w="80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66566" y="3729053"/>
            <a:ext cx="66675" cy="135890"/>
          </a:xfrm>
          <a:custGeom>
            <a:avLst/>
            <a:gdLst/>
            <a:ahLst/>
            <a:cxnLst/>
            <a:rect l="l" t="t" r="r" b="b"/>
            <a:pathLst>
              <a:path w="66675" h="135889">
                <a:moveTo>
                  <a:pt x="0" y="135287"/>
                </a:moveTo>
                <a:lnTo>
                  <a:pt x="66308" y="67881"/>
                </a:lnTo>
                <a:lnTo>
                  <a:pt x="0" y="0"/>
                </a:lnTo>
              </a:path>
            </a:pathLst>
          </a:custGeom>
          <a:ln w="79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801074" y="3727392"/>
            <a:ext cx="128905" cy="130810"/>
          </a:xfrm>
          <a:custGeom>
            <a:avLst/>
            <a:gdLst/>
            <a:ahLst/>
            <a:cxnLst/>
            <a:rect l="l" t="t" r="r" b="b"/>
            <a:pathLst>
              <a:path w="128904" h="130810">
                <a:moveTo>
                  <a:pt x="128414" y="130540"/>
                </a:moveTo>
                <a:lnTo>
                  <a:pt x="0" y="130540"/>
                </a:lnTo>
                <a:lnTo>
                  <a:pt x="0" y="0"/>
                </a:lnTo>
                <a:lnTo>
                  <a:pt x="128414" y="0"/>
                </a:lnTo>
                <a:lnTo>
                  <a:pt x="128414" y="1305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801074" y="3727392"/>
            <a:ext cx="128905" cy="130810"/>
          </a:xfrm>
          <a:custGeom>
            <a:avLst/>
            <a:gdLst/>
            <a:ahLst/>
            <a:cxnLst/>
            <a:rect l="l" t="t" r="r" b="b"/>
            <a:pathLst>
              <a:path w="128904" h="130810">
                <a:moveTo>
                  <a:pt x="128414" y="0"/>
                </a:moveTo>
                <a:lnTo>
                  <a:pt x="0" y="0"/>
                </a:lnTo>
                <a:lnTo>
                  <a:pt x="0" y="130540"/>
                </a:lnTo>
                <a:lnTo>
                  <a:pt x="128414" y="130540"/>
                </a:lnTo>
                <a:lnTo>
                  <a:pt x="128414" y="0"/>
                </a:lnTo>
                <a:close/>
              </a:path>
            </a:pathLst>
          </a:custGeom>
          <a:ln w="8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33014" y="3727392"/>
            <a:ext cx="128905" cy="130810"/>
          </a:xfrm>
          <a:custGeom>
            <a:avLst/>
            <a:gdLst/>
            <a:ahLst/>
            <a:cxnLst/>
            <a:rect l="l" t="t" r="r" b="b"/>
            <a:pathLst>
              <a:path w="128904" h="130810">
                <a:moveTo>
                  <a:pt x="128414" y="130540"/>
                </a:moveTo>
                <a:lnTo>
                  <a:pt x="0" y="130540"/>
                </a:lnTo>
                <a:lnTo>
                  <a:pt x="0" y="0"/>
                </a:lnTo>
                <a:lnTo>
                  <a:pt x="128414" y="0"/>
                </a:lnTo>
                <a:lnTo>
                  <a:pt x="128414" y="1305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233481" y="3727392"/>
            <a:ext cx="128905" cy="130810"/>
          </a:xfrm>
          <a:custGeom>
            <a:avLst/>
            <a:gdLst/>
            <a:ahLst/>
            <a:cxnLst/>
            <a:rect l="l" t="t" r="r" b="b"/>
            <a:pathLst>
              <a:path w="128904" h="130810">
                <a:moveTo>
                  <a:pt x="128414" y="0"/>
                </a:moveTo>
                <a:lnTo>
                  <a:pt x="0" y="0"/>
                </a:lnTo>
                <a:lnTo>
                  <a:pt x="0" y="130540"/>
                </a:lnTo>
                <a:lnTo>
                  <a:pt x="128414" y="130540"/>
                </a:lnTo>
                <a:lnTo>
                  <a:pt x="128414" y="0"/>
                </a:lnTo>
                <a:close/>
              </a:path>
            </a:pathLst>
          </a:custGeom>
          <a:ln w="8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3286899" y="3714013"/>
            <a:ext cx="494665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>
                <a:latin typeface="Calibri"/>
                <a:cs typeface="Calibri"/>
              </a:rPr>
              <a:t>Payments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113771" y="4787303"/>
            <a:ext cx="802005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>
                <a:latin typeface="Calibri"/>
                <a:cs typeface="Calibri"/>
              </a:rPr>
              <a:t>Instrumentation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690">
              <a:lnSpc>
                <a:spcPct val="100000"/>
              </a:lnSpc>
            </a:pPr>
            <a:r>
              <a:rPr spc="120" dirty="0"/>
              <a:t>Common</a:t>
            </a:r>
            <a:r>
              <a:rPr spc="-50" dirty="0"/>
              <a:t> </a:t>
            </a:r>
            <a:r>
              <a:rPr spc="80" dirty="0"/>
              <a:t>Users</a:t>
            </a:r>
            <a:r>
              <a:rPr spc="-80" dirty="0"/>
              <a:t> </a:t>
            </a:r>
            <a:r>
              <a:rPr spc="80" dirty="0"/>
              <a:t>of</a:t>
            </a:r>
            <a:r>
              <a:rPr spc="-85" dirty="0"/>
              <a:t> </a:t>
            </a:r>
            <a:r>
              <a:rPr spc="114" dirty="0"/>
              <a:t>Component</a:t>
            </a:r>
            <a:r>
              <a:rPr spc="-75" dirty="0"/>
              <a:t> </a:t>
            </a:r>
            <a:r>
              <a:rPr spc="125" dirty="0"/>
              <a:t>Diagrams</a:t>
            </a:r>
          </a:p>
        </p:txBody>
      </p:sp>
      <p:sp>
        <p:nvSpPr>
          <p:cNvPr id="3" name="object 3"/>
          <p:cNvSpPr/>
          <p:nvPr/>
        </p:nvSpPr>
        <p:spPr>
          <a:xfrm>
            <a:off x="3806181" y="1438667"/>
            <a:ext cx="1645161" cy="16633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69385" y="1067561"/>
            <a:ext cx="2246630" cy="2699385"/>
          </a:xfrm>
          <a:prstGeom prst="rect">
            <a:avLst/>
          </a:prstGeom>
          <a:ln w="5029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266700">
              <a:lnSpc>
                <a:spcPct val="100000"/>
              </a:lnSpc>
            </a:pPr>
            <a:r>
              <a:rPr sz="1800" b="1" spc="35" dirty="0">
                <a:solidFill>
                  <a:srgbClr val="002060"/>
                </a:solidFill>
                <a:latin typeface="Calibri"/>
                <a:cs typeface="Calibri"/>
              </a:rPr>
              <a:t>Business</a:t>
            </a:r>
            <a:r>
              <a:rPr sz="1800" b="1" spc="-18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30" dirty="0">
                <a:solidFill>
                  <a:srgbClr val="002060"/>
                </a:solidFill>
                <a:latin typeface="Calibri"/>
                <a:cs typeface="Calibri"/>
              </a:rPr>
              <a:t>Analyst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1905" y="1373886"/>
            <a:ext cx="1766316" cy="1795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3633" y="3221532"/>
            <a:ext cx="140589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5" dirty="0">
                <a:solidFill>
                  <a:srgbClr val="C0C0C0"/>
                </a:solidFill>
                <a:latin typeface="Calibri"/>
                <a:cs typeface="Calibri"/>
              </a:rPr>
              <a:t>Product</a:t>
            </a:r>
            <a:r>
              <a:rPr sz="1800" b="1" spc="-175" dirty="0">
                <a:solidFill>
                  <a:srgbClr val="C0C0C0"/>
                </a:solidFill>
                <a:latin typeface="Calibri"/>
                <a:cs typeface="Calibri"/>
              </a:rPr>
              <a:t> </a:t>
            </a:r>
            <a:r>
              <a:rPr sz="1800" b="1" spc="-95" dirty="0">
                <a:solidFill>
                  <a:srgbClr val="C0C0C0"/>
                </a:solidFill>
                <a:latin typeface="Calibri"/>
                <a:cs typeface="Calibri"/>
              </a:rPr>
              <a:t>Owner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40302" y="3967734"/>
            <a:ext cx="1316736" cy="17998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62514" y="5824203"/>
            <a:ext cx="174371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solidFill>
                  <a:srgbClr val="C0C0C0"/>
                </a:solidFill>
                <a:latin typeface="Calibri"/>
                <a:cs typeface="Calibri"/>
              </a:rPr>
              <a:t>Quality</a:t>
            </a:r>
            <a:r>
              <a:rPr sz="1800" b="1" spc="-140" dirty="0">
                <a:solidFill>
                  <a:srgbClr val="C0C0C0"/>
                </a:solidFill>
                <a:latin typeface="Calibri"/>
                <a:cs typeface="Calibri"/>
              </a:rPr>
              <a:t> </a:t>
            </a:r>
            <a:r>
              <a:rPr sz="1800" b="1" spc="15" dirty="0">
                <a:solidFill>
                  <a:srgbClr val="C0C0C0"/>
                </a:solidFill>
                <a:latin typeface="Calibri"/>
                <a:cs typeface="Calibri"/>
              </a:rPr>
              <a:t>Assurance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00084" y="1368975"/>
            <a:ext cx="1357177" cy="18100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46531" y="3230181"/>
            <a:ext cx="832485" cy="574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spc="30" dirty="0">
                <a:solidFill>
                  <a:srgbClr val="002060"/>
                </a:solidFill>
                <a:latin typeface="Calibri"/>
                <a:cs typeface="Calibri"/>
              </a:rPr>
              <a:t>A</a:t>
            </a:r>
            <a:r>
              <a:rPr sz="1800" b="1" spc="20" dirty="0">
                <a:solidFill>
                  <a:srgbClr val="002060"/>
                </a:solidFill>
                <a:latin typeface="Calibri"/>
                <a:cs typeface="Calibri"/>
              </a:rPr>
              <a:t>r</a:t>
            </a:r>
            <a:r>
              <a:rPr sz="1800" b="1" spc="65" dirty="0">
                <a:solidFill>
                  <a:srgbClr val="002060"/>
                </a:solidFill>
                <a:latin typeface="Calibri"/>
                <a:cs typeface="Calibri"/>
              </a:rPr>
              <a:t>c</a:t>
            </a:r>
            <a:r>
              <a:rPr sz="1800" b="1" spc="-114" dirty="0">
                <a:solidFill>
                  <a:srgbClr val="002060"/>
                </a:solidFill>
                <a:latin typeface="Calibri"/>
                <a:cs typeface="Calibri"/>
              </a:rPr>
              <a:t>h</a:t>
            </a:r>
            <a:r>
              <a:rPr sz="1800" b="1" spc="-60" dirty="0">
                <a:solidFill>
                  <a:srgbClr val="002060"/>
                </a:solidFill>
                <a:latin typeface="Calibri"/>
                <a:cs typeface="Calibri"/>
              </a:rPr>
              <a:t>i</a:t>
            </a:r>
            <a:r>
              <a:rPr sz="1800" b="1" spc="200" dirty="0">
                <a:solidFill>
                  <a:srgbClr val="002060"/>
                </a:solidFill>
                <a:latin typeface="Calibri"/>
                <a:cs typeface="Calibri"/>
              </a:rPr>
              <a:t>t</a:t>
            </a:r>
            <a:r>
              <a:rPr sz="1800" b="1" spc="-70" dirty="0">
                <a:solidFill>
                  <a:srgbClr val="002060"/>
                </a:solidFill>
                <a:latin typeface="Calibri"/>
                <a:cs typeface="Calibri"/>
              </a:rPr>
              <a:t>e</a:t>
            </a:r>
            <a:r>
              <a:rPr sz="1800" b="1" spc="55" dirty="0">
                <a:solidFill>
                  <a:srgbClr val="002060"/>
                </a:solidFill>
                <a:latin typeface="Calibri"/>
                <a:cs typeface="Calibri"/>
              </a:rPr>
              <a:t>c  </a:t>
            </a:r>
            <a:r>
              <a:rPr sz="1800" b="1" spc="220" dirty="0">
                <a:solidFill>
                  <a:srgbClr val="00206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32078" y="4267665"/>
            <a:ext cx="1812056" cy="12415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3305" y="3766565"/>
            <a:ext cx="2247900" cy="2699385"/>
          </a:xfrm>
          <a:prstGeom prst="rect">
            <a:avLst/>
          </a:prstGeom>
          <a:ln w="5029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592455">
              <a:lnSpc>
                <a:spcPct val="100000"/>
              </a:lnSpc>
              <a:spcBef>
                <a:spcPts val="1320"/>
              </a:spcBef>
            </a:pPr>
            <a:r>
              <a:rPr sz="1800" b="1" spc="-15" dirty="0">
                <a:latin typeface="Calibri"/>
                <a:cs typeface="Calibri"/>
              </a:rPr>
              <a:t>Operations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30453" y="5819994"/>
            <a:ext cx="93408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70" dirty="0">
                <a:solidFill>
                  <a:srgbClr val="002060"/>
                </a:solidFill>
                <a:latin typeface="Calibri"/>
                <a:cs typeface="Calibri"/>
              </a:rPr>
              <a:t>Developer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705598" y="3973069"/>
            <a:ext cx="1599958" cy="18083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21379" y="1019555"/>
            <a:ext cx="2403335" cy="28559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98691" y="1039367"/>
            <a:ext cx="2404859" cy="28559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46697" y="1087374"/>
            <a:ext cx="2247900" cy="2699385"/>
          </a:xfrm>
          <a:custGeom>
            <a:avLst/>
            <a:gdLst/>
            <a:ahLst/>
            <a:cxnLst/>
            <a:rect l="l" t="t" r="r" b="b"/>
            <a:pathLst>
              <a:path w="2247900" h="2699385">
                <a:moveTo>
                  <a:pt x="0" y="0"/>
                </a:moveTo>
                <a:lnTo>
                  <a:pt x="2247900" y="0"/>
                </a:lnTo>
                <a:lnTo>
                  <a:pt x="2247900" y="2699004"/>
                </a:lnTo>
                <a:lnTo>
                  <a:pt x="0" y="2699004"/>
                </a:lnTo>
                <a:lnTo>
                  <a:pt x="0" y="0"/>
                </a:lnTo>
                <a:close/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5296" y="3718556"/>
            <a:ext cx="2404872" cy="28559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98691" y="3767328"/>
            <a:ext cx="2404859" cy="28559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46697" y="3815334"/>
            <a:ext cx="2247900" cy="2699385"/>
          </a:xfrm>
          <a:custGeom>
            <a:avLst/>
            <a:gdLst/>
            <a:ahLst/>
            <a:cxnLst/>
            <a:rect l="l" t="t" r="r" b="b"/>
            <a:pathLst>
              <a:path w="2247900" h="2699384">
                <a:moveTo>
                  <a:pt x="0" y="0"/>
                </a:moveTo>
                <a:lnTo>
                  <a:pt x="2247900" y="0"/>
                </a:lnTo>
                <a:lnTo>
                  <a:pt x="2247900" y="2699004"/>
                </a:lnTo>
                <a:lnTo>
                  <a:pt x="0" y="2699004"/>
                </a:lnTo>
                <a:lnTo>
                  <a:pt x="0" y="0"/>
                </a:lnTo>
                <a:close/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0">
              <a:lnSpc>
                <a:spcPct val="100000"/>
              </a:lnSpc>
            </a:pPr>
            <a:r>
              <a:rPr spc="90" dirty="0"/>
              <a:t>Basic</a:t>
            </a:r>
            <a:r>
              <a:rPr spc="-130" dirty="0"/>
              <a:t> </a:t>
            </a:r>
            <a:r>
              <a:rPr spc="114" dirty="0"/>
              <a:t>Component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05635"/>
            <a:ext cx="1683385" cy="1344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60" dirty="0">
                <a:latin typeface="Calibri"/>
                <a:cs typeface="Calibri"/>
              </a:rPr>
              <a:t>Component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20" dirty="0">
                <a:latin typeface="Calibri"/>
                <a:cs typeface="Calibri"/>
              </a:rPr>
              <a:t>Interfaces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39"/>
              </a:spcBef>
              <a:buSzPct val="50000"/>
              <a:buFont typeface="Wingdings"/>
              <a:buChar char=""/>
              <a:tabLst>
                <a:tab pos="756920" algn="l"/>
              </a:tabLst>
            </a:pPr>
            <a:r>
              <a:rPr sz="1800" spc="15" dirty="0">
                <a:latin typeface="Calibri"/>
                <a:cs typeface="Calibri"/>
              </a:rPr>
              <a:t>Realized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30"/>
              </a:spcBef>
              <a:buSzPct val="50000"/>
              <a:buFont typeface="Wingdings"/>
              <a:buChar char=""/>
              <a:tabLst>
                <a:tab pos="756920" algn="l"/>
              </a:tabLst>
            </a:pPr>
            <a:r>
              <a:rPr sz="1800" spc="15" dirty="0">
                <a:latin typeface="Calibri"/>
                <a:cs typeface="Calibri"/>
              </a:rPr>
              <a:t>Required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20273" y="1571078"/>
            <a:ext cx="478790" cy="360045"/>
          </a:xfrm>
          <a:custGeom>
            <a:avLst/>
            <a:gdLst/>
            <a:ahLst/>
            <a:cxnLst/>
            <a:rect l="l" t="t" r="r" b="b"/>
            <a:pathLst>
              <a:path w="478790" h="360044">
                <a:moveTo>
                  <a:pt x="0" y="359997"/>
                </a:moveTo>
                <a:lnTo>
                  <a:pt x="478282" y="359997"/>
                </a:lnTo>
                <a:lnTo>
                  <a:pt x="478282" y="0"/>
                </a:lnTo>
                <a:lnTo>
                  <a:pt x="0" y="0"/>
                </a:lnTo>
                <a:lnTo>
                  <a:pt x="0" y="359997"/>
                </a:lnTo>
                <a:close/>
              </a:path>
            </a:pathLst>
          </a:custGeom>
          <a:ln w="121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96982" y="1796436"/>
            <a:ext cx="248285" cy="89535"/>
          </a:xfrm>
          <a:custGeom>
            <a:avLst/>
            <a:gdLst/>
            <a:ahLst/>
            <a:cxnLst/>
            <a:rect l="l" t="t" r="r" b="b"/>
            <a:pathLst>
              <a:path w="248284" h="89535">
                <a:moveTo>
                  <a:pt x="0" y="0"/>
                </a:moveTo>
                <a:lnTo>
                  <a:pt x="247998" y="0"/>
                </a:lnTo>
                <a:lnTo>
                  <a:pt x="247998" y="89279"/>
                </a:lnTo>
                <a:lnTo>
                  <a:pt x="0" y="892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96273" y="1796436"/>
            <a:ext cx="248285" cy="90170"/>
          </a:xfrm>
          <a:custGeom>
            <a:avLst/>
            <a:gdLst/>
            <a:ahLst/>
            <a:cxnLst/>
            <a:rect l="l" t="t" r="r" b="b"/>
            <a:pathLst>
              <a:path w="248284" h="90169">
                <a:moveTo>
                  <a:pt x="0" y="89999"/>
                </a:moveTo>
                <a:lnTo>
                  <a:pt x="247998" y="89999"/>
                </a:lnTo>
                <a:lnTo>
                  <a:pt x="247998" y="0"/>
                </a:lnTo>
                <a:lnTo>
                  <a:pt x="0" y="0"/>
                </a:lnTo>
                <a:lnTo>
                  <a:pt x="0" y="89999"/>
                </a:lnTo>
                <a:close/>
              </a:path>
            </a:pathLst>
          </a:custGeom>
          <a:ln w="122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96982" y="1616438"/>
            <a:ext cx="248285" cy="90170"/>
          </a:xfrm>
          <a:custGeom>
            <a:avLst/>
            <a:gdLst/>
            <a:ahLst/>
            <a:cxnLst/>
            <a:rect l="l" t="t" r="r" b="b"/>
            <a:pathLst>
              <a:path w="248284" h="90169">
                <a:moveTo>
                  <a:pt x="0" y="0"/>
                </a:moveTo>
                <a:lnTo>
                  <a:pt x="247998" y="0"/>
                </a:lnTo>
                <a:lnTo>
                  <a:pt x="247998" y="89999"/>
                </a:lnTo>
                <a:lnTo>
                  <a:pt x="0" y="89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96273" y="1616438"/>
            <a:ext cx="248285" cy="90170"/>
          </a:xfrm>
          <a:custGeom>
            <a:avLst/>
            <a:gdLst/>
            <a:ahLst/>
            <a:cxnLst/>
            <a:rect l="l" t="t" r="r" b="b"/>
            <a:pathLst>
              <a:path w="248284" h="90169">
                <a:moveTo>
                  <a:pt x="0" y="89999"/>
                </a:moveTo>
                <a:lnTo>
                  <a:pt x="247998" y="89999"/>
                </a:lnTo>
                <a:lnTo>
                  <a:pt x="247998" y="0"/>
                </a:lnTo>
                <a:lnTo>
                  <a:pt x="0" y="0"/>
                </a:lnTo>
                <a:lnTo>
                  <a:pt x="0" y="89999"/>
                </a:lnTo>
                <a:close/>
              </a:path>
            </a:pathLst>
          </a:custGeom>
          <a:ln w="122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88286" y="1388919"/>
            <a:ext cx="2887980" cy="167640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L="809625">
              <a:lnSpc>
                <a:spcPct val="100000"/>
              </a:lnSpc>
            </a:pPr>
            <a:r>
              <a:rPr sz="1600" spc="-25" dirty="0">
                <a:latin typeface="Calibri"/>
                <a:cs typeface="Calibri"/>
              </a:rPr>
              <a:t>Online </a:t>
            </a:r>
            <a:r>
              <a:rPr sz="1600" spc="-15" dirty="0">
                <a:latin typeface="Calibri"/>
                <a:cs typeface="Calibri"/>
              </a:rPr>
              <a:t>Bill</a:t>
            </a:r>
            <a:r>
              <a:rPr sz="1600" spc="-114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Payer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84331" y="3436132"/>
            <a:ext cx="2887345" cy="2342515"/>
          </a:xfrm>
          <a:custGeom>
            <a:avLst/>
            <a:gdLst/>
            <a:ahLst/>
            <a:cxnLst/>
            <a:rect l="l" t="t" r="r" b="b"/>
            <a:pathLst>
              <a:path w="2887345" h="2342515">
                <a:moveTo>
                  <a:pt x="0" y="2342452"/>
                </a:moveTo>
                <a:lnTo>
                  <a:pt x="2886852" y="2342452"/>
                </a:lnTo>
                <a:lnTo>
                  <a:pt x="2886852" y="0"/>
                </a:lnTo>
                <a:lnTo>
                  <a:pt x="0" y="0"/>
                </a:lnTo>
                <a:lnTo>
                  <a:pt x="0" y="2342452"/>
                </a:lnTo>
                <a:close/>
              </a:path>
            </a:pathLst>
          </a:custGeom>
          <a:ln w="12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15886" y="3618315"/>
            <a:ext cx="478790" cy="360045"/>
          </a:xfrm>
          <a:custGeom>
            <a:avLst/>
            <a:gdLst/>
            <a:ahLst/>
            <a:cxnLst/>
            <a:rect l="l" t="t" r="r" b="b"/>
            <a:pathLst>
              <a:path w="478790" h="360045">
                <a:moveTo>
                  <a:pt x="0" y="360045"/>
                </a:moveTo>
                <a:lnTo>
                  <a:pt x="478190" y="360045"/>
                </a:lnTo>
                <a:lnTo>
                  <a:pt x="478190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ln w="121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91911" y="3842983"/>
            <a:ext cx="248285" cy="90170"/>
          </a:xfrm>
          <a:custGeom>
            <a:avLst/>
            <a:gdLst/>
            <a:ahLst/>
            <a:cxnLst/>
            <a:rect l="l" t="t" r="r" b="b"/>
            <a:pathLst>
              <a:path w="248284" h="90170">
                <a:moveTo>
                  <a:pt x="0" y="0"/>
                </a:moveTo>
                <a:lnTo>
                  <a:pt x="247950" y="0"/>
                </a:lnTo>
                <a:lnTo>
                  <a:pt x="247950" y="90011"/>
                </a:lnTo>
                <a:lnTo>
                  <a:pt x="0" y="900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91911" y="3843703"/>
            <a:ext cx="248285" cy="90170"/>
          </a:xfrm>
          <a:custGeom>
            <a:avLst/>
            <a:gdLst/>
            <a:ahLst/>
            <a:cxnLst/>
            <a:rect l="l" t="t" r="r" b="b"/>
            <a:pathLst>
              <a:path w="248284" h="90170">
                <a:moveTo>
                  <a:pt x="0" y="90011"/>
                </a:moveTo>
                <a:lnTo>
                  <a:pt x="247950" y="90011"/>
                </a:lnTo>
                <a:lnTo>
                  <a:pt x="247950" y="0"/>
                </a:lnTo>
                <a:lnTo>
                  <a:pt x="0" y="0"/>
                </a:lnTo>
                <a:lnTo>
                  <a:pt x="0" y="90011"/>
                </a:lnTo>
                <a:close/>
              </a:path>
            </a:pathLst>
          </a:custGeom>
          <a:ln w="122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91911" y="3663680"/>
            <a:ext cx="248285" cy="89535"/>
          </a:xfrm>
          <a:custGeom>
            <a:avLst/>
            <a:gdLst/>
            <a:ahLst/>
            <a:cxnLst/>
            <a:rect l="l" t="t" r="r" b="b"/>
            <a:pathLst>
              <a:path w="248284" h="89535">
                <a:moveTo>
                  <a:pt x="0" y="0"/>
                </a:moveTo>
                <a:lnTo>
                  <a:pt x="247950" y="0"/>
                </a:lnTo>
                <a:lnTo>
                  <a:pt x="247950" y="89291"/>
                </a:lnTo>
                <a:lnTo>
                  <a:pt x="0" y="892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91911" y="3663680"/>
            <a:ext cx="248285" cy="90170"/>
          </a:xfrm>
          <a:custGeom>
            <a:avLst/>
            <a:gdLst/>
            <a:ahLst/>
            <a:cxnLst/>
            <a:rect l="l" t="t" r="r" b="b"/>
            <a:pathLst>
              <a:path w="248284" h="90170">
                <a:moveTo>
                  <a:pt x="0" y="90011"/>
                </a:moveTo>
                <a:lnTo>
                  <a:pt x="247950" y="90011"/>
                </a:lnTo>
                <a:lnTo>
                  <a:pt x="247950" y="0"/>
                </a:lnTo>
                <a:lnTo>
                  <a:pt x="0" y="0"/>
                </a:lnTo>
                <a:lnTo>
                  <a:pt x="0" y="90011"/>
                </a:lnTo>
                <a:close/>
              </a:path>
            </a:pathLst>
          </a:custGeom>
          <a:ln w="122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587591" y="4429277"/>
            <a:ext cx="133477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25" dirty="0">
                <a:latin typeface="Calibri"/>
                <a:cs typeface="Calibri"/>
              </a:rPr>
              <a:t>Online </a:t>
            </a:r>
            <a:r>
              <a:rPr sz="1600" spc="-15" dirty="0">
                <a:latin typeface="Calibri"/>
                <a:cs typeface="Calibri"/>
              </a:rPr>
              <a:t>Bill</a:t>
            </a:r>
            <a:r>
              <a:rPr sz="1600" spc="-114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Payer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15662" y="3431616"/>
            <a:ext cx="65595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spc="20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y</a:t>
            </a:r>
            <a:r>
              <a:rPr sz="1400" spc="-15" dirty="0">
                <a:latin typeface="Calibri"/>
                <a:cs typeface="Calibri"/>
              </a:rPr>
              <a:t>m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45" dirty="0">
                <a:latin typeface="Calibri"/>
                <a:cs typeface="Calibri"/>
              </a:rPr>
              <a:t>nt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18570" y="4174388"/>
            <a:ext cx="46037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spc="20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y</a:t>
            </a:r>
            <a:r>
              <a:rPr sz="1400" spc="-5" dirty="0">
                <a:latin typeface="Calibri"/>
                <a:cs typeface="Calibri"/>
              </a:rPr>
              <a:t>ee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39399" y="4934991"/>
            <a:ext cx="61658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Account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659840" y="3669873"/>
            <a:ext cx="354330" cy="360045"/>
          </a:xfrm>
          <a:custGeom>
            <a:avLst/>
            <a:gdLst/>
            <a:ahLst/>
            <a:cxnLst/>
            <a:rect l="l" t="t" r="r" b="b"/>
            <a:pathLst>
              <a:path w="354329" h="360045">
                <a:moveTo>
                  <a:pt x="0" y="180022"/>
                </a:moveTo>
                <a:lnTo>
                  <a:pt x="354215" y="180022"/>
                </a:lnTo>
              </a:path>
            </a:pathLst>
          </a:custGeom>
          <a:ln w="3600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13843" y="3841543"/>
            <a:ext cx="620395" cy="0"/>
          </a:xfrm>
          <a:custGeom>
            <a:avLst/>
            <a:gdLst/>
            <a:ahLst/>
            <a:cxnLst/>
            <a:rect l="l" t="t" r="r" b="b"/>
            <a:pathLst>
              <a:path w="620395">
                <a:moveTo>
                  <a:pt x="0" y="0"/>
                </a:moveTo>
                <a:lnTo>
                  <a:pt x="619876" y="0"/>
                </a:lnTo>
              </a:path>
            </a:pathLst>
          </a:custGeom>
          <a:ln w="12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42645" y="3714806"/>
            <a:ext cx="266065" cy="270510"/>
          </a:xfrm>
          <a:custGeom>
            <a:avLst/>
            <a:gdLst/>
            <a:ahLst/>
            <a:cxnLst/>
            <a:rect l="l" t="t" r="r" b="b"/>
            <a:pathLst>
              <a:path w="266064" h="270510">
                <a:moveTo>
                  <a:pt x="0" y="0"/>
                </a:moveTo>
                <a:lnTo>
                  <a:pt x="265661" y="0"/>
                </a:lnTo>
                <a:lnTo>
                  <a:pt x="265661" y="270033"/>
                </a:lnTo>
                <a:lnTo>
                  <a:pt x="0" y="27003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42645" y="3714806"/>
            <a:ext cx="266065" cy="270510"/>
          </a:xfrm>
          <a:custGeom>
            <a:avLst/>
            <a:gdLst/>
            <a:ahLst/>
            <a:cxnLst/>
            <a:rect l="l" t="t" r="r" b="b"/>
            <a:pathLst>
              <a:path w="266064" h="270510">
                <a:moveTo>
                  <a:pt x="0" y="270033"/>
                </a:moveTo>
                <a:lnTo>
                  <a:pt x="265661" y="270033"/>
                </a:lnTo>
                <a:lnTo>
                  <a:pt x="265661" y="0"/>
                </a:lnTo>
                <a:lnTo>
                  <a:pt x="0" y="0"/>
                </a:lnTo>
                <a:lnTo>
                  <a:pt x="0" y="270033"/>
                </a:lnTo>
                <a:close/>
              </a:path>
            </a:pathLst>
          </a:custGeom>
          <a:ln w="121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04117" y="4430288"/>
            <a:ext cx="354330" cy="368935"/>
          </a:xfrm>
          <a:custGeom>
            <a:avLst/>
            <a:gdLst/>
            <a:ahLst/>
            <a:cxnLst/>
            <a:rect l="l" t="t" r="r" b="b"/>
            <a:pathLst>
              <a:path w="354329" h="368935">
                <a:moveTo>
                  <a:pt x="0" y="184343"/>
                </a:moveTo>
                <a:lnTo>
                  <a:pt x="354215" y="184343"/>
                </a:lnTo>
              </a:path>
            </a:pathLst>
          </a:custGeom>
          <a:ln w="3686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58120" y="4601669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525" y="0"/>
                </a:lnTo>
              </a:path>
            </a:pathLst>
          </a:custGeom>
          <a:ln w="12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58636" y="4415454"/>
            <a:ext cx="212725" cy="382905"/>
          </a:xfrm>
          <a:custGeom>
            <a:avLst/>
            <a:gdLst/>
            <a:ahLst/>
            <a:cxnLst/>
            <a:rect l="l" t="t" r="r" b="b"/>
            <a:pathLst>
              <a:path w="212725" h="382904">
                <a:moveTo>
                  <a:pt x="0" y="0"/>
                </a:moveTo>
                <a:lnTo>
                  <a:pt x="212529" y="0"/>
                </a:lnTo>
                <a:lnTo>
                  <a:pt x="212529" y="382367"/>
                </a:lnTo>
                <a:lnTo>
                  <a:pt x="0" y="3823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58636" y="4415454"/>
            <a:ext cx="212725" cy="382905"/>
          </a:xfrm>
          <a:custGeom>
            <a:avLst/>
            <a:gdLst/>
            <a:ahLst/>
            <a:cxnLst/>
            <a:rect l="l" t="t" r="r" b="b"/>
            <a:pathLst>
              <a:path w="212725" h="382904">
                <a:moveTo>
                  <a:pt x="0" y="382367"/>
                </a:moveTo>
                <a:lnTo>
                  <a:pt x="212529" y="382367"/>
                </a:lnTo>
                <a:lnTo>
                  <a:pt x="212529" y="0"/>
                </a:lnTo>
                <a:lnTo>
                  <a:pt x="0" y="0"/>
                </a:lnTo>
                <a:lnTo>
                  <a:pt x="0" y="382367"/>
                </a:lnTo>
                <a:close/>
              </a:path>
            </a:pathLst>
          </a:custGeom>
          <a:ln w="71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42645" y="4472341"/>
            <a:ext cx="266065" cy="270510"/>
          </a:xfrm>
          <a:custGeom>
            <a:avLst/>
            <a:gdLst/>
            <a:ahLst/>
            <a:cxnLst/>
            <a:rect l="l" t="t" r="r" b="b"/>
            <a:pathLst>
              <a:path w="266064" h="270510">
                <a:moveTo>
                  <a:pt x="0" y="0"/>
                </a:moveTo>
                <a:lnTo>
                  <a:pt x="265661" y="0"/>
                </a:lnTo>
                <a:lnTo>
                  <a:pt x="265661" y="270033"/>
                </a:lnTo>
                <a:lnTo>
                  <a:pt x="0" y="27003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42645" y="4472341"/>
            <a:ext cx="266065" cy="270510"/>
          </a:xfrm>
          <a:custGeom>
            <a:avLst/>
            <a:gdLst/>
            <a:ahLst/>
            <a:cxnLst/>
            <a:rect l="l" t="t" r="r" b="b"/>
            <a:pathLst>
              <a:path w="266064" h="270510">
                <a:moveTo>
                  <a:pt x="0" y="270033"/>
                </a:moveTo>
                <a:lnTo>
                  <a:pt x="265661" y="270033"/>
                </a:lnTo>
                <a:lnTo>
                  <a:pt x="265661" y="0"/>
                </a:lnTo>
                <a:lnTo>
                  <a:pt x="0" y="0"/>
                </a:lnTo>
                <a:lnTo>
                  <a:pt x="0" y="270033"/>
                </a:lnTo>
                <a:close/>
              </a:path>
            </a:pathLst>
          </a:custGeom>
          <a:ln w="121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04117" y="5182710"/>
            <a:ext cx="354330" cy="368935"/>
          </a:xfrm>
          <a:custGeom>
            <a:avLst/>
            <a:gdLst/>
            <a:ahLst/>
            <a:cxnLst/>
            <a:rect l="l" t="t" r="r" b="b"/>
            <a:pathLst>
              <a:path w="354329" h="368935">
                <a:moveTo>
                  <a:pt x="0" y="184343"/>
                </a:moveTo>
                <a:lnTo>
                  <a:pt x="354215" y="184343"/>
                </a:lnTo>
              </a:path>
            </a:pathLst>
          </a:custGeom>
          <a:ln w="3686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58120" y="5354092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525" y="0"/>
                </a:lnTo>
              </a:path>
            </a:pathLst>
          </a:custGeom>
          <a:ln w="12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58636" y="5167948"/>
            <a:ext cx="212725" cy="382905"/>
          </a:xfrm>
          <a:custGeom>
            <a:avLst/>
            <a:gdLst/>
            <a:ahLst/>
            <a:cxnLst/>
            <a:rect l="l" t="t" r="r" b="b"/>
            <a:pathLst>
              <a:path w="212725" h="382904">
                <a:moveTo>
                  <a:pt x="0" y="0"/>
                </a:moveTo>
                <a:lnTo>
                  <a:pt x="212529" y="0"/>
                </a:lnTo>
                <a:lnTo>
                  <a:pt x="212529" y="382367"/>
                </a:lnTo>
                <a:lnTo>
                  <a:pt x="0" y="3823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58636" y="5167948"/>
            <a:ext cx="212725" cy="382905"/>
          </a:xfrm>
          <a:custGeom>
            <a:avLst/>
            <a:gdLst/>
            <a:ahLst/>
            <a:cxnLst/>
            <a:rect l="l" t="t" r="r" b="b"/>
            <a:pathLst>
              <a:path w="212725" h="382904">
                <a:moveTo>
                  <a:pt x="0" y="382367"/>
                </a:moveTo>
                <a:lnTo>
                  <a:pt x="212529" y="382367"/>
                </a:lnTo>
                <a:lnTo>
                  <a:pt x="212529" y="0"/>
                </a:lnTo>
                <a:lnTo>
                  <a:pt x="0" y="0"/>
                </a:lnTo>
                <a:lnTo>
                  <a:pt x="0" y="382367"/>
                </a:lnTo>
                <a:close/>
              </a:path>
            </a:pathLst>
          </a:custGeom>
          <a:ln w="71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42645" y="5224835"/>
            <a:ext cx="266065" cy="270510"/>
          </a:xfrm>
          <a:custGeom>
            <a:avLst/>
            <a:gdLst/>
            <a:ahLst/>
            <a:cxnLst/>
            <a:rect l="l" t="t" r="r" b="b"/>
            <a:pathLst>
              <a:path w="266064" h="270510">
                <a:moveTo>
                  <a:pt x="0" y="0"/>
                </a:moveTo>
                <a:lnTo>
                  <a:pt x="265661" y="0"/>
                </a:lnTo>
                <a:lnTo>
                  <a:pt x="265661" y="270033"/>
                </a:lnTo>
                <a:lnTo>
                  <a:pt x="0" y="27003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642645" y="5224835"/>
            <a:ext cx="266065" cy="270510"/>
          </a:xfrm>
          <a:custGeom>
            <a:avLst/>
            <a:gdLst/>
            <a:ahLst/>
            <a:cxnLst/>
            <a:rect l="l" t="t" r="r" b="b"/>
            <a:pathLst>
              <a:path w="266064" h="270510">
                <a:moveTo>
                  <a:pt x="0" y="270033"/>
                </a:moveTo>
                <a:lnTo>
                  <a:pt x="265661" y="270033"/>
                </a:lnTo>
                <a:lnTo>
                  <a:pt x="265661" y="0"/>
                </a:lnTo>
                <a:lnTo>
                  <a:pt x="0" y="0"/>
                </a:lnTo>
                <a:lnTo>
                  <a:pt x="0" y="270033"/>
                </a:lnTo>
                <a:close/>
              </a:path>
            </a:pathLst>
          </a:custGeom>
          <a:ln w="121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381500" y="3334511"/>
            <a:ext cx="1757159" cy="9128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29505" y="3382517"/>
            <a:ext cx="1600200" cy="756285"/>
          </a:xfrm>
          <a:custGeom>
            <a:avLst/>
            <a:gdLst/>
            <a:ahLst/>
            <a:cxnLst/>
            <a:rect l="l" t="t" r="r" b="b"/>
            <a:pathLst>
              <a:path w="1600200" h="756285">
                <a:moveTo>
                  <a:pt x="0" y="0"/>
                </a:moveTo>
                <a:lnTo>
                  <a:pt x="1600200" y="0"/>
                </a:lnTo>
                <a:lnTo>
                  <a:pt x="1600200" y="755904"/>
                </a:lnTo>
                <a:lnTo>
                  <a:pt x="0" y="755904"/>
                </a:lnTo>
                <a:lnTo>
                  <a:pt x="0" y="0"/>
                </a:lnTo>
                <a:close/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81500" y="4090428"/>
            <a:ext cx="1757159" cy="16763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29505" y="4138421"/>
            <a:ext cx="1600200" cy="1519555"/>
          </a:xfrm>
          <a:custGeom>
            <a:avLst/>
            <a:gdLst/>
            <a:ahLst/>
            <a:cxnLst/>
            <a:rect l="l" t="t" r="r" b="b"/>
            <a:pathLst>
              <a:path w="1600200" h="1519554">
                <a:moveTo>
                  <a:pt x="0" y="0"/>
                </a:moveTo>
                <a:lnTo>
                  <a:pt x="1600200" y="0"/>
                </a:lnTo>
                <a:lnTo>
                  <a:pt x="1600200" y="1519428"/>
                </a:lnTo>
                <a:lnTo>
                  <a:pt x="0" y="1519428"/>
                </a:lnTo>
                <a:lnTo>
                  <a:pt x="0" y="0"/>
                </a:lnTo>
                <a:close/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99391" y="3836961"/>
            <a:ext cx="2887345" cy="2343150"/>
          </a:xfrm>
          <a:custGeom>
            <a:avLst/>
            <a:gdLst/>
            <a:ahLst/>
            <a:cxnLst/>
            <a:rect l="l" t="t" r="r" b="b"/>
            <a:pathLst>
              <a:path w="2887345" h="2343150">
                <a:moveTo>
                  <a:pt x="0" y="2342655"/>
                </a:moveTo>
                <a:lnTo>
                  <a:pt x="2886832" y="2342655"/>
                </a:lnTo>
                <a:lnTo>
                  <a:pt x="2886832" y="0"/>
                </a:lnTo>
                <a:lnTo>
                  <a:pt x="0" y="0"/>
                </a:lnTo>
                <a:lnTo>
                  <a:pt x="0" y="2342655"/>
                </a:lnTo>
                <a:close/>
              </a:path>
            </a:pathLst>
          </a:custGeom>
          <a:ln w="121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3085" y="3836961"/>
            <a:ext cx="2887345" cy="2343150"/>
          </a:xfrm>
          <a:custGeom>
            <a:avLst/>
            <a:gdLst/>
            <a:ahLst/>
            <a:cxnLst/>
            <a:rect l="l" t="t" r="r" b="b"/>
            <a:pathLst>
              <a:path w="2887345" h="2343150">
                <a:moveTo>
                  <a:pt x="0" y="2342655"/>
                </a:moveTo>
                <a:lnTo>
                  <a:pt x="2886832" y="2342655"/>
                </a:lnTo>
                <a:lnTo>
                  <a:pt x="2886832" y="0"/>
                </a:lnTo>
                <a:lnTo>
                  <a:pt x="0" y="0"/>
                </a:lnTo>
                <a:lnTo>
                  <a:pt x="0" y="2342655"/>
                </a:lnTo>
                <a:close/>
              </a:path>
            </a:pathLst>
          </a:custGeom>
          <a:ln w="121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99391" y="1380522"/>
            <a:ext cx="2887345" cy="1535430"/>
          </a:xfrm>
          <a:custGeom>
            <a:avLst/>
            <a:gdLst/>
            <a:ahLst/>
            <a:cxnLst/>
            <a:rect l="l" t="t" r="r" b="b"/>
            <a:pathLst>
              <a:path w="2887345" h="1535430">
                <a:moveTo>
                  <a:pt x="0" y="1535364"/>
                </a:moveTo>
                <a:lnTo>
                  <a:pt x="2886832" y="1535364"/>
                </a:lnTo>
                <a:lnTo>
                  <a:pt x="2886832" y="0"/>
                </a:lnTo>
                <a:lnTo>
                  <a:pt x="0" y="0"/>
                </a:lnTo>
                <a:lnTo>
                  <a:pt x="0" y="1535364"/>
                </a:lnTo>
                <a:close/>
              </a:path>
            </a:pathLst>
          </a:custGeom>
          <a:ln w="121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71307" y="4071227"/>
            <a:ext cx="354330" cy="368935"/>
          </a:xfrm>
          <a:custGeom>
            <a:avLst/>
            <a:gdLst/>
            <a:ahLst/>
            <a:cxnLst/>
            <a:rect l="l" t="t" r="r" b="b"/>
            <a:pathLst>
              <a:path w="354329" h="368935">
                <a:moveTo>
                  <a:pt x="0" y="184358"/>
                </a:moveTo>
                <a:lnTo>
                  <a:pt x="354212" y="184358"/>
                </a:lnTo>
              </a:path>
            </a:pathLst>
          </a:custGeom>
          <a:ln w="3687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87352" y="4268548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584167" y="0"/>
                </a:moveTo>
                <a:lnTo>
                  <a:pt x="0" y="0"/>
                </a:lnTo>
              </a:path>
            </a:pathLst>
          </a:custGeom>
          <a:ln w="12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58118" y="4072451"/>
            <a:ext cx="212725" cy="382905"/>
          </a:xfrm>
          <a:custGeom>
            <a:avLst/>
            <a:gdLst/>
            <a:ahLst/>
            <a:cxnLst/>
            <a:rect l="l" t="t" r="r" b="b"/>
            <a:pathLst>
              <a:path w="212725" h="382904">
                <a:moveTo>
                  <a:pt x="212527" y="382400"/>
                </a:moveTo>
                <a:lnTo>
                  <a:pt x="0" y="382400"/>
                </a:lnTo>
                <a:lnTo>
                  <a:pt x="0" y="0"/>
                </a:lnTo>
                <a:lnTo>
                  <a:pt x="212527" y="0"/>
                </a:lnTo>
                <a:lnTo>
                  <a:pt x="212527" y="38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58118" y="4072451"/>
            <a:ext cx="212725" cy="382905"/>
          </a:xfrm>
          <a:custGeom>
            <a:avLst/>
            <a:gdLst/>
            <a:ahLst/>
            <a:cxnLst/>
            <a:rect l="l" t="t" r="r" b="b"/>
            <a:pathLst>
              <a:path w="212725" h="382904">
                <a:moveTo>
                  <a:pt x="212527" y="0"/>
                </a:moveTo>
                <a:lnTo>
                  <a:pt x="0" y="0"/>
                </a:lnTo>
                <a:lnTo>
                  <a:pt x="0" y="382400"/>
                </a:lnTo>
                <a:lnTo>
                  <a:pt x="212527" y="382400"/>
                </a:lnTo>
                <a:lnTo>
                  <a:pt x="212527" y="0"/>
                </a:lnTo>
                <a:close/>
              </a:path>
            </a:pathLst>
          </a:custGeom>
          <a:ln w="71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21693" y="4128623"/>
            <a:ext cx="266065" cy="269875"/>
          </a:xfrm>
          <a:custGeom>
            <a:avLst/>
            <a:gdLst/>
            <a:ahLst/>
            <a:cxnLst/>
            <a:rect l="l" t="t" r="r" b="b"/>
            <a:pathLst>
              <a:path w="266064" h="269875">
                <a:moveTo>
                  <a:pt x="265659" y="269336"/>
                </a:moveTo>
                <a:lnTo>
                  <a:pt x="0" y="269336"/>
                </a:lnTo>
                <a:lnTo>
                  <a:pt x="0" y="0"/>
                </a:lnTo>
                <a:lnTo>
                  <a:pt x="265659" y="0"/>
                </a:lnTo>
                <a:lnTo>
                  <a:pt x="265659" y="2693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20984" y="4127903"/>
            <a:ext cx="266065" cy="270510"/>
          </a:xfrm>
          <a:custGeom>
            <a:avLst/>
            <a:gdLst/>
            <a:ahLst/>
            <a:cxnLst/>
            <a:rect l="l" t="t" r="r" b="b"/>
            <a:pathLst>
              <a:path w="266064" h="270510">
                <a:moveTo>
                  <a:pt x="265659" y="0"/>
                </a:moveTo>
                <a:lnTo>
                  <a:pt x="0" y="0"/>
                </a:lnTo>
                <a:lnTo>
                  <a:pt x="0" y="270057"/>
                </a:lnTo>
                <a:lnTo>
                  <a:pt x="265659" y="270057"/>
                </a:lnTo>
                <a:lnTo>
                  <a:pt x="265659" y="0"/>
                </a:lnTo>
                <a:close/>
              </a:path>
            </a:pathLst>
          </a:custGeom>
          <a:ln w="121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30930" y="4019160"/>
            <a:ext cx="478790" cy="360680"/>
          </a:xfrm>
          <a:custGeom>
            <a:avLst/>
            <a:gdLst/>
            <a:ahLst/>
            <a:cxnLst/>
            <a:rect l="l" t="t" r="r" b="b"/>
            <a:pathLst>
              <a:path w="478790" h="360679">
                <a:moveTo>
                  <a:pt x="0" y="360076"/>
                </a:moveTo>
                <a:lnTo>
                  <a:pt x="478186" y="360076"/>
                </a:lnTo>
                <a:lnTo>
                  <a:pt x="478186" y="0"/>
                </a:lnTo>
                <a:lnTo>
                  <a:pt x="0" y="0"/>
                </a:lnTo>
                <a:lnTo>
                  <a:pt x="0" y="360076"/>
                </a:lnTo>
                <a:close/>
              </a:path>
            </a:pathLst>
          </a:custGeom>
          <a:ln w="121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06955" y="4243847"/>
            <a:ext cx="248285" cy="90170"/>
          </a:xfrm>
          <a:custGeom>
            <a:avLst/>
            <a:gdLst/>
            <a:ahLst/>
            <a:cxnLst/>
            <a:rect l="l" t="t" r="r" b="b"/>
            <a:pathLst>
              <a:path w="248284" h="90170">
                <a:moveTo>
                  <a:pt x="0" y="0"/>
                </a:moveTo>
                <a:lnTo>
                  <a:pt x="247948" y="0"/>
                </a:lnTo>
                <a:lnTo>
                  <a:pt x="247948" y="90019"/>
                </a:lnTo>
                <a:lnTo>
                  <a:pt x="0" y="900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06955" y="4243847"/>
            <a:ext cx="248285" cy="90170"/>
          </a:xfrm>
          <a:custGeom>
            <a:avLst/>
            <a:gdLst/>
            <a:ahLst/>
            <a:cxnLst/>
            <a:rect l="l" t="t" r="r" b="b"/>
            <a:pathLst>
              <a:path w="248284" h="90170">
                <a:moveTo>
                  <a:pt x="0" y="90019"/>
                </a:moveTo>
                <a:lnTo>
                  <a:pt x="247948" y="90019"/>
                </a:lnTo>
                <a:lnTo>
                  <a:pt x="247948" y="0"/>
                </a:lnTo>
                <a:lnTo>
                  <a:pt x="0" y="0"/>
                </a:lnTo>
                <a:lnTo>
                  <a:pt x="0" y="90019"/>
                </a:lnTo>
                <a:close/>
              </a:path>
            </a:pathLst>
          </a:custGeom>
          <a:ln w="122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06955" y="4063809"/>
            <a:ext cx="248285" cy="90170"/>
          </a:xfrm>
          <a:custGeom>
            <a:avLst/>
            <a:gdLst/>
            <a:ahLst/>
            <a:cxnLst/>
            <a:rect l="l" t="t" r="r" b="b"/>
            <a:pathLst>
              <a:path w="248284" h="90170">
                <a:moveTo>
                  <a:pt x="0" y="0"/>
                </a:moveTo>
                <a:lnTo>
                  <a:pt x="247948" y="0"/>
                </a:lnTo>
                <a:lnTo>
                  <a:pt x="247948" y="90019"/>
                </a:lnTo>
                <a:lnTo>
                  <a:pt x="0" y="900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06955" y="4063809"/>
            <a:ext cx="248285" cy="90170"/>
          </a:xfrm>
          <a:custGeom>
            <a:avLst/>
            <a:gdLst/>
            <a:ahLst/>
            <a:cxnLst/>
            <a:rect l="l" t="t" r="r" b="b"/>
            <a:pathLst>
              <a:path w="248284" h="90170">
                <a:moveTo>
                  <a:pt x="0" y="90019"/>
                </a:moveTo>
                <a:lnTo>
                  <a:pt x="247948" y="90019"/>
                </a:lnTo>
                <a:lnTo>
                  <a:pt x="247948" y="0"/>
                </a:lnTo>
                <a:lnTo>
                  <a:pt x="0" y="0"/>
                </a:lnTo>
                <a:lnTo>
                  <a:pt x="0" y="90019"/>
                </a:lnTo>
                <a:close/>
              </a:path>
            </a:pathLst>
          </a:custGeom>
          <a:ln w="122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402730" y="4830076"/>
            <a:ext cx="133477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25" dirty="0">
                <a:latin typeface="Calibri"/>
                <a:cs typeface="Calibri"/>
              </a:rPr>
              <a:t>Online </a:t>
            </a:r>
            <a:r>
              <a:rPr sz="1600" spc="-15" dirty="0">
                <a:latin typeface="Calibri"/>
                <a:cs typeface="Calibri"/>
              </a:rPr>
              <a:t>Bill</a:t>
            </a:r>
            <a:r>
              <a:rPr sz="1600" spc="-114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Payer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30814" y="3832326"/>
            <a:ext cx="65595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spc="20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y</a:t>
            </a:r>
            <a:r>
              <a:rPr sz="1400" spc="-15" dirty="0">
                <a:latin typeface="Calibri"/>
                <a:cs typeface="Calibri"/>
              </a:rPr>
              <a:t>m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45" dirty="0">
                <a:latin typeface="Calibri"/>
                <a:cs typeface="Calibri"/>
              </a:rPr>
              <a:t>nt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33722" y="4575162"/>
            <a:ext cx="46037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spc="20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y</a:t>
            </a:r>
            <a:r>
              <a:rPr sz="1400" spc="-5" dirty="0">
                <a:latin typeface="Calibri"/>
                <a:cs typeface="Calibri"/>
              </a:rPr>
              <a:t>ee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54550" y="5335828"/>
            <a:ext cx="61658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Account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481309" y="4070578"/>
            <a:ext cx="341630" cy="360680"/>
          </a:xfrm>
          <a:custGeom>
            <a:avLst/>
            <a:gdLst/>
            <a:ahLst/>
            <a:cxnLst/>
            <a:rect l="l" t="t" r="r" b="b"/>
            <a:pathLst>
              <a:path w="341629" h="360679">
                <a:moveTo>
                  <a:pt x="170776" y="360076"/>
                </a:moveTo>
                <a:lnTo>
                  <a:pt x="123712" y="353641"/>
                </a:lnTo>
                <a:lnTo>
                  <a:pt x="81409" y="335484"/>
                </a:lnTo>
                <a:lnTo>
                  <a:pt x="45562" y="307324"/>
                </a:lnTo>
                <a:lnTo>
                  <a:pt x="17861" y="270883"/>
                </a:lnTo>
                <a:lnTo>
                  <a:pt x="0" y="227881"/>
                </a:lnTo>
                <a:lnTo>
                  <a:pt x="0" y="132194"/>
                </a:lnTo>
                <a:lnTo>
                  <a:pt x="17861" y="89192"/>
                </a:lnTo>
                <a:lnTo>
                  <a:pt x="45562" y="52751"/>
                </a:lnTo>
                <a:lnTo>
                  <a:pt x="81409" y="24591"/>
                </a:lnTo>
                <a:lnTo>
                  <a:pt x="123712" y="6434"/>
                </a:lnTo>
                <a:lnTo>
                  <a:pt x="170776" y="0"/>
                </a:lnTo>
                <a:lnTo>
                  <a:pt x="217840" y="6434"/>
                </a:lnTo>
                <a:lnTo>
                  <a:pt x="260142" y="24591"/>
                </a:lnTo>
                <a:lnTo>
                  <a:pt x="295990" y="52751"/>
                </a:lnTo>
                <a:lnTo>
                  <a:pt x="323691" y="89192"/>
                </a:lnTo>
                <a:lnTo>
                  <a:pt x="341552" y="132194"/>
                </a:lnTo>
                <a:lnTo>
                  <a:pt x="341552" y="227881"/>
                </a:lnTo>
                <a:lnTo>
                  <a:pt x="323691" y="270883"/>
                </a:lnTo>
                <a:lnTo>
                  <a:pt x="295990" y="307324"/>
                </a:lnTo>
                <a:lnTo>
                  <a:pt x="260142" y="335484"/>
                </a:lnTo>
                <a:lnTo>
                  <a:pt x="217840" y="353641"/>
                </a:lnTo>
                <a:lnTo>
                  <a:pt x="170776" y="3600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74979" y="4070578"/>
            <a:ext cx="354330" cy="360680"/>
          </a:xfrm>
          <a:custGeom>
            <a:avLst/>
            <a:gdLst/>
            <a:ahLst/>
            <a:cxnLst/>
            <a:rect l="l" t="t" r="r" b="b"/>
            <a:pathLst>
              <a:path w="354329" h="360679">
                <a:moveTo>
                  <a:pt x="0" y="180038"/>
                </a:moveTo>
                <a:lnTo>
                  <a:pt x="354212" y="180038"/>
                </a:lnTo>
              </a:path>
            </a:pathLst>
          </a:custGeom>
          <a:ln w="3600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28979" y="4242263"/>
            <a:ext cx="620395" cy="0"/>
          </a:xfrm>
          <a:custGeom>
            <a:avLst/>
            <a:gdLst/>
            <a:ahLst/>
            <a:cxnLst/>
            <a:rect l="l" t="t" r="r" b="b"/>
            <a:pathLst>
              <a:path w="620395">
                <a:moveTo>
                  <a:pt x="0" y="0"/>
                </a:moveTo>
                <a:lnTo>
                  <a:pt x="619871" y="0"/>
                </a:lnTo>
              </a:path>
            </a:pathLst>
          </a:custGeom>
          <a:ln w="12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57706" y="4115660"/>
            <a:ext cx="266065" cy="269875"/>
          </a:xfrm>
          <a:custGeom>
            <a:avLst/>
            <a:gdLst/>
            <a:ahLst/>
            <a:cxnLst/>
            <a:rect l="l" t="t" r="r" b="b"/>
            <a:pathLst>
              <a:path w="266064" h="269875">
                <a:moveTo>
                  <a:pt x="0" y="0"/>
                </a:moveTo>
                <a:lnTo>
                  <a:pt x="265659" y="0"/>
                </a:lnTo>
                <a:lnTo>
                  <a:pt x="265659" y="269336"/>
                </a:lnTo>
                <a:lnTo>
                  <a:pt x="0" y="2693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57706" y="4115660"/>
            <a:ext cx="266065" cy="270510"/>
          </a:xfrm>
          <a:custGeom>
            <a:avLst/>
            <a:gdLst/>
            <a:ahLst/>
            <a:cxnLst/>
            <a:rect l="l" t="t" r="r" b="b"/>
            <a:pathLst>
              <a:path w="266064" h="270510">
                <a:moveTo>
                  <a:pt x="0" y="270057"/>
                </a:moveTo>
                <a:lnTo>
                  <a:pt x="265659" y="270057"/>
                </a:lnTo>
                <a:lnTo>
                  <a:pt x="265659" y="0"/>
                </a:lnTo>
                <a:lnTo>
                  <a:pt x="0" y="0"/>
                </a:lnTo>
                <a:lnTo>
                  <a:pt x="0" y="270057"/>
                </a:lnTo>
                <a:close/>
              </a:path>
            </a:pathLst>
          </a:custGeom>
          <a:ln w="121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19255" y="4831059"/>
            <a:ext cx="354330" cy="368935"/>
          </a:xfrm>
          <a:custGeom>
            <a:avLst/>
            <a:gdLst/>
            <a:ahLst/>
            <a:cxnLst/>
            <a:rect l="l" t="t" r="r" b="b"/>
            <a:pathLst>
              <a:path w="354329" h="368935">
                <a:moveTo>
                  <a:pt x="0" y="184358"/>
                </a:moveTo>
                <a:lnTo>
                  <a:pt x="354212" y="184358"/>
                </a:lnTo>
              </a:path>
            </a:pathLst>
          </a:custGeom>
          <a:ln w="3687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73256" y="5002455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450" y="0"/>
                </a:lnTo>
              </a:path>
            </a:pathLst>
          </a:custGeom>
          <a:ln w="12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73704" y="4816368"/>
            <a:ext cx="212725" cy="382905"/>
          </a:xfrm>
          <a:custGeom>
            <a:avLst/>
            <a:gdLst/>
            <a:ahLst/>
            <a:cxnLst/>
            <a:rect l="l" t="t" r="r" b="b"/>
            <a:pathLst>
              <a:path w="212725" h="382904">
                <a:moveTo>
                  <a:pt x="0" y="0"/>
                </a:moveTo>
                <a:lnTo>
                  <a:pt x="212527" y="0"/>
                </a:lnTo>
                <a:lnTo>
                  <a:pt x="212527" y="382400"/>
                </a:lnTo>
                <a:lnTo>
                  <a:pt x="0" y="382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73704" y="4816368"/>
            <a:ext cx="212725" cy="382905"/>
          </a:xfrm>
          <a:custGeom>
            <a:avLst/>
            <a:gdLst/>
            <a:ahLst/>
            <a:cxnLst/>
            <a:rect l="l" t="t" r="r" b="b"/>
            <a:pathLst>
              <a:path w="212725" h="382904">
                <a:moveTo>
                  <a:pt x="0" y="382400"/>
                </a:moveTo>
                <a:lnTo>
                  <a:pt x="212527" y="382400"/>
                </a:lnTo>
                <a:lnTo>
                  <a:pt x="212527" y="0"/>
                </a:lnTo>
                <a:lnTo>
                  <a:pt x="0" y="0"/>
                </a:lnTo>
                <a:lnTo>
                  <a:pt x="0" y="382400"/>
                </a:lnTo>
                <a:close/>
              </a:path>
            </a:pathLst>
          </a:custGeom>
          <a:ln w="71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57706" y="4873260"/>
            <a:ext cx="266065" cy="269875"/>
          </a:xfrm>
          <a:custGeom>
            <a:avLst/>
            <a:gdLst/>
            <a:ahLst/>
            <a:cxnLst/>
            <a:rect l="l" t="t" r="r" b="b"/>
            <a:pathLst>
              <a:path w="266064" h="269875">
                <a:moveTo>
                  <a:pt x="0" y="0"/>
                </a:moveTo>
                <a:lnTo>
                  <a:pt x="265659" y="0"/>
                </a:lnTo>
                <a:lnTo>
                  <a:pt x="265659" y="269336"/>
                </a:lnTo>
                <a:lnTo>
                  <a:pt x="0" y="2693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57706" y="4873260"/>
            <a:ext cx="266065" cy="270510"/>
          </a:xfrm>
          <a:custGeom>
            <a:avLst/>
            <a:gdLst/>
            <a:ahLst/>
            <a:cxnLst/>
            <a:rect l="l" t="t" r="r" b="b"/>
            <a:pathLst>
              <a:path w="266064" h="270510">
                <a:moveTo>
                  <a:pt x="0" y="270057"/>
                </a:moveTo>
                <a:lnTo>
                  <a:pt x="265659" y="270057"/>
                </a:lnTo>
                <a:lnTo>
                  <a:pt x="265659" y="0"/>
                </a:lnTo>
                <a:lnTo>
                  <a:pt x="0" y="0"/>
                </a:lnTo>
                <a:lnTo>
                  <a:pt x="0" y="270057"/>
                </a:lnTo>
                <a:close/>
              </a:path>
            </a:pathLst>
          </a:custGeom>
          <a:ln w="121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19255" y="5583546"/>
            <a:ext cx="354330" cy="368935"/>
          </a:xfrm>
          <a:custGeom>
            <a:avLst/>
            <a:gdLst/>
            <a:ahLst/>
            <a:cxnLst/>
            <a:rect l="l" t="t" r="r" b="b"/>
            <a:pathLst>
              <a:path w="354329" h="368935">
                <a:moveTo>
                  <a:pt x="0" y="184358"/>
                </a:moveTo>
                <a:lnTo>
                  <a:pt x="354212" y="184358"/>
                </a:lnTo>
              </a:path>
            </a:pathLst>
          </a:custGeom>
          <a:ln w="3687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73256" y="5754942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450" y="0"/>
                </a:lnTo>
              </a:path>
            </a:pathLst>
          </a:custGeom>
          <a:ln w="12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73704" y="5568927"/>
            <a:ext cx="212725" cy="382905"/>
          </a:xfrm>
          <a:custGeom>
            <a:avLst/>
            <a:gdLst/>
            <a:ahLst/>
            <a:cxnLst/>
            <a:rect l="l" t="t" r="r" b="b"/>
            <a:pathLst>
              <a:path w="212725" h="382904">
                <a:moveTo>
                  <a:pt x="0" y="0"/>
                </a:moveTo>
                <a:lnTo>
                  <a:pt x="212527" y="0"/>
                </a:lnTo>
                <a:lnTo>
                  <a:pt x="212527" y="382400"/>
                </a:lnTo>
                <a:lnTo>
                  <a:pt x="0" y="382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73704" y="5568207"/>
            <a:ext cx="212725" cy="382905"/>
          </a:xfrm>
          <a:custGeom>
            <a:avLst/>
            <a:gdLst/>
            <a:ahLst/>
            <a:cxnLst/>
            <a:rect l="l" t="t" r="r" b="b"/>
            <a:pathLst>
              <a:path w="212725" h="382904">
                <a:moveTo>
                  <a:pt x="0" y="382400"/>
                </a:moveTo>
                <a:lnTo>
                  <a:pt x="212527" y="382400"/>
                </a:lnTo>
                <a:lnTo>
                  <a:pt x="212527" y="0"/>
                </a:lnTo>
                <a:lnTo>
                  <a:pt x="0" y="0"/>
                </a:lnTo>
                <a:lnTo>
                  <a:pt x="0" y="382400"/>
                </a:lnTo>
                <a:close/>
              </a:path>
            </a:pathLst>
          </a:custGeom>
          <a:ln w="71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57706" y="5625819"/>
            <a:ext cx="266065" cy="269875"/>
          </a:xfrm>
          <a:custGeom>
            <a:avLst/>
            <a:gdLst/>
            <a:ahLst/>
            <a:cxnLst/>
            <a:rect l="l" t="t" r="r" b="b"/>
            <a:pathLst>
              <a:path w="266064" h="269875">
                <a:moveTo>
                  <a:pt x="0" y="0"/>
                </a:moveTo>
                <a:lnTo>
                  <a:pt x="265659" y="0"/>
                </a:lnTo>
                <a:lnTo>
                  <a:pt x="265659" y="269336"/>
                </a:lnTo>
                <a:lnTo>
                  <a:pt x="0" y="2693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57706" y="5625819"/>
            <a:ext cx="266065" cy="270510"/>
          </a:xfrm>
          <a:custGeom>
            <a:avLst/>
            <a:gdLst/>
            <a:ahLst/>
            <a:cxnLst/>
            <a:rect l="l" t="t" r="r" b="b"/>
            <a:pathLst>
              <a:path w="266064" h="270510">
                <a:moveTo>
                  <a:pt x="0" y="270057"/>
                </a:moveTo>
                <a:lnTo>
                  <a:pt x="265659" y="270057"/>
                </a:lnTo>
                <a:lnTo>
                  <a:pt x="265659" y="0"/>
                </a:lnTo>
                <a:lnTo>
                  <a:pt x="0" y="0"/>
                </a:lnTo>
                <a:lnTo>
                  <a:pt x="0" y="270057"/>
                </a:lnTo>
                <a:close/>
              </a:path>
            </a:pathLst>
          </a:custGeom>
          <a:ln w="121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894624" y="4019160"/>
            <a:ext cx="478790" cy="360680"/>
          </a:xfrm>
          <a:custGeom>
            <a:avLst/>
            <a:gdLst/>
            <a:ahLst/>
            <a:cxnLst/>
            <a:rect l="l" t="t" r="r" b="b"/>
            <a:pathLst>
              <a:path w="478789" h="360679">
                <a:moveTo>
                  <a:pt x="0" y="360076"/>
                </a:moveTo>
                <a:lnTo>
                  <a:pt x="478186" y="360076"/>
                </a:lnTo>
                <a:lnTo>
                  <a:pt x="478186" y="0"/>
                </a:lnTo>
                <a:lnTo>
                  <a:pt x="0" y="0"/>
                </a:lnTo>
                <a:lnTo>
                  <a:pt x="0" y="360076"/>
                </a:lnTo>
                <a:close/>
              </a:path>
            </a:pathLst>
          </a:custGeom>
          <a:ln w="121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70650" y="4243847"/>
            <a:ext cx="248285" cy="90170"/>
          </a:xfrm>
          <a:custGeom>
            <a:avLst/>
            <a:gdLst/>
            <a:ahLst/>
            <a:cxnLst/>
            <a:rect l="l" t="t" r="r" b="b"/>
            <a:pathLst>
              <a:path w="248285" h="90170">
                <a:moveTo>
                  <a:pt x="0" y="0"/>
                </a:moveTo>
                <a:lnTo>
                  <a:pt x="247948" y="0"/>
                </a:lnTo>
                <a:lnTo>
                  <a:pt x="247948" y="90019"/>
                </a:lnTo>
                <a:lnTo>
                  <a:pt x="0" y="900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70650" y="4243847"/>
            <a:ext cx="248285" cy="90170"/>
          </a:xfrm>
          <a:custGeom>
            <a:avLst/>
            <a:gdLst/>
            <a:ahLst/>
            <a:cxnLst/>
            <a:rect l="l" t="t" r="r" b="b"/>
            <a:pathLst>
              <a:path w="248285" h="90170">
                <a:moveTo>
                  <a:pt x="0" y="90019"/>
                </a:moveTo>
                <a:lnTo>
                  <a:pt x="247948" y="90019"/>
                </a:lnTo>
                <a:lnTo>
                  <a:pt x="247948" y="0"/>
                </a:lnTo>
                <a:lnTo>
                  <a:pt x="0" y="0"/>
                </a:lnTo>
                <a:lnTo>
                  <a:pt x="0" y="90019"/>
                </a:lnTo>
                <a:close/>
              </a:path>
            </a:pathLst>
          </a:custGeom>
          <a:ln w="122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70650" y="4063809"/>
            <a:ext cx="248285" cy="90170"/>
          </a:xfrm>
          <a:custGeom>
            <a:avLst/>
            <a:gdLst/>
            <a:ahLst/>
            <a:cxnLst/>
            <a:rect l="l" t="t" r="r" b="b"/>
            <a:pathLst>
              <a:path w="248285" h="90170">
                <a:moveTo>
                  <a:pt x="0" y="0"/>
                </a:moveTo>
                <a:lnTo>
                  <a:pt x="247948" y="0"/>
                </a:lnTo>
                <a:lnTo>
                  <a:pt x="247948" y="90019"/>
                </a:lnTo>
                <a:lnTo>
                  <a:pt x="0" y="900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70650" y="4063809"/>
            <a:ext cx="248285" cy="90170"/>
          </a:xfrm>
          <a:custGeom>
            <a:avLst/>
            <a:gdLst/>
            <a:ahLst/>
            <a:cxnLst/>
            <a:rect l="l" t="t" r="r" b="b"/>
            <a:pathLst>
              <a:path w="248285" h="90170">
                <a:moveTo>
                  <a:pt x="0" y="90019"/>
                </a:moveTo>
                <a:lnTo>
                  <a:pt x="247948" y="90019"/>
                </a:lnTo>
                <a:lnTo>
                  <a:pt x="247948" y="0"/>
                </a:lnTo>
                <a:lnTo>
                  <a:pt x="0" y="0"/>
                </a:lnTo>
                <a:lnTo>
                  <a:pt x="0" y="90019"/>
                </a:lnTo>
                <a:close/>
              </a:path>
            </a:pathLst>
          </a:custGeom>
          <a:ln w="122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358861" y="4830076"/>
            <a:ext cx="154876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30" dirty="0">
                <a:latin typeface="Calibri"/>
                <a:cs typeface="Calibri"/>
              </a:rPr>
              <a:t>Investment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Service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830930" y="1562000"/>
            <a:ext cx="478790" cy="360680"/>
          </a:xfrm>
          <a:custGeom>
            <a:avLst/>
            <a:gdLst/>
            <a:ahLst/>
            <a:cxnLst/>
            <a:rect l="l" t="t" r="r" b="b"/>
            <a:pathLst>
              <a:path w="478790" h="360680">
                <a:moveTo>
                  <a:pt x="0" y="360076"/>
                </a:moveTo>
                <a:lnTo>
                  <a:pt x="478186" y="360076"/>
                </a:lnTo>
                <a:lnTo>
                  <a:pt x="478186" y="0"/>
                </a:lnTo>
                <a:lnTo>
                  <a:pt x="0" y="0"/>
                </a:lnTo>
                <a:lnTo>
                  <a:pt x="0" y="360076"/>
                </a:lnTo>
                <a:close/>
              </a:path>
            </a:pathLst>
          </a:custGeom>
          <a:ln w="121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706955" y="1786688"/>
            <a:ext cx="248285" cy="90170"/>
          </a:xfrm>
          <a:custGeom>
            <a:avLst/>
            <a:gdLst/>
            <a:ahLst/>
            <a:cxnLst/>
            <a:rect l="l" t="t" r="r" b="b"/>
            <a:pathLst>
              <a:path w="248284" h="90169">
                <a:moveTo>
                  <a:pt x="0" y="0"/>
                </a:moveTo>
                <a:lnTo>
                  <a:pt x="247948" y="0"/>
                </a:lnTo>
                <a:lnTo>
                  <a:pt x="247948" y="90019"/>
                </a:lnTo>
                <a:lnTo>
                  <a:pt x="0" y="900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706955" y="1787408"/>
            <a:ext cx="248285" cy="90170"/>
          </a:xfrm>
          <a:custGeom>
            <a:avLst/>
            <a:gdLst/>
            <a:ahLst/>
            <a:cxnLst/>
            <a:rect l="l" t="t" r="r" b="b"/>
            <a:pathLst>
              <a:path w="248284" h="90169">
                <a:moveTo>
                  <a:pt x="0" y="90019"/>
                </a:moveTo>
                <a:lnTo>
                  <a:pt x="247948" y="90019"/>
                </a:lnTo>
                <a:lnTo>
                  <a:pt x="247948" y="0"/>
                </a:lnTo>
                <a:lnTo>
                  <a:pt x="0" y="0"/>
                </a:lnTo>
                <a:lnTo>
                  <a:pt x="0" y="90019"/>
                </a:lnTo>
                <a:close/>
              </a:path>
            </a:pathLst>
          </a:custGeom>
          <a:ln w="122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06955" y="1607370"/>
            <a:ext cx="248285" cy="89535"/>
          </a:xfrm>
          <a:custGeom>
            <a:avLst/>
            <a:gdLst/>
            <a:ahLst/>
            <a:cxnLst/>
            <a:rect l="l" t="t" r="r" b="b"/>
            <a:pathLst>
              <a:path w="248284" h="89535">
                <a:moveTo>
                  <a:pt x="0" y="0"/>
                </a:moveTo>
                <a:lnTo>
                  <a:pt x="247948" y="0"/>
                </a:lnTo>
                <a:lnTo>
                  <a:pt x="247948" y="89298"/>
                </a:lnTo>
                <a:lnTo>
                  <a:pt x="0" y="8929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706955" y="1607370"/>
            <a:ext cx="248285" cy="90170"/>
          </a:xfrm>
          <a:custGeom>
            <a:avLst/>
            <a:gdLst/>
            <a:ahLst/>
            <a:cxnLst/>
            <a:rect l="l" t="t" r="r" b="b"/>
            <a:pathLst>
              <a:path w="248284" h="90169">
                <a:moveTo>
                  <a:pt x="0" y="90019"/>
                </a:moveTo>
                <a:lnTo>
                  <a:pt x="247948" y="90019"/>
                </a:lnTo>
                <a:lnTo>
                  <a:pt x="247948" y="0"/>
                </a:lnTo>
                <a:lnTo>
                  <a:pt x="0" y="0"/>
                </a:lnTo>
                <a:lnTo>
                  <a:pt x="0" y="90019"/>
                </a:lnTo>
                <a:close/>
              </a:path>
            </a:pathLst>
          </a:custGeom>
          <a:ln w="122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404495" y="2064956"/>
            <a:ext cx="133286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25" dirty="0">
                <a:latin typeface="Calibri"/>
                <a:cs typeface="Calibri"/>
              </a:rPr>
              <a:t>Instrumentation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104369" y="3053291"/>
            <a:ext cx="0" cy="630555"/>
          </a:xfrm>
          <a:custGeom>
            <a:avLst/>
            <a:gdLst/>
            <a:ahLst/>
            <a:cxnLst/>
            <a:rect l="l" t="t" r="r" b="b"/>
            <a:pathLst>
              <a:path h="630554">
                <a:moveTo>
                  <a:pt x="0" y="0"/>
                </a:moveTo>
                <a:lnTo>
                  <a:pt x="0" y="630133"/>
                </a:lnTo>
              </a:path>
            </a:pathLst>
          </a:custGeom>
          <a:ln w="12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63109" y="3692210"/>
            <a:ext cx="266065" cy="270510"/>
          </a:xfrm>
          <a:custGeom>
            <a:avLst/>
            <a:gdLst/>
            <a:ahLst/>
            <a:cxnLst/>
            <a:rect l="l" t="t" r="r" b="b"/>
            <a:pathLst>
              <a:path w="266065" h="270510">
                <a:moveTo>
                  <a:pt x="265659" y="0"/>
                </a:moveTo>
                <a:lnTo>
                  <a:pt x="265659" y="270057"/>
                </a:lnTo>
                <a:lnTo>
                  <a:pt x="0" y="270057"/>
                </a:lnTo>
                <a:lnTo>
                  <a:pt x="0" y="0"/>
                </a:lnTo>
                <a:lnTo>
                  <a:pt x="2656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963109" y="3692931"/>
            <a:ext cx="266065" cy="270510"/>
          </a:xfrm>
          <a:custGeom>
            <a:avLst/>
            <a:gdLst/>
            <a:ahLst/>
            <a:cxnLst/>
            <a:rect l="l" t="t" r="r" b="b"/>
            <a:pathLst>
              <a:path w="266065" h="270510">
                <a:moveTo>
                  <a:pt x="0" y="0"/>
                </a:moveTo>
                <a:lnTo>
                  <a:pt x="0" y="270057"/>
                </a:lnTo>
                <a:lnTo>
                  <a:pt x="265659" y="270057"/>
                </a:lnTo>
                <a:lnTo>
                  <a:pt x="265659" y="0"/>
                </a:lnTo>
                <a:lnTo>
                  <a:pt x="0" y="0"/>
                </a:lnTo>
                <a:close/>
              </a:path>
            </a:pathLst>
          </a:custGeom>
          <a:ln w="12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963109" y="2781938"/>
            <a:ext cx="266065" cy="270510"/>
          </a:xfrm>
          <a:custGeom>
            <a:avLst/>
            <a:gdLst/>
            <a:ahLst/>
            <a:cxnLst/>
            <a:rect l="l" t="t" r="r" b="b"/>
            <a:pathLst>
              <a:path w="266065" h="270510">
                <a:moveTo>
                  <a:pt x="265659" y="0"/>
                </a:moveTo>
                <a:lnTo>
                  <a:pt x="265659" y="270057"/>
                </a:lnTo>
                <a:lnTo>
                  <a:pt x="0" y="270057"/>
                </a:lnTo>
                <a:lnTo>
                  <a:pt x="0" y="0"/>
                </a:lnTo>
                <a:lnTo>
                  <a:pt x="2656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963109" y="2781938"/>
            <a:ext cx="266065" cy="270510"/>
          </a:xfrm>
          <a:custGeom>
            <a:avLst/>
            <a:gdLst/>
            <a:ahLst/>
            <a:cxnLst/>
            <a:rect l="l" t="t" r="r" b="b"/>
            <a:pathLst>
              <a:path w="266065" h="270510">
                <a:moveTo>
                  <a:pt x="0" y="0"/>
                </a:moveTo>
                <a:lnTo>
                  <a:pt x="0" y="270057"/>
                </a:lnTo>
                <a:lnTo>
                  <a:pt x="265659" y="270057"/>
                </a:lnTo>
                <a:lnTo>
                  <a:pt x="265659" y="0"/>
                </a:lnTo>
                <a:lnTo>
                  <a:pt x="0" y="0"/>
                </a:lnTo>
                <a:close/>
              </a:path>
            </a:pathLst>
          </a:custGeom>
          <a:ln w="12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15720">
              <a:lnSpc>
                <a:spcPct val="100000"/>
              </a:lnSpc>
            </a:pPr>
            <a:r>
              <a:rPr spc="110" dirty="0"/>
              <a:t>Connected</a:t>
            </a:r>
            <a:r>
              <a:rPr spc="-155" dirty="0"/>
              <a:t> </a:t>
            </a:r>
            <a:r>
              <a:rPr spc="114" dirty="0"/>
              <a:t>Components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535940" y="1405635"/>
            <a:ext cx="2461260" cy="684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50" dirty="0">
                <a:latin typeface="Calibri"/>
                <a:cs typeface="Calibri"/>
              </a:rPr>
              <a:t>Loosely</a:t>
            </a:r>
            <a:r>
              <a:rPr sz="2000" b="1" spc="-95" dirty="0">
                <a:latin typeface="Calibri"/>
                <a:cs typeface="Calibri"/>
              </a:rPr>
              <a:t> </a:t>
            </a:r>
            <a:r>
              <a:rPr sz="2000" b="1" spc="55" dirty="0">
                <a:latin typeface="Calibri"/>
                <a:cs typeface="Calibri"/>
              </a:rPr>
              <a:t>Connected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60" dirty="0">
                <a:latin typeface="Calibri"/>
                <a:cs typeface="Calibri"/>
              </a:rPr>
              <a:t>Tightly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55" dirty="0">
                <a:latin typeface="Calibri"/>
                <a:cs typeface="Calibri"/>
              </a:rPr>
              <a:t>Connected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160776" y="3707891"/>
            <a:ext cx="2822448" cy="1004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208782" y="3755897"/>
            <a:ext cx="2665730" cy="847725"/>
          </a:xfrm>
          <a:custGeom>
            <a:avLst/>
            <a:gdLst/>
            <a:ahLst/>
            <a:cxnLst/>
            <a:rect l="l" t="t" r="r" b="b"/>
            <a:pathLst>
              <a:path w="2665729" h="847725">
                <a:moveTo>
                  <a:pt x="0" y="0"/>
                </a:moveTo>
                <a:lnTo>
                  <a:pt x="2665475" y="0"/>
                </a:lnTo>
                <a:lnTo>
                  <a:pt x="2665475" y="847344"/>
                </a:lnTo>
                <a:lnTo>
                  <a:pt x="0" y="847344"/>
                </a:lnTo>
                <a:lnTo>
                  <a:pt x="0" y="0"/>
                </a:lnTo>
                <a:close/>
              </a:path>
            </a:pathLst>
          </a:custGeom>
          <a:ln w="5029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662915" y="2555735"/>
            <a:ext cx="885431" cy="17327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710933" y="2603754"/>
            <a:ext cx="728980" cy="1576070"/>
          </a:xfrm>
          <a:custGeom>
            <a:avLst/>
            <a:gdLst/>
            <a:ahLst/>
            <a:cxnLst/>
            <a:rect l="l" t="t" r="r" b="b"/>
            <a:pathLst>
              <a:path w="728979" h="1576070">
                <a:moveTo>
                  <a:pt x="0" y="0"/>
                </a:moveTo>
                <a:lnTo>
                  <a:pt x="728472" y="0"/>
                </a:lnTo>
                <a:lnTo>
                  <a:pt x="728472" y="1575815"/>
                </a:lnTo>
                <a:lnTo>
                  <a:pt x="0" y="1575815"/>
                </a:lnTo>
                <a:lnTo>
                  <a:pt x="0" y="0"/>
                </a:lnTo>
                <a:close/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2045">
              <a:lnSpc>
                <a:spcPct val="100000"/>
              </a:lnSpc>
            </a:pPr>
            <a:r>
              <a:rPr spc="90" dirty="0"/>
              <a:t>Basic </a:t>
            </a:r>
            <a:r>
              <a:rPr spc="114" dirty="0"/>
              <a:t>Component</a:t>
            </a:r>
            <a:r>
              <a:rPr spc="-285" dirty="0"/>
              <a:t> </a:t>
            </a:r>
            <a:r>
              <a:rPr spc="135" dirty="0"/>
              <a:t>Diagram</a:t>
            </a:r>
          </a:p>
        </p:txBody>
      </p:sp>
      <p:sp>
        <p:nvSpPr>
          <p:cNvPr id="3" name="object 3"/>
          <p:cNvSpPr/>
          <p:nvPr/>
        </p:nvSpPr>
        <p:spPr>
          <a:xfrm>
            <a:off x="1059065" y="1228827"/>
            <a:ext cx="7312025" cy="4982210"/>
          </a:xfrm>
          <a:custGeom>
            <a:avLst/>
            <a:gdLst/>
            <a:ahLst/>
            <a:cxnLst/>
            <a:rect l="l" t="t" r="r" b="b"/>
            <a:pathLst>
              <a:path w="7312025" h="4982210">
                <a:moveTo>
                  <a:pt x="0" y="4981950"/>
                </a:moveTo>
                <a:lnTo>
                  <a:pt x="7311445" y="4981950"/>
                </a:lnTo>
                <a:lnTo>
                  <a:pt x="7311445" y="0"/>
                </a:lnTo>
                <a:lnTo>
                  <a:pt x="0" y="0"/>
                </a:lnTo>
                <a:lnTo>
                  <a:pt x="0" y="4981950"/>
                </a:lnTo>
                <a:close/>
              </a:path>
            </a:pathLst>
          </a:custGeom>
          <a:ln w="121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09380" y="2311609"/>
            <a:ext cx="2595245" cy="1242060"/>
          </a:xfrm>
          <a:custGeom>
            <a:avLst/>
            <a:gdLst/>
            <a:ahLst/>
            <a:cxnLst/>
            <a:rect l="l" t="t" r="r" b="b"/>
            <a:pathLst>
              <a:path w="2595245" h="1242060">
                <a:moveTo>
                  <a:pt x="0" y="1241888"/>
                </a:moveTo>
                <a:lnTo>
                  <a:pt x="2594886" y="1241888"/>
                </a:lnTo>
                <a:lnTo>
                  <a:pt x="2594886" y="0"/>
                </a:lnTo>
                <a:lnTo>
                  <a:pt x="0" y="0"/>
                </a:lnTo>
                <a:lnTo>
                  <a:pt x="0" y="1241888"/>
                </a:lnTo>
                <a:close/>
              </a:path>
            </a:pathLst>
          </a:custGeom>
          <a:ln w="12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76217" y="4255434"/>
            <a:ext cx="2266950" cy="1242060"/>
          </a:xfrm>
          <a:custGeom>
            <a:avLst/>
            <a:gdLst/>
            <a:ahLst/>
            <a:cxnLst/>
            <a:rect l="l" t="t" r="r" b="b"/>
            <a:pathLst>
              <a:path w="2266950" h="1242060">
                <a:moveTo>
                  <a:pt x="0" y="1241888"/>
                </a:moveTo>
                <a:lnTo>
                  <a:pt x="2266895" y="1241888"/>
                </a:lnTo>
                <a:lnTo>
                  <a:pt x="2266895" y="0"/>
                </a:lnTo>
                <a:lnTo>
                  <a:pt x="0" y="0"/>
                </a:lnTo>
                <a:lnTo>
                  <a:pt x="0" y="1241888"/>
                </a:lnTo>
                <a:close/>
              </a:path>
            </a:pathLst>
          </a:custGeom>
          <a:ln w="12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3548" y="4277032"/>
            <a:ext cx="2595245" cy="1274445"/>
          </a:xfrm>
          <a:custGeom>
            <a:avLst/>
            <a:gdLst/>
            <a:ahLst/>
            <a:cxnLst/>
            <a:rect l="l" t="t" r="r" b="b"/>
            <a:pathLst>
              <a:path w="2595245" h="1274445">
                <a:moveTo>
                  <a:pt x="0" y="1274285"/>
                </a:moveTo>
                <a:lnTo>
                  <a:pt x="2594886" y="1274285"/>
                </a:lnTo>
                <a:lnTo>
                  <a:pt x="2594886" y="0"/>
                </a:lnTo>
                <a:lnTo>
                  <a:pt x="0" y="0"/>
                </a:lnTo>
                <a:lnTo>
                  <a:pt x="0" y="1274285"/>
                </a:lnTo>
                <a:close/>
              </a:path>
            </a:pathLst>
          </a:custGeom>
          <a:ln w="12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51155" y="4924830"/>
            <a:ext cx="270510" cy="282575"/>
          </a:xfrm>
          <a:custGeom>
            <a:avLst/>
            <a:gdLst/>
            <a:ahLst/>
            <a:cxnLst/>
            <a:rect l="l" t="t" r="r" b="b"/>
            <a:pathLst>
              <a:path w="270510" h="282575">
                <a:moveTo>
                  <a:pt x="0" y="141107"/>
                </a:moveTo>
                <a:lnTo>
                  <a:pt x="269902" y="141107"/>
                </a:lnTo>
              </a:path>
            </a:pathLst>
          </a:custGeom>
          <a:ln w="282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05569" y="5075872"/>
            <a:ext cx="445770" cy="0"/>
          </a:xfrm>
          <a:custGeom>
            <a:avLst/>
            <a:gdLst/>
            <a:ahLst/>
            <a:cxnLst/>
            <a:rect l="l" t="t" r="r" b="b"/>
            <a:pathLst>
              <a:path w="445770">
                <a:moveTo>
                  <a:pt x="445728" y="0"/>
                </a:moveTo>
                <a:lnTo>
                  <a:pt x="0" y="0"/>
                </a:lnTo>
              </a:path>
            </a:pathLst>
          </a:custGeom>
          <a:ln w="122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3544" y="4926413"/>
            <a:ext cx="162560" cy="292100"/>
          </a:xfrm>
          <a:custGeom>
            <a:avLst/>
            <a:gdLst/>
            <a:ahLst/>
            <a:cxnLst/>
            <a:rect l="l" t="t" r="r" b="b"/>
            <a:pathLst>
              <a:path w="162560" h="292100">
                <a:moveTo>
                  <a:pt x="162224" y="291573"/>
                </a:moveTo>
                <a:lnTo>
                  <a:pt x="0" y="291573"/>
                </a:lnTo>
                <a:lnTo>
                  <a:pt x="0" y="0"/>
                </a:lnTo>
                <a:lnTo>
                  <a:pt x="162224" y="0"/>
                </a:lnTo>
                <a:lnTo>
                  <a:pt x="162224" y="2915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93544" y="4926413"/>
            <a:ext cx="162560" cy="292100"/>
          </a:xfrm>
          <a:custGeom>
            <a:avLst/>
            <a:gdLst/>
            <a:ahLst/>
            <a:cxnLst/>
            <a:rect l="l" t="t" r="r" b="b"/>
            <a:pathLst>
              <a:path w="162560" h="292100">
                <a:moveTo>
                  <a:pt x="162224" y="0"/>
                </a:moveTo>
                <a:lnTo>
                  <a:pt x="0" y="0"/>
                </a:lnTo>
                <a:lnTo>
                  <a:pt x="0" y="291573"/>
                </a:lnTo>
                <a:lnTo>
                  <a:pt x="162224" y="291573"/>
                </a:lnTo>
                <a:lnTo>
                  <a:pt x="162224" y="0"/>
                </a:lnTo>
                <a:close/>
              </a:path>
            </a:pathLst>
          </a:custGeom>
          <a:ln w="71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02965" y="4968890"/>
            <a:ext cx="203200" cy="206375"/>
          </a:xfrm>
          <a:custGeom>
            <a:avLst/>
            <a:gdLst/>
            <a:ahLst/>
            <a:cxnLst/>
            <a:rect l="l" t="t" r="r" b="b"/>
            <a:pathLst>
              <a:path w="203200" h="206375">
                <a:moveTo>
                  <a:pt x="202603" y="205901"/>
                </a:moveTo>
                <a:lnTo>
                  <a:pt x="0" y="205901"/>
                </a:lnTo>
                <a:lnTo>
                  <a:pt x="0" y="0"/>
                </a:lnTo>
                <a:lnTo>
                  <a:pt x="202603" y="0"/>
                </a:lnTo>
                <a:lnTo>
                  <a:pt x="202603" y="205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02965" y="4968890"/>
            <a:ext cx="203200" cy="206375"/>
          </a:xfrm>
          <a:custGeom>
            <a:avLst/>
            <a:gdLst/>
            <a:ahLst/>
            <a:cxnLst/>
            <a:rect l="l" t="t" r="r" b="b"/>
            <a:pathLst>
              <a:path w="203200" h="206375">
                <a:moveTo>
                  <a:pt x="202603" y="0"/>
                </a:moveTo>
                <a:lnTo>
                  <a:pt x="0" y="0"/>
                </a:lnTo>
                <a:lnTo>
                  <a:pt x="0" y="205901"/>
                </a:lnTo>
                <a:lnTo>
                  <a:pt x="202603" y="205901"/>
                </a:lnTo>
                <a:lnTo>
                  <a:pt x="202603" y="0"/>
                </a:lnTo>
                <a:close/>
              </a:path>
            </a:pathLst>
          </a:custGeom>
          <a:ln w="12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00359" y="1395132"/>
            <a:ext cx="478790" cy="360045"/>
          </a:xfrm>
          <a:custGeom>
            <a:avLst/>
            <a:gdLst/>
            <a:ahLst/>
            <a:cxnLst/>
            <a:rect l="l" t="t" r="r" b="b"/>
            <a:pathLst>
              <a:path w="478790" h="360044">
                <a:moveTo>
                  <a:pt x="0" y="359967"/>
                </a:moveTo>
                <a:lnTo>
                  <a:pt x="478173" y="359967"/>
                </a:lnTo>
                <a:lnTo>
                  <a:pt x="478173" y="0"/>
                </a:lnTo>
                <a:lnTo>
                  <a:pt x="0" y="0"/>
                </a:lnTo>
                <a:lnTo>
                  <a:pt x="0" y="359967"/>
                </a:lnTo>
                <a:close/>
              </a:path>
            </a:pathLst>
          </a:custGeom>
          <a:ln w="121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76388" y="1619752"/>
            <a:ext cx="248285" cy="90170"/>
          </a:xfrm>
          <a:custGeom>
            <a:avLst/>
            <a:gdLst/>
            <a:ahLst/>
            <a:cxnLst/>
            <a:rect l="l" t="t" r="r" b="b"/>
            <a:pathLst>
              <a:path w="248284" h="90169">
                <a:moveTo>
                  <a:pt x="0" y="0"/>
                </a:moveTo>
                <a:lnTo>
                  <a:pt x="247941" y="0"/>
                </a:lnTo>
                <a:lnTo>
                  <a:pt x="247941" y="89991"/>
                </a:lnTo>
                <a:lnTo>
                  <a:pt x="0" y="899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76388" y="1620471"/>
            <a:ext cx="248285" cy="90170"/>
          </a:xfrm>
          <a:custGeom>
            <a:avLst/>
            <a:gdLst/>
            <a:ahLst/>
            <a:cxnLst/>
            <a:rect l="l" t="t" r="r" b="b"/>
            <a:pathLst>
              <a:path w="248284" h="90169">
                <a:moveTo>
                  <a:pt x="0" y="89991"/>
                </a:moveTo>
                <a:lnTo>
                  <a:pt x="247941" y="89991"/>
                </a:lnTo>
                <a:lnTo>
                  <a:pt x="247941" y="0"/>
                </a:lnTo>
                <a:lnTo>
                  <a:pt x="0" y="0"/>
                </a:lnTo>
                <a:lnTo>
                  <a:pt x="0" y="89991"/>
                </a:lnTo>
                <a:close/>
              </a:path>
            </a:pathLst>
          </a:custGeom>
          <a:ln w="122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76388" y="1439768"/>
            <a:ext cx="248285" cy="90170"/>
          </a:xfrm>
          <a:custGeom>
            <a:avLst/>
            <a:gdLst/>
            <a:ahLst/>
            <a:cxnLst/>
            <a:rect l="l" t="t" r="r" b="b"/>
            <a:pathLst>
              <a:path w="248284" h="90169">
                <a:moveTo>
                  <a:pt x="0" y="0"/>
                </a:moveTo>
                <a:lnTo>
                  <a:pt x="247941" y="0"/>
                </a:lnTo>
                <a:lnTo>
                  <a:pt x="247941" y="89991"/>
                </a:lnTo>
                <a:lnTo>
                  <a:pt x="0" y="899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76388" y="1440488"/>
            <a:ext cx="248285" cy="90170"/>
          </a:xfrm>
          <a:custGeom>
            <a:avLst/>
            <a:gdLst/>
            <a:ahLst/>
            <a:cxnLst/>
            <a:rect l="l" t="t" r="r" b="b"/>
            <a:pathLst>
              <a:path w="248284" h="90169">
                <a:moveTo>
                  <a:pt x="0" y="89991"/>
                </a:moveTo>
                <a:lnTo>
                  <a:pt x="247941" y="89991"/>
                </a:lnTo>
                <a:lnTo>
                  <a:pt x="247941" y="0"/>
                </a:lnTo>
                <a:lnTo>
                  <a:pt x="0" y="0"/>
                </a:lnTo>
                <a:lnTo>
                  <a:pt x="0" y="89991"/>
                </a:lnTo>
                <a:close/>
              </a:path>
            </a:pathLst>
          </a:custGeom>
          <a:ln w="122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088688" y="1547660"/>
            <a:ext cx="158877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25" dirty="0">
                <a:latin typeface="Calibri"/>
                <a:cs typeface="Calibri"/>
              </a:rPr>
              <a:t>Online </a:t>
            </a:r>
            <a:r>
              <a:rPr sz="1600" spc="-15" dirty="0">
                <a:latin typeface="Calibri"/>
                <a:cs typeface="Calibri"/>
              </a:rPr>
              <a:t>Bill</a:t>
            </a:r>
            <a:r>
              <a:rPr sz="1600" spc="-100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Payment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37646" y="4670209"/>
            <a:ext cx="57404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5" dirty="0">
                <a:latin typeface="Calibri"/>
                <a:cs typeface="Calibri"/>
              </a:rPr>
              <a:t>L</a:t>
            </a:r>
            <a:r>
              <a:rPr sz="1400" spc="5" dirty="0">
                <a:latin typeface="Calibri"/>
                <a:cs typeface="Calibri"/>
              </a:rPr>
              <a:t>o</a:t>
            </a:r>
            <a:r>
              <a:rPr sz="1400" spc="-25" dirty="0">
                <a:latin typeface="Calibri"/>
                <a:cs typeface="Calibri"/>
              </a:rPr>
              <a:t>gg</a:t>
            </a:r>
            <a:r>
              <a:rPr sz="1400" spc="20" dirty="0">
                <a:latin typeface="Calibri"/>
                <a:cs typeface="Calibri"/>
              </a:rPr>
              <a:t>i</a:t>
            </a:r>
            <a:r>
              <a:rPr sz="1400" spc="-45" dirty="0">
                <a:latin typeface="Calibri"/>
                <a:cs typeface="Calibri"/>
              </a:rPr>
              <a:t>n</a:t>
            </a:r>
            <a:r>
              <a:rPr sz="1400" spc="-5" dirty="0">
                <a:latin typeface="Calibri"/>
                <a:cs typeface="Calibri"/>
              </a:rPr>
              <a:t>g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019458" y="4924973"/>
            <a:ext cx="256540" cy="275590"/>
          </a:xfrm>
          <a:custGeom>
            <a:avLst/>
            <a:gdLst/>
            <a:ahLst/>
            <a:cxnLst/>
            <a:rect l="l" t="t" r="r" b="b"/>
            <a:pathLst>
              <a:path w="256539" h="275589">
                <a:moveTo>
                  <a:pt x="127739" y="275015"/>
                </a:moveTo>
                <a:lnTo>
                  <a:pt x="85178" y="267971"/>
                </a:lnTo>
                <a:lnTo>
                  <a:pt x="48228" y="248383"/>
                </a:lnTo>
                <a:lnTo>
                  <a:pt x="19098" y="218566"/>
                </a:lnTo>
                <a:lnTo>
                  <a:pt x="0" y="180836"/>
                </a:lnTo>
                <a:lnTo>
                  <a:pt x="0" y="94179"/>
                </a:lnTo>
                <a:lnTo>
                  <a:pt x="19098" y="56448"/>
                </a:lnTo>
                <a:lnTo>
                  <a:pt x="48228" y="26631"/>
                </a:lnTo>
                <a:lnTo>
                  <a:pt x="85178" y="7043"/>
                </a:lnTo>
                <a:lnTo>
                  <a:pt x="127739" y="0"/>
                </a:lnTo>
                <a:lnTo>
                  <a:pt x="170646" y="7043"/>
                </a:lnTo>
                <a:lnTo>
                  <a:pt x="207806" y="26631"/>
                </a:lnTo>
                <a:lnTo>
                  <a:pt x="237043" y="56448"/>
                </a:lnTo>
                <a:lnTo>
                  <a:pt x="256181" y="94179"/>
                </a:lnTo>
                <a:lnTo>
                  <a:pt x="256181" y="180836"/>
                </a:lnTo>
                <a:lnTo>
                  <a:pt x="237043" y="218566"/>
                </a:lnTo>
                <a:lnTo>
                  <a:pt x="207806" y="248383"/>
                </a:lnTo>
                <a:lnTo>
                  <a:pt x="170646" y="267971"/>
                </a:lnTo>
                <a:lnTo>
                  <a:pt x="127739" y="2750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12601" y="4924973"/>
            <a:ext cx="270510" cy="275590"/>
          </a:xfrm>
          <a:custGeom>
            <a:avLst/>
            <a:gdLst/>
            <a:ahLst/>
            <a:cxnLst/>
            <a:rect l="l" t="t" r="r" b="b"/>
            <a:pathLst>
              <a:path w="270510" h="275589">
                <a:moveTo>
                  <a:pt x="0" y="137507"/>
                </a:moveTo>
                <a:lnTo>
                  <a:pt x="269902" y="137507"/>
                </a:lnTo>
              </a:path>
            </a:pathLst>
          </a:custGeom>
          <a:ln w="2750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82361" y="5056074"/>
            <a:ext cx="473709" cy="0"/>
          </a:xfrm>
          <a:custGeom>
            <a:avLst/>
            <a:gdLst/>
            <a:ahLst/>
            <a:cxnLst/>
            <a:rect l="l" t="t" r="r" b="b"/>
            <a:pathLst>
              <a:path w="473710">
                <a:moveTo>
                  <a:pt x="0" y="0"/>
                </a:moveTo>
                <a:lnTo>
                  <a:pt x="473214" y="0"/>
                </a:lnTo>
              </a:path>
            </a:pathLst>
          </a:custGeom>
          <a:ln w="122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62164" y="4959530"/>
            <a:ext cx="203200" cy="206375"/>
          </a:xfrm>
          <a:custGeom>
            <a:avLst/>
            <a:gdLst/>
            <a:ahLst/>
            <a:cxnLst/>
            <a:rect l="l" t="t" r="r" b="b"/>
            <a:pathLst>
              <a:path w="203200" h="206375">
                <a:moveTo>
                  <a:pt x="0" y="0"/>
                </a:moveTo>
                <a:lnTo>
                  <a:pt x="202603" y="0"/>
                </a:lnTo>
                <a:lnTo>
                  <a:pt x="202603" y="205901"/>
                </a:lnTo>
                <a:lnTo>
                  <a:pt x="0" y="20590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62164" y="4959530"/>
            <a:ext cx="203200" cy="206375"/>
          </a:xfrm>
          <a:custGeom>
            <a:avLst/>
            <a:gdLst/>
            <a:ahLst/>
            <a:cxnLst/>
            <a:rect l="l" t="t" r="r" b="b"/>
            <a:pathLst>
              <a:path w="203200" h="206375">
                <a:moveTo>
                  <a:pt x="0" y="205901"/>
                </a:moveTo>
                <a:lnTo>
                  <a:pt x="202603" y="205901"/>
                </a:lnTo>
                <a:lnTo>
                  <a:pt x="202603" y="0"/>
                </a:lnTo>
                <a:lnTo>
                  <a:pt x="0" y="0"/>
                </a:lnTo>
                <a:lnTo>
                  <a:pt x="0" y="205901"/>
                </a:lnTo>
                <a:close/>
              </a:path>
            </a:pathLst>
          </a:custGeom>
          <a:ln w="12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48992" y="2493753"/>
            <a:ext cx="478790" cy="360045"/>
          </a:xfrm>
          <a:custGeom>
            <a:avLst/>
            <a:gdLst/>
            <a:ahLst/>
            <a:cxnLst/>
            <a:rect l="l" t="t" r="r" b="b"/>
            <a:pathLst>
              <a:path w="478789" h="360044">
                <a:moveTo>
                  <a:pt x="0" y="359967"/>
                </a:moveTo>
                <a:lnTo>
                  <a:pt x="478173" y="359967"/>
                </a:lnTo>
                <a:lnTo>
                  <a:pt x="478173" y="0"/>
                </a:lnTo>
                <a:lnTo>
                  <a:pt x="0" y="0"/>
                </a:lnTo>
                <a:lnTo>
                  <a:pt x="0" y="359967"/>
                </a:lnTo>
                <a:close/>
              </a:path>
            </a:pathLst>
          </a:custGeom>
          <a:ln w="121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24313" y="2719092"/>
            <a:ext cx="248285" cy="90170"/>
          </a:xfrm>
          <a:custGeom>
            <a:avLst/>
            <a:gdLst/>
            <a:ahLst/>
            <a:cxnLst/>
            <a:rect l="l" t="t" r="r" b="b"/>
            <a:pathLst>
              <a:path w="248285" h="90169">
                <a:moveTo>
                  <a:pt x="0" y="0"/>
                </a:moveTo>
                <a:lnTo>
                  <a:pt x="247941" y="0"/>
                </a:lnTo>
                <a:lnTo>
                  <a:pt x="247941" y="89991"/>
                </a:lnTo>
                <a:lnTo>
                  <a:pt x="0" y="899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25022" y="2719092"/>
            <a:ext cx="248285" cy="90170"/>
          </a:xfrm>
          <a:custGeom>
            <a:avLst/>
            <a:gdLst/>
            <a:ahLst/>
            <a:cxnLst/>
            <a:rect l="l" t="t" r="r" b="b"/>
            <a:pathLst>
              <a:path w="248285" h="90169">
                <a:moveTo>
                  <a:pt x="0" y="89991"/>
                </a:moveTo>
                <a:lnTo>
                  <a:pt x="247941" y="89991"/>
                </a:lnTo>
                <a:lnTo>
                  <a:pt x="247941" y="0"/>
                </a:lnTo>
                <a:lnTo>
                  <a:pt x="0" y="0"/>
                </a:lnTo>
                <a:lnTo>
                  <a:pt x="0" y="89991"/>
                </a:lnTo>
                <a:close/>
              </a:path>
            </a:pathLst>
          </a:custGeom>
          <a:ln w="122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24313" y="2539109"/>
            <a:ext cx="248285" cy="90170"/>
          </a:xfrm>
          <a:custGeom>
            <a:avLst/>
            <a:gdLst/>
            <a:ahLst/>
            <a:cxnLst/>
            <a:rect l="l" t="t" r="r" b="b"/>
            <a:pathLst>
              <a:path w="248285" h="90169">
                <a:moveTo>
                  <a:pt x="0" y="0"/>
                </a:moveTo>
                <a:lnTo>
                  <a:pt x="247941" y="0"/>
                </a:lnTo>
                <a:lnTo>
                  <a:pt x="247941" y="89991"/>
                </a:lnTo>
                <a:lnTo>
                  <a:pt x="0" y="899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25022" y="2539109"/>
            <a:ext cx="248285" cy="90170"/>
          </a:xfrm>
          <a:custGeom>
            <a:avLst/>
            <a:gdLst/>
            <a:ahLst/>
            <a:cxnLst/>
            <a:rect l="l" t="t" r="r" b="b"/>
            <a:pathLst>
              <a:path w="248285" h="90169">
                <a:moveTo>
                  <a:pt x="0" y="89991"/>
                </a:moveTo>
                <a:lnTo>
                  <a:pt x="247941" y="89991"/>
                </a:lnTo>
                <a:lnTo>
                  <a:pt x="247941" y="0"/>
                </a:lnTo>
                <a:lnTo>
                  <a:pt x="0" y="0"/>
                </a:lnTo>
                <a:lnTo>
                  <a:pt x="0" y="89991"/>
                </a:lnTo>
                <a:close/>
              </a:path>
            </a:pathLst>
          </a:custGeom>
          <a:ln w="122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437180" y="2830525"/>
            <a:ext cx="111696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30" dirty="0">
                <a:latin typeface="Calibri"/>
                <a:cs typeface="Calibri"/>
              </a:rPr>
              <a:t>Configuration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487838" y="4437577"/>
            <a:ext cx="478790" cy="360045"/>
          </a:xfrm>
          <a:custGeom>
            <a:avLst/>
            <a:gdLst/>
            <a:ahLst/>
            <a:cxnLst/>
            <a:rect l="l" t="t" r="r" b="b"/>
            <a:pathLst>
              <a:path w="478790" h="360045">
                <a:moveTo>
                  <a:pt x="0" y="359967"/>
                </a:moveTo>
                <a:lnTo>
                  <a:pt x="478173" y="359967"/>
                </a:lnTo>
                <a:lnTo>
                  <a:pt x="478173" y="0"/>
                </a:lnTo>
                <a:lnTo>
                  <a:pt x="0" y="0"/>
                </a:lnTo>
                <a:lnTo>
                  <a:pt x="0" y="359967"/>
                </a:lnTo>
                <a:close/>
              </a:path>
            </a:pathLst>
          </a:custGeom>
          <a:ln w="121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63866" y="4662917"/>
            <a:ext cx="248285" cy="90170"/>
          </a:xfrm>
          <a:custGeom>
            <a:avLst/>
            <a:gdLst/>
            <a:ahLst/>
            <a:cxnLst/>
            <a:rect l="l" t="t" r="r" b="b"/>
            <a:pathLst>
              <a:path w="248284" h="90170">
                <a:moveTo>
                  <a:pt x="0" y="0"/>
                </a:moveTo>
                <a:lnTo>
                  <a:pt x="247941" y="0"/>
                </a:lnTo>
                <a:lnTo>
                  <a:pt x="247941" y="89991"/>
                </a:lnTo>
                <a:lnTo>
                  <a:pt x="0" y="899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363866" y="4662917"/>
            <a:ext cx="248285" cy="90170"/>
          </a:xfrm>
          <a:custGeom>
            <a:avLst/>
            <a:gdLst/>
            <a:ahLst/>
            <a:cxnLst/>
            <a:rect l="l" t="t" r="r" b="b"/>
            <a:pathLst>
              <a:path w="248284" h="90170">
                <a:moveTo>
                  <a:pt x="0" y="89991"/>
                </a:moveTo>
                <a:lnTo>
                  <a:pt x="247941" y="89991"/>
                </a:lnTo>
                <a:lnTo>
                  <a:pt x="247941" y="0"/>
                </a:lnTo>
                <a:lnTo>
                  <a:pt x="0" y="0"/>
                </a:lnTo>
                <a:lnTo>
                  <a:pt x="0" y="89991"/>
                </a:lnTo>
                <a:close/>
              </a:path>
            </a:pathLst>
          </a:custGeom>
          <a:ln w="122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363866" y="4482933"/>
            <a:ext cx="248285" cy="90170"/>
          </a:xfrm>
          <a:custGeom>
            <a:avLst/>
            <a:gdLst/>
            <a:ahLst/>
            <a:cxnLst/>
            <a:rect l="l" t="t" r="r" b="b"/>
            <a:pathLst>
              <a:path w="248284" h="90170">
                <a:moveTo>
                  <a:pt x="0" y="0"/>
                </a:moveTo>
                <a:lnTo>
                  <a:pt x="247941" y="0"/>
                </a:lnTo>
                <a:lnTo>
                  <a:pt x="247941" y="89991"/>
                </a:lnTo>
                <a:lnTo>
                  <a:pt x="0" y="899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63866" y="4482933"/>
            <a:ext cx="248285" cy="90170"/>
          </a:xfrm>
          <a:custGeom>
            <a:avLst/>
            <a:gdLst/>
            <a:ahLst/>
            <a:cxnLst/>
            <a:rect l="l" t="t" r="r" b="b"/>
            <a:pathLst>
              <a:path w="248284" h="90170">
                <a:moveTo>
                  <a:pt x="0" y="89991"/>
                </a:moveTo>
                <a:lnTo>
                  <a:pt x="247941" y="89991"/>
                </a:lnTo>
                <a:lnTo>
                  <a:pt x="247941" y="0"/>
                </a:lnTo>
                <a:lnTo>
                  <a:pt x="0" y="0"/>
                </a:lnTo>
                <a:lnTo>
                  <a:pt x="0" y="89991"/>
                </a:lnTo>
                <a:close/>
              </a:path>
            </a:pathLst>
          </a:custGeom>
          <a:ln w="122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727862" y="4771770"/>
            <a:ext cx="56769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25" dirty="0">
                <a:latin typeface="Calibri"/>
                <a:cs typeface="Calibri"/>
              </a:rPr>
              <a:t>Logger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008524" y="3673942"/>
            <a:ext cx="0" cy="481330"/>
          </a:xfrm>
          <a:custGeom>
            <a:avLst/>
            <a:gdLst/>
            <a:ahLst/>
            <a:cxnLst/>
            <a:rect l="l" t="t" r="r" b="b"/>
            <a:pathLst>
              <a:path h="481329">
                <a:moveTo>
                  <a:pt x="0" y="0"/>
                </a:moveTo>
                <a:lnTo>
                  <a:pt x="0" y="480916"/>
                </a:lnTo>
              </a:path>
            </a:pathLst>
          </a:custGeom>
          <a:ln w="122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00917" y="4161122"/>
            <a:ext cx="203200" cy="206375"/>
          </a:xfrm>
          <a:custGeom>
            <a:avLst/>
            <a:gdLst/>
            <a:ahLst/>
            <a:cxnLst/>
            <a:rect l="l" t="t" r="r" b="b"/>
            <a:pathLst>
              <a:path w="203200" h="206375">
                <a:moveTo>
                  <a:pt x="202603" y="0"/>
                </a:moveTo>
                <a:lnTo>
                  <a:pt x="202603" y="205901"/>
                </a:lnTo>
                <a:lnTo>
                  <a:pt x="0" y="205901"/>
                </a:lnTo>
                <a:lnTo>
                  <a:pt x="0" y="0"/>
                </a:lnTo>
                <a:lnTo>
                  <a:pt x="2026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900917" y="4161842"/>
            <a:ext cx="203200" cy="206375"/>
          </a:xfrm>
          <a:custGeom>
            <a:avLst/>
            <a:gdLst/>
            <a:ahLst/>
            <a:cxnLst/>
            <a:rect l="l" t="t" r="r" b="b"/>
            <a:pathLst>
              <a:path w="203200" h="206375">
                <a:moveTo>
                  <a:pt x="0" y="0"/>
                </a:moveTo>
                <a:lnTo>
                  <a:pt x="0" y="205901"/>
                </a:lnTo>
                <a:lnTo>
                  <a:pt x="202603" y="205901"/>
                </a:lnTo>
                <a:lnTo>
                  <a:pt x="202603" y="0"/>
                </a:lnTo>
                <a:lnTo>
                  <a:pt x="0" y="0"/>
                </a:lnTo>
                <a:close/>
              </a:path>
            </a:pathLst>
          </a:custGeom>
          <a:ln w="121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900917" y="3467105"/>
            <a:ext cx="203200" cy="206375"/>
          </a:xfrm>
          <a:custGeom>
            <a:avLst/>
            <a:gdLst/>
            <a:ahLst/>
            <a:cxnLst/>
            <a:rect l="l" t="t" r="r" b="b"/>
            <a:pathLst>
              <a:path w="203200" h="206375">
                <a:moveTo>
                  <a:pt x="202603" y="0"/>
                </a:moveTo>
                <a:lnTo>
                  <a:pt x="202603" y="205901"/>
                </a:lnTo>
                <a:lnTo>
                  <a:pt x="0" y="205901"/>
                </a:lnTo>
                <a:lnTo>
                  <a:pt x="0" y="0"/>
                </a:lnTo>
                <a:lnTo>
                  <a:pt x="2026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00917" y="3467105"/>
            <a:ext cx="203200" cy="206375"/>
          </a:xfrm>
          <a:custGeom>
            <a:avLst/>
            <a:gdLst/>
            <a:ahLst/>
            <a:cxnLst/>
            <a:rect l="l" t="t" r="r" b="b"/>
            <a:pathLst>
              <a:path w="203200" h="206375">
                <a:moveTo>
                  <a:pt x="0" y="0"/>
                </a:moveTo>
                <a:lnTo>
                  <a:pt x="0" y="205901"/>
                </a:lnTo>
                <a:lnTo>
                  <a:pt x="202603" y="205901"/>
                </a:lnTo>
                <a:lnTo>
                  <a:pt x="202603" y="0"/>
                </a:lnTo>
                <a:lnTo>
                  <a:pt x="0" y="0"/>
                </a:lnTo>
                <a:close/>
              </a:path>
            </a:pathLst>
          </a:custGeom>
          <a:ln w="121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62452" y="4459895"/>
            <a:ext cx="478790" cy="360045"/>
          </a:xfrm>
          <a:custGeom>
            <a:avLst/>
            <a:gdLst/>
            <a:ahLst/>
            <a:cxnLst/>
            <a:rect l="l" t="t" r="r" b="b"/>
            <a:pathLst>
              <a:path w="478789" h="360045">
                <a:moveTo>
                  <a:pt x="0" y="359967"/>
                </a:moveTo>
                <a:lnTo>
                  <a:pt x="478173" y="359967"/>
                </a:lnTo>
                <a:lnTo>
                  <a:pt x="478173" y="0"/>
                </a:lnTo>
                <a:lnTo>
                  <a:pt x="0" y="0"/>
                </a:lnTo>
                <a:lnTo>
                  <a:pt x="0" y="359967"/>
                </a:lnTo>
                <a:close/>
              </a:path>
            </a:pathLst>
          </a:custGeom>
          <a:ln w="121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38481" y="4684515"/>
            <a:ext cx="248285" cy="90170"/>
          </a:xfrm>
          <a:custGeom>
            <a:avLst/>
            <a:gdLst/>
            <a:ahLst/>
            <a:cxnLst/>
            <a:rect l="l" t="t" r="r" b="b"/>
            <a:pathLst>
              <a:path w="248285" h="90170">
                <a:moveTo>
                  <a:pt x="0" y="0"/>
                </a:moveTo>
                <a:lnTo>
                  <a:pt x="247941" y="0"/>
                </a:lnTo>
                <a:lnTo>
                  <a:pt x="247941" y="89991"/>
                </a:lnTo>
                <a:lnTo>
                  <a:pt x="0" y="899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38481" y="4684515"/>
            <a:ext cx="248285" cy="90170"/>
          </a:xfrm>
          <a:custGeom>
            <a:avLst/>
            <a:gdLst/>
            <a:ahLst/>
            <a:cxnLst/>
            <a:rect l="l" t="t" r="r" b="b"/>
            <a:pathLst>
              <a:path w="248285" h="90170">
                <a:moveTo>
                  <a:pt x="0" y="89991"/>
                </a:moveTo>
                <a:lnTo>
                  <a:pt x="247941" y="89991"/>
                </a:lnTo>
                <a:lnTo>
                  <a:pt x="247941" y="0"/>
                </a:lnTo>
                <a:lnTo>
                  <a:pt x="0" y="0"/>
                </a:lnTo>
                <a:lnTo>
                  <a:pt x="0" y="89991"/>
                </a:lnTo>
                <a:close/>
              </a:path>
            </a:pathLst>
          </a:custGeom>
          <a:ln w="122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38481" y="4504532"/>
            <a:ext cx="248285" cy="90170"/>
          </a:xfrm>
          <a:custGeom>
            <a:avLst/>
            <a:gdLst/>
            <a:ahLst/>
            <a:cxnLst/>
            <a:rect l="l" t="t" r="r" b="b"/>
            <a:pathLst>
              <a:path w="248285" h="90170">
                <a:moveTo>
                  <a:pt x="0" y="0"/>
                </a:moveTo>
                <a:lnTo>
                  <a:pt x="247941" y="0"/>
                </a:lnTo>
                <a:lnTo>
                  <a:pt x="247941" y="89991"/>
                </a:lnTo>
                <a:lnTo>
                  <a:pt x="0" y="899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538481" y="4504532"/>
            <a:ext cx="248285" cy="90170"/>
          </a:xfrm>
          <a:custGeom>
            <a:avLst/>
            <a:gdLst/>
            <a:ahLst/>
            <a:cxnLst/>
            <a:rect l="l" t="t" r="r" b="b"/>
            <a:pathLst>
              <a:path w="248285" h="90170">
                <a:moveTo>
                  <a:pt x="0" y="89991"/>
                </a:moveTo>
                <a:lnTo>
                  <a:pt x="247941" y="89991"/>
                </a:lnTo>
                <a:lnTo>
                  <a:pt x="247941" y="0"/>
                </a:lnTo>
                <a:lnTo>
                  <a:pt x="0" y="0"/>
                </a:lnTo>
                <a:lnTo>
                  <a:pt x="0" y="89991"/>
                </a:lnTo>
                <a:close/>
              </a:path>
            </a:pathLst>
          </a:custGeom>
          <a:ln w="122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229370" y="4796205"/>
            <a:ext cx="156337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30" dirty="0">
                <a:latin typeface="Calibri"/>
                <a:cs typeface="Calibri"/>
              </a:rPr>
              <a:t>Payment</a:t>
            </a:r>
            <a:r>
              <a:rPr sz="1600" spc="-8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Processor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044810" y="5656571"/>
            <a:ext cx="0" cy="353060"/>
          </a:xfrm>
          <a:custGeom>
            <a:avLst/>
            <a:gdLst/>
            <a:ahLst/>
            <a:cxnLst/>
            <a:rect l="l" t="t" r="r" b="b"/>
            <a:pathLst>
              <a:path h="353060">
                <a:moveTo>
                  <a:pt x="0" y="352931"/>
                </a:moveTo>
                <a:lnTo>
                  <a:pt x="0" y="0"/>
                </a:lnTo>
              </a:path>
            </a:pathLst>
          </a:custGeom>
          <a:ln w="122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944004" y="6015603"/>
            <a:ext cx="201930" cy="102235"/>
          </a:xfrm>
          <a:custGeom>
            <a:avLst/>
            <a:gdLst/>
            <a:ahLst/>
            <a:cxnLst/>
            <a:rect l="l" t="t" r="r" b="b"/>
            <a:pathLst>
              <a:path w="201930" h="102235">
                <a:moveTo>
                  <a:pt x="0" y="51115"/>
                </a:moveTo>
                <a:lnTo>
                  <a:pt x="201895" y="51115"/>
                </a:lnTo>
              </a:path>
            </a:pathLst>
          </a:custGeom>
          <a:ln w="1022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953780" y="5451966"/>
            <a:ext cx="194945" cy="198120"/>
          </a:xfrm>
          <a:custGeom>
            <a:avLst/>
            <a:gdLst/>
            <a:ahLst/>
            <a:cxnLst/>
            <a:rect l="l" t="t" r="r" b="b"/>
            <a:pathLst>
              <a:path w="194944" h="198120">
                <a:moveTo>
                  <a:pt x="0" y="197982"/>
                </a:moveTo>
                <a:lnTo>
                  <a:pt x="0" y="0"/>
                </a:lnTo>
                <a:lnTo>
                  <a:pt x="194811" y="0"/>
                </a:lnTo>
                <a:lnTo>
                  <a:pt x="194811" y="197982"/>
                </a:lnTo>
                <a:lnTo>
                  <a:pt x="0" y="1979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53071" y="5451966"/>
            <a:ext cx="194945" cy="198120"/>
          </a:xfrm>
          <a:custGeom>
            <a:avLst/>
            <a:gdLst/>
            <a:ahLst/>
            <a:cxnLst/>
            <a:rect l="l" t="t" r="r" b="b"/>
            <a:pathLst>
              <a:path w="194944" h="198120">
                <a:moveTo>
                  <a:pt x="194811" y="197982"/>
                </a:moveTo>
                <a:lnTo>
                  <a:pt x="194811" y="0"/>
                </a:lnTo>
                <a:lnTo>
                  <a:pt x="0" y="0"/>
                </a:lnTo>
                <a:lnTo>
                  <a:pt x="0" y="197982"/>
                </a:lnTo>
                <a:lnTo>
                  <a:pt x="194811" y="197982"/>
                </a:lnTo>
                <a:close/>
              </a:path>
            </a:pathLst>
          </a:custGeom>
          <a:ln w="121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53780" y="6118626"/>
            <a:ext cx="194945" cy="198120"/>
          </a:xfrm>
          <a:custGeom>
            <a:avLst/>
            <a:gdLst/>
            <a:ahLst/>
            <a:cxnLst/>
            <a:rect l="l" t="t" r="r" b="b"/>
            <a:pathLst>
              <a:path w="194944" h="198120">
                <a:moveTo>
                  <a:pt x="0" y="197982"/>
                </a:moveTo>
                <a:lnTo>
                  <a:pt x="0" y="0"/>
                </a:lnTo>
                <a:lnTo>
                  <a:pt x="194811" y="0"/>
                </a:lnTo>
                <a:lnTo>
                  <a:pt x="194811" y="197982"/>
                </a:lnTo>
                <a:lnTo>
                  <a:pt x="0" y="1979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3071" y="6118626"/>
            <a:ext cx="194945" cy="198120"/>
          </a:xfrm>
          <a:custGeom>
            <a:avLst/>
            <a:gdLst/>
            <a:ahLst/>
            <a:cxnLst/>
            <a:rect l="l" t="t" r="r" b="b"/>
            <a:pathLst>
              <a:path w="194944" h="198120">
                <a:moveTo>
                  <a:pt x="194811" y="197982"/>
                </a:moveTo>
                <a:lnTo>
                  <a:pt x="194811" y="0"/>
                </a:lnTo>
                <a:lnTo>
                  <a:pt x="0" y="0"/>
                </a:lnTo>
                <a:lnTo>
                  <a:pt x="0" y="197982"/>
                </a:lnTo>
                <a:lnTo>
                  <a:pt x="194811" y="197982"/>
                </a:lnTo>
                <a:close/>
              </a:path>
            </a:pathLst>
          </a:custGeom>
          <a:ln w="121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71347" y="4882713"/>
            <a:ext cx="347345" cy="0"/>
          </a:xfrm>
          <a:custGeom>
            <a:avLst/>
            <a:gdLst/>
            <a:ahLst/>
            <a:cxnLst/>
            <a:rect l="l" t="t" r="r" b="b"/>
            <a:pathLst>
              <a:path w="347344">
                <a:moveTo>
                  <a:pt x="347169" y="0"/>
                </a:moveTo>
                <a:lnTo>
                  <a:pt x="0" y="0"/>
                </a:lnTo>
              </a:path>
            </a:pathLst>
          </a:custGeom>
          <a:ln w="122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24557" y="4780050"/>
            <a:ext cx="100965" cy="205740"/>
          </a:xfrm>
          <a:custGeom>
            <a:avLst/>
            <a:gdLst/>
            <a:ahLst/>
            <a:cxnLst/>
            <a:rect l="l" t="t" r="r" b="b"/>
            <a:pathLst>
              <a:path w="100965" h="205739">
                <a:moveTo>
                  <a:pt x="0" y="102590"/>
                </a:moveTo>
                <a:lnTo>
                  <a:pt x="100593" y="102590"/>
                </a:lnTo>
              </a:path>
            </a:pathLst>
          </a:custGeom>
          <a:ln w="205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69806" y="4777387"/>
            <a:ext cx="194945" cy="198120"/>
          </a:xfrm>
          <a:custGeom>
            <a:avLst/>
            <a:gdLst/>
            <a:ahLst/>
            <a:cxnLst/>
            <a:rect l="l" t="t" r="r" b="b"/>
            <a:pathLst>
              <a:path w="194944" h="198120">
                <a:moveTo>
                  <a:pt x="194811" y="197982"/>
                </a:moveTo>
                <a:lnTo>
                  <a:pt x="0" y="197982"/>
                </a:lnTo>
                <a:lnTo>
                  <a:pt x="0" y="0"/>
                </a:lnTo>
                <a:lnTo>
                  <a:pt x="194811" y="0"/>
                </a:lnTo>
                <a:lnTo>
                  <a:pt x="194811" y="1979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70514" y="4778107"/>
            <a:ext cx="194945" cy="198120"/>
          </a:xfrm>
          <a:custGeom>
            <a:avLst/>
            <a:gdLst/>
            <a:ahLst/>
            <a:cxnLst/>
            <a:rect l="l" t="t" r="r" b="b"/>
            <a:pathLst>
              <a:path w="194944" h="198120">
                <a:moveTo>
                  <a:pt x="194811" y="0"/>
                </a:moveTo>
                <a:lnTo>
                  <a:pt x="0" y="0"/>
                </a:lnTo>
                <a:lnTo>
                  <a:pt x="0" y="197982"/>
                </a:lnTo>
                <a:lnTo>
                  <a:pt x="194811" y="197982"/>
                </a:lnTo>
                <a:lnTo>
                  <a:pt x="194811" y="0"/>
                </a:lnTo>
                <a:close/>
              </a:path>
            </a:pathLst>
          </a:custGeom>
          <a:ln w="12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625788" y="4777387"/>
            <a:ext cx="194945" cy="198120"/>
          </a:xfrm>
          <a:custGeom>
            <a:avLst/>
            <a:gdLst/>
            <a:ahLst/>
            <a:cxnLst/>
            <a:rect l="l" t="t" r="r" b="b"/>
            <a:pathLst>
              <a:path w="194944" h="198120">
                <a:moveTo>
                  <a:pt x="194811" y="197982"/>
                </a:moveTo>
                <a:lnTo>
                  <a:pt x="0" y="197982"/>
                </a:lnTo>
                <a:lnTo>
                  <a:pt x="0" y="0"/>
                </a:lnTo>
                <a:lnTo>
                  <a:pt x="194811" y="0"/>
                </a:lnTo>
                <a:lnTo>
                  <a:pt x="194811" y="1979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25788" y="4778107"/>
            <a:ext cx="194945" cy="198120"/>
          </a:xfrm>
          <a:custGeom>
            <a:avLst/>
            <a:gdLst/>
            <a:ahLst/>
            <a:cxnLst/>
            <a:rect l="l" t="t" r="r" b="b"/>
            <a:pathLst>
              <a:path w="194944" h="198120">
                <a:moveTo>
                  <a:pt x="194811" y="0"/>
                </a:moveTo>
                <a:lnTo>
                  <a:pt x="0" y="0"/>
                </a:lnTo>
                <a:lnTo>
                  <a:pt x="0" y="197982"/>
                </a:lnTo>
                <a:lnTo>
                  <a:pt x="194811" y="197982"/>
                </a:lnTo>
                <a:lnTo>
                  <a:pt x="194811" y="0"/>
                </a:lnTo>
                <a:close/>
              </a:path>
            </a:pathLst>
          </a:custGeom>
          <a:ln w="12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196648" y="4752771"/>
            <a:ext cx="73723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Payments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451063" y="6380554"/>
            <a:ext cx="120332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Instrumentation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517903" y="2107692"/>
            <a:ext cx="6851904" cy="3628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565910" y="2155698"/>
            <a:ext cx="6695440" cy="3472179"/>
          </a:xfrm>
          <a:custGeom>
            <a:avLst/>
            <a:gdLst/>
            <a:ahLst/>
            <a:cxnLst/>
            <a:rect l="l" t="t" r="r" b="b"/>
            <a:pathLst>
              <a:path w="6695440" h="3472179">
                <a:moveTo>
                  <a:pt x="0" y="0"/>
                </a:moveTo>
                <a:lnTo>
                  <a:pt x="6694932" y="0"/>
                </a:lnTo>
                <a:lnTo>
                  <a:pt x="6694932" y="3471672"/>
                </a:lnTo>
                <a:lnTo>
                  <a:pt x="0" y="3471672"/>
                </a:lnTo>
                <a:lnTo>
                  <a:pt x="0" y="0"/>
                </a:lnTo>
                <a:close/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5715" y="4539995"/>
            <a:ext cx="2854452" cy="2218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3726" y="4588002"/>
            <a:ext cx="2697480" cy="2062480"/>
          </a:xfrm>
          <a:custGeom>
            <a:avLst/>
            <a:gdLst/>
            <a:ahLst/>
            <a:cxnLst/>
            <a:rect l="l" t="t" r="r" b="b"/>
            <a:pathLst>
              <a:path w="2697480" h="2062479">
                <a:moveTo>
                  <a:pt x="0" y="0"/>
                </a:moveTo>
                <a:lnTo>
                  <a:pt x="2697480" y="0"/>
                </a:lnTo>
                <a:lnTo>
                  <a:pt x="2697480" y="2061972"/>
                </a:lnTo>
                <a:lnTo>
                  <a:pt x="0" y="2061972"/>
                </a:lnTo>
                <a:lnTo>
                  <a:pt x="0" y="0"/>
                </a:lnTo>
                <a:close/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35150">
              <a:lnSpc>
                <a:spcPct val="100000"/>
              </a:lnSpc>
            </a:pPr>
            <a:r>
              <a:rPr spc="130" dirty="0"/>
              <a:t>Package</a:t>
            </a:r>
            <a:r>
              <a:rPr spc="-130" dirty="0"/>
              <a:t> </a:t>
            </a:r>
            <a:r>
              <a:rPr spc="135" dirty="0"/>
              <a:t>Diagram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05635"/>
            <a:ext cx="2797175" cy="684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75" dirty="0">
                <a:latin typeface="Calibri"/>
                <a:cs typeface="Calibri"/>
              </a:rPr>
              <a:t>Logical</a:t>
            </a:r>
            <a:r>
              <a:rPr sz="2000" b="1" spc="-114" dirty="0">
                <a:latin typeface="Calibri"/>
                <a:cs typeface="Calibri"/>
              </a:rPr>
              <a:t> </a:t>
            </a:r>
            <a:r>
              <a:rPr sz="2000" b="1" spc="40" dirty="0">
                <a:latin typeface="Calibri"/>
                <a:cs typeface="Calibri"/>
              </a:rPr>
              <a:t>Container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55" dirty="0">
                <a:latin typeface="Calibri"/>
                <a:cs typeface="Calibri"/>
              </a:rPr>
              <a:t>Support </a:t>
            </a:r>
            <a:r>
              <a:rPr sz="2000" b="1" spc="75" dirty="0">
                <a:latin typeface="Calibri"/>
                <a:cs typeface="Calibri"/>
              </a:rPr>
              <a:t>Large</a:t>
            </a:r>
            <a:r>
              <a:rPr sz="2000" b="1" spc="-21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Models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13902" y="2534012"/>
            <a:ext cx="1101725" cy="241935"/>
          </a:xfrm>
          <a:custGeom>
            <a:avLst/>
            <a:gdLst/>
            <a:ahLst/>
            <a:cxnLst/>
            <a:rect l="l" t="t" r="r" b="b"/>
            <a:pathLst>
              <a:path w="1101725" h="241935">
                <a:moveTo>
                  <a:pt x="0" y="0"/>
                </a:moveTo>
                <a:lnTo>
                  <a:pt x="1101454" y="0"/>
                </a:lnTo>
                <a:lnTo>
                  <a:pt x="1101454" y="241539"/>
                </a:lnTo>
                <a:lnTo>
                  <a:pt x="0" y="241539"/>
                </a:ln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13902" y="2533528"/>
            <a:ext cx="1101725" cy="242570"/>
          </a:xfrm>
          <a:custGeom>
            <a:avLst/>
            <a:gdLst/>
            <a:ahLst/>
            <a:cxnLst/>
            <a:rect l="l" t="t" r="r" b="b"/>
            <a:pathLst>
              <a:path w="1101725" h="242569">
                <a:moveTo>
                  <a:pt x="0" y="242023"/>
                </a:moveTo>
                <a:lnTo>
                  <a:pt x="1101454" y="242023"/>
                </a:lnTo>
                <a:lnTo>
                  <a:pt x="1101454" y="0"/>
                </a:lnTo>
                <a:lnTo>
                  <a:pt x="0" y="0"/>
                </a:lnTo>
                <a:lnTo>
                  <a:pt x="0" y="242023"/>
                </a:lnTo>
                <a:close/>
              </a:path>
            </a:pathLst>
          </a:custGeom>
          <a:ln w="82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56235" y="2607933"/>
            <a:ext cx="956310" cy="88900"/>
          </a:xfrm>
          <a:custGeom>
            <a:avLst/>
            <a:gdLst/>
            <a:ahLst/>
            <a:cxnLst/>
            <a:rect l="l" t="t" r="r" b="b"/>
            <a:pathLst>
              <a:path w="956310" h="88900">
                <a:moveTo>
                  <a:pt x="4320" y="87511"/>
                </a:moveTo>
                <a:lnTo>
                  <a:pt x="0" y="84788"/>
                </a:lnTo>
                <a:lnTo>
                  <a:pt x="198" y="84012"/>
                </a:lnTo>
                <a:lnTo>
                  <a:pt x="580" y="83049"/>
                </a:lnTo>
                <a:lnTo>
                  <a:pt x="31602" y="3650"/>
                </a:lnTo>
                <a:lnTo>
                  <a:pt x="36707" y="1805"/>
                </a:lnTo>
                <a:lnTo>
                  <a:pt x="42069" y="1805"/>
                </a:lnTo>
                <a:lnTo>
                  <a:pt x="51302" y="13457"/>
                </a:lnTo>
                <a:lnTo>
                  <a:pt x="38874" y="13457"/>
                </a:lnTo>
                <a:lnTo>
                  <a:pt x="23031" y="55801"/>
                </a:lnTo>
                <a:lnTo>
                  <a:pt x="67846" y="55801"/>
                </a:lnTo>
                <a:lnTo>
                  <a:pt x="71361" y="64796"/>
                </a:lnTo>
                <a:lnTo>
                  <a:pt x="19975" y="64796"/>
                </a:lnTo>
                <a:lnTo>
                  <a:pt x="12301" y="85610"/>
                </a:lnTo>
                <a:lnTo>
                  <a:pt x="8100" y="87471"/>
                </a:lnTo>
                <a:lnTo>
                  <a:pt x="4320" y="87511"/>
                </a:lnTo>
                <a:close/>
              </a:path>
              <a:path w="956310" h="88900">
                <a:moveTo>
                  <a:pt x="67846" y="55801"/>
                </a:moveTo>
                <a:lnTo>
                  <a:pt x="55001" y="55801"/>
                </a:lnTo>
                <a:lnTo>
                  <a:pt x="38944" y="13457"/>
                </a:lnTo>
                <a:lnTo>
                  <a:pt x="51302" y="13457"/>
                </a:lnTo>
                <a:lnTo>
                  <a:pt x="67846" y="55801"/>
                </a:lnTo>
                <a:close/>
              </a:path>
              <a:path w="956310" h="88900">
                <a:moveTo>
                  <a:pt x="70547" y="87481"/>
                </a:moveTo>
                <a:lnTo>
                  <a:pt x="58200" y="64796"/>
                </a:lnTo>
                <a:lnTo>
                  <a:pt x="71361" y="64796"/>
                </a:lnTo>
                <a:lnTo>
                  <a:pt x="78895" y="84077"/>
                </a:lnTo>
                <a:lnTo>
                  <a:pt x="79082" y="84788"/>
                </a:lnTo>
                <a:lnTo>
                  <a:pt x="79148" y="86034"/>
                </a:lnTo>
                <a:lnTo>
                  <a:pt x="78970" y="86483"/>
                </a:lnTo>
                <a:lnTo>
                  <a:pt x="78211" y="87098"/>
                </a:lnTo>
                <a:lnTo>
                  <a:pt x="77581" y="87294"/>
                </a:lnTo>
                <a:lnTo>
                  <a:pt x="75830" y="87471"/>
                </a:lnTo>
                <a:lnTo>
                  <a:pt x="70547" y="87481"/>
                </a:lnTo>
                <a:close/>
              </a:path>
              <a:path w="956310" h="88900">
                <a:moveTo>
                  <a:pt x="118891" y="88368"/>
                </a:moveTo>
                <a:lnTo>
                  <a:pt x="112071" y="88368"/>
                </a:lnTo>
                <a:lnTo>
                  <a:pt x="107998" y="87667"/>
                </a:lnTo>
                <a:lnTo>
                  <a:pt x="88176" y="61776"/>
                </a:lnTo>
                <a:lnTo>
                  <a:pt x="88176" y="50834"/>
                </a:lnTo>
                <a:lnTo>
                  <a:pt x="113797" y="23501"/>
                </a:lnTo>
                <a:lnTo>
                  <a:pt x="120052" y="23501"/>
                </a:lnTo>
                <a:lnTo>
                  <a:pt x="138229" y="32627"/>
                </a:lnTo>
                <a:lnTo>
                  <a:pt x="112234" y="32627"/>
                </a:lnTo>
                <a:lnTo>
                  <a:pt x="107914" y="34629"/>
                </a:lnTo>
                <a:lnTo>
                  <a:pt x="101897" y="42641"/>
                </a:lnTo>
                <a:lnTo>
                  <a:pt x="100394" y="48450"/>
                </a:lnTo>
                <a:lnTo>
                  <a:pt x="100394" y="59875"/>
                </a:lnTo>
                <a:lnTo>
                  <a:pt x="115315" y="78980"/>
                </a:lnTo>
                <a:lnTo>
                  <a:pt x="138497" y="78980"/>
                </a:lnTo>
                <a:lnTo>
                  <a:pt x="138416" y="79429"/>
                </a:lnTo>
                <a:lnTo>
                  <a:pt x="121044" y="88172"/>
                </a:lnTo>
                <a:lnTo>
                  <a:pt x="118891" y="88368"/>
                </a:lnTo>
                <a:close/>
              </a:path>
              <a:path w="956310" h="88900">
                <a:moveTo>
                  <a:pt x="136749" y="39585"/>
                </a:moveTo>
                <a:lnTo>
                  <a:pt x="135420" y="39585"/>
                </a:lnTo>
                <a:lnTo>
                  <a:pt x="134606" y="39227"/>
                </a:lnTo>
                <a:lnTo>
                  <a:pt x="132756" y="37780"/>
                </a:lnTo>
                <a:lnTo>
                  <a:pt x="131585" y="36984"/>
                </a:lnTo>
                <a:lnTo>
                  <a:pt x="128743" y="35229"/>
                </a:lnTo>
                <a:lnTo>
                  <a:pt x="127027" y="34432"/>
                </a:lnTo>
                <a:lnTo>
                  <a:pt x="122999" y="32990"/>
                </a:lnTo>
                <a:lnTo>
                  <a:pt x="120618" y="32627"/>
                </a:lnTo>
                <a:lnTo>
                  <a:pt x="138229" y="32627"/>
                </a:lnTo>
                <a:lnTo>
                  <a:pt x="138312" y="33545"/>
                </a:lnTo>
                <a:lnTo>
                  <a:pt x="138336" y="36696"/>
                </a:lnTo>
                <a:lnTo>
                  <a:pt x="138123" y="37891"/>
                </a:lnTo>
                <a:lnTo>
                  <a:pt x="137270" y="39248"/>
                </a:lnTo>
                <a:lnTo>
                  <a:pt x="136749" y="39585"/>
                </a:lnTo>
                <a:close/>
              </a:path>
              <a:path w="956310" h="88900">
                <a:moveTo>
                  <a:pt x="138497" y="78980"/>
                </a:moveTo>
                <a:lnTo>
                  <a:pt x="120856" y="78980"/>
                </a:lnTo>
                <a:lnTo>
                  <a:pt x="123227" y="78587"/>
                </a:lnTo>
                <a:lnTo>
                  <a:pt x="127299" y="77008"/>
                </a:lnTo>
                <a:lnTo>
                  <a:pt x="129060" y="76146"/>
                </a:lnTo>
                <a:lnTo>
                  <a:pt x="132046" y="74260"/>
                </a:lnTo>
                <a:lnTo>
                  <a:pt x="133301" y="73408"/>
                </a:lnTo>
                <a:lnTo>
                  <a:pt x="135340" y="71875"/>
                </a:lnTo>
                <a:lnTo>
                  <a:pt x="136134" y="71492"/>
                </a:lnTo>
                <a:lnTo>
                  <a:pt x="137032" y="71492"/>
                </a:lnTo>
                <a:lnTo>
                  <a:pt x="137314" y="71583"/>
                </a:lnTo>
                <a:lnTo>
                  <a:pt x="138584" y="74855"/>
                </a:lnTo>
                <a:lnTo>
                  <a:pt x="138542" y="78506"/>
                </a:lnTo>
                <a:lnTo>
                  <a:pt x="138497" y="78980"/>
                </a:lnTo>
                <a:close/>
              </a:path>
              <a:path w="956310" h="88900">
                <a:moveTo>
                  <a:pt x="178417" y="88368"/>
                </a:moveTo>
                <a:lnTo>
                  <a:pt x="171596" y="88368"/>
                </a:lnTo>
                <a:lnTo>
                  <a:pt x="167524" y="87667"/>
                </a:lnTo>
                <a:lnTo>
                  <a:pt x="147702" y="61776"/>
                </a:lnTo>
                <a:lnTo>
                  <a:pt x="147702" y="50834"/>
                </a:lnTo>
                <a:lnTo>
                  <a:pt x="173322" y="23501"/>
                </a:lnTo>
                <a:lnTo>
                  <a:pt x="179577" y="23501"/>
                </a:lnTo>
                <a:lnTo>
                  <a:pt x="197754" y="32627"/>
                </a:lnTo>
                <a:lnTo>
                  <a:pt x="171760" y="32627"/>
                </a:lnTo>
                <a:lnTo>
                  <a:pt x="167439" y="34629"/>
                </a:lnTo>
                <a:lnTo>
                  <a:pt x="161422" y="42641"/>
                </a:lnTo>
                <a:lnTo>
                  <a:pt x="159919" y="48450"/>
                </a:lnTo>
                <a:lnTo>
                  <a:pt x="159919" y="59875"/>
                </a:lnTo>
                <a:lnTo>
                  <a:pt x="174840" y="78980"/>
                </a:lnTo>
                <a:lnTo>
                  <a:pt x="198023" y="78980"/>
                </a:lnTo>
                <a:lnTo>
                  <a:pt x="197941" y="79429"/>
                </a:lnTo>
                <a:lnTo>
                  <a:pt x="180570" y="88172"/>
                </a:lnTo>
                <a:lnTo>
                  <a:pt x="178417" y="88368"/>
                </a:lnTo>
                <a:close/>
              </a:path>
              <a:path w="956310" h="88900">
                <a:moveTo>
                  <a:pt x="196274" y="39585"/>
                </a:moveTo>
                <a:lnTo>
                  <a:pt x="194945" y="39585"/>
                </a:lnTo>
                <a:lnTo>
                  <a:pt x="194131" y="39227"/>
                </a:lnTo>
                <a:lnTo>
                  <a:pt x="192281" y="37780"/>
                </a:lnTo>
                <a:lnTo>
                  <a:pt x="191110" y="36984"/>
                </a:lnTo>
                <a:lnTo>
                  <a:pt x="188268" y="35229"/>
                </a:lnTo>
                <a:lnTo>
                  <a:pt x="186552" y="34432"/>
                </a:lnTo>
                <a:lnTo>
                  <a:pt x="182524" y="32990"/>
                </a:lnTo>
                <a:lnTo>
                  <a:pt x="180143" y="32627"/>
                </a:lnTo>
                <a:lnTo>
                  <a:pt x="197754" y="32627"/>
                </a:lnTo>
                <a:lnTo>
                  <a:pt x="197837" y="33545"/>
                </a:lnTo>
                <a:lnTo>
                  <a:pt x="197862" y="36696"/>
                </a:lnTo>
                <a:lnTo>
                  <a:pt x="197648" y="37891"/>
                </a:lnTo>
                <a:lnTo>
                  <a:pt x="196795" y="39248"/>
                </a:lnTo>
                <a:lnTo>
                  <a:pt x="196274" y="39585"/>
                </a:lnTo>
                <a:close/>
              </a:path>
              <a:path w="956310" h="88900">
                <a:moveTo>
                  <a:pt x="198023" y="78980"/>
                </a:moveTo>
                <a:lnTo>
                  <a:pt x="180381" y="78980"/>
                </a:lnTo>
                <a:lnTo>
                  <a:pt x="182752" y="78587"/>
                </a:lnTo>
                <a:lnTo>
                  <a:pt x="186825" y="77008"/>
                </a:lnTo>
                <a:lnTo>
                  <a:pt x="188586" y="76146"/>
                </a:lnTo>
                <a:lnTo>
                  <a:pt x="191572" y="74260"/>
                </a:lnTo>
                <a:lnTo>
                  <a:pt x="192827" y="73408"/>
                </a:lnTo>
                <a:lnTo>
                  <a:pt x="194866" y="71875"/>
                </a:lnTo>
                <a:lnTo>
                  <a:pt x="195659" y="71492"/>
                </a:lnTo>
                <a:lnTo>
                  <a:pt x="196557" y="71492"/>
                </a:lnTo>
                <a:lnTo>
                  <a:pt x="196840" y="71583"/>
                </a:lnTo>
                <a:lnTo>
                  <a:pt x="198110" y="74855"/>
                </a:lnTo>
                <a:lnTo>
                  <a:pt x="198067" y="78506"/>
                </a:lnTo>
                <a:lnTo>
                  <a:pt x="198023" y="78980"/>
                </a:lnTo>
                <a:close/>
              </a:path>
              <a:path w="956310" h="88900">
                <a:moveTo>
                  <a:pt x="248845" y="88368"/>
                </a:moveTo>
                <a:lnTo>
                  <a:pt x="238190" y="88368"/>
                </a:lnTo>
                <a:lnTo>
                  <a:pt x="233607" y="87642"/>
                </a:lnTo>
                <a:lnTo>
                  <a:pt x="212187" y="61448"/>
                </a:lnTo>
                <a:lnTo>
                  <a:pt x="212187" y="51646"/>
                </a:lnTo>
                <a:lnTo>
                  <a:pt x="239351" y="23435"/>
                </a:lnTo>
                <a:lnTo>
                  <a:pt x="250055" y="23435"/>
                </a:lnTo>
                <a:lnTo>
                  <a:pt x="254639" y="24156"/>
                </a:lnTo>
                <a:lnTo>
                  <a:pt x="262452" y="27046"/>
                </a:lnTo>
                <a:lnTo>
                  <a:pt x="265711" y="29148"/>
                </a:lnTo>
                <a:lnTo>
                  <a:pt x="268872" y="32496"/>
                </a:lnTo>
                <a:lnTo>
                  <a:pt x="240849" y="32496"/>
                </a:lnTo>
                <a:lnTo>
                  <a:pt x="237848" y="33066"/>
                </a:lnTo>
                <a:lnTo>
                  <a:pt x="224335" y="52367"/>
                </a:lnTo>
                <a:lnTo>
                  <a:pt x="224381" y="59411"/>
                </a:lnTo>
                <a:lnTo>
                  <a:pt x="240273" y="79242"/>
                </a:lnTo>
                <a:lnTo>
                  <a:pt x="267738" y="79242"/>
                </a:lnTo>
                <a:lnTo>
                  <a:pt x="265200" y="81975"/>
                </a:lnTo>
                <a:lnTo>
                  <a:pt x="261787" y="84264"/>
                </a:lnTo>
                <a:lnTo>
                  <a:pt x="253592" y="87546"/>
                </a:lnTo>
                <a:lnTo>
                  <a:pt x="248845" y="88368"/>
                </a:lnTo>
                <a:close/>
              </a:path>
              <a:path w="956310" h="88900">
                <a:moveTo>
                  <a:pt x="267738" y="79242"/>
                </a:moveTo>
                <a:lnTo>
                  <a:pt x="247491" y="79242"/>
                </a:lnTo>
                <a:lnTo>
                  <a:pt x="250477" y="78672"/>
                </a:lnTo>
                <a:lnTo>
                  <a:pt x="255542" y="76393"/>
                </a:lnTo>
                <a:lnTo>
                  <a:pt x="263933" y="52367"/>
                </a:lnTo>
                <a:lnTo>
                  <a:pt x="263657" y="49786"/>
                </a:lnTo>
                <a:lnTo>
                  <a:pt x="248111" y="32496"/>
                </a:lnTo>
                <a:lnTo>
                  <a:pt x="268872" y="32496"/>
                </a:lnTo>
                <a:lnTo>
                  <a:pt x="270919" y="34664"/>
                </a:lnTo>
                <a:lnTo>
                  <a:pt x="272873" y="38012"/>
                </a:lnTo>
                <a:lnTo>
                  <a:pt x="275478" y="45888"/>
                </a:lnTo>
                <a:lnTo>
                  <a:pt x="276127" y="50330"/>
                </a:lnTo>
                <a:lnTo>
                  <a:pt x="276127" y="60092"/>
                </a:lnTo>
                <a:lnTo>
                  <a:pt x="275443" y="64524"/>
                </a:lnTo>
                <a:lnTo>
                  <a:pt x="272695" y="72622"/>
                </a:lnTo>
                <a:lnTo>
                  <a:pt x="270637" y="76121"/>
                </a:lnTo>
                <a:lnTo>
                  <a:pt x="267738" y="79242"/>
                </a:lnTo>
                <a:close/>
              </a:path>
              <a:path w="956310" h="88900">
                <a:moveTo>
                  <a:pt x="317240" y="88368"/>
                </a:moveTo>
                <a:lnTo>
                  <a:pt x="309328" y="88368"/>
                </a:lnTo>
                <a:lnTo>
                  <a:pt x="305741" y="87708"/>
                </a:lnTo>
                <a:lnTo>
                  <a:pt x="290711" y="66526"/>
                </a:lnTo>
                <a:lnTo>
                  <a:pt x="290711" y="26037"/>
                </a:lnTo>
                <a:lnTo>
                  <a:pt x="294526" y="24388"/>
                </a:lnTo>
                <a:lnTo>
                  <a:pt x="298693" y="24388"/>
                </a:lnTo>
                <a:lnTo>
                  <a:pt x="302507" y="64252"/>
                </a:lnTo>
                <a:lnTo>
                  <a:pt x="302780" y="67020"/>
                </a:lnTo>
                <a:lnTo>
                  <a:pt x="313733" y="79045"/>
                </a:lnTo>
                <a:lnTo>
                  <a:pt x="333836" y="79045"/>
                </a:lnTo>
                <a:lnTo>
                  <a:pt x="331541" y="81385"/>
                </a:lnTo>
                <a:lnTo>
                  <a:pt x="327944" y="84098"/>
                </a:lnTo>
                <a:lnTo>
                  <a:pt x="320836" y="87511"/>
                </a:lnTo>
                <a:lnTo>
                  <a:pt x="317240" y="88368"/>
                </a:lnTo>
                <a:close/>
              </a:path>
              <a:path w="956310" h="88900">
                <a:moveTo>
                  <a:pt x="333836" y="79045"/>
                </a:moveTo>
                <a:lnTo>
                  <a:pt x="318941" y="79045"/>
                </a:lnTo>
                <a:lnTo>
                  <a:pt x="321868" y="78082"/>
                </a:lnTo>
                <a:lnTo>
                  <a:pt x="327691" y="74230"/>
                </a:lnTo>
                <a:lnTo>
                  <a:pt x="330782" y="71406"/>
                </a:lnTo>
                <a:lnTo>
                  <a:pt x="334051" y="67685"/>
                </a:lnTo>
                <a:lnTo>
                  <a:pt x="334051" y="26037"/>
                </a:lnTo>
                <a:lnTo>
                  <a:pt x="334135" y="25745"/>
                </a:lnTo>
                <a:lnTo>
                  <a:pt x="337806" y="24388"/>
                </a:lnTo>
                <a:lnTo>
                  <a:pt x="342032" y="24388"/>
                </a:lnTo>
                <a:lnTo>
                  <a:pt x="345846" y="26037"/>
                </a:lnTo>
                <a:lnTo>
                  <a:pt x="345846" y="77664"/>
                </a:lnTo>
                <a:lnTo>
                  <a:pt x="335191" y="77664"/>
                </a:lnTo>
                <a:lnTo>
                  <a:pt x="333836" y="79045"/>
                </a:lnTo>
                <a:close/>
              </a:path>
              <a:path w="956310" h="88900">
                <a:moveTo>
                  <a:pt x="342354" y="87471"/>
                </a:moveTo>
                <a:lnTo>
                  <a:pt x="338540" y="87471"/>
                </a:lnTo>
                <a:lnTo>
                  <a:pt x="337166" y="87294"/>
                </a:lnTo>
                <a:lnTo>
                  <a:pt x="335191" y="85827"/>
                </a:lnTo>
                <a:lnTo>
                  <a:pt x="335191" y="77664"/>
                </a:lnTo>
                <a:lnTo>
                  <a:pt x="345846" y="77664"/>
                </a:lnTo>
                <a:lnTo>
                  <a:pt x="345846" y="85827"/>
                </a:lnTo>
                <a:lnTo>
                  <a:pt x="342354" y="87471"/>
                </a:lnTo>
                <a:close/>
              </a:path>
              <a:path w="956310" h="88900">
                <a:moveTo>
                  <a:pt x="393699" y="34200"/>
                </a:moveTo>
                <a:lnTo>
                  <a:pt x="381021" y="34200"/>
                </a:lnTo>
                <a:lnTo>
                  <a:pt x="384622" y="30484"/>
                </a:lnTo>
                <a:lnTo>
                  <a:pt x="388209" y="27757"/>
                </a:lnTo>
                <a:lnTo>
                  <a:pt x="395362" y="24298"/>
                </a:lnTo>
                <a:lnTo>
                  <a:pt x="398973" y="23435"/>
                </a:lnTo>
                <a:lnTo>
                  <a:pt x="406885" y="23435"/>
                </a:lnTo>
                <a:lnTo>
                  <a:pt x="410471" y="24101"/>
                </a:lnTo>
                <a:lnTo>
                  <a:pt x="416295" y="26773"/>
                </a:lnTo>
                <a:lnTo>
                  <a:pt x="418651" y="28558"/>
                </a:lnTo>
                <a:lnTo>
                  <a:pt x="422093" y="32824"/>
                </a:lnTo>
                <a:lnTo>
                  <a:pt x="397266" y="32824"/>
                </a:lnTo>
                <a:lnTo>
                  <a:pt x="394330" y="33787"/>
                </a:lnTo>
                <a:lnTo>
                  <a:pt x="393699" y="34200"/>
                </a:lnTo>
                <a:close/>
              </a:path>
              <a:path w="956310" h="88900">
                <a:moveTo>
                  <a:pt x="378417" y="87471"/>
                </a:moveTo>
                <a:lnTo>
                  <a:pt x="374176" y="87471"/>
                </a:lnTo>
                <a:lnTo>
                  <a:pt x="372663" y="87294"/>
                </a:lnTo>
                <a:lnTo>
                  <a:pt x="370435" y="85827"/>
                </a:lnTo>
                <a:lnTo>
                  <a:pt x="370435" y="26037"/>
                </a:lnTo>
                <a:lnTo>
                  <a:pt x="373799" y="24388"/>
                </a:lnTo>
                <a:lnTo>
                  <a:pt x="377668" y="24388"/>
                </a:lnTo>
                <a:lnTo>
                  <a:pt x="381021" y="26037"/>
                </a:lnTo>
                <a:lnTo>
                  <a:pt x="381021" y="34200"/>
                </a:lnTo>
                <a:lnTo>
                  <a:pt x="393699" y="34200"/>
                </a:lnTo>
                <a:lnTo>
                  <a:pt x="388457" y="37639"/>
                </a:lnTo>
                <a:lnTo>
                  <a:pt x="385381" y="40463"/>
                </a:lnTo>
                <a:lnTo>
                  <a:pt x="382157" y="44184"/>
                </a:lnTo>
                <a:lnTo>
                  <a:pt x="382157" y="85827"/>
                </a:lnTo>
                <a:lnTo>
                  <a:pt x="382063" y="86125"/>
                </a:lnTo>
                <a:lnTo>
                  <a:pt x="381686" y="86604"/>
                </a:lnTo>
                <a:lnTo>
                  <a:pt x="381378" y="86810"/>
                </a:lnTo>
                <a:lnTo>
                  <a:pt x="380525" y="87163"/>
                </a:lnTo>
                <a:lnTo>
                  <a:pt x="379930" y="87294"/>
                </a:lnTo>
                <a:lnTo>
                  <a:pt x="378417" y="87471"/>
                </a:lnTo>
                <a:close/>
              </a:path>
              <a:path w="956310" h="88900">
                <a:moveTo>
                  <a:pt x="421756" y="87471"/>
                </a:moveTo>
                <a:lnTo>
                  <a:pt x="417515" y="87471"/>
                </a:lnTo>
                <a:lnTo>
                  <a:pt x="416002" y="87294"/>
                </a:lnTo>
                <a:lnTo>
                  <a:pt x="413775" y="85827"/>
                </a:lnTo>
                <a:lnTo>
                  <a:pt x="413775" y="47507"/>
                </a:lnTo>
                <a:lnTo>
                  <a:pt x="413492" y="44794"/>
                </a:lnTo>
                <a:lnTo>
                  <a:pt x="402480" y="32824"/>
                </a:lnTo>
                <a:lnTo>
                  <a:pt x="422093" y="32824"/>
                </a:lnTo>
                <a:lnTo>
                  <a:pt x="425496" y="85827"/>
                </a:lnTo>
                <a:lnTo>
                  <a:pt x="425402" y="86125"/>
                </a:lnTo>
                <a:lnTo>
                  <a:pt x="425025" y="86604"/>
                </a:lnTo>
                <a:lnTo>
                  <a:pt x="424718" y="86810"/>
                </a:lnTo>
                <a:lnTo>
                  <a:pt x="423864" y="87163"/>
                </a:lnTo>
                <a:lnTo>
                  <a:pt x="423269" y="87294"/>
                </a:lnTo>
                <a:lnTo>
                  <a:pt x="421756" y="87471"/>
                </a:lnTo>
                <a:close/>
              </a:path>
              <a:path w="956310" h="88900">
                <a:moveTo>
                  <a:pt x="459336" y="24681"/>
                </a:moveTo>
                <a:lnTo>
                  <a:pt x="447615" y="24681"/>
                </a:lnTo>
                <a:lnTo>
                  <a:pt x="447615" y="10326"/>
                </a:lnTo>
                <a:lnTo>
                  <a:pt x="451355" y="8576"/>
                </a:lnTo>
                <a:lnTo>
                  <a:pt x="455591" y="8576"/>
                </a:lnTo>
                <a:lnTo>
                  <a:pt x="459336" y="10326"/>
                </a:lnTo>
                <a:lnTo>
                  <a:pt x="459336" y="24681"/>
                </a:lnTo>
                <a:close/>
              </a:path>
              <a:path w="956310" h="88900">
                <a:moveTo>
                  <a:pt x="476460" y="33676"/>
                </a:moveTo>
                <a:lnTo>
                  <a:pt x="437952" y="33676"/>
                </a:lnTo>
                <a:lnTo>
                  <a:pt x="437382" y="33328"/>
                </a:lnTo>
                <a:lnTo>
                  <a:pt x="436528" y="31926"/>
                </a:lnTo>
                <a:lnTo>
                  <a:pt x="436315" y="30787"/>
                </a:lnTo>
                <a:lnTo>
                  <a:pt x="436315" y="28382"/>
                </a:lnTo>
                <a:lnTo>
                  <a:pt x="438354" y="24681"/>
                </a:lnTo>
                <a:lnTo>
                  <a:pt x="476128" y="24681"/>
                </a:lnTo>
                <a:lnTo>
                  <a:pt x="478092" y="30787"/>
                </a:lnTo>
                <a:lnTo>
                  <a:pt x="477879" y="31926"/>
                </a:lnTo>
                <a:lnTo>
                  <a:pt x="477025" y="33328"/>
                </a:lnTo>
                <a:lnTo>
                  <a:pt x="476460" y="33676"/>
                </a:lnTo>
                <a:close/>
              </a:path>
              <a:path w="956310" h="88900">
                <a:moveTo>
                  <a:pt x="467387" y="88237"/>
                </a:moveTo>
                <a:lnTo>
                  <a:pt x="462982" y="88237"/>
                </a:lnTo>
                <a:lnTo>
                  <a:pt x="460140" y="87829"/>
                </a:lnTo>
                <a:lnTo>
                  <a:pt x="447615" y="71623"/>
                </a:lnTo>
                <a:lnTo>
                  <a:pt x="447615" y="33676"/>
                </a:lnTo>
                <a:lnTo>
                  <a:pt x="459336" y="33676"/>
                </a:lnTo>
                <a:lnTo>
                  <a:pt x="459336" y="70706"/>
                </a:lnTo>
                <a:lnTo>
                  <a:pt x="459986" y="73781"/>
                </a:lnTo>
                <a:lnTo>
                  <a:pt x="462590" y="77941"/>
                </a:lnTo>
                <a:lnTo>
                  <a:pt x="464927" y="78980"/>
                </a:lnTo>
                <a:lnTo>
                  <a:pt x="477914" y="78980"/>
                </a:lnTo>
                <a:lnTo>
                  <a:pt x="478047" y="79701"/>
                </a:lnTo>
                <a:lnTo>
                  <a:pt x="468479" y="88172"/>
                </a:lnTo>
                <a:lnTo>
                  <a:pt x="467387" y="88237"/>
                </a:lnTo>
                <a:close/>
              </a:path>
              <a:path w="956310" h="88900">
                <a:moveTo>
                  <a:pt x="477914" y="78980"/>
                </a:moveTo>
                <a:lnTo>
                  <a:pt x="469376" y="78980"/>
                </a:lnTo>
                <a:lnTo>
                  <a:pt x="470349" y="78879"/>
                </a:lnTo>
                <a:lnTo>
                  <a:pt x="472055" y="78486"/>
                </a:lnTo>
                <a:lnTo>
                  <a:pt x="472809" y="78279"/>
                </a:lnTo>
                <a:lnTo>
                  <a:pt x="474138" y="77840"/>
                </a:lnTo>
                <a:lnTo>
                  <a:pt x="474728" y="77623"/>
                </a:lnTo>
                <a:lnTo>
                  <a:pt x="475651" y="77240"/>
                </a:lnTo>
                <a:lnTo>
                  <a:pt x="476078" y="77139"/>
                </a:lnTo>
                <a:lnTo>
                  <a:pt x="476693" y="77139"/>
                </a:lnTo>
                <a:lnTo>
                  <a:pt x="476921" y="77195"/>
                </a:lnTo>
                <a:lnTo>
                  <a:pt x="477348" y="77412"/>
                </a:lnTo>
                <a:lnTo>
                  <a:pt x="477515" y="77634"/>
                </a:lnTo>
                <a:lnTo>
                  <a:pt x="477750" y="78234"/>
                </a:lnTo>
                <a:lnTo>
                  <a:pt x="477854" y="78652"/>
                </a:lnTo>
                <a:lnTo>
                  <a:pt x="477914" y="78980"/>
                </a:lnTo>
                <a:close/>
              </a:path>
              <a:path w="956310" h="88900">
                <a:moveTo>
                  <a:pt x="539798" y="78718"/>
                </a:moveTo>
                <a:lnTo>
                  <a:pt x="517136" y="78718"/>
                </a:lnTo>
                <a:lnTo>
                  <a:pt x="519561" y="78390"/>
                </a:lnTo>
                <a:lnTo>
                  <a:pt x="523966" y="77074"/>
                </a:lnTo>
                <a:lnTo>
                  <a:pt x="532384" y="66768"/>
                </a:lnTo>
                <a:lnTo>
                  <a:pt x="532384" y="62129"/>
                </a:lnTo>
                <a:lnTo>
                  <a:pt x="509035" y="45923"/>
                </a:lnTo>
                <a:lnTo>
                  <a:pt x="506500" y="44683"/>
                </a:lnTo>
                <a:lnTo>
                  <a:pt x="490895" y="26632"/>
                </a:lnTo>
                <a:lnTo>
                  <a:pt x="490895" y="19629"/>
                </a:lnTo>
                <a:lnTo>
                  <a:pt x="514839" y="917"/>
                </a:lnTo>
                <a:lnTo>
                  <a:pt x="520851" y="917"/>
                </a:lnTo>
                <a:lnTo>
                  <a:pt x="539968" y="10306"/>
                </a:lnTo>
                <a:lnTo>
                  <a:pt x="515831" y="10306"/>
                </a:lnTo>
                <a:lnTo>
                  <a:pt x="513604" y="10623"/>
                </a:lnTo>
                <a:lnTo>
                  <a:pt x="503326" y="20501"/>
                </a:lnTo>
                <a:lnTo>
                  <a:pt x="503326" y="24484"/>
                </a:lnTo>
                <a:lnTo>
                  <a:pt x="526818" y="40801"/>
                </a:lnTo>
                <a:lnTo>
                  <a:pt x="529378" y="42026"/>
                </a:lnTo>
                <a:lnTo>
                  <a:pt x="545177" y="59915"/>
                </a:lnTo>
                <a:lnTo>
                  <a:pt x="545177" y="67272"/>
                </a:lnTo>
                <a:lnTo>
                  <a:pt x="544383" y="70817"/>
                </a:lnTo>
                <a:lnTo>
                  <a:pt x="541209" y="77028"/>
                </a:lnTo>
                <a:lnTo>
                  <a:pt x="539798" y="78718"/>
                </a:lnTo>
                <a:close/>
              </a:path>
              <a:path w="956310" h="88900">
                <a:moveTo>
                  <a:pt x="538401" y="16346"/>
                </a:moveTo>
                <a:lnTo>
                  <a:pt x="537548" y="16346"/>
                </a:lnTo>
                <a:lnTo>
                  <a:pt x="536729" y="16039"/>
                </a:lnTo>
                <a:lnTo>
                  <a:pt x="534507" y="14813"/>
                </a:lnTo>
                <a:lnTo>
                  <a:pt x="533143" y="14123"/>
                </a:lnTo>
                <a:lnTo>
                  <a:pt x="529924" y="12590"/>
                </a:lnTo>
                <a:lnTo>
                  <a:pt x="528019" y="11894"/>
                </a:lnTo>
                <a:lnTo>
                  <a:pt x="523614" y="10623"/>
                </a:lnTo>
                <a:lnTo>
                  <a:pt x="521139" y="10306"/>
                </a:lnTo>
                <a:lnTo>
                  <a:pt x="539968" y="10306"/>
                </a:lnTo>
                <a:lnTo>
                  <a:pt x="538699" y="16245"/>
                </a:lnTo>
                <a:lnTo>
                  <a:pt x="538401" y="16346"/>
                </a:lnTo>
                <a:close/>
              </a:path>
              <a:path w="956310" h="88900">
                <a:moveTo>
                  <a:pt x="518316" y="88368"/>
                </a:moveTo>
                <a:lnTo>
                  <a:pt x="510836" y="88368"/>
                </a:lnTo>
                <a:lnTo>
                  <a:pt x="507979" y="88126"/>
                </a:lnTo>
                <a:lnTo>
                  <a:pt x="488668" y="74790"/>
                </a:lnTo>
                <a:lnTo>
                  <a:pt x="488856" y="73519"/>
                </a:lnTo>
                <a:lnTo>
                  <a:pt x="490513" y="71558"/>
                </a:lnTo>
                <a:lnTo>
                  <a:pt x="491555" y="71558"/>
                </a:lnTo>
                <a:lnTo>
                  <a:pt x="492508" y="71941"/>
                </a:lnTo>
                <a:lnTo>
                  <a:pt x="494908" y="73418"/>
                </a:lnTo>
                <a:lnTo>
                  <a:pt x="496460" y="74230"/>
                </a:lnTo>
                <a:lnTo>
                  <a:pt x="500250" y="75980"/>
                </a:lnTo>
                <a:lnTo>
                  <a:pt x="502532" y="76802"/>
                </a:lnTo>
                <a:lnTo>
                  <a:pt x="507884" y="78334"/>
                </a:lnTo>
                <a:lnTo>
                  <a:pt x="510975" y="78718"/>
                </a:lnTo>
                <a:lnTo>
                  <a:pt x="539798" y="78718"/>
                </a:lnTo>
                <a:lnTo>
                  <a:pt x="539006" y="79666"/>
                </a:lnTo>
                <a:lnTo>
                  <a:pt x="533371" y="84002"/>
                </a:lnTo>
                <a:lnTo>
                  <a:pt x="530052" y="85630"/>
                </a:lnTo>
                <a:lnTo>
                  <a:pt x="522428" y="87819"/>
                </a:lnTo>
                <a:lnTo>
                  <a:pt x="518316" y="88368"/>
                </a:lnTo>
                <a:close/>
              </a:path>
              <a:path w="956310" h="88900">
                <a:moveTo>
                  <a:pt x="589672" y="88368"/>
                </a:moveTo>
                <a:lnTo>
                  <a:pt x="581383" y="88368"/>
                </a:lnTo>
                <a:lnTo>
                  <a:pt x="576775" y="87688"/>
                </a:lnTo>
                <a:lnTo>
                  <a:pt x="554671" y="61534"/>
                </a:lnTo>
                <a:lnTo>
                  <a:pt x="554671" y="51117"/>
                </a:lnTo>
                <a:lnTo>
                  <a:pt x="580674" y="23435"/>
                </a:lnTo>
                <a:lnTo>
                  <a:pt x="590381" y="23435"/>
                </a:lnTo>
                <a:lnTo>
                  <a:pt x="594657" y="24182"/>
                </a:lnTo>
                <a:lnTo>
                  <a:pt x="601716" y="27157"/>
                </a:lnTo>
                <a:lnTo>
                  <a:pt x="604618" y="29158"/>
                </a:lnTo>
                <a:lnTo>
                  <a:pt x="607099" y="31906"/>
                </a:lnTo>
                <a:lnTo>
                  <a:pt x="581854" y="31906"/>
                </a:lnTo>
                <a:lnTo>
                  <a:pt x="579305" y="32410"/>
                </a:lnTo>
                <a:lnTo>
                  <a:pt x="566819" y="50159"/>
                </a:lnTo>
                <a:lnTo>
                  <a:pt x="613497" y="50159"/>
                </a:lnTo>
                <a:lnTo>
                  <a:pt x="613497" y="55080"/>
                </a:lnTo>
                <a:lnTo>
                  <a:pt x="613031" y="56295"/>
                </a:lnTo>
                <a:lnTo>
                  <a:pt x="611176" y="57737"/>
                </a:lnTo>
                <a:lnTo>
                  <a:pt x="610119" y="58100"/>
                </a:lnTo>
                <a:lnTo>
                  <a:pt x="566819" y="58100"/>
                </a:lnTo>
                <a:lnTo>
                  <a:pt x="566838" y="61534"/>
                </a:lnTo>
                <a:lnTo>
                  <a:pt x="583883" y="79570"/>
                </a:lnTo>
                <a:lnTo>
                  <a:pt x="610718" y="79570"/>
                </a:lnTo>
                <a:lnTo>
                  <a:pt x="610680" y="81198"/>
                </a:lnTo>
                <a:lnTo>
                  <a:pt x="592524" y="88157"/>
                </a:lnTo>
                <a:lnTo>
                  <a:pt x="589672" y="88368"/>
                </a:lnTo>
                <a:close/>
              </a:path>
              <a:path w="956310" h="88900">
                <a:moveTo>
                  <a:pt x="613497" y="50159"/>
                </a:moveTo>
                <a:lnTo>
                  <a:pt x="601701" y="50159"/>
                </a:lnTo>
                <a:lnTo>
                  <a:pt x="601845" y="44466"/>
                </a:lnTo>
                <a:lnTo>
                  <a:pt x="600476" y="40004"/>
                </a:lnTo>
                <a:lnTo>
                  <a:pt x="594712" y="33525"/>
                </a:lnTo>
                <a:lnTo>
                  <a:pt x="590431" y="31906"/>
                </a:lnTo>
                <a:lnTo>
                  <a:pt x="607099" y="31906"/>
                </a:lnTo>
                <a:lnTo>
                  <a:pt x="609162" y="34190"/>
                </a:lnTo>
                <a:lnTo>
                  <a:pt x="610833" y="37145"/>
                </a:lnTo>
                <a:lnTo>
                  <a:pt x="612966" y="43932"/>
                </a:lnTo>
                <a:lnTo>
                  <a:pt x="613497" y="47552"/>
                </a:lnTo>
                <a:lnTo>
                  <a:pt x="613497" y="50159"/>
                </a:lnTo>
                <a:close/>
              </a:path>
              <a:path w="956310" h="88900">
                <a:moveTo>
                  <a:pt x="610718" y="79570"/>
                </a:moveTo>
                <a:lnTo>
                  <a:pt x="590783" y="79570"/>
                </a:lnTo>
                <a:lnTo>
                  <a:pt x="593497" y="79338"/>
                </a:lnTo>
                <a:lnTo>
                  <a:pt x="598254" y="78420"/>
                </a:lnTo>
                <a:lnTo>
                  <a:pt x="600312" y="77906"/>
                </a:lnTo>
                <a:lnTo>
                  <a:pt x="603817" y="76756"/>
                </a:lnTo>
                <a:lnTo>
                  <a:pt x="605218" y="76252"/>
                </a:lnTo>
                <a:lnTo>
                  <a:pt x="607455" y="75334"/>
                </a:lnTo>
                <a:lnTo>
                  <a:pt x="608299" y="75102"/>
                </a:lnTo>
                <a:lnTo>
                  <a:pt x="609201" y="75102"/>
                </a:lnTo>
                <a:lnTo>
                  <a:pt x="609499" y="75183"/>
                </a:lnTo>
                <a:lnTo>
                  <a:pt x="610730" y="77623"/>
                </a:lnTo>
                <a:lnTo>
                  <a:pt x="610718" y="79570"/>
                </a:lnTo>
                <a:close/>
              </a:path>
              <a:path w="956310" h="88900">
                <a:moveTo>
                  <a:pt x="655635" y="34992"/>
                </a:moveTo>
                <a:lnTo>
                  <a:pt x="643924" y="34992"/>
                </a:lnTo>
                <a:lnTo>
                  <a:pt x="645675" y="32627"/>
                </a:lnTo>
                <a:lnTo>
                  <a:pt x="660031" y="23435"/>
                </a:lnTo>
                <a:lnTo>
                  <a:pt x="662715" y="23471"/>
                </a:lnTo>
                <a:lnTo>
                  <a:pt x="670698" y="30701"/>
                </a:lnTo>
                <a:lnTo>
                  <a:pt x="670641" y="32693"/>
                </a:lnTo>
                <a:lnTo>
                  <a:pt x="670592" y="33348"/>
                </a:lnTo>
                <a:lnTo>
                  <a:pt x="670532" y="33676"/>
                </a:lnTo>
                <a:lnTo>
                  <a:pt x="659436" y="33676"/>
                </a:lnTo>
                <a:lnTo>
                  <a:pt x="658275" y="33898"/>
                </a:lnTo>
                <a:lnTo>
                  <a:pt x="656003" y="34770"/>
                </a:lnTo>
                <a:lnTo>
                  <a:pt x="655635" y="34992"/>
                </a:lnTo>
                <a:close/>
              </a:path>
              <a:path w="956310" h="88900">
                <a:moveTo>
                  <a:pt x="641320" y="87471"/>
                </a:moveTo>
                <a:lnTo>
                  <a:pt x="637079" y="87471"/>
                </a:lnTo>
                <a:lnTo>
                  <a:pt x="635566" y="87294"/>
                </a:lnTo>
                <a:lnTo>
                  <a:pt x="633339" y="85827"/>
                </a:lnTo>
                <a:lnTo>
                  <a:pt x="633357" y="25962"/>
                </a:lnTo>
                <a:lnTo>
                  <a:pt x="636702" y="24388"/>
                </a:lnTo>
                <a:lnTo>
                  <a:pt x="640571" y="24388"/>
                </a:lnTo>
                <a:lnTo>
                  <a:pt x="643924" y="34992"/>
                </a:lnTo>
                <a:lnTo>
                  <a:pt x="655635" y="34992"/>
                </a:lnTo>
                <a:lnTo>
                  <a:pt x="645060" y="46609"/>
                </a:lnTo>
                <a:lnTo>
                  <a:pt x="645060" y="85827"/>
                </a:lnTo>
                <a:lnTo>
                  <a:pt x="644966" y="86125"/>
                </a:lnTo>
                <a:lnTo>
                  <a:pt x="644589" y="86604"/>
                </a:lnTo>
                <a:lnTo>
                  <a:pt x="644282" y="86810"/>
                </a:lnTo>
                <a:lnTo>
                  <a:pt x="643428" y="87163"/>
                </a:lnTo>
                <a:lnTo>
                  <a:pt x="642833" y="87294"/>
                </a:lnTo>
                <a:lnTo>
                  <a:pt x="641320" y="87471"/>
                </a:lnTo>
                <a:close/>
              </a:path>
              <a:path w="956310" h="88900">
                <a:moveTo>
                  <a:pt x="669312" y="35385"/>
                </a:moveTo>
                <a:lnTo>
                  <a:pt x="668553" y="35385"/>
                </a:lnTo>
                <a:lnTo>
                  <a:pt x="668092" y="35284"/>
                </a:lnTo>
                <a:lnTo>
                  <a:pt x="667005" y="34891"/>
                </a:lnTo>
                <a:lnTo>
                  <a:pt x="666385" y="34695"/>
                </a:lnTo>
                <a:lnTo>
                  <a:pt x="665016" y="34301"/>
                </a:lnTo>
                <a:lnTo>
                  <a:pt x="664242" y="34115"/>
                </a:lnTo>
                <a:lnTo>
                  <a:pt x="662541" y="33767"/>
                </a:lnTo>
                <a:lnTo>
                  <a:pt x="661613" y="33676"/>
                </a:lnTo>
                <a:lnTo>
                  <a:pt x="670532" y="33676"/>
                </a:lnTo>
                <a:lnTo>
                  <a:pt x="670484" y="33898"/>
                </a:lnTo>
                <a:lnTo>
                  <a:pt x="670215" y="34609"/>
                </a:lnTo>
                <a:lnTo>
                  <a:pt x="670036" y="34891"/>
                </a:lnTo>
                <a:lnTo>
                  <a:pt x="669610" y="35284"/>
                </a:lnTo>
                <a:lnTo>
                  <a:pt x="669312" y="35385"/>
                </a:lnTo>
                <a:close/>
              </a:path>
              <a:path w="956310" h="88900">
                <a:moveTo>
                  <a:pt x="707572" y="87481"/>
                </a:moveTo>
                <a:lnTo>
                  <a:pt x="675200" y="29017"/>
                </a:lnTo>
                <a:lnTo>
                  <a:pt x="674491" y="25906"/>
                </a:lnTo>
                <a:lnTo>
                  <a:pt x="674585" y="25604"/>
                </a:lnTo>
                <a:lnTo>
                  <a:pt x="678241" y="24378"/>
                </a:lnTo>
                <a:lnTo>
                  <a:pt x="682720" y="24388"/>
                </a:lnTo>
                <a:lnTo>
                  <a:pt x="705111" y="75168"/>
                </a:lnTo>
                <a:lnTo>
                  <a:pt x="705394" y="75960"/>
                </a:lnTo>
                <a:lnTo>
                  <a:pt x="716570" y="75960"/>
                </a:lnTo>
                <a:lnTo>
                  <a:pt x="709467" y="87350"/>
                </a:lnTo>
                <a:lnTo>
                  <a:pt x="707572" y="87481"/>
                </a:lnTo>
                <a:close/>
              </a:path>
              <a:path w="956310" h="88900">
                <a:moveTo>
                  <a:pt x="716570" y="75960"/>
                </a:moveTo>
                <a:lnTo>
                  <a:pt x="705394" y="75960"/>
                </a:lnTo>
                <a:lnTo>
                  <a:pt x="705608" y="75168"/>
                </a:lnTo>
                <a:lnTo>
                  <a:pt x="723440" y="26456"/>
                </a:lnTo>
                <a:lnTo>
                  <a:pt x="723535" y="26062"/>
                </a:lnTo>
                <a:lnTo>
                  <a:pt x="727597" y="24388"/>
                </a:lnTo>
                <a:lnTo>
                  <a:pt x="733317" y="24464"/>
                </a:lnTo>
                <a:lnTo>
                  <a:pt x="735329" y="25735"/>
                </a:lnTo>
                <a:lnTo>
                  <a:pt x="735316" y="27015"/>
                </a:lnTo>
                <a:lnTo>
                  <a:pt x="735236" y="27439"/>
                </a:lnTo>
                <a:lnTo>
                  <a:pt x="734968" y="28493"/>
                </a:lnTo>
                <a:lnTo>
                  <a:pt x="734810" y="29017"/>
                </a:lnTo>
                <a:lnTo>
                  <a:pt x="716570" y="75960"/>
                </a:lnTo>
                <a:close/>
              </a:path>
              <a:path w="956310" h="88900">
                <a:moveTo>
                  <a:pt x="755410" y="87471"/>
                </a:moveTo>
                <a:lnTo>
                  <a:pt x="751169" y="87471"/>
                </a:lnTo>
                <a:lnTo>
                  <a:pt x="749656" y="87294"/>
                </a:lnTo>
                <a:lnTo>
                  <a:pt x="747429" y="85827"/>
                </a:lnTo>
                <a:lnTo>
                  <a:pt x="747429" y="26083"/>
                </a:lnTo>
                <a:lnTo>
                  <a:pt x="751169" y="24398"/>
                </a:lnTo>
                <a:lnTo>
                  <a:pt x="755410" y="24398"/>
                </a:lnTo>
                <a:lnTo>
                  <a:pt x="759151" y="26083"/>
                </a:lnTo>
                <a:lnTo>
                  <a:pt x="759151" y="85827"/>
                </a:lnTo>
                <a:lnTo>
                  <a:pt x="755410" y="87471"/>
                </a:lnTo>
                <a:close/>
              </a:path>
              <a:path w="956310" h="88900">
                <a:moveTo>
                  <a:pt x="755981" y="12998"/>
                </a:moveTo>
                <a:lnTo>
                  <a:pt x="750435" y="12998"/>
                </a:lnTo>
                <a:lnTo>
                  <a:pt x="748555" y="12549"/>
                </a:lnTo>
                <a:lnTo>
                  <a:pt x="746516" y="10754"/>
                </a:lnTo>
                <a:lnTo>
                  <a:pt x="746005" y="9055"/>
                </a:lnTo>
                <a:lnTo>
                  <a:pt x="746031" y="3937"/>
                </a:lnTo>
                <a:lnTo>
                  <a:pt x="746531" y="2294"/>
                </a:lnTo>
                <a:lnTo>
                  <a:pt x="748615" y="458"/>
                </a:lnTo>
                <a:lnTo>
                  <a:pt x="750529" y="0"/>
                </a:lnTo>
                <a:lnTo>
                  <a:pt x="756075" y="0"/>
                </a:lnTo>
                <a:lnTo>
                  <a:pt x="757955" y="448"/>
                </a:lnTo>
                <a:lnTo>
                  <a:pt x="759994" y="2238"/>
                </a:lnTo>
                <a:lnTo>
                  <a:pt x="760500" y="3937"/>
                </a:lnTo>
                <a:lnTo>
                  <a:pt x="760474" y="9055"/>
                </a:lnTo>
                <a:lnTo>
                  <a:pt x="759979" y="10699"/>
                </a:lnTo>
                <a:lnTo>
                  <a:pt x="757896" y="12539"/>
                </a:lnTo>
                <a:lnTo>
                  <a:pt x="755981" y="12998"/>
                </a:lnTo>
                <a:close/>
              </a:path>
              <a:path w="956310" h="88900">
                <a:moveTo>
                  <a:pt x="808393" y="88368"/>
                </a:moveTo>
                <a:lnTo>
                  <a:pt x="801572" y="88368"/>
                </a:lnTo>
                <a:lnTo>
                  <a:pt x="797500" y="87667"/>
                </a:lnTo>
                <a:lnTo>
                  <a:pt x="777678" y="61776"/>
                </a:lnTo>
                <a:lnTo>
                  <a:pt x="777678" y="50834"/>
                </a:lnTo>
                <a:lnTo>
                  <a:pt x="803298" y="23501"/>
                </a:lnTo>
                <a:lnTo>
                  <a:pt x="809554" y="23501"/>
                </a:lnTo>
                <a:lnTo>
                  <a:pt x="827730" y="32627"/>
                </a:lnTo>
                <a:lnTo>
                  <a:pt x="801736" y="32627"/>
                </a:lnTo>
                <a:lnTo>
                  <a:pt x="797415" y="34629"/>
                </a:lnTo>
                <a:lnTo>
                  <a:pt x="791398" y="42641"/>
                </a:lnTo>
                <a:lnTo>
                  <a:pt x="789895" y="48450"/>
                </a:lnTo>
                <a:lnTo>
                  <a:pt x="789895" y="59875"/>
                </a:lnTo>
                <a:lnTo>
                  <a:pt x="804816" y="78980"/>
                </a:lnTo>
                <a:lnTo>
                  <a:pt x="827999" y="78980"/>
                </a:lnTo>
                <a:lnTo>
                  <a:pt x="827917" y="79429"/>
                </a:lnTo>
                <a:lnTo>
                  <a:pt x="810546" y="88172"/>
                </a:lnTo>
                <a:lnTo>
                  <a:pt x="808393" y="88368"/>
                </a:lnTo>
                <a:close/>
              </a:path>
              <a:path w="956310" h="88900">
                <a:moveTo>
                  <a:pt x="826250" y="39585"/>
                </a:moveTo>
                <a:lnTo>
                  <a:pt x="824921" y="39585"/>
                </a:lnTo>
                <a:lnTo>
                  <a:pt x="824108" y="39227"/>
                </a:lnTo>
                <a:lnTo>
                  <a:pt x="822257" y="37780"/>
                </a:lnTo>
                <a:lnTo>
                  <a:pt x="821087" y="36984"/>
                </a:lnTo>
                <a:lnTo>
                  <a:pt x="818244" y="35229"/>
                </a:lnTo>
                <a:lnTo>
                  <a:pt x="816528" y="34432"/>
                </a:lnTo>
                <a:lnTo>
                  <a:pt x="812500" y="32990"/>
                </a:lnTo>
                <a:lnTo>
                  <a:pt x="810119" y="32627"/>
                </a:lnTo>
                <a:lnTo>
                  <a:pt x="827730" y="32627"/>
                </a:lnTo>
                <a:lnTo>
                  <a:pt x="827813" y="33545"/>
                </a:lnTo>
                <a:lnTo>
                  <a:pt x="827838" y="36696"/>
                </a:lnTo>
                <a:lnTo>
                  <a:pt x="827624" y="37891"/>
                </a:lnTo>
                <a:lnTo>
                  <a:pt x="826771" y="39248"/>
                </a:lnTo>
                <a:lnTo>
                  <a:pt x="826250" y="39585"/>
                </a:lnTo>
                <a:close/>
              </a:path>
              <a:path w="956310" h="88900">
                <a:moveTo>
                  <a:pt x="827999" y="78980"/>
                </a:moveTo>
                <a:lnTo>
                  <a:pt x="810357" y="78980"/>
                </a:lnTo>
                <a:lnTo>
                  <a:pt x="812728" y="78587"/>
                </a:lnTo>
                <a:lnTo>
                  <a:pt x="816801" y="77008"/>
                </a:lnTo>
                <a:lnTo>
                  <a:pt x="818562" y="76146"/>
                </a:lnTo>
                <a:lnTo>
                  <a:pt x="821548" y="74260"/>
                </a:lnTo>
                <a:lnTo>
                  <a:pt x="822803" y="73408"/>
                </a:lnTo>
                <a:lnTo>
                  <a:pt x="824842" y="71875"/>
                </a:lnTo>
                <a:lnTo>
                  <a:pt x="825635" y="71492"/>
                </a:lnTo>
                <a:lnTo>
                  <a:pt x="826533" y="71492"/>
                </a:lnTo>
                <a:lnTo>
                  <a:pt x="826816" y="71583"/>
                </a:lnTo>
                <a:lnTo>
                  <a:pt x="828086" y="74855"/>
                </a:lnTo>
                <a:lnTo>
                  <a:pt x="828043" y="78506"/>
                </a:lnTo>
                <a:lnTo>
                  <a:pt x="827999" y="78980"/>
                </a:lnTo>
                <a:close/>
              </a:path>
              <a:path w="956310" h="88900">
                <a:moveTo>
                  <a:pt x="877378" y="88368"/>
                </a:moveTo>
                <a:lnTo>
                  <a:pt x="869089" y="88368"/>
                </a:lnTo>
                <a:lnTo>
                  <a:pt x="864481" y="87688"/>
                </a:lnTo>
                <a:lnTo>
                  <a:pt x="842377" y="61534"/>
                </a:lnTo>
                <a:lnTo>
                  <a:pt x="842377" y="51117"/>
                </a:lnTo>
                <a:lnTo>
                  <a:pt x="868379" y="23435"/>
                </a:lnTo>
                <a:lnTo>
                  <a:pt x="878087" y="23435"/>
                </a:lnTo>
                <a:lnTo>
                  <a:pt x="882363" y="24182"/>
                </a:lnTo>
                <a:lnTo>
                  <a:pt x="889422" y="27157"/>
                </a:lnTo>
                <a:lnTo>
                  <a:pt x="892324" y="29158"/>
                </a:lnTo>
                <a:lnTo>
                  <a:pt x="894805" y="31906"/>
                </a:lnTo>
                <a:lnTo>
                  <a:pt x="869560" y="31906"/>
                </a:lnTo>
                <a:lnTo>
                  <a:pt x="867010" y="32410"/>
                </a:lnTo>
                <a:lnTo>
                  <a:pt x="854525" y="50159"/>
                </a:lnTo>
                <a:lnTo>
                  <a:pt x="901203" y="50159"/>
                </a:lnTo>
                <a:lnTo>
                  <a:pt x="901203" y="55080"/>
                </a:lnTo>
                <a:lnTo>
                  <a:pt x="900736" y="56295"/>
                </a:lnTo>
                <a:lnTo>
                  <a:pt x="898881" y="57737"/>
                </a:lnTo>
                <a:lnTo>
                  <a:pt x="897825" y="58100"/>
                </a:lnTo>
                <a:lnTo>
                  <a:pt x="854525" y="58100"/>
                </a:lnTo>
                <a:lnTo>
                  <a:pt x="854543" y="61534"/>
                </a:lnTo>
                <a:lnTo>
                  <a:pt x="871589" y="79570"/>
                </a:lnTo>
                <a:lnTo>
                  <a:pt x="898475" y="79570"/>
                </a:lnTo>
                <a:lnTo>
                  <a:pt x="898479" y="80366"/>
                </a:lnTo>
                <a:lnTo>
                  <a:pt x="880230" y="88157"/>
                </a:lnTo>
                <a:lnTo>
                  <a:pt x="877378" y="88368"/>
                </a:lnTo>
                <a:close/>
              </a:path>
              <a:path w="956310" h="88900">
                <a:moveTo>
                  <a:pt x="901203" y="50159"/>
                </a:moveTo>
                <a:lnTo>
                  <a:pt x="889407" y="50159"/>
                </a:lnTo>
                <a:lnTo>
                  <a:pt x="889551" y="44466"/>
                </a:lnTo>
                <a:lnTo>
                  <a:pt x="888182" y="40004"/>
                </a:lnTo>
                <a:lnTo>
                  <a:pt x="882417" y="33525"/>
                </a:lnTo>
                <a:lnTo>
                  <a:pt x="878137" y="31906"/>
                </a:lnTo>
                <a:lnTo>
                  <a:pt x="894805" y="31906"/>
                </a:lnTo>
                <a:lnTo>
                  <a:pt x="896867" y="34190"/>
                </a:lnTo>
                <a:lnTo>
                  <a:pt x="898539" y="37145"/>
                </a:lnTo>
                <a:lnTo>
                  <a:pt x="900672" y="43932"/>
                </a:lnTo>
                <a:lnTo>
                  <a:pt x="901203" y="47552"/>
                </a:lnTo>
                <a:lnTo>
                  <a:pt x="901203" y="50159"/>
                </a:lnTo>
                <a:close/>
              </a:path>
              <a:path w="956310" h="88900">
                <a:moveTo>
                  <a:pt x="898475" y="79570"/>
                </a:moveTo>
                <a:lnTo>
                  <a:pt x="878489" y="79570"/>
                </a:lnTo>
                <a:lnTo>
                  <a:pt x="881202" y="79338"/>
                </a:lnTo>
                <a:lnTo>
                  <a:pt x="885959" y="78420"/>
                </a:lnTo>
                <a:lnTo>
                  <a:pt x="888018" y="77906"/>
                </a:lnTo>
                <a:lnTo>
                  <a:pt x="891523" y="76756"/>
                </a:lnTo>
                <a:lnTo>
                  <a:pt x="892924" y="76252"/>
                </a:lnTo>
                <a:lnTo>
                  <a:pt x="895161" y="75334"/>
                </a:lnTo>
                <a:lnTo>
                  <a:pt x="896004" y="75102"/>
                </a:lnTo>
                <a:lnTo>
                  <a:pt x="896907" y="75102"/>
                </a:lnTo>
                <a:lnTo>
                  <a:pt x="897205" y="75183"/>
                </a:lnTo>
                <a:lnTo>
                  <a:pt x="898436" y="77623"/>
                </a:lnTo>
                <a:lnTo>
                  <a:pt x="898475" y="79570"/>
                </a:lnTo>
                <a:close/>
              </a:path>
              <a:path w="956310" h="88900">
                <a:moveTo>
                  <a:pt x="953275" y="79701"/>
                </a:moveTo>
                <a:lnTo>
                  <a:pt x="933346" y="79701"/>
                </a:lnTo>
                <a:lnTo>
                  <a:pt x="935147" y="79504"/>
                </a:lnTo>
                <a:lnTo>
                  <a:pt x="938371" y="78718"/>
                </a:lnTo>
                <a:lnTo>
                  <a:pt x="944646" y="71865"/>
                </a:lnTo>
                <a:lnTo>
                  <a:pt x="944646" y="68583"/>
                </a:lnTo>
                <a:lnTo>
                  <a:pt x="926610" y="57818"/>
                </a:lnTo>
                <a:lnTo>
                  <a:pt x="924646" y="56971"/>
                </a:lnTo>
                <a:lnTo>
                  <a:pt x="912532" y="43589"/>
                </a:lnTo>
                <a:lnTo>
                  <a:pt x="912532" y="38643"/>
                </a:lnTo>
                <a:lnTo>
                  <a:pt x="931952" y="23435"/>
                </a:lnTo>
                <a:lnTo>
                  <a:pt x="937538" y="23435"/>
                </a:lnTo>
                <a:lnTo>
                  <a:pt x="952920" y="30812"/>
                </a:lnTo>
                <a:lnTo>
                  <a:pt x="952920" y="31841"/>
                </a:lnTo>
                <a:lnTo>
                  <a:pt x="933704" y="31841"/>
                </a:lnTo>
                <a:lnTo>
                  <a:pt x="931952" y="32047"/>
                </a:lnTo>
                <a:lnTo>
                  <a:pt x="923758" y="39147"/>
                </a:lnTo>
                <a:lnTo>
                  <a:pt x="923758" y="42081"/>
                </a:lnTo>
                <a:lnTo>
                  <a:pt x="942002" y="53003"/>
                </a:lnTo>
                <a:lnTo>
                  <a:pt x="943991" y="53835"/>
                </a:lnTo>
                <a:lnTo>
                  <a:pt x="956224" y="66853"/>
                </a:lnTo>
                <a:lnTo>
                  <a:pt x="956224" y="72415"/>
                </a:lnTo>
                <a:lnTo>
                  <a:pt x="955624" y="75102"/>
                </a:lnTo>
                <a:lnTo>
                  <a:pt x="953275" y="79701"/>
                </a:lnTo>
                <a:close/>
              </a:path>
              <a:path w="956310" h="88900">
                <a:moveTo>
                  <a:pt x="951392" y="36369"/>
                </a:moveTo>
                <a:lnTo>
                  <a:pt x="950683" y="36369"/>
                </a:lnTo>
                <a:lnTo>
                  <a:pt x="950068" y="36127"/>
                </a:lnTo>
                <a:lnTo>
                  <a:pt x="948456" y="35163"/>
                </a:lnTo>
                <a:lnTo>
                  <a:pt x="947414" y="34649"/>
                </a:lnTo>
                <a:lnTo>
                  <a:pt x="944860" y="33555"/>
                </a:lnTo>
                <a:lnTo>
                  <a:pt x="943357" y="33041"/>
                </a:lnTo>
                <a:lnTo>
                  <a:pt x="939899" y="32078"/>
                </a:lnTo>
                <a:lnTo>
                  <a:pt x="937920" y="31841"/>
                </a:lnTo>
                <a:lnTo>
                  <a:pt x="952920" y="31841"/>
                </a:lnTo>
                <a:lnTo>
                  <a:pt x="951655" y="36293"/>
                </a:lnTo>
                <a:lnTo>
                  <a:pt x="951392" y="36369"/>
                </a:lnTo>
                <a:close/>
              </a:path>
              <a:path w="956310" h="88900">
                <a:moveTo>
                  <a:pt x="934839" y="88368"/>
                </a:moveTo>
                <a:lnTo>
                  <a:pt x="928872" y="88368"/>
                </a:lnTo>
                <a:lnTo>
                  <a:pt x="926704" y="88202"/>
                </a:lnTo>
                <a:lnTo>
                  <a:pt x="910970" y="79877"/>
                </a:lnTo>
                <a:lnTo>
                  <a:pt x="911014" y="76988"/>
                </a:lnTo>
                <a:lnTo>
                  <a:pt x="912627" y="74054"/>
                </a:lnTo>
                <a:lnTo>
                  <a:pt x="913480" y="74054"/>
                </a:lnTo>
                <a:lnTo>
                  <a:pt x="914249" y="74351"/>
                </a:lnTo>
                <a:lnTo>
                  <a:pt x="916287" y="75531"/>
                </a:lnTo>
                <a:lnTo>
                  <a:pt x="917542" y="76176"/>
                </a:lnTo>
                <a:lnTo>
                  <a:pt x="920524" y="77578"/>
                </a:lnTo>
                <a:lnTo>
                  <a:pt x="922290" y="78223"/>
                </a:lnTo>
                <a:lnTo>
                  <a:pt x="926362" y="79403"/>
                </a:lnTo>
                <a:lnTo>
                  <a:pt x="928708" y="79701"/>
                </a:lnTo>
                <a:lnTo>
                  <a:pt x="953275" y="79701"/>
                </a:lnTo>
                <a:lnTo>
                  <a:pt x="953208" y="79832"/>
                </a:lnTo>
                <a:lnTo>
                  <a:pt x="951492" y="81824"/>
                </a:lnTo>
                <a:lnTo>
                  <a:pt x="947037" y="85061"/>
                </a:lnTo>
                <a:lnTo>
                  <a:pt x="944383" y="86286"/>
                </a:lnTo>
                <a:lnTo>
                  <a:pt x="938227" y="87950"/>
                </a:lnTo>
                <a:lnTo>
                  <a:pt x="934839" y="883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13902" y="2775551"/>
            <a:ext cx="2619375" cy="1775460"/>
          </a:xfrm>
          <a:custGeom>
            <a:avLst/>
            <a:gdLst/>
            <a:ahLst/>
            <a:cxnLst/>
            <a:rect l="l" t="t" r="r" b="b"/>
            <a:pathLst>
              <a:path w="2619375" h="1775460">
                <a:moveTo>
                  <a:pt x="0" y="1774998"/>
                </a:moveTo>
                <a:lnTo>
                  <a:pt x="2619109" y="1774998"/>
                </a:lnTo>
                <a:lnTo>
                  <a:pt x="2619109" y="0"/>
                </a:lnTo>
                <a:lnTo>
                  <a:pt x="0" y="0"/>
                </a:lnTo>
                <a:lnTo>
                  <a:pt x="0" y="1774998"/>
                </a:lnTo>
                <a:close/>
              </a:path>
            </a:pathLst>
          </a:custGeom>
          <a:ln w="8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30638" y="1383433"/>
            <a:ext cx="476250" cy="151130"/>
          </a:xfrm>
          <a:custGeom>
            <a:avLst/>
            <a:gdLst/>
            <a:ahLst/>
            <a:cxnLst/>
            <a:rect l="l" t="t" r="r" b="b"/>
            <a:pathLst>
              <a:path w="476250" h="151130">
                <a:moveTo>
                  <a:pt x="0" y="0"/>
                </a:moveTo>
                <a:lnTo>
                  <a:pt x="476201" y="0"/>
                </a:lnTo>
                <a:lnTo>
                  <a:pt x="476201" y="151022"/>
                </a:lnTo>
                <a:lnTo>
                  <a:pt x="0" y="151022"/>
                </a:ln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30638" y="1383433"/>
            <a:ext cx="476250" cy="151130"/>
          </a:xfrm>
          <a:custGeom>
            <a:avLst/>
            <a:gdLst/>
            <a:ahLst/>
            <a:cxnLst/>
            <a:rect l="l" t="t" r="r" b="b"/>
            <a:pathLst>
              <a:path w="476250" h="151130">
                <a:moveTo>
                  <a:pt x="0" y="151022"/>
                </a:moveTo>
                <a:lnTo>
                  <a:pt x="476201" y="151022"/>
                </a:lnTo>
                <a:lnTo>
                  <a:pt x="476201" y="0"/>
                </a:lnTo>
                <a:lnTo>
                  <a:pt x="0" y="0"/>
                </a:lnTo>
                <a:lnTo>
                  <a:pt x="0" y="151022"/>
                </a:lnTo>
                <a:close/>
              </a:path>
            </a:pathLst>
          </a:custGeom>
          <a:ln w="82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30638" y="1534456"/>
            <a:ext cx="1428750" cy="485775"/>
          </a:xfrm>
          <a:custGeom>
            <a:avLst/>
            <a:gdLst/>
            <a:ahLst/>
            <a:cxnLst/>
            <a:rect l="l" t="t" r="r" b="b"/>
            <a:pathLst>
              <a:path w="1428750" h="485775">
                <a:moveTo>
                  <a:pt x="0" y="485498"/>
                </a:moveTo>
                <a:lnTo>
                  <a:pt x="1428605" y="485498"/>
                </a:lnTo>
                <a:lnTo>
                  <a:pt x="1428605" y="0"/>
                </a:lnTo>
                <a:lnTo>
                  <a:pt x="0" y="0"/>
                </a:lnTo>
                <a:lnTo>
                  <a:pt x="0" y="485498"/>
                </a:lnTo>
                <a:close/>
              </a:path>
            </a:pathLst>
          </a:custGeom>
          <a:ln w="8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47314" y="3310423"/>
            <a:ext cx="476250" cy="151130"/>
          </a:xfrm>
          <a:custGeom>
            <a:avLst/>
            <a:gdLst/>
            <a:ahLst/>
            <a:cxnLst/>
            <a:rect l="l" t="t" r="r" b="b"/>
            <a:pathLst>
              <a:path w="476250" h="151129">
                <a:moveTo>
                  <a:pt x="0" y="0"/>
                </a:moveTo>
                <a:lnTo>
                  <a:pt x="476201" y="0"/>
                </a:lnTo>
                <a:lnTo>
                  <a:pt x="476201" y="151022"/>
                </a:lnTo>
                <a:lnTo>
                  <a:pt x="0" y="151022"/>
                </a:ln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47314" y="3310423"/>
            <a:ext cx="476250" cy="151130"/>
          </a:xfrm>
          <a:custGeom>
            <a:avLst/>
            <a:gdLst/>
            <a:ahLst/>
            <a:cxnLst/>
            <a:rect l="l" t="t" r="r" b="b"/>
            <a:pathLst>
              <a:path w="476250" h="151129">
                <a:moveTo>
                  <a:pt x="0" y="151022"/>
                </a:moveTo>
                <a:lnTo>
                  <a:pt x="476201" y="151022"/>
                </a:lnTo>
                <a:lnTo>
                  <a:pt x="476201" y="0"/>
                </a:lnTo>
                <a:lnTo>
                  <a:pt x="0" y="0"/>
                </a:lnTo>
                <a:lnTo>
                  <a:pt x="0" y="151022"/>
                </a:lnTo>
                <a:close/>
              </a:path>
            </a:pathLst>
          </a:custGeom>
          <a:ln w="82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47314" y="3461445"/>
            <a:ext cx="1428750" cy="425450"/>
          </a:xfrm>
          <a:custGeom>
            <a:avLst/>
            <a:gdLst/>
            <a:ahLst/>
            <a:cxnLst/>
            <a:rect l="l" t="t" r="r" b="b"/>
            <a:pathLst>
              <a:path w="1428750" h="425450">
                <a:moveTo>
                  <a:pt x="0" y="424992"/>
                </a:moveTo>
                <a:lnTo>
                  <a:pt x="1428605" y="424992"/>
                </a:lnTo>
                <a:lnTo>
                  <a:pt x="1428605" y="0"/>
                </a:lnTo>
                <a:lnTo>
                  <a:pt x="0" y="0"/>
                </a:lnTo>
                <a:lnTo>
                  <a:pt x="0" y="424992"/>
                </a:lnTo>
                <a:close/>
              </a:path>
            </a:pathLst>
          </a:custGeom>
          <a:ln w="82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09154" y="1443939"/>
            <a:ext cx="476250" cy="151130"/>
          </a:xfrm>
          <a:custGeom>
            <a:avLst/>
            <a:gdLst/>
            <a:ahLst/>
            <a:cxnLst/>
            <a:rect l="l" t="t" r="r" b="b"/>
            <a:pathLst>
              <a:path w="476250" h="151130">
                <a:moveTo>
                  <a:pt x="0" y="0"/>
                </a:moveTo>
                <a:lnTo>
                  <a:pt x="476201" y="0"/>
                </a:lnTo>
                <a:lnTo>
                  <a:pt x="476201" y="151022"/>
                </a:lnTo>
                <a:lnTo>
                  <a:pt x="0" y="151022"/>
                </a:ln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09154" y="1443939"/>
            <a:ext cx="476250" cy="151130"/>
          </a:xfrm>
          <a:custGeom>
            <a:avLst/>
            <a:gdLst/>
            <a:ahLst/>
            <a:cxnLst/>
            <a:rect l="l" t="t" r="r" b="b"/>
            <a:pathLst>
              <a:path w="476250" h="151130">
                <a:moveTo>
                  <a:pt x="0" y="151022"/>
                </a:moveTo>
                <a:lnTo>
                  <a:pt x="476201" y="151022"/>
                </a:lnTo>
                <a:lnTo>
                  <a:pt x="476201" y="0"/>
                </a:lnTo>
                <a:lnTo>
                  <a:pt x="0" y="0"/>
                </a:lnTo>
                <a:lnTo>
                  <a:pt x="0" y="151022"/>
                </a:lnTo>
                <a:close/>
              </a:path>
            </a:pathLst>
          </a:custGeom>
          <a:ln w="82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09154" y="1594962"/>
            <a:ext cx="1428750" cy="425450"/>
          </a:xfrm>
          <a:custGeom>
            <a:avLst/>
            <a:gdLst/>
            <a:ahLst/>
            <a:cxnLst/>
            <a:rect l="l" t="t" r="r" b="b"/>
            <a:pathLst>
              <a:path w="1428750" h="425450">
                <a:moveTo>
                  <a:pt x="0" y="424992"/>
                </a:moveTo>
                <a:lnTo>
                  <a:pt x="1428605" y="424992"/>
                </a:lnTo>
                <a:lnTo>
                  <a:pt x="1428605" y="0"/>
                </a:lnTo>
                <a:lnTo>
                  <a:pt x="0" y="0"/>
                </a:lnTo>
                <a:lnTo>
                  <a:pt x="0" y="424992"/>
                </a:lnTo>
                <a:close/>
              </a:path>
            </a:pathLst>
          </a:custGeom>
          <a:ln w="82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86318" y="3048069"/>
            <a:ext cx="321945" cy="242570"/>
          </a:xfrm>
          <a:custGeom>
            <a:avLst/>
            <a:gdLst/>
            <a:ahLst/>
            <a:cxnLst/>
            <a:rect l="l" t="t" r="r" b="b"/>
            <a:pathLst>
              <a:path w="321945" h="242570">
                <a:moveTo>
                  <a:pt x="0" y="242023"/>
                </a:moveTo>
                <a:lnTo>
                  <a:pt x="321436" y="242023"/>
                </a:lnTo>
                <a:lnTo>
                  <a:pt x="321436" y="0"/>
                </a:lnTo>
                <a:lnTo>
                  <a:pt x="0" y="0"/>
                </a:lnTo>
                <a:lnTo>
                  <a:pt x="0" y="242023"/>
                </a:lnTo>
                <a:close/>
              </a:path>
            </a:pathLst>
          </a:custGeom>
          <a:ln w="8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02982" y="3199092"/>
            <a:ext cx="167005" cy="60960"/>
          </a:xfrm>
          <a:custGeom>
            <a:avLst/>
            <a:gdLst/>
            <a:ahLst/>
            <a:cxnLst/>
            <a:rect l="l" t="t" r="r" b="b"/>
            <a:pathLst>
              <a:path w="167004" h="60960">
                <a:moveTo>
                  <a:pt x="0" y="0"/>
                </a:moveTo>
                <a:lnTo>
                  <a:pt x="166670" y="0"/>
                </a:lnTo>
                <a:lnTo>
                  <a:pt x="166670" y="60505"/>
                </a:lnTo>
                <a:lnTo>
                  <a:pt x="0" y="605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02982" y="3199092"/>
            <a:ext cx="167005" cy="60960"/>
          </a:xfrm>
          <a:custGeom>
            <a:avLst/>
            <a:gdLst/>
            <a:ahLst/>
            <a:cxnLst/>
            <a:rect l="l" t="t" r="r" b="b"/>
            <a:pathLst>
              <a:path w="167004" h="60960">
                <a:moveTo>
                  <a:pt x="0" y="60505"/>
                </a:moveTo>
                <a:lnTo>
                  <a:pt x="166670" y="60505"/>
                </a:lnTo>
                <a:lnTo>
                  <a:pt x="166670" y="0"/>
                </a:lnTo>
                <a:lnTo>
                  <a:pt x="0" y="0"/>
                </a:lnTo>
                <a:lnTo>
                  <a:pt x="0" y="60505"/>
                </a:lnTo>
                <a:close/>
              </a:path>
            </a:pathLst>
          </a:custGeom>
          <a:ln w="8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02982" y="3078080"/>
            <a:ext cx="167005" cy="60960"/>
          </a:xfrm>
          <a:custGeom>
            <a:avLst/>
            <a:gdLst/>
            <a:ahLst/>
            <a:cxnLst/>
            <a:rect l="l" t="t" r="r" b="b"/>
            <a:pathLst>
              <a:path w="167004" h="60960">
                <a:moveTo>
                  <a:pt x="0" y="0"/>
                </a:moveTo>
                <a:lnTo>
                  <a:pt x="166670" y="0"/>
                </a:lnTo>
                <a:lnTo>
                  <a:pt x="166670" y="60505"/>
                </a:lnTo>
                <a:lnTo>
                  <a:pt x="0" y="605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02982" y="3078080"/>
            <a:ext cx="167005" cy="60960"/>
          </a:xfrm>
          <a:custGeom>
            <a:avLst/>
            <a:gdLst/>
            <a:ahLst/>
            <a:cxnLst/>
            <a:rect l="l" t="t" r="r" b="b"/>
            <a:pathLst>
              <a:path w="167004" h="60960">
                <a:moveTo>
                  <a:pt x="0" y="60505"/>
                </a:moveTo>
                <a:lnTo>
                  <a:pt x="166670" y="60505"/>
                </a:lnTo>
                <a:lnTo>
                  <a:pt x="166670" y="0"/>
                </a:lnTo>
                <a:lnTo>
                  <a:pt x="0" y="0"/>
                </a:lnTo>
                <a:lnTo>
                  <a:pt x="0" y="60505"/>
                </a:lnTo>
                <a:close/>
              </a:path>
            </a:pathLst>
          </a:custGeom>
          <a:ln w="8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138193" y="2955616"/>
            <a:ext cx="1694814" cy="425450"/>
          </a:xfrm>
          <a:prstGeom prst="rect">
            <a:avLst/>
          </a:prstGeom>
          <a:ln w="8221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Times New Roman"/>
              <a:cs typeface="Times New Roman"/>
            </a:endParaRPr>
          </a:p>
          <a:p>
            <a:pPr marL="238125">
              <a:lnSpc>
                <a:spcPct val="100000"/>
              </a:lnSpc>
            </a:pPr>
            <a:r>
              <a:rPr sz="950" spc="-10" dirty="0">
                <a:latin typeface="Calibri"/>
                <a:cs typeface="Calibri"/>
              </a:rPr>
              <a:t>OnlineBillPayer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400127" y="4078120"/>
            <a:ext cx="321945" cy="242570"/>
          </a:xfrm>
          <a:custGeom>
            <a:avLst/>
            <a:gdLst/>
            <a:ahLst/>
            <a:cxnLst/>
            <a:rect l="l" t="t" r="r" b="b"/>
            <a:pathLst>
              <a:path w="321945" h="242570">
                <a:moveTo>
                  <a:pt x="0" y="242023"/>
                </a:moveTo>
                <a:lnTo>
                  <a:pt x="321436" y="242023"/>
                </a:lnTo>
                <a:lnTo>
                  <a:pt x="321436" y="0"/>
                </a:lnTo>
                <a:lnTo>
                  <a:pt x="0" y="0"/>
                </a:lnTo>
                <a:lnTo>
                  <a:pt x="0" y="242023"/>
                </a:lnTo>
                <a:close/>
              </a:path>
            </a:pathLst>
          </a:custGeom>
          <a:ln w="81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16792" y="4229143"/>
            <a:ext cx="167005" cy="60960"/>
          </a:xfrm>
          <a:custGeom>
            <a:avLst/>
            <a:gdLst/>
            <a:ahLst/>
            <a:cxnLst/>
            <a:rect l="l" t="t" r="r" b="b"/>
            <a:pathLst>
              <a:path w="167004" h="60960">
                <a:moveTo>
                  <a:pt x="0" y="0"/>
                </a:moveTo>
                <a:lnTo>
                  <a:pt x="166670" y="0"/>
                </a:lnTo>
                <a:lnTo>
                  <a:pt x="166670" y="60505"/>
                </a:lnTo>
                <a:lnTo>
                  <a:pt x="0" y="605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16792" y="4229143"/>
            <a:ext cx="167005" cy="60960"/>
          </a:xfrm>
          <a:custGeom>
            <a:avLst/>
            <a:gdLst/>
            <a:ahLst/>
            <a:cxnLst/>
            <a:rect l="l" t="t" r="r" b="b"/>
            <a:pathLst>
              <a:path w="167004" h="60960">
                <a:moveTo>
                  <a:pt x="0" y="60505"/>
                </a:moveTo>
                <a:lnTo>
                  <a:pt x="166670" y="60505"/>
                </a:lnTo>
                <a:lnTo>
                  <a:pt x="166670" y="0"/>
                </a:lnTo>
                <a:lnTo>
                  <a:pt x="0" y="0"/>
                </a:lnTo>
                <a:lnTo>
                  <a:pt x="0" y="60505"/>
                </a:lnTo>
                <a:close/>
              </a:path>
            </a:pathLst>
          </a:custGeom>
          <a:ln w="8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16792" y="4108131"/>
            <a:ext cx="167005" cy="60960"/>
          </a:xfrm>
          <a:custGeom>
            <a:avLst/>
            <a:gdLst/>
            <a:ahLst/>
            <a:cxnLst/>
            <a:rect l="l" t="t" r="r" b="b"/>
            <a:pathLst>
              <a:path w="167004" h="60960">
                <a:moveTo>
                  <a:pt x="0" y="0"/>
                </a:moveTo>
                <a:lnTo>
                  <a:pt x="166670" y="0"/>
                </a:lnTo>
                <a:lnTo>
                  <a:pt x="166670" y="60505"/>
                </a:lnTo>
                <a:lnTo>
                  <a:pt x="0" y="605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16792" y="4108131"/>
            <a:ext cx="167005" cy="60960"/>
          </a:xfrm>
          <a:custGeom>
            <a:avLst/>
            <a:gdLst/>
            <a:ahLst/>
            <a:cxnLst/>
            <a:rect l="l" t="t" r="r" b="b"/>
            <a:pathLst>
              <a:path w="167004" h="60960">
                <a:moveTo>
                  <a:pt x="0" y="60505"/>
                </a:moveTo>
                <a:lnTo>
                  <a:pt x="166670" y="60505"/>
                </a:lnTo>
                <a:lnTo>
                  <a:pt x="166670" y="0"/>
                </a:lnTo>
                <a:lnTo>
                  <a:pt x="0" y="0"/>
                </a:lnTo>
                <a:lnTo>
                  <a:pt x="0" y="60505"/>
                </a:lnTo>
                <a:close/>
              </a:path>
            </a:pathLst>
          </a:custGeom>
          <a:ln w="8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152003" y="3985667"/>
            <a:ext cx="1694814" cy="425450"/>
          </a:xfrm>
          <a:prstGeom prst="rect">
            <a:avLst/>
          </a:prstGeom>
          <a:ln w="8221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Times New Roman"/>
              <a:cs typeface="Times New Roman"/>
            </a:endParaRPr>
          </a:p>
          <a:p>
            <a:pPr marL="135890">
              <a:lnSpc>
                <a:spcPct val="100000"/>
              </a:lnSpc>
            </a:pPr>
            <a:r>
              <a:rPr sz="950" spc="-10" dirty="0">
                <a:latin typeface="Calibri"/>
                <a:cs typeface="Calibri"/>
              </a:rPr>
              <a:t>InvestmentServices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193932" y="3789145"/>
            <a:ext cx="1190625" cy="45720"/>
          </a:xfrm>
          <a:custGeom>
            <a:avLst/>
            <a:gdLst/>
            <a:ahLst/>
            <a:cxnLst/>
            <a:rect l="l" t="t" r="r" b="b"/>
            <a:pathLst>
              <a:path w="1190625" h="45720">
                <a:moveTo>
                  <a:pt x="0" y="45500"/>
                </a:moveTo>
                <a:lnTo>
                  <a:pt x="1190028" y="45500"/>
                </a:lnTo>
                <a:lnTo>
                  <a:pt x="1190028" y="0"/>
                </a:lnTo>
                <a:lnTo>
                  <a:pt x="0" y="0"/>
                </a:lnTo>
                <a:lnTo>
                  <a:pt x="0" y="4550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93932" y="3789145"/>
            <a:ext cx="1190625" cy="45720"/>
          </a:xfrm>
          <a:custGeom>
            <a:avLst/>
            <a:gdLst/>
            <a:ahLst/>
            <a:cxnLst/>
            <a:rect l="l" t="t" r="r" b="b"/>
            <a:pathLst>
              <a:path w="1190625" h="45720">
                <a:moveTo>
                  <a:pt x="0" y="45500"/>
                </a:moveTo>
                <a:lnTo>
                  <a:pt x="1190504" y="45500"/>
                </a:lnTo>
                <a:lnTo>
                  <a:pt x="1190504" y="0"/>
                </a:lnTo>
                <a:lnTo>
                  <a:pt x="0" y="0"/>
                </a:lnTo>
                <a:lnTo>
                  <a:pt x="0" y="45500"/>
                </a:lnTo>
                <a:close/>
              </a:path>
            </a:pathLst>
          </a:custGeom>
          <a:ln w="48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93932" y="3513722"/>
            <a:ext cx="1190625" cy="276225"/>
          </a:xfrm>
          <a:custGeom>
            <a:avLst/>
            <a:gdLst/>
            <a:ahLst/>
            <a:cxnLst/>
            <a:rect l="l" t="t" r="r" b="b"/>
            <a:pathLst>
              <a:path w="1190625" h="276225">
                <a:moveTo>
                  <a:pt x="0" y="0"/>
                </a:moveTo>
                <a:lnTo>
                  <a:pt x="1190028" y="0"/>
                </a:lnTo>
                <a:lnTo>
                  <a:pt x="1190028" y="275906"/>
                </a:lnTo>
                <a:lnTo>
                  <a:pt x="0" y="275906"/>
                </a:ln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93932" y="3513238"/>
            <a:ext cx="1190625" cy="276225"/>
          </a:xfrm>
          <a:custGeom>
            <a:avLst/>
            <a:gdLst/>
            <a:ahLst/>
            <a:cxnLst/>
            <a:rect l="l" t="t" r="r" b="b"/>
            <a:pathLst>
              <a:path w="1190625" h="276225">
                <a:moveTo>
                  <a:pt x="0" y="275906"/>
                </a:moveTo>
                <a:lnTo>
                  <a:pt x="1190504" y="275906"/>
                </a:lnTo>
                <a:lnTo>
                  <a:pt x="1190504" y="0"/>
                </a:lnTo>
                <a:lnTo>
                  <a:pt x="0" y="0"/>
                </a:lnTo>
                <a:lnTo>
                  <a:pt x="0" y="275906"/>
                </a:lnTo>
                <a:close/>
              </a:path>
            </a:pathLst>
          </a:custGeom>
          <a:ln w="48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326583" y="3558349"/>
            <a:ext cx="924560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10" dirty="0">
                <a:solidFill>
                  <a:srgbClr val="FFFFFF"/>
                </a:solidFill>
                <a:latin typeface="Calibri"/>
                <a:cs typeface="Calibri"/>
              </a:rPr>
              <a:t>ChildSavingsPlan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311440" y="1684413"/>
            <a:ext cx="440690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15" dirty="0">
                <a:latin typeface="Calibri"/>
                <a:cs typeface="Calibri"/>
              </a:rPr>
              <a:t>L</a:t>
            </a:r>
            <a:r>
              <a:rPr sz="1050" spc="-10" dirty="0">
                <a:latin typeface="Calibri"/>
                <a:cs typeface="Calibri"/>
              </a:rPr>
              <a:t>o</a:t>
            </a:r>
            <a:r>
              <a:rPr sz="1050" spc="10" dirty="0">
                <a:latin typeface="Calibri"/>
                <a:cs typeface="Calibri"/>
              </a:rPr>
              <a:t>g</a:t>
            </a:r>
            <a:r>
              <a:rPr sz="1050" spc="-30" dirty="0">
                <a:latin typeface="Calibri"/>
                <a:cs typeface="Calibri"/>
              </a:rPr>
              <a:t>g</a:t>
            </a:r>
            <a:r>
              <a:rPr sz="1050" spc="-10" dirty="0">
                <a:latin typeface="Calibri"/>
                <a:cs typeface="Calibri"/>
              </a:rPr>
              <a:t>i</a:t>
            </a:r>
            <a:r>
              <a:rPr sz="1050" spc="30" dirty="0">
                <a:latin typeface="Calibri"/>
                <a:cs typeface="Calibri"/>
              </a:rPr>
              <a:t>n</a:t>
            </a:r>
            <a:r>
              <a:rPr sz="1050" dirty="0">
                <a:latin typeface="Calibri"/>
                <a:cs typeface="Calibri"/>
              </a:rPr>
              <a:t>g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555331" y="3580409"/>
            <a:ext cx="81089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10" dirty="0">
                <a:latin typeface="Calibri"/>
                <a:cs typeface="Calibri"/>
              </a:rPr>
              <a:t>BirthdayBonus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914074" y="1713953"/>
            <a:ext cx="58991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10" dirty="0">
                <a:latin typeface="Calibri"/>
                <a:cs typeface="Calibri"/>
              </a:rPr>
              <a:t>WebClient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878334" y="2020114"/>
            <a:ext cx="1666875" cy="755650"/>
          </a:xfrm>
          <a:custGeom>
            <a:avLst/>
            <a:gdLst/>
            <a:ahLst/>
            <a:cxnLst/>
            <a:rect l="l" t="t" r="r" b="b"/>
            <a:pathLst>
              <a:path w="1666875" h="755650">
                <a:moveTo>
                  <a:pt x="0" y="755609"/>
                </a:moveTo>
                <a:lnTo>
                  <a:pt x="0" y="242025"/>
                </a:lnTo>
                <a:lnTo>
                  <a:pt x="1666715" y="242025"/>
                </a:lnTo>
                <a:lnTo>
                  <a:pt x="1666715" y="0"/>
                </a:lnTo>
              </a:path>
            </a:pathLst>
          </a:custGeom>
          <a:ln w="67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512129" y="2019954"/>
            <a:ext cx="66040" cy="100330"/>
          </a:xfrm>
          <a:custGeom>
            <a:avLst/>
            <a:gdLst/>
            <a:ahLst/>
            <a:cxnLst/>
            <a:rect l="l" t="t" r="r" b="b"/>
            <a:pathLst>
              <a:path w="66040" h="100330">
                <a:moveTo>
                  <a:pt x="65715" y="100197"/>
                </a:moveTo>
                <a:lnTo>
                  <a:pt x="32857" y="0"/>
                </a:lnTo>
                <a:lnTo>
                  <a:pt x="0" y="100197"/>
                </a:lnTo>
              </a:path>
            </a:pathLst>
          </a:custGeom>
          <a:ln w="6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23561" y="2020112"/>
            <a:ext cx="0" cy="755650"/>
          </a:xfrm>
          <a:custGeom>
            <a:avLst/>
            <a:gdLst/>
            <a:ahLst/>
            <a:cxnLst/>
            <a:rect l="l" t="t" r="r" b="b"/>
            <a:pathLst>
              <a:path h="755650">
                <a:moveTo>
                  <a:pt x="0" y="0"/>
                </a:moveTo>
                <a:lnTo>
                  <a:pt x="0" y="755602"/>
                </a:lnTo>
              </a:path>
            </a:pathLst>
          </a:custGeom>
          <a:ln w="66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190741" y="2675692"/>
            <a:ext cx="66040" cy="100330"/>
          </a:xfrm>
          <a:custGeom>
            <a:avLst/>
            <a:gdLst/>
            <a:ahLst/>
            <a:cxnLst/>
            <a:rect l="l" t="t" r="r" b="b"/>
            <a:pathLst>
              <a:path w="66039" h="100330">
                <a:moveTo>
                  <a:pt x="0" y="0"/>
                </a:moveTo>
                <a:lnTo>
                  <a:pt x="32857" y="100197"/>
                </a:lnTo>
                <a:lnTo>
                  <a:pt x="65715" y="0"/>
                </a:lnTo>
              </a:path>
            </a:pathLst>
          </a:custGeom>
          <a:ln w="6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384313" y="3674055"/>
            <a:ext cx="863600" cy="0"/>
          </a:xfrm>
          <a:custGeom>
            <a:avLst/>
            <a:gdLst/>
            <a:ahLst/>
            <a:cxnLst/>
            <a:rect l="l" t="t" r="r" b="b"/>
            <a:pathLst>
              <a:path w="863600">
                <a:moveTo>
                  <a:pt x="863107" y="0"/>
                </a:moveTo>
                <a:lnTo>
                  <a:pt x="0" y="0"/>
                </a:lnTo>
              </a:path>
            </a:pathLst>
          </a:custGeom>
          <a:ln w="67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384151" y="3640687"/>
            <a:ext cx="99060" cy="67310"/>
          </a:xfrm>
          <a:custGeom>
            <a:avLst/>
            <a:gdLst/>
            <a:ahLst/>
            <a:cxnLst/>
            <a:rect l="l" t="t" r="r" b="b"/>
            <a:pathLst>
              <a:path w="99060" h="67310">
                <a:moveTo>
                  <a:pt x="98573" y="0"/>
                </a:moveTo>
                <a:lnTo>
                  <a:pt x="0" y="33399"/>
                </a:lnTo>
                <a:lnTo>
                  <a:pt x="98573" y="66798"/>
                </a:lnTo>
              </a:path>
            </a:pathLst>
          </a:custGeom>
          <a:ln w="6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835">
              <a:lnSpc>
                <a:spcPct val="100000"/>
              </a:lnSpc>
            </a:pPr>
            <a:r>
              <a:rPr spc="125" dirty="0"/>
              <a:t>Common</a:t>
            </a:r>
            <a:r>
              <a:rPr spc="-45" dirty="0"/>
              <a:t> </a:t>
            </a:r>
            <a:r>
              <a:rPr spc="80" dirty="0"/>
              <a:t>Users</a:t>
            </a:r>
            <a:r>
              <a:rPr spc="-75" dirty="0"/>
              <a:t> </a:t>
            </a:r>
            <a:r>
              <a:rPr spc="80" dirty="0"/>
              <a:t>of</a:t>
            </a:r>
            <a:r>
              <a:rPr spc="-80" dirty="0"/>
              <a:t> </a:t>
            </a:r>
            <a:r>
              <a:rPr spc="130" dirty="0"/>
              <a:t>Package</a:t>
            </a:r>
            <a:r>
              <a:rPr spc="-65" dirty="0"/>
              <a:t> </a:t>
            </a:r>
            <a:r>
              <a:rPr spc="125" dirty="0"/>
              <a:t>Diagrams</a:t>
            </a:r>
          </a:p>
        </p:txBody>
      </p:sp>
      <p:sp>
        <p:nvSpPr>
          <p:cNvPr id="3" name="object 3"/>
          <p:cNvSpPr/>
          <p:nvPr/>
        </p:nvSpPr>
        <p:spPr>
          <a:xfrm>
            <a:off x="3806181" y="1438667"/>
            <a:ext cx="1645161" cy="16633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69385" y="1067561"/>
            <a:ext cx="2246630" cy="2699385"/>
          </a:xfrm>
          <a:prstGeom prst="rect">
            <a:avLst/>
          </a:prstGeom>
          <a:ln w="5029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266700">
              <a:lnSpc>
                <a:spcPct val="100000"/>
              </a:lnSpc>
            </a:pPr>
            <a:r>
              <a:rPr sz="1800" b="1" spc="35" dirty="0">
                <a:latin typeface="Calibri"/>
                <a:cs typeface="Calibri"/>
              </a:rPr>
              <a:t>Business</a:t>
            </a:r>
            <a:r>
              <a:rPr sz="1800" b="1" spc="-180" dirty="0">
                <a:latin typeface="Calibri"/>
                <a:cs typeface="Calibri"/>
              </a:rPr>
              <a:t> </a:t>
            </a:r>
            <a:r>
              <a:rPr sz="1800" b="1" spc="30" dirty="0">
                <a:latin typeface="Calibri"/>
                <a:cs typeface="Calibri"/>
              </a:rPr>
              <a:t>Analyst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1905" y="1373886"/>
            <a:ext cx="1766316" cy="1795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3633" y="3221532"/>
            <a:ext cx="140589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5" dirty="0">
                <a:solidFill>
                  <a:srgbClr val="C0C0C0"/>
                </a:solidFill>
                <a:latin typeface="Calibri"/>
                <a:cs typeface="Calibri"/>
              </a:rPr>
              <a:t>Product</a:t>
            </a:r>
            <a:r>
              <a:rPr sz="1800" b="1" spc="-175" dirty="0">
                <a:solidFill>
                  <a:srgbClr val="C0C0C0"/>
                </a:solidFill>
                <a:latin typeface="Calibri"/>
                <a:cs typeface="Calibri"/>
              </a:rPr>
              <a:t> </a:t>
            </a:r>
            <a:r>
              <a:rPr sz="1800" b="1" spc="-95" dirty="0">
                <a:solidFill>
                  <a:srgbClr val="C0C0C0"/>
                </a:solidFill>
                <a:latin typeface="Calibri"/>
                <a:cs typeface="Calibri"/>
              </a:rPr>
              <a:t>Owner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40302" y="3967734"/>
            <a:ext cx="1316736" cy="17998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62514" y="5824203"/>
            <a:ext cx="174371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solidFill>
                  <a:srgbClr val="C0C0C0"/>
                </a:solidFill>
                <a:latin typeface="Calibri"/>
                <a:cs typeface="Calibri"/>
              </a:rPr>
              <a:t>Quality</a:t>
            </a:r>
            <a:r>
              <a:rPr sz="1800" b="1" spc="-140" dirty="0">
                <a:solidFill>
                  <a:srgbClr val="C0C0C0"/>
                </a:solidFill>
                <a:latin typeface="Calibri"/>
                <a:cs typeface="Calibri"/>
              </a:rPr>
              <a:t> </a:t>
            </a:r>
            <a:r>
              <a:rPr sz="1800" b="1" spc="15" dirty="0">
                <a:solidFill>
                  <a:srgbClr val="C0C0C0"/>
                </a:solidFill>
                <a:latin typeface="Calibri"/>
                <a:cs typeface="Calibri"/>
              </a:rPr>
              <a:t>Assurance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00084" y="1368975"/>
            <a:ext cx="1357177" cy="18100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46531" y="3230181"/>
            <a:ext cx="832485" cy="574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spc="30" dirty="0">
                <a:solidFill>
                  <a:srgbClr val="002060"/>
                </a:solidFill>
                <a:latin typeface="Calibri"/>
                <a:cs typeface="Calibri"/>
              </a:rPr>
              <a:t>A</a:t>
            </a:r>
            <a:r>
              <a:rPr sz="1800" b="1" spc="20" dirty="0">
                <a:solidFill>
                  <a:srgbClr val="002060"/>
                </a:solidFill>
                <a:latin typeface="Calibri"/>
                <a:cs typeface="Calibri"/>
              </a:rPr>
              <a:t>r</a:t>
            </a:r>
            <a:r>
              <a:rPr sz="1800" b="1" spc="65" dirty="0">
                <a:solidFill>
                  <a:srgbClr val="002060"/>
                </a:solidFill>
                <a:latin typeface="Calibri"/>
                <a:cs typeface="Calibri"/>
              </a:rPr>
              <a:t>c</a:t>
            </a:r>
            <a:r>
              <a:rPr sz="1800" b="1" spc="-114" dirty="0">
                <a:solidFill>
                  <a:srgbClr val="002060"/>
                </a:solidFill>
                <a:latin typeface="Calibri"/>
                <a:cs typeface="Calibri"/>
              </a:rPr>
              <a:t>h</a:t>
            </a:r>
            <a:r>
              <a:rPr sz="1800" b="1" spc="-60" dirty="0">
                <a:solidFill>
                  <a:srgbClr val="002060"/>
                </a:solidFill>
                <a:latin typeface="Calibri"/>
                <a:cs typeface="Calibri"/>
              </a:rPr>
              <a:t>i</a:t>
            </a:r>
            <a:r>
              <a:rPr sz="1800" b="1" spc="200" dirty="0">
                <a:solidFill>
                  <a:srgbClr val="002060"/>
                </a:solidFill>
                <a:latin typeface="Calibri"/>
                <a:cs typeface="Calibri"/>
              </a:rPr>
              <a:t>t</a:t>
            </a:r>
            <a:r>
              <a:rPr sz="1800" b="1" spc="-70" dirty="0">
                <a:solidFill>
                  <a:srgbClr val="002060"/>
                </a:solidFill>
                <a:latin typeface="Calibri"/>
                <a:cs typeface="Calibri"/>
              </a:rPr>
              <a:t>e</a:t>
            </a:r>
            <a:r>
              <a:rPr sz="1800" b="1" spc="55" dirty="0">
                <a:solidFill>
                  <a:srgbClr val="002060"/>
                </a:solidFill>
                <a:latin typeface="Calibri"/>
                <a:cs typeface="Calibri"/>
              </a:rPr>
              <a:t>c  </a:t>
            </a:r>
            <a:r>
              <a:rPr sz="1800" b="1" spc="220" dirty="0">
                <a:solidFill>
                  <a:srgbClr val="00206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2197" y="4254246"/>
            <a:ext cx="1822703" cy="12557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48241" y="5536987"/>
            <a:ext cx="107124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solidFill>
                  <a:srgbClr val="C0C0C0"/>
                </a:solidFill>
                <a:latin typeface="Calibri"/>
                <a:cs typeface="Calibri"/>
              </a:rPr>
              <a:t>Operations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30453" y="5819994"/>
            <a:ext cx="93408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70" dirty="0">
                <a:solidFill>
                  <a:srgbClr val="002060"/>
                </a:solidFill>
                <a:latin typeface="Calibri"/>
                <a:cs typeface="Calibri"/>
              </a:rPr>
              <a:t>Developer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705598" y="3973069"/>
            <a:ext cx="1599958" cy="18083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98691" y="1039367"/>
            <a:ext cx="2404859" cy="28559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46697" y="1087374"/>
            <a:ext cx="2247900" cy="2699385"/>
          </a:xfrm>
          <a:custGeom>
            <a:avLst/>
            <a:gdLst/>
            <a:ahLst/>
            <a:cxnLst/>
            <a:rect l="l" t="t" r="r" b="b"/>
            <a:pathLst>
              <a:path w="2247900" h="2699385">
                <a:moveTo>
                  <a:pt x="0" y="0"/>
                </a:moveTo>
                <a:lnTo>
                  <a:pt x="2247900" y="0"/>
                </a:lnTo>
                <a:lnTo>
                  <a:pt x="2247900" y="2699004"/>
                </a:lnTo>
                <a:lnTo>
                  <a:pt x="0" y="2699004"/>
                </a:lnTo>
                <a:lnTo>
                  <a:pt x="0" y="0"/>
                </a:lnTo>
                <a:close/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98691" y="3767328"/>
            <a:ext cx="2404859" cy="28559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46697" y="3815334"/>
            <a:ext cx="2247900" cy="2699385"/>
          </a:xfrm>
          <a:custGeom>
            <a:avLst/>
            <a:gdLst/>
            <a:ahLst/>
            <a:cxnLst/>
            <a:rect l="l" t="t" r="r" b="b"/>
            <a:pathLst>
              <a:path w="2247900" h="2699384">
                <a:moveTo>
                  <a:pt x="0" y="0"/>
                </a:moveTo>
                <a:lnTo>
                  <a:pt x="2247900" y="0"/>
                </a:lnTo>
                <a:lnTo>
                  <a:pt x="2247900" y="2699004"/>
                </a:lnTo>
                <a:lnTo>
                  <a:pt x="0" y="2699004"/>
                </a:lnTo>
                <a:lnTo>
                  <a:pt x="0" y="0"/>
                </a:lnTo>
                <a:close/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21379" y="1019555"/>
            <a:ext cx="2403335" cy="28559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6110">
              <a:lnSpc>
                <a:spcPct val="100000"/>
              </a:lnSpc>
            </a:pPr>
            <a:r>
              <a:rPr spc="114" dirty="0"/>
              <a:t>Simple</a:t>
            </a:r>
            <a:r>
              <a:rPr spc="-145" dirty="0"/>
              <a:t> </a:t>
            </a:r>
            <a:r>
              <a:rPr spc="130" dirty="0"/>
              <a:t>Packages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05635"/>
            <a:ext cx="3522979" cy="3356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35" dirty="0">
                <a:latin typeface="Calibri"/>
                <a:cs typeface="Calibri"/>
              </a:rPr>
              <a:t>Basic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75" dirty="0">
                <a:latin typeface="Calibri"/>
                <a:cs typeface="Calibri"/>
              </a:rPr>
              <a:t>Showing </a:t>
            </a:r>
            <a:r>
              <a:rPr sz="2000" b="1" spc="20" dirty="0">
                <a:latin typeface="Calibri"/>
                <a:cs typeface="Calibri"/>
              </a:rPr>
              <a:t>(relevant)</a:t>
            </a:r>
            <a:r>
              <a:rPr sz="2000" b="1" spc="-275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elements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70" dirty="0">
                <a:latin typeface="Calibri"/>
                <a:cs typeface="Calibri"/>
              </a:rPr>
              <a:t>Can</a:t>
            </a:r>
            <a:r>
              <a:rPr sz="2000" b="1" spc="-114" dirty="0">
                <a:latin typeface="Calibri"/>
                <a:cs typeface="Calibri"/>
              </a:rPr>
              <a:t> </a:t>
            </a:r>
            <a:r>
              <a:rPr sz="2000" b="1" spc="50" dirty="0">
                <a:latin typeface="Calibri"/>
                <a:cs typeface="Calibri"/>
              </a:rPr>
              <a:t>Contain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39"/>
              </a:spcBef>
              <a:buSzPct val="50000"/>
              <a:buFont typeface="Wingdings"/>
              <a:buChar char=""/>
              <a:tabLst>
                <a:tab pos="756920" algn="l"/>
              </a:tabLst>
            </a:pPr>
            <a:r>
              <a:rPr sz="1800" spc="10" dirty="0">
                <a:latin typeface="Calibri"/>
                <a:cs typeface="Calibri"/>
              </a:rPr>
              <a:t>Classes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30"/>
              </a:spcBef>
              <a:buSzPct val="50000"/>
              <a:buFont typeface="Wingdings"/>
              <a:buChar char=""/>
              <a:tabLst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Interfaces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30"/>
              </a:spcBef>
              <a:buSzPct val="50000"/>
              <a:buFont typeface="Wingdings"/>
              <a:buChar char=""/>
              <a:tabLst>
                <a:tab pos="756920" algn="l"/>
              </a:tabLst>
            </a:pPr>
            <a:r>
              <a:rPr sz="1800" spc="35" dirty="0">
                <a:latin typeface="Calibri"/>
                <a:cs typeface="Calibri"/>
              </a:rPr>
              <a:t>Components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30"/>
              </a:spcBef>
              <a:buSzPct val="50000"/>
              <a:buFont typeface="Wingdings"/>
              <a:buChar char=""/>
              <a:tabLst>
                <a:tab pos="756920" algn="l"/>
              </a:tabLst>
            </a:pPr>
            <a:r>
              <a:rPr sz="1800" spc="25" dirty="0">
                <a:latin typeface="Calibri"/>
                <a:cs typeface="Calibri"/>
              </a:rPr>
              <a:t>Nodes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30"/>
              </a:spcBef>
              <a:buSzPct val="50000"/>
              <a:buFont typeface="Wingdings"/>
              <a:buChar char=""/>
              <a:tabLst>
                <a:tab pos="756920" algn="l"/>
              </a:tabLst>
            </a:pPr>
            <a:r>
              <a:rPr sz="1800" spc="30" dirty="0">
                <a:latin typeface="Calibri"/>
                <a:cs typeface="Calibri"/>
              </a:rPr>
              <a:t>Diagrams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30"/>
              </a:spcBef>
              <a:buSzPct val="50000"/>
              <a:buFont typeface="Wingdings"/>
              <a:buChar char=""/>
              <a:tabLst>
                <a:tab pos="756920" algn="l"/>
              </a:tabLst>
            </a:pPr>
            <a:r>
              <a:rPr sz="1800" spc="30" dirty="0">
                <a:latin typeface="Calibri"/>
                <a:cs typeface="Calibri"/>
              </a:rPr>
              <a:t>Packages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30"/>
              </a:spcBef>
              <a:buSzPct val="50000"/>
              <a:buFont typeface="Wingdings"/>
              <a:buChar char=""/>
              <a:tabLst>
                <a:tab pos="756920" algn="l"/>
              </a:tabLst>
            </a:pPr>
            <a:r>
              <a:rPr sz="1800" spc="-15" dirty="0"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63609" y="1380386"/>
            <a:ext cx="709295" cy="224790"/>
          </a:xfrm>
          <a:custGeom>
            <a:avLst/>
            <a:gdLst/>
            <a:ahLst/>
            <a:cxnLst/>
            <a:rect l="l" t="t" r="r" b="b"/>
            <a:pathLst>
              <a:path w="709295" h="224790">
                <a:moveTo>
                  <a:pt x="0" y="0"/>
                </a:moveTo>
                <a:lnTo>
                  <a:pt x="709164" y="0"/>
                </a:lnTo>
                <a:lnTo>
                  <a:pt x="709164" y="224574"/>
                </a:lnTo>
                <a:lnTo>
                  <a:pt x="0" y="224574"/>
                </a:ln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64318" y="1380386"/>
            <a:ext cx="708660" cy="224790"/>
          </a:xfrm>
          <a:custGeom>
            <a:avLst/>
            <a:gdLst/>
            <a:ahLst/>
            <a:cxnLst/>
            <a:rect l="l" t="t" r="r" b="b"/>
            <a:pathLst>
              <a:path w="708660" h="224790">
                <a:moveTo>
                  <a:pt x="0" y="224574"/>
                </a:moveTo>
                <a:lnTo>
                  <a:pt x="708455" y="224574"/>
                </a:lnTo>
                <a:lnTo>
                  <a:pt x="708455" y="0"/>
                </a:lnTo>
                <a:lnTo>
                  <a:pt x="0" y="0"/>
                </a:lnTo>
                <a:lnTo>
                  <a:pt x="0" y="224574"/>
                </a:lnTo>
                <a:close/>
              </a:path>
            </a:pathLst>
          </a:custGeom>
          <a:ln w="122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64318" y="1604961"/>
            <a:ext cx="2125980" cy="1440180"/>
          </a:xfrm>
          <a:custGeom>
            <a:avLst/>
            <a:gdLst/>
            <a:ahLst/>
            <a:cxnLst/>
            <a:rect l="l" t="t" r="r" b="b"/>
            <a:pathLst>
              <a:path w="2125979" h="1440180">
                <a:moveTo>
                  <a:pt x="0" y="1439583"/>
                </a:moveTo>
                <a:lnTo>
                  <a:pt x="2125366" y="1439583"/>
                </a:lnTo>
                <a:lnTo>
                  <a:pt x="2125366" y="0"/>
                </a:lnTo>
                <a:lnTo>
                  <a:pt x="0" y="0"/>
                </a:lnTo>
                <a:lnTo>
                  <a:pt x="0" y="1439583"/>
                </a:lnTo>
                <a:close/>
              </a:path>
            </a:pathLst>
          </a:custGeom>
          <a:ln w="12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53938" y="2136470"/>
            <a:ext cx="133604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25" dirty="0">
                <a:latin typeface="Calibri"/>
                <a:cs typeface="Calibri"/>
              </a:rPr>
              <a:t>AccountServices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56447" y="3379359"/>
            <a:ext cx="1639570" cy="360045"/>
          </a:xfrm>
          <a:custGeom>
            <a:avLst/>
            <a:gdLst/>
            <a:ahLst/>
            <a:cxnLst/>
            <a:rect l="l" t="t" r="r" b="b"/>
            <a:pathLst>
              <a:path w="1639570" h="360045">
                <a:moveTo>
                  <a:pt x="0" y="0"/>
                </a:moveTo>
                <a:lnTo>
                  <a:pt x="1639045" y="0"/>
                </a:lnTo>
                <a:lnTo>
                  <a:pt x="1639045" y="359958"/>
                </a:lnTo>
                <a:lnTo>
                  <a:pt x="0" y="359958"/>
                </a:ln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57155" y="3379359"/>
            <a:ext cx="1639570" cy="360045"/>
          </a:xfrm>
          <a:custGeom>
            <a:avLst/>
            <a:gdLst/>
            <a:ahLst/>
            <a:cxnLst/>
            <a:rect l="l" t="t" r="r" b="b"/>
            <a:pathLst>
              <a:path w="1639570" h="360045">
                <a:moveTo>
                  <a:pt x="0" y="359958"/>
                </a:moveTo>
                <a:lnTo>
                  <a:pt x="1639045" y="359958"/>
                </a:lnTo>
                <a:lnTo>
                  <a:pt x="1639045" y="0"/>
                </a:lnTo>
                <a:lnTo>
                  <a:pt x="0" y="0"/>
                </a:lnTo>
                <a:lnTo>
                  <a:pt x="0" y="359958"/>
                </a:lnTo>
                <a:close/>
              </a:path>
            </a:pathLst>
          </a:custGeom>
          <a:ln w="122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19752" y="3489846"/>
            <a:ext cx="1423035" cy="131445"/>
          </a:xfrm>
          <a:custGeom>
            <a:avLst/>
            <a:gdLst/>
            <a:ahLst/>
            <a:cxnLst/>
            <a:rect l="l" t="t" r="r" b="b"/>
            <a:pathLst>
              <a:path w="1423035" h="131445">
                <a:moveTo>
                  <a:pt x="6429" y="130154"/>
                </a:moveTo>
                <a:lnTo>
                  <a:pt x="0" y="126105"/>
                </a:lnTo>
                <a:lnTo>
                  <a:pt x="295" y="124950"/>
                </a:lnTo>
                <a:lnTo>
                  <a:pt x="863" y="123518"/>
                </a:lnTo>
                <a:lnTo>
                  <a:pt x="47027" y="5429"/>
                </a:lnTo>
                <a:lnTo>
                  <a:pt x="54623" y="2684"/>
                </a:lnTo>
                <a:lnTo>
                  <a:pt x="62602" y="2684"/>
                </a:lnTo>
                <a:lnTo>
                  <a:pt x="76341" y="20015"/>
                </a:lnTo>
                <a:lnTo>
                  <a:pt x="57848" y="20015"/>
                </a:lnTo>
                <a:lnTo>
                  <a:pt x="34272" y="82992"/>
                </a:lnTo>
                <a:lnTo>
                  <a:pt x="100961" y="82992"/>
                </a:lnTo>
                <a:lnTo>
                  <a:pt x="106191" y="96371"/>
                </a:lnTo>
                <a:lnTo>
                  <a:pt x="29725" y="96371"/>
                </a:lnTo>
                <a:lnTo>
                  <a:pt x="18306" y="127327"/>
                </a:lnTo>
                <a:lnTo>
                  <a:pt x="12053" y="130094"/>
                </a:lnTo>
                <a:lnTo>
                  <a:pt x="6429" y="130154"/>
                </a:lnTo>
                <a:close/>
              </a:path>
              <a:path w="1423035" h="131445">
                <a:moveTo>
                  <a:pt x="100961" y="82992"/>
                </a:moveTo>
                <a:lnTo>
                  <a:pt x="81846" y="82992"/>
                </a:lnTo>
                <a:lnTo>
                  <a:pt x="57952" y="20015"/>
                </a:lnTo>
                <a:lnTo>
                  <a:pt x="76341" y="20015"/>
                </a:lnTo>
                <a:lnTo>
                  <a:pt x="100961" y="82992"/>
                </a:lnTo>
                <a:close/>
              </a:path>
              <a:path w="1423035" h="131445">
                <a:moveTo>
                  <a:pt x="104979" y="130109"/>
                </a:moveTo>
                <a:lnTo>
                  <a:pt x="86607" y="96371"/>
                </a:lnTo>
                <a:lnTo>
                  <a:pt x="106191" y="96371"/>
                </a:lnTo>
                <a:lnTo>
                  <a:pt x="117402" y="125048"/>
                </a:lnTo>
                <a:lnTo>
                  <a:pt x="117679" y="126105"/>
                </a:lnTo>
                <a:lnTo>
                  <a:pt x="117779" y="127957"/>
                </a:lnTo>
                <a:lnTo>
                  <a:pt x="117513" y="128625"/>
                </a:lnTo>
                <a:lnTo>
                  <a:pt x="116384" y="129540"/>
                </a:lnTo>
                <a:lnTo>
                  <a:pt x="115446" y="129832"/>
                </a:lnTo>
                <a:lnTo>
                  <a:pt x="112840" y="130094"/>
                </a:lnTo>
                <a:lnTo>
                  <a:pt x="104979" y="130109"/>
                </a:lnTo>
                <a:close/>
              </a:path>
              <a:path w="1423035" h="131445">
                <a:moveTo>
                  <a:pt x="176919" y="131429"/>
                </a:moveTo>
                <a:lnTo>
                  <a:pt x="166770" y="131429"/>
                </a:lnTo>
                <a:lnTo>
                  <a:pt x="160709" y="130387"/>
                </a:lnTo>
                <a:lnTo>
                  <a:pt x="132143" y="98598"/>
                </a:lnTo>
                <a:lnTo>
                  <a:pt x="131213" y="91879"/>
                </a:lnTo>
                <a:lnTo>
                  <a:pt x="131246" y="75393"/>
                </a:lnTo>
                <a:lnTo>
                  <a:pt x="152723" y="39752"/>
                </a:lnTo>
                <a:lnTo>
                  <a:pt x="169338" y="34953"/>
                </a:lnTo>
                <a:lnTo>
                  <a:pt x="178646" y="34953"/>
                </a:lnTo>
                <a:lnTo>
                  <a:pt x="205695" y="48526"/>
                </a:lnTo>
                <a:lnTo>
                  <a:pt x="167013" y="48526"/>
                </a:lnTo>
                <a:lnTo>
                  <a:pt x="160584" y="51504"/>
                </a:lnTo>
                <a:lnTo>
                  <a:pt x="149394" y="83382"/>
                </a:lnTo>
                <a:lnTo>
                  <a:pt x="149394" y="89052"/>
                </a:lnTo>
                <a:lnTo>
                  <a:pt x="171597" y="117466"/>
                </a:lnTo>
                <a:lnTo>
                  <a:pt x="206095" y="117466"/>
                </a:lnTo>
                <a:lnTo>
                  <a:pt x="205973" y="118133"/>
                </a:lnTo>
                <a:lnTo>
                  <a:pt x="180123" y="131137"/>
                </a:lnTo>
                <a:lnTo>
                  <a:pt x="176919" y="131429"/>
                </a:lnTo>
                <a:close/>
              </a:path>
              <a:path w="1423035" h="131445">
                <a:moveTo>
                  <a:pt x="203493" y="58875"/>
                </a:moveTo>
                <a:lnTo>
                  <a:pt x="201514" y="58875"/>
                </a:lnTo>
                <a:lnTo>
                  <a:pt x="200304" y="58343"/>
                </a:lnTo>
                <a:lnTo>
                  <a:pt x="197550" y="56191"/>
                </a:lnTo>
                <a:lnTo>
                  <a:pt x="195808" y="55006"/>
                </a:lnTo>
                <a:lnTo>
                  <a:pt x="191579" y="52396"/>
                </a:lnTo>
                <a:lnTo>
                  <a:pt x="189025" y="51211"/>
                </a:lnTo>
                <a:lnTo>
                  <a:pt x="183031" y="49066"/>
                </a:lnTo>
                <a:lnTo>
                  <a:pt x="179488" y="48526"/>
                </a:lnTo>
                <a:lnTo>
                  <a:pt x="205695" y="48526"/>
                </a:lnTo>
                <a:lnTo>
                  <a:pt x="205818" y="49891"/>
                </a:lnTo>
                <a:lnTo>
                  <a:pt x="205855" y="54578"/>
                </a:lnTo>
                <a:lnTo>
                  <a:pt x="205537" y="56355"/>
                </a:lnTo>
                <a:lnTo>
                  <a:pt x="204268" y="58373"/>
                </a:lnTo>
                <a:lnTo>
                  <a:pt x="203493" y="58875"/>
                </a:lnTo>
                <a:close/>
              </a:path>
              <a:path w="1423035" h="131445">
                <a:moveTo>
                  <a:pt x="206095" y="117466"/>
                </a:moveTo>
                <a:lnTo>
                  <a:pt x="179842" y="117466"/>
                </a:lnTo>
                <a:lnTo>
                  <a:pt x="183371" y="116881"/>
                </a:lnTo>
                <a:lnTo>
                  <a:pt x="189431" y="114534"/>
                </a:lnTo>
                <a:lnTo>
                  <a:pt x="192051" y="113251"/>
                </a:lnTo>
                <a:lnTo>
                  <a:pt x="196495" y="110447"/>
                </a:lnTo>
                <a:lnTo>
                  <a:pt x="198362" y="109179"/>
                </a:lnTo>
                <a:lnTo>
                  <a:pt x="201396" y="106900"/>
                </a:lnTo>
                <a:lnTo>
                  <a:pt x="202577" y="106330"/>
                </a:lnTo>
                <a:lnTo>
                  <a:pt x="203913" y="106330"/>
                </a:lnTo>
                <a:lnTo>
                  <a:pt x="204334" y="106465"/>
                </a:lnTo>
                <a:lnTo>
                  <a:pt x="206224" y="111332"/>
                </a:lnTo>
                <a:lnTo>
                  <a:pt x="206160" y="116761"/>
                </a:lnTo>
                <a:lnTo>
                  <a:pt x="206095" y="117466"/>
                </a:lnTo>
                <a:close/>
              </a:path>
              <a:path w="1423035" h="131445">
                <a:moveTo>
                  <a:pt x="265497" y="131429"/>
                </a:moveTo>
                <a:lnTo>
                  <a:pt x="255348" y="131429"/>
                </a:lnTo>
                <a:lnTo>
                  <a:pt x="249287" y="130387"/>
                </a:lnTo>
                <a:lnTo>
                  <a:pt x="220721" y="98598"/>
                </a:lnTo>
                <a:lnTo>
                  <a:pt x="219791" y="91879"/>
                </a:lnTo>
                <a:lnTo>
                  <a:pt x="219824" y="75393"/>
                </a:lnTo>
                <a:lnTo>
                  <a:pt x="241301" y="39752"/>
                </a:lnTo>
                <a:lnTo>
                  <a:pt x="257916" y="34953"/>
                </a:lnTo>
                <a:lnTo>
                  <a:pt x="267224" y="34953"/>
                </a:lnTo>
                <a:lnTo>
                  <a:pt x="294273" y="48526"/>
                </a:lnTo>
                <a:lnTo>
                  <a:pt x="255591" y="48526"/>
                </a:lnTo>
                <a:lnTo>
                  <a:pt x="249162" y="51504"/>
                </a:lnTo>
                <a:lnTo>
                  <a:pt x="237971" y="83382"/>
                </a:lnTo>
                <a:lnTo>
                  <a:pt x="237971" y="89052"/>
                </a:lnTo>
                <a:lnTo>
                  <a:pt x="260175" y="117466"/>
                </a:lnTo>
                <a:lnTo>
                  <a:pt x="294673" y="117466"/>
                </a:lnTo>
                <a:lnTo>
                  <a:pt x="294551" y="118133"/>
                </a:lnTo>
                <a:lnTo>
                  <a:pt x="268701" y="131137"/>
                </a:lnTo>
                <a:lnTo>
                  <a:pt x="265497" y="131429"/>
                </a:lnTo>
                <a:close/>
              </a:path>
              <a:path w="1423035" h="131445">
                <a:moveTo>
                  <a:pt x="292070" y="58875"/>
                </a:moveTo>
                <a:lnTo>
                  <a:pt x="290092" y="58875"/>
                </a:lnTo>
                <a:lnTo>
                  <a:pt x="288882" y="58343"/>
                </a:lnTo>
                <a:lnTo>
                  <a:pt x="286128" y="56191"/>
                </a:lnTo>
                <a:lnTo>
                  <a:pt x="284386" y="55006"/>
                </a:lnTo>
                <a:lnTo>
                  <a:pt x="280157" y="52396"/>
                </a:lnTo>
                <a:lnTo>
                  <a:pt x="277603" y="51211"/>
                </a:lnTo>
                <a:lnTo>
                  <a:pt x="271609" y="49066"/>
                </a:lnTo>
                <a:lnTo>
                  <a:pt x="268066" y="48526"/>
                </a:lnTo>
                <a:lnTo>
                  <a:pt x="294273" y="48526"/>
                </a:lnTo>
                <a:lnTo>
                  <a:pt x="294396" y="49891"/>
                </a:lnTo>
                <a:lnTo>
                  <a:pt x="294433" y="54578"/>
                </a:lnTo>
                <a:lnTo>
                  <a:pt x="294115" y="56355"/>
                </a:lnTo>
                <a:lnTo>
                  <a:pt x="292845" y="58373"/>
                </a:lnTo>
                <a:lnTo>
                  <a:pt x="292070" y="58875"/>
                </a:lnTo>
                <a:close/>
              </a:path>
              <a:path w="1423035" h="131445">
                <a:moveTo>
                  <a:pt x="294673" y="117466"/>
                </a:moveTo>
                <a:lnTo>
                  <a:pt x="268420" y="117466"/>
                </a:lnTo>
                <a:lnTo>
                  <a:pt x="271948" y="116881"/>
                </a:lnTo>
                <a:lnTo>
                  <a:pt x="278009" y="114534"/>
                </a:lnTo>
                <a:lnTo>
                  <a:pt x="280629" y="113251"/>
                </a:lnTo>
                <a:lnTo>
                  <a:pt x="285073" y="110447"/>
                </a:lnTo>
                <a:lnTo>
                  <a:pt x="286940" y="109179"/>
                </a:lnTo>
                <a:lnTo>
                  <a:pt x="289974" y="106900"/>
                </a:lnTo>
                <a:lnTo>
                  <a:pt x="291155" y="106330"/>
                </a:lnTo>
                <a:lnTo>
                  <a:pt x="292491" y="106330"/>
                </a:lnTo>
                <a:lnTo>
                  <a:pt x="292912" y="106465"/>
                </a:lnTo>
                <a:lnTo>
                  <a:pt x="294802" y="111332"/>
                </a:lnTo>
                <a:lnTo>
                  <a:pt x="294738" y="116761"/>
                </a:lnTo>
                <a:lnTo>
                  <a:pt x="294673" y="117466"/>
                </a:lnTo>
                <a:close/>
              </a:path>
              <a:path w="1423035" h="131445">
                <a:moveTo>
                  <a:pt x="370300" y="131429"/>
                </a:moveTo>
                <a:lnTo>
                  <a:pt x="354444" y="131429"/>
                </a:lnTo>
                <a:lnTo>
                  <a:pt x="347624" y="130349"/>
                </a:lnTo>
                <a:lnTo>
                  <a:pt x="316702" y="98036"/>
                </a:lnTo>
                <a:lnTo>
                  <a:pt x="315750" y="91391"/>
                </a:lnTo>
                <a:lnTo>
                  <a:pt x="315750" y="76813"/>
                </a:lnTo>
                <a:lnTo>
                  <a:pt x="336965" y="40877"/>
                </a:lnTo>
                <a:lnTo>
                  <a:pt x="356171" y="34855"/>
                </a:lnTo>
                <a:lnTo>
                  <a:pt x="372101" y="34855"/>
                </a:lnTo>
                <a:lnTo>
                  <a:pt x="378921" y="35928"/>
                </a:lnTo>
                <a:lnTo>
                  <a:pt x="390547" y="40225"/>
                </a:lnTo>
                <a:lnTo>
                  <a:pt x="395397" y="43352"/>
                </a:lnTo>
                <a:lnTo>
                  <a:pt x="400101" y="48331"/>
                </a:lnTo>
                <a:lnTo>
                  <a:pt x="358401" y="48331"/>
                </a:lnTo>
                <a:lnTo>
                  <a:pt x="353935" y="49179"/>
                </a:lnTo>
                <a:lnTo>
                  <a:pt x="333828" y="77886"/>
                </a:lnTo>
                <a:lnTo>
                  <a:pt x="333896" y="88362"/>
                </a:lnTo>
                <a:lnTo>
                  <a:pt x="357544" y="117856"/>
                </a:lnTo>
                <a:lnTo>
                  <a:pt x="398413" y="117856"/>
                </a:lnTo>
                <a:lnTo>
                  <a:pt x="394636" y="121920"/>
                </a:lnTo>
                <a:lnTo>
                  <a:pt x="389558" y="125325"/>
                </a:lnTo>
                <a:lnTo>
                  <a:pt x="377364" y="130207"/>
                </a:lnTo>
                <a:lnTo>
                  <a:pt x="370300" y="131429"/>
                </a:lnTo>
                <a:close/>
              </a:path>
              <a:path w="1423035" h="131445">
                <a:moveTo>
                  <a:pt x="398413" y="117856"/>
                </a:moveTo>
                <a:lnTo>
                  <a:pt x="368284" y="117856"/>
                </a:lnTo>
                <a:lnTo>
                  <a:pt x="372728" y="117008"/>
                </a:lnTo>
                <a:lnTo>
                  <a:pt x="380265" y="113626"/>
                </a:lnTo>
                <a:lnTo>
                  <a:pt x="392751" y="77886"/>
                </a:lnTo>
                <a:lnTo>
                  <a:pt x="392341" y="74046"/>
                </a:lnTo>
                <a:lnTo>
                  <a:pt x="369207" y="48331"/>
                </a:lnTo>
                <a:lnTo>
                  <a:pt x="400101" y="48331"/>
                </a:lnTo>
                <a:lnTo>
                  <a:pt x="403147" y="51556"/>
                </a:lnTo>
                <a:lnTo>
                  <a:pt x="406055" y="56535"/>
                </a:lnTo>
                <a:lnTo>
                  <a:pt x="409931" y="68249"/>
                </a:lnTo>
                <a:lnTo>
                  <a:pt x="410898" y="74856"/>
                </a:lnTo>
                <a:lnTo>
                  <a:pt x="410898" y="89374"/>
                </a:lnTo>
                <a:lnTo>
                  <a:pt x="409879" y="95966"/>
                </a:lnTo>
                <a:lnTo>
                  <a:pt x="405790" y="108010"/>
                </a:lnTo>
                <a:lnTo>
                  <a:pt x="402727" y="113214"/>
                </a:lnTo>
                <a:lnTo>
                  <a:pt x="398413" y="117856"/>
                </a:lnTo>
                <a:close/>
              </a:path>
              <a:path w="1423035" h="131445">
                <a:moveTo>
                  <a:pt x="472076" y="131429"/>
                </a:moveTo>
                <a:lnTo>
                  <a:pt x="460302" y="131429"/>
                </a:lnTo>
                <a:lnTo>
                  <a:pt x="454965" y="130447"/>
                </a:lnTo>
                <a:lnTo>
                  <a:pt x="432599" y="98943"/>
                </a:lnTo>
                <a:lnTo>
                  <a:pt x="432599" y="38733"/>
                </a:lnTo>
                <a:lnTo>
                  <a:pt x="438276" y="36273"/>
                </a:lnTo>
                <a:lnTo>
                  <a:pt x="444476" y="36273"/>
                </a:lnTo>
                <a:lnTo>
                  <a:pt x="450153" y="95561"/>
                </a:lnTo>
                <a:lnTo>
                  <a:pt x="450558" y="99678"/>
                </a:lnTo>
                <a:lnTo>
                  <a:pt x="466857" y="117563"/>
                </a:lnTo>
                <a:lnTo>
                  <a:pt x="496772" y="117563"/>
                </a:lnTo>
                <a:lnTo>
                  <a:pt x="493356" y="121043"/>
                </a:lnTo>
                <a:lnTo>
                  <a:pt x="488005" y="125078"/>
                </a:lnTo>
                <a:lnTo>
                  <a:pt x="477427" y="130154"/>
                </a:lnTo>
                <a:lnTo>
                  <a:pt x="472076" y="131429"/>
                </a:lnTo>
                <a:close/>
              </a:path>
              <a:path w="1423035" h="131445">
                <a:moveTo>
                  <a:pt x="496772" y="117563"/>
                </a:moveTo>
                <a:lnTo>
                  <a:pt x="474607" y="117563"/>
                </a:lnTo>
                <a:lnTo>
                  <a:pt x="478962" y="116131"/>
                </a:lnTo>
                <a:lnTo>
                  <a:pt x="487628" y="110402"/>
                </a:lnTo>
                <a:lnTo>
                  <a:pt x="492227" y="106202"/>
                </a:lnTo>
                <a:lnTo>
                  <a:pt x="497091" y="100668"/>
                </a:lnTo>
                <a:lnTo>
                  <a:pt x="497091" y="38733"/>
                </a:lnTo>
                <a:lnTo>
                  <a:pt x="497217" y="38290"/>
                </a:lnTo>
                <a:lnTo>
                  <a:pt x="502679" y="36273"/>
                </a:lnTo>
                <a:lnTo>
                  <a:pt x="508968" y="36273"/>
                </a:lnTo>
                <a:lnTo>
                  <a:pt x="514645" y="38733"/>
                </a:lnTo>
                <a:lnTo>
                  <a:pt x="514645" y="115509"/>
                </a:lnTo>
                <a:lnTo>
                  <a:pt x="498789" y="115509"/>
                </a:lnTo>
                <a:lnTo>
                  <a:pt x="496772" y="117563"/>
                </a:lnTo>
                <a:close/>
              </a:path>
              <a:path w="1423035" h="131445">
                <a:moveTo>
                  <a:pt x="509448" y="130094"/>
                </a:moveTo>
                <a:lnTo>
                  <a:pt x="503772" y="130094"/>
                </a:lnTo>
                <a:lnTo>
                  <a:pt x="501727" y="129832"/>
                </a:lnTo>
                <a:lnTo>
                  <a:pt x="498789" y="127650"/>
                </a:lnTo>
                <a:lnTo>
                  <a:pt x="498789" y="115509"/>
                </a:lnTo>
                <a:lnTo>
                  <a:pt x="514645" y="115509"/>
                </a:lnTo>
                <a:lnTo>
                  <a:pt x="514645" y="127650"/>
                </a:lnTo>
                <a:lnTo>
                  <a:pt x="509448" y="130094"/>
                </a:lnTo>
                <a:close/>
              </a:path>
              <a:path w="1423035" h="131445">
                <a:moveTo>
                  <a:pt x="585853" y="50866"/>
                </a:moveTo>
                <a:lnTo>
                  <a:pt x="566987" y="50866"/>
                </a:lnTo>
                <a:lnTo>
                  <a:pt x="572346" y="45339"/>
                </a:lnTo>
                <a:lnTo>
                  <a:pt x="577683" y="41282"/>
                </a:lnTo>
                <a:lnTo>
                  <a:pt x="588327" y="36138"/>
                </a:lnTo>
                <a:lnTo>
                  <a:pt x="593700" y="34855"/>
                </a:lnTo>
                <a:lnTo>
                  <a:pt x="605474" y="34855"/>
                </a:lnTo>
                <a:lnTo>
                  <a:pt x="610811" y="35845"/>
                </a:lnTo>
                <a:lnTo>
                  <a:pt x="619477" y="39820"/>
                </a:lnTo>
                <a:lnTo>
                  <a:pt x="622983" y="42475"/>
                </a:lnTo>
                <a:lnTo>
                  <a:pt x="628106" y="48819"/>
                </a:lnTo>
                <a:lnTo>
                  <a:pt x="591161" y="48819"/>
                </a:lnTo>
                <a:lnTo>
                  <a:pt x="586791" y="50251"/>
                </a:lnTo>
                <a:lnTo>
                  <a:pt x="585853" y="50866"/>
                </a:lnTo>
                <a:close/>
              </a:path>
              <a:path w="1423035" h="131445">
                <a:moveTo>
                  <a:pt x="563112" y="130094"/>
                </a:moveTo>
                <a:lnTo>
                  <a:pt x="556800" y="130094"/>
                </a:lnTo>
                <a:lnTo>
                  <a:pt x="554549" y="129832"/>
                </a:lnTo>
                <a:lnTo>
                  <a:pt x="551235" y="127650"/>
                </a:lnTo>
                <a:lnTo>
                  <a:pt x="551235" y="38733"/>
                </a:lnTo>
                <a:lnTo>
                  <a:pt x="556239" y="36273"/>
                </a:lnTo>
                <a:lnTo>
                  <a:pt x="561997" y="36273"/>
                </a:lnTo>
                <a:lnTo>
                  <a:pt x="566987" y="38733"/>
                </a:lnTo>
                <a:lnTo>
                  <a:pt x="566987" y="50866"/>
                </a:lnTo>
                <a:lnTo>
                  <a:pt x="585853" y="50866"/>
                </a:lnTo>
                <a:lnTo>
                  <a:pt x="578052" y="55981"/>
                </a:lnTo>
                <a:lnTo>
                  <a:pt x="573475" y="60180"/>
                </a:lnTo>
                <a:lnTo>
                  <a:pt x="568677" y="65714"/>
                </a:lnTo>
                <a:lnTo>
                  <a:pt x="568677" y="127650"/>
                </a:lnTo>
                <a:lnTo>
                  <a:pt x="568537" y="128092"/>
                </a:lnTo>
                <a:lnTo>
                  <a:pt x="567976" y="128805"/>
                </a:lnTo>
                <a:lnTo>
                  <a:pt x="567518" y="129120"/>
                </a:lnTo>
                <a:lnTo>
                  <a:pt x="566249" y="129637"/>
                </a:lnTo>
                <a:lnTo>
                  <a:pt x="565363" y="129832"/>
                </a:lnTo>
                <a:lnTo>
                  <a:pt x="563112" y="130094"/>
                </a:lnTo>
                <a:close/>
              </a:path>
              <a:path w="1423035" h="131445">
                <a:moveTo>
                  <a:pt x="627604" y="130094"/>
                </a:moveTo>
                <a:lnTo>
                  <a:pt x="621292" y="130094"/>
                </a:lnTo>
                <a:lnTo>
                  <a:pt x="619041" y="129832"/>
                </a:lnTo>
                <a:lnTo>
                  <a:pt x="615727" y="127650"/>
                </a:lnTo>
                <a:lnTo>
                  <a:pt x="615727" y="70656"/>
                </a:lnTo>
                <a:lnTo>
                  <a:pt x="615306" y="66622"/>
                </a:lnTo>
                <a:lnTo>
                  <a:pt x="598919" y="48819"/>
                </a:lnTo>
                <a:lnTo>
                  <a:pt x="628106" y="48819"/>
                </a:lnTo>
                <a:lnTo>
                  <a:pt x="633169" y="127650"/>
                </a:lnTo>
                <a:lnTo>
                  <a:pt x="633029" y="128092"/>
                </a:lnTo>
                <a:lnTo>
                  <a:pt x="632468" y="128805"/>
                </a:lnTo>
                <a:lnTo>
                  <a:pt x="632010" y="129120"/>
                </a:lnTo>
                <a:lnTo>
                  <a:pt x="630741" y="129637"/>
                </a:lnTo>
                <a:lnTo>
                  <a:pt x="629855" y="129832"/>
                </a:lnTo>
                <a:lnTo>
                  <a:pt x="627604" y="130094"/>
                </a:lnTo>
                <a:close/>
              </a:path>
              <a:path w="1423035" h="131445">
                <a:moveTo>
                  <a:pt x="683526" y="36708"/>
                </a:moveTo>
                <a:lnTo>
                  <a:pt x="666083" y="36708"/>
                </a:lnTo>
                <a:lnTo>
                  <a:pt x="666083" y="15358"/>
                </a:lnTo>
                <a:lnTo>
                  <a:pt x="671649" y="12756"/>
                </a:lnTo>
                <a:lnTo>
                  <a:pt x="677953" y="12756"/>
                </a:lnTo>
                <a:lnTo>
                  <a:pt x="683526" y="15358"/>
                </a:lnTo>
                <a:lnTo>
                  <a:pt x="683526" y="36708"/>
                </a:lnTo>
                <a:close/>
              </a:path>
              <a:path w="1423035" h="131445">
                <a:moveTo>
                  <a:pt x="709007" y="50086"/>
                </a:moveTo>
                <a:lnTo>
                  <a:pt x="651704" y="50086"/>
                </a:lnTo>
                <a:lnTo>
                  <a:pt x="650855" y="49569"/>
                </a:lnTo>
                <a:lnTo>
                  <a:pt x="649586" y="47484"/>
                </a:lnTo>
                <a:lnTo>
                  <a:pt x="649268" y="45789"/>
                </a:lnTo>
                <a:lnTo>
                  <a:pt x="649268" y="42212"/>
                </a:lnTo>
                <a:lnTo>
                  <a:pt x="652302" y="36708"/>
                </a:lnTo>
                <a:lnTo>
                  <a:pt x="708512" y="36708"/>
                </a:lnTo>
                <a:lnTo>
                  <a:pt x="711435" y="45789"/>
                </a:lnTo>
                <a:lnTo>
                  <a:pt x="711118" y="47484"/>
                </a:lnTo>
                <a:lnTo>
                  <a:pt x="709848" y="49569"/>
                </a:lnTo>
                <a:lnTo>
                  <a:pt x="709007" y="50086"/>
                </a:lnTo>
                <a:close/>
              </a:path>
              <a:path w="1423035" h="131445">
                <a:moveTo>
                  <a:pt x="695506" y="131234"/>
                </a:moveTo>
                <a:lnTo>
                  <a:pt x="688951" y="131234"/>
                </a:lnTo>
                <a:lnTo>
                  <a:pt x="684722" y="130627"/>
                </a:lnTo>
                <a:lnTo>
                  <a:pt x="666083" y="106525"/>
                </a:lnTo>
                <a:lnTo>
                  <a:pt x="666083" y="50086"/>
                </a:lnTo>
                <a:lnTo>
                  <a:pt x="683526" y="50086"/>
                </a:lnTo>
                <a:lnTo>
                  <a:pt x="683526" y="105160"/>
                </a:lnTo>
                <a:lnTo>
                  <a:pt x="684493" y="109734"/>
                </a:lnTo>
                <a:lnTo>
                  <a:pt x="688368" y="115921"/>
                </a:lnTo>
                <a:lnTo>
                  <a:pt x="691845" y="117466"/>
                </a:lnTo>
                <a:lnTo>
                  <a:pt x="711171" y="117466"/>
                </a:lnTo>
                <a:lnTo>
                  <a:pt x="711369" y="118538"/>
                </a:lnTo>
                <a:lnTo>
                  <a:pt x="697130" y="131137"/>
                </a:lnTo>
                <a:lnTo>
                  <a:pt x="695506" y="131234"/>
                </a:lnTo>
                <a:close/>
              </a:path>
              <a:path w="1423035" h="131445">
                <a:moveTo>
                  <a:pt x="711171" y="117466"/>
                </a:moveTo>
                <a:lnTo>
                  <a:pt x="698466" y="117466"/>
                </a:lnTo>
                <a:lnTo>
                  <a:pt x="699913" y="117316"/>
                </a:lnTo>
                <a:lnTo>
                  <a:pt x="702452" y="116731"/>
                </a:lnTo>
                <a:lnTo>
                  <a:pt x="703574" y="116424"/>
                </a:lnTo>
                <a:lnTo>
                  <a:pt x="705552" y="115771"/>
                </a:lnTo>
                <a:lnTo>
                  <a:pt x="706430" y="115449"/>
                </a:lnTo>
                <a:lnTo>
                  <a:pt x="707804" y="114879"/>
                </a:lnTo>
                <a:lnTo>
                  <a:pt x="708438" y="114729"/>
                </a:lnTo>
                <a:lnTo>
                  <a:pt x="709354" y="114729"/>
                </a:lnTo>
                <a:lnTo>
                  <a:pt x="709693" y="114811"/>
                </a:lnTo>
                <a:lnTo>
                  <a:pt x="710328" y="115134"/>
                </a:lnTo>
                <a:lnTo>
                  <a:pt x="710577" y="115464"/>
                </a:lnTo>
                <a:lnTo>
                  <a:pt x="710926" y="116356"/>
                </a:lnTo>
                <a:lnTo>
                  <a:pt x="711081" y="116978"/>
                </a:lnTo>
                <a:lnTo>
                  <a:pt x="711171" y="117466"/>
                </a:lnTo>
                <a:close/>
              </a:path>
              <a:path w="1423035" h="131445">
                <a:moveTo>
                  <a:pt x="803258" y="117076"/>
                </a:moveTo>
                <a:lnTo>
                  <a:pt x="769535" y="117076"/>
                </a:lnTo>
                <a:lnTo>
                  <a:pt x="773145" y="116589"/>
                </a:lnTo>
                <a:lnTo>
                  <a:pt x="779699" y="114631"/>
                </a:lnTo>
                <a:lnTo>
                  <a:pt x="792226" y="99303"/>
                </a:lnTo>
                <a:lnTo>
                  <a:pt x="792226" y="92404"/>
                </a:lnTo>
                <a:lnTo>
                  <a:pt x="757481" y="68302"/>
                </a:lnTo>
                <a:lnTo>
                  <a:pt x="753709" y="66457"/>
                </a:lnTo>
                <a:lnTo>
                  <a:pt x="730487" y="39610"/>
                </a:lnTo>
                <a:lnTo>
                  <a:pt x="730487" y="29194"/>
                </a:lnTo>
                <a:lnTo>
                  <a:pt x="760596" y="2099"/>
                </a:lnTo>
                <a:lnTo>
                  <a:pt x="766117" y="1364"/>
                </a:lnTo>
                <a:lnTo>
                  <a:pt x="775064" y="1364"/>
                </a:lnTo>
                <a:lnTo>
                  <a:pt x="803512" y="15328"/>
                </a:lnTo>
                <a:lnTo>
                  <a:pt x="767594" y="15328"/>
                </a:lnTo>
                <a:lnTo>
                  <a:pt x="764279" y="15800"/>
                </a:lnTo>
                <a:lnTo>
                  <a:pt x="748985" y="30491"/>
                </a:lnTo>
                <a:lnTo>
                  <a:pt x="748985" y="36415"/>
                </a:lnTo>
                <a:lnTo>
                  <a:pt x="783944" y="60682"/>
                </a:lnTo>
                <a:lnTo>
                  <a:pt x="787753" y="62505"/>
                </a:lnTo>
                <a:lnTo>
                  <a:pt x="811263" y="89112"/>
                </a:lnTo>
                <a:lnTo>
                  <a:pt x="811263" y="100053"/>
                </a:lnTo>
                <a:lnTo>
                  <a:pt x="810082" y="105325"/>
                </a:lnTo>
                <a:lnTo>
                  <a:pt x="805357" y="114564"/>
                </a:lnTo>
                <a:lnTo>
                  <a:pt x="803258" y="117076"/>
                </a:lnTo>
                <a:close/>
              </a:path>
              <a:path w="1423035" h="131445">
                <a:moveTo>
                  <a:pt x="801179" y="24312"/>
                </a:moveTo>
                <a:lnTo>
                  <a:pt x="799910" y="24312"/>
                </a:lnTo>
                <a:lnTo>
                  <a:pt x="798692" y="23854"/>
                </a:lnTo>
                <a:lnTo>
                  <a:pt x="795385" y="22032"/>
                </a:lnTo>
                <a:lnTo>
                  <a:pt x="793355" y="21005"/>
                </a:lnTo>
                <a:lnTo>
                  <a:pt x="788564" y="18725"/>
                </a:lnTo>
                <a:lnTo>
                  <a:pt x="785730" y="17690"/>
                </a:lnTo>
                <a:lnTo>
                  <a:pt x="779175" y="15800"/>
                </a:lnTo>
                <a:lnTo>
                  <a:pt x="775492" y="15328"/>
                </a:lnTo>
                <a:lnTo>
                  <a:pt x="803512" y="15328"/>
                </a:lnTo>
                <a:lnTo>
                  <a:pt x="801622" y="24162"/>
                </a:lnTo>
                <a:lnTo>
                  <a:pt x="801179" y="24312"/>
                </a:lnTo>
                <a:close/>
              </a:path>
              <a:path w="1423035" h="131445">
                <a:moveTo>
                  <a:pt x="771292" y="131429"/>
                </a:moveTo>
                <a:lnTo>
                  <a:pt x="760160" y="131429"/>
                </a:lnTo>
                <a:lnTo>
                  <a:pt x="755909" y="131069"/>
                </a:lnTo>
                <a:lnTo>
                  <a:pt x="727173" y="111234"/>
                </a:lnTo>
                <a:lnTo>
                  <a:pt x="727453" y="109344"/>
                </a:lnTo>
                <a:lnTo>
                  <a:pt x="729918" y="106427"/>
                </a:lnTo>
                <a:lnTo>
                  <a:pt x="731469" y="106427"/>
                </a:lnTo>
                <a:lnTo>
                  <a:pt x="732888" y="106997"/>
                </a:lnTo>
                <a:lnTo>
                  <a:pt x="736459" y="109194"/>
                </a:lnTo>
                <a:lnTo>
                  <a:pt x="738769" y="110402"/>
                </a:lnTo>
                <a:lnTo>
                  <a:pt x="744408" y="113004"/>
                </a:lnTo>
                <a:lnTo>
                  <a:pt x="747804" y="114226"/>
                </a:lnTo>
                <a:lnTo>
                  <a:pt x="755768" y="116506"/>
                </a:lnTo>
                <a:lnTo>
                  <a:pt x="760367" y="117076"/>
                </a:lnTo>
                <a:lnTo>
                  <a:pt x="803258" y="117076"/>
                </a:lnTo>
                <a:lnTo>
                  <a:pt x="802080" y="118486"/>
                </a:lnTo>
                <a:lnTo>
                  <a:pt x="793695" y="124935"/>
                </a:lnTo>
                <a:lnTo>
                  <a:pt x="788756" y="127357"/>
                </a:lnTo>
                <a:lnTo>
                  <a:pt x="777411" y="130612"/>
                </a:lnTo>
                <a:lnTo>
                  <a:pt x="771292" y="131429"/>
                </a:lnTo>
                <a:close/>
              </a:path>
              <a:path w="1423035" h="131445">
                <a:moveTo>
                  <a:pt x="877475" y="131429"/>
                </a:moveTo>
                <a:lnTo>
                  <a:pt x="865140" y="131429"/>
                </a:lnTo>
                <a:lnTo>
                  <a:pt x="858283" y="130417"/>
                </a:lnTo>
                <a:lnTo>
                  <a:pt x="826409" y="98486"/>
                </a:lnTo>
                <a:lnTo>
                  <a:pt x="825391" y="91519"/>
                </a:lnTo>
                <a:lnTo>
                  <a:pt x="825391" y="76033"/>
                </a:lnTo>
                <a:lnTo>
                  <a:pt x="846494" y="40472"/>
                </a:lnTo>
                <a:lnTo>
                  <a:pt x="864085" y="34855"/>
                </a:lnTo>
                <a:lnTo>
                  <a:pt x="878530" y="34855"/>
                </a:lnTo>
                <a:lnTo>
                  <a:pt x="884893" y="35965"/>
                </a:lnTo>
                <a:lnTo>
                  <a:pt x="895397" y="40390"/>
                </a:lnTo>
                <a:lnTo>
                  <a:pt x="899715" y="43367"/>
                </a:lnTo>
                <a:lnTo>
                  <a:pt x="903407" y="47454"/>
                </a:lnTo>
                <a:lnTo>
                  <a:pt x="865841" y="47454"/>
                </a:lnTo>
                <a:lnTo>
                  <a:pt x="862047" y="48204"/>
                </a:lnTo>
                <a:lnTo>
                  <a:pt x="843468" y="74601"/>
                </a:lnTo>
                <a:lnTo>
                  <a:pt x="912928" y="74601"/>
                </a:lnTo>
                <a:lnTo>
                  <a:pt x="912928" y="81920"/>
                </a:lnTo>
                <a:lnTo>
                  <a:pt x="912234" y="83727"/>
                </a:lnTo>
                <a:lnTo>
                  <a:pt x="909473" y="85872"/>
                </a:lnTo>
                <a:lnTo>
                  <a:pt x="907901" y="86412"/>
                </a:lnTo>
                <a:lnTo>
                  <a:pt x="843468" y="86412"/>
                </a:lnTo>
                <a:lnTo>
                  <a:pt x="843495" y="91519"/>
                </a:lnTo>
                <a:lnTo>
                  <a:pt x="868860" y="118343"/>
                </a:lnTo>
                <a:lnTo>
                  <a:pt x="908793" y="118343"/>
                </a:lnTo>
                <a:lnTo>
                  <a:pt x="908735" y="120766"/>
                </a:lnTo>
                <a:lnTo>
                  <a:pt x="881719" y="131114"/>
                </a:lnTo>
                <a:lnTo>
                  <a:pt x="877475" y="131429"/>
                </a:lnTo>
                <a:close/>
              </a:path>
              <a:path w="1423035" h="131445">
                <a:moveTo>
                  <a:pt x="912928" y="74601"/>
                </a:moveTo>
                <a:lnTo>
                  <a:pt x="895375" y="74601"/>
                </a:lnTo>
                <a:lnTo>
                  <a:pt x="895589" y="66134"/>
                </a:lnTo>
                <a:lnTo>
                  <a:pt x="893551" y="59498"/>
                </a:lnTo>
                <a:lnTo>
                  <a:pt x="884974" y="49861"/>
                </a:lnTo>
                <a:lnTo>
                  <a:pt x="878604" y="47454"/>
                </a:lnTo>
                <a:lnTo>
                  <a:pt x="903407" y="47454"/>
                </a:lnTo>
                <a:lnTo>
                  <a:pt x="906476" y="50851"/>
                </a:lnTo>
                <a:lnTo>
                  <a:pt x="908964" y="55246"/>
                </a:lnTo>
                <a:lnTo>
                  <a:pt x="912138" y="65339"/>
                </a:lnTo>
                <a:lnTo>
                  <a:pt x="912928" y="70724"/>
                </a:lnTo>
                <a:lnTo>
                  <a:pt x="912928" y="74601"/>
                </a:lnTo>
                <a:close/>
              </a:path>
              <a:path w="1423035" h="131445">
                <a:moveTo>
                  <a:pt x="908793" y="118343"/>
                </a:moveTo>
                <a:lnTo>
                  <a:pt x="879128" y="118343"/>
                </a:lnTo>
                <a:lnTo>
                  <a:pt x="883166" y="117998"/>
                </a:lnTo>
                <a:lnTo>
                  <a:pt x="890245" y="116634"/>
                </a:lnTo>
                <a:lnTo>
                  <a:pt x="893308" y="115869"/>
                </a:lnTo>
                <a:lnTo>
                  <a:pt x="898524" y="114159"/>
                </a:lnTo>
                <a:lnTo>
                  <a:pt x="900608" y="113409"/>
                </a:lnTo>
                <a:lnTo>
                  <a:pt x="903937" y="112044"/>
                </a:lnTo>
                <a:lnTo>
                  <a:pt x="905192" y="111699"/>
                </a:lnTo>
                <a:lnTo>
                  <a:pt x="906535" y="111699"/>
                </a:lnTo>
                <a:lnTo>
                  <a:pt x="906978" y="111819"/>
                </a:lnTo>
                <a:lnTo>
                  <a:pt x="908810" y="115449"/>
                </a:lnTo>
                <a:lnTo>
                  <a:pt x="908793" y="118343"/>
                </a:lnTo>
                <a:close/>
              </a:path>
              <a:path w="1423035" h="131445">
                <a:moveTo>
                  <a:pt x="975636" y="52043"/>
                </a:moveTo>
                <a:lnTo>
                  <a:pt x="958206" y="52043"/>
                </a:lnTo>
                <a:lnTo>
                  <a:pt x="960812" y="48526"/>
                </a:lnTo>
                <a:lnTo>
                  <a:pt x="982174" y="34855"/>
                </a:lnTo>
                <a:lnTo>
                  <a:pt x="986167" y="34908"/>
                </a:lnTo>
                <a:lnTo>
                  <a:pt x="998047" y="45662"/>
                </a:lnTo>
                <a:lnTo>
                  <a:pt x="997963" y="48624"/>
                </a:lnTo>
                <a:lnTo>
                  <a:pt x="997889" y="49599"/>
                </a:lnTo>
                <a:lnTo>
                  <a:pt x="997799" y="50086"/>
                </a:lnTo>
                <a:lnTo>
                  <a:pt x="981288" y="50086"/>
                </a:lnTo>
                <a:lnTo>
                  <a:pt x="979561" y="50416"/>
                </a:lnTo>
                <a:lnTo>
                  <a:pt x="976180" y="51714"/>
                </a:lnTo>
                <a:lnTo>
                  <a:pt x="975636" y="52043"/>
                </a:lnTo>
                <a:close/>
              </a:path>
              <a:path w="1423035" h="131445">
                <a:moveTo>
                  <a:pt x="954331" y="130094"/>
                </a:moveTo>
                <a:lnTo>
                  <a:pt x="948019" y="130094"/>
                </a:lnTo>
                <a:lnTo>
                  <a:pt x="945768" y="129832"/>
                </a:lnTo>
                <a:lnTo>
                  <a:pt x="942454" y="127650"/>
                </a:lnTo>
                <a:lnTo>
                  <a:pt x="942482" y="38613"/>
                </a:lnTo>
                <a:lnTo>
                  <a:pt x="947458" y="36273"/>
                </a:lnTo>
                <a:lnTo>
                  <a:pt x="953216" y="36273"/>
                </a:lnTo>
                <a:lnTo>
                  <a:pt x="958206" y="52043"/>
                </a:lnTo>
                <a:lnTo>
                  <a:pt x="975636" y="52043"/>
                </a:lnTo>
                <a:lnTo>
                  <a:pt x="959896" y="69321"/>
                </a:lnTo>
                <a:lnTo>
                  <a:pt x="959896" y="127650"/>
                </a:lnTo>
                <a:lnTo>
                  <a:pt x="959756" y="128092"/>
                </a:lnTo>
                <a:lnTo>
                  <a:pt x="959195" y="128805"/>
                </a:lnTo>
                <a:lnTo>
                  <a:pt x="958737" y="129120"/>
                </a:lnTo>
                <a:lnTo>
                  <a:pt x="957468" y="129637"/>
                </a:lnTo>
                <a:lnTo>
                  <a:pt x="956582" y="129832"/>
                </a:lnTo>
                <a:lnTo>
                  <a:pt x="954331" y="130094"/>
                </a:lnTo>
                <a:close/>
              </a:path>
              <a:path w="1423035" h="131445">
                <a:moveTo>
                  <a:pt x="995984" y="52628"/>
                </a:moveTo>
                <a:lnTo>
                  <a:pt x="994855" y="52628"/>
                </a:lnTo>
                <a:lnTo>
                  <a:pt x="994169" y="52478"/>
                </a:lnTo>
                <a:lnTo>
                  <a:pt x="992552" y="51894"/>
                </a:lnTo>
                <a:lnTo>
                  <a:pt x="991629" y="51601"/>
                </a:lnTo>
                <a:lnTo>
                  <a:pt x="989592" y="51016"/>
                </a:lnTo>
                <a:lnTo>
                  <a:pt x="988441" y="50739"/>
                </a:lnTo>
                <a:lnTo>
                  <a:pt x="985909" y="50221"/>
                </a:lnTo>
                <a:lnTo>
                  <a:pt x="984528" y="50086"/>
                </a:lnTo>
                <a:lnTo>
                  <a:pt x="997799" y="50086"/>
                </a:lnTo>
                <a:lnTo>
                  <a:pt x="997729" y="50416"/>
                </a:lnTo>
                <a:lnTo>
                  <a:pt x="997328" y="51474"/>
                </a:lnTo>
                <a:lnTo>
                  <a:pt x="997062" y="51894"/>
                </a:lnTo>
                <a:lnTo>
                  <a:pt x="996427" y="52478"/>
                </a:lnTo>
                <a:lnTo>
                  <a:pt x="995984" y="52628"/>
                </a:lnTo>
                <a:close/>
              </a:path>
              <a:path w="1423035" h="131445">
                <a:moveTo>
                  <a:pt x="1052918" y="130109"/>
                </a:moveTo>
                <a:lnTo>
                  <a:pt x="1004746" y="43157"/>
                </a:lnTo>
                <a:lnTo>
                  <a:pt x="1003691" y="38530"/>
                </a:lnTo>
                <a:lnTo>
                  <a:pt x="1003831" y="38080"/>
                </a:lnTo>
                <a:lnTo>
                  <a:pt x="1009271" y="36258"/>
                </a:lnTo>
                <a:lnTo>
                  <a:pt x="1015937" y="36273"/>
                </a:lnTo>
                <a:lnTo>
                  <a:pt x="1049257" y="111797"/>
                </a:lnTo>
                <a:lnTo>
                  <a:pt x="1049677" y="112974"/>
                </a:lnTo>
                <a:lnTo>
                  <a:pt x="1066308" y="112974"/>
                </a:lnTo>
                <a:lnTo>
                  <a:pt x="1055738" y="129915"/>
                </a:lnTo>
                <a:lnTo>
                  <a:pt x="1052918" y="130109"/>
                </a:lnTo>
                <a:close/>
              </a:path>
              <a:path w="1423035" h="131445">
                <a:moveTo>
                  <a:pt x="1066308" y="112974"/>
                </a:moveTo>
                <a:lnTo>
                  <a:pt x="1049677" y="112974"/>
                </a:lnTo>
                <a:lnTo>
                  <a:pt x="1049995" y="111797"/>
                </a:lnTo>
                <a:lnTo>
                  <a:pt x="1076531" y="39347"/>
                </a:lnTo>
                <a:lnTo>
                  <a:pt x="1076672" y="38763"/>
                </a:lnTo>
                <a:lnTo>
                  <a:pt x="1082717" y="36273"/>
                </a:lnTo>
                <a:lnTo>
                  <a:pt x="1091228" y="36385"/>
                </a:lnTo>
                <a:lnTo>
                  <a:pt x="1094222" y="38275"/>
                </a:lnTo>
                <a:lnTo>
                  <a:pt x="1094203" y="40180"/>
                </a:lnTo>
                <a:lnTo>
                  <a:pt x="1094084" y="40810"/>
                </a:lnTo>
                <a:lnTo>
                  <a:pt x="1093686" y="42377"/>
                </a:lnTo>
                <a:lnTo>
                  <a:pt x="1093450" y="43157"/>
                </a:lnTo>
                <a:lnTo>
                  <a:pt x="1066308" y="112974"/>
                </a:lnTo>
                <a:close/>
              </a:path>
              <a:path w="1423035" h="131445">
                <a:moveTo>
                  <a:pt x="1124105" y="130094"/>
                </a:moveTo>
                <a:lnTo>
                  <a:pt x="1117794" y="130094"/>
                </a:lnTo>
                <a:lnTo>
                  <a:pt x="1115542" y="129832"/>
                </a:lnTo>
                <a:lnTo>
                  <a:pt x="1112228" y="127650"/>
                </a:lnTo>
                <a:lnTo>
                  <a:pt x="1112228" y="38793"/>
                </a:lnTo>
                <a:lnTo>
                  <a:pt x="1117794" y="36288"/>
                </a:lnTo>
                <a:lnTo>
                  <a:pt x="1124105" y="36288"/>
                </a:lnTo>
                <a:lnTo>
                  <a:pt x="1129671" y="38793"/>
                </a:lnTo>
                <a:lnTo>
                  <a:pt x="1129671" y="127650"/>
                </a:lnTo>
                <a:lnTo>
                  <a:pt x="1124105" y="130094"/>
                </a:lnTo>
                <a:close/>
              </a:path>
              <a:path w="1423035" h="131445">
                <a:moveTo>
                  <a:pt x="1124954" y="19332"/>
                </a:moveTo>
                <a:lnTo>
                  <a:pt x="1116701" y="19332"/>
                </a:lnTo>
                <a:lnTo>
                  <a:pt x="1113904" y="18665"/>
                </a:lnTo>
                <a:lnTo>
                  <a:pt x="1110870" y="15995"/>
                </a:lnTo>
                <a:lnTo>
                  <a:pt x="1110110" y="13468"/>
                </a:lnTo>
                <a:lnTo>
                  <a:pt x="1110148" y="5856"/>
                </a:lnTo>
                <a:lnTo>
                  <a:pt x="1110892" y="3412"/>
                </a:lnTo>
                <a:lnTo>
                  <a:pt x="1113992" y="682"/>
                </a:lnTo>
                <a:lnTo>
                  <a:pt x="1116842" y="0"/>
                </a:lnTo>
                <a:lnTo>
                  <a:pt x="1125094" y="0"/>
                </a:lnTo>
                <a:lnTo>
                  <a:pt x="1127892" y="667"/>
                </a:lnTo>
                <a:lnTo>
                  <a:pt x="1130926" y="3329"/>
                </a:lnTo>
                <a:lnTo>
                  <a:pt x="1131678" y="5856"/>
                </a:lnTo>
                <a:lnTo>
                  <a:pt x="1131640" y="13468"/>
                </a:lnTo>
                <a:lnTo>
                  <a:pt x="1130903" y="15913"/>
                </a:lnTo>
                <a:lnTo>
                  <a:pt x="1127803" y="18650"/>
                </a:lnTo>
                <a:lnTo>
                  <a:pt x="1124954" y="19332"/>
                </a:lnTo>
                <a:close/>
              </a:path>
              <a:path w="1423035" h="131445">
                <a:moveTo>
                  <a:pt x="1202947" y="131429"/>
                </a:moveTo>
                <a:lnTo>
                  <a:pt x="1192797" y="131429"/>
                </a:lnTo>
                <a:lnTo>
                  <a:pt x="1186737" y="130387"/>
                </a:lnTo>
                <a:lnTo>
                  <a:pt x="1158171" y="98598"/>
                </a:lnTo>
                <a:lnTo>
                  <a:pt x="1157241" y="91879"/>
                </a:lnTo>
                <a:lnTo>
                  <a:pt x="1157273" y="75393"/>
                </a:lnTo>
                <a:lnTo>
                  <a:pt x="1178750" y="39752"/>
                </a:lnTo>
                <a:lnTo>
                  <a:pt x="1195366" y="34953"/>
                </a:lnTo>
                <a:lnTo>
                  <a:pt x="1204674" y="34953"/>
                </a:lnTo>
                <a:lnTo>
                  <a:pt x="1231723" y="48526"/>
                </a:lnTo>
                <a:lnTo>
                  <a:pt x="1193041" y="48526"/>
                </a:lnTo>
                <a:lnTo>
                  <a:pt x="1186612" y="51504"/>
                </a:lnTo>
                <a:lnTo>
                  <a:pt x="1175421" y="83382"/>
                </a:lnTo>
                <a:lnTo>
                  <a:pt x="1175421" y="89052"/>
                </a:lnTo>
                <a:lnTo>
                  <a:pt x="1197625" y="117466"/>
                </a:lnTo>
                <a:lnTo>
                  <a:pt x="1232123" y="117466"/>
                </a:lnTo>
                <a:lnTo>
                  <a:pt x="1232000" y="118133"/>
                </a:lnTo>
                <a:lnTo>
                  <a:pt x="1206150" y="131137"/>
                </a:lnTo>
                <a:lnTo>
                  <a:pt x="1202947" y="131429"/>
                </a:lnTo>
                <a:close/>
              </a:path>
              <a:path w="1423035" h="131445">
                <a:moveTo>
                  <a:pt x="1229520" y="58875"/>
                </a:moveTo>
                <a:lnTo>
                  <a:pt x="1227542" y="58875"/>
                </a:lnTo>
                <a:lnTo>
                  <a:pt x="1226331" y="58343"/>
                </a:lnTo>
                <a:lnTo>
                  <a:pt x="1223578" y="56191"/>
                </a:lnTo>
                <a:lnTo>
                  <a:pt x="1221836" y="55006"/>
                </a:lnTo>
                <a:lnTo>
                  <a:pt x="1217606" y="52396"/>
                </a:lnTo>
                <a:lnTo>
                  <a:pt x="1215052" y="51211"/>
                </a:lnTo>
                <a:lnTo>
                  <a:pt x="1209059" y="49066"/>
                </a:lnTo>
                <a:lnTo>
                  <a:pt x="1205516" y="48526"/>
                </a:lnTo>
                <a:lnTo>
                  <a:pt x="1231723" y="48526"/>
                </a:lnTo>
                <a:lnTo>
                  <a:pt x="1231845" y="49891"/>
                </a:lnTo>
                <a:lnTo>
                  <a:pt x="1231882" y="54578"/>
                </a:lnTo>
                <a:lnTo>
                  <a:pt x="1231565" y="56355"/>
                </a:lnTo>
                <a:lnTo>
                  <a:pt x="1230295" y="58373"/>
                </a:lnTo>
                <a:lnTo>
                  <a:pt x="1229520" y="58875"/>
                </a:lnTo>
                <a:close/>
              </a:path>
              <a:path w="1423035" h="131445">
                <a:moveTo>
                  <a:pt x="1232123" y="117466"/>
                </a:moveTo>
                <a:lnTo>
                  <a:pt x="1205870" y="117466"/>
                </a:lnTo>
                <a:lnTo>
                  <a:pt x="1209398" y="116881"/>
                </a:lnTo>
                <a:lnTo>
                  <a:pt x="1215458" y="114534"/>
                </a:lnTo>
                <a:lnTo>
                  <a:pt x="1218079" y="113251"/>
                </a:lnTo>
                <a:lnTo>
                  <a:pt x="1222522" y="110447"/>
                </a:lnTo>
                <a:lnTo>
                  <a:pt x="1224390" y="109179"/>
                </a:lnTo>
                <a:lnTo>
                  <a:pt x="1227424" y="106900"/>
                </a:lnTo>
                <a:lnTo>
                  <a:pt x="1228605" y="106330"/>
                </a:lnTo>
                <a:lnTo>
                  <a:pt x="1229941" y="106330"/>
                </a:lnTo>
                <a:lnTo>
                  <a:pt x="1230362" y="106465"/>
                </a:lnTo>
                <a:lnTo>
                  <a:pt x="1232251" y="111332"/>
                </a:lnTo>
                <a:lnTo>
                  <a:pt x="1232188" y="116761"/>
                </a:lnTo>
                <a:lnTo>
                  <a:pt x="1232123" y="117466"/>
                </a:lnTo>
                <a:close/>
              </a:path>
              <a:path w="1423035" h="131445">
                <a:moveTo>
                  <a:pt x="1305601" y="131429"/>
                </a:moveTo>
                <a:lnTo>
                  <a:pt x="1293267" y="131429"/>
                </a:lnTo>
                <a:lnTo>
                  <a:pt x="1286409" y="130417"/>
                </a:lnTo>
                <a:lnTo>
                  <a:pt x="1254536" y="98486"/>
                </a:lnTo>
                <a:lnTo>
                  <a:pt x="1253517" y="91519"/>
                </a:lnTo>
                <a:lnTo>
                  <a:pt x="1253517" y="76033"/>
                </a:lnTo>
                <a:lnTo>
                  <a:pt x="1274621" y="40472"/>
                </a:lnTo>
                <a:lnTo>
                  <a:pt x="1292211" y="34855"/>
                </a:lnTo>
                <a:lnTo>
                  <a:pt x="1306657" y="34855"/>
                </a:lnTo>
                <a:lnTo>
                  <a:pt x="1313020" y="35965"/>
                </a:lnTo>
                <a:lnTo>
                  <a:pt x="1323523" y="40390"/>
                </a:lnTo>
                <a:lnTo>
                  <a:pt x="1327842" y="43367"/>
                </a:lnTo>
                <a:lnTo>
                  <a:pt x="1331534" y="47454"/>
                </a:lnTo>
                <a:lnTo>
                  <a:pt x="1293968" y="47454"/>
                </a:lnTo>
                <a:lnTo>
                  <a:pt x="1290174" y="48204"/>
                </a:lnTo>
                <a:lnTo>
                  <a:pt x="1271595" y="74601"/>
                </a:lnTo>
                <a:lnTo>
                  <a:pt x="1341055" y="74601"/>
                </a:lnTo>
                <a:lnTo>
                  <a:pt x="1341055" y="81920"/>
                </a:lnTo>
                <a:lnTo>
                  <a:pt x="1340361" y="83727"/>
                </a:lnTo>
                <a:lnTo>
                  <a:pt x="1337600" y="85872"/>
                </a:lnTo>
                <a:lnTo>
                  <a:pt x="1336028" y="86412"/>
                </a:lnTo>
                <a:lnTo>
                  <a:pt x="1271595" y="86412"/>
                </a:lnTo>
                <a:lnTo>
                  <a:pt x="1271622" y="91519"/>
                </a:lnTo>
                <a:lnTo>
                  <a:pt x="1296987" y="118343"/>
                </a:lnTo>
                <a:lnTo>
                  <a:pt x="1336995" y="118343"/>
                </a:lnTo>
                <a:lnTo>
                  <a:pt x="1337002" y="119528"/>
                </a:lnTo>
                <a:lnTo>
                  <a:pt x="1309846" y="131114"/>
                </a:lnTo>
                <a:lnTo>
                  <a:pt x="1305601" y="131429"/>
                </a:lnTo>
                <a:close/>
              </a:path>
              <a:path w="1423035" h="131445">
                <a:moveTo>
                  <a:pt x="1341055" y="74601"/>
                </a:moveTo>
                <a:lnTo>
                  <a:pt x="1323501" y="74601"/>
                </a:lnTo>
                <a:lnTo>
                  <a:pt x="1323715" y="66134"/>
                </a:lnTo>
                <a:lnTo>
                  <a:pt x="1321678" y="59498"/>
                </a:lnTo>
                <a:lnTo>
                  <a:pt x="1313101" y="49861"/>
                </a:lnTo>
                <a:lnTo>
                  <a:pt x="1306731" y="47454"/>
                </a:lnTo>
                <a:lnTo>
                  <a:pt x="1331534" y="47454"/>
                </a:lnTo>
                <a:lnTo>
                  <a:pt x="1334603" y="50851"/>
                </a:lnTo>
                <a:lnTo>
                  <a:pt x="1337091" y="55246"/>
                </a:lnTo>
                <a:lnTo>
                  <a:pt x="1340265" y="65339"/>
                </a:lnTo>
                <a:lnTo>
                  <a:pt x="1341055" y="70724"/>
                </a:lnTo>
                <a:lnTo>
                  <a:pt x="1341055" y="74601"/>
                </a:lnTo>
                <a:close/>
              </a:path>
              <a:path w="1423035" h="131445">
                <a:moveTo>
                  <a:pt x="1336995" y="118343"/>
                </a:moveTo>
                <a:lnTo>
                  <a:pt x="1307255" y="118343"/>
                </a:lnTo>
                <a:lnTo>
                  <a:pt x="1311292" y="117998"/>
                </a:lnTo>
                <a:lnTo>
                  <a:pt x="1318371" y="116634"/>
                </a:lnTo>
                <a:lnTo>
                  <a:pt x="1321434" y="115869"/>
                </a:lnTo>
                <a:lnTo>
                  <a:pt x="1326651" y="114159"/>
                </a:lnTo>
                <a:lnTo>
                  <a:pt x="1328735" y="113409"/>
                </a:lnTo>
                <a:lnTo>
                  <a:pt x="1332064" y="112044"/>
                </a:lnTo>
                <a:lnTo>
                  <a:pt x="1333319" y="111699"/>
                </a:lnTo>
                <a:lnTo>
                  <a:pt x="1334662" y="111699"/>
                </a:lnTo>
                <a:lnTo>
                  <a:pt x="1335105" y="111819"/>
                </a:lnTo>
                <a:lnTo>
                  <a:pt x="1336937" y="115449"/>
                </a:lnTo>
                <a:lnTo>
                  <a:pt x="1336995" y="118343"/>
                </a:lnTo>
                <a:close/>
              </a:path>
              <a:path w="1423035" h="131445">
                <a:moveTo>
                  <a:pt x="1418542" y="118538"/>
                </a:moveTo>
                <a:lnTo>
                  <a:pt x="1388887" y="118538"/>
                </a:lnTo>
                <a:lnTo>
                  <a:pt x="1391566" y="118246"/>
                </a:lnTo>
                <a:lnTo>
                  <a:pt x="1396364" y="117076"/>
                </a:lnTo>
                <a:lnTo>
                  <a:pt x="1405702" y="106885"/>
                </a:lnTo>
                <a:lnTo>
                  <a:pt x="1405702" y="102003"/>
                </a:lnTo>
                <a:lnTo>
                  <a:pt x="1378863" y="85992"/>
                </a:lnTo>
                <a:lnTo>
                  <a:pt x="1375939" y="84740"/>
                </a:lnTo>
                <a:lnTo>
                  <a:pt x="1357914" y="64830"/>
                </a:lnTo>
                <a:lnTo>
                  <a:pt x="1357914" y="57480"/>
                </a:lnTo>
                <a:lnTo>
                  <a:pt x="1386812" y="34855"/>
                </a:lnTo>
                <a:lnTo>
                  <a:pt x="1395124" y="34855"/>
                </a:lnTo>
                <a:lnTo>
                  <a:pt x="1418014" y="45827"/>
                </a:lnTo>
                <a:lnTo>
                  <a:pt x="1418014" y="47357"/>
                </a:lnTo>
                <a:lnTo>
                  <a:pt x="1389418" y="47357"/>
                </a:lnTo>
                <a:lnTo>
                  <a:pt x="1386812" y="47664"/>
                </a:lnTo>
                <a:lnTo>
                  <a:pt x="1374618" y="58223"/>
                </a:lnTo>
                <a:lnTo>
                  <a:pt x="1374618" y="62587"/>
                </a:lnTo>
                <a:lnTo>
                  <a:pt x="1401767" y="78830"/>
                </a:lnTo>
                <a:lnTo>
                  <a:pt x="1404727" y="80068"/>
                </a:lnTo>
                <a:lnTo>
                  <a:pt x="1422930" y="99431"/>
                </a:lnTo>
                <a:lnTo>
                  <a:pt x="1422930" y="107702"/>
                </a:lnTo>
                <a:lnTo>
                  <a:pt x="1422037" y="111699"/>
                </a:lnTo>
                <a:lnTo>
                  <a:pt x="1418542" y="118538"/>
                </a:lnTo>
                <a:close/>
              </a:path>
              <a:path w="1423035" h="131445">
                <a:moveTo>
                  <a:pt x="1415740" y="54091"/>
                </a:moveTo>
                <a:lnTo>
                  <a:pt x="1414685" y="54091"/>
                </a:lnTo>
                <a:lnTo>
                  <a:pt x="1413770" y="53731"/>
                </a:lnTo>
                <a:lnTo>
                  <a:pt x="1411371" y="52298"/>
                </a:lnTo>
                <a:lnTo>
                  <a:pt x="1409820" y="51534"/>
                </a:lnTo>
                <a:lnTo>
                  <a:pt x="1406019" y="49906"/>
                </a:lnTo>
                <a:lnTo>
                  <a:pt x="1403782" y="49141"/>
                </a:lnTo>
                <a:lnTo>
                  <a:pt x="1398638" y="47709"/>
                </a:lnTo>
                <a:lnTo>
                  <a:pt x="1395692" y="47357"/>
                </a:lnTo>
                <a:lnTo>
                  <a:pt x="1418014" y="47357"/>
                </a:lnTo>
                <a:lnTo>
                  <a:pt x="1416132" y="53978"/>
                </a:lnTo>
                <a:lnTo>
                  <a:pt x="1415740" y="54091"/>
                </a:lnTo>
                <a:close/>
              </a:path>
              <a:path w="1423035" h="131445">
                <a:moveTo>
                  <a:pt x="1391108" y="131429"/>
                </a:moveTo>
                <a:lnTo>
                  <a:pt x="1382228" y="131429"/>
                </a:lnTo>
                <a:lnTo>
                  <a:pt x="1379003" y="131182"/>
                </a:lnTo>
                <a:lnTo>
                  <a:pt x="1355589" y="118801"/>
                </a:lnTo>
                <a:lnTo>
                  <a:pt x="1355655" y="114504"/>
                </a:lnTo>
                <a:lnTo>
                  <a:pt x="1358054" y="110139"/>
                </a:lnTo>
                <a:lnTo>
                  <a:pt x="1359324" y="110139"/>
                </a:lnTo>
                <a:lnTo>
                  <a:pt x="1360468" y="110582"/>
                </a:lnTo>
                <a:lnTo>
                  <a:pt x="1363502" y="112337"/>
                </a:lnTo>
                <a:lnTo>
                  <a:pt x="1365369" y="113296"/>
                </a:lnTo>
                <a:lnTo>
                  <a:pt x="1369805" y="115381"/>
                </a:lnTo>
                <a:lnTo>
                  <a:pt x="1372433" y="116341"/>
                </a:lnTo>
                <a:lnTo>
                  <a:pt x="1378493" y="118096"/>
                </a:lnTo>
                <a:lnTo>
                  <a:pt x="1381985" y="118538"/>
                </a:lnTo>
                <a:lnTo>
                  <a:pt x="1418542" y="118538"/>
                </a:lnTo>
                <a:lnTo>
                  <a:pt x="1418442" y="118733"/>
                </a:lnTo>
                <a:lnTo>
                  <a:pt x="1415888" y="121695"/>
                </a:lnTo>
                <a:lnTo>
                  <a:pt x="1409260" y="126510"/>
                </a:lnTo>
                <a:lnTo>
                  <a:pt x="1405310" y="128332"/>
                </a:lnTo>
                <a:lnTo>
                  <a:pt x="1396150" y="130807"/>
                </a:lnTo>
                <a:lnTo>
                  <a:pt x="1391108" y="1314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57155" y="3739318"/>
            <a:ext cx="3897629" cy="2640330"/>
          </a:xfrm>
          <a:custGeom>
            <a:avLst/>
            <a:gdLst/>
            <a:ahLst/>
            <a:cxnLst/>
            <a:rect l="l" t="t" r="r" b="b"/>
            <a:pathLst>
              <a:path w="3897629" h="2640329">
                <a:moveTo>
                  <a:pt x="0" y="2639936"/>
                </a:moveTo>
                <a:lnTo>
                  <a:pt x="3897427" y="2639936"/>
                </a:lnTo>
                <a:lnTo>
                  <a:pt x="3897427" y="0"/>
                </a:lnTo>
                <a:lnTo>
                  <a:pt x="0" y="0"/>
                </a:lnTo>
                <a:lnTo>
                  <a:pt x="0" y="2639936"/>
                </a:lnTo>
                <a:close/>
              </a:path>
            </a:pathLst>
          </a:custGeom>
          <a:ln w="12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47509" y="4144631"/>
            <a:ext cx="478790" cy="360045"/>
          </a:xfrm>
          <a:custGeom>
            <a:avLst/>
            <a:gdLst/>
            <a:ahLst/>
            <a:cxnLst/>
            <a:rect l="l" t="t" r="r" b="b"/>
            <a:pathLst>
              <a:path w="478790" h="360045">
                <a:moveTo>
                  <a:pt x="0" y="359958"/>
                </a:moveTo>
                <a:lnTo>
                  <a:pt x="478320" y="359958"/>
                </a:lnTo>
                <a:lnTo>
                  <a:pt x="478320" y="0"/>
                </a:lnTo>
                <a:lnTo>
                  <a:pt x="0" y="0"/>
                </a:lnTo>
                <a:lnTo>
                  <a:pt x="0" y="359958"/>
                </a:lnTo>
                <a:close/>
              </a:path>
            </a:pathLst>
          </a:custGeom>
          <a:ln w="121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23501" y="4369245"/>
            <a:ext cx="248285" cy="90170"/>
          </a:xfrm>
          <a:custGeom>
            <a:avLst/>
            <a:gdLst/>
            <a:ahLst/>
            <a:cxnLst/>
            <a:rect l="l" t="t" r="r" b="b"/>
            <a:pathLst>
              <a:path w="248284" h="90170">
                <a:moveTo>
                  <a:pt x="0" y="0"/>
                </a:moveTo>
                <a:lnTo>
                  <a:pt x="248018" y="0"/>
                </a:lnTo>
                <a:lnTo>
                  <a:pt x="248018" y="89989"/>
                </a:lnTo>
                <a:lnTo>
                  <a:pt x="0" y="8998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23501" y="4369245"/>
            <a:ext cx="248285" cy="90170"/>
          </a:xfrm>
          <a:custGeom>
            <a:avLst/>
            <a:gdLst/>
            <a:ahLst/>
            <a:cxnLst/>
            <a:rect l="l" t="t" r="r" b="b"/>
            <a:pathLst>
              <a:path w="248284" h="90170">
                <a:moveTo>
                  <a:pt x="0" y="89989"/>
                </a:moveTo>
                <a:lnTo>
                  <a:pt x="248018" y="89989"/>
                </a:lnTo>
                <a:lnTo>
                  <a:pt x="248018" y="0"/>
                </a:lnTo>
                <a:lnTo>
                  <a:pt x="0" y="0"/>
                </a:lnTo>
                <a:lnTo>
                  <a:pt x="0" y="89989"/>
                </a:lnTo>
                <a:close/>
              </a:path>
            </a:pathLst>
          </a:custGeom>
          <a:ln w="122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23501" y="4189266"/>
            <a:ext cx="248285" cy="90170"/>
          </a:xfrm>
          <a:custGeom>
            <a:avLst/>
            <a:gdLst/>
            <a:ahLst/>
            <a:cxnLst/>
            <a:rect l="l" t="t" r="r" b="b"/>
            <a:pathLst>
              <a:path w="248284" h="90170">
                <a:moveTo>
                  <a:pt x="0" y="0"/>
                </a:moveTo>
                <a:lnTo>
                  <a:pt x="248018" y="0"/>
                </a:lnTo>
                <a:lnTo>
                  <a:pt x="248018" y="89989"/>
                </a:lnTo>
                <a:lnTo>
                  <a:pt x="0" y="8998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23501" y="4189266"/>
            <a:ext cx="248285" cy="90170"/>
          </a:xfrm>
          <a:custGeom>
            <a:avLst/>
            <a:gdLst/>
            <a:ahLst/>
            <a:cxnLst/>
            <a:rect l="l" t="t" r="r" b="b"/>
            <a:pathLst>
              <a:path w="248284" h="90170">
                <a:moveTo>
                  <a:pt x="0" y="89989"/>
                </a:moveTo>
                <a:lnTo>
                  <a:pt x="248018" y="89989"/>
                </a:lnTo>
                <a:lnTo>
                  <a:pt x="248018" y="0"/>
                </a:lnTo>
                <a:lnTo>
                  <a:pt x="0" y="0"/>
                </a:lnTo>
                <a:lnTo>
                  <a:pt x="0" y="89989"/>
                </a:lnTo>
                <a:close/>
              </a:path>
            </a:pathLst>
          </a:custGeom>
          <a:ln w="122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890208" y="4007127"/>
            <a:ext cx="2521585" cy="632460"/>
          </a:xfrm>
          <a:prstGeom prst="rect">
            <a:avLst/>
          </a:prstGeom>
          <a:ln w="12227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Times New Roman"/>
              <a:cs typeface="Times New Roman"/>
            </a:endParaRPr>
          </a:p>
          <a:p>
            <a:pPr marL="35433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OnlineBillPayer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768768" y="5676615"/>
            <a:ext cx="478790" cy="360045"/>
          </a:xfrm>
          <a:custGeom>
            <a:avLst/>
            <a:gdLst/>
            <a:ahLst/>
            <a:cxnLst/>
            <a:rect l="l" t="t" r="r" b="b"/>
            <a:pathLst>
              <a:path w="478790" h="360045">
                <a:moveTo>
                  <a:pt x="0" y="359958"/>
                </a:moveTo>
                <a:lnTo>
                  <a:pt x="478320" y="359958"/>
                </a:lnTo>
                <a:lnTo>
                  <a:pt x="478320" y="0"/>
                </a:lnTo>
                <a:lnTo>
                  <a:pt x="0" y="0"/>
                </a:lnTo>
                <a:lnTo>
                  <a:pt x="0" y="359958"/>
                </a:lnTo>
                <a:close/>
              </a:path>
            </a:pathLst>
          </a:custGeom>
          <a:ln w="121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44051" y="5901229"/>
            <a:ext cx="248285" cy="90170"/>
          </a:xfrm>
          <a:custGeom>
            <a:avLst/>
            <a:gdLst/>
            <a:ahLst/>
            <a:cxnLst/>
            <a:rect l="l" t="t" r="r" b="b"/>
            <a:pathLst>
              <a:path w="248284" h="90170">
                <a:moveTo>
                  <a:pt x="0" y="0"/>
                </a:moveTo>
                <a:lnTo>
                  <a:pt x="248018" y="0"/>
                </a:lnTo>
                <a:lnTo>
                  <a:pt x="248018" y="89989"/>
                </a:lnTo>
                <a:lnTo>
                  <a:pt x="0" y="8998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44759" y="5901229"/>
            <a:ext cx="248285" cy="90170"/>
          </a:xfrm>
          <a:custGeom>
            <a:avLst/>
            <a:gdLst/>
            <a:ahLst/>
            <a:cxnLst/>
            <a:rect l="l" t="t" r="r" b="b"/>
            <a:pathLst>
              <a:path w="248284" h="90170">
                <a:moveTo>
                  <a:pt x="0" y="89989"/>
                </a:moveTo>
                <a:lnTo>
                  <a:pt x="248018" y="89989"/>
                </a:lnTo>
                <a:lnTo>
                  <a:pt x="248018" y="0"/>
                </a:lnTo>
                <a:lnTo>
                  <a:pt x="0" y="0"/>
                </a:lnTo>
                <a:lnTo>
                  <a:pt x="0" y="89989"/>
                </a:lnTo>
                <a:close/>
              </a:path>
            </a:pathLst>
          </a:custGeom>
          <a:ln w="122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44051" y="5721250"/>
            <a:ext cx="248285" cy="90170"/>
          </a:xfrm>
          <a:custGeom>
            <a:avLst/>
            <a:gdLst/>
            <a:ahLst/>
            <a:cxnLst/>
            <a:rect l="l" t="t" r="r" b="b"/>
            <a:pathLst>
              <a:path w="248284" h="90170">
                <a:moveTo>
                  <a:pt x="0" y="0"/>
                </a:moveTo>
                <a:lnTo>
                  <a:pt x="248018" y="0"/>
                </a:lnTo>
                <a:lnTo>
                  <a:pt x="248018" y="89989"/>
                </a:lnTo>
                <a:lnTo>
                  <a:pt x="0" y="8998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44759" y="5721250"/>
            <a:ext cx="248285" cy="90170"/>
          </a:xfrm>
          <a:custGeom>
            <a:avLst/>
            <a:gdLst/>
            <a:ahLst/>
            <a:cxnLst/>
            <a:rect l="l" t="t" r="r" b="b"/>
            <a:pathLst>
              <a:path w="248284" h="90170">
                <a:moveTo>
                  <a:pt x="0" y="89989"/>
                </a:moveTo>
                <a:lnTo>
                  <a:pt x="248018" y="89989"/>
                </a:lnTo>
                <a:lnTo>
                  <a:pt x="248018" y="0"/>
                </a:lnTo>
                <a:lnTo>
                  <a:pt x="0" y="0"/>
                </a:lnTo>
                <a:lnTo>
                  <a:pt x="0" y="89989"/>
                </a:lnTo>
                <a:close/>
              </a:path>
            </a:pathLst>
          </a:custGeom>
          <a:ln w="122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911467" y="5539111"/>
            <a:ext cx="2521585" cy="632460"/>
          </a:xfrm>
          <a:prstGeom prst="rect">
            <a:avLst/>
          </a:prstGeom>
          <a:ln w="12227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Times New Roman"/>
              <a:cs typeface="Times New Roman"/>
            </a:endParaRPr>
          </a:p>
          <a:p>
            <a:pPr marL="202565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InvestmentServices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461226" y="5246825"/>
            <a:ext cx="1771650" cy="67945"/>
          </a:xfrm>
          <a:custGeom>
            <a:avLst/>
            <a:gdLst/>
            <a:ahLst/>
            <a:cxnLst/>
            <a:rect l="l" t="t" r="r" b="b"/>
            <a:pathLst>
              <a:path w="1771650" h="67945">
                <a:moveTo>
                  <a:pt x="0" y="0"/>
                </a:moveTo>
                <a:lnTo>
                  <a:pt x="1771557" y="0"/>
                </a:lnTo>
                <a:lnTo>
                  <a:pt x="1771557" y="67672"/>
                </a:lnTo>
                <a:lnTo>
                  <a:pt x="0" y="67672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61226" y="5246825"/>
            <a:ext cx="1771650" cy="67945"/>
          </a:xfrm>
          <a:custGeom>
            <a:avLst/>
            <a:gdLst/>
            <a:ahLst/>
            <a:cxnLst/>
            <a:rect l="l" t="t" r="r" b="b"/>
            <a:pathLst>
              <a:path w="1771650" h="67945">
                <a:moveTo>
                  <a:pt x="0" y="67672"/>
                </a:moveTo>
                <a:lnTo>
                  <a:pt x="1771557" y="67672"/>
                </a:lnTo>
                <a:lnTo>
                  <a:pt x="1771557" y="0"/>
                </a:lnTo>
                <a:lnTo>
                  <a:pt x="0" y="0"/>
                </a:lnTo>
                <a:lnTo>
                  <a:pt x="0" y="67672"/>
                </a:lnTo>
                <a:close/>
              </a:path>
            </a:pathLst>
          </a:custGeom>
          <a:ln w="7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61226" y="4836472"/>
            <a:ext cx="1771650" cy="410845"/>
          </a:xfrm>
          <a:custGeom>
            <a:avLst/>
            <a:gdLst/>
            <a:ahLst/>
            <a:cxnLst/>
            <a:rect l="l" t="t" r="r" b="b"/>
            <a:pathLst>
              <a:path w="1771650" h="410845">
                <a:moveTo>
                  <a:pt x="0" y="0"/>
                </a:moveTo>
                <a:lnTo>
                  <a:pt x="1771557" y="0"/>
                </a:lnTo>
                <a:lnTo>
                  <a:pt x="1771557" y="410352"/>
                </a:lnTo>
                <a:lnTo>
                  <a:pt x="0" y="410352"/>
                </a:ln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61226" y="4836472"/>
            <a:ext cx="1771650" cy="410845"/>
          </a:xfrm>
          <a:custGeom>
            <a:avLst/>
            <a:gdLst/>
            <a:ahLst/>
            <a:cxnLst/>
            <a:rect l="l" t="t" r="r" b="b"/>
            <a:pathLst>
              <a:path w="1771650" h="410845">
                <a:moveTo>
                  <a:pt x="0" y="410352"/>
                </a:moveTo>
                <a:lnTo>
                  <a:pt x="1771557" y="410352"/>
                </a:lnTo>
                <a:lnTo>
                  <a:pt x="1771557" y="0"/>
                </a:lnTo>
                <a:lnTo>
                  <a:pt x="0" y="0"/>
                </a:lnTo>
                <a:lnTo>
                  <a:pt x="0" y="410352"/>
                </a:lnTo>
                <a:close/>
              </a:path>
            </a:pathLst>
          </a:custGeom>
          <a:ln w="7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461226" y="4898529"/>
            <a:ext cx="1771650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6535">
              <a:lnSpc>
                <a:spcPct val="100000"/>
              </a:lnSpc>
            </a:pP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ChildSavingsPlan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4045">
              <a:lnSpc>
                <a:spcPct val="100000"/>
              </a:lnSpc>
            </a:pPr>
            <a:r>
              <a:rPr spc="85" dirty="0"/>
              <a:t>Nested</a:t>
            </a:r>
            <a:r>
              <a:rPr spc="-150" dirty="0"/>
              <a:t> </a:t>
            </a:r>
            <a:r>
              <a:rPr spc="130" dirty="0"/>
              <a:t>Packages</a:t>
            </a:r>
          </a:p>
        </p:txBody>
      </p:sp>
      <p:sp>
        <p:nvSpPr>
          <p:cNvPr id="3" name="object 3"/>
          <p:cNvSpPr/>
          <p:nvPr/>
        </p:nvSpPr>
        <p:spPr>
          <a:xfrm>
            <a:off x="4870825" y="1838736"/>
            <a:ext cx="1638300" cy="360045"/>
          </a:xfrm>
          <a:custGeom>
            <a:avLst/>
            <a:gdLst/>
            <a:ahLst/>
            <a:cxnLst/>
            <a:rect l="l" t="t" r="r" b="b"/>
            <a:pathLst>
              <a:path w="1638300" h="360044">
                <a:moveTo>
                  <a:pt x="0" y="0"/>
                </a:moveTo>
                <a:lnTo>
                  <a:pt x="1637775" y="0"/>
                </a:lnTo>
                <a:lnTo>
                  <a:pt x="1637775" y="359958"/>
                </a:lnTo>
                <a:lnTo>
                  <a:pt x="0" y="359958"/>
                </a:ln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70825" y="1838736"/>
            <a:ext cx="1638935" cy="360045"/>
          </a:xfrm>
          <a:custGeom>
            <a:avLst/>
            <a:gdLst/>
            <a:ahLst/>
            <a:cxnLst/>
            <a:rect l="l" t="t" r="r" b="b"/>
            <a:pathLst>
              <a:path w="1638934" h="360044">
                <a:moveTo>
                  <a:pt x="0" y="359958"/>
                </a:moveTo>
                <a:lnTo>
                  <a:pt x="1638484" y="359958"/>
                </a:lnTo>
                <a:lnTo>
                  <a:pt x="1638484" y="0"/>
                </a:lnTo>
                <a:lnTo>
                  <a:pt x="0" y="0"/>
                </a:lnTo>
                <a:lnTo>
                  <a:pt x="0" y="359958"/>
                </a:lnTo>
                <a:close/>
              </a:path>
            </a:pathLst>
          </a:custGeom>
          <a:ln w="122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33650" y="1949082"/>
            <a:ext cx="1423035" cy="131445"/>
          </a:xfrm>
          <a:custGeom>
            <a:avLst/>
            <a:gdLst/>
            <a:ahLst/>
            <a:cxnLst/>
            <a:rect l="l" t="t" r="r" b="b"/>
            <a:pathLst>
              <a:path w="1423035" h="131444">
                <a:moveTo>
                  <a:pt x="6427" y="130154"/>
                </a:moveTo>
                <a:lnTo>
                  <a:pt x="0" y="126105"/>
                </a:lnTo>
                <a:lnTo>
                  <a:pt x="295" y="124950"/>
                </a:lnTo>
                <a:lnTo>
                  <a:pt x="863" y="123518"/>
                </a:lnTo>
                <a:lnTo>
                  <a:pt x="47011" y="5429"/>
                </a:lnTo>
                <a:lnTo>
                  <a:pt x="54604" y="2684"/>
                </a:lnTo>
                <a:lnTo>
                  <a:pt x="62580" y="2684"/>
                </a:lnTo>
                <a:lnTo>
                  <a:pt x="76315" y="20015"/>
                </a:lnTo>
                <a:lnTo>
                  <a:pt x="57828" y="20015"/>
                </a:lnTo>
                <a:lnTo>
                  <a:pt x="34260" y="82992"/>
                </a:lnTo>
                <a:lnTo>
                  <a:pt x="100926" y="82992"/>
                </a:lnTo>
                <a:lnTo>
                  <a:pt x="106154" y="96371"/>
                </a:lnTo>
                <a:lnTo>
                  <a:pt x="29715" y="96371"/>
                </a:lnTo>
                <a:lnTo>
                  <a:pt x="18299" y="127327"/>
                </a:lnTo>
                <a:lnTo>
                  <a:pt x="12049" y="130094"/>
                </a:lnTo>
                <a:lnTo>
                  <a:pt x="6427" y="130154"/>
                </a:lnTo>
                <a:close/>
              </a:path>
              <a:path w="1423035" h="131444">
                <a:moveTo>
                  <a:pt x="100926" y="82992"/>
                </a:moveTo>
                <a:lnTo>
                  <a:pt x="81817" y="82992"/>
                </a:lnTo>
                <a:lnTo>
                  <a:pt x="57932" y="20015"/>
                </a:lnTo>
                <a:lnTo>
                  <a:pt x="76315" y="20015"/>
                </a:lnTo>
                <a:lnTo>
                  <a:pt x="100926" y="82992"/>
                </a:lnTo>
                <a:close/>
              </a:path>
              <a:path w="1423035" h="131444">
                <a:moveTo>
                  <a:pt x="104943" y="130109"/>
                </a:moveTo>
                <a:lnTo>
                  <a:pt x="86577" y="96371"/>
                </a:lnTo>
                <a:lnTo>
                  <a:pt x="106154" y="96371"/>
                </a:lnTo>
                <a:lnTo>
                  <a:pt x="117362" y="125048"/>
                </a:lnTo>
                <a:lnTo>
                  <a:pt x="117639" y="126105"/>
                </a:lnTo>
                <a:lnTo>
                  <a:pt x="117738" y="127957"/>
                </a:lnTo>
                <a:lnTo>
                  <a:pt x="117472" y="128625"/>
                </a:lnTo>
                <a:lnTo>
                  <a:pt x="116343" y="129540"/>
                </a:lnTo>
                <a:lnTo>
                  <a:pt x="115406" y="129832"/>
                </a:lnTo>
                <a:lnTo>
                  <a:pt x="112802" y="130094"/>
                </a:lnTo>
                <a:lnTo>
                  <a:pt x="104943" y="130109"/>
                </a:lnTo>
                <a:close/>
              </a:path>
              <a:path w="1423035" h="131444">
                <a:moveTo>
                  <a:pt x="176858" y="131429"/>
                </a:moveTo>
                <a:lnTo>
                  <a:pt x="166712" y="131429"/>
                </a:lnTo>
                <a:lnTo>
                  <a:pt x="160654" y="130387"/>
                </a:lnTo>
                <a:lnTo>
                  <a:pt x="132098" y="98598"/>
                </a:lnTo>
                <a:lnTo>
                  <a:pt x="131168" y="91879"/>
                </a:lnTo>
                <a:lnTo>
                  <a:pt x="131201" y="75393"/>
                </a:lnTo>
                <a:lnTo>
                  <a:pt x="152670" y="39752"/>
                </a:lnTo>
                <a:lnTo>
                  <a:pt x="169280" y="34953"/>
                </a:lnTo>
                <a:lnTo>
                  <a:pt x="178585" y="34953"/>
                </a:lnTo>
                <a:lnTo>
                  <a:pt x="205624" y="48526"/>
                </a:lnTo>
                <a:lnTo>
                  <a:pt x="166956" y="48526"/>
                </a:lnTo>
                <a:lnTo>
                  <a:pt x="160529" y="51504"/>
                </a:lnTo>
                <a:lnTo>
                  <a:pt x="149342" y="83382"/>
                </a:lnTo>
                <a:lnTo>
                  <a:pt x="149342" y="89052"/>
                </a:lnTo>
                <a:lnTo>
                  <a:pt x="171538" y="117466"/>
                </a:lnTo>
                <a:lnTo>
                  <a:pt x="206023" y="117466"/>
                </a:lnTo>
                <a:lnTo>
                  <a:pt x="205902" y="118133"/>
                </a:lnTo>
                <a:lnTo>
                  <a:pt x="180061" y="131137"/>
                </a:lnTo>
                <a:lnTo>
                  <a:pt x="176858" y="131429"/>
                </a:lnTo>
                <a:close/>
              </a:path>
              <a:path w="1423035" h="131444">
                <a:moveTo>
                  <a:pt x="203423" y="58875"/>
                </a:moveTo>
                <a:lnTo>
                  <a:pt x="201445" y="58875"/>
                </a:lnTo>
                <a:lnTo>
                  <a:pt x="200235" y="58343"/>
                </a:lnTo>
                <a:lnTo>
                  <a:pt x="197482" y="56191"/>
                </a:lnTo>
                <a:lnTo>
                  <a:pt x="195741" y="55006"/>
                </a:lnTo>
                <a:lnTo>
                  <a:pt x="191513" y="52396"/>
                </a:lnTo>
                <a:lnTo>
                  <a:pt x="188960" y="51211"/>
                </a:lnTo>
                <a:lnTo>
                  <a:pt x="182968" y="49066"/>
                </a:lnTo>
                <a:lnTo>
                  <a:pt x="179426" y="48526"/>
                </a:lnTo>
                <a:lnTo>
                  <a:pt x="205624" y="48526"/>
                </a:lnTo>
                <a:lnTo>
                  <a:pt x="205747" y="49891"/>
                </a:lnTo>
                <a:lnTo>
                  <a:pt x="205784" y="54578"/>
                </a:lnTo>
                <a:lnTo>
                  <a:pt x="205466" y="56355"/>
                </a:lnTo>
                <a:lnTo>
                  <a:pt x="204197" y="58373"/>
                </a:lnTo>
                <a:lnTo>
                  <a:pt x="203423" y="58875"/>
                </a:lnTo>
                <a:close/>
              </a:path>
              <a:path w="1423035" h="131444">
                <a:moveTo>
                  <a:pt x="206023" y="117466"/>
                </a:moveTo>
                <a:lnTo>
                  <a:pt x="179780" y="117466"/>
                </a:lnTo>
                <a:lnTo>
                  <a:pt x="183307" y="116881"/>
                </a:lnTo>
                <a:lnTo>
                  <a:pt x="189366" y="114534"/>
                </a:lnTo>
                <a:lnTo>
                  <a:pt x="191985" y="113251"/>
                </a:lnTo>
                <a:lnTo>
                  <a:pt x="196427" y="110447"/>
                </a:lnTo>
                <a:lnTo>
                  <a:pt x="198294" y="109179"/>
                </a:lnTo>
                <a:lnTo>
                  <a:pt x="201327" y="106900"/>
                </a:lnTo>
                <a:lnTo>
                  <a:pt x="202508" y="106330"/>
                </a:lnTo>
                <a:lnTo>
                  <a:pt x="203843" y="106330"/>
                </a:lnTo>
                <a:lnTo>
                  <a:pt x="204264" y="106465"/>
                </a:lnTo>
                <a:lnTo>
                  <a:pt x="206153" y="111332"/>
                </a:lnTo>
                <a:lnTo>
                  <a:pt x="206089" y="116761"/>
                </a:lnTo>
                <a:lnTo>
                  <a:pt x="206023" y="117466"/>
                </a:lnTo>
                <a:close/>
              </a:path>
              <a:path w="1423035" h="131444">
                <a:moveTo>
                  <a:pt x="265406" y="131429"/>
                </a:moveTo>
                <a:lnTo>
                  <a:pt x="255260" y="131429"/>
                </a:lnTo>
                <a:lnTo>
                  <a:pt x="249202" y="130387"/>
                </a:lnTo>
                <a:lnTo>
                  <a:pt x="220645" y="98598"/>
                </a:lnTo>
                <a:lnTo>
                  <a:pt x="219715" y="91879"/>
                </a:lnTo>
                <a:lnTo>
                  <a:pt x="219748" y="75393"/>
                </a:lnTo>
                <a:lnTo>
                  <a:pt x="241218" y="39752"/>
                </a:lnTo>
                <a:lnTo>
                  <a:pt x="257828" y="34953"/>
                </a:lnTo>
                <a:lnTo>
                  <a:pt x="267132" y="34953"/>
                </a:lnTo>
                <a:lnTo>
                  <a:pt x="294172" y="48526"/>
                </a:lnTo>
                <a:lnTo>
                  <a:pt x="255503" y="48526"/>
                </a:lnTo>
                <a:lnTo>
                  <a:pt x="249076" y="51504"/>
                </a:lnTo>
                <a:lnTo>
                  <a:pt x="237890" y="83382"/>
                </a:lnTo>
                <a:lnTo>
                  <a:pt x="237890" y="89052"/>
                </a:lnTo>
                <a:lnTo>
                  <a:pt x="260085" y="117466"/>
                </a:lnTo>
                <a:lnTo>
                  <a:pt x="294571" y="117466"/>
                </a:lnTo>
                <a:lnTo>
                  <a:pt x="294449" y="118133"/>
                </a:lnTo>
                <a:lnTo>
                  <a:pt x="268608" y="131137"/>
                </a:lnTo>
                <a:lnTo>
                  <a:pt x="265406" y="131429"/>
                </a:lnTo>
                <a:close/>
              </a:path>
              <a:path w="1423035" h="131444">
                <a:moveTo>
                  <a:pt x="291970" y="58875"/>
                </a:moveTo>
                <a:lnTo>
                  <a:pt x="289992" y="58875"/>
                </a:lnTo>
                <a:lnTo>
                  <a:pt x="288782" y="58343"/>
                </a:lnTo>
                <a:lnTo>
                  <a:pt x="286030" y="56191"/>
                </a:lnTo>
                <a:lnTo>
                  <a:pt x="284288" y="55006"/>
                </a:lnTo>
                <a:lnTo>
                  <a:pt x="280060" y="52396"/>
                </a:lnTo>
                <a:lnTo>
                  <a:pt x="277507" y="51211"/>
                </a:lnTo>
                <a:lnTo>
                  <a:pt x="271515" y="49066"/>
                </a:lnTo>
                <a:lnTo>
                  <a:pt x="267974" y="48526"/>
                </a:lnTo>
                <a:lnTo>
                  <a:pt x="294172" y="48526"/>
                </a:lnTo>
                <a:lnTo>
                  <a:pt x="294294" y="49891"/>
                </a:lnTo>
                <a:lnTo>
                  <a:pt x="294331" y="54578"/>
                </a:lnTo>
                <a:lnTo>
                  <a:pt x="294014" y="56355"/>
                </a:lnTo>
                <a:lnTo>
                  <a:pt x="292745" y="58373"/>
                </a:lnTo>
                <a:lnTo>
                  <a:pt x="291970" y="58875"/>
                </a:lnTo>
                <a:close/>
              </a:path>
              <a:path w="1423035" h="131444">
                <a:moveTo>
                  <a:pt x="294571" y="117466"/>
                </a:moveTo>
                <a:lnTo>
                  <a:pt x="268328" y="117466"/>
                </a:lnTo>
                <a:lnTo>
                  <a:pt x="271855" y="116881"/>
                </a:lnTo>
                <a:lnTo>
                  <a:pt x="277913" y="114534"/>
                </a:lnTo>
                <a:lnTo>
                  <a:pt x="280533" y="113251"/>
                </a:lnTo>
                <a:lnTo>
                  <a:pt x="284975" y="110447"/>
                </a:lnTo>
                <a:lnTo>
                  <a:pt x="286842" y="109179"/>
                </a:lnTo>
                <a:lnTo>
                  <a:pt x="289874" y="106900"/>
                </a:lnTo>
                <a:lnTo>
                  <a:pt x="291055" y="106330"/>
                </a:lnTo>
                <a:lnTo>
                  <a:pt x="292391" y="106330"/>
                </a:lnTo>
                <a:lnTo>
                  <a:pt x="292811" y="106465"/>
                </a:lnTo>
                <a:lnTo>
                  <a:pt x="294700" y="111332"/>
                </a:lnTo>
                <a:lnTo>
                  <a:pt x="294637" y="116761"/>
                </a:lnTo>
                <a:lnTo>
                  <a:pt x="294571" y="117466"/>
                </a:lnTo>
                <a:close/>
              </a:path>
              <a:path w="1423035" h="131444">
                <a:moveTo>
                  <a:pt x="370172" y="131429"/>
                </a:moveTo>
                <a:lnTo>
                  <a:pt x="354322" y="131429"/>
                </a:lnTo>
                <a:lnTo>
                  <a:pt x="347504" y="130349"/>
                </a:lnTo>
                <a:lnTo>
                  <a:pt x="316594" y="98036"/>
                </a:lnTo>
                <a:lnTo>
                  <a:pt x="315642" y="91391"/>
                </a:lnTo>
                <a:lnTo>
                  <a:pt x="315642" y="76813"/>
                </a:lnTo>
                <a:lnTo>
                  <a:pt x="336849" y="40877"/>
                </a:lnTo>
                <a:lnTo>
                  <a:pt x="356049" y="34855"/>
                </a:lnTo>
                <a:lnTo>
                  <a:pt x="371973" y="34855"/>
                </a:lnTo>
                <a:lnTo>
                  <a:pt x="378791" y="35928"/>
                </a:lnTo>
                <a:lnTo>
                  <a:pt x="390413" y="40225"/>
                </a:lnTo>
                <a:lnTo>
                  <a:pt x="395261" y="43352"/>
                </a:lnTo>
                <a:lnTo>
                  <a:pt x="399963" y="48331"/>
                </a:lnTo>
                <a:lnTo>
                  <a:pt x="358277" y="48331"/>
                </a:lnTo>
                <a:lnTo>
                  <a:pt x="353813" y="49179"/>
                </a:lnTo>
                <a:lnTo>
                  <a:pt x="333713" y="77886"/>
                </a:lnTo>
                <a:lnTo>
                  <a:pt x="333781" y="88362"/>
                </a:lnTo>
                <a:lnTo>
                  <a:pt x="357421" y="117856"/>
                </a:lnTo>
                <a:lnTo>
                  <a:pt x="398276" y="117856"/>
                </a:lnTo>
                <a:lnTo>
                  <a:pt x="394501" y="121920"/>
                </a:lnTo>
                <a:lnTo>
                  <a:pt x="389424" y="125325"/>
                </a:lnTo>
                <a:lnTo>
                  <a:pt x="377234" y="130207"/>
                </a:lnTo>
                <a:lnTo>
                  <a:pt x="370172" y="131429"/>
                </a:lnTo>
                <a:close/>
              </a:path>
              <a:path w="1423035" h="131444">
                <a:moveTo>
                  <a:pt x="398276" y="117856"/>
                </a:moveTo>
                <a:lnTo>
                  <a:pt x="368158" y="117856"/>
                </a:lnTo>
                <a:lnTo>
                  <a:pt x="372600" y="117008"/>
                </a:lnTo>
                <a:lnTo>
                  <a:pt x="380134" y="113619"/>
                </a:lnTo>
                <a:lnTo>
                  <a:pt x="392616" y="77886"/>
                </a:lnTo>
                <a:lnTo>
                  <a:pt x="392206" y="74046"/>
                </a:lnTo>
                <a:lnTo>
                  <a:pt x="369080" y="48331"/>
                </a:lnTo>
                <a:lnTo>
                  <a:pt x="399963" y="48331"/>
                </a:lnTo>
                <a:lnTo>
                  <a:pt x="403008" y="51556"/>
                </a:lnTo>
                <a:lnTo>
                  <a:pt x="405916" y="56535"/>
                </a:lnTo>
                <a:lnTo>
                  <a:pt x="409790" y="68249"/>
                </a:lnTo>
                <a:lnTo>
                  <a:pt x="410756" y="74856"/>
                </a:lnTo>
                <a:lnTo>
                  <a:pt x="410756" y="89374"/>
                </a:lnTo>
                <a:lnTo>
                  <a:pt x="409738" y="95966"/>
                </a:lnTo>
                <a:lnTo>
                  <a:pt x="405650" y="108010"/>
                </a:lnTo>
                <a:lnTo>
                  <a:pt x="402589" y="113214"/>
                </a:lnTo>
                <a:lnTo>
                  <a:pt x="398276" y="117856"/>
                </a:lnTo>
                <a:close/>
              </a:path>
              <a:path w="1423035" h="131444">
                <a:moveTo>
                  <a:pt x="471913" y="131429"/>
                </a:moveTo>
                <a:lnTo>
                  <a:pt x="460144" y="131429"/>
                </a:lnTo>
                <a:lnTo>
                  <a:pt x="454809" y="130447"/>
                </a:lnTo>
                <a:lnTo>
                  <a:pt x="432450" y="98943"/>
                </a:lnTo>
                <a:lnTo>
                  <a:pt x="432450" y="38725"/>
                </a:lnTo>
                <a:lnTo>
                  <a:pt x="438125" y="36273"/>
                </a:lnTo>
                <a:lnTo>
                  <a:pt x="444323" y="36273"/>
                </a:lnTo>
                <a:lnTo>
                  <a:pt x="449998" y="95561"/>
                </a:lnTo>
                <a:lnTo>
                  <a:pt x="450403" y="99678"/>
                </a:lnTo>
                <a:lnTo>
                  <a:pt x="466696" y="117563"/>
                </a:lnTo>
                <a:lnTo>
                  <a:pt x="496601" y="117563"/>
                </a:lnTo>
                <a:lnTo>
                  <a:pt x="493187" y="121043"/>
                </a:lnTo>
                <a:lnTo>
                  <a:pt x="487837" y="125078"/>
                </a:lnTo>
                <a:lnTo>
                  <a:pt x="477263" y="130154"/>
                </a:lnTo>
                <a:lnTo>
                  <a:pt x="471913" y="131429"/>
                </a:lnTo>
                <a:close/>
              </a:path>
              <a:path w="1423035" h="131444">
                <a:moveTo>
                  <a:pt x="496601" y="117563"/>
                </a:moveTo>
                <a:lnTo>
                  <a:pt x="474444" y="117563"/>
                </a:lnTo>
                <a:lnTo>
                  <a:pt x="478798" y="116131"/>
                </a:lnTo>
                <a:lnTo>
                  <a:pt x="487461" y="110402"/>
                </a:lnTo>
                <a:lnTo>
                  <a:pt x="492058" y="106202"/>
                </a:lnTo>
                <a:lnTo>
                  <a:pt x="496920" y="100668"/>
                </a:lnTo>
                <a:lnTo>
                  <a:pt x="496920" y="38725"/>
                </a:lnTo>
                <a:lnTo>
                  <a:pt x="497046" y="38290"/>
                </a:lnTo>
                <a:lnTo>
                  <a:pt x="502506" y="36273"/>
                </a:lnTo>
                <a:lnTo>
                  <a:pt x="508793" y="36273"/>
                </a:lnTo>
                <a:lnTo>
                  <a:pt x="514468" y="38725"/>
                </a:lnTo>
                <a:lnTo>
                  <a:pt x="514468" y="115509"/>
                </a:lnTo>
                <a:lnTo>
                  <a:pt x="498618" y="115509"/>
                </a:lnTo>
                <a:lnTo>
                  <a:pt x="496601" y="117563"/>
                </a:lnTo>
                <a:close/>
              </a:path>
              <a:path w="1423035" h="131444">
                <a:moveTo>
                  <a:pt x="509273" y="130094"/>
                </a:moveTo>
                <a:lnTo>
                  <a:pt x="503598" y="130094"/>
                </a:lnTo>
                <a:lnTo>
                  <a:pt x="501554" y="129832"/>
                </a:lnTo>
                <a:lnTo>
                  <a:pt x="498618" y="127650"/>
                </a:lnTo>
                <a:lnTo>
                  <a:pt x="498618" y="115509"/>
                </a:lnTo>
                <a:lnTo>
                  <a:pt x="514468" y="115509"/>
                </a:lnTo>
                <a:lnTo>
                  <a:pt x="514468" y="127650"/>
                </a:lnTo>
                <a:lnTo>
                  <a:pt x="509273" y="130094"/>
                </a:lnTo>
                <a:close/>
              </a:path>
              <a:path w="1423035" h="131444">
                <a:moveTo>
                  <a:pt x="585652" y="50866"/>
                </a:moveTo>
                <a:lnTo>
                  <a:pt x="566792" y="50866"/>
                </a:lnTo>
                <a:lnTo>
                  <a:pt x="572149" y="45339"/>
                </a:lnTo>
                <a:lnTo>
                  <a:pt x="577484" y="41282"/>
                </a:lnTo>
                <a:lnTo>
                  <a:pt x="588124" y="36138"/>
                </a:lnTo>
                <a:lnTo>
                  <a:pt x="593496" y="34855"/>
                </a:lnTo>
                <a:lnTo>
                  <a:pt x="605266" y="34855"/>
                </a:lnTo>
                <a:lnTo>
                  <a:pt x="610601" y="35845"/>
                </a:lnTo>
                <a:lnTo>
                  <a:pt x="619263" y="39820"/>
                </a:lnTo>
                <a:lnTo>
                  <a:pt x="622768" y="42475"/>
                </a:lnTo>
                <a:lnTo>
                  <a:pt x="627890" y="48819"/>
                </a:lnTo>
                <a:lnTo>
                  <a:pt x="590958" y="48819"/>
                </a:lnTo>
                <a:lnTo>
                  <a:pt x="586589" y="50251"/>
                </a:lnTo>
                <a:lnTo>
                  <a:pt x="585652" y="50866"/>
                </a:lnTo>
                <a:close/>
              </a:path>
              <a:path w="1423035" h="131444">
                <a:moveTo>
                  <a:pt x="562918" y="130094"/>
                </a:moveTo>
                <a:lnTo>
                  <a:pt x="556609" y="130094"/>
                </a:lnTo>
                <a:lnTo>
                  <a:pt x="554358" y="129832"/>
                </a:lnTo>
                <a:lnTo>
                  <a:pt x="551045" y="127650"/>
                </a:lnTo>
                <a:lnTo>
                  <a:pt x="551045" y="38725"/>
                </a:lnTo>
                <a:lnTo>
                  <a:pt x="556048" y="36273"/>
                </a:lnTo>
                <a:lnTo>
                  <a:pt x="561804" y="36273"/>
                </a:lnTo>
                <a:lnTo>
                  <a:pt x="566792" y="38725"/>
                </a:lnTo>
                <a:lnTo>
                  <a:pt x="566792" y="50866"/>
                </a:lnTo>
                <a:lnTo>
                  <a:pt x="585652" y="50866"/>
                </a:lnTo>
                <a:lnTo>
                  <a:pt x="577853" y="55981"/>
                </a:lnTo>
                <a:lnTo>
                  <a:pt x="573278" y="60180"/>
                </a:lnTo>
                <a:lnTo>
                  <a:pt x="568481" y="65714"/>
                </a:lnTo>
                <a:lnTo>
                  <a:pt x="568481" y="127650"/>
                </a:lnTo>
                <a:lnTo>
                  <a:pt x="568341" y="128092"/>
                </a:lnTo>
                <a:lnTo>
                  <a:pt x="567780" y="128805"/>
                </a:lnTo>
                <a:lnTo>
                  <a:pt x="567323" y="129112"/>
                </a:lnTo>
                <a:lnTo>
                  <a:pt x="566054" y="129637"/>
                </a:lnTo>
                <a:lnTo>
                  <a:pt x="565168" y="129832"/>
                </a:lnTo>
                <a:lnTo>
                  <a:pt x="562918" y="130094"/>
                </a:lnTo>
                <a:close/>
              </a:path>
              <a:path w="1423035" h="131444">
                <a:moveTo>
                  <a:pt x="627388" y="130094"/>
                </a:moveTo>
                <a:lnTo>
                  <a:pt x="621079" y="130094"/>
                </a:lnTo>
                <a:lnTo>
                  <a:pt x="618828" y="129832"/>
                </a:lnTo>
                <a:lnTo>
                  <a:pt x="615515" y="127650"/>
                </a:lnTo>
                <a:lnTo>
                  <a:pt x="615515" y="70656"/>
                </a:lnTo>
                <a:lnTo>
                  <a:pt x="615094" y="66622"/>
                </a:lnTo>
                <a:lnTo>
                  <a:pt x="598713" y="48819"/>
                </a:lnTo>
                <a:lnTo>
                  <a:pt x="627890" y="48819"/>
                </a:lnTo>
                <a:lnTo>
                  <a:pt x="632951" y="127650"/>
                </a:lnTo>
                <a:lnTo>
                  <a:pt x="632811" y="128092"/>
                </a:lnTo>
                <a:lnTo>
                  <a:pt x="632250" y="128805"/>
                </a:lnTo>
                <a:lnTo>
                  <a:pt x="631793" y="129112"/>
                </a:lnTo>
                <a:lnTo>
                  <a:pt x="630524" y="129637"/>
                </a:lnTo>
                <a:lnTo>
                  <a:pt x="629638" y="129832"/>
                </a:lnTo>
                <a:lnTo>
                  <a:pt x="627388" y="130094"/>
                </a:lnTo>
                <a:close/>
              </a:path>
              <a:path w="1423035" h="131444">
                <a:moveTo>
                  <a:pt x="683291" y="36708"/>
                </a:moveTo>
                <a:lnTo>
                  <a:pt x="665854" y="36708"/>
                </a:lnTo>
                <a:lnTo>
                  <a:pt x="665854" y="15358"/>
                </a:lnTo>
                <a:lnTo>
                  <a:pt x="671418" y="12756"/>
                </a:lnTo>
                <a:lnTo>
                  <a:pt x="677720" y="12756"/>
                </a:lnTo>
                <a:lnTo>
                  <a:pt x="683291" y="15358"/>
                </a:lnTo>
                <a:lnTo>
                  <a:pt x="683291" y="36708"/>
                </a:lnTo>
                <a:close/>
              </a:path>
              <a:path w="1423035" h="131444">
                <a:moveTo>
                  <a:pt x="708763" y="50086"/>
                </a:moveTo>
                <a:lnTo>
                  <a:pt x="651480" y="50086"/>
                </a:lnTo>
                <a:lnTo>
                  <a:pt x="650631" y="49569"/>
                </a:lnTo>
                <a:lnTo>
                  <a:pt x="649362" y="47484"/>
                </a:lnTo>
                <a:lnTo>
                  <a:pt x="649045" y="45789"/>
                </a:lnTo>
                <a:lnTo>
                  <a:pt x="649045" y="42212"/>
                </a:lnTo>
                <a:lnTo>
                  <a:pt x="652078" y="36708"/>
                </a:lnTo>
                <a:lnTo>
                  <a:pt x="708268" y="36708"/>
                </a:lnTo>
                <a:lnTo>
                  <a:pt x="711190" y="45789"/>
                </a:lnTo>
                <a:lnTo>
                  <a:pt x="710873" y="47484"/>
                </a:lnTo>
                <a:lnTo>
                  <a:pt x="709604" y="49569"/>
                </a:lnTo>
                <a:lnTo>
                  <a:pt x="708763" y="50086"/>
                </a:lnTo>
                <a:close/>
              </a:path>
              <a:path w="1423035" h="131444">
                <a:moveTo>
                  <a:pt x="695267" y="131234"/>
                </a:moveTo>
                <a:lnTo>
                  <a:pt x="688714" y="131234"/>
                </a:lnTo>
                <a:lnTo>
                  <a:pt x="684486" y="130627"/>
                </a:lnTo>
                <a:lnTo>
                  <a:pt x="665854" y="106525"/>
                </a:lnTo>
                <a:lnTo>
                  <a:pt x="665854" y="50086"/>
                </a:lnTo>
                <a:lnTo>
                  <a:pt x="683291" y="50086"/>
                </a:lnTo>
                <a:lnTo>
                  <a:pt x="683291" y="105160"/>
                </a:lnTo>
                <a:lnTo>
                  <a:pt x="684257" y="109734"/>
                </a:lnTo>
                <a:lnTo>
                  <a:pt x="688131" y="115921"/>
                </a:lnTo>
                <a:lnTo>
                  <a:pt x="691607" y="117466"/>
                </a:lnTo>
                <a:lnTo>
                  <a:pt x="710926" y="117466"/>
                </a:lnTo>
                <a:lnTo>
                  <a:pt x="711124" y="118538"/>
                </a:lnTo>
                <a:lnTo>
                  <a:pt x="696890" y="131137"/>
                </a:lnTo>
                <a:lnTo>
                  <a:pt x="695267" y="131234"/>
                </a:lnTo>
                <a:close/>
              </a:path>
              <a:path w="1423035" h="131444">
                <a:moveTo>
                  <a:pt x="710926" y="117466"/>
                </a:moveTo>
                <a:lnTo>
                  <a:pt x="698226" y="117466"/>
                </a:lnTo>
                <a:lnTo>
                  <a:pt x="699672" y="117316"/>
                </a:lnTo>
                <a:lnTo>
                  <a:pt x="702210" y="116731"/>
                </a:lnTo>
                <a:lnTo>
                  <a:pt x="703332" y="116424"/>
                </a:lnTo>
                <a:lnTo>
                  <a:pt x="705309" y="115771"/>
                </a:lnTo>
                <a:lnTo>
                  <a:pt x="706187" y="115449"/>
                </a:lnTo>
                <a:lnTo>
                  <a:pt x="707560" y="114879"/>
                </a:lnTo>
                <a:lnTo>
                  <a:pt x="708195" y="114729"/>
                </a:lnTo>
                <a:lnTo>
                  <a:pt x="709110" y="114729"/>
                </a:lnTo>
                <a:lnTo>
                  <a:pt x="709449" y="114811"/>
                </a:lnTo>
                <a:lnTo>
                  <a:pt x="710084" y="115134"/>
                </a:lnTo>
                <a:lnTo>
                  <a:pt x="710333" y="115464"/>
                </a:lnTo>
                <a:lnTo>
                  <a:pt x="710681" y="116356"/>
                </a:lnTo>
                <a:lnTo>
                  <a:pt x="710836" y="116978"/>
                </a:lnTo>
                <a:lnTo>
                  <a:pt x="710926" y="117466"/>
                </a:lnTo>
                <a:close/>
              </a:path>
              <a:path w="1423035" h="131444">
                <a:moveTo>
                  <a:pt x="802982" y="117076"/>
                </a:moveTo>
                <a:lnTo>
                  <a:pt x="769270" y="117076"/>
                </a:lnTo>
                <a:lnTo>
                  <a:pt x="772879" y="116589"/>
                </a:lnTo>
                <a:lnTo>
                  <a:pt x="779431" y="114631"/>
                </a:lnTo>
                <a:lnTo>
                  <a:pt x="791953" y="99303"/>
                </a:lnTo>
                <a:lnTo>
                  <a:pt x="791953" y="92404"/>
                </a:lnTo>
                <a:lnTo>
                  <a:pt x="757220" y="68302"/>
                </a:lnTo>
                <a:lnTo>
                  <a:pt x="753450" y="66457"/>
                </a:lnTo>
                <a:lnTo>
                  <a:pt x="730236" y="39610"/>
                </a:lnTo>
                <a:lnTo>
                  <a:pt x="730236" y="29194"/>
                </a:lnTo>
                <a:lnTo>
                  <a:pt x="760334" y="2092"/>
                </a:lnTo>
                <a:lnTo>
                  <a:pt x="765854" y="1364"/>
                </a:lnTo>
                <a:lnTo>
                  <a:pt x="774797" y="1364"/>
                </a:lnTo>
                <a:lnTo>
                  <a:pt x="803235" y="15328"/>
                </a:lnTo>
                <a:lnTo>
                  <a:pt x="767330" y="15328"/>
                </a:lnTo>
                <a:lnTo>
                  <a:pt x="764016" y="15800"/>
                </a:lnTo>
                <a:lnTo>
                  <a:pt x="748727" y="30491"/>
                </a:lnTo>
                <a:lnTo>
                  <a:pt x="748727" y="36415"/>
                </a:lnTo>
                <a:lnTo>
                  <a:pt x="783674" y="60682"/>
                </a:lnTo>
                <a:lnTo>
                  <a:pt x="787481" y="62505"/>
                </a:lnTo>
                <a:lnTo>
                  <a:pt x="810983" y="89112"/>
                </a:lnTo>
                <a:lnTo>
                  <a:pt x="810983" y="100053"/>
                </a:lnTo>
                <a:lnTo>
                  <a:pt x="809803" y="105325"/>
                </a:lnTo>
                <a:lnTo>
                  <a:pt x="805080" y="114564"/>
                </a:lnTo>
                <a:lnTo>
                  <a:pt x="802982" y="117076"/>
                </a:lnTo>
                <a:close/>
              </a:path>
              <a:path w="1423035" h="131444">
                <a:moveTo>
                  <a:pt x="800904" y="24312"/>
                </a:moveTo>
                <a:lnTo>
                  <a:pt x="799635" y="24312"/>
                </a:lnTo>
                <a:lnTo>
                  <a:pt x="798417" y="23854"/>
                </a:lnTo>
                <a:lnTo>
                  <a:pt x="795111" y="22032"/>
                </a:lnTo>
                <a:lnTo>
                  <a:pt x="793082" y="21005"/>
                </a:lnTo>
                <a:lnTo>
                  <a:pt x="788293" y="18725"/>
                </a:lnTo>
                <a:lnTo>
                  <a:pt x="785460" y="17690"/>
                </a:lnTo>
                <a:lnTo>
                  <a:pt x="778907" y="15800"/>
                </a:lnTo>
                <a:lnTo>
                  <a:pt x="775225" y="15328"/>
                </a:lnTo>
                <a:lnTo>
                  <a:pt x="803235" y="15328"/>
                </a:lnTo>
                <a:lnTo>
                  <a:pt x="801347" y="24162"/>
                </a:lnTo>
                <a:lnTo>
                  <a:pt x="800904" y="24312"/>
                </a:lnTo>
                <a:close/>
              </a:path>
              <a:path w="1423035" h="131444">
                <a:moveTo>
                  <a:pt x="771026" y="131429"/>
                </a:moveTo>
                <a:lnTo>
                  <a:pt x="759899" y="131429"/>
                </a:lnTo>
                <a:lnTo>
                  <a:pt x="755649" y="131069"/>
                </a:lnTo>
                <a:lnTo>
                  <a:pt x="726922" y="111234"/>
                </a:lnTo>
                <a:lnTo>
                  <a:pt x="727203" y="109344"/>
                </a:lnTo>
                <a:lnTo>
                  <a:pt x="729667" y="106427"/>
                </a:lnTo>
                <a:lnTo>
                  <a:pt x="731217" y="106427"/>
                </a:lnTo>
                <a:lnTo>
                  <a:pt x="732636" y="106997"/>
                </a:lnTo>
                <a:lnTo>
                  <a:pt x="736205" y="109194"/>
                </a:lnTo>
                <a:lnTo>
                  <a:pt x="738515" y="110402"/>
                </a:lnTo>
                <a:lnTo>
                  <a:pt x="744152" y="113004"/>
                </a:lnTo>
                <a:lnTo>
                  <a:pt x="747547" y="114226"/>
                </a:lnTo>
                <a:lnTo>
                  <a:pt x="755508" y="116506"/>
                </a:lnTo>
                <a:lnTo>
                  <a:pt x="760106" y="117076"/>
                </a:lnTo>
                <a:lnTo>
                  <a:pt x="802982" y="117076"/>
                </a:lnTo>
                <a:lnTo>
                  <a:pt x="801804" y="118486"/>
                </a:lnTo>
                <a:lnTo>
                  <a:pt x="793422" y="124935"/>
                </a:lnTo>
                <a:lnTo>
                  <a:pt x="788485" y="127357"/>
                </a:lnTo>
                <a:lnTo>
                  <a:pt x="777144" y="130612"/>
                </a:lnTo>
                <a:lnTo>
                  <a:pt x="771026" y="131429"/>
                </a:lnTo>
                <a:close/>
              </a:path>
              <a:path w="1423035" h="131444">
                <a:moveTo>
                  <a:pt x="877173" y="131429"/>
                </a:moveTo>
                <a:lnTo>
                  <a:pt x="864842" y="131429"/>
                </a:lnTo>
                <a:lnTo>
                  <a:pt x="857987" y="130417"/>
                </a:lnTo>
                <a:lnTo>
                  <a:pt x="826125" y="98486"/>
                </a:lnTo>
                <a:lnTo>
                  <a:pt x="825107" y="91519"/>
                </a:lnTo>
                <a:lnTo>
                  <a:pt x="825107" y="76026"/>
                </a:lnTo>
                <a:lnTo>
                  <a:pt x="846203" y="40472"/>
                </a:lnTo>
                <a:lnTo>
                  <a:pt x="863787" y="34855"/>
                </a:lnTo>
                <a:lnTo>
                  <a:pt x="878228" y="34855"/>
                </a:lnTo>
                <a:lnTo>
                  <a:pt x="884589" y="35965"/>
                </a:lnTo>
                <a:lnTo>
                  <a:pt x="895089" y="40390"/>
                </a:lnTo>
                <a:lnTo>
                  <a:pt x="899405" y="43367"/>
                </a:lnTo>
                <a:lnTo>
                  <a:pt x="903097" y="47454"/>
                </a:lnTo>
                <a:lnTo>
                  <a:pt x="865543" y="47454"/>
                </a:lnTo>
                <a:lnTo>
                  <a:pt x="861751" y="48204"/>
                </a:lnTo>
                <a:lnTo>
                  <a:pt x="843178" y="74601"/>
                </a:lnTo>
                <a:lnTo>
                  <a:pt x="912614" y="74601"/>
                </a:lnTo>
                <a:lnTo>
                  <a:pt x="912614" y="81920"/>
                </a:lnTo>
                <a:lnTo>
                  <a:pt x="911920" y="83727"/>
                </a:lnTo>
                <a:lnTo>
                  <a:pt x="909160" y="85872"/>
                </a:lnTo>
                <a:lnTo>
                  <a:pt x="907589" y="86412"/>
                </a:lnTo>
                <a:lnTo>
                  <a:pt x="843178" y="86412"/>
                </a:lnTo>
                <a:lnTo>
                  <a:pt x="843205" y="91519"/>
                </a:lnTo>
                <a:lnTo>
                  <a:pt x="868561" y="118343"/>
                </a:lnTo>
                <a:lnTo>
                  <a:pt x="908480" y="118343"/>
                </a:lnTo>
                <a:lnTo>
                  <a:pt x="908423" y="120766"/>
                </a:lnTo>
                <a:lnTo>
                  <a:pt x="881416" y="131114"/>
                </a:lnTo>
                <a:lnTo>
                  <a:pt x="877173" y="131429"/>
                </a:lnTo>
                <a:close/>
              </a:path>
              <a:path w="1423035" h="131444">
                <a:moveTo>
                  <a:pt x="912614" y="74601"/>
                </a:moveTo>
                <a:lnTo>
                  <a:pt x="895067" y="74601"/>
                </a:lnTo>
                <a:lnTo>
                  <a:pt x="895281" y="66134"/>
                </a:lnTo>
                <a:lnTo>
                  <a:pt x="893244" y="59498"/>
                </a:lnTo>
                <a:lnTo>
                  <a:pt x="884670" y="49861"/>
                </a:lnTo>
                <a:lnTo>
                  <a:pt x="878302" y="47454"/>
                </a:lnTo>
                <a:lnTo>
                  <a:pt x="903097" y="47454"/>
                </a:lnTo>
                <a:lnTo>
                  <a:pt x="906165" y="50851"/>
                </a:lnTo>
                <a:lnTo>
                  <a:pt x="908651" y="55246"/>
                </a:lnTo>
                <a:lnTo>
                  <a:pt x="911824" y="65339"/>
                </a:lnTo>
                <a:lnTo>
                  <a:pt x="912614" y="70724"/>
                </a:lnTo>
                <a:lnTo>
                  <a:pt x="912614" y="74601"/>
                </a:lnTo>
                <a:close/>
              </a:path>
              <a:path w="1423035" h="131444">
                <a:moveTo>
                  <a:pt x="908480" y="118343"/>
                </a:moveTo>
                <a:lnTo>
                  <a:pt x="878826" y="118343"/>
                </a:lnTo>
                <a:lnTo>
                  <a:pt x="882862" y="117998"/>
                </a:lnTo>
                <a:lnTo>
                  <a:pt x="889938" y="116634"/>
                </a:lnTo>
                <a:lnTo>
                  <a:pt x="893001" y="115869"/>
                </a:lnTo>
                <a:lnTo>
                  <a:pt x="898215" y="114159"/>
                </a:lnTo>
                <a:lnTo>
                  <a:pt x="900298" y="113409"/>
                </a:lnTo>
                <a:lnTo>
                  <a:pt x="903626" y="112044"/>
                </a:lnTo>
                <a:lnTo>
                  <a:pt x="904881" y="111699"/>
                </a:lnTo>
                <a:lnTo>
                  <a:pt x="906224" y="111699"/>
                </a:lnTo>
                <a:lnTo>
                  <a:pt x="906666" y="111819"/>
                </a:lnTo>
                <a:lnTo>
                  <a:pt x="908498" y="115449"/>
                </a:lnTo>
                <a:lnTo>
                  <a:pt x="908480" y="118343"/>
                </a:lnTo>
                <a:close/>
              </a:path>
              <a:path w="1423035" h="131444">
                <a:moveTo>
                  <a:pt x="975297" y="52043"/>
                </a:moveTo>
                <a:lnTo>
                  <a:pt x="957876" y="52043"/>
                </a:lnTo>
                <a:lnTo>
                  <a:pt x="960481" y="48526"/>
                </a:lnTo>
                <a:lnTo>
                  <a:pt x="981836" y="34855"/>
                </a:lnTo>
                <a:lnTo>
                  <a:pt x="985828" y="34908"/>
                </a:lnTo>
                <a:lnTo>
                  <a:pt x="997704" y="45662"/>
                </a:lnTo>
                <a:lnTo>
                  <a:pt x="997619" y="48624"/>
                </a:lnTo>
                <a:lnTo>
                  <a:pt x="997546" y="49599"/>
                </a:lnTo>
                <a:lnTo>
                  <a:pt x="997456" y="50086"/>
                </a:lnTo>
                <a:lnTo>
                  <a:pt x="980950" y="50086"/>
                </a:lnTo>
                <a:lnTo>
                  <a:pt x="979224" y="50416"/>
                </a:lnTo>
                <a:lnTo>
                  <a:pt x="975844" y="51714"/>
                </a:lnTo>
                <a:lnTo>
                  <a:pt x="975297" y="52043"/>
                </a:lnTo>
                <a:close/>
              </a:path>
              <a:path w="1423035" h="131444">
                <a:moveTo>
                  <a:pt x="954002" y="130094"/>
                </a:moveTo>
                <a:lnTo>
                  <a:pt x="947693" y="130094"/>
                </a:lnTo>
                <a:lnTo>
                  <a:pt x="945443" y="129832"/>
                </a:lnTo>
                <a:lnTo>
                  <a:pt x="942130" y="127650"/>
                </a:lnTo>
                <a:lnTo>
                  <a:pt x="942156" y="38613"/>
                </a:lnTo>
                <a:lnTo>
                  <a:pt x="947133" y="36273"/>
                </a:lnTo>
                <a:lnTo>
                  <a:pt x="952888" y="36273"/>
                </a:lnTo>
                <a:lnTo>
                  <a:pt x="957876" y="52043"/>
                </a:lnTo>
                <a:lnTo>
                  <a:pt x="975297" y="52043"/>
                </a:lnTo>
                <a:lnTo>
                  <a:pt x="959566" y="69321"/>
                </a:lnTo>
                <a:lnTo>
                  <a:pt x="959566" y="127650"/>
                </a:lnTo>
                <a:lnTo>
                  <a:pt x="959426" y="128092"/>
                </a:lnTo>
                <a:lnTo>
                  <a:pt x="958865" y="128805"/>
                </a:lnTo>
                <a:lnTo>
                  <a:pt x="958408" y="129112"/>
                </a:lnTo>
                <a:lnTo>
                  <a:pt x="957138" y="129637"/>
                </a:lnTo>
                <a:lnTo>
                  <a:pt x="956253" y="129832"/>
                </a:lnTo>
                <a:lnTo>
                  <a:pt x="954002" y="130094"/>
                </a:lnTo>
                <a:close/>
              </a:path>
              <a:path w="1423035" h="131444">
                <a:moveTo>
                  <a:pt x="995642" y="52628"/>
                </a:moveTo>
                <a:lnTo>
                  <a:pt x="994513" y="52628"/>
                </a:lnTo>
                <a:lnTo>
                  <a:pt x="993827" y="52478"/>
                </a:lnTo>
                <a:lnTo>
                  <a:pt x="992211" y="51894"/>
                </a:lnTo>
                <a:lnTo>
                  <a:pt x="991288" y="51601"/>
                </a:lnTo>
                <a:lnTo>
                  <a:pt x="989252" y="51016"/>
                </a:lnTo>
                <a:lnTo>
                  <a:pt x="988100" y="50739"/>
                </a:lnTo>
                <a:lnTo>
                  <a:pt x="985569" y="50221"/>
                </a:lnTo>
                <a:lnTo>
                  <a:pt x="984190" y="50086"/>
                </a:lnTo>
                <a:lnTo>
                  <a:pt x="997456" y="50086"/>
                </a:lnTo>
                <a:lnTo>
                  <a:pt x="997385" y="50416"/>
                </a:lnTo>
                <a:lnTo>
                  <a:pt x="996985" y="51474"/>
                </a:lnTo>
                <a:lnTo>
                  <a:pt x="996719" y="51894"/>
                </a:lnTo>
                <a:lnTo>
                  <a:pt x="996084" y="52478"/>
                </a:lnTo>
                <a:lnTo>
                  <a:pt x="995642" y="52628"/>
                </a:lnTo>
                <a:close/>
              </a:path>
              <a:path w="1423035" h="131444">
                <a:moveTo>
                  <a:pt x="1052556" y="130109"/>
                </a:moveTo>
                <a:lnTo>
                  <a:pt x="1004401" y="43157"/>
                </a:lnTo>
                <a:lnTo>
                  <a:pt x="1003345" y="38530"/>
                </a:lnTo>
                <a:lnTo>
                  <a:pt x="1003486" y="38080"/>
                </a:lnTo>
                <a:lnTo>
                  <a:pt x="1008924" y="36258"/>
                </a:lnTo>
                <a:lnTo>
                  <a:pt x="1015587" y="36273"/>
                </a:lnTo>
                <a:lnTo>
                  <a:pt x="1048896" y="111797"/>
                </a:lnTo>
                <a:lnTo>
                  <a:pt x="1049316" y="112974"/>
                </a:lnTo>
                <a:lnTo>
                  <a:pt x="1065941" y="112974"/>
                </a:lnTo>
                <a:lnTo>
                  <a:pt x="1055374" y="129915"/>
                </a:lnTo>
                <a:lnTo>
                  <a:pt x="1052556" y="130109"/>
                </a:lnTo>
                <a:close/>
              </a:path>
              <a:path w="1423035" h="131444">
                <a:moveTo>
                  <a:pt x="1065941" y="112974"/>
                </a:moveTo>
                <a:lnTo>
                  <a:pt x="1049316" y="112974"/>
                </a:lnTo>
                <a:lnTo>
                  <a:pt x="1049634" y="111797"/>
                </a:lnTo>
                <a:lnTo>
                  <a:pt x="1076161" y="39347"/>
                </a:lnTo>
                <a:lnTo>
                  <a:pt x="1076301" y="38763"/>
                </a:lnTo>
                <a:lnTo>
                  <a:pt x="1082344" y="36273"/>
                </a:lnTo>
                <a:lnTo>
                  <a:pt x="1090852" y="36385"/>
                </a:lnTo>
                <a:lnTo>
                  <a:pt x="1093845" y="38275"/>
                </a:lnTo>
                <a:lnTo>
                  <a:pt x="1093826" y="40180"/>
                </a:lnTo>
                <a:lnTo>
                  <a:pt x="1093708" y="40810"/>
                </a:lnTo>
                <a:lnTo>
                  <a:pt x="1093310" y="42377"/>
                </a:lnTo>
                <a:lnTo>
                  <a:pt x="1093073" y="43157"/>
                </a:lnTo>
                <a:lnTo>
                  <a:pt x="1065941" y="112974"/>
                </a:lnTo>
                <a:close/>
              </a:path>
              <a:path w="1423035" h="131444">
                <a:moveTo>
                  <a:pt x="1123718" y="130094"/>
                </a:moveTo>
                <a:lnTo>
                  <a:pt x="1117409" y="130094"/>
                </a:lnTo>
                <a:lnTo>
                  <a:pt x="1115159" y="129832"/>
                </a:lnTo>
                <a:lnTo>
                  <a:pt x="1111846" y="127650"/>
                </a:lnTo>
                <a:lnTo>
                  <a:pt x="1111846" y="38793"/>
                </a:lnTo>
                <a:lnTo>
                  <a:pt x="1117409" y="36288"/>
                </a:lnTo>
                <a:lnTo>
                  <a:pt x="1123718" y="36288"/>
                </a:lnTo>
                <a:lnTo>
                  <a:pt x="1129282" y="38793"/>
                </a:lnTo>
                <a:lnTo>
                  <a:pt x="1129282" y="127650"/>
                </a:lnTo>
                <a:lnTo>
                  <a:pt x="1123718" y="130094"/>
                </a:lnTo>
                <a:close/>
              </a:path>
              <a:path w="1423035" h="131444">
                <a:moveTo>
                  <a:pt x="1124567" y="19332"/>
                </a:moveTo>
                <a:lnTo>
                  <a:pt x="1116317" y="19332"/>
                </a:lnTo>
                <a:lnTo>
                  <a:pt x="1113521" y="18665"/>
                </a:lnTo>
                <a:lnTo>
                  <a:pt x="1110488" y="15995"/>
                </a:lnTo>
                <a:lnTo>
                  <a:pt x="1109728" y="13468"/>
                </a:lnTo>
                <a:lnTo>
                  <a:pt x="1109767" y="5856"/>
                </a:lnTo>
                <a:lnTo>
                  <a:pt x="1110510" y="3412"/>
                </a:lnTo>
                <a:lnTo>
                  <a:pt x="1113609" y="682"/>
                </a:lnTo>
                <a:lnTo>
                  <a:pt x="1116457" y="0"/>
                </a:lnTo>
                <a:lnTo>
                  <a:pt x="1124707" y="0"/>
                </a:lnTo>
                <a:lnTo>
                  <a:pt x="1127504" y="667"/>
                </a:lnTo>
                <a:lnTo>
                  <a:pt x="1130536" y="3329"/>
                </a:lnTo>
                <a:lnTo>
                  <a:pt x="1131289" y="5856"/>
                </a:lnTo>
                <a:lnTo>
                  <a:pt x="1131251" y="13468"/>
                </a:lnTo>
                <a:lnTo>
                  <a:pt x="1130514" y="15913"/>
                </a:lnTo>
                <a:lnTo>
                  <a:pt x="1127415" y="18650"/>
                </a:lnTo>
                <a:lnTo>
                  <a:pt x="1124567" y="19332"/>
                </a:lnTo>
                <a:close/>
              </a:path>
              <a:path w="1423035" h="131444">
                <a:moveTo>
                  <a:pt x="1202533" y="131429"/>
                </a:moveTo>
                <a:lnTo>
                  <a:pt x="1192387" y="131429"/>
                </a:lnTo>
                <a:lnTo>
                  <a:pt x="1186329" y="130387"/>
                </a:lnTo>
                <a:lnTo>
                  <a:pt x="1157772" y="98598"/>
                </a:lnTo>
                <a:lnTo>
                  <a:pt x="1156842" y="91879"/>
                </a:lnTo>
                <a:lnTo>
                  <a:pt x="1156875" y="75393"/>
                </a:lnTo>
                <a:lnTo>
                  <a:pt x="1178345" y="39752"/>
                </a:lnTo>
                <a:lnTo>
                  <a:pt x="1194955" y="34953"/>
                </a:lnTo>
                <a:lnTo>
                  <a:pt x="1204260" y="34953"/>
                </a:lnTo>
                <a:lnTo>
                  <a:pt x="1231299" y="48526"/>
                </a:lnTo>
                <a:lnTo>
                  <a:pt x="1192630" y="48526"/>
                </a:lnTo>
                <a:lnTo>
                  <a:pt x="1186203" y="51504"/>
                </a:lnTo>
                <a:lnTo>
                  <a:pt x="1175017" y="83382"/>
                </a:lnTo>
                <a:lnTo>
                  <a:pt x="1175017" y="89052"/>
                </a:lnTo>
                <a:lnTo>
                  <a:pt x="1197213" y="117466"/>
                </a:lnTo>
                <a:lnTo>
                  <a:pt x="1231698" y="117466"/>
                </a:lnTo>
                <a:lnTo>
                  <a:pt x="1231576" y="118133"/>
                </a:lnTo>
                <a:lnTo>
                  <a:pt x="1205735" y="131137"/>
                </a:lnTo>
                <a:lnTo>
                  <a:pt x="1202533" y="131429"/>
                </a:lnTo>
                <a:close/>
              </a:path>
              <a:path w="1423035" h="131444">
                <a:moveTo>
                  <a:pt x="1229097" y="58875"/>
                </a:moveTo>
                <a:lnTo>
                  <a:pt x="1227120" y="58875"/>
                </a:lnTo>
                <a:lnTo>
                  <a:pt x="1225909" y="58343"/>
                </a:lnTo>
                <a:lnTo>
                  <a:pt x="1223157" y="56191"/>
                </a:lnTo>
                <a:lnTo>
                  <a:pt x="1221416" y="55006"/>
                </a:lnTo>
                <a:lnTo>
                  <a:pt x="1217187" y="52396"/>
                </a:lnTo>
                <a:lnTo>
                  <a:pt x="1214634" y="51211"/>
                </a:lnTo>
                <a:lnTo>
                  <a:pt x="1208643" y="49066"/>
                </a:lnTo>
                <a:lnTo>
                  <a:pt x="1205101" y="48526"/>
                </a:lnTo>
                <a:lnTo>
                  <a:pt x="1231299" y="48526"/>
                </a:lnTo>
                <a:lnTo>
                  <a:pt x="1231421" y="49891"/>
                </a:lnTo>
                <a:lnTo>
                  <a:pt x="1231458" y="54578"/>
                </a:lnTo>
                <a:lnTo>
                  <a:pt x="1231141" y="56355"/>
                </a:lnTo>
                <a:lnTo>
                  <a:pt x="1229872" y="58373"/>
                </a:lnTo>
                <a:lnTo>
                  <a:pt x="1229097" y="58875"/>
                </a:lnTo>
                <a:close/>
              </a:path>
              <a:path w="1423035" h="131444">
                <a:moveTo>
                  <a:pt x="1231698" y="117466"/>
                </a:moveTo>
                <a:lnTo>
                  <a:pt x="1205455" y="117466"/>
                </a:lnTo>
                <a:lnTo>
                  <a:pt x="1208982" y="116881"/>
                </a:lnTo>
                <a:lnTo>
                  <a:pt x="1215040" y="114534"/>
                </a:lnTo>
                <a:lnTo>
                  <a:pt x="1217660" y="113251"/>
                </a:lnTo>
                <a:lnTo>
                  <a:pt x="1222102" y="110447"/>
                </a:lnTo>
                <a:lnTo>
                  <a:pt x="1223969" y="109179"/>
                </a:lnTo>
                <a:lnTo>
                  <a:pt x="1227001" y="106900"/>
                </a:lnTo>
                <a:lnTo>
                  <a:pt x="1228182" y="106330"/>
                </a:lnTo>
                <a:lnTo>
                  <a:pt x="1229518" y="106330"/>
                </a:lnTo>
                <a:lnTo>
                  <a:pt x="1229938" y="106465"/>
                </a:lnTo>
                <a:lnTo>
                  <a:pt x="1231827" y="111332"/>
                </a:lnTo>
                <a:lnTo>
                  <a:pt x="1231764" y="116761"/>
                </a:lnTo>
                <a:lnTo>
                  <a:pt x="1231698" y="117466"/>
                </a:lnTo>
                <a:close/>
              </a:path>
              <a:path w="1423035" h="131444">
                <a:moveTo>
                  <a:pt x="1305152" y="131429"/>
                </a:moveTo>
                <a:lnTo>
                  <a:pt x="1292822" y="131429"/>
                </a:lnTo>
                <a:lnTo>
                  <a:pt x="1285967" y="130417"/>
                </a:lnTo>
                <a:lnTo>
                  <a:pt x="1254104" y="98486"/>
                </a:lnTo>
                <a:lnTo>
                  <a:pt x="1253086" y="91519"/>
                </a:lnTo>
                <a:lnTo>
                  <a:pt x="1253086" y="76026"/>
                </a:lnTo>
                <a:lnTo>
                  <a:pt x="1274183" y="40472"/>
                </a:lnTo>
                <a:lnTo>
                  <a:pt x="1291767" y="34855"/>
                </a:lnTo>
                <a:lnTo>
                  <a:pt x="1306207" y="34855"/>
                </a:lnTo>
                <a:lnTo>
                  <a:pt x="1312568" y="35965"/>
                </a:lnTo>
                <a:lnTo>
                  <a:pt x="1323068" y="40390"/>
                </a:lnTo>
                <a:lnTo>
                  <a:pt x="1327385" y="43367"/>
                </a:lnTo>
                <a:lnTo>
                  <a:pt x="1331076" y="47454"/>
                </a:lnTo>
                <a:lnTo>
                  <a:pt x="1293523" y="47454"/>
                </a:lnTo>
                <a:lnTo>
                  <a:pt x="1289730" y="48204"/>
                </a:lnTo>
                <a:lnTo>
                  <a:pt x="1271157" y="74601"/>
                </a:lnTo>
                <a:lnTo>
                  <a:pt x="1340593" y="74601"/>
                </a:lnTo>
                <a:lnTo>
                  <a:pt x="1340593" y="81920"/>
                </a:lnTo>
                <a:lnTo>
                  <a:pt x="1339899" y="83727"/>
                </a:lnTo>
                <a:lnTo>
                  <a:pt x="1337140" y="85872"/>
                </a:lnTo>
                <a:lnTo>
                  <a:pt x="1335568" y="86412"/>
                </a:lnTo>
                <a:lnTo>
                  <a:pt x="1271157" y="86412"/>
                </a:lnTo>
                <a:lnTo>
                  <a:pt x="1271184" y="91519"/>
                </a:lnTo>
                <a:lnTo>
                  <a:pt x="1296541" y="118343"/>
                </a:lnTo>
                <a:lnTo>
                  <a:pt x="1336535" y="118343"/>
                </a:lnTo>
                <a:lnTo>
                  <a:pt x="1336542" y="119528"/>
                </a:lnTo>
                <a:lnTo>
                  <a:pt x="1309395" y="131114"/>
                </a:lnTo>
                <a:lnTo>
                  <a:pt x="1305152" y="131429"/>
                </a:lnTo>
                <a:close/>
              </a:path>
              <a:path w="1423035" h="131444">
                <a:moveTo>
                  <a:pt x="1340593" y="74601"/>
                </a:moveTo>
                <a:lnTo>
                  <a:pt x="1323046" y="74601"/>
                </a:lnTo>
                <a:lnTo>
                  <a:pt x="1323260" y="66134"/>
                </a:lnTo>
                <a:lnTo>
                  <a:pt x="1321223" y="59498"/>
                </a:lnTo>
                <a:lnTo>
                  <a:pt x="1312649" y="49861"/>
                </a:lnTo>
                <a:lnTo>
                  <a:pt x="1306281" y="47454"/>
                </a:lnTo>
                <a:lnTo>
                  <a:pt x="1331076" y="47454"/>
                </a:lnTo>
                <a:lnTo>
                  <a:pt x="1334144" y="50851"/>
                </a:lnTo>
                <a:lnTo>
                  <a:pt x="1336631" y="55246"/>
                </a:lnTo>
                <a:lnTo>
                  <a:pt x="1339804" y="65339"/>
                </a:lnTo>
                <a:lnTo>
                  <a:pt x="1340593" y="70724"/>
                </a:lnTo>
                <a:lnTo>
                  <a:pt x="1340593" y="74601"/>
                </a:lnTo>
                <a:close/>
              </a:path>
              <a:path w="1423035" h="131444">
                <a:moveTo>
                  <a:pt x="1336535" y="118343"/>
                </a:moveTo>
                <a:lnTo>
                  <a:pt x="1306805" y="118343"/>
                </a:lnTo>
                <a:lnTo>
                  <a:pt x="1310841" y="117998"/>
                </a:lnTo>
                <a:lnTo>
                  <a:pt x="1317918" y="116634"/>
                </a:lnTo>
                <a:lnTo>
                  <a:pt x="1320980" y="115869"/>
                </a:lnTo>
                <a:lnTo>
                  <a:pt x="1326194" y="114159"/>
                </a:lnTo>
                <a:lnTo>
                  <a:pt x="1328278" y="113409"/>
                </a:lnTo>
                <a:lnTo>
                  <a:pt x="1331606" y="112044"/>
                </a:lnTo>
                <a:lnTo>
                  <a:pt x="1332860" y="111699"/>
                </a:lnTo>
                <a:lnTo>
                  <a:pt x="1334203" y="111699"/>
                </a:lnTo>
                <a:lnTo>
                  <a:pt x="1334646" y="111819"/>
                </a:lnTo>
                <a:lnTo>
                  <a:pt x="1336477" y="115449"/>
                </a:lnTo>
                <a:lnTo>
                  <a:pt x="1336535" y="118343"/>
                </a:lnTo>
                <a:close/>
              </a:path>
              <a:path w="1423035" h="131444">
                <a:moveTo>
                  <a:pt x="1418054" y="118538"/>
                </a:moveTo>
                <a:lnTo>
                  <a:pt x="1388409" y="118538"/>
                </a:lnTo>
                <a:lnTo>
                  <a:pt x="1391087" y="118246"/>
                </a:lnTo>
                <a:lnTo>
                  <a:pt x="1395884" y="117076"/>
                </a:lnTo>
                <a:lnTo>
                  <a:pt x="1405218" y="106885"/>
                </a:lnTo>
                <a:lnTo>
                  <a:pt x="1405218" y="102003"/>
                </a:lnTo>
                <a:lnTo>
                  <a:pt x="1378388" y="85992"/>
                </a:lnTo>
                <a:lnTo>
                  <a:pt x="1375466" y="84732"/>
                </a:lnTo>
                <a:lnTo>
                  <a:pt x="1357447" y="64830"/>
                </a:lnTo>
                <a:lnTo>
                  <a:pt x="1357447" y="57473"/>
                </a:lnTo>
                <a:lnTo>
                  <a:pt x="1386335" y="34855"/>
                </a:lnTo>
                <a:lnTo>
                  <a:pt x="1394644" y="34855"/>
                </a:lnTo>
                <a:lnTo>
                  <a:pt x="1417526" y="45827"/>
                </a:lnTo>
                <a:lnTo>
                  <a:pt x="1417526" y="47357"/>
                </a:lnTo>
                <a:lnTo>
                  <a:pt x="1388940" y="47357"/>
                </a:lnTo>
                <a:lnTo>
                  <a:pt x="1386335" y="47664"/>
                </a:lnTo>
                <a:lnTo>
                  <a:pt x="1374145" y="58223"/>
                </a:lnTo>
                <a:lnTo>
                  <a:pt x="1374145" y="62587"/>
                </a:lnTo>
                <a:lnTo>
                  <a:pt x="1401285" y="78830"/>
                </a:lnTo>
                <a:lnTo>
                  <a:pt x="1404244" y="80068"/>
                </a:lnTo>
                <a:lnTo>
                  <a:pt x="1422440" y="99431"/>
                </a:lnTo>
                <a:lnTo>
                  <a:pt x="1422440" y="107702"/>
                </a:lnTo>
                <a:lnTo>
                  <a:pt x="1421548" y="111699"/>
                </a:lnTo>
                <a:lnTo>
                  <a:pt x="1418054" y="118538"/>
                </a:lnTo>
                <a:close/>
              </a:path>
              <a:path w="1423035" h="131444">
                <a:moveTo>
                  <a:pt x="1415253" y="54091"/>
                </a:moveTo>
                <a:lnTo>
                  <a:pt x="1414198" y="54091"/>
                </a:lnTo>
                <a:lnTo>
                  <a:pt x="1413283" y="53731"/>
                </a:lnTo>
                <a:lnTo>
                  <a:pt x="1410885" y="52298"/>
                </a:lnTo>
                <a:lnTo>
                  <a:pt x="1409335" y="51534"/>
                </a:lnTo>
                <a:lnTo>
                  <a:pt x="1405535" y="49906"/>
                </a:lnTo>
                <a:lnTo>
                  <a:pt x="1403299" y="49141"/>
                </a:lnTo>
                <a:lnTo>
                  <a:pt x="1398156" y="47709"/>
                </a:lnTo>
                <a:lnTo>
                  <a:pt x="1395212" y="47357"/>
                </a:lnTo>
                <a:lnTo>
                  <a:pt x="1417526" y="47357"/>
                </a:lnTo>
                <a:lnTo>
                  <a:pt x="1415644" y="53978"/>
                </a:lnTo>
                <a:lnTo>
                  <a:pt x="1415253" y="54091"/>
                </a:lnTo>
                <a:close/>
              </a:path>
              <a:path w="1423035" h="131444">
                <a:moveTo>
                  <a:pt x="1390630" y="131429"/>
                </a:moveTo>
                <a:lnTo>
                  <a:pt x="1381753" y="131429"/>
                </a:lnTo>
                <a:lnTo>
                  <a:pt x="1378528" y="131182"/>
                </a:lnTo>
                <a:lnTo>
                  <a:pt x="1355122" y="118801"/>
                </a:lnTo>
                <a:lnTo>
                  <a:pt x="1355189" y="114504"/>
                </a:lnTo>
                <a:lnTo>
                  <a:pt x="1357587" y="110139"/>
                </a:lnTo>
                <a:lnTo>
                  <a:pt x="1358856" y="110139"/>
                </a:lnTo>
                <a:lnTo>
                  <a:pt x="1360000" y="110582"/>
                </a:lnTo>
                <a:lnTo>
                  <a:pt x="1363032" y="112337"/>
                </a:lnTo>
                <a:lnTo>
                  <a:pt x="1364899" y="113296"/>
                </a:lnTo>
                <a:lnTo>
                  <a:pt x="1369334" y="115381"/>
                </a:lnTo>
                <a:lnTo>
                  <a:pt x="1371961" y="116341"/>
                </a:lnTo>
                <a:lnTo>
                  <a:pt x="1378019" y="118096"/>
                </a:lnTo>
                <a:lnTo>
                  <a:pt x="1381509" y="118538"/>
                </a:lnTo>
                <a:lnTo>
                  <a:pt x="1418054" y="118538"/>
                </a:lnTo>
                <a:lnTo>
                  <a:pt x="1417954" y="118733"/>
                </a:lnTo>
                <a:lnTo>
                  <a:pt x="1415401" y="121695"/>
                </a:lnTo>
                <a:lnTo>
                  <a:pt x="1408775" y="126510"/>
                </a:lnTo>
                <a:lnTo>
                  <a:pt x="1404827" y="128332"/>
                </a:lnTo>
                <a:lnTo>
                  <a:pt x="1395670" y="130807"/>
                </a:lnTo>
                <a:lnTo>
                  <a:pt x="1390630" y="1314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70825" y="2198696"/>
            <a:ext cx="3808095" cy="2640330"/>
          </a:xfrm>
          <a:custGeom>
            <a:avLst/>
            <a:gdLst/>
            <a:ahLst/>
            <a:cxnLst/>
            <a:rect l="l" t="t" r="r" b="b"/>
            <a:pathLst>
              <a:path w="3808095" h="2640329">
                <a:moveTo>
                  <a:pt x="0" y="2639936"/>
                </a:moveTo>
                <a:lnTo>
                  <a:pt x="3807545" y="2639936"/>
                </a:lnTo>
                <a:lnTo>
                  <a:pt x="3807545" y="0"/>
                </a:lnTo>
                <a:lnTo>
                  <a:pt x="0" y="0"/>
                </a:lnTo>
                <a:lnTo>
                  <a:pt x="0" y="2639936"/>
                </a:lnTo>
                <a:close/>
              </a:path>
            </a:pathLst>
          </a:custGeom>
          <a:ln w="121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25015" y="2378675"/>
            <a:ext cx="1550035" cy="360045"/>
          </a:xfrm>
          <a:custGeom>
            <a:avLst/>
            <a:gdLst/>
            <a:ahLst/>
            <a:cxnLst/>
            <a:rect l="l" t="t" r="r" b="b"/>
            <a:pathLst>
              <a:path w="1550034" h="360044">
                <a:moveTo>
                  <a:pt x="0" y="0"/>
                </a:moveTo>
                <a:lnTo>
                  <a:pt x="1549936" y="0"/>
                </a:lnTo>
                <a:lnTo>
                  <a:pt x="1549936" y="359958"/>
                </a:lnTo>
                <a:lnTo>
                  <a:pt x="0" y="359958"/>
                </a:ln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25015" y="2378675"/>
            <a:ext cx="1550035" cy="360045"/>
          </a:xfrm>
          <a:custGeom>
            <a:avLst/>
            <a:gdLst/>
            <a:ahLst/>
            <a:cxnLst/>
            <a:rect l="l" t="t" r="r" b="b"/>
            <a:pathLst>
              <a:path w="1550034" h="360044">
                <a:moveTo>
                  <a:pt x="0" y="359958"/>
                </a:moveTo>
                <a:lnTo>
                  <a:pt x="1549936" y="359958"/>
                </a:lnTo>
                <a:lnTo>
                  <a:pt x="1549936" y="0"/>
                </a:lnTo>
                <a:lnTo>
                  <a:pt x="0" y="0"/>
                </a:lnTo>
                <a:lnTo>
                  <a:pt x="0" y="359958"/>
                </a:lnTo>
                <a:close/>
              </a:path>
            </a:pathLst>
          </a:custGeom>
          <a:ln w="122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02228" y="2489020"/>
            <a:ext cx="1332230" cy="165735"/>
          </a:xfrm>
          <a:custGeom>
            <a:avLst/>
            <a:gdLst/>
            <a:ahLst/>
            <a:cxnLst/>
            <a:rect l="l" t="t" r="r" b="b"/>
            <a:pathLst>
              <a:path w="1332229" h="165735">
                <a:moveTo>
                  <a:pt x="67856" y="129577"/>
                </a:moveTo>
                <a:lnTo>
                  <a:pt x="5143" y="129577"/>
                </a:lnTo>
                <a:lnTo>
                  <a:pt x="3615" y="129067"/>
                </a:lnTo>
                <a:lnTo>
                  <a:pt x="723" y="127050"/>
                </a:lnTo>
                <a:lnTo>
                  <a:pt x="0" y="125280"/>
                </a:lnTo>
                <a:lnTo>
                  <a:pt x="0" y="5241"/>
                </a:lnTo>
                <a:lnTo>
                  <a:pt x="7401" y="2632"/>
                </a:lnTo>
                <a:lnTo>
                  <a:pt x="10854" y="2632"/>
                </a:lnTo>
                <a:lnTo>
                  <a:pt x="18181" y="115021"/>
                </a:lnTo>
                <a:lnTo>
                  <a:pt x="67856" y="115021"/>
                </a:lnTo>
                <a:lnTo>
                  <a:pt x="70919" y="120946"/>
                </a:lnTo>
                <a:lnTo>
                  <a:pt x="70919" y="123555"/>
                </a:lnTo>
                <a:lnTo>
                  <a:pt x="68402" y="129427"/>
                </a:lnTo>
                <a:lnTo>
                  <a:pt x="67856" y="129577"/>
                </a:lnTo>
                <a:close/>
              </a:path>
              <a:path w="1332229" h="165735">
                <a:moveTo>
                  <a:pt x="134415" y="131429"/>
                </a:moveTo>
                <a:lnTo>
                  <a:pt x="118565" y="131429"/>
                </a:lnTo>
                <a:lnTo>
                  <a:pt x="111746" y="130357"/>
                </a:lnTo>
                <a:lnTo>
                  <a:pt x="80836" y="98036"/>
                </a:lnTo>
                <a:lnTo>
                  <a:pt x="79884" y="91391"/>
                </a:lnTo>
                <a:lnTo>
                  <a:pt x="79884" y="76813"/>
                </a:lnTo>
                <a:lnTo>
                  <a:pt x="101091" y="40877"/>
                </a:lnTo>
                <a:lnTo>
                  <a:pt x="120291" y="34855"/>
                </a:lnTo>
                <a:lnTo>
                  <a:pt x="136215" y="34855"/>
                </a:lnTo>
                <a:lnTo>
                  <a:pt x="143033" y="35935"/>
                </a:lnTo>
                <a:lnTo>
                  <a:pt x="154655" y="40225"/>
                </a:lnTo>
                <a:lnTo>
                  <a:pt x="159503" y="43352"/>
                </a:lnTo>
                <a:lnTo>
                  <a:pt x="164206" y="48331"/>
                </a:lnTo>
                <a:lnTo>
                  <a:pt x="122520" y="48331"/>
                </a:lnTo>
                <a:lnTo>
                  <a:pt x="118055" y="49179"/>
                </a:lnTo>
                <a:lnTo>
                  <a:pt x="97955" y="77886"/>
                </a:lnTo>
                <a:lnTo>
                  <a:pt x="98024" y="88369"/>
                </a:lnTo>
                <a:lnTo>
                  <a:pt x="121664" y="117856"/>
                </a:lnTo>
                <a:lnTo>
                  <a:pt x="162523" y="117856"/>
                </a:lnTo>
                <a:lnTo>
                  <a:pt x="158743" y="121928"/>
                </a:lnTo>
                <a:lnTo>
                  <a:pt x="153674" y="125325"/>
                </a:lnTo>
                <a:lnTo>
                  <a:pt x="141484" y="130207"/>
                </a:lnTo>
                <a:lnTo>
                  <a:pt x="134415" y="131429"/>
                </a:lnTo>
                <a:close/>
              </a:path>
              <a:path w="1332229" h="165735">
                <a:moveTo>
                  <a:pt x="162523" y="117856"/>
                </a:moveTo>
                <a:lnTo>
                  <a:pt x="132400" y="117856"/>
                </a:lnTo>
                <a:lnTo>
                  <a:pt x="136842" y="117008"/>
                </a:lnTo>
                <a:lnTo>
                  <a:pt x="144383" y="113626"/>
                </a:lnTo>
                <a:lnTo>
                  <a:pt x="156858" y="77886"/>
                </a:lnTo>
                <a:lnTo>
                  <a:pt x="156448" y="74046"/>
                </a:lnTo>
                <a:lnTo>
                  <a:pt x="133322" y="48331"/>
                </a:lnTo>
                <a:lnTo>
                  <a:pt x="164206" y="48331"/>
                </a:lnTo>
                <a:lnTo>
                  <a:pt x="167251" y="51556"/>
                </a:lnTo>
                <a:lnTo>
                  <a:pt x="170158" y="56535"/>
                </a:lnTo>
                <a:lnTo>
                  <a:pt x="174032" y="68249"/>
                </a:lnTo>
                <a:lnTo>
                  <a:pt x="174999" y="74863"/>
                </a:lnTo>
                <a:lnTo>
                  <a:pt x="174999" y="89374"/>
                </a:lnTo>
                <a:lnTo>
                  <a:pt x="173980" y="95966"/>
                </a:lnTo>
                <a:lnTo>
                  <a:pt x="169893" y="108010"/>
                </a:lnTo>
                <a:lnTo>
                  <a:pt x="166824" y="113221"/>
                </a:lnTo>
                <a:lnTo>
                  <a:pt x="162523" y="117856"/>
                </a:lnTo>
                <a:close/>
              </a:path>
              <a:path w="1332229" h="165735">
                <a:moveTo>
                  <a:pt x="207141" y="57023"/>
                </a:moveTo>
                <a:lnTo>
                  <a:pt x="205732" y="57023"/>
                </a:lnTo>
                <a:lnTo>
                  <a:pt x="205238" y="56895"/>
                </a:lnTo>
                <a:lnTo>
                  <a:pt x="202876" y="52643"/>
                </a:lnTo>
                <a:lnTo>
                  <a:pt x="202877" y="48414"/>
                </a:lnTo>
                <a:lnTo>
                  <a:pt x="235078" y="34855"/>
                </a:lnTo>
                <a:lnTo>
                  <a:pt x="245578" y="34855"/>
                </a:lnTo>
                <a:lnTo>
                  <a:pt x="271937" y="47941"/>
                </a:lnTo>
                <a:lnTo>
                  <a:pt x="232857" y="47941"/>
                </a:lnTo>
                <a:lnTo>
                  <a:pt x="228998" y="48414"/>
                </a:lnTo>
                <a:lnTo>
                  <a:pt x="208425" y="56550"/>
                </a:lnTo>
                <a:lnTo>
                  <a:pt x="207141" y="57023"/>
                </a:lnTo>
                <a:close/>
              </a:path>
              <a:path w="1332229" h="165735">
                <a:moveTo>
                  <a:pt x="236842" y="131429"/>
                </a:moveTo>
                <a:lnTo>
                  <a:pt x="226128" y="131429"/>
                </a:lnTo>
                <a:lnTo>
                  <a:pt x="221604" y="130829"/>
                </a:lnTo>
                <a:lnTo>
                  <a:pt x="198154" y="108902"/>
                </a:lnTo>
                <a:lnTo>
                  <a:pt x="198154" y="99730"/>
                </a:lnTo>
                <a:lnTo>
                  <a:pt x="231765" y="76078"/>
                </a:lnTo>
                <a:lnTo>
                  <a:pt x="238428" y="75478"/>
                </a:lnTo>
                <a:lnTo>
                  <a:pt x="258927" y="75478"/>
                </a:lnTo>
                <a:lnTo>
                  <a:pt x="258927" y="65257"/>
                </a:lnTo>
                <a:lnTo>
                  <a:pt x="241173" y="47941"/>
                </a:lnTo>
                <a:lnTo>
                  <a:pt x="271937" y="47941"/>
                </a:lnTo>
                <a:lnTo>
                  <a:pt x="272917" y="49501"/>
                </a:lnTo>
                <a:lnTo>
                  <a:pt x="275589" y="57705"/>
                </a:lnTo>
                <a:lnTo>
                  <a:pt x="276229" y="62265"/>
                </a:lnTo>
                <a:lnTo>
                  <a:pt x="276260" y="87102"/>
                </a:lnTo>
                <a:lnTo>
                  <a:pt x="239233" y="87102"/>
                </a:lnTo>
                <a:lnTo>
                  <a:pt x="235078" y="87469"/>
                </a:lnTo>
                <a:lnTo>
                  <a:pt x="216018" y="101223"/>
                </a:lnTo>
                <a:lnTo>
                  <a:pt x="216018" y="108452"/>
                </a:lnTo>
                <a:lnTo>
                  <a:pt x="217583" y="112082"/>
                </a:lnTo>
                <a:lnTo>
                  <a:pt x="223855" y="117481"/>
                </a:lnTo>
                <a:lnTo>
                  <a:pt x="228245" y="118831"/>
                </a:lnTo>
                <a:lnTo>
                  <a:pt x="260856" y="118831"/>
                </a:lnTo>
                <a:lnTo>
                  <a:pt x="257097" y="122543"/>
                </a:lnTo>
                <a:lnTo>
                  <a:pt x="252463" y="125730"/>
                </a:lnTo>
                <a:lnTo>
                  <a:pt x="242251" y="130289"/>
                </a:lnTo>
                <a:lnTo>
                  <a:pt x="236842" y="131429"/>
                </a:lnTo>
                <a:close/>
              </a:path>
              <a:path w="1332229" h="165735">
                <a:moveTo>
                  <a:pt x="260856" y="118831"/>
                </a:moveTo>
                <a:lnTo>
                  <a:pt x="238458" y="118831"/>
                </a:lnTo>
                <a:lnTo>
                  <a:pt x="242708" y="117758"/>
                </a:lnTo>
                <a:lnTo>
                  <a:pt x="250522" y="113461"/>
                </a:lnTo>
                <a:lnTo>
                  <a:pt x="254632" y="110177"/>
                </a:lnTo>
                <a:lnTo>
                  <a:pt x="258927" y="105745"/>
                </a:lnTo>
                <a:lnTo>
                  <a:pt x="258927" y="87102"/>
                </a:lnTo>
                <a:lnTo>
                  <a:pt x="276260" y="87102"/>
                </a:lnTo>
                <a:lnTo>
                  <a:pt x="276260" y="118441"/>
                </a:lnTo>
                <a:lnTo>
                  <a:pt x="261251" y="118441"/>
                </a:lnTo>
                <a:lnTo>
                  <a:pt x="260856" y="118831"/>
                </a:lnTo>
                <a:close/>
              </a:path>
              <a:path w="1332229" h="165735">
                <a:moveTo>
                  <a:pt x="270660" y="130162"/>
                </a:moveTo>
                <a:lnTo>
                  <a:pt x="266926" y="130162"/>
                </a:lnTo>
                <a:lnTo>
                  <a:pt x="265465" y="130064"/>
                </a:lnTo>
                <a:lnTo>
                  <a:pt x="263281" y="129675"/>
                </a:lnTo>
                <a:lnTo>
                  <a:pt x="262484" y="129382"/>
                </a:lnTo>
                <a:lnTo>
                  <a:pt x="261502" y="128595"/>
                </a:lnTo>
                <a:lnTo>
                  <a:pt x="261251" y="128010"/>
                </a:lnTo>
                <a:lnTo>
                  <a:pt x="261251" y="118441"/>
                </a:lnTo>
                <a:lnTo>
                  <a:pt x="276260" y="118441"/>
                </a:lnTo>
                <a:lnTo>
                  <a:pt x="276260" y="128010"/>
                </a:lnTo>
                <a:lnTo>
                  <a:pt x="270660" y="130162"/>
                </a:lnTo>
                <a:close/>
              </a:path>
              <a:path w="1332229" h="165735">
                <a:moveTo>
                  <a:pt x="342504" y="50874"/>
                </a:moveTo>
                <a:lnTo>
                  <a:pt x="323655" y="50874"/>
                </a:lnTo>
                <a:lnTo>
                  <a:pt x="329012" y="45339"/>
                </a:lnTo>
                <a:lnTo>
                  <a:pt x="334347" y="41290"/>
                </a:lnTo>
                <a:lnTo>
                  <a:pt x="344988" y="36145"/>
                </a:lnTo>
                <a:lnTo>
                  <a:pt x="350360" y="34855"/>
                </a:lnTo>
                <a:lnTo>
                  <a:pt x="362129" y="34855"/>
                </a:lnTo>
                <a:lnTo>
                  <a:pt x="367464" y="35853"/>
                </a:lnTo>
                <a:lnTo>
                  <a:pt x="376134" y="39820"/>
                </a:lnTo>
                <a:lnTo>
                  <a:pt x="379639" y="42475"/>
                </a:lnTo>
                <a:lnTo>
                  <a:pt x="384753" y="48819"/>
                </a:lnTo>
                <a:lnTo>
                  <a:pt x="347821" y="48819"/>
                </a:lnTo>
                <a:lnTo>
                  <a:pt x="343453" y="50251"/>
                </a:lnTo>
                <a:lnTo>
                  <a:pt x="342504" y="50874"/>
                </a:lnTo>
                <a:close/>
              </a:path>
              <a:path w="1332229" h="165735">
                <a:moveTo>
                  <a:pt x="319781" y="130094"/>
                </a:moveTo>
                <a:lnTo>
                  <a:pt x="313472" y="130094"/>
                </a:lnTo>
                <a:lnTo>
                  <a:pt x="311222" y="129832"/>
                </a:lnTo>
                <a:lnTo>
                  <a:pt x="307908" y="127650"/>
                </a:lnTo>
                <a:lnTo>
                  <a:pt x="307908" y="38733"/>
                </a:lnTo>
                <a:lnTo>
                  <a:pt x="312911" y="36273"/>
                </a:lnTo>
                <a:lnTo>
                  <a:pt x="318674" y="36273"/>
                </a:lnTo>
                <a:lnTo>
                  <a:pt x="323655" y="38733"/>
                </a:lnTo>
                <a:lnTo>
                  <a:pt x="323655" y="50874"/>
                </a:lnTo>
                <a:lnTo>
                  <a:pt x="342504" y="50874"/>
                </a:lnTo>
                <a:lnTo>
                  <a:pt x="334716" y="55981"/>
                </a:lnTo>
                <a:lnTo>
                  <a:pt x="330141" y="60180"/>
                </a:lnTo>
                <a:lnTo>
                  <a:pt x="325345" y="65714"/>
                </a:lnTo>
                <a:lnTo>
                  <a:pt x="325345" y="127650"/>
                </a:lnTo>
                <a:lnTo>
                  <a:pt x="325205" y="128092"/>
                </a:lnTo>
                <a:lnTo>
                  <a:pt x="324644" y="128812"/>
                </a:lnTo>
                <a:lnTo>
                  <a:pt x="324186" y="129120"/>
                </a:lnTo>
                <a:lnTo>
                  <a:pt x="322917" y="129637"/>
                </a:lnTo>
                <a:lnTo>
                  <a:pt x="322039" y="129832"/>
                </a:lnTo>
                <a:lnTo>
                  <a:pt x="319781" y="130094"/>
                </a:lnTo>
                <a:close/>
              </a:path>
              <a:path w="1332229" h="165735">
                <a:moveTo>
                  <a:pt x="384251" y="130094"/>
                </a:moveTo>
                <a:lnTo>
                  <a:pt x="377942" y="130094"/>
                </a:lnTo>
                <a:lnTo>
                  <a:pt x="375692" y="129832"/>
                </a:lnTo>
                <a:lnTo>
                  <a:pt x="372378" y="127650"/>
                </a:lnTo>
                <a:lnTo>
                  <a:pt x="372378" y="70664"/>
                </a:lnTo>
                <a:lnTo>
                  <a:pt x="371958" y="66622"/>
                </a:lnTo>
                <a:lnTo>
                  <a:pt x="355577" y="48819"/>
                </a:lnTo>
                <a:lnTo>
                  <a:pt x="384753" y="48819"/>
                </a:lnTo>
                <a:lnTo>
                  <a:pt x="389815" y="127650"/>
                </a:lnTo>
                <a:lnTo>
                  <a:pt x="389675" y="128092"/>
                </a:lnTo>
                <a:lnTo>
                  <a:pt x="389114" y="128812"/>
                </a:lnTo>
                <a:lnTo>
                  <a:pt x="388656" y="129120"/>
                </a:lnTo>
                <a:lnTo>
                  <a:pt x="387387" y="129637"/>
                </a:lnTo>
                <a:lnTo>
                  <a:pt x="386509" y="129832"/>
                </a:lnTo>
                <a:lnTo>
                  <a:pt x="384251" y="130094"/>
                </a:lnTo>
                <a:close/>
              </a:path>
              <a:path w="1332229" h="165735">
                <a:moveTo>
                  <a:pt x="431454" y="130162"/>
                </a:moveTo>
                <a:lnTo>
                  <a:pt x="427927" y="130162"/>
                </a:lnTo>
                <a:lnTo>
                  <a:pt x="426466" y="130079"/>
                </a:lnTo>
                <a:lnTo>
                  <a:pt x="420600" y="127552"/>
                </a:lnTo>
                <a:lnTo>
                  <a:pt x="420600" y="7844"/>
                </a:lnTo>
                <a:lnTo>
                  <a:pt x="421345" y="5984"/>
                </a:lnTo>
                <a:lnTo>
                  <a:pt x="424304" y="3772"/>
                </a:lnTo>
                <a:lnTo>
                  <a:pt x="425957" y="3224"/>
                </a:lnTo>
                <a:lnTo>
                  <a:pt x="460026" y="3224"/>
                </a:lnTo>
                <a:lnTo>
                  <a:pt x="496539" y="17090"/>
                </a:lnTo>
                <a:lnTo>
                  <a:pt x="438782" y="17090"/>
                </a:lnTo>
                <a:lnTo>
                  <a:pt x="438782" y="67762"/>
                </a:lnTo>
                <a:lnTo>
                  <a:pt x="494542" y="67762"/>
                </a:lnTo>
                <a:lnTo>
                  <a:pt x="487379" y="73881"/>
                </a:lnTo>
                <a:lnTo>
                  <a:pt x="482236" y="76648"/>
                </a:lnTo>
                <a:lnTo>
                  <a:pt x="470046" y="80555"/>
                </a:lnTo>
                <a:lnTo>
                  <a:pt x="462771" y="81530"/>
                </a:lnTo>
                <a:lnTo>
                  <a:pt x="438782" y="81530"/>
                </a:lnTo>
                <a:lnTo>
                  <a:pt x="438782" y="127552"/>
                </a:lnTo>
                <a:lnTo>
                  <a:pt x="432915" y="130079"/>
                </a:lnTo>
                <a:lnTo>
                  <a:pt x="431454" y="130162"/>
                </a:lnTo>
                <a:close/>
              </a:path>
              <a:path w="1332229" h="165735">
                <a:moveTo>
                  <a:pt x="494542" y="67762"/>
                </a:moveTo>
                <a:lnTo>
                  <a:pt x="460660" y="67762"/>
                </a:lnTo>
                <a:lnTo>
                  <a:pt x="465220" y="67117"/>
                </a:lnTo>
                <a:lnTo>
                  <a:pt x="472474" y="64507"/>
                </a:lnTo>
                <a:lnTo>
                  <a:pt x="485498" y="45369"/>
                </a:lnTo>
                <a:lnTo>
                  <a:pt x="485498" y="36453"/>
                </a:lnTo>
                <a:lnTo>
                  <a:pt x="458683" y="17090"/>
                </a:lnTo>
                <a:lnTo>
                  <a:pt x="496539" y="17090"/>
                </a:lnTo>
                <a:lnTo>
                  <a:pt x="498950" y="19790"/>
                </a:lnTo>
                <a:lnTo>
                  <a:pt x="501016" y="23254"/>
                </a:lnTo>
                <a:lnTo>
                  <a:pt x="503901" y="31128"/>
                </a:lnTo>
                <a:lnTo>
                  <a:pt x="504624" y="35478"/>
                </a:lnTo>
                <a:lnTo>
                  <a:pt x="504624" y="46539"/>
                </a:lnTo>
                <a:lnTo>
                  <a:pt x="503495" y="52238"/>
                </a:lnTo>
                <a:lnTo>
                  <a:pt x="498987" y="62392"/>
                </a:lnTo>
                <a:lnTo>
                  <a:pt x="495762" y="66719"/>
                </a:lnTo>
                <a:lnTo>
                  <a:pt x="494542" y="67762"/>
                </a:lnTo>
                <a:close/>
              </a:path>
              <a:path w="1332229" h="165735">
                <a:moveTo>
                  <a:pt x="562457" y="52043"/>
                </a:moveTo>
                <a:lnTo>
                  <a:pt x="545024" y="52043"/>
                </a:lnTo>
                <a:lnTo>
                  <a:pt x="547636" y="48526"/>
                </a:lnTo>
                <a:lnTo>
                  <a:pt x="568983" y="34855"/>
                </a:lnTo>
                <a:lnTo>
                  <a:pt x="572983" y="34908"/>
                </a:lnTo>
                <a:lnTo>
                  <a:pt x="584852" y="45662"/>
                </a:lnTo>
                <a:lnTo>
                  <a:pt x="584767" y="48624"/>
                </a:lnTo>
                <a:lnTo>
                  <a:pt x="584693" y="49599"/>
                </a:lnTo>
                <a:lnTo>
                  <a:pt x="584602" y="50094"/>
                </a:lnTo>
                <a:lnTo>
                  <a:pt x="568098" y="50094"/>
                </a:lnTo>
                <a:lnTo>
                  <a:pt x="566371" y="50416"/>
                </a:lnTo>
                <a:lnTo>
                  <a:pt x="562992" y="51721"/>
                </a:lnTo>
                <a:lnTo>
                  <a:pt x="562457" y="52043"/>
                </a:lnTo>
                <a:close/>
              </a:path>
              <a:path w="1332229" h="165735">
                <a:moveTo>
                  <a:pt x="541150" y="130094"/>
                </a:moveTo>
                <a:lnTo>
                  <a:pt x="534841" y="130094"/>
                </a:lnTo>
                <a:lnTo>
                  <a:pt x="532590" y="129832"/>
                </a:lnTo>
                <a:lnTo>
                  <a:pt x="529277" y="127650"/>
                </a:lnTo>
                <a:lnTo>
                  <a:pt x="529303" y="38620"/>
                </a:lnTo>
                <a:lnTo>
                  <a:pt x="534280" y="36273"/>
                </a:lnTo>
                <a:lnTo>
                  <a:pt x="540043" y="36273"/>
                </a:lnTo>
                <a:lnTo>
                  <a:pt x="545024" y="52043"/>
                </a:lnTo>
                <a:lnTo>
                  <a:pt x="562457" y="52043"/>
                </a:lnTo>
                <a:lnTo>
                  <a:pt x="546714" y="69329"/>
                </a:lnTo>
                <a:lnTo>
                  <a:pt x="546714" y="127650"/>
                </a:lnTo>
                <a:lnTo>
                  <a:pt x="546573" y="128092"/>
                </a:lnTo>
                <a:lnTo>
                  <a:pt x="546013" y="128812"/>
                </a:lnTo>
                <a:lnTo>
                  <a:pt x="545555" y="129120"/>
                </a:lnTo>
                <a:lnTo>
                  <a:pt x="544286" y="129637"/>
                </a:lnTo>
                <a:lnTo>
                  <a:pt x="543408" y="129832"/>
                </a:lnTo>
                <a:lnTo>
                  <a:pt x="541150" y="130094"/>
                </a:lnTo>
                <a:close/>
              </a:path>
              <a:path w="1332229" h="165735">
                <a:moveTo>
                  <a:pt x="582789" y="52628"/>
                </a:moveTo>
                <a:lnTo>
                  <a:pt x="581668" y="52628"/>
                </a:lnTo>
                <a:lnTo>
                  <a:pt x="580974" y="52486"/>
                </a:lnTo>
                <a:lnTo>
                  <a:pt x="579358" y="51894"/>
                </a:lnTo>
                <a:lnTo>
                  <a:pt x="578443" y="51601"/>
                </a:lnTo>
                <a:lnTo>
                  <a:pt x="576399" y="51016"/>
                </a:lnTo>
                <a:lnTo>
                  <a:pt x="575255" y="50739"/>
                </a:lnTo>
                <a:lnTo>
                  <a:pt x="572717" y="50221"/>
                </a:lnTo>
                <a:lnTo>
                  <a:pt x="571345" y="50094"/>
                </a:lnTo>
                <a:lnTo>
                  <a:pt x="584602" y="50094"/>
                </a:lnTo>
                <a:lnTo>
                  <a:pt x="584533" y="50416"/>
                </a:lnTo>
                <a:lnTo>
                  <a:pt x="584132" y="51474"/>
                </a:lnTo>
                <a:lnTo>
                  <a:pt x="583867" y="51894"/>
                </a:lnTo>
                <a:lnTo>
                  <a:pt x="583232" y="52486"/>
                </a:lnTo>
                <a:lnTo>
                  <a:pt x="582789" y="52628"/>
                </a:lnTo>
                <a:close/>
              </a:path>
              <a:path w="1332229" h="165735">
                <a:moveTo>
                  <a:pt x="658320" y="131429"/>
                </a:moveTo>
                <a:lnTo>
                  <a:pt x="642470" y="131429"/>
                </a:lnTo>
                <a:lnTo>
                  <a:pt x="635652" y="130357"/>
                </a:lnTo>
                <a:lnTo>
                  <a:pt x="604742" y="98036"/>
                </a:lnTo>
                <a:lnTo>
                  <a:pt x="603790" y="91391"/>
                </a:lnTo>
                <a:lnTo>
                  <a:pt x="603790" y="76813"/>
                </a:lnTo>
                <a:lnTo>
                  <a:pt x="624997" y="40877"/>
                </a:lnTo>
                <a:lnTo>
                  <a:pt x="644197" y="34855"/>
                </a:lnTo>
                <a:lnTo>
                  <a:pt x="660121" y="34855"/>
                </a:lnTo>
                <a:lnTo>
                  <a:pt x="666939" y="35935"/>
                </a:lnTo>
                <a:lnTo>
                  <a:pt x="678561" y="40225"/>
                </a:lnTo>
                <a:lnTo>
                  <a:pt x="683409" y="43352"/>
                </a:lnTo>
                <a:lnTo>
                  <a:pt x="688111" y="48331"/>
                </a:lnTo>
                <a:lnTo>
                  <a:pt x="646425" y="48331"/>
                </a:lnTo>
                <a:lnTo>
                  <a:pt x="641961" y="49179"/>
                </a:lnTo>
                <a:lnTo>
                  <a:pt x="621861" y="77886"/>
                </a:lnTo>
                <a:lnTo>
                  <a:pt x="621930" y="88369"/>
                </a:lnTo>
                <a:lnTo>
                  <a:pt x="645569" y="117856"/>
                </a:lnTo>
                <a:lnTo>
                  <a:pt x="686428" y="117856"/>
                </a:lnTo>
                <a:lnTo>
                  <a:pt x="682649" y="121928"/>
                </a:lnTo>
                <a:lnTo>
                  <a:pt x="677579" y="125325"/>
                </a:lnTo>
                <a:lnTo>
                  <a:pt x="665389" y="130207"/>
                </a:lnTo>
                <a:lnTo>
                  <a:pt x="658320" y="131429"/>
                </a:lnTo>
                <a:close/>
              </a:path>
              <a:path w="1332229" h="165735">
                <a:moveTo>
                  <a:pt x="686428" y="117856"/>
                </a:moveTo>
                <a:lnTo>
                  <a:pt x="656306" y="117856"/>
                </a:lnTo>
                <a:lnTo>
                  <a:pt x="660748" y="117008"/>
                </a:lnTo>
                <a:lnTo>
                  <a:pt x="668289" y="113626"/>
                </a:lnTo>
                <a:lnTo>
                  <a:pt x="680764" y="77886"/>
                </a:lnTo>
                <a:lnTo>
                  <a:pt x="680354" y="74046"/>
                </a:lnTo>
                <a:lnTo>
                  <a:pt x="657228" y="48331"/>
                </a:lnTo>
                <a:lnTo>
                  <a:pt x="688111" y="48331"/>
                </a:lnTo>
                <a:lnTo>
                  <a:pt x="691157" y="51556"/>
                </a:lnTo>
                <a:lnTo>
                  <a:pt x="694064" y="56535"/>
                </a:lnTo>
                <a:lnTo>
                  <a:pt x="697938" y="68249"/>
                </a:lnTo>
                <a:lnTo>
                  <a:pt x="698905" y="74863"/>
                </a:lnTo>
                <a:lnTo>
                  <a:pt x="698905" y="89374"/>
                </a:lnTo>
                <a:lnTo>
                  <a:pt x="697886" y="95966"/>
                </a:lnTo>
                <a:lnTo>
                  <a:pt x="693798" y="108010"/>
                </a:lnTo>
                <a:lnTo>
                  <a:pt x="690730" y="113221"/>
                </a:lnTo>
                <a:lnTo>
                  <a:pt x="686428" y="117856"/>
                </a:lnTo>
                <a:close/>
              </a:path>
              <a:path w="1332229" h="165735">
                <a:moveTo>
                  <a:pt x="760165" y="131429"/>
                </a:moveTo>
                <a:lnTo>
                  <a:pt x="750019" y="131429"/>
                </a:lnTo>
                <a:lnTo>
                  <a:pt x="743960" y="130387"/>
                </a:lnTo>
                <a:lnTo>
                  <a:pt x="715404" y="98606"/>
                </a:lnTo>
                <a:lnTo>
                  <a:pt x="714474" y="91886"/>
                </a:lnTo>
                <a:lnTo>
                  <a:pt x="714506" y="75396"/>
                </a:lnTo>
                <a:lnTo>
                  <a:pt x="735984" y="39760"/>
                </a:lnTo>
                <a:lnTo>
                  <a:pt x="752594" y="34953"/>
                </a:lnTo>
                <a:lnTo>
                  <a:pt x="761891" y="34953"/>
                </a:lnTo>
                <a:lnTo>
                  <a:pt x="788930" y="48526"/>
                </a:lnTo>
                <a:lnTo>
                  <a:pt x="750262" y="48526"/>
                </a:lnTo>
                <a:lnTo>
                  <a:pt x="743835" y="51504"/>
                </a:lnTo>
                <a:lnTo>
                  <a:pt x="732648" y="83390"/>
                </a:lnTo>
                <a:lnTo>
                  <a:pt x="732648" y="89052"/>
                </a:lnTo>
                <a:lnTo>
                  <a:pt x="754844" y="117466"/>
                </a:lnTo>
                <a:lnTo>
                  <a:pt x="789331" y="117466"/>
                </a:lnTo>
                <a:lnTo>
                  <a:pt x="789216" y="118133"/>
                </a:lnTo>
                <a:lnTo>
                  <a:pt x="763374" y="131137"/>
                </a:lnTo>
                <a:lnTo>
                  <a:pt x="760165" y="131429"/>
                </a:lnTo>
                <a:close/>
              </a:path>
              <a:path w="1332229" h="165735">
                <a:moveTo>
                  <a:pt x="786729" y="58875"/>
                </a:moveTo>
                <a:lnTo>
                  <a:pt x="784759" y="58875"/>
                </a:lnTo>
                <a:lnTo>
                  <a:pt x="783541" y="58343"/>
                </a:lnTo>
                <a:lnTo>
                  <a:pt x="780789" y="56191"/>
                </a:lnTo>
                <a:lnTo>
                  <a:pt x="779047" y="55006"/>
                </a:lnTo>
                <a:lnTo>
                  <a:pt x="774819" y="52403"/>
                </a:lnTo>
                <a:lnTo>
                  <a:pt x="772266" y="51211"/>
                </a:lnTo>
                <a:lnTo>
                  <a:pt x="766274" y="49066"/>
                </a:lnTo>
                <a:lnTo>
                  <a:pt x="762740" y="48526"/>
                </a:lnTo>
                <a:lnTo>
                  <a:pt x="788930" y="48526"/>
                </a:lnTo>
                <a:lnTo>
                  <a:pt x="789053" y="49899"/>
                </a:lnTo>
                <a:lnTo>
                  <a:pt x="789090" y="54586"/>
                </a:lnTo>
                <a:lnTo>
                  <a:pt x="788773" y="56355"/>
                </a:lnTo>
                <a:lnTo>
                  <a:pt x="787504" y="58373"/>
                </a:lnTo>
                <a:lnTo>
                  <a:pt x="786729" y="58875"/>
                </a:lnTo>
                <a:close/>
              </a:path>
              <a:path w="1332229" h="165735">
                <a:moveTo>
                  <a:pt x="789331" y="117466"/>
                </a:moveTo>
                <a:lnTo>
                  <a:pt x="763087" y="117466"/>
                </a:lnTo>
                <a:lnTo>
                  <a:pt x="766614" y="116881"/>
                </a:lnTo>
                <a:lnTo>
                  <a:pt x="772672" y="114534"/>
                </a:lnTo>
                <a:lnTo>
                  <a:pt x="775299" y="113251"/>
                </a:lnTo>
                <a:lnTo>
                  <a:pt x="779734" y="110454"/>
                </a:lnTo>
                <a:lnTo>
                  <a:pt x="781600" y="109179"/>
                </a:lnTo>
                <a:lnTo>
                  <a:pt x="784633" y="106907"/>
                </a:lnTo>
                <a:lnTo>
                  <a:pt x="785814" y="106337"/>
                </a:lnTo>
                <a:lnTo>
                  <a:pt x="787149" y="106337"/>
                </a:lnTo>
                <a:lnTo>
                  <a:pt x="787577" y="106465"/>
                </a:lnTo>
                <a:lnTo>
                  <a:pt x="789459" y="111332"/>
                </a:lnTo>
                <a:lnTo>
                  <a:pt x="789395" y="116769"/>
                </a:lnTo>
                <a:lnTo>
                  <a:pt x="789331" y="117466"/>
                </a:lnTo>
                <a:close/>
              </a:path>
              <a:path w="1332229" h="165735">
                <a:moveTo>
                  <a:pt x="862784" y="131429"/>
                </a:moveTo>
                <a:lnTo>
                  <a:pt x="850453" y="131429"/>
                </a:lnTo>
                <a:lnTo>
                  <a:pt x="843606" y="130417"/>
                </a:lnTo>
                <a:lnTo>
                  <a:pt x="811736" y="98493"/>
                </a:lnTo>
                <a:lnTo>
                  <a:pt x="810718" y="91526"/>
                </a:lnTo>
                <a:lnTo>
                  <a:pt x="810718" y="76033"/>
                </a:lnTo>
                <a:lnTo>
                  <a:pt x="831822" y="40472"/>
                </a:lnTo>
                <a:lnTo>
                  <a:pt x="849398" y="34855"/>
                </a:lnTo>
                <a:lnTo>
                  <a:pt x="863839" y="34855"/>
                </a:lnTo>
                <a:lnTo>
                  <a:pt x="870200" y="35965"/>
                </a:lnTo>
                <a:lnTo>
                  <a:pt x="880700" y="40390"/>
                </a:lnTo>
                <a:lnTo>
                  <a:pt x="885016" y="43367"/>
                </a:lnTo>
                <a:lnTo>
                  <a:pt x="888704" y="47454"/>
                </a:lnTo>
                <a:lnTo>
                  <a:pt x="851154" y="47454"/>
                </a:lnTo>
                <a:lnTo>
                  <a:pt x="847362" y="48204"/>
                </a:lnTo>
                <a:lnTo>
                  <a:pt x="828789" y="74601"/>
                </a:lnTo>
                <a:lnTo>
                  <a:pt x="898225" y="74601"/>
                </a:lnTo>
                <a:lnTo>
                  <a:pt x="898225" y="81920"/>
                </a:lnTo>
                <a:lnTo>
                  <a:pt x="897539" y="83727"/>
                </a:lnTo>
                <a:lnTo>
                  <a:pt x="894779" y="85880"/>
                </a:lnTo>
                <a:lnTo>
                  <a:pt x="893200" y="86412"/>
                </a:lnTo>
                <a:lnTo>
                  <a:pt x="828789" y="86412"/>
                </a:lnTo>
                <a:lnTo>
                  <a:pt x="828817" y="91526"/>
                </a:lnTo>
                <a:lnTo>
                  <a:pt x="854172" y="118343"/>
                </a:lnTo>
                <a:lnTo>
                  <a:pt x="894095" y="118343"/>
                </a:lnTo>
                <a:lnTo>
                  <a:pt x="894034" y="120766"/>
                </a:lnTo>
                <a:lnTo>
                  <a:pt x="867034" y="131122"/>
                </a:lnTo>
                <a:lnTo>
                  <a:pt x="862784" y="131429"/>
                </a:lnTo>
                <a:close/>
              </a:path>
              <a:path w="1332229" h="165735">
                <a:moveTo>
                  <a:pt x="898225" y="74601"/>
                </a:moveTo>
                <a:lnTo>
                  <a:pt x="880685" y="74601"/>
                </a:lnTo>
                <a:lnTo>
                  <a:pt x="880892" y="66134"/>
                </a:lnTo>
                <a:lnTo>
                  <a:pt x="878855" y="59498"/>
                </a:lnTo>
                <a:lnTo>
                  <a:pt x="870281" y="49861"/>
                </a:lnTo>
                <a:lnTo>
                  <a:pt x="863920" y="47454"/>
                </a:lnTo>
                <a:lnTo>
                  <a:pt x="888704" y="47454"/>
                </a:lnTo>
                <a:lnTo>
                  <a:pt x="891776" y="50859"/>
                </a:lnTo>
                <a:lnTo>
                  <a:pt x="894262" y="55246"/>
                </a:lnTo>
                <a:lnTo>
                  <a:pt x="897435" y="65339"/>
                </a:lnTo>
                <a:lnTo>
                  <a:pt x="898225" y="70724"/>
                </a:lnTo>
                <a:lnTo>
                  <a:pt x="898225" y="74601"/>
                </a:lnTo>
                <a:close/>
              </a:path>
              <a:path w="1332229" h="165735">
                <a:moveTo>
                  <a:pt x="894095" y="118343"/>
                </a:moveTo>
                <a:lnTo>
                  <a:pt x="864437" y="118343"/>
                </a:lnTo>
                <a:lnTo>
                  <a:pt x="868473" y="118006"/>
                </a:lnTo>
                <a:lnTo>
                  <a:pt x="875549" y="116634"/>
                </a:lnTo>
                <a:lnTo>
                  <a:pt x="878612" y="115869"/>
                </a:lnTo>
                <a:lnTo>
                  <a:pt x="883847" y="114159"/>
                </a:lnTo>
                <a:lnTo>
                  <a:pt x="885909" y="113416"/>
                </a:lnTo>
                <a:lnTo>
                  <a:pt x="889237" y="112044"/>
                </a:lnTo>
                <a:lnTo>
                  <a:pt x="890492" y="111707"/>
                </a:lnTo>
                <a:lnTo>
                  <a:pt x="891842" y="111707"/>
                </a:lnTo>
                <a:lnTo>
                  <a:pt x="892277" y="111819"/>
                </a:lnTo>
                <a:lnTo>
                  <a:pt x="894115" y="115449"/>
                </a:lnTo>
                <a:lnTo>
                  <a:pt x="894095" y="118343"/>
                </a:lnTo>
                <a:close/>
              </a:path>
              <a:path w="1332229" h="165735">
                <a:moveTo>
                  <a:pt x="975685" y="118538"/>
                </a:moveTo>
                <a:lnTo>
                  <a:pt x="946048" y="118538"/>
                </a:lnTo>
                <a:lnTo>
                  <a:pt x="948719" y="118246"/>
                </a:lnTo>
                <a:lnTo>
                  <a:pt x="953515" y="117076"/>
                </a:lnTo>
                <a:lnTo>
                  <a:pt x="962850" y="106885"/>
                </a:lnTo>
                <a:lnTo>
                  <a:pt x="962850" y="102003"/>
                </a:lnTo>
                <a:lnTo>
                  <a:pt x="936020" y="85992"/>
                </a:lnTo>
                <a:lnTo>
                  <a:pt x="933098" y="84740"/>
                </a:lnTo>
                <a:lnTo>
                  <a:pt x="915078" y="64837"/>
                </a:lnTo>
                <a:lnTo>
                  <a:pt x="915078" y="57480"/>
                </a:lnTo>
                <a:lnTo>
                  <a:pt x="943967" y="34855"/>
                </a:lnTo>
                <a:lnTo>
                  <a:pt x="952283" y="34855"/>
                </a:lnTo>
                <a:lnTo>
                  <a:pt x="975165" y="45827"/>
                </a:lnTo>
                <a:lnTo>
                  <a:pt x="975165" y="47357"/>
                </a:lnTo>
                <a:lnTo>
                  <a:pt x="946572" y="47357"/>
                </a:lnTo>
                <a:lnTo>
                  <a:pt x="943967" y="47664"/>
                </a:lnTo>
                <a:lnTo>
                  <a:pt x="931777" y="58230"/>
                </a:lnTo>
                <a:lnTo>
                  <a:pt x="931777" y="62587"/>
                </a:lnTo>
                <a:lnTo>
                  <a:pt x="958924" y="78830"/>
                </a:lnTo>
                <a:lnTo>
                  <a:pt x="961883" y="80068"/>
                </a:lnTo>
                <a:lnTo>
                  <a:pt x="980080" y="99431"/>
                </a:lnTo>
                <a:lnTo>
                  <a:pt x="980080" y="107702"/>
                </a:lnTo>
                <a:lnTo>
                  <a:pt x="979179" y="111707"/>
                </a:lnTo>
                <a:lnTo>
                  <a:pt x="975685" y="118538"/>
                </a:lnTo>
                <a:close/>
              </a:path>
              <a:path w="1332229" h="165735">
                <a:moveTo>
                  <a:pt x="972892" y="54091"/>
                </a:moveTo>
                <a:lnTo>
                  <a:pt x="971830" y="54091"/>
                </a:lnTo>
                <a:lnTo>
                  <a:pt x="970915" y="53738"/>
                </a:lnTo>
                <a:lnTo>
                  <a:pt x="968524" y="52306"/>
                </a:lnTo>
                <a:lnTo>
                  <a:pt x="966975" y="51541"/>
                </a:lnTo>
                <a:lnTo>
                  <a:pt x="963167" y="49914"/>
                </a:lnTo>
                <a:lnTo>
                  <a:pt x="960931" y="49149"/>
                </a:lnTo>
                <a:lnTo>
                  <a:pt x="955788" y="47716"/>
                </a:lnTo>
                <a:lnTo>
                  <a:pt x="952844" y="47357"/>
                </a:lnTo>
                <a:lnTo>
                  <a:pt x="975165" y="47357"/>
                </a:lnTo>
                <a:lnTo>
                  <a:pt x="973276" y="53978"/>
                </a:lnTo>
                <a:lnTo>
                  <a:pt x="972892" y="54091"/>
                </a:lnTo>
                <a:close/>
              </a:path>
              <a:path w="1332229" h="165735">
                <a:moveTo>
                  <a:pt x="948261" y="131429"/>
                </a:moveTo>
                <a:lnTo>
                  <a:pt x="939385" y="131429"/>
                </a:lnTo>
                <a:lnTo>
                  <a:pt x="936160" y="131182"/>
                </a:lnTo>
                <a:lnTo>
                  <a:pt x="912754" y="118801"/>
                </a:lnTo>
                <a:lnTo>
                  <a:pt x="912820" y="114504"/>
                </a:lnTo>
                <a:lnTo>
                  <a:pt x="915219" y="110139"/>
                </a:lnTo>
                <a:lnTo>
                  <a:pt x="916488" y="110139"/>
                </a:lnTo>
                <a:lnTo>
                  <a:pt x="917631" y="110582"/>
                </a:lnTo>
                <a:lnTo>
                  <a:pt x="920664" y="112337"/>
                </a:lnTo>
                <a:lnTo>
                  <a:pt x="922531" y="113296"/>
                </a:lnTo>
                <a:lnTo>
                  <a:pt x="926966" y="115381"/>
                </a:lnTo>
                <a:lnTo>
                  <a:pt x="929593" y="116341"/>
                </a:lnTo>
                <a:lnTo>
                  <a:pt x="935651" y="118103"/>
                </a:lnTo>
                <a:lnTo>
                  <a:pt x="939141" y="118538"/>
                </a:lnTo>
                <a:lnTo>
                  <a:pt x="975685" y="118538"/>
                </a:lnTo>
                <a:lnTo>
                  <a:pt x="975586" y="118733"/>
                </a:lnTo>
                <a:lnTo>
                  <a:pt x="973033" y="121695"/>
                </a:lnTo>
                <a:lnTo>
                  <a:pt x="966406" y="126517"/>
                </a:lnTo>
                <a:lnTo>
                  <a:pt x="962459" y="128340"/>
                </a:lnTo>
                <a:lnTo>
                  <a:pt x="953301" y="130807"/>
                </a:lnTo>
                <a:lnTo>
                  <a:pt x="948261" y="131429"/>
                </a:lnTo>
                <a:close/>
              </a:path>
              <a:path w="1332229" h="165735">
                <a:moveTo>
                  <a:pt x="1064233" y="118538"/>
                </a:moveTo>
                <a:lnTo>
                  <a:pt x="1034595" y="118538"/>
                </a:lnTo>
                <a:lnTo>
                  <a:pt x="1037266" y="118246"/>
                </a:lnTo>
                <a:lnTo>
                  <a:pt x="1042063" y="117076"/>
                </a:lnTo>
                <a:lnTo>
                  <a:pt x="1051397" y="106885"/>
                </a:lnTo>
                <a:lnTo>
                  <a:pt x="1051397" y="102003"/>
                </a:lnTo>
                <a:lnTo>
                  <a:pt x="1024567" y="85992"/>
                </a:lnTo>
                <a:lnTo>
                  <a:pt x="1021645" y="84740"/>
                </a:lnTo>
                <a:lnTo>
                  <a:pt x="1003626" y="64837"/>
                </a:lnTo>
                <a:lnTo>
                  <a:pt x="1003626" y="57480"/>
                </a:lnTo>
                <a:lnTo>
                  <a:pt x="1032514" y="34855"/>
                </a:lnTo>
                <a:lnTo>
                  <a:pt x="1040830" y="34855"/>
                </a:lnTo>
                <a:lnTo>
                  <a:pt x="1063713" y="45827"/>
                </a:lnTo>
                <a:lnTo>
                  <a:pt x="1063713" y="47357"/>
                </a:lnTo>
                <a:lnTo>
                  <a:pt x="1035119" y="47357"/>
                </a:lnTo>
                <a:lnTo>
                  <a:pt x="1032514" y="47664"/>
                </a:lnTo>
                <a:lnTo>
                  <a:pt x="1020324" y="58230"/>
                </a:lnTo>
                <a:lnTo>
                  <a:pt x="1020324" y="62587"/>
                </a:lnTo>
                <a:lnTo>
                  <a:pt x="1047472" y="78830"/>
                </a:lnTo>
                <a:lnTo>
                  <a:pt x="1050430" y="80068"/>
                </a:lnTo>
                <a:lnTo>
                  <a:pt x="1068627" y="99431"/>
                </a:lnTo>
                <a:lnTo>
                  <a:pt x="1068627" y="107702"/>
                </a:lnTo>
                <a:lnTo>
                  <a:pt x="1067727" y="111707"/>
                </a:lnTo>
                <a:lnTo>
                  <a:pt x="1064233" y="118538"/>
                </a:lnTo>
                <a:close/>
              </a:path>
              <a:path w="1332229" h="165735">
                <a:moveTo>
                  <a:pt x="1061440" y="54091"/>
                </a:moveTo>
                <a:lnTo>
                  <a:pt x="1060377" y="54091"/>
                </a:lnTo>
                <a:lnTo>
                  <a:pt x="1059462" y="53738"/>
                </a:lnTo>
                <a:lnTo>
                  <a:pt x="1057072" y="52306"/>
                </a:lnTo>
                <a:lnTo>
                  <a:pt x="1055522" y="51541"/>
                </a:lnTo>
                <a:lnTo>
                  <a:pt x="1051714" y="49914"/>
                </a:lnTo>
                <a:lnTo>
                  <a:pt x="1049479" y="49149"/>
                </a:lnTo>
                <a:lnTo>
                  <a:pt x="1044335" y="47716"/>
                </a:lnTo>
                <a:lnTo>
                  <a:pt x="1041391" y="47357"/>
                </a:lnTo>
                <a:lnTo>
                  <a:pt x="1063713" y="47357"/>
                </a:lnTo>
                <a:lnTo>
                  <a:pt x="1061824" y="53978"/>
                </a:lnTo>
                <a:lnTo>
                  <a:pt x="1061440" y="54091"/>
                </a:lnTo>
                <a:close/>
              </a:path>
              <a:path w="1332229" h="165735">
                <a:moveTo>
                  <a:pt x="1036809" y="131429"/>
                </a:moveTo>
                <a:lnTo>
                  <a:pt x="1027932" y="131429"/>
                </a:lnTo>
                <a:lnTo>
                  <a:pt x="1024707" y="131182"/>
                </a:lnTo>
                <a:lnTo>
                  <a:pt x="1001301" y="118801"/>
                </a:lnTo>
                <a:lnTo>
                  <a:pt x="1001368" y="114504"/>
                </a:lnTo>
                <a:lnTo>
                  <a:pt x="1003766" y="110139"/>
                </a:lnTo>
                <a:lnTo>
                  <a:pt x="1005035" y="110139"/>
                </a:lnTo>
                <a:lnTo>
                  <a:pt x="1006179" y="110582"/>
                </a:lnTo>
                <a:lnTo>
                  <a:pt x="1009212" y="112337"/>
                </a:lnTo>
                <a:lnTo>
                  <a:pt x="1011079" y="113296"/>
                </a:lnTo>
                <a:lnTo>
                  <a:pt x="1015513" y="115381"/>
                </a:lnTo>
                <a:lnTo>
                  <a:pt x="1018140" y="116341"/>
                </a:lnTo>
                <a:lnTo>
                  <a:pt x="1024198" y="118103"/>
                </a:lnTo>
                <a:lnTo>
                  <a:pt x="1027689" y="118538"/>
                </a:lnTo>
                <a:lnTo>
                  <a:pt x="1064233" y="118538"/>
                </a:lnTo>
                <a:lnTo>
                  <a:pt x="1064133" y="118733"/>
                </a:lnTo>
                <a:lnTo>
                  <a:pt x="1061580" y="121695"/>
                </a:lnTo>
                <a:lnTo>
                  <a:pt x="1054954" y="126517"/>
                </a:lnTo>
                <a:lnTo>
                  <a:pt x="1051006" y="128340"/>
                </a:lnTo>
                <a:lnTo>
                  <a:pt x="1041849" y="130807"/>
                </a:lnTo>
                <a:lnTo>
                  <a:pt x="1036809" y="131429"/>
                </a:lnTo>
                <a:close/>
              </a:path>
              <a:path w="1332229" h="165735">
                <a:moveTo>
                  <a:pt x="1101950" y="130094"/>
                </a:moveTo>
                <a:lnTo>
                  <a:pt x="1095641" y="130094"/>
                </a:lnTo>
                <a:lnTo>
                  <a:pt x="1093391" y="129832"/>
                </a:lnTo>
                <a:lnTo>
                  <a:pt x="1090078" y="127650"/>
                </a:lnTo>
                <a:lnTo>
                  <a:pt x="1090078" y="38793"/>
                </a:lnTo>
                <a:lnTo>
                  <a:pt x="1095641" y="36288"/>
                </a:lnTo>
                <a:lnTo>
                  <a:pt x="1101950" y="36288"/>
                </a:lnTo>
                <a:lnTo>
                  <a:pt x="1107514" y="38793"/>
                </a:lnTo>
                <a:lnTo>
                  <a:pt x="1107514" y="127650"/>
                </a:lnTo>
                <a:lnTo>
                  <a:pt x="1101950" y="130094"/>
                </a:lnTo>
                <a:close/>
              </a:path>
              <a:path w="1332229" h="165735">
                <a:moveTo>
                  <a:pt x="1102799" y="19332"/>
                </a:moveTo>
                <a:lnTo>
                  <a:pt x="1094549" y="19332"/>
                </a:lnTo>
                <a:lnTo>
                  <a:pt x="1091753" y="18665"/>
                </a:lnTo>
                <a:lnTo>
                  <a:pt x="1088720" y="15995"/>
                </a:lnTo>
                <a:lnTo>
                  <a:pt x="1087967" y="13475"/>
                </a:lnTo>
                <a:lnTo>
                  <a:pt x="1088006" y="5856"/>
                </a:lnTo>
                <a:lnTo>
                  <a:pt x="1088742" y="3419"/>
                </a:lnTo>
                <a:lnTo>
                  <a:pt x="1091841" y="682"/>
                </a:lnTo>
                <a:lnTo>
                  <a:pt x="1094697" y="0"/>
                </a:lnTo>
                <a:lnTo>
                  <a:pt x="1102939" y="0"/>
                </a:lnTo>
                <a:lnTo>
                  <a:pt x="1105736" y="667"/>
                </a:lnTo>
                <a:lnTo>
                  <a:pt x="1108769" y="3337"/>
                </a:lnTo>
                <a:lnTo>
                  <a:pt x="1109529" y="5856"/>
                </a:lnTo>
                <a:lnTo>
                  <a:pt x="1109488" y="13475"/>
                </a:lnTo>
                <a:lnTo>
                  <a:pt x="1108754" y="15913"/>
                </a:lnTo>
                <a:lnTo>
                  <a:pt x="1105647" y="18650"/>
                </a:lnTo>
                <a:lnTo>
                  <a:pt x="1102799" y="19332"/>
                </a:lnTo>
                <a:close/>
              </a:path>
              <a:path w="1332229" h="165735">
                <a:moveTo>
                  <a:pt x="1176326" y="50874"/>
                </a:moveTo>
                <a:lnTo>
                  <a:pt x="1157477" y="50874"/>
                </a:lnTo>
                <a:lnTo>
                  <a:pt x="1162834" y="45339"/>
                </a:lnTo>
                <a:lnTo>
                  <a:pt x="1168169" y="41290"/>
                </a:lnTo>
                <a:lnTo>
                  <a:pt x="1178810" y="36145"/>
                </a:lnTo>
                <a:lnTo>
                  <a:pt x="1184181" y="34855"/>
                </a:lnTo>
                <a:lnTo>
                  <a:pt x="1195951" y="34855"/>
                </a:lnTo>
                <a:lnTo>
                  <a:pt x="1201286" y="35853"/>
                </a:lnTo>
                <a:lnTo>
                  <a:pt x="1209956" y="39820"/>
                </a:lnTo>
                <a:lnTo>
                  <a:pt x="1213461" y="42475"/>
                </a:lnTo>
                <a:lnTo>
                  <a:pt x="1218575" y="48819"/>
                </a:lnTo>
                <a:lnTo>
                  <a:pt x="1181643" y="48819"/>
                </a:lnTo>
                <a:lnTo>
                  <a:pt x="1177275" y="50251"/>
                </a:lnTo>
                <a:lnTo>
                  <a:pt x="1176326" y="50874"/>
                </a:lnTo>
                <a:close/>
              </a:path>
              <a:path w="1332229" h="165735">
                <a:moveTo>
                  <a:pt x="1153603" y="130094"/>
                </a:moveTo>
                <a:lnTo>
                  <a:pt x="1147294" y="130094"/>
                </a:lnTo>
                <a:lnTo>
                  <a:pt x="1145043" y="129832"/>
                </a:lnTo>
                <a:lnTo>
                  <a:pt x="1141730" y="127650"/>
                </a:lnTo>
                <a:lnTo>
                  <a:pt x="1141730" y="38733"/>
                </a:lnTo>
                <a:lnTo>
                  <a:pt x="1146733" y="36273"/>
                </a:lnTo>
                <a:lnTo>
                  <a:pt x="1152496" y="36273"/>
                </a:lnTo>
                <a:lnTo>
                  <a:pt x="1157477" y="38733"/>
                </a:lnTo>
                <a:lnTo>
                  <a:pt x="1157477" y="50874"/>
                </a:lnTo>
                <a:lnTo>
                  <a:pt x="1176326" y="50874"/>
                </a:lnTo>
                <a:lnTo>
                  <a:pt x="1168538" y="55981"/>
                </a:lnTo>
                <a:lnTo>
                  <a:pt x="1163963" y="60180"/>
                </a:lnTo>
                <a:lnTo>
                  <a:pt x="1159167" y="65714"/>
                </a:lnTo>
                <a:lnTo>
                  <a:pt x="1159167" y="127650"/>
                </a:lnTo>
                <a:lnTo>
                  <a:pt x="1159027" y="128092"/>
                </a:lnTo>
                <a:lnTo>
                  <a:pt x="1158466" y="128812"/>
                </a:lnTo>
                <a:lnTo>
                  <a:pt x="1158008" y="129120"/>
                </a:lnTo>
                <a:lnTo>
                  <a:pt x="1156739" y="129637"/>
                </a:lnTo>
                <a:lnTo>
                  <a:pt x="1155861" y="129832"/>
                </a:lnTo>
                <a:lnTo>
                  <a:pt x="1153603" y="130094"/>
                </a:lnTo>
                <a:close/>
              </a:path>
              <a:path w="1332229" h="165735">
                <a:moveTo>
                  <a:pt x="1218073" y="130094"/>
                </a:moveTo>
                <a:lnTo>
                  <a:pt x="1211764" y="130094"/>
                </a:lnTo>
                <a:lnTo>
                  <a:pt x="1209513" y="129832"/>
                </a:lnTo>
                <a:lnTo>
                  <a:pt x="1206200" y="127650"/>
                </a:lnTo>
                <a:lnTo>
                  <a:pt x="1206200" y="70664"/>
                </a:lnTo>
                <a:lnTo>
                  <a:pt x="1205780" y="66622"/>
                </a:lnTo>
                <a:lnTo>
                  <a:pt x="1189398" y="48819"/>
                </a:lnTo>
                <a:lnTo>
                  <a:pt x="1218575" y="48819"/>
                </a:lnTo>
                <a:lnTo>
                  <a:pt x="1223637" y="127650"/>
                </a:lnTo>
                <a:lnTo>
                  <a:pt x="1223496" y="128092"/>
                </a:lnTo>
                <a:lnTo>
                  <a:pt x="1222936" y="128812"/>
                </a:lnTo>
                <a:lnTo>
                  <a:pt x="1222478" y="129120"/>
                </a:lnTo>
                <a:lnTo>
                  <a:pt x="1221209" y="129637"/>
                </a:lnTo>
                <a:lnTo>
                  <a:pt x="1220331" y="129832"/>
                </a:lnTo>
                <a:lnTo>
                  <a:pt x="1218073" y="130094"/>
                </a:lnTo>
                <a:close/>
              </a:path>
              <a:path w="1332229" h="165735">
                <a:moveTo>
                  <a:pt x="1292504" y="165213"/>
                </a:moveTo>
                <a:lnTo>
                  <a:pt x="1276861" y="165213"/>
                </a:lnTo>
                <a:lnTo>
                  <a:pt x="1270331" y="164613"/>
                </a:lnTo>
                <a:lnTo>
                  <a:pt x="1241848" y="144973"/>
                </a:lnTo>
                <a:lnTo>
                  <a:pt x="1241883" y="139176"/>
                </a:lnTo>
                <a:lnTo>
                  <a:pt x="1255588" y="119416"/>
                </a:lnTo>
                <a:lnTo>
                  <a:pt x="1252134" y="117788"/>
                </a:lnTo>
                <a:lnTo>
                  <a:pt x="1249571" y="115726"/>
                </a:lnTo>
                <a:lnTo>
                  <a:pt x="1246268" y="110792"/>
                </a:lnTo>
                <a:lnTo>
                  <a:pt x="1245441" y="108122"/>
                </a:lnTo>
                <a:lnTo>
                  <a:pt x="1245441" y="101290"/>
                </a:lnTo>
                <a:lnTo>
                  <a:pt x="1246320" y="97743"/>
                </a:lnTo>
                <a:lnTo>
                  <a:pt x="1249847" y="91489"/>
                </a:lnTo>
                <a:lnTo>
                  <a:pt x="1252031" y="88692"/>
                </a:lnTo>
                <a:lnTo>
                  <a:pt x="1254636" y="86217"/>
                </a:lnTo>
                <a:lnTo>
                  <a:pt x="1252451" y="83810"/>
                </a:lnTo>
                <a:lnTo>
                  <a:pt x="1250725" y="81095"/>
                </a:lnTo>
                <a:lnTo>
                  <a:pt x="1248186" y="75036"/>
                </a:lnTo>
                <a:lnTo>
                  <a:pt x="1247552" y="71376"/>
                </a:lnTo>
                <a:lnTo>
                  <a:pt x="1247589" y="61890"/>
                </a:lnTo>
                <a:lnTo>
                  <a:pt x="1279082" y="35050"/>
                </a:lnTo>
                <a:lnTo>
                  <a:pt x="1287324" y="35050"/>
                </a:lnTo>
                <a:lnTo>
                  <a:pt x="1290025" y="35200"/>
                </a:lnTo>
                <a:lnTo>
                  <a:pt x="1295028" y="35785"/>
                </a:lnTo>
                <a:lnTo>
                  <a:pt x="1297367" y="36190"/>
                </a:lnTo>
                <a:lnTo>
                  <a:pt x="1299551" y="36715"/>
                </a:lnTo>
                <a:lnTo>
                  <a:pt x="1329495" y="36715"/>
                </a:lnTo>
                <a:lnTo>
                  <a:pt x="1330395" y="37248"/>
                </a:lnTo>
                <a:lnTo>
                  <a:pt x="1331591" y="39400"/>
                </a:lnTo>
                <a:lnTo>
                  <a:pt x="1331852" y="40817"/>
                </a:lnTo>
                <a:lnTo>
                  <a:pt x="1331893" y="45534"/>
                </a:lnTo>
                <a:lnTo>
                  <a:pt x="1331561" y="47177"/>
                </a:lnTo>
                <a:lnTo>
                  <a:pt x="1331441" y="47357"/>
                </a:lnTo>
                <a:lnTo>
                  <a:pt x="1280742" y="47357"/>
                </a:lnTo>
                <a:lnTo>
                  <a:pt x="1277798" y="47874"/>
                </a:lnTo>
                <a:lnTo>
                  <a:pt x="1264147" y="64380"/>
                </a:lnTo>
                <a:lnTo>
                  <a:pt x="1264147" y="72779"/>
                </a:lnTo>
                <a:lnTo>
                  <a:pt x="1265925" y="77331"/>
                </a:lnTo>
                <a:lnTo>
                  <a:pt x="1273039" y="83975"/>
                </a:lnTo>
                <a:lnTo>
                  <a:pt x="1278027" y="85632"/>
                </a:lnTo>
                <a:lnTo>
                  <a:pt x="1315435" y="85632"/>
                </a:lnTo>
                <a:lnTo>
                  <a:pt x="1314405" y="86982"/>
                </a:lnTo>
                <a:lnTo>
                  <a:pt x="1307853" y="92389"/>
                </a:lnTo>
                <a:lnTo>
                  <a:pt x="1306592" y="93056"/>
                </a:lnTo>
                <a:lnTo>
                  <a:pt x="1265313" y="93056"/>
                </a:lnTo>
                <a:lnTo>
                  <a:pt x="1264044" y="94226"/>
                </a:lnTo>
                <a:lnTo>
                  <a:pt x="1263003" y="95561"/>
                </a:lnTo>
                <a:lnTo>
                  <a:pt x="1261380" y="98553"/>
                </a:lnTo>
                <a:lnTo>
                  <a:pt x="1260974" y="100278"/>
                </a:lnTo>
                <a:lnTo>
                  <a:pt x="1260974" y="104515"/>
                </a:lnTo>
                <a:lnTo>
                  <a:pt x="1303108" y="111444"/>
                </a:lnTo>
                <a:lnTo>
                  <a:pt x="1307447" y="112044"/>
                </a:lnTo>
                <a:lnTo>
                  <a:pt x="1327396" y="123225"/>
                </a:lnTo>
                <a:lnTo>
                  <a:pt x="1270168" y="123225"/>
                </a:lnTo>
                <a:lnTo>
                  <a:pt x="1267918" y="124853"/>
                </a:lnTo>
                <a:lnTo>
                  <a:pt x="1258967" y="144253"/>
                </a:lnTo>
                <a:lnTo>
                  <a:pt x="1261291" y="147462"/>
                </a:lnTo>
                <a:lnTo>
                  <a:pt x="1270596" y="151819"/>
                </a:lnTo>
                <a:lnTo>
                  <a:pt x="1277075" y="152914"/>
                </a:lnTo>
                <a:lnTo>
                  <a:pt x="1323982" y="152914"/>
                </a:lnTo>
                <a:lnTo>
                  <a:pt x="1323459" y="153514"/>
                </a:lnTo>
                <a:lnTo>
                  <a:pt x="1315918" y="159049"/>
                </a:lnTo>
                <a:lnTo>
                  <a:pt x="1311107" y="161231"/>
                </a:lnTo>
                <a:lnTo>
                  <a:pt x="1299411" y="164418"/>
                </a:lnTo>
                <a:lnTo>
                  <a:pt x="1292504" y="165213"/>
                </a:lnTo>
                <a:close/>
              </a:path>
              <a:path w="1332229" h="165735">
                <a:moveTo>
                  <a:pt x="1315435" y="85632"/>
                </a:moveTo>
                <a:lnTo>
                  <a:pt x="1287893" y="85632"/>
                </a:lnTo>
                <a:lnTo>
                  <a:pt x="1290888" y="85130"/>
                </a:lnTo>
                <a:lnTo>
                  <a:pt x="1295958" y="83112"/>
                </a:lnTo>
                <a:lnTo>
                  <a:pt x="1304628" y="68939"/>
                </a:lnTo>
                <a:lnTo>
                  <a:pt x="1304585" y="60293"/>
                </a:lnTo>
                <a:lnTo>
                  <a:pt x="1302850" y="55741"/>
                </a:lnTo>
                <a:lnTo>
                  <a:pt x="1295729" y="49036"/>
                </a:lnTo>
                <a:lnTo>
                  <a:pt x="1290674" y="47357"/>
                </a:lnTo>
                <a:lnTo>
                  <a:pt x="1331441" y="47357"/>
                </a:lnTo>
                <a:lnTo>
                  <a:pt x="1330218" y="49194"/>
                </a:lnTo>
                <a:lnTo>
                  <a:pt x="1329355" y="49704"/>
                </a:lnTo>
                <a:lnTo>
                  <a:pt x="1314663" y="49704"/>
                </a:lnTo>
                <a:lnTo>
                  <a:pt x="1317135" y="52043"/>
                </a:lnTo>
                <a:lnTo>
                  <a:pt x="1318862" y="54631"/>
                </a:lnTo>
                <a:lnTo>
                  <a:pt x="1320832" y="60293"/>
                </a:lnTo>
                <a:lnTo>
                  <a:pt x="1321327" y="63240"/>
                </a:lnTo>
                <a:lnTo>
                  <a:pt x="1321327" y="71376"/>
                </a:lnTo>
                <a:lnTo>
                  <a:pt x="1320441" y="75868"/>
                </a:lnTo>
                <a:lnTo>
                  <a:pt x="1316921" y="83682"/>
                </a:lnTo>
                <a:lnTo>
                  <a:pt x="1315435" y="85632"/>
                </a:lnTo>
                <a:close/>
              </a:path>
              <a:path w="1332229" h="165735">
                <a:moveTo>
                  <a:pt x="1289937" y="98036"/>
                </a:moveTo>
                <a:lnTo>
                  <a:pt x="1280565" y="98036"/>
                </a:lnTo>
                <a:lnTo>
                  <a:pt x="1276883" y="97563"/>
                </a:lnTo>
                <a:lnTo>
                  <a:pt x="1269910" y="95673"/>
                </a:lnTo>
                <a:lnTo>
                  <a:pt x="1267209" y="94489"/>
                </a:lnTo>
                <a:lnTo>
                  <a:pt x="1265313" y="93056"/>
                </a:lnTo>
                <a:lnTo>
                  <a:pt x="1306592" y="93056"/>
                </a:lnTo>
                <a:lnTo>
                  <a:pt x="1303957" y="94451"/>
                </a:lnTo>
                <a:lnTo>
                  <a:pt x="1294940" y="97316"/>
                </a:lnTo>
                <a:lnTo>
                  <a:pt x="1289937" y="98036"/>
                </a:lnTo>
                <a:close/>
              </a:path>
              <a:path w="1332229" h="165735">
                <a:moveTo>
                  <a:pt x="1323982" y="152914"/>
                </a:moveTo>
                <a:lnTo>
                  <a:pt x="1290674" y="152914"/>
                </a:lnTo>
                <a:lnTo>
                  <a:pt x="1295094" y="152442"/>
                </a:lnTo>
                <a:lnTo>
                  <a:pt x="1302215" y="150552"/>
                </a:lnTo>
                <a:lnTo>
                  <a:pt x="1313394" y="138231"/>
                </a:lnTo>
                <a:lnTo>
                  <a:pt x="1313394" y="132239"/>
                </a:lnTo>
                <a:lnTo>
                  <a:pt x="1311727" y="129330"/>
                </a:lnTo>
                <a:lnTo>
                  <a:pt x="1305034" y="125228"/>
                </a:lnTo>
                <a:lnTo>
                  <a:pt x="1300503" y="124140"/>
                </a:lnTo>
                <a:lnTo>
                  <a:pt x="1270168" y="123225"/>
                </a:lnTo>
                <a:lnTo>
                  <a:pt x="1327396" y="123225"/>
                </a:lnTo>
                <a:lnTo>
                  <a:pt x="1330026" y="127927"/>
                </a:lnTo>
                <a:lnTo>
                  <a:pt x="1330838" y="131302"/>
                </a:lnTo>
                <a:lnTo>
                  <a:pt x="1330776" y="139438"/>
                </a:lnTo>
                <a:lnTo>
                  <a:pt x="1329923" y="143015"/>
                </a:lnTo>
                <a:lnTo>
                  <a:pt x="1326256" y="150305"/>
                </a:lnTo>
                <a:lnTo>
                  <a:pt x="1323982" y="152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25015" y="2738634"/>
            <a:ext cx="3099435" cy="1830070"/>
          </a:xfrm>
          <a:custGeom>
            <a:avLst/>
            <a:gdLst/>
            <a:ahLst/>
            <a:cxnLst/>
            <a:rect l="l" t="t" r="r" b="b"/>
            <a:pathLst>
              <a:path w="3099434" h="1830070">
                <a:moveTo>
                  <a:pt x="0" y="1830029"/>
                </a:moveTo>
                <a:lnTo>
                  <a:pt x="3099165" y="1830029"/>
                </a:lnTo>
                <a:lnTo>
                  <a:pt x="3099165" y="0"/>
                </a:lnTo>
                <a:lnTo>
                  <a:pt x="0" y="0"/>
                </a:lnTo>
                <a:lnTo>
                  <a:pt x="0" y="1830029"/>
                </a:lnTo>
                <a:close/>
              </a:path>
            </a:pathLst>
          </a:custGeom>
          <a:ln w="121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90657" y="2954609"/>
            <a:ext cx="2520950" cy="632460"/>
          </a:xfrm>
          <a:custGeom>
            <a:avLst/>
            <a:gdLst/>
            <a:ahLst/>
            <a:cxnLst/>
            <a:rect l="l" t="t" r="r" b="b"/>
            <a:pathLst>
              <a:path w="2520950" h="632460">
                <a:moveTo>
                  <a:pt x="0" y="632087"/>
                </a:moveTo>
                <a:lnTo>
                  <a:pt x="2520418" y="632087"/>
                </a:lnTo>
                <a:lnTo>
                  <a:pt x="2520418" y="0"/>
                </a:lnTo>
                <a:lnTo>
                  <a:pt x="0" y="0"/>
                </a:lnTo>
                <a:lnTo>
                  <a:pt x="0" y="632087"/>
                </a:lnTo>
                <a:close/>
              </a:path>
            </a:pathLst>
          </a:custGeom>
          <a:ln w="122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47323" y="3091393"/>
            <a:ext cx="478155" cy="360045"/>
          </a:xfrm>
          <a:custGeom>
            <a:avLst/>
            <a:gdLst/>
            <a:ahLst/>
            <a:cxnLst/>
            <a:rect l="l" t="t" r="r" b="b"/>
            <a:pathLst>
              <a:path w="478154" h="360045">
                <a:moveTo>
                  <a:pt x="0" y="359958"/>
                </a:moveTo>
                <a:lnTo>
                  <a:pt x="478156" y="359958"/>
                </a:lnTo>
                <a:lnTo>
                  <a:pt x="478156" y="0"/>
                </a:lnTo>
                <a:lnTo>
                  <a:pt x="0" y="0"/>
                </a:lnTo>
                <a:lnTo>
                  <a:pt x="0" y="359958"/>
                </a:lnTo>
                <a:close/>
              </a:path>
            </a:pathLst>
          </a:custGeom>
          <a:ln w="121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23356" y="3316728"/>
            <a:ext cx="248285" cy="90170"/>
          </a:xfrm>
          <a:custGeom>
            <a:avLst/>
            <a:gdLst/>
            <a:ahLst/>
            <a:cxnLst/>
            <a:rect l="l" t="t" r="r" b="b"/>
            <a:pathLst>
              <a:path w="248284" h="90170">
                <a:moveTo>
                  <a:pt x="0" y="0"/>
                </a:moveTo>
                <a:lnTo>
                  <a:pt x="247933" y="0"/>
                </a:lnTo>
                <a:lnTo>
                  <a:pt x="247933" y="89989"/>
                </a:lnTo>
                <a:lnTo>
                  <a:pt x="0" y="8998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23356" y="3316728"/>
            <a:ext cx="248285" cy="90170"/>
          </a:xfrm>
          <a:custGeom>
            <a:avLst/>
            <a:gdLst/>
            <a:ahLst/>
            <a:cxnLst/>
            <a:rect l="l" t="t" r="r" b="b"/>
            <a:pathLst>
              <a:path w="248284" h="90170">
                <a:moveTo>
                  <a:pt x="0" y="89989"/>
                </a:moveTo>
                <a:lnTo>
                  <a:pt x="247933" y="89989"/>
                </a:lnTo>
                <a:lnTo>
                  <a:pt x="247933" y="0"/>
                </a:lnTo>
                <a:lnTo>
                  <a:pt x="0" y="0"/>
                </a:lnTo>
                <a:lnTo>
                  <a:pt x="0" y="89989"/>
                </a:lnTo>
                <a:close/>
              </a:path>
            </a:pathLst>
          </a:custGeom>
          <a:ln w="122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23356" y="3136748"/>
            <a:ext cx="248285" cy="90170"/>
          </a:xfrm>
          <a:custGeom>
            <a:avLst/>
            <a:gdLst/>
            <a:ahLst/>
            <a:cxnLst/>
            <a:rect l="l" t="t" r="r" b="b"/>
            <a:pathLst>
              <a:path w="248284" h="90169">
                <a:moveTo>
                  <a:pt x="0" y="0"/>
                </a:moveTo>
                <a:lnTo>
                  <a:pt x="247933" y="0"/>
                </a:lnTo>
                <a:lnTo>
                  <a:pt x="247933" y="89989"/>
                </a:lnTo>
                <a:lnTo>
                  <a:pt x="0" y="8998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23356" y="3136748"/>
            <a:ext cx="248285" cy="90170"/>
          </a:xfrm>
          <a:custGeom>
            <a:avLst/>
            <a:gdLst/>
            <a:ahLst/>
            <a:cxnLst/>
            <a:rect l="l" t="t" r="r" b="b"/>
            <a:pathLst>
              <a:path w="248284" h="90169">
                <a:moveTo>
                  <a:pt x="0" y="89989"/>
                </a:moveTo>
                <a:lnTo>
                  <a:pt x="247933" y="89989"/>
                </a:lnTo>
                <a:lnTo>
                  <a:pt x="247933" y="0"/>
                </a:lnTo>
                <a:lnTo>
                  <a:pt x="0" y="0"/>
                </a:lnTo>
                <a:lnTo>
                  <a:pt x="0" y="89989"/>
                </a:lnTo>
                <a:close/>
              </a:path>
            </a:pathLst>
          </a:custGeom>
          <a:ln w="122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35940" y="1405635"/>
            <a:ext cx="6406515" cy="1978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55" dirty="0">
                <a:latin typeface="Calibri"/>
                <a:cs typeface="Calibri"/>
              </a:rPr>
              <a:t>Contained</a:t>
            </a:r>
            <a:r>
              <a:rPr sz="2000" b="1" spc="-160" dirty="0">
                <a:latin typeface="Calibri"/>
                <a:cs typeface="Calibri"/>
              </a:rPr>
              <a:t> </a:t>
            </a:r>
            <a:r>
              <a:rPr sz="2000" b="1" spc="60" dirty="0">
                <a:latin typeface="Calibri"/>
                <a:cs typeface="Calibri"/>
              </a:rPr>
              <a:t>Packages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39"/>
              </a:spcBef>
              <a:buSzPct val="50000"/>
              <a:buFont typeface="Wingdings"/>
              <a:buChar char=""/>
              <a:tabLst>
                <a:tab pos="756920" algn="l"/>
              </a:tabLst>
            </a:pPr>
            <a:r>
              <a:rPr sz="1800" spc="15" dirty="0">
                <a:latin typeface="Calibri"/>
                <a:cs typeface="Calibri"/>
              </a:rPr>
              <a:t>Maximum </a:t>
            </a:r>
            <a:r>
              <a:rPr sz="1800" spc="10" dirty="0">
                <a:latin typeface="Calibri"/>
                <a:cs typeface="Calibri"/>
              </a:rPr>
              <a:t>2 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spc="10" dirty="0">
                <a:latin typeface="Calibri"/>
                <a:cs typeface="Calibri"/>
              </a:rPr>
              <a:t>3</a:t>
            </a:r>
            <a:r>
              <a:rPr sz="1800" spc="-175" dirty="0">
                <a:latin typeface="Calibri"/>
                <a:cs typeface="Calibri"/>
              </a:rPr>
              <a:t> </a:t>
            </a:r>
            <a:r>
              <a:rPr sz="1800" spc="35" dirty="0">
                <a:latin typeface="Calibri"/>
                <a:cs typeface="Calibri"/>
              </a:rPr>
              <a:t>deep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60" dirty="0">
                <a:latin typeface="Calibri"/>
                <a:cs typeface="Calibri"/>
              </a:rPr>
              <a:t>Packages </a:t>
            </a:r>
            <a:r>
              <a:rPr sz="2000" b="1" spc="35" dirty="0">
                <a:latin typeface="Calibri"/>
                <a:cs typeface="Calibri"/>
              </a:rPr>
              <a:t>define</a:t>
            </a:r>
            <a:r>
              <a:rPr sz="2000" b="1" spc="-220" dirty="0">
                <a:latin typeface="Calibri"/>
                <a:cs typeface="Calibri"/>
              </a:rPr>
              <a:t> </a:t>
            </a:r>
            <a:r>
              <a:rPr sz="2000" b="1" spc="55" dirty="0">
                <a:latin typeface="Calibri"/>
                <a:cs typeface="Calibri"/>
              </a:rPr>
              <a:t>scope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35" dirty="0">
                <a:latin typeface="Calibri"/>
                <a:cs typeface="Calibri"/>
              </a:rPr>
              <a:t>Qualified</a:t>
            </a:r>
            <a:r>
              <a:rPr sz="2000" b="1" spc="-160" dirty="0">
                <a:latin typeface="Calibri"/>
                <a:cs typeface="Calibri"/>
              </a:rPr>
              <a:t> </a:t>
            </a:r>
            <a:r>
              <a:rPr sz="2000" b="1" spc="40" dirty="0">
                <a:latin typeface="Calibri"/>
                <a:cs typeface="Calibri"/>
              </a:rPr>
              <a:t>Names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39"/>
              </a:spcBef>
              <a:buSzPct val="50000"/>
              <a:buFont typeface="Wingdings"/>
              <a:buChar char=""/>
              <a:tabLst>
                <a:tab pos="756920" algn="l"/>
              </a:tabLst>
            </a:pPr>
            <a:r>
              <a:rPr sz="1800" dirty="0">
                <a:latin typeface="Calibri"/>
                <a:cs typeface="Calibri"/>
              </a:rPr>
              <a:t>Use </a:t>
            </a:r>
            <a:r>
              <a:rPr sz="1800" spc="35" dirty="0">
                <a:latin typeface="Calibri"/>
                <a:cs typeface="Calibri"/>
              </a:rPr>
              <a:t>double </a:t>
            </a:r>
            <a:r>
              <a:rPr sz="1800" spc="30" dirty="0">
                <a:latin typeface="Calibri"/>
                <a:cs typeface="Calibri"/>
              </a:rPr>
              <a:t>colon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180" dirty="0">
                <a:latin typeface="Calibri"/>
                <a:cs typeface="Calibri"/>
              </a:rPr>
              <a:t> </a:t>
            </a:r>
            <a:r>
              <a:rPr sz="1800" spc="-110" dirty="0">
                <a:latin typeface="Calibri"/>
                <a:cs typeface="Calibri"/>
              </a:rPr>
              <a:t>::</a:t>
            </a:r>
            <a:endParaRPr sz="18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365"/>
              </a:spcBef>
            </a:pPr>
            <a:r>
              <a:rPr sz="1400" spc="-10" dirty="0">
                <a:latin typeface="Calibri"/>
                <a:cs typeface="Calibri"/>
              </a:rPr>
              <a:t>R</a:t>
            </a:r>
            <a:r>
              <a:rPr sz="1400" spc="2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t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55" dirty="0">
                <a:latin typeface="Calibri"/>
                <a:cs typeface="Calibri"/>
              </a:rPr>
              <a:t>C</a:t>
            </a:r>
            <a:r>
              <a:rPr sz="1400" spc="20" dirty="0">
                <a:latin typeface="Calibri"/>
                <a:cs typeface="Calibri"/>
              </a:rPr>
              <a:t>a</a:t>
            </a:r>
            <a:r>
              <a:rPr sz="1400" spc="-35" dirty="0">
                <a:latin typeface="Calibri"/>
                <a:cs typeface="Calibri"/>
              </a:rPr>
              <a:t>l</a:t>
            </a:r>
            <a:r>
              <a:rPr sz="1400" spc="-15" dirty="0">
                <a:latin typeface="Calibri"/>
                <a:cs typeface="Calibri"/>
              </a:rPr>
              <a:t>c</a:t>
            </a:r>
            <a:r>
              <a:rPr sz="1400" spc="10" dirty="0">
                <a:latin typeface="Calibri"/>
                <a:cs typeface="Calibri"/>
              </a:rPr>
              <a:t>u</a:t>
            </a:r>
            <a:r>
              <a:rPr sz="1400" spc="20" dirty="0">
                <a:latin typeface="Calibri"/>
                <a:cs typeface="Calibri"/>
              </a:rPr>
              <a:t>l</a:t>
            </a:r>
            <a:r>
              <a:rPr sz="1400" spc="-35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t</a:t>
            </a:r>
            <a:r>
              <a:rPr sz="1400" spc="5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220311" y="31815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416" y="-3599"/>
                </a:moveTo>
                <a:lnTo>
                  <a:pt x="1416" y="3599"/>
                </a:lnTo>
              </a:path>
            </a:pathLst>
          </a:custGeom>
          <a:ln w="3175">
            <a:solidFill>
              <a:srgbClr val="569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47323" y="3887621"/>
            <a:ext cx="478155" cy="360045"/>
          </a:xfrm>
          <a:custGeom>
            <a:avLst/>
            <a:gdLst/>
            <a:ahLst/>
            <a:cxnLst/>
            <a:rect l="l" t="t" r="r" b="b"/>
            <a:pathLst>
              <a:path w="478154" h="360045">
                <a:moveTo>
                  <a:pt x="0" y="359958"/>
                </a:moveTo>
                <a:lnTo>
                  <a:pt x="478156" y="359958"/>
                </a:lnTo>
                <a:lnTo>
                  <a:pt x="478156" y="0"/>
                </a:lnTo>
                <a:lnTo>
                  <a:pt x="0" y="0"/>
                </a:lnTo>
                <a:lnTo>
                  <a:pt x="0" y="359958"/>
                </a:lnTo>
                <a:close/>
              </a:path>
            </a:pathLst>
          </a:custGeom>
          <a:ln w="121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23357" y="4112955"/>
            <a:ext cx="248285" cy="90170"/>
          </a:xfrm>
          <a:custGeom>
            <a:avLst/>
            <a:gdLst/>
            <a:ahLst/>
            <a:cxnLst/>
            <a:rect l="l" t="t" r="r" b="b"/>
            <a:pathLst>
              <a:path w="248284" h="90170">
                <a:moveTo>
                  <a:pt x="0" y="0"/>
                </a:moveTo>
                <a:lnTo>
                  <a:pt x="247933" y="0"/>
                </a:lnTo>
                <a:lnTo>
                  <a:pt x="247933" y="89989"/>
                </a:lnTo>
                <a:lnTo>
                  <a:pt x="0" y="8998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23357" y="4112235"/>
            <a:ext cx="248285" cy="90170"/>
          </a:xfrm>
          <a:custGeom>
            <a:avLst/>
            <a:gdLst/>
            <a:ahLst/>
            <a:cxnLst/>
            <a:rect l="l" t="t" r="r" b="b"/>
            <a:pathLst>
              <a:path w="248284" h="90170">
                <a:moveTo>
                  <a:pt x="0" y="89989"/>
                </a:moveTo>
                <a:lnTo>
                  <a:pt x="247933" y="89989"/>
                </a:lnTo>
                <a:lnTo>
                  <a:pt x="247933" y="0"/>
                </a:lnTo>
                <a:lnTo>
                  <a:pt x="0" y="0"/>
                </a:lnTo>
                <a:lnTo>
                  <a:pt x="0" y="89989"/>
                </a:lnTo>
                <a:close/>
              </a:path>
            </a:pathLst>
          </a:custGeom>
          <a:ln w="122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23357" y="3932256"/>
            <a:ext cx="248285" cy="90170"/>
          </a:xfrm>
          <a:custGeom>
            <a:avLst/>
            <a:gdLst/>
            <a:ahLst/>
            <a:cxnLst/>
            <a:rect l="l" t="t" r="r" b="b"/>
            <a:pathLst>
              <a:path w="248284" h="90170">
                <a:moveTo>
                  <a:pt x="0" y="0"/>
                </a:moveTo>
                <a:lnTo>
                  <a:pt x="247933" y="0"/>
                </a:lnTo>
                <a:lnTo>
                  <a:pt x="247933" y="89989"/>
                </a:lnTo>
                <a:lnTo>
                  <a:pt x="0" y="8998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23357" y="3932256"/>
            <a:ext cx="248285" cy="90170"/>
          </a:xfrm>
          <a:custGeom>
            <a:avLst/>
            <a:gdLst/>
            <a:ahLst/>
            <a:cxnLst/>
            <a:rect l="l" t="t" r="r" b="b"/>
            <a:pathLst>
              <a:path w="248284" h="90170">
                <a:moveTo>
                  <a:pt x="0" y="89989"/>
                </a:moveTo>
                <a:lnTo>
                  <a:pt x="247933" y="89989"/>
                </a:lnTo>
                <a:lnTo>
                  <a:pt x="247933" y="0"/>
                </a:lnTo>
                <a:lnTo>
                  <a:pt x="0" y="0"/>
                </a:lnTo>
                <a:lnTo>
                  <a:pt x="0" y="89989"/>
                </a:lnTo>
                <a:close/>
              </a:path>
            </a:pathLst>
          </a:custGeom>
          <a:ln w="122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490657" y="3750118"/>
            <a:ext cx="2520950" cy="632460"/>
          </a:xfrm>
          <a:prstGeom prst="rect">
            <a:avLst/>
          </a:prstGeom>
          <a:ln w="12227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Times New Roman"/>
              <a:cs typeface="Times New Roman"/>
            </a:endParaRPr>
          </a:p>
          <a:p>
            <a:pPr marL="219075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IncomeVerification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220311" y="3977539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416" y="-3599"/>
                </a:moveTo>
                <a:lnTo>
                  <a:pt x="1416" y="3599"/>
                </a:lnTo>
              </a:path>
            </a:pathLst>
          </a:custGeom>
          <a:ln w="3175">
            <a:solidFill>
              <a:srgbClr val="5692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037844" y="5375147"/>
            <a:ext cx="7068820" cy="460375"/>
          </a:xfrm>
          <a:prstGeom prst="rect">
            <a:avLst/>
          </a:prstGeom>
          <a:solidFill>
            <a:srgbClr val="DCE6F2"/>
          </a:solidFill>
          <a:ln w="12191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55"/>
              </a:spcBef>
            </a:pPr>
            <a:r>
              <a:rPr sz="2400" b="1" dirty="0">
                <a:solidFill>
                  <a:srgbClr val="002060"/>
                </a:solidFill>
                <a:latin typeface="Calibri"/>
                <a:cs typeface="Calibri"/>
              </a:rPr>
              <a:t>AccountServices::LoanProcessing::RateCalculator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346191" y="2804160"/>
            <a:ext cx="2869691" cy="925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94197" y="2852166"/>
            <a:ext cx="2712720" cy="768350"/>
          </a:xfrm>
          <a:custGeom>
            <a:avLst/>
            <a:gdLst/>
            <a:ahLst/>
            <a:cxnLst/>
            <a:rect l="l" t="t" r="r" b="b"/>
            <a:pathLst>
              <a:path w="2712720" h="768350">
                <a:moveTo>
                  <a:pt x="0" y="0"/>
                </a:moveTo>
                <a:lnTo>
                  <a:pt x="2712720" y="0"/>
                </a:lnTo>
                <a:lnTo>
                  <a:pt x="2712720" y="768095"/>
                </a:lnTo>
                <a:lnTo>
                  <a:pt x="0" y="768095"/>
                </a:lnTo>
                <a:lnTo>
                  <a:pt x="0" y="0"/>
                </a:lnTo>
                <a:close/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3190">
              <a:lnSpc>
                <a:spcPct val="100000"/>
              </a:lnSpc>
            </a:pPr>
            <a:r>
              <a:rPr spc="90" dirty="0"/>
              <a:t>Basic </a:t>
            </a:r>
            <a:r>
              <a:rPr spc="130" dirty="0"/>
              <a:t>Package</a:t>
            </a:r>
            <a:r>
              <a:rPr spc="-280" dirty="0"/>
              <a:t> </a:t>
            </a:r>
            <a:r>
              <a:rPr spc="135" dirty="0"/>
              <a:t>Diagram</a:t>
            </a:r>
          </a:p>
        </p:txBody>
      </p:sp>
      <p:sp>
        <p:nvSpPr>
          <p:cNvPr id="3" name="object 3"/>
          <p:cNvSpPr/>
          <p:nvPr/>
        </p:nvSpPr>
        <p:spPr>
          <a:xfrm>
            <a:off x="1021466" y="3164309"/>
            <a:ext cx="1682750" cy="359410"/>
          </a:xfrm>
          <a:custGeom>
            <a:avLst/>
            <a:gdLst/>
            <a:ahLst/>
            <a:cxnLst/>
            <a:rect l="l" t="t" r="r" b="b"/>
            <a:pathLst>
              <a:path w="1682750" h="359410">
                <a:moveTo>
                  <a:pt x="0" y="0"/>
                </a:moveTo>
                <a:lnTo>
                  <a:pt x="1682373" y="0"/>
                </a:lnTo>
                <a:lnTo>
                  <a:pt x="1682373" y="359288"/>
                </a:lnTo>
                <a:lnTo>
                  <a:pt x="0" y="359288"/>
                </a:ln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1466" y="3164309"/>
            <a:ext cx="1682750" cy="360045"/>
          </a:xfrm>
          <a:custGeom>
            <a:avLst/>
            <a:gdLst/>
            <a:ahLst/>
            <a:cxnLst/>
            <a:rect l="l" t="t" r="r" b="b"/>
            <a:pathLst>
              <a:path w="1682750" h="360045">
                <a:moveTo>
                  <a:pt x="0" y="360008"/>
                </a:moveTo>
                <a:lnTo>
                  <a:pt x="1682373" y="360008"/>
                </a:lnTo>
                <a:lnTo>
                  <a:pt x="1682373" y="0"/>
                </a:lnTo>
                <a:lnTo>
                  <a:pt x="0" y="0"/>
                </a:lnTo>
                <a:lnTo>
                  <a:pt x="0" y="360008"/>
                </a:lnTo>
                <a:close/>
              </a:path>
            </a:pathLst>
          </a:custGeom>
          <a:ln w="122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4348" y="3274642"/>
            <a:ext cx="1474470" cy="131445"/>
          </a:xfrm>
          <a:custGeom>
            <a:avLst/>
            <a:gdLst/>
            <a:ahLst/>
            <a:cxnLst/>
            <a:rect l="l" t="t" r="r" b="b"/>
            <a:pathLst>
              <a:path w="1474470" h="131445">
                <a:moveTo>
                  <a:pt x="6426" y="130173"/>
                </a:moveTo>
                <a:lnTo>
                  <a:pt x="0" y="126123"/>
                </a:lnTo>
                <a:lnTo>
                  <a:pt x="295" y="124968"/>
                </a:lnTo>
                <a:lnTo>
                  <a:pt x="863" y="123535"/>
                </a:lnTo>
                <a:lnTo>
                  <a:pt x="47010" y="5430"/>
                </a:lnTo>
                <a:lnTo>
                  <a:pt x="54603" y="2685"/>
                </a:lnTo>
                <a:lnTo>
                  <a:pt x="62579" y="2685"/>
                </a:lnTo>
                <a:lnTo>
                  <a:pt x="76314" y="20018"/>
                </a:lnTo>
                <a:lnTo>
                  <a:pt x="57827" y="20018"/>
                </a:lnTo>
                <a:lnTo>
                  <a:pt x="34259" y="83004"/>
                </a:lnTo>
                <a:lnTo>
                  <a:pt x="100924" y="83004"/>
                </a:lnTo>
                <a:lnTo>
                  <a:pt x="106152" y="96384"/>
                </a:lnTo>
                <a:lnTo>
                  <a:pt x="29714" y="96384"/>
                </a:lnTo>
                <a:lnTo>
                  <a:pt x="18299" y="127345"/>
                </a:lnTo>
                <a:lnTo>
                  <a:pt x="12049" y="130113"/>
                </a:lnTo>
                <a:lnTo>
                  <a:pt x="6426" y="130173"/>
                </a:lnTo>
                <a:close/>
              </a:path>
              <a:path w="1474470" h="131445">
                <a:moveTo>
                  <a:pt x="100924" y="83004"/>
                </a:moveTo>
                <a:lnTo>
                  <a:pt x="81816" y="83004"/>
                </a:lnTo>
                <a:lnTo>
                  <a:pt x="57931" y="20018"/>
                </a:lnTo>
                <a:lnTo>
                  <a:pt x="76314" y="20018"/>
                </a:lnTo>
                <a:lnTo>
                  <a:pt x="100924" y="83004"/>
                </a:lnTo>
                <a:close/>
              </a:path>
              <a:path w="1474470" h="131445">
                <a:moveTo>
                  <a:pt x="104941" y="130128"/>
                </a:moveTo>
                <a:lnTo>
                  <a:pt x="86575" y="96384"/>
                </a:lnTo>
                <a:lnTo>
                  <a:pt x="106152" y="96384"/>
                </a:lnTo>
                <a:lnTo>
                  <a:pt x="117360" y="125065"/>
                </a:lnTo>
                <a:lnTo>
                  <a:pt x="117637" y="126123"/>
                </a:lnTo>
                <a:lnTo>
                  <a:pt x="117736" y="127975"/>
                </a:lnTo>
                <a:lnTo>
                  <a:pt x="117470" y="128643"/>
                </a:lnTo>
                <a:lnTo>
                  <a:pt x="116341" y="129558"/>
                </a:lnTo>
                <a:lnTo>
                  <a:pt x="115404" y="129850"/>
                </a:lnTo>
                <a:lnTo>
                  <a:pt x="112800" y="130113"/>
                </a:lnTo>
                <a:lnTo>
                  <a:pt x="104941" y="130128"/>
                </a:lnTo>
                <a:close/>
              </a:path>
              <a:path w="1474470" h="131445">
                <a:moveTo>
                  <a:pt x="176855" y="131448"/>
                </a:moveTo>
                <a:lnTo>
                  <a:pt x="166709" y="131448"/>
                </a:lnTo>
                <a:lnTo>
                  <a:pt x="160651" y="130405"/>
                </a:lnTo>
                <a:lnTo>
                  <a:pt x="132095" y="98612"/>
                </a:lnTo>
                <a:lnTo>
                  <a:pt x="131166" y="91892"/>
                </a:lnTo>
                <a:lnTo>
                  <a:pt x="131198" y="75403"/>
                </a:lnTo>
                <a:lnTo>
                  <a:pt x="152667" y="39758"/>
                </a:lnTo>
                <a:lnTo>
                  <a:pt x="169277" y="34958"/>
                </a:lnTo>
                <a:lnTo>
                  <a:pt x="178582" y="34958"/>
                </a:lnTo>
                <a:lnTo>
                  <a:pt x="205621" y="48533"/>
                </a:lnTo>
                <a:lnTo>
                  <a:pt x="166953" y="48533"/>
                </a:lnTo>
                <a:lnTo>
                  <a:pt x="160526" y="51511"/>
                </a:lnTo>
                <a:lnTo>
                  <a:pt x="149340" y="83394"/>
                </a:lnTo>
                <a:lnTo>
                  <a:pt x="149340" y="89064"/>
                </a:lnTo>
                <a:lnTo>
                  <a:pt x="171535" y="117482"/>
                </a:lnTo>
                <a:lnTo>
                  <a:pt x="206021" y="117482"/>
                </a:lnTo>
                <a:lnTo>
                  <a:pt x="205898" y="118150"/>
                </a:lnTo>
                <a:lnTo>
                  <a:pt x="180058" y="131155"/>
                </a:lnTo>
                <a:lnTo>
                  <a:pt x="176855" y="131448"/>
                </a:lnTo>
                <a:close/>
              </a:path>
              <a:path w="1474470" h="131445">
                <a:moveTo>
                  <a:pt x="203419" y="58883"/>
                </a:moveTo>
                <a:lnTo>
                  <a:pt x="201441" y="58883"/>
                </a:lnTo>
                <a:lnTo>
                  <a:pt x="200231" y="58351"/>
                </a:lnTo>
                <a:lnTo>
                  <a:pt x="197479" y="56198"/>
                </a:lnTo>
                <a:lnTo>
                  <a:pt x="195738" y="55013"/>
                </a:lnTo>
                <a:lnTo>
                  <a:pt x="191510" y="52403"/>
                </a:lnTo>
                <a:lnTo>
                  <a:pt x="188956" y="51218"/>
                </a:lnTo>
                <a:lnTo>
                  <a:pt x="182965" y="49073"/>
                </a:lnTo>
                <a:lnTo>
                  <a:pt x="179423" y="48533"/>
                </a:lnTo>
                <a:lnTo>
                  <a:pt x="205621" y="48533"/>
                </a:lnTo>
                <a:lnTo>
                  <a:pt x="205743" y="49898"/>
                </a:lnTo>
                <a:lnTo>
                  <a:pt x="205780" y="54586"/>
                </a:lnTo>
                <a:lnTo>
                  <a:pt x="205463" y="56363"/>
                </a:lnTo>
                <a:lnTo>
                  <a:pt x="204194" y="58381"/>
                </a:lnTo>
                <a:lnTo>
                  <a:pt x="203419" y="58883"/>
                </a:lnTo>
                <a:close/>
              </a:path>
              <a:path w="1474470" h="131445">
                <a:moveTo>
                  <a:pt x="206021" y="117482"/>
                </a:moveTo>
                <a:lnTo>
                  <a:pt x="179777" y="117482"/>
                </a:lnTo>
                <a:lnTo>
                  <a:pt x="183304" y="116897"/>
                </a:lnTo>
                <a:lnTo>
                  <a:pt x="189362" y="114550"/>
                </a:lnTo>
                <a:lnTo>
                  <a:pt x="191982" y="113267"/>
                </a:lnTo>
                <a:lnTo>
                  <a:pt x="196424" y="110462"/>
                </a:lnTo>
                <a:lnTo>
                  <a:pt x="198291" y="109195"/>
                </a:lnTo>
                <a:lnTo>
                  <a:pt x="201323" y="106915"/>
                </a:lnTo>
                <a:lnTo>
                  <a:pt x="202504" y="106345"/>
                </a:lnTo>
                <a:lnTo>
                  <a:pt x="203840" y="106345"/>
                </a:lnTo>
                <a:lnTo>
                  <a:pt x="204260" y="106480"/>
                </a:lnTo>
                <a:lnTo>
                  <a:pt x="206149" y="111347"/>
                </a:lnTo>
                <a:lnTo>
                  <a:pt x="206086" y="116777"/>
                </a:lnTo>
                <a:lnTo>
                  <a:pt x="206021" y="117482"/>
                </a:lnTo>
                <a:close/>
              </a:path>
              <a:path w="1474470" h="131445">
                <a:moveTo>
                  <a:pt x="265401" y="131448"/>
                </a:moveTo>
                <a:lnTo>
                  <a:pt x="255255" y="131448"/>
                </a:lnTo>
                <a:lnTo>
                  <a:pt x="249197" y="130405"/>
                </a:lnTo>
                <a:lnTo>
                  <a:pt x="220641" y="98612"/>
                </a:lnTo>
                <a:lnTo>
                  <a:pt x="219711" y="91892"/>
                </a:lnTo>
                <a:lnTo>
                  <a:pt x="219744" y="75403"/>
                </a:lnTo>
                <a:lnTo>
                  <a:pt x="241213" y="39758"/>
                </a:lnTo>
                <a:lnTo>
                  <a:pt x="257823" y="34958"/>
                </a:lnTo>
                <a:lnTo>
                  <a:pt x="267128" y="34958"/>
                </a:lnTo>
                <a:lnTo>
                  <a:pt x="294167" y="48533"/>
                </a:lnTo>
                <a:lnTo>
                  <a:pt x="255499" y="48533"/>
                </a:lnTo>
                <a:lnTo>
                  <a:pt x="249072" y="51511"/>
                </a:lnTo>
                <a:lnTo>
                  <a:pt x="237885" y="83394"/>
                </a:lnTo>
                <a:lnTo>
                  <a:pt x="237885" y="89064"/>
                </a:lnTo>
                <a:lnTo>
                  <a:pt x="260081" y="117482"/>
                </a:lnTo>
                <a:lnTo>
                  <a:pt x="294567" y="117482"/>
                </a:lnTo>
                <a:lnTo>
                  <a:pt x="294444" y="118150"/>
                </a:lnTo>
                <a:lnTo>
                  <a:pt x="268604" y="131155"/>
                </a:lnTo>
                <a:lnTo>
                  <a:pt x="265401" y="131448"/>
                </a:lnTo>
                <a:close/>
              </a:path>
              <a:path w="1474470" h="131445">
                <a:moveTo>
                  <a:pt x="291965" y="58883"/>
                </a:moveTo>
                <a:lnTo>
                  <a:pt x="289987" y="58883"/>
                </a:lnTo>
                <a:lnTo>
                  <a:pt x="288777" y="58351"/>
                </a:lnTo>
                <a:lnTo>
                  <a:pt x="286025" y="56198"/>
                </a:lnTo>
                <a:lnTo>
                  <a:pt x="284284" y="55013"/>
                </a:lnTo>
                <a:lnTo>
                  <a:pt x="280055" y="52403"/>
                </a:lnTo>
                <a:lnTo>
                  <a:pt x="277502" y="51218"/>
                </a:lnTo>
                <a:lnTo>
                  <a:pt x="271511" y="49073"/>
                </a:lnTo>
                <a:lnTo>
                  <a:pt x="267969" y="48533"/>
                </a:lnTo>
                <a:lnTo>
                  <a:pt x="294167" y="48533"/>
                </a:lnTo>
                <a:lnTo>
                  <a:pt x="294289" y="49898"/>
                </a:lnTo>
                <a:lnTo>
                  <a:pt x="294326" y="54586"/>
                </a:lnTo>
                <a:lnTo>
                  <a:pt x="294009" y="56363"/>
                </a:lnTo>
                <a:lnTo>
                  <a:pt x="292740" y="58381"/>
                </a:lnTo>
                <a:lnTo>
                  <a:pt x="291965" y="58883"/>
                </a:lnTo>
                <a:close/>
              </a:path>
              <a:path w="1474470" h="131445">
                <a:moveTo>
                  <a:pt x="294567" y="117482"/>
                </a:moveTo>
                <a:lnTo>
                  <a:pt x="268323" y="117482"/>
                </a:lnTo>
                <a:lnTo>
                  <a:pt x="271850" y="116897"/>
                </a:lnTo>
                <a:lnTo>
                  <a:pt x="277908" y="114550"/>
                </a:lnTo>
                <a:lnTo>
                  <a:pt x="280528" y="113267"/>
                </a:lnTo>
                <a:lnTo>
                  <a:pt x="284970" y="110462"/>
                </a:lnTo>
                <a:lnTo>
                  <a:pt x="286837" y="109195"/>
                </a:lnTo>
                <a:lnTo>
                  <a:pt x="289869" y="106915"/>
                </a:lnTo>
                <a:lnTo>
                  <a:pt x="291050" y="106345"/>
                </a:lnTo>
                <a:lnTo>
                  <a:pt x="292386" y="106345"/>
                </a:lnTo>
                <a:lnTo>
                  <a:pt x="292806" y="106480"/>
                </a:lnTo>
                <a:lnTo>
                  <a:pt x="294695" y="111347"/>
                </a:lnTo>
                <a:lnTo>
                  <a:pt x="294632" y="116777"/>
                </a:lnTo>
                <a:lnTo>
                  <a:pt x="294567" y="117482"/>
                </a:lnTo>
                <a:close/>
              </a:path>
              <a:path w="1474470" h="131445">
                <a:moveTo>
                  <a:pt x="370166" y="131448"/>
                </a:moveTo>
                <a:lnTo>
                  <a:pt x="354316" y="131448"/>
                </a:lnTo>
                <a:lnTo>
                  <a:pt x="347498" y="130368"/>
                </a:lnTo>
                <a:lnTo>
                  <a:pt x="316581" y="98049"/>
                </a:lnTo>
                <a:lnTo>
                  <a:pt x="315636" y="91404"/>
                </a:lnTo>
                <a:lnTo>
                  <a:pt x="315636" y="76824"/>
                </a:lnTo>
                <a:lnTo>
                  <a:pt x="336843" y="40883"/>
                </a:lnTo>
                <a:lnTo>
                  <a:pt x="356043" y="34860"/>
                </a:lnTo>
                <a:lnTo>
                  <a:pt x="371966" y="34860"/>
                </a:lnTo>
                <a:lnTo>
                  <a:pt x="378784" y="35933"/>
                </a:lnTo>
                <a:lnTo>
                  <a:pt x="390406" y="40231"/>
                </a:lnTo>
                <a:lnTo>
                  <a:pt x="395254" y="43358"/>
                </a:lnTo>
                <a:lnTo>
                  <a:pt x="399956" y="48338"/>
                </a:lnTo>
                <a:lnTo>
                  <a:pt x="358271" y="48338"/>
                </a:lnTo>
                <a:lnTo>
                  <a:pt x="353807" y="49186"/>
                </a:lnTo>
                <a:lnTo>
                  <a:pt x="333707" y="77896"/>
                </a:lnTo>
                <a:lnTo>
                  <a:pt x="333775" y="88374"/>
                </a:lnTo>
                <a:lnTo>
                  <a:pt x="357415" y="117872"/>
                </a:lnTo>
                <a:lnTo>
                  <a:pt x="398270" y="117872"/>
                </a:lnTo>
                <a:lnTo>
                  <a:pt x="394494" y="121938"/>
                </a:lnTo>
                <a:lnTo>
                  <a:pt x="389417" y="125343"/>
                </a:lnTo>
                <a:lnTo>
                  <a:pt x="377227" y="130225"/>
                </a:lnTo>
                <a:lnTo>
                  <a:pt x="370166" y="131448"/>
                </a:lnTo>
                <a:close/>
              </a:path>
              <a:path w="1474470" h="131445">
                <a:moveTo>
                  <a:pt x="398270" y="117872"/>
                </a:moveTo>
                <a:lnTo>
                  <a:pt x="368151" y="117872"/>
                </a:lnTo>
                <a:lnTo>
                  <a:pt x="372593" y="117025"/>
                </a:lnTo>
                <a:lnTo>
                  <a:pt x="380127" y="113642"/>
                </a:lnTo>
                <a:lnTo>
                  <a:pt x="392609" y="77896"/>
                </a:lnTo>
                <a:lnTo>
                  <a:pt x="392199" y="74056"/>
                </a:lnTo>
                <a:lnTo>
                  <a:pt x="369074" y="48338"/>
                </a:lnTo>
                <a:lnTo>
                  <a:pt x="399956" y="48338"/>
                </a:lnTo>
                <a:lnTo>
                  <a:pt x="403002" y="51563"/>
                </a:lnTo>
                <a:lnTo>
                  <a:pt x="405909" y="56543"/>
                </a:lnTo>
                <a:lnTo>
                  <a:pt x="409783" y="68259"/>
                </a:lnTo>
                <a:lnTo>
                  <a:pt x="410749" y="74866"/>
                </a:lnTo>
                <a:lnTo>
                  <a:pt x="410749" y="89387"/>
                </a:lnTo>
                <a:lnTo>
                  <a:pt x="409731" y="95979"/>
                </a:lnTo>
                <a:lnTo>
                  <a:pt x="405643" y="108025"/>
                </a:lnTo>
                <a:lnTo>
                  <a:pt x="402582" y="113230"/>
                </a:lnTo>
                <a:lnTo>
                  <a:pt x="398270" y="117872"/>
                </a:lnTo>
                <a:close/>
              </a:path>
              <a:path w="1474470" h="131445">
                <a:moveTo>
                  <a:pt x="471905" y="131448"/>
                </a:moveTo>
                <a:lnTo>
                  <a:pt x="460136" y="131448"/>
                </a:lnTo>
                <a:lnTo>
                  <a:pt x="454801" y="130465"/>
                </a:lnTo>
                <a:lnTo>
                  <a:pt x="432443" y="98957"/>
                </a:lnTo>
                <a:lnTo>
                  <a:pt x="432443" y="38738"/>
                </a:lnTo>
                <a:lnTo>
                  <a:pt x="438117" y="36278"/>
                </a:lnTo>
                <a:lnTo>
                  <a:pt x="444316" y="36278"/>
                </a:lnTo>
                <a:lnTo>
                  <a:pt x="449990" y="95574"/>
                </a:lnTo>
                <a:lnTo>
                  <a:pt x="450396" y="99692"/>
                </a:lnTo>
                <a:lnTo>
                  <a:pt x="466688" y="117580"/>
                </a:lnTo>
                <a:lnTo>
                  <a:pt x="496588" y="117580"/>
                </a:lnTo>
                <a:lnTo>
                  <a:pt x="493178" y="121060"/>
                </a:lnTo>
                <a:lnTo>
                  <a:pt x="487828" y="125095"/>
                </a:lnTo>
                <a:lnTo>
                  <a:pt x="477255" y="130173"/>
                </a:lnTo>
                <a:lnTo>
                  <a:pt x="471905" y="131448"/>
                </a:lnTo>
                <a:close/>
              </a:path>
              <a:path w="1474470" h="131445">
                <a:moveTo>
                  <a:pt x="496588" y="117580"/>
                </a:moveTo>
                <a:lnTo>
                  <a:pt x="474436" y="117580"/>
                </a:lnTo>
                <a:lnTo>
                  <a:pt x="478789" y="116147"/>
                </a:lnTo>
                <a:lnTo>
                  <a:pt x="487452" y="110417"/>
                </a:lnTo>
                <a:lnTo>
                  <a:pt x="492049" y="106217"/>
                </a:lnTo>
                <a:lnTo>
                  <a:pt x="496912" y="100682"/>
                </a:lnTo>
                <a:lnTo>
                  <a:pt x="496912" y="38738"/>
                </a:lnTo>
                <a:lnTo>
                  <a:pt x="497037" y="38295"/>
                </a:lnTo>
                <a:lnTo>
                  <a:pt x="502498" y="36278"/>
                </a:lnTo>
                <a:lnTo>
                  <a:pt x="508784" y="36278"/>
                </a:lnTo>
                <a:lnTo>
                  <a:pt x="514459" y="38738"/>
                </a:lnTo>
                <a:lnTo>
                  <a:pt x="514459" y="115525"/>
                </a:lnTo>
                <a:lnTo>
                  <a:pt x="498602" y="115525"/>
                </a:lnTo>
                <a:lnTo>
                  <a:pt x="496588" y="117580"/>
                </a:lnTo>
                <a:close/>
              </a:path>
              <a:path w="1474470" h="131445">
                <a:moveTo>
                  <a:pt x="509264" y="130113"/>
                </a:moveTo>
                <a:lnTo>
                  <a:pt x="503590" y="130113"/>
                </a:lnTo>
                <a:lnTo>
                  <a:pt x="501546" y="129850"/>
                </a:lnTo>
                <a:lnTo>
                  <a:pt x="498602" y="127668"/>
                </a:lnTo>
                <a:lnTo>
                  <a:pt x="498602" y="115525"/>
                </a:lnTo>
                <a:lnTo>
                  <a:pt x="514459" y="115525"/>
                </a:lnTo>
                <a:lnTo>
                  <a:pt x="514459" y="127668"/>
                </a:lnTo>
                <a:lnTo>
                  <a:pt x="509264" y="130113"/>
                </a:lnTo>
                <a:close/>
              </a:path>
              <a:path w="1474470" h="131445">
                <a:moveTo>
                  <a:pt x="585642" y="50873"/>
                </a:moveTo>
                <a:lnTo>
                  <a:pt x="566782" y="50873"/>
                </a:lnTo>
                <a:lnTo>
                  <a:pt x="572139" y="45346"/>
                </a:lnTo>
                <a:lnTo>
                  <a:pt x="577474" y="41288"/>
                </a:lnTo>
                <a:lnTo>
                  <a:pt x="588114" y="36143"/>
                </a:lnTo>
                <a:lnTo>
                  <a:pt x="593486" y="34860"/>
                </a:lnTo>
                <a:lnTo>
                  <a:pt x="605255" y="34860"/>
                </a:lnTo>
                <a:lnTo>
                  <a:pt x="610590" y="35850"/>
                </a:lnTo>
                <a:lnTo>
                  <a:pt x="619253" y="39825"/>
                </a:lnTo>
                <a:lnTo>
                  <a:pt x="622758" y="42481"/>
                </a:lnTo>
                <a:lnTo>
                  <a:pt x="627879" y="48826"/>
                </a:lnTo>
                <a:lnTo>
                  <a:pt x="590948" y="48826"/>
                </a:lnTo>
                <a:lnTo>
                  <a:pt x="586579" y="50258"/>
                </a:lnTo>
                <a:lnTo>
                  <a:pt x="585642" y="50873"/>
                </a:lnTo>
                <a:close/>
              </a:path>
              <a:path w="1474470" h="131445">
                <a:moveTo>
                  <a:pt x="562908" y="130113"/>
                </a:moveTo>
                <a:lnTo>
                  <a:pt x="556599" y="130113"/>
                </a:lnTo>
                <a:lnTo>
                  <a:pt x="554349" y="129850"/>
                </a:lnTo>
                <a:lnTo>
                  <a:pt x="551036" y="127668"/>
                </a:lnTo>
                <a:lnTo>
                  <a:pt x="551036" y="38738"/>
                </a:lnTo>
                <a:lnTo>
                  <a:pt x="556038" y="36278"/>
                </a:lnTo>
                <a:lnTo>
                  <a:pt x="561794" y="36278"/>
                </a:lnTo>
                <a:lnTo>
                  <a:pt x="566782" y="38738"/>
                </a:lnTo>
                <a:lnTo>
                  <a:pt x="566782" y="50873"/>
                </a:lnTo>
                <a:lnTo>
                  <a:pt x="585642" y="50873"/>
                </a:lnTo>
                <a:lnTo>
                  <a:pt x="577843" y="55988"/>
                </a:lnTo>
                <a:lnTo>
                  <a:pt x="573268" y="60189"/>
                </a:lnTo>
                <a:lnTo>
                  <a:pt x="568472" y="65724"/>
                </a:lnTo>
                <a:lnTo>
                  <a:pt x="568472" y="127668"/>
                </a:lnTo>
                <a:lnTo>
                  <a:pt x="568331" y="128110"/>
                </a:lnTo>
                <a:lnTo>
                  <a:pt x="567771" y="128823"/>
                </a:lnTo>
                <a:lnTo>
                  <a:pt x="567313" y="129138"/>
                </a:lnTo>
                <a:lnTo>
                  <a:pt x="566044" y="129655"/>
                </a:lnTo>
                <a:lnTo>
                  <a:pt x="565159" y="129850"/>
                </a:lnTo>
                <a:lnTo>
                  <a:pt x="562908" y="130113"/>
                </a:lnTo>
                <a:close/>
              </a:path>
              <a:path w="1474470" h="131445">
                <a:moveTo>
                  <a:pt x="627377" y="130113"/>
                </a:moveTo>
                <a:lnTo>
                  <a:pt x="621068" y="130113"/>
                </a:lnTo>
                <a:lnTo>
                  <a:pt x="618817" y="129850"/>
                </a:lnTo>
                <a:lnTo>
                  <a:pt x="615504" y="127668"/>
                </a:lnTo>
                <a:lnTo>
                  <a:pt x="615504" y="70666"/>
                </a:lnTo>
                <a:lnTo>
                  <a:pt x="615084" y="66631"/>
                </a:lnTo>
                <a:lnTo>
                  <a:pt x="598703" y="48826"/>
                </a:lnTo>
                <a:lnTo>
                  <a:pt x="627879" y="48826"/>
                </a:lnTo>
                <a:lnTo>
                  <a:pt x="632941" y="127668"/>
                </a:lnTo>
                <a:lnTo>
                  <a:pt x="632800" y="128110"/>
                </a:lnTo>
                <a:lnTo>
                  <a:pt x="632240" y="128823"/>
                </a:lnTo>
                <a:lnTo>
                  <a:pt x="631782" y="129138"/>
                </a:lnTo>
                <a:lnTo>
                  <a:pt x="630513" y="129655"/>
                </a:lnTo>
                <a:lnTo>
                  <a:pt x="629627" y="129850"/>
                </a:lnTo>
                <a:lnTo>
                  <a:pt x="627377" y="130113"/>
                </a:lnTo>
                <a:close/>
              </a:path>
              <a:path w="1474470" h="131445">
                <a:moveTo>
                  <a:pt x="683279" y="36713"/>
                </a:moveTo>
                <a:lnTo>
                  <a:pt x="665843" y="36713"/>
                </a:lnTo>
                <a:lnTo>
                  <a:pt x="665843" y="15360"/>
                </a:lnTo>
                <a:lnTo>
                  <a:pt x="671406" y="12757"/>
                </a:lnTo>
                <a:lnTo>
                  <a:pt x="677708" y="12757"/>
                </a:lnTo>
                <a:lnTo>
                  <a:pt x="683279" y="15360"/>
                </a:lnTo>
                <a:lnTo>
                  <a:pt x="683279" y="36713"/>
                </a:lnTo>
                <a:close/>
              </a:path>
              <a:path w="1474470" h="131445">
                <a:moveTo>
                  <a:pt x="708751" y="50093"/>
                </a:moveTo>
                <a:lnTo>
                  <a:pt x="651469" y="50093"/>
                </a:lnTo>
                <a:lnTo>
                  <a:pt x="650620" y="49576"/>
                </a:lnTo>
                <a:lnTo>
                  <a:pt x="649351" y="47491"/>
                </a:lnTo>
                <a:lnTo>
                  <a:pt x="649034" y="45796"/>
                </a:lnTo>
                <a:lnTo>
                  <a:pt x="649034" y="42218"/>
                </a:lnTo>
                <a:lnTo>
                  <a:pt x="652066" y="36713"/>
                </a:lnTo>
                <a:lnTo>
                  <a:pt x="708256" y="36713"/>
                </a:lnTo>
                <a:lnTo>
                  <a:pt x="711178" y="45796"/>
                </a:lnTo>
                <a:lnTo>
                  <a:pt x="710861" y="47491"/>
                </a:lnTo>
                <a:lnTo>
                  <a:pt x="709592" y="49576"/>
                </a:lnTo>
                <a:lnTo>
                  <a:pt x="708751" y="50093"/>
                </a:lnTo>
                <a:close/>
              </a:path>
              <a:path w="1474470" h="131445">
                <a:moveTo>
                  <a:pt x="695255" y="131253"/>
                </a:moveTo>
                <a:lnTo>
                  <a:pt x="688702" y="131253"/>
                </a:lnTo>
                <a:lnTo>
                  <a:pt x="684474" y="130645"/>
                </a:lnTo>
                <a:lnTo>
                  <a:pt x="665843" y="106540"/>
                </a:lnTo>
                <a:lnTo>
                  <a:pt x="665843" y="50093"/>
                </a:lnTo>
                <a:lnTo>
                  <a:pt x="683279" y="50093"/>
                </a:lnTo>
                <a:lnTo>
                  <a:pt x="683279" y="105175"/>
                </a:lnTo>
                <a:lnTo>
                  <a:pt x="684245" y="109750"/>
                </a:lnTo>
                <a:lnTo>
                  <a:pt x="688119" y="115937"/>
                </a:lnTo>
                <a:lnTo>
                  <a:pt x="691595" y="117482"/>
                </a:lnTo>
                <a:lnTo>
                  <a:pt x="710914" y="117482"/>
                </a:lnTo>
                <a:lnTo>
                  <a:pt x="711112" y="118555"/>
                </a:lnTo>
                <a:lnTo>
                  <a:pt x="696878" y="131155"/>
                </a:lnTo>
                <a:lnTo>
                  <a:pt x="695255" y="131253"/>
                </a:lnTo>
                <a:close/>
              </a:path>
              <a:path w="1474470" h="131445">
                <a:moveTo>
                  <a:pt x="710914" y="117482"/>
                </a:moveTo>
                <a:lnTo>
                  <a:pt x="698214" y="117482"/>
                </a:lnTo>
                <a:lnTo>
                  <a:pt x="699660" y="117332"/>
                </a:lnTo>
                <a:lnTo>
                  <a:pt x="702198" y="116747"/>
                </a:lnTo>
                <a:lnTo>
                  <a:pt x="703320" y="116440"/>
                </a:lnTo>
                <a:lnTo>
                  <a:pt x="705297" y="115787"/>
                </a:lnTo>
                <a:lnTo>
                  <a:pt x="706175" y="115465"/>
                </a:lnTo>
                <a:lnTo>
                  <a:pt x="707548" y="114895"/>
                </a:lnTo>
                <a:lnTo>
                  <a:pt x="708182" y="114745"/>
                </a:lnTo>
                <a:lnTo>
                  <a:pt x="709097" y="114745"/>
                </a:lnTo>
                <a:lnTo>
                  <a:pt x="709437" y="114827"/>
                </a:lnTo>
                <a:lnTo>
                  <a:pt x="710071" y="115150"/>
                </a:lnTo>
                <a:lnTo>
                  <a:pt x="710321" y="115480"/>
                </a:lnTo>
                <a:lnTo>
                  <a:pt x="710669" y="116372"/>
                </a:lnTo>
                <a:lnTo>
                  <a:pt x="710824" y="116995"/>
                </a:lnTo>
                <a:lnTo>
                  <a:pt x="710914" y="117482"/>
                </a:lnTo>
                <a:close/>
              </a:path>
              <a:path w="1474470" h="131445">
                <a:moveTo>
                  <a:pt x="854620" y="117092"/>
                </a:moveTo>
                <a:lnTo>
                  <a:pt x="820909" y="117092"/>
                </a:lnTo>
                <a:lnTo>
                  <a:pt x="824517" y="116605"/>
                </a:lnTo>
                <a:lnTo>
                  <a:pt x="831069" y="114647"/>
                </a:lnTo>
                <a:lnTo>
                  <a:pt x="843591" y="99317"/>
                </a:lnTo>
                <a:lnTo>
                  <a:pt x="843591" y="92417"/>
                </a:lnTo>
                <a:lnTo>
                  <a:pt x="808859" y="68311"/>
                </a:lnTo>
                <a:lnTo>
                  <a:pt x="805089" y="66466"/>
                </a:lnTo>
                <a:lnTo>
                  <a:pt x="781875" y="39615"/>
                </a:lnTo>
                <a:lnTo>
                  <a:pt x="781875" y="29198"/>
                </a:lnTo>
                <a:lnTo>
                  <a:pt x="811973" y="2100"/>
                </a:lnTo>
                <a:lnTo>
                  <a:pt x="817492" y="1365"/>
                </a:lnTo>
                <a:lnTo>
                  <a:pt x="826435" y="1365"/>
                </a:lnTo>
                <a:lnTo>
                  <a:pt x="854873" y="15330"/>
                </a:lnTo>
                <a:lnTo>
                  <a:pt x="818968" y="15330"/>
                </a:lnTo>
                <a:lnTo>
                  <a:pt x="815655" y="15802"/>
                </a:lnTo>
                <a:lnTo>
                  <a:pt x="800366" y="30495"/>
                </a:lnTo>
                <a:lnTo>
                  <a:pt x="800366" y="36420"/>
                </a:lnTo>
                <a:lnTo>
                  <a:pt x="835312" y="60691"/>
                </a:lnTo>
                <a:lnTo>
                  <a:pt x="839120" y="62514"/>
                </a:lnTo>
                <a:lnTo>
                  <a:pt x="862621" y="89124"/>
                </a:lnTo>
                <a:lnTo>
                  <a:pt x="862621" y="100067"/>
                </a:lnTo>
                <a:lnTo>
                  <a:pt x="861441" y="105340"/>
                </a:lnTo>
                <a:lnTo>
                  <a:pt x="856718" y="114580"/>
                </a:lnTo>
                <a:lnTo>
                  <a:pt x="854620" y="117092"/>
                </a:lnTo>
                <a:close/>
              </a:path>
              <a:path w="1474470" h="131445">
                <a:moveTo>
                  <a:pt x="852542" y="24315"/>
                </a:moveTo>
                <a:lnTo>
                  <a:pt x="851273" y="24315"/>
                </a:lnTo>
                <a:lnTo>
                  <a:pt x="850055" y="23858"/>
                </a:lnTo>
                <a:lnTo>
                  <a:pt x="846749" y="22035"/>
                </a:lnTo>
                <a:lnTo>
                  <a:pt x="844720" y="21008"/>
                </a:lnTo>
                <a:lnTo>
                  <a:pt x="839931" y="18727"/>
                </a:lnTo>
                <a:lnTo>
                  <a:pt x="837098" y="17692"/>
                </a:lnTo>
                <a:lnTo>
                  <a:pt x="830538" y="15802"/>
                </a:lnTo>
                <a:lnTo>
                  <a:pt x="826863" y="15330"/>
                </a:lnTo>
                <a:lnTo>
                  <a:pt x="854873" y="15330"/>
                </a:lnTo>
                <a:lnTo>
                  <a:pt x="852984" y="24165"/>
                </a:lnTo>
                <a:lnTo>
                  <a:pt x="852542" y="24315"/>
                </a:lnTo>
                <a:close/>
              </a:path>
              <a:path w="1474470" h="131445">
                <a:moveTo>
                  <a:pt x="822665" y="131448"/>
                </a:moveTo>
                <a:lnTo>
                  <a:pt x="811538" y="131448"/>
                </a:lnTo>
                <a:lnTo>
                  <a:pt x="807287" y="131088"/>
                </a:lnTo>
                <a:lnTo>
                  <a:pt x="778562" y="111250"/>
                </a:lnTo>
                <a:lnTo>
                  <a:pt x="778842" y="109360"/>
                </a:lnTo>
                <a:lnTo>
                  <a:pt x="781307" y="106442"/>
                </a:lnTo>
                <a:lnTo>
                  <a:pt x="782856" y="106442"/>
                </a:lnTo>
                <a:lnTo>
                  <a:pt x="784275" y="107012"/>
                </a:lnTo>
                <a:lnTo>
                  <a:pt x="787844" y="109210"/>
                </a:lnTo>
                <a:lnTo>
                  <a:pt x="790154" y="110417"/>
                </a:lnTo>
                <a:lnTo>
                  <a:pt x="795791" y="113020"/>
                </a:lnTo>
                <a:lnTo>
                  <a:pt x="799185" y="114242"/>
                </a:lnTo>
                <a:lnTo>
                  <a:pt x="807147" y="116522"/>
                </a:lnTo>
                <a:lnTo>
                  <a:pt x="811744" y="117092"/>
                </a:lnTo>
                <a:lnTo>
                  <a:pt x="854620" y="117092"/>
                </a:lnTo>
                <a:lnTo>
                  <a:pt x="853442" y="118502"/>
                </a:lnTo>
                <a:lnTo>
                  <a:pt x="845052" y="124953"/>
                </a:lnTo>
                <a:lnTo>
                  <a:pt x="840123" y="127375"/>
                </a:lnTo>
                <a:lnTo>
                  <a:pt x="828782" y="130630"/>
                </a:lnTo>
                <a:lnTo>
                  <a:pt x="822665" y="131448"/>
                </a:lnTo>
                <a:close/>
              </a:path>
              <a:path w="1474470" h="131445">
                <a:moveTo>
                  <a:pt x="928809" y="131448"/>
                </a:moveTo>
                <a:lnTo>
                  <a:pt x="916479" y="131448"/>
                </a:lnTo>
                <a:lnTo>
                  <a:pt x="909624" y="130435"/>
                </a:lnTo>
                <a:lnTo>
                  <a:pt x="877763" y="98499"/>
                </a:lnTo>
                <a:lnTo>
                  <a:pt x="876744" y="91532"/>
                </a:lnTo>
                <a:lnTo>
                  <a:pt x="876744" y="76044"/>
                </a:lnTo>
                <a:lnTo>
                  <a:pt x="897840" y="40478"/>
                </a:lnTo>
                <a:lnTo>
                  <a:pt x="915424" y="34860"/>
                </a:lnTo>
                <a:lnTo>
                  <a:pt x="929864" y="34860"/>
                </a:lnTo>
                <a:lnTo>
                  <a:pt x="936225" y="35970"/>
                </a:lnTo>
                <a:lnTo>
                  <a:pt x="946725" y="40396"/>
                </a:lnTo>
                <a:lnTo>
                  <a:pt x="951042" y="43373"/>
                </a:lnTo>
                <a:lnTo>
                  <a:pt x="954733" y="47461"/>
                </a:lnTo>
                <a:lnTo>
                  <a:pt x="917180" y="47461"/>
                </a:lnTo>
                <a:lnTo>
                  <a:pt x="913388" y="48211"/>
                </a:lnTo>
                <a:lnTo>
                  <a:pt x="894815" y="74611"/>
                </a:lnTo>
                <a:lnTo>
                  <a:pt x="964250" y="74611"/>
                </a:lnTo>
                <a:lnTo>
                  <a:pt x="964250" y="81932"/>
                </a:lnTo>
                <a:lnTo>
                  <a:pt x="963556" y="83739"/>
                </a:lnTo>
                <a:lnTo>
                  <a:pt x="960797" y="85884"/>
                </a:lnTo>
                <a:lnTo>
                  <a:pt x="959225" y="86424"/>
                </a:lnTo>
                <a:lnTo>
                  <a:pt x="894815" y="86424"/>
                </a:lnTo>
                <a:lnTo>
                  <a:pt x="894842" y="91532"/>
                </a:lnTo>
                <a:lnTo>
                  <a:pt x="920198" y="118360"/>
                </a:lnTo>
                <a:lnTo>
                  <a:pt x="960116" y="118360"/>
                </a:lnTo>
                <a:lnTo>
                  <a:pt x="960059" y="120783"/>
                </a:lnTo>
                <a:lnTo>
                  <a:pt x="933052" y="131133"/>
                </a:lnTo>
                <a:lnTo>
                  <a:pt x="928809" y="131448"/>
                </a:lnTo>
                <a:close/>
              </a:path>
              <a:path w="1474470" h="131445">
                <a:moveTo>
                  <a:pt x="964250" y="74611"/>
                </a:moveTo>
                <a:lnTo>
                  <a:pt x="946703" y="74611"/>
                </a:lnTo>
                <a:lnTo>
                  <a:pt x="946917" y="66144"/>
                </a:lnTo>
                <a:lnTo>
                  <a:pt x="944880" y="59506"/>
                </a:lnTo>
                <a:lnTo>
                  <a:pt x="936299" y="49868"/>
                </a:lnTo>
                <a:lnTo>
                  <a:pt x="929938" y="47461"/>
                </a:lnTo>
                <a:lnTo>
                  <a:pt x="954733" y="47461"/>
                </a:lnTo>
                <a:lnTo>
                  <a:pt x="957801" y="50858"/>
                </a:lnTo>
                <a:lnTo>
                  <a:pt x="960287" y="55253"/>
                </a:lnTo>
                <a:lnTo>
                  <a:pt x="963460" y="65349"/>
                </a:lnTo>
                <a:lnTo>
                  <a:pt x="964250" y="70734"/>
                </a:lnTo>
                <a:lnTo>
                  <a:pt x="964250" y="74611"/>
                </a:lnTo>
                <a:close/>
              </a:path>
              <a:path w="1474470" h="131445">
                <a:moveTo>
                  <a:pt x="960116" y="118360"/>
                </a:moveTo>
                <a:lnTo>
                  <a:pt x="930462" y="118360"/>
                </a:lnTo>
                <a:lnTo>
                  <a:pt x="934498" y="118015"/>
                </a:lnTo>
                <a:lnTo>
                  <a:pt x="941575" y="116650"/>
                </a:lnTo>
                <a:lnTo>
                  <a:pt x="944637" y="115885"/>
                </a:lnTo>
                <a:lnTo>
                  <a:pt x="949851" y="114175"/>
                </a:lnTo>
                <a:lnTo>
                  <a:pt x="951935" y="113425"/>
                </a:lnTo>
                <a:lnTo>
                  <a:pt x="955262" y="112060"/>
                </a:lnTo>
                <a:lnTo>
                  <a:pt x="956517" y="111715"/>
                </a:lnTo>
                <a:lnTo>
                  <a:pt x="957860" y="111715"/>
                </a:lnTo>
                <a:lnTo>
                  <a:pt x="958302" y="111835"/>
                </a:lnTo>
                <a:lnTo>
                  <a:pt x="960134" y="115465"/>
                </a:lnTo>
                <a:lnTo>
                  <a:pt x="960116" y="118360"/>
                </a:lnTo>
                <a:close/>
              </a:path>
              <a:path w="1474470" h="131445">
                <a:moveTo>
                  <a:pt x="1026936" y="52051"/>
                </a:moveTo>
                <a:lnTo>
                  <a:pt x="1009512" y="52051"/>
                </a:lnTo>
                <a:lnTo>
                  <a:pt x="1012116" y="48533"/>
                </a:lnTo>
                <a:lnTo>
                  <a:pt x="1033471" y="34860"/>
                </a:lnTo>
                <a:lnTo>
                  <a:pt x="1037463" y="34913"/>
                </a:lnTo>
                <a:lnTo>
                  <a:pt x="1049291" y="41243"/>
                </a:lnTo>
                <a:lnTo>
                  <a:pt x="1049257" y="48533"/>
                </a:lnTo>
                <a:lnTo>
                  <a:pt x="1049180" y="49606"/>
                </a:lnTo>
                <a:lnTo>
                  <a:pt x="1049091" y="50093"/>
                </a:lnTo>
                <a:lnTo>
                  <a:pt x="1032585" y="50093"/>
                </a:lnTo>
                <a:lnTo>
                  <a:pt x="1030858" y="50423"/>
                </a:lnTo>
                <a:lnTo>
                  <a:pt x="1027479" y="51721"/>
                </a:lnTo>
                <a:lnTo>
                  <a:pt x="1026936" y="52051"/>
                </a:lnTo>
                <a:close/>
              </a:path>
              <a:path w="1474470" h="131445">
                <a:moveTo>
                  <a:pt x="1005638" y="130113"/>
                </a:moveTo>
                <a:lnTo>
                  <a:pt x="999329" y="130113"/>
                </a:lnTo>
                <a:lnTo>
                  <a:pt x="997078" y="129850"/>
                </a:lnTo>
                <a:lnTo>
                  <a:pt x="993765" y="127668"/>
                </a:lnTo>
                <a:lnTo>
                  <a:pt x="993793" y="38618"/>
                </a:lnTo>
                <a:lnTo>
                  <a:pt x="998768" y="36278"/>
                </a:lnTo>
                <a:lnTo>
                  <a:pt x="1004523" y="36278"/>
                </a:lnTo>
                <a:lnTo>
                  <a:pt x="1009512" y="52051"/>
                </a:lnTo>
                <a:lnTo>
                  <a:pt x="1026936" y="52051"/>
                </a:lnTo>
                <a:lnTo>
                  <a:pt x="1011201" y="69331"/>
                </a:lnTo>
                <a:lnTo>
                  <a:pt x="1011201" y="127668"/>
                </a:lnTo>
                <a:lnTo>
                  <a:pt x="1011061" y="128110"/>
                </a:lnTo>
                <a:lnTo>
                  <a:pt x="1010500" y="128823"/>
                </a:lnTo>
                <a:lnTo>
                  <a:pt x="1010043" y="129138"/>
                </a:lnTo>
                <a:lnTo>
                  <a:pt x="1008774" y="129655"/>
                </a:lnTo>
                <a:lnTo>
                  <a:pt x="1007888" y="129850"/>
                </a:lnTo>
                <a:lnTo>
                  <a:pt x="1005638" y="130113"/>
                </a:lnTo>
                <a:close/>
              </a:path>
              <a:path w="1474470" h="131445">
                <a:moveTo>
                  <a:pt x="1047276" y="52636"/>
                </a:moveTo>
                <a:lnTo>
                  <a:pt x="1046147" y="52636"/>
                </a:lnTo>
                <a:lnTo>
                  <a:pt x="1045461" y="52486"/>
                </a:lnTo>
                <a:lnTo>
                  <a:pt x="1043845" y="51901"/>
                </a:lnTo>
                <a:lnTo>
                  <a:pt x="1042930" y="51608"/>
                </a:lnTo>
                <a:lnTo>
                  <a:pt x="1040886" y="51023"/>
                </a:lnTo>
                <a:lnTo>
                  <a:pt x="1039735" y="50746"/>
                </a:lnTo>
                <a:lnTo>
                  <a:pt x="1037204" y="50228"/>
                </a:lnTo>
                <a:lnTo>
                  <a:pt x="1035824" y="50093"/>
                </a:lnTo>
                <a:lnTo>
                  <a:pt x="1049091" y="50093"/>
                </a:lnTo>
                <a:lnTo>
                  <a:pt x="1049020" y="50423"/>
                </a:lnTo>
                <a:lnTo>
                  <a:pt x="1048619" y="51481"/>
                </a:lnTo>
                <a:lnTo>
                  <a:pt x="1048354" y="51901"/>
                </a:lnTo>
                <a:lnTo>
                  <a:pt x="1047719" y="52486"/>
                </a:lnTo>
                <a:lnTo>
                  <a:pt x="1047276" y="52636"/>
                </a:lnTo>
                <a:close/>
              </a:path>
              <a:path w="1474470" h="131445">
                <a:moveTo>
                  <a:pt x="1104189" y="130128"/>
                </a:moveTo>
                <a:lnTo>
                  <a:pt x="1056035" y="43163"/>
                </a:lnTo>
                <a:lnTo>
                  <a:pt x="1054980" y="38535"/>
                </a:lnTo>
                <a:lnTo>
                  <a:pt x="1055120" y="38085"/>
                </a:lnTo>
                <a:lnTo>
                  <a:pt x="1060558" y="36263"/>
                </a:lnTo>
                <a:lnTo>
                  <a:pt x="1067221" y="36278"/>
                </a:lnTo>
                <a:lnTo>
                  <a:pt x="1100529" y="111812"/>
                </a:lnTo>
                <a:lnTo>
                  <a:pt x="1100950" y="112990"/>
                </a:lnTo>
                <a:lnTo>
                  <a:pt x="1117574" y="112990"/>
                </a:lnTo>
                <a:lnTo>
                  <a:pt x="1107008" y="129933"/>
                </a:lnTo>
                <a:lnTo>
                  <a:pt x="1104189" y="130128"/>
                </a:lnTo>
                <a:close/>
              </a:path>
              <a:path w="1474470" h="131445">
                <a:moveTo>
                  <a:pt x="1117574" y="112990"/>
                </a:moveTo>
                <a:lnTo>
                  <a:pt x="1100950" y="112990"/>
                </a:lnTo>
                <a:lnTo>
                  <a:pt x="1101267" y="111812"/>
                </a:lnTo>
                <a:lnTo>
                  <a:pt x="1127794" y="39353"/>
                </a:lnTo>
                <a:lnTo>
                  <a:pt x="1127934" y="38768"/>
                </a:lnTo>
                <a:lnTo>
                  <a:pt x="1133978" y="36278"/>
                </a:lnTo>
                <a:lnTo>
                  <a:pt x="1142485" y="36390"/>
                </a:lnTo>
                <a:lnTo>
                  <a:pt x="1145478" y="38280"/>
                </a:lnTo>
                <a:lnTo>
                  <a:pt x="1145459" y="40186"/>
                </a:lnTo>
                <a:lnTo>
                  <a:pt x="1145341" y="40816"/>
                </a:lnTo>
                <a:lnTo>
                  <a:pt x="1145075" y="41896"/>
                </a:lnTo>
                <a:lnTo>
                  <a:pt x="1144706" y="43163"/>
                </a:lnTo>
                <a:lnTo>
                  <a:pt x="1117574" y="112990"/>
                </a:lnTo>
                <a:close/>
              </a:path>
              <a:path w="1474470" h="131445">
                <a:moveTo>
                  <a:pt x="1175351" y="130113"/>
                </a:moveTo>
                <a:lnTo>
                  <a:pt x="1169042" y="130113"/>
                </a:lnTo>
                <a:lnTo>
                  <a:pt x="1166791" y="129850"/>
                </a:lnTo>
                <a:lnTo>
                  <a:pt x="1163478" y="127668"/>
                </a:lnTo>
                <a:lnTo>
                  <a:pt x="1163478" y="38798"/>
                </a:lnTo>
                <a:lnTo>
                  <a:pt x="1169042" y="36293"/>
                </a:lnTo>
                <a:lnTo>
                  <a:pt x="1175351" y="36293"/>
                </a:lnTo>
                <a:lnTo>
                  <a:pt x="1180914" y="38798"/>
                </a:lnTo>
                <a:lnTo>
                  <a:pt x="1180914" y="127668"/>
                </a:lnTo>
                <a:lnTo>
                  <a:pt x="1175351" y="130113"/>
                </a:lnTo>
                <a:close/>
              </a:path>
              <a:path w="1474470" h="131445">
                <a:moveTo>
                  <a:pt x="1176192" y="19335"/>
                </a:moveTo>
                <a:lnTo>
                  <a:pt x="1167950" y="19335"/>
                </a:lnTo>
                <a:lnTo>
                  <a:pt x="1165153" y="18667"/>
                </a:lnTo>
                <a:lnTo>
                  <a:pt x="1162120" y="15997"/>
                </a:lnTo>
                <a:lnTo>
                  <a:pt x="1161360" y="13470"/>
                </a:lnTo>
                <a:lnTo>
                  <a:pt x="1161399" y="5857"/>
                </a:lnTo>
                <a:lnTo>
                  <a:pt x="1162135" y="3412"/>
                </a:lnTo>
                <a:lnTo>
                  <a:pt x="1165242" y="682"/>
                </a:lnTo>
                <a:lnTo>
                  <a:pt x="1168090" y="0"/>
                </a:lnTo>
                <a:lnTo>
                  <a:pt x="1176339" y="0"/>
                </a:lnTo>
                <a:lnTo>
                  <a:pt x="1179136" y="667"/>
                </a:lnTo>
                <a:lnTo>
                  <a:pt x="1182169" y="3330"/>
                </a:lnTo>
                <a:lnTo>
                  <a:pt x="1182921" y="5857"/>
                </a:lnTo>
                <a:lnTo>
                  <a:pt x="1182883" y="13470"/>
                </a:lnTo>
                <a:lnTo>
                  <a:pt x="1182147" y="15915"/>
                </a:lnTo>
                <a:lnTo>
                  <a:pt x="1179047" y="18652"/>
                </a:lnTo>
                <a:lnTo>
                  <a:pt x="1176192" y="19335"/>
                </a:lnTo>
                <a:close/>
              </a:path>
              <a:path w="1474470" h="131445">
                <a:moveTo>
                  <a:pt x="1254164" y="131448"/>
                </a:moveTo>
                <a:lnTo>
                  <a:pt x="1244018" y="131448"/>
                </a:lnTo>
                <a:lnTo>
                  <a:pt x="1237960" y="130405"/>
                </a:lnTo>
                <a:lnTo>
                  <a:pt x="1209404" y="98612"/>
                </a:lnTo>
                <a:lnTo>
                  <a:pt x="1208474" y="91892"/>
                </a:lnTo>
                <a:lnTo>
                  <a:pt x="1208507" y="75403"/>
                </a:lnTo>
                <a:lnTo>
                  <a:pt x="1229976" y="39758"/>
                </a:lnTo>
                <a:lnTo>
                  <a:pt x="1246586" y="34958"/>
                </a:lnTo>
                <a:lnTo>
                  <a:pt x="1255891" y="34958"/>
                </a:lnTo>
                <a:lnTo>
                  <a:pt x="1282929" y="48533"/>
                </a:lnTo>
                <a:lnTo>
                  <a:pt x="1244262" y="48533"/>
                </a:lnTo>
                <a:lnTo>
                  <a:pt x="1237835" y="51511"/>
                </a:lnTo>
                <a:lnTo>
                  <a:pt x="1226648" y="83394"/>
                </a:lnTo>
                <a:lnTo>
                  <a:pt x="1226648" y="89064"/>
                </a:lnTo>
                <a:lnTo>
                  <a:pt x="1248844" y="117482"/>
                </a:lnTo>
                <a:lnTo>
                  <a:pt x="1283330" y="117482"/>
                </a:lnTo>
                <a:lnTo>
                  <a:pt x="1283207" y="118150"/>
                </a:lnTo>
                <a:lnTo>
                  <a:pt x="1257366" y="131155"/>
                </a:lnTo>
                <a:lnTo>
                  <a:pt x="1254164" y="131448"/>
                </a:lnTo>
                <a:close/>
              </a:path>
              <a:path w="1474470" h="131445">
                <a:moveTo>
                  <a:pt x="1280728" y="58883"/>
                </a:moveTo>
                <a:lnTo>
                  <a:pt x="1278750" y="58883"/>
                </a:lnTo>
                <a:lnTo>
                  <a:pt x="1277540" y="58351"/>
                </a:lnTo>
                <a:lnTo>
                  <a:pt x="1274788" y="56198"/>
                </a:lnTo>
                <a:lnTo>
                  <a:pt x="1273046" y="55013"/>
                </a:lnTo>
                <a:lnTo>
                  <a:pt x="1268818" y="52403"/>
                </a:lnTo>
                <a:lnTo>
                  <a:pt x="1266265" y="51218"/>
                </a:lnTo>
                <a:lnTo>
                  <a:pt x="1260274" y="49073"/>
                </a:lnTo>
                <a:lnTo>
                  <a:pt x="1256732" y="48533"/>
                </a:lnTo>
                <a:lnTo>
                  <a:pt x="1282929" y="48533"/>
                </a:lnTo>
                <a:lnTo>
                  <a:pt x="1283052" y="49898"/>
                </a:lnTo>
                <a:lnTo>
                  <a:pt x="1283089" y="54586"/>
                </a:lnTo>
                <a:lnTo>
                  <a:pt x="1282772" y="56363"/>
                </a:lnTo>
                <a:lnTo>
                  <a:pt x="1281502" y="58381"/>
                </a:lnTo>
                <a:lnTo>
                  <a:pt x="1280728" y="58883"/>
                </a:lnTo>
                <a:close/>
              </a:path>
              <a:path w="1474470" h="131445">
                <a:moveTo>
                  <a:pt x="1283330" y="117482"/>
                </a:moveTo>
                <a:lnTo>
                  <a:pt x="1257086" y="117482"/>
                </a:lnTo>
                <a:lnTo>
                  <a:pt x="1260613" y="116897"/>
                </a:lnTo>
                <a:lnTo>
                  <a:pt x="1266671" y="114550"/>
                </a:lnTo>
                <a:lnTo>
                  <a:pt x="1269291" y="113267"/>
                </a:lnTo>
                <a:lnTo>
                  <a:pt x="1273733" y="110462"/>
                </a:lnTo>
                <a:lnTo>
                  <a:pt x="1275599" y="109195"/>
                </a:lnTo>
                <a:lnTo>
                  <a:pt x="1278632" y="106915"/>
                </a:lnTo>
                <a:lnTo>
                  <a:pt x="1279813" y="106345"/>
                </a:lnTo>
                <a:lnTo>
                  <a:pt x="1281148" y="106345"/>
                </a:lnTo>
                <a:lnTo>
                  <a:pt x="1281569" y="106480"/>
                </a:lnTo>
                <a:lnTo>
                  <a:pt x="1283458" y="111347"/>
                </a:lnTo>
                <a:lnTo>
                  <a:pt x="1283395" y="116777"/>
                </a:lnTo>
                <a:lnTo>
                  <a:pt x="1283330" y="117482"/>
                </a:lnTo>
                <a:close/>
              </a:path>
              <a:path w="1474470" h="131445">
                <a:moveTo>
                  <a:pt x="1349402" y="131448"/>
                </a:moveTo>
                <a:lnTo>
                  <a:pt x="1337072" y="131448"/>
                </a:lnTo>
                <a:lnTo>
                  <a:pt x="1330218" y="130435"/>
                </a:lnTo>
                <a:lnTo>
                  <a:pt x="1298356" y="98499"/>
                </a:lnTo>
                <a:lnTo>
                  <a:pt x="1297337" y="91532"/>
                </a:lnTo>
                <a:lnTo>
                  <a:pt x="1297337" y="76044"/>
                </a:lnTo>
                <a:lnTo>
                  <a:pt x="1318434" y="40478"/>
                </a:lnTo>
                <a:lnTo>
                  <a:pt x="1336017" y="34860"/>
                </a:lnTo>
                <a:lnTo>
                  <a:pt x="1350458" y="34860"/>
                </a:lnTo>
                <a:lnTo>
                  <a:pt x="1356818" y="35970"/>
                </a:lnTo>
                <a:lnTo>
                  <a:pt x="1367318" y="40396"/>
                </a:lnTo>
                <a:lnTo>
                  <a:pt x="1371635" y="43373"/>
                </a:lnTo>
                <a:lnTo>
                  <a:pt x="1375326" y="47461"/>
                </a:lnTo>
                <a:lnTo>
                  <a:pt x="1337773" y="47461"/>
                </a:lnTo>
                <a:lnTo>
                  <a:pt x="1333981" y="48211"/>
                </a:lnTo>
                <a:lnTo>
                  <a:pt x="1315408" y="74611"/>
                </a:lnTo>
                <a:lnTo>
                  <a:pt x="1384843" y="74611"/>
                </a:lnTo>
                <a:lnTo>
                  <a:pt x="1384843" y="81932"/>
                </a:lnTo>
                <a:lnTo>
                  <a:pt x="1384149" y="83739"/>
                </a:lnTo>
                <a:lnTo>
                  <a:pt x="1381390" y="85884"/>
                </a:lnTo>
                <a:lnTo>
                  <a:pt x="1379818" y="86424"/>
                </a:lnTo>
                <a:lnTo>
                  <a:pt x="1315408" y="86424"/>
                </a:lnTo>
                <a:lnTo>
                  <a:pt x="1315435" y="91532"/>
                </a:lnTo>
                <a:lnTo>
                  <a:pt x="1340791" y="118360"/>
                </a:lnTo>
                <a:lnTo>
                  <a:pt x="1380785" y="118360"/>
                </a:lnTo>
                <a:lnTo>
                  <a:pt x="1380792" y="119545"/>
                </a:lnTo>
                <a:lnTo>
                  <a:pt x="1353645" y="131133"/>
                </a:lnTo>
                <a:lnTo>
                  <a:pt x="1349402" y="131448"/>
                </a:lnTo>
                <a:close/>
              </a:path>
              <a:path w="1474470" h="131445">
                <a:moveTo>
                  <a:pt x="1384843" y="74611"/>
                </a:moveTo>
                <a:lnTo>
                  <a:pt x="1367296" y="74611"/>
                </a:lnTo>
                <a:lnTo>
                  <a:pt x="1367510" y="66144"/>
                </a:lnTo>
                <a:lnTo>
                  <a:pt x="1365474" y="59506"/>
                </a:lnTo>
                <a:lnTo>
                  <a:pt x="1356892" y="49868"/>
                </a:lnTo>
                <a:lnTo>
                  <a:pt x="1350531" y="47461"/>
                </a:lnTo>
                <a:lnTo>
                  <a:pt x="1375326" y="47461"/>
                </a:lnTo>
                <a:lnTo>
                  <a:pt x="1378394" y="50858"/>
                </a:lnTo>
                <a:lnTo>
                  <a:pt x="1380881" y="55253"/>
                </a:lnTo>
                <a:lnTo>
                  <a:pt x="1384053" y="65349"/>
                </a:lnTo>
                <a:lnTo>
                  <a:pt x="1384843" y="70734"/>
                </a:lnTo>
                <a:lnTo>
                  <a:pt x="1384843" y="74611"/>
                </a:lnTo>
                <a:close/>
              </a:path>
              <a:path w="1474470" h="131445">
                <a:moveTo>
                  <a:pt x="1380785" y="118360"/>
                </a:moveTo>
                <a:lnTo>
                  <a:pt x="1351055" y="118360"/>
                </a:lnTo>
                <a:lnTo>
                  <a:pt x="1355092" y="118015"/>
                </a:lnTo>
                <a:lnTo>
                  <a:pt x="1362168" y="116650"/>
                </a:lnTo>
                <a:lnTo>
                  <a:pt x="1365230" y="115885"/>
                </a:lnTo>
                <a:lnTo>
                  <a:pt x="1370444" y="114175"/>
                </a:lnTo>
                <a:lnTo>
                  <a:pt x="1372528" y="113425"/>
                </a:lnTo>
                <a:lnTo>
                  <a:pt x="1375856" y="112060"/>
                </a:lnTo>
                <a:lnTo>
                  <a:pt x="1377110" y="111715"/>
                </a:lnTo>
                <a:lnTo>
                  <a:pt x="1378453" y="111715"/>
                </a:lnTo>
                <a:lnTo>
                  <a:pt x="1378896" y="111835"/>
                </a:lnTo>
                <a:lnTo>
                  <a:pt x="1380727" y="115465"/>
                </a:lnTo>
                <a:lnTo>
                  <a:pt x="1380785" y="118360"/>
                </a:lnTo>
                <a:close/>
              </a:path>
              <a:path w="1474470" h="131445">
                <a:moveTo>
                  <a:pt x="1469681" y="118555"/>
                </a:moveTo>
                <a:lnTo>
                  <a:pt x="1440037" y="118555"/>
                </a:lnTo>
                <a:lnTo>
                  <a:pt x="1442715" y="118262"/>
                </a:lnTo>
                <a:lnTo>
                  <a:pt x="1447511" y="117092"/>
                </a:lnTo>
                <a:lnTo>
                  <a:pt x="1456846" y="106900"/>
                </a:lnTo>
                <a:lnTo>
                  <a:pt x="1456846" y="102017"/>
                </a:lnTo>
                <a:lnTo>
                  <a:pt x="1430016" y="86004"/>
                </a:lnTo>
                <a:lnTo>
                  <a:pt x="1427094" y="84752"/>
                </a:lnTo>
                <a:lnTo>
                  <a:pt x="1409075" y="64839"/>
                </a:lnTo>
                <a:lnTo>
                  <a:pt x="1409075" y="57488"/>
                </a:lnTo>
                <a:lnTo>
                  <a:pt x="1437963" y="34860"/>
                </a:lnTo>
                <a:lnTo>
                  <a:pt x="1446272" y="34860"/>
                </a:lnTo>
                <a:lnTo>
                  <a:pt x="1469153" y="45833"/>
                </a:lnTo>
                <a:lnTo>
                  <a:pt x="1469153" y="47363"/>
                </a:lnTo>
                <a:lnTo>
                  <a:pt x="1440568" y="47363"/>
                </a:lnTo>
                <a:lnTo>
                  <a:pt x="1437963" y="47671"/>
                </a:lnTo>
                <a:lnTo>
                  <a:pt x="1425773" y="58231"/>
                </a:lnTo>
                <a:lnTo>
                  <a:pt x="1425773" y="62596"/>
                </a:lnTo>
                <a:lnTo>
                  <a:pt x="1452913" y="78841"/>
                </a:lnTo>
                <a:lnTo>
                  <a:pt x="1455872" y="80079"/>
                </a:lnTo>
                <a:lnTo>
                  <a:pt x="1474068" y="99444"/>
                </a:lnTo>
                <a:lnTo>
                  <a:pt x="1474068" y="107717"/>
                </a:lnTo>
                <a:lnTo>
                  <a:pt x="1473175" y="111715"/>
                </a:lnTo>
                <a:lnTo>
                  <a:pt x="1469681" y="118555"/>
                </a:lnTo>
                <a:close/>
              </a:path>
              <a:path w="1474470" h="131445">
                <a:moveTo>
                  <a:pt x="1466881" y="54098"/>
                </a:moveTo>
                <a:lnTo>
                  <a:pt x="1465826" y="54098"/>
                </a:lnTo>
                <a:lnTo>
                  <a:pt x="1464911" y="53738"/>
                </a:lnTo>
                <a:lnTo>
                  <a:pt x="1462512" y="52306"/>
                </a:lnTo>
                <a:lnTo>
                  <a:pt x="1460963" y="51541"/>
                </a:lnTo>
                <a:lnTo>
                  <a:pt x="1457163" y="49913"/>
                </a:lnTo>
                <a:lnTo>
                  <a:pt x="1454927" y="49148"/>
                </a:lnTo>
                <a:lnTo>
                  <a:pt x="1449784" y="47716"/>
                </a:lnTo>
                <a:lnTo>
                  <a:pt x="1446840" y="47363"/>
                </a:lnTo>
                <a:lnTo>
                  <a:pt x="1469153" y="47363"/>
                </a:lnTo>
                <a:lnTo>
                  <a:pt x="1467272" y="53986"/>
                </a:lnTo>
                <a:lnTo>
                  <a:pt x="1466881" y="54098"/>
                </a:lnTo>
                <a:close/>
              </a:path>
              <a:path w="1474470" h="131445">
                <a:moveTo>
                  <a:pt x="1442258" y="131448"/>
                </a:moveTo>
                <a:lnTo>
                  <a:pt x="1433381" y="131448"/>
                </a:lnTo>
                <a:lnTo>
                  <a:pt x="1430156" y="131200"/>
                </a:lnTo>
                <a:lnTo>
                  <a:pt x="1406751" y="118817"/>
                </a:lnTo>
                <a:lnTo>
                  <a:pt x="1406817" y="114520"/>
                </a:lnTo>
                <a:lnTo>
                  <a:pt x="1409215" y="110155"/>
                </a:lnTo>
                <a:lnTo>
                  <a:pt x="1410484" y="110155"/>
                </a:lnTo>
                <a:lnTo>
                  <a:pt x="1411628" y="110597"/>
                </a:lnTo>
                <a:lnTo>
                  <a:pt x="1414653" y="112352"/>
                </a:lnTo>
                <a:lnTo>
                  <a:pt x="1416528" y="113312"/>
                </a:lnTo>
                <a:lnTo>
                  <a:pt x="1420962" y="115397"/>
                </a:lnTo>
                <a:lnTo>
                  <a:pt x="1423589" y="116357"/>
                </a:lnTo>
                <a:lnTo>
                  <a:pt x="1429647" y="118112"/>
                </a:lnTo>
                <a:lnTo>
                  <a:pt x="1433137" y="118555"/>
                </a:lnTo>
                <a:lnTo>
                  <a:pt x="1469681" y="118555"/>
                </a:lnTo>
                <a:lnTo>
                  <a:pt x="1469581" y="118750"/>
                </a:lnTo>
                <a:lnTo>
                  <a:pt x="1467028" y="121713"/>
                </a:lnTo>
                <a:lnTo>
                  <a:pt x="1460402" y="126528"/>
                </a:lnTo>
                <a:lnTo>
                  <a:pt x="1456454" y="128350"/>
                </a:lnTo>
                <a:lnTo>
                  <a:pt x="1447297" y="130825"/>
                </a:lnTo>
                <a:lnTo>
                  <a:pt x="1442258" y="1314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1466" y="3524318"/>
            <a:ext cx="3896360" cy="2640330"/>
          </a:xfrm>
          <a:custGeom>
            <a:avLst/>
            <a:gdLst/>
            <a:ahLst/>
            <a:cxnLst/>
            <a:rect l="l" t="t" r="r" b="b"/>
            <a:pathLst>
              <a:path w="3896360" h="2640329">
                <a:moveTo>
                  <a:pt x="0" y="2640304"/>
                </a:moveTo>
                <a:lnTo>
                  <a:pt x="3896023" y="2640304"/>
                </a:lnTo>
                <a:lnTo>
                  <a:pt x="3896023" y="0"/>
                </a:lnTo>
                <a:lnTo>
                  <a:pt x="0" y="0"/>
                </a:lnTo>
                <a:lnTo>
                  <a:pt x="0" y="2640304"/>
                </a:lnTo>
                <a:close/>
              </a:path>
            </a:pathLst>
          </a:custGeom>
          <a:ln w="12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55107" y="3792165"/>
            <a:ext cx="2520950" cy="632460"/>
          </a:xfrm>
          <a:custGeom>
            <a:avLst/>
            <a:gdLst/>
            <a:ahLst/>
            <a:cxnLst/>
            <a:rect l="l" t="t" r="r" b="b"/>
            <a:pathLst>
              <a:path w="2520950" h="632460">
                <a:moveTo>
                  <a:pt x="0" y="632175"/>
                </a:moveTo>
                <a:lnTo>
                  <a:pt x="2520373" y="632175"/>
                </a:lnTo>
                <a:lnTo>
                  <a:pt x="2520373" y="0"/>
                </a:lnTo>
                <a:lnTo>
                  <a:pt x="0" y="0"/>
                </a:lnTo>
                <a:lnTo>
                  <a:pt x="0" y="632175"/>
                </a:lnTo>
                <a:close/>
              </a:path>
            </a:pathLst>
          </a:custGeom>
          <a:ln w="122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75650" y="5324362"/>
            <a:ext cx="2520950" cy="632460"/>
          </a:xfrm>
          <a:custGeom>
            <a:avLst/>
            <a:gdLst/>
            <a:ahLst/>
            <a:cxnLst/>
            <a:rect l="l" t="t" r="r" b="b"/>
            <a:pathLst>
              <a:path w="2520950" h="632460">
                <a:moveTo>
                  <a:pt x="0" y="632175"/>
                </a:moveTo>
                <a:lnTo>
                  <a:pt x="2520373" y="632175"/>
                </a:lnTo>
                <a:lnTo>
                  <a:pt x="2520373" y="0"/>
                </a:lnTo>
                <a:lnTo>
                  <a:pt x="0" y="0"/>
                </a:lnTo>
                <a:lnTo>
                  <a:pt x="0" y="632175"/>
                </a:lnTo>
                <a:close/>
              </a:path>
            </a:pathLst>
          </a:custGeom>
          <a:ln w="122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60220" y="1452827"/>
            <a:ext cx="708660" cy="224790"/>
          </a:xfrm>
          <a:custGeom>
            <a:avLst/>
            <a:gdLst/>
            <a:ahLst/>
            <a:cxnLst/>
            <a:rect l="l" t="t" r="r" b="b"/>
            <a:pathLst>
              <a:path w="708660" h="224789">
                <a:moveTo>
                  <a:pt x="0" y="0"/>
                </a:moveTo>
                <a:lnTo>
                  <a:pt x="708367" y="0"/>
                </a:lnTo>
                <a:lnTo>
                  <a:pt x="708367" y="224645"/>
                </a:lnTo>
                <a:lnTo>
                  <a:pt x="0" y="224645"/>
                </a:ln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60220" y="1453547"/>
            <a:ext cx="708660" cy="224790"/>
          </a:xfrm>
          <a:custGeom>
            <a:avLst/>
            <a:gdLst/>
            <a:ahLst/>
            <a:cxnLst/>
            <a:rect l="l" t="t" r="r" b="b"/>
            <a:pathLst>
              <a:path w="708660" h="224789">
                <a:moveTo>
                  <a:pt x="0" y="224645"/>
                </a:moveTo>
                <a:lnTo>
                  <a:pt x="708367" y="224645"/>
                </a:lnTo>
                <a:lnTo>
                  <a:pt x="708367" y="0"/>
                </a:lnTo>
                <a:lnTo>
                  <a:pt x="0" y="0"/>
                </a:lnTo>
                <a:lnTo>
                  <a:pt x="0" y="224645"/>
                </a:lnTo>
                <a:close/>
              </a:path>
            </a:pathLst>
          </a:custGeom>
          <a:ln w="122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60220" y="1678193"/>
            <a:ext cx="2125345" cy="722630"/>
          </a:xfrm>
          <a:custGeom>
            <a:avLst/>
            <a:gdLst/>
            <a:ahLst/>
            <a:cxnLst/>
            <a:rect l="l" t="t" r="r" b="b"/>
            <a:pathLst>
              <a:path w="2125345" h="722630">
                <a:moveTo>
                  <a:pt x="0" y="722177"/>
                </a:moveTo>
                <a:lnTo>
                  <a:pt x="2125103" y="722177"/>
                </a:lnTo>
                <a:lnTo>
                  <a:pt x="2125103" y="0"/>
                </a:lnTo>
                <a:lnTo>
                  <a:pt x="0" y="0"/>
                </a:lnTo>
                <a:lnTo>
                  <a:pt x="0" y="722177"/>
                </a:lnTo>
                <a:close/>
              </a:path>
            </a:pathLst>
          </a:custGeom>
          <a:ln w="122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80041" y="4319217"/>
            <a:ext cx="708660" cy="224790"/>
          </a:xfrm>
          <a:custGeom>
            <a:avLst/>
            <a:gdLst/>
            <a:ahLst/>
            <a:cxnLst/>
            <a:rect l="l" t="t" r="r" b="b"/>
            <a:pathLst>
              <a:path w="708659" h="224789">
                <a:moveTo>
                  <a:pt x="0" y="0"/>
                </a:moveTo>
                <a:lnTo>
                  <a:pt x="708367" y="0"/>
                </a:lnTo>
                <a:lnTo>
                  <a:pt x="708367" y="224645"/>
                </a:lnTo>
                <a:lnTo>
                  <a:pt x="0" y="224645"/>
                </a:ln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80041" y="4319937"/>
            <a:ext cx="708660" cy="224790"/>
          </a:xfrm>
          <a:custGeom>
            <a:avLst/>
            <a:gdLst/>
            <a:ahLst/>
            <a:cxnLst/>
            <a:rect l="l" t="t" r="r" b="b"/>
            <a:pathLst>
              <a:path w="708659" h="224789">
                <a:moveTo>
                  <a:pt x="0" y="224645"/>
                </a:moveTo>
                <a:lnTo>
                  <a:pt x="708367" y="224645"/>
                </a:lnTo>
                <a:lnTo>
                  <a:pt x="708367" y="0"/>
                </a:lnTo>
                <a:lnTo>
                  <a:pt x="0" y="0"/>
                </a:lnTo>
                <a:lnTo>
                  <a:pt x="0" y="224645"/>
                </a:lnTo>
                <a:close/>
              </a:path>
            </a:pathLst>
          </a:custGeom>
          <a:ln w="122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80041" y="4544583"/>
            <a:ext cx="2125345" cy="632460"/>
          </a:xfrm>
          <a:custGeom>
            <a:avLst/>
            <a:gdLst/>
            <a:ahLst/>
            <a:cxnLst/>
            <a:rect l="l" t="t" r="r" b="b"/>
            <a:pathLst>
              <a:path w="2125345" h="632460">
                <a:moveTo>
                  <a:pt x="0" y="632175"/>
                </a:moveTo>
                <a:lnTo>
                  <a:pt x="2125103" y="632175"/>
                </a:lnTo>
                <a:lnTo>
                  <a:pt x="2125103" y="0"/>
                </a:lnTo>
                <a:lnTo>
                  <a:pt x="0" y="0"/>
                </a:lnTo>
                <a:lnTo>
                  <a:pt x="0" y="632175"/>
                </a:lnTo>
                <a:close/>
              </a:path>
            </a:pathLst>
          </a:custGeom>
          <a:ln w="1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06926" y="1542829"/>
            <a:ext cx="708660" cy="224790"/>
          </a:xfrm>
          <a:custGeom>
            <a:avLst/>
            <a:gdLst/>
            <a:ahLst/>
            <a:cxnLst/>
            <a:rect l="l" t="t" r="r" b="b"/>
            <a:pathLst>
              <a:path w="708660" h="224789">
                <a:moveTo>
                  <a:pt x="0" y="0"/>
                </a:moveTo>
                <a:lnTo>
                  <a:pt x="708367" y="0"/>
                </a:lnTo>
                <a:lnTo>
                  <a:pt x="708367" y="224645"/>
                </a:lnTo>
                <a:lnTo>
                  <a:pt x="0" y="224645"/>
                </a:ln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06926" y="1543549"/>
            <a:ext cx="708660" cy="224790"/>
          </a:xfrm>
          <a:custGeom>
            <a:avLst/>
            <a:gdLst/>
            <a:ahLst/>
            <a:cxnLst/>
            <a:rect l="l" t="t" r="r" b="b"/>
            <a:pathLst>
              <a:path w="708660" h="224789">
                <a:moveTo>
                  <a:pt x="0" y="224645"/>
                </a:moveTo>
                <a:lnTo>
                  <a:pt x="708367" y="224645"/>
                </a:lnTo>
                <a:lnTo>
                  <a:pt x="708367" y="0"/>
                </a:lnTo>
                <a:lnTo>
                  <a:pt x="0" y="0"/>
                </a:lnTo>
                <a:lnTo>
                  <a:pt x="0" y="224645"/>
                </a:lnTo>
                <a:close/>
              </a:path>
            </a:pathLst>
          </a:custGeom>
          <a:ln w="122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06926" y="1768195"/>
            <a:ext cx="2125345" cy="632460"/>
          </a:xfrm>
          <a:custGeom>
            <a:avLst/>
            <a:gdLst/>
            <a:ahLst/>
            <a:cxnLst/>
            <a:rect l="l" t="t" r="r" b="b"/>
            <a:pathLst>
              <a:path w="2125345" h="632460">
                <a:moveTo>
                  <a:pt x="0" y="632175"/>
                </a:moveTo>
                <a:lnTo>
                  <a:pt x="2125103" y="632175"/>
                </a:lnTo>
                <a:lnTo>
                  <a:pt x="2125103" y="0"/>
                </a:lnTo>
                <a:lnTo>
                  <a:pt x="0" y="0"/>
                </a:lnTo>
                <a:lnTo>
                  <a:pt x="0" y="632175"/>
                </a:lnTo>
                <a:close/>
              </a:path>
            </a:pathLst>
          </a:custGeom>
          <a:ln w="1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11740" y="3928968"/>
            <a:ext cx="478155" cy="360045"/>
          </a:xfrm>
          <a:custGeom>
            <a:avLst/>
            <a:gdLst/>
            <a:ahLst/>
            <a:cxnLst/>
            <a:rect l="l" t="t" r="r" b="b"/>
            <a:pathLst>
              <a:path w="478154" h="360045">
                <a:moveTo>
                  <a:pt x="0" y="360008"/>
                </a:moveTo>
                <a:lnTo>
                  <a:pt x="478148" y="360008"/>
                </a:lnTo>
                <a:lnTo>
                  <a:pt x="478148" y="0"/>
                </a:lnTo>
                <a:lnTo>
                  <a:pt x="0" y="0"/>
                </a:lnTo>
                <a:lnTo>
                  <a:pt x="0" y="360008"/>
                </a:lnTo>
                <a:close/>
              </a:path>
            </a:pathLst>
          </a:custGeom>
          <a:ln w="121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87775" y="4154333"/>
            <a:ext cx="248285" cy="90170"/>
          </a:xfrm>
          <a:custGeom>
            <a:avLst/>
            <a:gdLst/>
            <a:ahLst/>
            <a:cxnLst/>
            <a:rect l="l" t="t" r="r" b="b"/>
            <a:pathLst>
              <a:path w="248285" h="90170">
                <a:moveTo>
                  <a:pt x="0" y="0"/>
                </a:moveTo>
                <a:lnTo>
                  <a:pt x="247928" y="0"/>
                </a:lnTo>
                <a:lnTo>
                  <a:pt x="247928" y="90002"/>
                </a:lnTo>
                <a:lnTo>
                  <a:pt x="0" y="9000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87775" y="4154333"/>
            <a:ext cx="248285" cy="90170"/>
          </a:xfrm>
          <a:custGeom>
            <a:avLst/>
            <a:gdLst/>
            <a:ahLst/>
            <a:cxnLst/>
            <a:rect l="l" t="t" r="r" b="b"/>
            <a:pathLst>
              <a:path w="248285" h="90170">
                <a:moveTo>
                  <a:pt x="0" y="90002"/>
                </a:moveTo>
                <a:lnTo>
                  <a:pt x="247928" y="90002"/>
                </a:lnTo>
                <a:lnTo>
                  <a:pt x="247928" y="0"/>
                </a:lnTo>
                <a:lnTo>
                  <a:pt x="0" y="0"/>
                </a:lnTo>
                <a:lnTo>
                  <a:pt x="0" y="90002"/>
                </a:lnTo>
                <a:close/>
              </a:path>
            </a:pathLst>
          </a:custGeom>
          <a:ln w="122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87775" y="3974329"/>
            <a:ext cx="248285" cy="90170"/>
          </a:xfrm>
          <a:custGeom>
            <a:avLst/>
            <a:gdLst/>
            <a:ahLst/>
            <a:cxnLst/>
            <a:rect l="l" t="t" r="r" b="b"/>
            <a:pathLst>
              <a:path w="248285" h="90170">
                <a:moveTo>
                  <a:pt x="0" y="0"/>
                </a:moveTo>
                <a:lnTo>
                  <a:pt x="247928" y="0"/>
                </a:lnTo>
                <a:lnTo>
                  <a:pt x="247928" y="90002"/>
                </a:lnTo>
                <a:lnTo>
                  <a:pt x="0" y="9000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87775" y="3974329"/>
            <a:ext cx="248285" cy="90170"/>
          </a:xfrm>
          <a:custGeom>
            <a:avLst/>
            <a:gdLst/>
            <a:ahLst/>
            <a:cxnLst/>
            <a:rect l="l" t="t" r="r" b="b"/>
            <a:pathLst>
              <a:path w="248285" h="90170">
                <a:moveTo>
                  <a:pt x="0" y="90002"/>
                </a:moveTo>
                <a:lnTo>
                  <a:pt x="247928" y="90002"/>
                </a:lnTo>
                <a:lnTo>
                  <a:pt x="247928" y="0"/>
                </a:lnTo>
                <a:lnTo>
                  <a:pt x="0" y="0"/>
                </a:lnTo>
                <a:lnTo>
                  <a:pt x="0" y="90002"/>
                </a:lnTo>
                <a:close/>
              </a:path>
            </a:pathLst>
          </a:custGeom>
          <a:ln w="122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662709" y="3985450"/>
            <a:ext cx="120142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Online </a:t>
            </a:r>
            <a:r>
              <a:rPr sz="1400" spc="5" dirty="0">
                <a:latin typeface="Calibri"/>
                <a:cs typeface="Calibri"/>
              </a:rPr>
              <a:t>Bill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Payer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232282" y="5461165"/>
            <a:ext cx="478155" cy="360045"/>
          </a:xfrm>
          <a:custGeom>
            <a:avLst/>
            <a:gdLst/>
            <a:ahLst/>
            <a:cxnLst/>
            <a:rect l="l" t="t" r="r" b="b"/>
            <a:pathLst>
              <a:path w="478154" h="360045">
                <a:moveTo>
                  <a:pt x="0" y="360008"/>
                </a:moveTo>
                <a:lnTo>
                  <a:pt x="478148" y="360008"/>
                </a:lnTo>
                <a:lnTo>
                  <a:pt x="478148" y="0"/>
                </a:lnTo>
                <a:lnTo>
                  <a:pt x="0" y="0"/>
                </a:lnTo>
                <a:lnTo>
                  <a:pt x="0" y="360008"/>
                </a:lnTo>
                <a:close/>
              </a:path>
            </a:pathLst>
          </a:custGeom>
          <a:ln w="121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08318" y="5686531"/>
            <a:ext cx="247650" cy="90170"/>
          </a:xfrm>
          <a:custGeom>
            <a:avLst/>
            <a:gdLst/>
            <a:ahLst/>
            <a:cxnLst/>
            <a:rect l="l" t="t" r="r" b="b"/>
            <a:pathLst>
              <a:path w="247650" h="90170">
                <a:moveTo>
                  <a:pt x="0" y="0"/>
                </a:moveTo>
                <a:lnTo>
                  <a:pt x="247220" y="0"/>
                </a:lnTo>
                <a:lnTo>
                  <a:pt x="247220" y="90002"/>
                </a:lnTo>
                <a:lnTo>
                  <a:pt x="0" y="9000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08318" y="5686531"/>
            <a:ext cx="248285" cy="90170"/>
          </a:xfrm>
          <a:custGeom>
            <a:avLst/>
            <a:gdLst/>
            <a:ahLst/>
            <a:cxnLst/>
            <a:rect l="l" t="t" r="r" b="b"/>
            <a:pathLst>
              <a:path w="248285" h="90170">
                <a:moveTo>
                  <a:pt x="0" y="90002"/>
                </a:moveTo>
                <a:lnTo>
                  <a:pt x="247928" y="90002"/>
                </a:lnTo>
                <a:lnTo>
                  <a:pt x="247928" y="0"/>
                </a:lnTo>
                <a:lnTo>
                  <a:pt x="0" y="0"/>
                </a:lnTo>
                <a:lnTo>
                  <a:pt x="0" y="90002"/>
                </a:lnTo>
                <a:close/>
              </a:path>
            </a:pathLst>
          </a:custGeom>
          <a:ln w="122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8318" y="5506527"/>
            <a:ext cx="247650" cy="90170"/>
          </a:xfrm>
          <a:custGeom>
            <a:avLst/>
            <a:gdLst/>
            <a:ahLst/>
            <a:cxnLst/>
            <a:rect l="l" t="t" r="r" b="b"/>
            <a:pathLst>
              <a:path w="247650" h="90170">
                <a:moveTo>
                  <a:pt x="0" y="0"/>
                </a:moveTo>
                <a:lnTo>
                  <a:pt x="247220" y="0"/>
                </a:lnTo>
                <a:lnTo>
                  <a:pt x="247220" y="90002"/>
                </a:lnTo>
                <a:lnTo>
                  <a:pt x="0" y="9000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08318" y="5506527"/>
            <a:ext cx="248285" cy="90170"/>
          </a:xfrm>
          <a:custGeom>
            <a:avLst/>
            <a:gdLst/>
            <a:ahLst/>
            <a:cxnLst/>
            <a:rect l="l" t="t" r="r" b="b"/>
            <a:pathLst>
              <a:path w="248285" h="90170">
                <a:moveTo>
                  <a:pt x="0" y="90002"/>
                </a:moveTo>
                <a:lnTo>
                  <a:pt x="247928" y="90002"/>
                </a:lnTo>
                <a:lnTo>
                  <a:pt x="247928" y="0"/>
                </a:lnTo>
                <a:lnTo>
                  <a:pt x="0" y="0"/>
                </a:lnTo>
                <a:lnTo>
                  <a:pt x="0" y="90002"/>
                </a:lnTo>
                <a:close/>
              </a:path>
            </a:pathLst>
          </a:custGeom>
          <a:ln w="122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551863" y="5517625"/>
            <a:ext cx="146748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Investment</a:t>
            </a:r>
            <a:r>
              <a:rPr sz="1400" spc="-9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Services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924851" y="5032035"/>
            <a:ext cx="1771014" cy="67945"/>
          </a:xfrm>
          <a:custGeom>
            <a:avLst/>
            <a:gdLst/>
            <a:ahLst/>
            <a:cxnLst/>
            <a:rect l="l" t="t" r="r" b="b"/>
            <a:pathLst>
              <a:path w="1771014" h="67945">
                <a:moveTo>
                  <a:pt x="0" y="0"/>
                </a:moveTo>
                <a:lnTo>
                  <a:pt x="1770919" y="0"/>
                </a:lnTo>
                <a:lnTo>
                  <a:pt x="1770919" y="67681"/>
                </a:lnTo>
                <a:lnTo>
                  <a:pt x="0" y="67681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25559" y="5031315"/>
            <a:ext cx="1771014" cy="67945"/>
          </a:xfrm>
          <a:custGeom>
            <a:avLst/>
            <a:gdLst/>
            <a:ahLst/>
            <a:cxnLst/>
            <a:rect l="l" t="t" r="r" b="b"/>
            <a:pathLst>
              <a:path w="1771014" h="67945">
                <a:moveTo>
                  <a:pt x="0" y="67681"/>
                </a:moveTo>
                <a:lnTo>
                  <a:pt x="1770919" y="67681"/>
                </a:lnTo>
                <a:lnTo>
                  <a:pt x="1770919" y="0"/>
                </a:lnTo>
                <a:lnTo>
                  <a:pt x="0" y="0"/>
                </a:lnTo>
                <a:lnTo>
                  <a:pt x="0" y="67681"/>
                </a:lnTo>
                <a:close/>
              </a:path>
            </a:pathLst>
          </a:custGeom>
          <a:ln w="7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24851" y="4621625"/>
            <a:ext cx="1771014" cy="410845"/>
          </a:xfrm>
          <a:custGeom>
            <a:avLst/>
            <a:gdLst/>
            <a:ahLst/>
            <a:cxnLst/>
            <a:rect l="l" t="t" r="r" b="b"/>
            <a:pathLst>
              <a:path w="1771014" h="410845">
                <a:moveTo>
                  <a:pt x="0" y="0"/>
                </a:moveTo>
                <a:lnTo>
                  <a:pt x="1770919" y="0"/>
                </a:lnTo>
                <a:lnTo>
                  <a:pt x="1770919" y="410410"/>
                </a:lnTo>
                <a:lnTo>
                  <a:pt x="0" y="410410"/>
                </a:ln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25559" y="4621625"/>
            <a:ext cx="1771014" cy="410845"/>
          </a:xfrm>
          <a:custGeom>
            <a:avLst/>
            <a:gdLst/>
            <a:ahLst/>
            <a:cxnLst/>
            <a:rect l="l" t="t" r="r" b="b"/>
            <a:pathLst>
              <a:path w="1771014" h="410845">
                <a:moveTo>
                  <a:pt x="0" y="410410"/>
                </a:moveTo>
                <a:lnTo>
                  <a:pt x="1770919" y="410410"/>
                </a:lnTo>
                <a:lnTo>
                  <a:pt x="1770919" y="0"/>
                </a:lnTo>
                <a:lnTo>
                  <a:pt x="0" y="0"/>
                </a:lnTo>
                <a:lnTo>
                  <a:pt x="0" y="410410"/>
                </a:lnTo>
                <a:close/>
              </a:path>
            </a:pathLst>
          </a:custGeom>
          <a:ln w="7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128987" y="4683544"/>
            <a:ext cx="136207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ChildSavingsPlan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081560" y="1896059"/>
            <a:ext cx="64325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40" dirty="0">
                <a:latin typeface="Calibri"/>
                <a:cs typeface="Calibri"/>
              </a:rPr>
              <a:t>L</a:t>
            </a:r>
            <a:r>
              <a:rPr sz="1600" spc="-35" dirty="0">
                <a:latin typeface="Calibri"/>
                <a:cs typeface="Calibri"/>
              </a:rPr>
              <a:t>o</a:t>
            </a:r>
            <a:r>
              <a:rPr sz="1600" dirty="0">
                <a:latin typeface="Calibri"/>
                <a:cs typeface="Calibri"/>
              </a:rPr>
              <a:t>g</a:t>
            </a:r>
            <a:r>
              <a:rPr sz="1600" spc="-60" dirty="0">
                <a:latin typeface="Calibri"/>
                <a:cs typeface="Calibri"/>
              </a:rPr>
              <a:t>g</a:t>
            </a:r>
            <a:r>
              <a:rPr sz="1600" spc="-25" dirty="0">
                <a:latin typeface="Calibri"/>
                <a:cs typeface="Calibri"/>
              </a:rPr>
              <a:t>i</a:t>
            </a:r>
            <a:r>
              <a:rPr sz="1600" spc="25" dirty="0">
                <a:latin typeface="Calibri"/>
                <a:cs typeface="Calibri"/>
              </a:rPr>
              <a:t>n</a:t>
            </a:r>
            <a:r>
              <a:rPr sz="1600" spc="-15" dirty="0">
                <a:latin typeface="Calibri"/>
                <a:cs typeface="Calibri"/>
              </a:rPr>
              <a:t>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444348" y="4716348"/>
            <a:ext cx="119380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30" dirty="0">
                <a:latin typeface="Calibri"/>
                <a:cs typeface="Calibri"/>
              </a:rPr>
              <a:t>BirthdayBonus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493048" y="1940001"/>
            <a:ext cx="90995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35" dirty="0">
                <a:latin typeface="Calibri"/>
                <a:cs typeface="Calibri"/>
              </a:rPr>
              <a:t>Web</a:t>
            </a:r>
            <a:r>
              <a:rPr sz="1600" spc="-9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Client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943553" y="2400263"/>
            <a:ext cx="2479675" cy="1123950"/>
          </a:xfrm>
          <a:custGeom>
            <a:avLst/>
            <a:gdLst/>
            <a:ahLst/>
            <a:cxnLst/>
            <a:rect l="l" t="t" r="r" b="b"/>
            <a:pathLst>
              <a:path w="2479675" h="1123950">
                <a:moveTo>
                  <a:pt x="0" y="1123961"/>
                </a:moveTo>
                <a:lnTo>
                  <a:pt x="0" y="360009"/>
                </a:lnTo>
                <a:lnTo>
                  <a:pt x="2479275" y="360009"/>
                </a:lnTo>
                <a:lnTo>
                  <a:pt x="2479275" y="0"/>
                </a:lnTo>
              </a:path>
            </a:pathLst>
          </a:custGeom>
          <a:ln w="9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73894" y="2400010"/>
            <a:ext cx="97790" cy="149225"/>
          </a:xfrm>
          <a:custGeom>
            <a:avLst/>
            <a:gdLst/>
            <a:ahLst/>
            <a:cxnLst/>
            <a:rect l="l" t="t" r="r" b="b"/>
            <a:pathLst>
              <a:path w="97789" h="149225">
                <a:moveTo>
                  <a:pt x="97754" y="149043"/>
                </a:moveTo>
                <a:lnTo>
                  <a:pt x="48877" y="0"/>
                </a:lnTo>
                <a:lnTo>
                  <a:pt x="0" y="149043"/>
                </a:lnTo>
              </a:path>
            </a:pathLst>
          </a:custGeom>
          <a:ln w="9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969540" y="2400274"/>
            <a:ext cx="0" cy="1124585"/>
          </a:xfrm>
          <a:custGeom>
            <a:avLst/>
            <a:gdLst/>
            <a:ahLst/>
            <a:cxnLst/>
            <a:rect l="l" t="t" r="r" b="b"/>
            <a:pathLst>
              <a:path h="1124585">
                <a:moveTo>
                  <a:pt x="0" y="0"/>
                </a:moveTo>
                <a:lnTo>
                  <a:pt x="0" y="1123968"/>
                </a:lnTo>
              </a:path>
            </a:pathLst>
          </a:custGeom>
          <a:ln w="98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20742" y="3375418"/>
            <a:ext cx="97790" cy="149225"/>
          </a:xfrm>
          <a:custGeom>
            <a:avLst/>
            <a:gdLst/>
            <a:ahLst/>
            <a:cxnLst/>
            <a:rect l="l" t="t" r="r" b="b"/>
            <a:pathLst>
              <a:path w="97789" h="149225">
                <a:moveTo>
                  <a:pt x="0" y="0"/>
                </a:moveTo>
                <a:lnTo>
                  <a:pt x="48877" y="149043"/>
                </a:lnTo>
                <a:lnTo>
                  <a:pt x="97754" y="0"/>
                </a:lnTo>
              </a:path>
            </a:pathLst>
          </a:custGeom>
          <a:ln w="9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696190" y="4860495"/>
            <a:ext cx="1283970" cy="0"/>
          </a:xfrm>
          <a:custGeom>
            <a:avLst/>
            <a:gdLst/>
            <a:ahLst/>
            <a:cxnLst/>
            <a:rect l="l" t="t" r="r" b="b"/>
            <a:pathLst>
              <a:path w="1283970">
                <a:moveTo>
                  <a:pt x="1283909" y="0"/>
                </a:moveTo>
                <a:lnTo>
                  <a:pt x="0" y="0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695983" y="4810917"/>
            <a:ext cx="146685" cy="99695"/>
          </a:xfrm>
          <a:custGeom>
            <a:avLst/>
            <a:gdLst/>
            <a:ahLst/>
            <a:cxnLst/>
            <a:rect l="l" t="t" r="r" b="b"/>
            <a:pathLst>
              <a:path w="146685" h="99695">
                <a:moveTo>
                  <a:pt x="146632" y="0"/>
                </a:moveTo>
                <a:lnTo>
                  <a:pt x="0" y="49681"/>
                </a:lnTo>
                <a:lnTo>
                  <a:pt x="146632" y="99362"/>
                </a:lnTo>
              </a:path>
            </a:pathLst>
          </a:custGeom>
          <a:ln w="100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447544" y="2168639"/>
            <a:ext cx="4372356" cy="1629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495550" y="2216657"/>
            <a:ext cx="4215765" cy="1472565"/>
          </a:xfrm>
          <a:custGeom>
            <a:avLst/>
            <a:gdLst/>
            <a:ahLst/>
            <a:cxnLst/>
            <a:rect l="l" t="t" r="r" b="b"/>
            <a:pathLst>
              <a:path w="4215765" h="1472564">
                <a:moveTo>
                  <a:pt x="0" y="0"/>
                </a:moveTo>
                <a:lnTo>
                  <a:pt x="4215384" y="0"/>
                </a:lnTo>
                <a:lnTo>
                  <a:pt x="4215384" y="1472184"/>
                </a:lnTo>
                <a:lnTo>
                  <a:pt x="0" y="1472184"/>
                </a:lnTo>
                <a:lnTo>
                  <a:pt x="0" y="0"/>
                </a:lnTo>
                <a:close/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695955" y="4122420"/>
            <a:ext cx="5829287" cy="133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743961" y="4170426"/>
            <a:ext cx="5672455" cy="1176655"/>
          </a:xfrm>
          <a:custGeom>
            <a:avLst/>
            <a:gdLst/>
            <a:ahLst/>
            <a:cxnLst/>
            <a:rect l="l" t="t" r="r" b="b"/>
            <a:pathLst>
              <a:path w="5672455" h="1176654">
                <a:moveTo>
                  <a:pt x="0" y="0"/>
                </a:moveTo>
                <a:lnTo>
                  <a:pt x="5672328" y="0"/>
                </a:lnTo>
                <a:lnTo>
                  <a:pt x="5672328" y="1176528"/>
                </a:lnTo>
                <a:lnTo>
                  <a:pt x="0" y="1176528"/>
                </a:lnTo>
                <a:lnTo>
                  <a:pt x="0" y="0"/>
                </a:lnTo>
                <a:close/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Same</a:t>
            </a:r>
            <a:r>
              <a:rPr spc="-75" dirty="0"/>
              <a:t> </a:t>
            </a:r>
            <a:r>
              <a:rPr spc="160" dirty="0"/>
              <a:t>Thing</a:t>
            </a:r>
            <a:r>
              <a:rPr spc="-100" dirty="0"/>
              <a:t> </a:t>
            </a:r>
            <a:r>
              <a:rPr dirty="0"/>
              <a:t>–</a:t>
            </a:r>
            <a:r>
              <a:rPr spc="-90" dirty="0"/>
              <a:t> </a:t>
            </a:r>
            <a:r>
              <a:rPr spc="85" dirty="0"/>
              <a:t>Different</a:t>
            </a:r>
            <a:r>
              <a:rPr spc="-95" dirty="0"/>
              <a:t> </a:t>
            </a:r>
            <a:r>
              <a:rPr spc="170" dirty="0"/>
              <a:t>Language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59279" y="5772403"/>
            <a:ext cx="3491229" cy="746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Я </a:t>
            </a:r>
            <a:r>
              <a:rPr sz="2400" b="1" spc="70" dirty="0">
                <a:latin typeface="Calibri"/>
                <a:cs typeface="Calibri"/>
              </a:rPr>
              <a:t>розробки</a:t>
            </a:r>
            <a:r>
              <a:rPr sz="2400" b="1" spc="-140" dirty="0">
                <a:latin typeface="Calibri"/>
                <a:cs typeface="Calibri"/>
              </a:rPr>
              <a:t> </a:t>
            </a:r>
            <a:r>
              <a:rPr sz="2400" b="1" spc="60" dirty="0">
                <a:latin typeface="Calibri"/>
                <a:cs typeface="Calibri"/>
              </a:rPr>
              <a:t>програмного  </a:t>
            </a:r>
            <a:r>
              <a:rPr sz="2400" b="1" spc="55" dirty="0">
                <a:latin typeface="Calibri"/>
                <a:cs typeface="Calibri"/>
              </a:rPr>
              <a:t>забезпечення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46040" y="2322372"/>
            <a:ext cx="310324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50" dirty="0">
                <a:latin typeface="Calibri"/>
                <a:cs typeface="Calibri"/>
              </a:rPr>
              <a:t>Progettazione</a:t>
            </a:r>
            <a:r>
              <a:rPr sz="2400" b="1" spc="-95" dirty="0">
                <a:latin typeface="Calibri"/>
                <a:cs typeface="Calibri"/>
              </a:rPr>
              <a:t> </a:t>
            </a:r>
            <a:r>
              <a:rPr sz="2400" b="1" spc="20" dirty="0">
                <a:latin typeface="Calibri"/>
                <a:cs typeface="Calibri"/>
              </a:rPr>
              <a:t>software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43980" y="3613200"/>
            <a:ext cx="2250440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35" dirty="0">
                <a:latin typeface="Calibri"/>
                <a:cs typeface="Calibri"/>
              </a:rPr>
              <a:t>Дизайн</a:t>
            </a:r>
            <a:r>
              <a:rPr sz="2400" b="1" spc="-110" dirty="0">
                <a:latin typeface="Calibri"/>
                <a:cs typeface="Calibri"/>
              </a:rPr>
              <a:t> </a:t>
            </a:r>
            <a:r>
              <a:rPr sz="2400" b="1" spc="65" dirty="0">
                <a:latin typeface="Calibri"/>
                <a:cs typeface="Calibri"/>
              </a:rPr>
              <a:t>софтуер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6930" y="2073351"/>
            <a:ext cx="4125595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31925">
              <a:lnSpc>
                <a:spcPct val="100000"/>
              </a:lnSpc>
              <a:tabLst>
                <a:tab pos="1807210" algn="l"/>
                <a:tab pos="3157220" algn="l"/>
              </a:tabLst>
            </a:pPr>
            <a:r>
              <a:rPr sz="2400" spc="90" dirty="0">
                <a:latin typeface="Nirmala UI"/>
                <a:cs typeface="Nirmala UI"/>
              </a:rPr>
              <a:t>म� 	</a:t>
            </a:r>
            <a:r>
              <a:rPr sz="2400" dirty="0">
                <a:latin typeface="Nirmala UI"/>
                <a:cs typeface="Nirmala UI"/>
              </a:rPr>
              <a:t> </a:t>
            </a:r>
            <a:r>
              <a:rPr sz="2400" spc="-65" dirty="0">
                <a:latin typeface="Nirmala UI"/>
                <a:cs typeface="Nirmala UI"/>
              </a:rPr>
              <a:t>सॉफ्टवेयर 	</a:t>
            </a:r>
            <a:r>
              <a:rPr sz="2400" dirty="0">
                <a:latin typeface="Nirmala UI"/>
                <a:cs typeface="Nirmala UI"/>
              </a:rPr>
              <a:t> </a:t>
            </a:r>
            <a:r>
              <a:rPr sz="2400" spc="-240" dirty="0">
                <a:latin typeface="Nirmala UI"/>
                <a:cs typeface="Nirmala UI"/>
              </a:rPr>
              <a:t>�डजाइन</a:t>
            </a:r>
            <a:endParaRPr sz="2400">
              <a:latin typeface="Nirmala UI"/>
              <a:cs typeface="Nirmala UI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2400" b="1" spc="50" dirty="0">
                <a:latin typeface="Calibri"/>
                <a:cs typeface="Calibri"/>
              </a:rPr>
              <a:t>Ich </a:t>
            </a:r>
            <a:r>
              <a:rPr sz="2400" b="1" spc="65" dirty="0">
                <a:latin typeface="Calibri"/>
                <a:cs typeface="Calibri"/>
              </a:rPr>
              <a:t>habe </a:t>
            </a:r>
            <a:r>
              <a:rPr sz="2400" b="1" spc="80" dirty="0">
                <a:latin typeface="Calibri"/>
                <a:cs typeface="Calibri"/>
              </a:rPr>
              <a:t>design</a:t>
            </a:r>
            <a:r>
              <a:rPr sz="2400" b="1" spc="-290" dirty="0">
                <a:latin typeface="Calibri"/>
                <a:cs typeface="Calibri"/>
              </a:rPr>
              <a:t> </a:t>
            </a:r>
            <a:r>
              <a:rPr sz="2400" b="1" spc="20" dirty="0">
                <a:latin typeface="Calibri"/>
                <a:cs typeface="Calibri"/>
              </a:rPr>
              <a:t>software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76801" y="4610506"/>
            <a:ext cx="4638675" cy="909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85" dirty="0">
                <a:latin typeface="Calibri"/>
                <a:cs typeface="Calibri"/>
              </a:rPr>
              <a:t>Je </a:t>
            </a:r>
            <a:r>
              <a:rPr sz="2400" b="1" spc="50" dirty="0">
                <a:latin typeface="Calibri"/>
                <a:cs typeface="Calibri"/>
              </a:rPr>
              <a:t>conçois </a:t>
            </a:r>
            <a:r>
              <a:rPr sz="2400" b="1" spc="55" dirty="0">
                <a:latin typeface="Calibri"/>
                <a:cs typeface="Calibri"/>
              </a:rPr>
              <a:t>des</a:t>
            </a:r>
            <a:r>
              <a:rPr sz="2400" b="1" spc="-330" dirty="0">
                <a:latin typeface="Calibri"/>
                <a:cs typeface="Calibri"/>
              </a:rPr>
              <a:t> </a:t>
            </a:r>
            <a:r>
              <a:rPr sz="2400" b="1" spc="55" dirty="0">
                <a:latin typeface="Calibri"/>
                <a:cs typeface="Calibri"/>
              </a:rPr>
              <a:t>logiciels</a:t>
            </a:r>
            <a:endParaRPr sz="2400">
              <a:latin typeface="Calibri"/>
              <a:cs typeface="Calibri"/>
            </a:endParaRPr>
          </a:p>
          <a:p>
            <a:pPr marL="2491105">
              <a:lnSpc>
                <a:spcPct val="100000"/>
              </a:lnSpc>
              <a:spcBef>
                <a:spcPts val="1290"/>
              </a:spcBef>
            </a:pPr>
            <a:r>
              <a:rPr sz="2400" b="1" spc="60" dirty="0">
                <a:latin typeface="Calibri"/>
                <a:cs typeface="Calibri"/>
              </a:rPr>
              <a:t>Diseño</a:t>
            </a:r>
            <a:r>
              <a:rPr sz="2400" b="1" spc="-110" dirty="0">
                <a:latin typeface="Calibri"/>
                <a:cs typeface="Calibri"/>
              </a:rPr>
              <a:t> </a:t>
            </a:r>
            <a:r>
              <a:rPr sz="2400" b="1" spc="20" dirty="0">
                <a:latin typeface="Calibri"/>
                <a:cs typeface="Calibri"/>
              </a:rPr>
              <a:t>software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59907" y="1450644"/>
            <a:ext cx="2665730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35" dirty="0">
                <a:latin typeface="Calibri"/>
                <a:cs typeface="Calibri"/>
              </a:rPr>
              <a:t>Ik ontwerp</a:t>
            </a:r>
            <a:r>
              <a:rPr sz="2400" b="1" spc="-170" dirty="0">
                <a:latin typeface="Calibri"/>
                <a:cs typeface="Calibri"/>
              </a:rPr>
              <a:t> </a:t>
            </a:r>
            <a:r>
              <a:rPr sz="2400" b="1" spc="20" dirty="0">
                <a:latin typeface="Calibri"/>
                <a:cs typeface="Calibri"/>
              </a:rPr>
              <a:t>software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0737" y="1397000"/>
            <a:ext cx="3201670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50" dirty="0">
                <a:latin typeface="Calibri"/>
                <a:cs typeface="Calibri"/>
              </a:rPr>
              <a:t>Suunnittelen</a:t>
            </a:r>
            <a:r>
              <a:rPr sz="2400" b="1" spc="-114" dirty="0">
                <a:latin typeface="Calibri"/>
                <a:cs typeface="Calibri"/>
              </a:rPr>
              <a:t> </a:t>
            </a:r>
            <a:r>
              <a:rPr sz="2400" b="1" spc="40" dirty="0">
                <a:latin typeface="Calibri"/>
                <a:cs typeface="Calibri"/>
              </a:rPr>
              <a:t>ohjelmisto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7189" y="4392879"/>
            <a:ext cx="295719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Tôi </a:t>
            </a:r>
            <a:r>
              <a:rPr sz="2400" b="1" spc="25" dirty="0">
                <a:latin typeface="Calibri"/>
                <a:cs typeface="Calibri"/>
              </a:rPr>
              <a:t>thiết </a:t>
            </a:r>
            <a:r>
              <a:rPr sz="2400" b="1" spc="50" dirty="0">
                <a:latin typeface="Calibri"/>
                <a:cs typeface="Calibri"/>
              </a:rPr>
              <a:t>kế </a:t>
            </a:r>
            <a:r>
              <a:rPr sz="2400" b="1" spc="75" dirty="0">
                <a:latin typeface="Calibri"/>
                <a:cs typeface="Calibri"/>
              </a:rPr>
              <a:t>phần</a:t>
            </a:r>
            <a:r>
              <a:rPr sz="2400" b="1" spc="-310" dirty="0">
                <a:latin typeface="Calibri"/>
                <a:cs typeface="Calibri"/>
              </a:rPr>
              <a:t> </a:t>
            </a:r>
            <a:r>
              <a:rPr sz="2400" b="1" spc="60" dirty="0">
                <a:latin typeface="Calibri"/>
                <a:cs typeface="Calibri"/>
              </a:rPr>
              <a:t>mềm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7923" y="3686962"/>
            <a:ext cx="2527935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Malgun Gothic"/>
                <a:cs typeface="Malgun Gothic"/>
              </a:rPr>
              <a:t>소프트웨어</a:t>
            </a:r>
            <a:r>
              <a:rPr sz="2400" spc="-44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디자인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15969" y="3229762"/>
            <a:ext cx="227520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I </a:t>
            </a:r>
            <a:r>
              <a:rPr sz="2400" b="1" spc="80" dirty="0">
                <a:latin typeface="Calibri"/>
                <a:cs typeface="Calibri"/>
              </a:rPr>
              <a:t>design</a:t>
            </a:r>
            <a:r>
              <a:rPr sz="2400" b="1" spc="-114" dirty="0">
                <a:latin typeface="Calibri"/>
                <a:cs typeface="Calibri"/>
              </a:rPr>
              <a:t> </a:t>
            </a:r>
            <a:r>
              <a:rPr sz="2400" b="1" spc="20" dirty="0">
                <a:latin typeface="Calibri"/>
                <a:cs typeface="Calibri"/>
              </a:rPr>
              <a:t>software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5110">
              <a:lnSpc>
                <a:spcPct val="100000"/>
              </a:lnSpc>
            </a:pPr>
            <a:r>
              <a:rPr spc="110" dirty="0"/>
              <a:t>Deployment</a:t>
            </a:r>
            <a:r>
              <a:rPr spc="-135" dirty="0"/>
              <a:t> </a:t>
            </a:r>
            <a:r>
              <a:rPr spc="135" dirty="0"/>
              <a:t>Diagram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05635"/>
            <a:ext cx="2950210" cy="166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340995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10" dirty="0">
                <a:latin typeface="Calibri"/>
                <a:cs typeface="Calibri"/>
              </a:rPr>
              <a:t>Map </a:t>
            </a:r>
            <a:r>
              <a:rPr sz="2000" b="1" spc="60" dirty="0">
                <a:latin typeface="Calibri"/>
                <a:cs typeface="Calibri"/>
              </a:rPr>
              <a:t>Components</a:t>
            </a:r>
            <a:r>
              <a:rPr sz="2000" b="1" spc="-195" dirty="0">
                <a:latin typeface="Calibri"/>
                <a:cs typeface="Calibri"/>
              </a:rPr>
              <a:t> </a:t>
            </a:r>
            <a:r>
              <a:rPr sz="2000" b="1" spc="30" dirty="0">
                <a:latin typeface="Calibri"/>
                <a:cs typeface="Calibri"/>
              </a:rPr>
              <a:t>to  </a:t>
            </a:r>
            <a:r>
              <a:rPr sz="2000" b="1" spc="45" dirty="0">
                <a:latin typeface="Calibri"/>
                <a:cs typeface="Calibri"/>
              </a:rPr>
              <a:t>Physical</a:t>
            </a:r>
            <a:r>
              <a:rPr sz="2000" b="1" spc="-145" dirty="0">
                <a:latin typeface="Calibri"/>
                <a:cs typeface="Calibri"/>
              </a:rPr>
              <a:t> </a:t>
            </a:r>
            <a:r>
              <a:rPr sz="2000" b="1" spc="45" dirty="0">
                <a:latin typeface="Calibri"/>
                <a:cs typeface="Calibri"/>
              </a:rPr>
              <a:t>Systems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15" dirty="0">
                <a:latin typeface="Calibri"/>
                <a:cs typeface="Calibri"/>
              </a:rPr>
              <a:t>View </a:t>
            </a:r>
            <a:r>
              <a:rPr sz="2000" b="1" spc="50" dirty="0">
                <a:latin typeface="Calibri"/>
                <a:cs typeface="Calibri"/>
              </a:rPr>
              <a:t>Special</a:t>
            </a:r>
            <a:r>
              <a:rPr sz="2000" b="1" spc="-165" dirty="0">
                <a:latin typeface="Calibri"/>
                <a:cs typeface="Calibri"/>
              </a:rPr>
              <a:t> </a:t>
            </a:r>
            <a:r>
              <a:rPr sz="2000" b="1" spc="45" dirty="0">
                <a:latin typeface="Calibri"/>
                <a:cs typeface="Calibri"/>
              </a:rPr>
              <a:t>Devices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35" dirty="0">
                <a:latin typeface="Calibri"/>
                <a:cs typeface="Calibri"/>
              </a:rPr>
              <a:t>Visualize </a:t>
            </a:r>
            <a:r>
              <a:rPr sz="2000" b="1" spc="30" dirty="0">
                <a:latin typeface="Calibri"/>
                <a:cs typeface="Calibri"/>
              </a:rPr>
              <a:t>Hardware</a:t>
            </a:r>
            <a:r>
              <a:rPr sz="2000" b="1" spc="-190" dirty="0">
                <a:latin typeface="Calibri"/>
                <a:cs typeface="Calibri"/>
              </a:rPr>
              <a:t> </a:t>
            </a:r>
            <a:r>
              <a:rPr sz="2000" b="1" spc="65" dirty="0">
                <a:latin typeface="Calibri"/>
                <a:cs typeface="Calibri"/>
              </a:rPr>
              <a:t>and  </a:t>
            </a:r>
            <a:r>
              <a:rPr sz="2000" b="1" spc="25" dirty="0">
                <a:latin typeface="Calibri"/>
                <a:cs typeface="Calibri"/>
              </a:rPr>
              <a:t>Network</a:t>
            </a:r>
            <a:r>
              <a:rPr sz="2000" b="1" spc="-110" dirty="0">
                <a:latin typeface="Calibri"/>
                <a:cs typeface="Calibri"/>
              </a:rPr>
              <a:t> </a:t>
            </a:r>
            <a:r>
              <a:rPr sz="2000" b="1" spc="50" dirty="0">
                <a:latin typeface="Calibri"/>
                <a:cs typeface="Calibri"/>
              </a:rPr>
              <a:t>Dependencies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00283" y="2020107"/>
            <a:ext cx="1221740" cy="508000"/>
          </a:xfrm>
          <a:custGeom>
            <a:avLst/>
            <a:gdLst/>
            <a:ahLst/>
            <a:cxnLst/>
            <a:rect l="l" t="t" r="r" b="b"/>
            <a:pathLst>
              <a:path w="1221739" h="508000">
                <a:moveTo>
                  <a:pt x="0" y="253711"/>
                </a:moveTo>
                <a:lnTo>
                  <a:pt x="1221663" y="253711"/>
                </a:lnTo>
              </a:path>
            </a:pathLst>
          </a:custGeom>
          <a:ln w="5074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58143" y="2170988"/>
            <a:ext cx="501650" cy="19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-25" dirty="0">
                <a:latin typeface="Calibri"/>
                <a:cs typeface="Calibri"/>
              </a:rPr>
              <a:t>Internet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15262" y="3081113"/>
            <a:ext cx="262255" cy="177800"/>
          </a:xfrm>
          <a:custGeom>
            <a:avLst/>
            <a:gdLst/>
            <a:ahLst/>
            <a:cxnLst/>
            <a:rect l="l" t="t" r="r" b="b"/>
            <a:pathLst>
              <a:path w="262254" h="177800">
                <a:moveTo>
                  <a:pt x="261680" y="0"/>
                </a:moveTo>
                <a:lnTo>
                  <a:pt x="0" y="0"/>
                </a:lnTo>
                <a:lnTo>
                  <a:pt x="0" y="177486"/>
                </a:lnTo>
                <a:lnTo>
                  <a:pt x="261680" y="177486"/>
                </a:lnTo>
                <a:lnTo>
                  <a:pt x="261680" y="0"/>
                </a:lnTo>
                <a:close/>
              </a:path>
            </a:pathLst>
          </a:custGeom>
          <a:ln w="51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18778" y="3315778"/>
            <a:ext cx="274955" cy="0"/>
          </a:xfrm>
          <a:custGeom>
            <a:avLst/>
            <a:gdLst/>
            <a:ahLst/>
            <a:cxnLst/>
            <a:rect l="l" t="t" r="r" b="b"/>
            <a:pathLst>
              <a:path w="274954">
                <a:moveTo>
                  <a:pt x="0" y="0"/>
                </a:moveTo>
                <a:lnTo>
                  <a:pt x="274496" y="0"/>
                </a:lnTo>
              </a:path>
            </a:pathLst>
          </a:custGeom>
          <a:ln w="56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21665" y="3258599"/>
            <a:ext cx="46355" cy="29845"/>
          </a:xfrm>
          <a:custGeom>
            <a:avLst/>
            <a:gdLst/>
            <a:ahLst/>
            <a:cxnLst/>
            <a:rect l="l" t="t" r="r" b="b"/>
            <a:pathLst>
              <a:path w="46354" h="29845">
                <a:moveTo>
                  <a:pt x="45819" y="0"/>
                </a:moveTo>
                <a:lnTo>
                  <a:pt x="0" y="0"/>
                </a:lnTo>
                <a:lnTo>
                  <a:pt x="0" y="29494"/>
                </a:lnTo>
                <a:lnTo>
                  <a:pt x="45819" y="29494"/>
                </a:lnTo>
                <a:lnTo>
                  <a:pt x="45819" y="0"/>
                </a:lnTo>
                <a:close/>
              </a:path>
            </a:pathLst>
          </a:custGeom>
          <a:ln w="5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063" y="3098706"/>
            <a:ext cx="228600" cy="144145"/>
          </a:xfrm>
          <a:custGeom>
            <a:avLst/>
            <a:gdLst/>
            <a:ahLst/>
            <a:cxnLst/>
            <a:rect l="l" t="t" r="r" b="b"/>
            <a:pathLst>
              <a:path w="228600" h="144144">
                <a:moveTo>
                  <a:pt x="228079" y="0"/>
                </a:moveTo>
                <a:lnTo>
                  <a:pt x="0" y="0"/>
                </a:lnTo>
                <a:lnTo>
                  <a:pt x="0" y="143851"/>
                </a:lnTo>
                <a:lnTo>
                  <a:pt x="228079" y="143851"/>
                </a:lnTo>
                <a:lnTo>
                  <a:pt x="228079" y="0"/>
                </a:lnTo>
                <a:close/>
              </a:path>
            </a:pathLst>
          </a:custGeom>
          <a:ln w="5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37714" y="3295908"/>
            <a:ext cx="208915" cy="36830"/>
          </a:xfrm>
          <a:custGeom>
            <a:avLst/>
            <a:gdLst/>
            <a:ahLst/>
            <a:cxnLst/>
            <a:rect l="l" t="t" r="r" b="b"/>
            <a:pathLst>
              <a:path w="208914" h="36829">
                <a:moveTo>
                  <a:pt x="155786" y="36221"/>
                </a:moveTo>
                <a:lnTo>
                  <a:pt x="57528" y="36221"/>
                </a:lnTo>
                <a:lnTo>
                  <a:pt x="59565" y="28459"/>
                </a:lnTo>
                <a:lnTo>
                  <a:pt x="151204" y="28459"/>
                </a:lnTo>
                <a:lnTo>
                  <a:pt x="155786" y="36221"/>
                </a:lnTo>
                <a:close/>
              </a:path>
              <a:path w="208914" h="36829">
                <a:moveTo>
                  <a:pt x="208733" y="22767"/>
                </a:moveTo>
                <a:lnTo>
                  <a:pt x="194478" y="22767"/>
                </a:lnTo>
                <a:lnTo>
                  <a:pt x="187351" y="15006"/>
                </a:lnTo>
                <a:lnTo>
                  <a:pt x="200078" y="15006"/>
                </a:lnTo>
                <a:lnTo>
                  <a:pt x="208733" y="22767"/>
                </a:lnTo>
                <a:close/>
              </a:path>
              <a:path w="208914" h="36829">
                <a:moveTo>
                  <a:pt x="186841" y="22767"/>
                </a:moveTo>
                <a:lnTo>
                  <a:pt x="173096" y="22767"/>
                </a:lnTo>
                <a:lnTo>
                  <a:pt x="166986" y="15006"/>
                </a:lnTo>
                <a:lnTo>
                  <a:pt x="180223" y="15006"/>
                </a:lnTo>
                <a:lnTo>
                  <a:pt x="186841" y="22767"/>
                </a:lnTo>
                <a:close/>
              </a:path>
              <a:path w="208914" h="36829">
                <a:moveTo>
                  <a:pt x="164950" y="22767"/>
                </a:moveTo>
                <a:lnTo>
                  <a:pt x="151204" y="22767"/>
                </a:lnTo>
                <a:lnTo>
                  <a:pt x="147131" y="15006"/>
                </a:lnTo>
                <a:lnTo>
                  <a:pt x="160368" y="15006"/>
                </a:lnTo>
                <a:lnTo>
                  <a:pt x="164950" y="22767"/>
                </a:lnTo>
                <a:close/>
              </a:path>
              <a:path w="208914" h="36829">
                <a:moveTo>
                  <a:pt x="143567" y="22767"/>
                </a:moveTo>
                <a:lnTo>
                  <a:pt x="129822" y="22767"/>
                </a:lnTo>
                <a:lnTo>
                  <a:pt x="127276" y="15006"/>
                </a:lnTo>
                <a:lnTo>
                  <a:pt x="140004" y="15006"/>
                </a:lnTo>
                <a:lnTo>
                  <a:pt x="143567" y="22767"/>
                </a:lnTo>
                <a:close/>
              </a:path>
              <a:path w="208914" h="36829">
                <a:moveTo>
                  <a:pt x="122185" y="22767"/>
                </a:moveTo>
                <a:lnTo>
                  <a:pt x="108439" y="22767"/>
                </a:lnTo>
                <a:lnTo>
                  <a:pt x="106912" y="15006"/>
                </a:lnTo>
                <a:lnTo>
                  <a:pt x="120149" y="15006"/>
                </a:lnTo>
                <a:lnTo>
                  <a:pt x="122185" y="22767"/>
                </a:lnTo>
                <a:close/>
              </a:path>
              <a:path w="208914" h="36829">
                <a:moveTo>
                  <a:pt x="100803" y="22767"/>
                </a:moveTo>
                <a:lnTo>
                  <a:pt x="86548" y="22767"/>
                </a:lnTo>
                <a:lnTo>
                  <a:pt x="87057" y="15006"/>
                </a:lnTo>
                <a:lnTo>
                  <a:pt x="100293" y="15006"/>
                </a:lnTo>
                <a:lnTo>
                  <a:pt x="100803" y="22767"/>
                </a:lnTo>
                <a:close/>
              </a:path>
              <a:path w="208914" h="36829">
                <a:moveTo>
                  <a:pt x="78911" y="22767"/>
                </a:moveTo>
                <a:lnTo>
                  <a:pt x="64656" y="22767"/>
                </a:lnTo>
                <a:lnTo>
                  <a:pt x="67202" y="15006"/>
                </a:lnTo>
                <a:lnTo>
                  <a:pt x="79929" y="15006"/>
                </a:lnTo>
                <a:lnTo>
                  <a:pt x="78911" y="22767"/>
                </a:lnTo>
                <a:close/>
              </a:path>
              <a:path w="208914" h="36829">
                <a:moveTo>
                  <a:pt x="57528" y="22767"/>
                </a:moveTo>
                <a:lnTo>
                  <a:pt x="43274" y="22767"/>
                </a:lnTo>
                <a:lnTo>
                  <a:pt x="46837" y="15006"/>
                </a:lnTo>
                <a:lnTo>
                  <a:pt x="60074" y="15006"/>
                </a:lnTo>
                <a:lnTo>
                  <a:pt x="57528" y="22767"/>
                </a:lnTo>
                <a:close/>
              </a:path>
              <a:path w="208914" h="36829">
                <a:moveTo>
                  <a:pt x="36146" y="22767"/>
                </a:moveTo>
                <a:lnTo>
                  <a:pt x="21891" y="22767"/>
                </a:lnTo>
                <a:lnTo>
                  <a:pt x="27491" y="15006"/>
                </a:lnTo>
                <a:lnTo>
                  <a:pt x="40219" y="15006"/>
                </a:lnTo>
                <a:lnTo>
                  <a:pt x="36146" y="22767"/>
                </a:lnTo>
                <a:close/>
              </a:path>
              <a:path w="208914" h="36829">
                <a:moveTo>
                  <a:pt x="14254" y="22767"/>
                </a:moveTo>
                <a:lnTo>
                  <a:pt x="0" y="22767"/>
                </a:lnTo>
                <a:lnTo>
                  <a:pt x="7127" y="15006"/>
                </a:lnTo>
                <a:lnTo>
                  <a:pt x="19855" y="15006"/>
                </a:lnTo>
                <a:lnTo>
                  <a:pt x="14254" y="22767"/>
                </a:lnTo>
                <a:close/>
              </a:path>
              <a:path w="208914" h="36829">
                <a:moveTo>
                  <a:pt x="119130" y="9831"/>
                </a:moveTo>
                <a:lnTo>
                  <a:pt x="106403" y="9831"/>
                </a:lnTo>
                <a:lnTo>
                  <a:pt x="105384" y="1552"/>
                </a:lnTo>
                <a:lnTo>
                  <a:pt x="117094" y="1552"/>
                </a:lnTo>
                <a:lnTo>
                  <a:pt x="119130" y="9831"/>
                </a:lnTo>
                <a:close/>
              </a:path>
              <a:path w="208914" h="36829">
                <a:moveTo>
                  <a:pt x="99784" y="9831"/>
                </a:moveTo>
                <a:lnTo>
                  <a:pt x="87057" y="9831"/>
                </a:lnTo>
                <a:lnTo>
                  <a:pt x="88075" y="1552"/>
                </a:lnTo>
                <a:lnTo>
                  <a:pt x="99275" y="1552"/>
                </a:lnTo>
                <a:lnTo>
                  <a:pt x="99784" y="9831"/>
                </a:lnTo>
                <a:close/>
              </a:path>
              <a:path w="208914" h="36829">
                <a:moveTo>
                  <a:pt x="80947" y="9831"/>
                </a:moveTo>
                <a:lnTo>
                  <a:pt x="68729" y="9831"/>
                </a:lnTo>
                <a:lnTo>
                  <a:pt x="70256" y="1552"/>
                </a:lnTo>
                <a:lnTo>
                  <a:pt x="81966" y="1552"/>
                </a:lnTo>
                <a:lnTo>
                  <a:pt x="80947" y="9831"/>
                </a:lnTo>
                <a:close/>
              </a:path>
              <a:path w="208914" h="36829">
                <a:moveTo>
                  <a:pt x="61601" y="9831"/>
                </a:moveTo>
                <a:lnTo>
                  <a:pt x="49383" y="9831"/>
                </a:lnTo>
                <a:lnTo>
                  <a:pt x="52947" y="1552"/>
                </a:lnTo>
                <a:lnTo>
                  <a:pt x="64147" y="1552"/>
                </a:lnTo>
                <a:lnTo>
                  <a:pt x="61601" y="9831"/>
                </a:lnTo>
                <a:close/>
              </a:path>
              <a:path w="208914" h="36829">
                <a:moveTo>
                  <a:pt x="42764" y="9831"/>
                </a:moveTo>
                <a:lnTo>
                  <a:pt x="30546" y="9831"/>
                </a:lnTo>
                <a:lnTo>
                  <a:pt x="35637" y="1552"/>
                </a:lnTo>
                <a:lnTo>
                  <a:pt x="46837" y="1552"/>
                </a:lnTo>
                <a:lnTo>
                  <a:pt x="42764" y="9831"/>
                </a:lnTo>
                <a:close/>
              </a:path>
              <a:path w="208914" h="36829">
                <a:moveTo>
                  <a:pt x="23418" y="9831"/>
                </a:moveTo>
                <a:lnTo>
                  <a:pt x="11200" y="9831"/>
                </a:lnTo>
                <a:lnTo>
                  <a:pt x="18327" y="1552"/>
                </a:lnTo>
                <a:lnTo>
                  <a:pt x="29528" y="1552"/>
                </a:lnTo>
                <a:lnTo>
                  <a:pt x="23418" y="9831"/>
                </a:lnTo>
                <a:close/>
              </a:path>
              <a:path w="208914" h="36829">
                <a:moveTo>
                  <a:pt x="156295" y="9314"/>
                </a:moveTo>
                <a:lnTo>
                  <a:pt x="144077" y="9314"/>
                </a:lnTo>
                <a:lnTo>
                  <a:pt x="140004" y="0"/>
                </a:lnTo>
                <a:lnTo>
                  <a:pt x="151204" y="0"/>
                </a:lnTo>
                <a:lnTo>
                  <a:pt x="156295" y="9314"/>
                </a:lnTo>
                <a:close/>
              </a:path>
              <a:path w="208914" h="36829">
                <a:moveTo>
                  <a:pt x="137458" y="9314"/>
                </a:moveTo>
                <a:lnTo>
                  <a:pt x="125240" y="9314"/>
                </a:lnTo>
                <a:lnTo>
                  <a:pt x="122694" y="1034"/>
                </a:lnTo>
                <a:lnTo>
                  <a:pt x="133894" y="1034"/>
                </a:lnTo>
                <a:lnTo>
                  <a:pt x="137458" y="9314"/>
                </a:lnTo>
                <a:close/>
              </a:path>
              <a:path w="208914" h="36829">
                <a:moveTo>
                  <a:pt x="175132" y="8796"/>
                </a:moveTo>
                <a:lnTo>
                  <a:pt x="163423" y="8796"/>
                </a:lnTo>
                <a:lnTo>
                  <a:pt x="156804" y="0"/>
                </a:lnTo>
                <a:lnTo>
                  <a:pt x="168514" y="0"/>
                </a:lnTo>
                <a:lnTo>
                  <a:pt x="175132" y="8796"/>
                </a:lnTo>
                <a:close/>
              </a:path>
              <a:path w="208914" h="36829">
                <a:moveTo>
                  <a:pt x="194478" y="8796"/>
                </a:moveTo>
                <a:lnTo>
                  <a:pt x="182260" y="8796"/>
                </a:lnTo>
                <a:lnTo>
                  <a:pt x="174114" y="0"/>
                </a:lnTo>
                <a:lnTo>
                  <a:pt x="185314" y="0"/>
                </a:lnTo>
                <a:lnTo>
                  <a:pt x="194478" y="87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493831" y="3373246"/>
            <a:ext cx="302260" cy="19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-30" dirty="0">
                <a:solidFill>
                  <a:srgbClr val="4D1E1A"/>
                </a:solidFill>
                <a:latin typeface="Calibri"/>
                <a:cs typeface="Calibri"/>
              </a:rPr>
              <a:t>L</a:t>
            </a:r>
            <a:r>
              <a:rPr sz="1150" spc="-25" dirty="0">
                <a:solidFill>
                  <a:srgbClr val="4D1E1A"/>
                </a:solidFill>
                <a:latin typeface="Calibri"/>
                <a:cs typeface="Calibri"/>
              </a:rPr>
              <a:t>o</a:t>
            </a:r>
            <a:r>
              <a:rPr sz="1150" spc="-15" dirty="0">
                <a:solidFill>
                  <a:srgbClr val="4D1E1A"/>
                </a:solidFill>
                <a:latin typeface="Calibri"/>
                <a:cs typeface="Calibri"/>
              </a:rPr>
              <a:t>an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03929" y="3208824"/>
            <a:ext cx="236220" cy="88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marL="53975">
              <a:lnSpc>
                <a:spcPct val="100000"/>
              </a:lnSpc>
            </a:pPr>
            <a:r>
              <a:rPr sz="1150" spc="-10" dirty="0">
                <a:solidFill>
                  <a:srgbClr val="4D1E1A"/>
                </a:solidFill>
                <a:latin typeface="Calibri"/>
                <a:cs typeface="Calibri"/>
              </a:rPr>
              <a:t>O</a:t>
            </a:r>
            <a:r>
              <a:rPr sz="1150" spc="-20" dirty="0">
                <a:solidFill>
                  <a:srgbClr val="4D1E1A"/>
                </a:solidFill>
                <a:latin typeface="Calibri"/>
                <a:cs typeface="Calibri"/>
              </a:rPr>
              <a:t>f</a:t>
            </a:r>
            <a:r>
              <a:rPr sz="1150" spc="-10" dirty="0">
                <a:solidFill>
                  <a:srgbClr val="4D1E1A"/>
                </a:solidFill>
                <a:latin typeface="Calibri"/>
                <a:cs typeface="Calibri"/>
              </a:rPr>
              <a:t>f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26089" y="3545713"/>
            <a:ext cx="420370" cy="19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-15" dirty="0">
                <a:solidFill>
                  <a:srgbClr val="4D1E1A"/>
                </a:solidFill>
                <a:latin typeface="Calibri"/>
                <a:cs typeface="Calibri"/>
              </a:rPr>
              <a:t>icer</a:t>
            </a:r>
            <a:r>
              <a:rPr sz="1150" spc="-110" dirty="0">
                <a:solidFill>
                  <a:srgbClr val="4D1E1A"/>
                </a:solidFill>
                <a:latin typeface="Calibri"/>
                <a:cs typeface="Calibri"/>
              </a:rPr>
              <a:t> </a:t>
            </a:r>
            <a:r>
              <a:rPr sz="1150" spc="-15" dirty="0">
                <a:solidFill>
                  <a:srgbClr val="4D1E1A"/>
                </a:solidFill>
                <a:latin typeface="Calibri"/>
                <a:cs typeface="Calibri"/>
              </a:rPr>
              <a:t>PC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25984" y="2462188"/>
            <a:ext cx="859155" cy="129539"/>
          </a:xfrm>
          <a:custGeom>
            <a:avLst/>
            <a:gdLst/>
            <a:ahLst/>
            <a:cxnLst/>
            <a:rect l="l" t="t" r="r" b="b"/>
            <a:pathLst>
              <a:path w="859154" h="129539">
                <a:moveTo>
                  <a:pt x="95202" y="0"/>
                </a:moveTo>
                <a:lnTo>
                  <a:pt x="858862" y="0"/>
                </a:lnTo>
                <a:lnTo>
                  <a:pt x="763150" y="129363"/>
                </a:lnTo>
                <a:lnTo>
                  <a:pt x="0" y="129363"/>
                </a:lnTo>
                <a:lnTo>
                  <a:pt x="952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21129" y="2462084"/>
            <a:ext cx="764540" cy="129539"/>
          </a:xfrm>
          <a:custGeom>
            <a:avLst/>
            <a:gdLst/>
            <a:ahLst/>
            <a:cxnLst/>
            <a:rect l="l" t="t" r="r" b="b"/>
            <a:pathLst>
              <a:path w="764540" h="129539">
                <a:moveTo>
                  <a:pt x="0" y="129363"/>
                </a:moveTo>
                <a:lnTo>
                  <a:pt x="763981" y="129363"/>
                </a:lnTo>
                <a:lnTo>
                  <a:pt x="763981" y="0"/>
                </a:lnTo>
                <a:lnTo>
                  <a:pt x="0" y="0"/>
                </a:lnTo>
                <a:lnTo>
                  <a:pt x="0" y="1293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89134" y="2462343"/>
            <a:ext cx="95885" cy="537845"/>
          </a:xfrm>
          <a:custGeom>
            <a:avLst/>
            <a:gdLst/>
            <a:ahLst/>
            <a:cxnLst/>
            <a:rect l="l" t="t" r="r" b="b"/>
            <a:pathLst>
              <a:path w="95884" h="537844">
                <a:moveTo>
                  <a:pt x="0" y="537633"/>
                </a:moveTo>
                <a:lnTo>
                  <a:pt x="95711" y="408270"/>
                </a:lnTo>
                <a:lnTo>
                  <a:pt x="95711" y="0"/>
                </a:lnTo>
                <a:lnTo>
                  <a:pt x="0" y="129363"/>
                </a:lnTo>
                <a:lnTo>
                  <a:pt x="0" y="537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89439" y="2461981"/>
            <a:ext cx="95250" cy="538480"/>
          </a:xfrm>
          <a:custGeom>
            <a:avLst/>
            <a:gdLst/>
            <a:ahLst/>
            <a:cxnLst/>
            <a:rect l="l" t="t" r="r" b="b"/>
            <a:pathLst>
              <a:path w="95250" h="538480">
                <a:moveTo>
                  <a:pt x="0" y="269075"/>
                </a:moveTo>
                <a:lnTo>
                  <a:pt x="95202" y="269075"/>
                </a:lnTo>
              </a:path>
            </a:pathLst>
          </a:custGeom>
          <a:ln w="538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25780" y="2591603"/>
            <a:ext cx="763270" cy="408305"/>
          </a:xfrm>
          <a:custGeom>
            <a:avLst/>
            <a:gdLst/>
            <a:ahLst/>
            <a:cxnLst/>
            <a:rect l="l" t="t" r="r" b="b"/>
            <a:pathLst>
              <a:path w="763270" h="408305">
                <a:moveTo>
                  <a:pt x="763150" y="0"/>
                </a:moveTo>
                <a:lnTo>
                  <a:pt x="0" y="0"/>
                </a:lnTo>
                <a:lnTo>
                  <a:pt x="0" y="408270"/>
                </a:lnTo>
                <a:lnTo>
                  <a:pt x="763150" y="408270"/>
                </a:lnTo>
                <a:lnTo>
                  <a:pt x="7631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25271" y="2591085"/>
            <a:ext cx="763905" cy="408940"/>
          </a:xfrm>
          <a:custGeom>
            <a:avLst/>
            <a:gdLst/>
            <a:ahLst/>
            <a:cxnLst/>
            <a:rect l="l" t="t" r="r" b="b"/>
            <a:pathLst>
              <a:path w="763904" h="408939">
                <a:moveTo>
                  <a:pt x="763659" y="408787"/>
                </a:moveTo>
                <a:lnTo>
                  <a:pt x="0" y="408787"/>
                </a:lnTo>
                <a:lnTo>
                  <a:pt x="0" y="0"/>
                </a:lnTo>
                <a:lnTo>
                  <a:pt x="763659" y="0"/>
                </a:lnTo>
                <a:lnTo>
                  <a:pt x="763659" y="408787"/>
                </a:lnTo>
                <a:close/>
              </a:path>
            </a:pathLst>
          </a:custGeom>
          <a:ln w="87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059322" y="2692857"/>
            <a:ext cx="695960" cy="19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-25" dirty="0">
                <a:latin typeface="Calibri"/>
                <a:cs typeface="Calibri"/>
              </a:rPr>
              <a:t>Web</a:t>
            </a:r>
            <a:r>
              <a:rPr sz="1150" spc="-105" dirty="0">
                <a:latin typeface="Calibri"/>
                <a:cs typeface="Calibri"/>
              </a:rPr>
              <a:t> </a:t>
            </a:r>
            <a:r>
              <a:rPr sz="1150" spc="-20" dirty="0">
                <a:latin typeface="Calibri"/>
                <a:cs typeface="Calibri"/>
              </a:rPr>
              <a:t>Server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204801" y="3147709"/>
            <a:ext cx="764540" cy="0"/>
          </a:xfrm>
          <a:custGeom>
            <a:avLst/>
            <a:gdLst/>
            <a:ahLst/>
            <a:cxnLst/>
            <a:rect l="l" t="t" r="r" b="b"/>
            <a:pathLst>
              <a:path w="764540">
                <a:moveTo>
                  <a:pt x="0" y="0"/>
                </a:moveTo>
                <a:lnTo>
                  <a:pt x="763981" y="0"/>
                </a:lnTo>
              </a:path>
            </a:pathLst>
          </a:custGeom>
          <a:ln w="1293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973162" y="3083079"/>
            <a:ext cx="95250" cy="537845"/>
          </a:xfrm>
          <a:custGeom>
            <a:avLst/>
            <a:gdLst/>
            <a:ahLst/>
            <a:cxnLst/>
            <a:rect l="l" t="t" r="r" b="b"/>
            <a:pathLst>
              <a:path w="95250" h="537845">
                <a:moveTo>
                  <a:pt x="0" y="537633"/>
                </a:moveTo>
                <a:lnTo>
                  <a:pt x="95202" y="408787"/>
                </a:lnTo>
                <a:lnTo>
                  <a:pt x="95202" y="0"/>
                </a:lnTo>
                <a:lnTo>
                  <a:pt x="0" y="129363"/>
                </a:lnTo>
                <a:lnTo>
                  <a:pt x="0" y="537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968781" y="3522853"/>
            <a:ext cx="104139" cy="0"/>
          </a:xfrm>
          <a:custGeom>
            <a:avLst/>
            <a:gdLst/>
            <a:ahLst/>
            <a:cxnLst/>
            <a:rect l="l" t="t" r="r" b="b"/>
            <a:pathLst>
              <a:path w="104140">
                <a:moveTo>
                  <a:pt x="0" y="0"/>
                </a:moveTo>
                <a:lnTo>
                  <a:pt x="103862" y="0"/>
                </a:lnTo>
              </a:path>
            </a:pathLst>
          </a:custGeom>
          <a:ln w="538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08943" y="3212028"/>
            <a:ext cx="763905" cy="408940"/>
          </a:xfrm>
          <a:custGeom>
            <a:avLst/>
            <a:gdLst/>
            <a:ahLst/>
            <a:cxnLst/>
            <a:rect l="l" t="t" r="r" b="b"/>
            <a:pathLst>
              <a:path w="763904" h="408939">
                <a:moveTo>
                  <a:pt x="763659" y="408787"/>
                </a:moveTo>
                <a:lnTo>
                  <a:pt x="0" y="408787"/>
                </a:lnTo>
                <a:lnTo>
                  <a:pt x="0" y="0"/>
                </a:lnTo>
                <a:lnTo>
                  <a:pt x="763659" y="0"/>
                </a:lnTo>
                <a:lnTo>
                  <a:pt x="763659" y="408787"/>
                </a:lnTo>
                <a:close/>
              </a:path>
            </a:pathLst>
          </a:custGeom>
          <a:ln w="87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263015" y="3313810"/>
            <a:ext cx="658495" cy="19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-30" dirty="0">
                <a:latin typeface="Calibri"/>
                <a:cs typeface="Calibri"/>
              </a:rPr>
              <a:t>App</a:t>
            </a:r>
            <a:r>
              <a:rPr sz="1150" spc="-90" dirty="0">
                <a:latin typeface="Calibri"/>
                <a:cs typeface="Calibri"/>
              </a:rPr>
              <a:t> </a:t>
            </a:r>
            <a:r>
              <a:rPr sz="1150" spc="-15" dirty="0">
                <a:latin typeface="Calibri"/>
                <a:cs typeface="Calibri"/>
              </a:rPr>
              <a:t>Server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815728" y="2216294"/>
            <a:ext cx="764540" cy="0"/>
          </a:xfrm>
          <a:custGeom>
            <a:avLst/>
            <a:gdLst/>
            <a:ahLst/>
            <a:cxnLst/>
            <a:rect l="l" t="t" r="r" b="b"/>
            <a:pathLst>
              <a:path w="764540">
                <a:moveTo>
                  <a:pt x="0" y="0"/>
                </a:moveTo>
                <a:lnTo>
                  <a:pt x="763981" y="0"/>
                </a:lnTo>
              </a:path>
            </a:pathLst>
          </a:custGeom>
          <a:ln w="1293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583937" y="2151664"/>
            <a:ext cx="95250" cy="537845"/>
          </a:xfrm>
          <a:custGeom>
            <a:avLst/>
            <a:gdLst/>
            <a:ahLst/>
            <a:cxnLst/>
            <a:rect l="l" t="t" r="r" b="b"/>
            <a:pathLst>
              <a:path w="95250" h="537844">
                <a:moveTo>
                  <a:pt x="0" y="537633"/>
                </a:moveTo>
                <a:lnTo>
                  <a:pt x="95202" y="408787"/>
                </a:lnTo>
                <a:lnTo>
                  <a:pt x="95202" y="0"/>
                </a:lnTo>
                <a:lnTo>
                  <a:pt x="0" y="129363"/>
                </a:lnTo>
                <a:lnTo>
                  <a:pt x="0" y="537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584038" y="2151509"/>
            <a:ext cx="95250" cy="538480"/>
          </a:xfrm>
          <a:custGeom>
            <a:avLst/>
            <a:gdLst/>
            <a:ahLst/>
            <a:cxnLst/>
            <a:rect l="l" t="t" r="r" b="b"/>
            <a:pathLst>
              <a:path w="95250" h="538480">
                <a:moveTo>
                  <a:pt x="0" y="269075"/>
                </a:moveTo>
                <a:lnTo>
                  <a:pt x="95202" y="269075"/>
                </a:lnTo>
              </a:path>
            </a:pathLst>
          </a:custGeom>
          <a:ln w="538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819870" y="2280614"/>
            <a:ext cx="763905" cy="408940"/>
          </a:xfrm>
          <a:custGeom>
            <a:avLst/>
            <a:gdLst/>
            <a:ahLst/>
            <a:cxnLst/>
            <a:rect l="l" t="t" r="r" b="b"/>
            <a:pathLst>
              <a:path w="763904" h="408939">
                <a:moveTo>
                  <a:pt x="763659" y="408787"/>
                </a:moveTo>
                <a:lnTo>
                  <a:pt x="0" y="408787"/>
                </a:lnTo>
                <a:lnTo>
                  <a:pt x="0" y="0"/>
                </a:lnTo>
                <a:lnTo>
                  <a:pt x="763659" y="0"/>
                </a:lnTo>
                <a:lnTo>
                  <a:pt x="763659" y="408787"/>
                </a:lnTo>
                <a:close/>
              </a:path>
            </a:pathLst>
          </a:custGeom>
          <a:ln w="87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907197" y="2382392"/>
            <a:ext cx="589915" cy="19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-30" dirty="0">
                <a:latin typeface="Calibri"/>
                <a:cs typeface="Calibri"/>
              </a:rPr>
              <a:t>DB</a:t>
            </a:r>
            <a:r>
              <a:rPr sz="1150" spc="-85" dirty="0">
                <a:latin typeface="Calibri"/>
                <a:cs typeface="Calibri"/>
              </a:rPr>
              <a:t> </a:t>
            </a:r>
            <a:r>
              <a:rPr sz="1150" spc="-20" dirty="0">
                <a:latin typeface="Calibri"/>
                <a:cs typeface="Calibri"/>
              </a:rPr>
              <a:t>Server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550206" y="3567001"/>
            <a:ext cx="764540" cy="0"/>
          </a:xfrm>
          <a:custGeom>
            <a:avLst/>
            <a:gdLst/>
            <a:ahLst/>
            <a:cxnLst/>
            <a:rect l="l" t="t" r="r" b="b"/>
            <a:pathLst>
              <a:path w="764539">
                <a:moveTo>
                  <a:pt x="0" y="0"/>
                </a:moveTo>
                <a:lnTo>
                  <a:pt x="763981" y="0"/>
                </a:lnTo>
              </a:path>
            </a:pathLst>
          </a:custGeom>
          <a:ln w="1293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18109" y="3502216"/>
            <a:ext cx="95885" cy="538480"/>
          </a:xfrm>
          <a:custGeom>
            <a:avLst/>
            <a:gdLst/>
            <a:ahLst/>
            <a:cxnLst/>
            <a:rect l="l" t="t" r="r" b="b"/>
            <a:pathLst>
              <a:path w="95885" h="538479">
                <a:moveTo>
                  <a:pt x="0" y="538150"/>
                </a:moveTo>
                <a:lnTo>
                  <a:pt x="95711" y="408787"/>
                </a:lnTo>
                <a:lnTo>
                  <a:pt x="95711" y="0"/>
                </a:lnTo>
                <a:lnTo>
                  <a:pt x="0" y="129363"/>
                </a:lnTo>
                <a:lnTo>
                  <a:pt x="0" y="538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18516" y="3502164"/>
            <a:ext cx="95250" cy="538480"/>
          </a:xfrm>
          <a:custGeom>
            <a:avLst/>
            <a:gdLst/>
            <a:ahLst/>
            <a:cxnLst/>
            <a:rect l="l" t="t" r="r" b="b"/>
            <a:pathLst>
              <a:path w="95250" h="538479">
                <a:moveTo>
                  <a:pt x="0" y="269075"/>
                </a:moveTo>
                <a:lnTo>
                  <a:pt x="95202" y="269075"/>
                </a:lnTo>
              </a:path>
            </a:pathLst>
          </a:custGeom>
          <a:ln w="538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54348" y="3631682"/>
            <a:ext cx="763905" cy="408940"/>
          </a:xfrm>
          <a:custGeom>
            <a:avLst/>
            <a:gdLst/>
            <a:ahLst/>
            <a:cxnLst/>
            <a:rect l="l" t="t" r="r" b="b"/>
            <a:pathLst>
              <a:path w="763904" h="408939">
                <a:moveTo>
                  <a:pt x="763659" y="408787"/>
                </a:moveTo>
                <a:lnTo>
                  <a:pt x="0" y="408787"/>
                </a:lnTo>
                <a:lnTo>
                  <a:pt x="0" y="0"/>
                </a:lnTo>
                <a:lnTo>
                  <a:pt x="763659" y="0"/>
                </a:lnTo>
                <a:lnTo>
                  <a:pt x="763659" y="408787"/>
                </a:lnTo>
                <a:close/>
              </a:path>
            </a:pathLst>
          </a:custGeom>
          <a:ln w="87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722543" y="3654704"/>
            <a:ext cx="429895" cy="360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09" marR="5080" indent="-17145">
              <a:lnSpc>
                <a:spcPts val="1360"/>
              </a:lnSpc>
            </a:pPr>
            <a:r>
              <a:rPr sz="1150" spc="-5" dirty="0">
                <a:latin typeface="Calibri"/>
                <a:cs typeface="Calibri"/>
              </a:rPr>
              <a:t>B</a:t>
            </a:r>
            <a:r>
              <a:rPr sz="1150" spc="-30" dirty="0">
                <a:latin typeface="Calibri"/>
                <a:cs typeface="Calibri"/>
              </a:rPr>
              <a:t>r</a:t>
            </a:r>
            <a:r>
              <a:rPr sz="1150" spc="-15" dirty="0">
                <a:latin typeface="Calibri"/>
                <a:cs typeface="Calibri"/>
              </a:rPr>
              <a:t>a</a:t>
            </a:r>
            <a:r>
              <a:rPr sz="1150" spc="-25" dirty="0">
                <a:latin typeface="Calibri"/>
                <a:cs typeface="Calibri"/>
              </a:rPr>
              <a:t>n</a:t>
            </a:r>
            <a:r>
              <a:rPr sz="1150" spc="-30" dirty="0">
                <a:latin typeface="Calibri"/>
                <a:cs typeface="Calibri"/>
              </a:rPr>
              <a:t>c</a:t>
            </a:r>
            <a:r>
              <a:rPr sz="1150" spc="-10" dirty="0">
                <a:latin typeface="Calibri"/>
                <a:cs typeface="Calibri"/>
              </a:rPr>
              <a:t>h  </a:t>
            </a:r>
            <a:r>
              <a:rPr sz="1150" spc="-20" dirty="0">
                <a:latin typeface="Calibri"/>
                <a:cs typeface="Calibri"/>
              </a:rPr>
              <a:t>Server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116428" y="1528703"/>
            <a:ext cx="292735" cy="262890"/>
          </a:xfrm>
          <a:custGeom>
            <a:avLst/>
            <a:gdLst/>
            <a:ahLst/>
            <a:cxnLst/>
            <a:rect l="l" t="t" r="r" b="b"/>
            <a:pathLst>
              <a:path w="292735" h="262889">
                <a:moveTo>
                  <a:pt x="292736" y="262865"/>
                </a:moveTo>
                <a:lnTo>
                  <a:pt x="0" y="262865"/>
                </a:lnTo>
                <a:lnTo>
                  <a:pt x="43783" y="206981"/>
                </a:lnTo>
                <a:lnTo>
                  <a:pt x="248952" y="206981"/>
                </a:lnTo>
                <a:lnTo>
                  <a:pt x="292736" y="262865"/>
                </a:lnTo>
                <a:close/>
              </a:path>
              <a:path w="292735" h="262889">
                <a:moveTo>
                  <a:pt x="278481" y="177486"/>
                </a:moveTo>
                <a:lnTo>
                  <a:pt x="16800" y="177486"/>
                </a:lnTo>
                <a:lnTo>
                  <a:pt x="16800" y="0"/>
                </a:lnTo>
                <a:lnTo>
                  <a:pt x="278481" y="0"/>
                </a:lnTo>
                <a:lnTo>
                  <a:pt x="278481" y="177486"/>
                </a:lnTo>
                <a:close/>
              </a:path>
              <a:path w="292735" h="262889">
                <a:moveTo>
                  <a:pt x="169532" y="206981"/>
                </a:moveTo>
                <a:lnTo>
                  <a:pt x="123203" y="206981"/>
                </a:lnTo>
                <a:lnTo>
                  <a:pt x="123203" y="177486"/>
                </a:lnTo>
                <a:lnTo>
                  <a:pt x="169532" y="177486"/>
                </a:lnTo>
                <a:lnTo>
                  <a:pt x="169532" y="2069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33432" y="1528755"/>
            <a:ext cx="262255" cy="177800"/>
          </a:xfrm>
          <a:custGeom>
            <a:avLst/>
            <a:gdLst/>
            <a:ahLst/>
            <a:cxnLst/>
            <a:rect l="l" t="t" r="r" b="b"/>
            <a:pathLst>
              <a:path w="262254" h="177800">
                <a:moveTo>
                  <a:pt x="261680" y="0"/>
                </a:moveTo>
                <a:lnTo>
                  <a:pt x="0" y="0"/>
                </a:lnTo>
                <a:lnTo>
                  <a:pt x="0" y="177486"/>
                </a:lnTo>
                <a:lnTo>
                  <a:pt x="261680" y="177486"/>
                </a:lnTo>
                <a:lnTo>
                  <a:pt x="261680" y="0"/>
                </a:lnTo>
                <a:close/>
              </a:path>
            </a:pathLst>
          </a:custGeom>
          <a:ln w="51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16123" y="1735219"/>
            <a:ext cx="292735" cy="56515"/>
          </a:xfrm>
          <a:custGeom>
            <a:avLst/>
            <a:gdLst/>
            <a:ahLst/>
            <a:cxnLst/>
            <a:rect l="l" t="t" r="r" b="b"/>
            <a:pathLst>
              <a:path w="292735" h="56514">
                <a:moveTo>
                  <a:pt x="0" y="28201"/>
                </a:moveTo>
                <a:lnTo>
                  <a:pt x="292736" y="28201"/>
                </a:lnTo>
              </a:path>
            </a:pathLst>
          </a:custGeom>
          <a:ln w="56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39836" y="1706241"/>
            <a:ext cx="46355" cy="29845"/>
          </a:xfrm>
          <a:custGeom>
            <a:avLst/>
            <a:gdLst/>
            <a:ahLst/>
            <a:cxnLst/>
            <a:rect l="l" t="t" r="r" b="b"/>
            <a:pathLst>
              <a:path w="46354" h="29844">
                <a:moveTo>
                  <a:pt x="45819" y="0"/>
                </a:moveTo>
                <a:lnTo>
                  <a:pt x="0" y="0"/>
                </a:lnTo>
                <a:lnTo>
                  <a:pt x="0" y="29494"/>
                </a:lnTo>
                <a:lnTo>
                  <a:pt x="45819" y="29494"/>
                </a:lnTo>
                <a:lnTo>
                  <a:pt x="45819" y="0"/>
                </a:lnTo>
                <a:close/>
              </a:path>
            </a:pathLst>
          </a:custGeom>
          <a:ln w="5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50233" y="1546348"/>
            <a:ext cx="228600" cy="144145"/>
          </a:xfrm>
          <a:custGeom>
            <a:avLst/>
            <a:gdLst/>
            <a:ahLst/>
            <a:cxnLst/>
            <a:rect l="l" t="t" r="r" b="b"/>
            <a:pathLst>
              <a:path w="228600" h="144144">
                <a:moveTo>
                  <a:pt x="0" y="0"/>
                </a:moveTo>
                <a:lnTo>
                  <a:pt x="228079" y="0"/>
                </a:lnTo>
                <a:lnTo>
                  <a:pt x="228079" y="143851"/>
                </a:lnTo>
                <a:lnTo>
                  <a:pt x="0" y="1438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50233" y="1546348"/>
            <a:ext cx="228600" cy="144145"/>
          </a:xfrm>
          <a:custGeom>
            <a:avLst/>
            <a:gdLst/>
            <a:ahLst/>
            <a:cxnLst/>
            <a:rect l="l" t="t" r="r" b="b"/>
            <a:pathLst>
              <a:path w="228600" h="144144">
                <a:moveTo>
                  <a:pt x="228079" y="0"/>
                </a:moveTo>
                <a:lnTo>
                  <a:pt x="0" y="0"/>
                </a:lnTo>
                <a:lnTo>
                  <a:pt x="0" y="143851"/>
                </a:lnTo>
                <a:lnTo>
                  <a:pt x="228079" y="143851"/>
                </a:lnTo>
                <a:lnTo>
                  <a:pt x="228079" y="0"/>
                </a:lnTo>
                <a:close/>
              </a:path>
            </a:pathLst>
          </a:custGeom>
          <a:ln w="5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56088" y="1743705"/>
            <a:ext cx="208279" cy="36830"/>
          </a:xfrm>
          <a:custGeom>
            <a:avLst/>
            <a:gdLst/>
            <a:ahLst/>
            <a:cxnLst/>
            <a:rect l="l" t="t" r="r" b="b"/>
            <a:pathLst>
              <a:path w="208279" h="36830">
                <a:moveTo>
                  <a:pt x="155277" y="36221"/>
                </a:moveTo>
                <a:lnTo>
                  <a:pt x="57019" y="36221"/>
                </a:lnTo>
                <a:lnTo>
                  <a:pt x="59565" y="27942"/>
                </a:lnTo>
                <a:lnTo>
                  <a:pt x="151204" y="27942"/>
                </a:lnTo>
                <a:lnTo>
                  <a:pt x="155277" y="36221"/>
                </a:lnTo>
                <a:close/>
              </a:path>
              <a:path w="208279" h="36830">
                <a:moveTo>
                  <a:pt x="208224" y="22767"/>
                </a:moveTo>
                <a:lnTo>
                  <a:pt x="194478" y="22767"/>
                </a:lnTo>
                <a:lnTo>
                  <a:pt x="187351" y="14488"/>
                </a:lnTo>
                <a:lnTo>
                  <a:pt x="200078" y="14488"/>
                </a:lnTo>
                <a:lnTo>
                  <a:pt x="208224" y="22767"/>
                </a:lnTo>
                <a:close/>
              </a:path>
              <a:path w="208279" h="36830">
                <a:moveTo>
                  <a:pt x="186841" y="22767"/>
                </a:moveTo>
                <a:lnTo>
                  <a:pt x="173096" y="22767"/>
                </a:lnTo>
                <a:lnTo>
                  <a:pt x="166986" y="14488"/>
                </a:lnTo>
                <a:lnTo>
                  <a:pt x="179714" y="14488"/>
                </a:lnTo>
                <a:lnTo>
                  <a:pt x="186841" y="22767"/>
                </a:lnTo>
                <a:close/>
              </a:path>
              <a:path w="208279" h="36830">
                <a:moveTo>
                  <a:pt x="164950" y="22767"/>
                </a:moveTo>
                <a:lnTo>
                  <a:pt x="151204" y="22767"/>
                </a:lnTo>
                <a:lnTo>
                  <a:pt x="146622" y="14488"/>
                </a:lnTo>
                <a:lnTo>
                  <a:pt x="159859" y="14488"/>
                </a:lnTo>
                <a:lnTo>
                  <a:pt x="164950" y="22767"/>
                </a:lnTo>
                <a:close/>
              </a:path>
              <a:path w="208279" h="36830">
                <a:moveTo>
                  <a:pt x="143567" y="22767"/>
                </a:moveTo>
                <a:lnTo>
                  <a:pt x="129312" y="22767"/>
                </a:lnTo>
                <a:lnTo>
                  <a:pt x="127276" y="14488"/>
                </a:lnTo>
                <a:lnTo>
                  <a:pt x="140004" y="14488"/>
                </a:lnTo>
                <a:lnTo>
                  <a:pt x="143567" y="22767"/>
                </a:lnTo>
                <a:close/>
              </a:path>
              <a:path w="208279" h="36830">
                <a:moveTo>
                  <a:pt x="122185" y="22767"/>
                </a:moveTo>
                <a:lnTo>
                  <a:pt x="107930" y="22767"/>
                </a:lnTo>
                <a:lnTo>
                  <a:pt x="106912" y="14488"/>
                </a:lnTo>
                <a:lnTo>
                  <a:pt x="119639" y="14488"/>
                </a:lnTo>
                <a:lnTo>
                  <a:pt x="122185" y="22767"/>
                </a:lnTo>
                <a:close/>
              </a:path>
              <a:path w="208279" h="36830">
                <a:moveTo>
                  <a:pt x="100803" y="22767"/>
                </a:moveTo>
                <a:lnTo>
                  <a:pt x="86548" y="22767"/>
                </a:lnTo>
                <a:lnTo>
                  <a:pt x="87057" y="14488"/>
                </a:lnTo>
                <a:lnTo>
                  <a:pt x="100293" y="14488"/>
                </a:lnTo>
                <a:lnTo>
                  <a:pt x="100803" y="22767"/>
                </a:lnTo>
                <a:close/>
              </a:path>
              <a:path w="208279" h="36830">
                <a:moveTo>
                  <a:pt x="78911" y="22767"/>
                </a:moveTo>
                <a:lnTo>
                  <a:pt x="64656" y="22767"/>
                </a:lnTo>
                <a:lnTo>
                  <a:pt x="67202" y="14488"/>
                </a:lnTo>
                <a:lnTo>
                  <a:pt x="79929" y="14488"/>
                </a:lnTo>
                <a:lnTo>
                  <a:pt x="78911" y="22767"/>
                </a:lnTo>
                <a:close/>
              </a:path>
              <a:path w="208279" h="36830">
                <a:moveTo>
                  <a:pt x="57528" y="22767"/>
                </a:moveTo>
                <a:lnTo>
                  <a:pt x="43274" y="22767"/>
                </a:lnTo>
                <a:lnTo>
                  <a:pt x="46837" y="14488"/>
                </a:lnTo>
                <a:lnTo>
                  <a:pt x="59565" y="14488"/>
                </a:lnTo>
                <a:lnTo>
                  <a:pt x="57528" y="22767"/>
                </a:lnTo>
                <a:close/>
              </a:path>
              <a:path w="208279" h="36830">
                <a:moveTo>
                  <a:pt x="36146" y="22767"/>
                </a:moveTo>
                <a:lnTo>
                  <a:pt x="21891" y="22767"/>
                </a:lnTo>
                <a:lnTo>
                  <a:pt x="26982" y="14488"/>
                </a:lnTo>
                <a:lnTo>
                  <a:pt x="40219" y="14488"/>
                </a:lnTo>
                <a:lnTo>
                  <a:pt x="36146" y="22767"/>
                </a:lnTo>
                <a:close/>
              </a:path>
              <a:path w="208279" h="36830">
                <a:moveTo>
                  <a:pt x="13745" y="22767"/>
                </a:moveTo>
                <a:lnTo>
                  <a:pt x="0" y="22767"/>
                </a:lnTo>
                <a:lnTo>
                  <a:pt x="7127" y="14488"/>
                </a:lnTo>
                <a:lnTo>
                  <a:pt x="19855" y="14488"/>
                </a:lnTo>
                <a:lnTo>
                  <a:pt x="13745" y="22767"/>
                </a:lnTo>
                <a:close/>
              </a:path>
              <a:path w="208279" h="36830">
                <a:moveTo>
                  <a:pt x="119130" y="9314"/>
                </a:moveTo>
                <a:lnTo>
                  <a:pt x="106403" y="9314"/>
                </a:lnTo>
                <a:lnTo>
                  <a:pt x="104875" y="1034"/>
                </a:lnTo>
                <a:lnTo>
                  <a:pt x="116585" y="1034"/>
                </a:lnTo>
                <a:lnTo>
                  <a:pt x="119130" y="9314"/>
                </a:lnTo>
                <a:close/>
              </a:path>
              <a:path w="208279" h="36830">
                <a:moveTo>
                  <a:pt x="99784" y="9314"/>
                </a:moveTo>
                <a:lnTo>
                  <a:pt x="87057" y="9314"/>
                </a:lnTo>
                <a:lnTo>
                  <a:pt x="87566" y="1034"/>
                </a:lnTo>
                <a:lnTo>
                  <a:pt x="99275" y="1034"/>
                </a:lnTo>
                <a:lnTo>
                  <a:pt x="99784" y="9314"/>
                </a:lnTo>
                <a:close/>
              </a:path>
              <a:path w="208279" h="36830">
                <a:moveTo>
                  <a:pt x="80947" y="9314"/>
                </a:moveTo>
                <a:lnTo>
                  <a:pt x="68220" y="9314"/>
                </a:lnTo>
                <a:lnTo>
                  <a:pt x="70256" y="1034"/>
                </a:lnTo>
                <a:lnTo>
                  <a:pt x="81966" y="1034"/>
                </a:lnTo>
                <a:lnTo>
                  <a:pt x="80947" y="9314"/>
                </a:lnTo>
                <a:close/>
              </a:path>
              <a:path w="208279" h="36830">
                <a:moveTo>
                  <a:pt x="61601" y="9314"/>
                </a:moveTo>
                <a:lnTo>
                  <a:pt x="49383" y="9314"/>
                </a:lnTo>
                <a:lnTo>
                  <a:pt x="52947" y="1034"/>
                </a:lnTo>
                <a:lnTo>
                  <a:pt x="64147" y="1034"/>
                </a:lnTo>
                <a:lnTo>
                  <a:pt x="61601" y="9314"/>
                </a:lnTo>
                <a:close/>
              </a:path>
              <a:path w="208279" h="36830">
                <a:moveTo>
                  <a:pt x="42255" y="9314"/>
                </a:moveTo>
                <a:lnTo>
                  <a:pt x="30037" y="9314"/>
                </a:lnTo>
                <a:lnTo>
                  <a:pt x="35637" y="1034"/>
                </a:lnTo>
                <a:lnTo>
                  <a:pt x="46837" y="1034"/>
                </a:lnTo>
                <a:lnTo>
                  <a:pt x="42255" y="9314"/>
                </a:lnTo>
                <a:close/>
              </a:path>
              <a:path w="208279" h="36830">
                <a:moveTo>
                  <a:pt x="23418" y="9314"/>
                </a:moveTo>
                <a:lnTo>
                  <a:pt x="11200" y="9314"/>
                </a:lnTo>
                <a:lnTo>
                  <a:pt x="18327" y="1034"/>
                </a:lnTo>
                <a:lnTo>
                  <a:pt x="29019" y="1034"/>
                </a:lnTo>
                <a:lnTo>
                  <a:pt x="23418" y="9314"/>
                </a:lnTo>
                <a:close/>
              </a:path>
              <a:path w="208279" h="36830">
                <a:moveTo>
                  <a:pt x="175132" y="8796"/>
                </a:moveTo>
                <a:lnTo>
                  <a:pt x="162913" y="8796"/>
                </a:lnTo>
                <a:lnTo>
                  <a:pt x="156804" y="0"/>
                </a:lnTo>
                <a:lnTo>
                  <a:pt x="168005" y="0"/>
                </a:lnTo>
                <a:lnTo>
                  <a:pt x="175132" y="8796"/>
                </a:lnTo>
                <a:close/>
              </a:path>
              <a:path w="208279" h="36830">
                <a:moveTo>
                  <a:pt x="193969" y="8796"/>
                </a:moveTo>
                <a:lnTo>
                  <a:pt x="182260" y="8796"/>
                </a:lnTo>
                <a:lnTo>
                  <a:pt x="174114" y="0"/>
                </a:lnTo>
                <a:lnTo>
                  <a:pt x="185314" y="0"/>
                </a:lnTo>
                <a:lnTo>
                  <a:pt x="193969" y="8796"/>
                </a:lnTo>
                <a:close/>
              </a:path>
              <a:path w="208279" h="36830">
                <a:moveTo>
                  <a:pt x="156295" y="8796"/>
                </a:moveTo>
                <a:lnTo>
                  <a:pt x="144077" y="8796"/>
                </a:lnTo>
                <a:lnTo>
                  <a:pt x="139495" y="0"/>
                </a:lnTo>
                <a:lnTo>
                  <a:pt x="151204" y="0"/>
                </a:lnTo>
                <a:lnTo>
                  <a:pt x="156295" y="8796"/>
                </a:lnTo>
                <a:close/>
              </a:path>
              <a:path w="208279" h="36830">
                <a:moveTo>
                  <a:pt x="137458" y="8796"/>
                </a:moveTo>
                <a:lnTo>
                  <a:pt x="125240" y="8796"/>
                </a:lnTo>
                <a:lnTo>
                  <a:pt x="122694" y="517"/>
                </a:lnTo>
                <a:lnTo>
                  <a:pt x="133894" y="517"/>
                </a:lnTo>
                <a:lnTo>
                  <a:pt x="137458" y="87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011599" y="1820888"/>
            <a:ext cx="504825" cy="19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-5" dirty="0">
                <a:solidFill>
                  <a:srgbClr val="4D1E1A"/>
                </a:solidFill>
                <a:latin typeface="Calibri"/>
                <a:cs typeface="Calibri"/>
              </a:rPr>
              <a:t>B</a:t>
            </a:r>
            <a:r>
              <a:rPr sz="1150" spc="-30" dirty="0">
                <a:solidFill>
                  <a:srgbClr val="4D1E1A"/>
                </a:solidFill>
                <a:latin typeface="Calibri"/>
                <a:cs typeface="Calibri"/>
              </a:rPr>
              <a:t>r</a:t>
            </a:r>
            <a:r>
              <a:rPr sz="1150" spc="-25" dirty="0">
                <a:solidFill>
                  <a:srgbClr val="4D1E1A"/>
                </a:solidFill>
                <a:latin typeface="Calibri"/>
                <a:cs typeface="Calibri"/>
              </a:rPr>
              <a:t>o</a:t>
            </a:r>
            <a:r>
              <a:rPr sz="1150" spc="-35" dirty="0">
                <a:solidFill>
                  <a:srgbClr val="4D1E1A"/>
                </a:solidFill>
                <a:latin typeface="Calibri"/>
                <a:cs typeface="Calibri"/>
              </a:rPr>
              <a:t>ws</a:t>
            </a:r>
            <a:r>
              <a:rPr sz="1150" spc="0" dirty="0">
                <a:solidFill>
                  <a:srgbClr val="4D1E1A"/>
                </a:solidFill>
                <a:latin typeface="Calibri"/>
                <a:cs typeface="Calibri"/>
              </a:rPr>
              <a:t>e</a:t>
            </a:r>
            <a:r>
              <a:rPr sz="1150" spc="-10" dirty="0">
                <a:solidFill>
                  <a:srgbClr val="4D1E1A"/>
                </a:solidFill>
                <a:latin typeface="Calibri"/>
                <a:cs typeface="Calibri"/>
              </a:rPr>
              <a:t>r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199578" y="4043678"/>
            <a:ext cx="104775" cy="0"/>
          </a:xfrm>
          <a:custGeom>
            <a:avLst/>
            <a:gdLst/>
            <a:ahLst/>
            <a:cxnLst/>
            <a:rect l="l" t="t" r="r" b="b"/>
            <a:pathLst>
              <a:path w="104775">
                <a:moveTo>
                  <a:pt x="0" y="0"/>
                </a:moveTo>
                <a:lnTo>
                  <a:pt x="104351" y="0"/>
                </a:lnTo>
              </a:path>
            </a:pathLst>
          </a:custGeom>
          <a:ln w="739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60924" y="4075502"/>
            <a:ext cx="292735" cy="89535"/>
          </a:xfrm>
          <a:custGeom>
            <a:avLst/>
            <a:gdLst/>
            <a:ahLst/>
            <a:cxnLst/>
            <a:rect l="l" t="t" r="r" b="b"/>
            <a:pathLst>
              <a:path w="292735" h="89535">
                <a:moveTo>
                  <a:pt x="0" y="44500"/>
                </a:moveTo>
                <a:lnTo>
                  <a:pt x="292736" y="44500"/>
                </a:lnTo>
              </a:path>
            </a:pathLst>
          </a:custGeom>
          <a:ln w="890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192184" y="4102978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782" y="7761"/>
                </a:moveTo>
                <a:lnTo>
                  <a:pt x="15782" y="3622"/>
                </a:lnTo>
                <a:lnTo>
                  <a:pt x="12218" y="0"/>
                </a:lnTo>
                <a:lnTo>
                  <a:pt x="8145" y="0"/>
                </a:lnTo>
                <a:lnTo>
                  <a:pt x="3563" y="0"/>
                </a:lnTo>
                <a:lnTo>
                  <a:pt x="0" y="3622"/>
                </a:lnTo>
                <a:lnTo>
                  <a:pt x="0" y="7761"/>
                </a:lnTo>
                <a:lnTo>
                  <a:pt x="0" y="11901"/>
                </a:lnTo>
                <a:lnTo>
                  <a:pt x="3563" y="15523"/>
                </a:lnTo>
                <a:lnTo>
                  <a:pt x="8145" y="15523"/>
                </a:lnTo>
                <a:lnTo>
                  <a:pt x="12218" y="15523"/>
                </a:lnTo>
                <a:lnTo>
                  <a:pt x="15782" y="11901"/>
                </a:lnTo>
                <a:lnTo>
                  <a:pt x="15782" y="7761"/>
                </a:lnTo>
                <a:close/>
              </a:path>
            </a:pathLst>
          </a:custGeom>
          <a:ln w="5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216620" y="4102978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782" y="7761"/>
                </a:moveTo>
                <a:lnTo>
                  <a:pt x="15782" y="3622"/>
                </a:lnTo>
                <a:lnTo>
                  <a:pt x="12218" y="0"/>
                </a:lnTo>
                <a:lnTo>
                  <a:pt x="7636" y="0"/>
                </a:lnTo>
                <a:lnTo>
                  <a:pt x="3563" y="0"/>
                </a:lnTo>
                <a:lnTo>
                  <a:pt x="0" y="3622"/>
                </a:lnTo>
                <a:lnTo>
                  <a:pt x="0" y="7761"/>
                </a:lnTo>
                <a:lnTo>
                  <a:pt x="0" y="11901"/>
                </a:lnTo>
                <a:lnTo>
                  <a:pt x="3563" y="15523"/>
                </a:lnTo>
                <a:lnTo>
                  <a:pt x="7636" y="15523"/>
                </a:lnTo>
                <a:lnTo>
                  <a:pt x="12218" y="15523"/>
                </a:lnTo>
                <a:lnTo>
                  <a:pt x="15782" y="11901"/>
                </a:lnTo>
                <a:lnTo>
                  <a:pt x="15782" y="7761"/>
                </a:lnTo>
                <a:close/>
              </a:path>
            </a:pathLst>
          </a:custGeom>
          <a:ln w="5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41058" y="4102978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273" y="7761"/>
                </a:moveTo>
                <a:lnTo>
                  <a:pt x="15273" y="3622"/>
                </a:lnTo>
                <a:lnTo>
                  <a:pt x="11709" y="0"/>
                </a:lnTo>
                <a:lnTo>
                  <a:pt x="7636" y="0"/>
                </a:lnTo>
                <a:lnTo>
                  <a:pt x="3054" y="0"/>
                </a:lnTo>
                <a:lnTo>
                  <a:pt x="0" y="3622"/>
                </a:lnTo>
                <a:lnTo>
                  <a:pt x="0" y="7761"/>
                </a:lnTo>
                <a:lnTo>
                  <a:pt x="0" y="11901"/>
                </a:lnTo>
                <a:lnTo>
                  <a:pt x="3054" y="15523"/>
                </a:lnTo>
                <a:lnTo>
                  <a:pt x="7636" y="15523"/>
                </a:lnTo>
                <a:lnTo>
                  <a:pt x="11709" y="15523"/>
                </a:lnTo>
                <a:lnTo>
                  <a:pt x="15273" y="11901"/>
                </a:lnTo>
                <a:lnTo>
                  <a:pt x="15273" y="7761"/>
                </a:lnTo>
                <a:close/>
              </a:path>
            </a:pathLst>
          </a:custGeom>
          <a:ln w="51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4064190" y="4246448"/>
            <a:ext cx="488950" cy="19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-20" dirty="0">
                <a:latin typeface="Calibri"/>
                <a:cs typeface="Calibri"/>
              </a:rPr>
              <a:t>Scanner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423660" y="3386479"/>
            <a:ext cx="671195" cy="484505"/>
          </a:xfrm>
          <a:custGeom>
            <a:avLst/>
            <a:gdLst/>
            <a:ahLst/>
            <a:cxnLst/>
            <a:rect l="l" t="t" r="r" b="b"/>
            <a:pathLst>
              <a:path w="671195" h="484504">
                <a:moveTo>
                  <a:pt x="0" y="241993"/>
                </a:moveTo>
                <a:lnTo>
                  <a:pt x="670999" y="241993"/>
                </a:lnTo>
              </a:path>
            </a:pathLst>
          </a:custGeom>
          <a:ln w="4839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963789" y="3414370"/>
            <a:ext cx="247015" cy="120014"/>
          </a:xfrm>
          <a:custGeom>
            <a:avLst/>
            <a:gdLst/>
            <a:ahLst/>
            <a:cxnLst/>
            <a:rect l="l" t="t" r="r" b="b"/>
            <a:pathLst>
              <a:path w="247015" h="120014">
                <a:moveTo>
                  <a:pt x="0" y="115009"/>
                </a:moveTo>
                <a:lnTo>
                  <a:pt x="244392" y="0"/>
                </a:lnTo>
                <a:lnTo>
                  <a:pt x="246531" y="4695"/>
                </a:lnTo>
                <a:lnTo>
                  <a:pt x="2139" y="119705"/>
                </a:lnTo>
                <a:lnTo>
                  <a:pt x="0" y="1150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318074" y="3726092"/>
            <a:ext cx="234315" cy="110489"/>
          </a:xfrm>
          <a:custGeom>
            <a:avLst/>
            <a:gdLst/>
            <a:ahLst/>
            <a:cxnLst/>
            <a:rect l="l" t="t" r="r" b="b"/>
            <a:pathLst>
              <a:path w="234315" h="110489">
                <a:moveTo>
                  <a:pt x="0" y="55004"/>
                </a:moveTo>
                <a:lnTo>
                  <a:pt x="233766" y="55004"/>
                </a:lnTo>
              </a:path>
            </a:pathLst>
          </a:custGeom>
          <a:ln w="1100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395011" y="1660033"/>
            <a:ext cx="425450" cy="409575"/>
          </a:xfrm>
          <a:custGeom>
            <a:avLst/>
            <a:gdLst/>
            <a:ahLst/>
            <a:cxnLst/>
            <a:rect l="l" t="t" r="r" b="b"/>
            <a:pathLst>
              <a:path w="425450" h="409575">
                <a:moveTo>
                  <a:pt x="0" y="0"/>
                </a:moveTo>
                <a:lnTo>
                  <a:pt x="425103" y="0"/>
                </a:lnTo>
                <a:lnTo>
                  <a:pt x="425103" y="409305"/>
                </a:lnTo>
              </a:path>
            </a:pathLst>
          </a:custGeom>
          <a:ln w="71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644575" y="3081061"/>
            <a:ext cx="910590" cy="755015"/>
          </a:xfrm>
          <a:custGeom>
            <a:avLst/>
            <a:gdLst/>
            <a:ahLst/>
            <a:cxnLst/>
            <a:rect l="l" t="t" r="r" b="b"/>
            <a:pathLst>
              <a:path w="910589" h="755014">
                <a:moveTo>
                  <a:pt x="0" y="0"/>
                </a:moveTo>
                <a:lnTo>
                  <a:pt x="0" y="234923"/>
                </a:lnTo>
                <a:lnTo>
                  <a:pt x="682711" y="234923"/>
                </a:lnTo>
                <a:lnTo>
                  <a:pt x="682711" y="754963"/>
                </a:lnTo>
                <a:lnTo>
                  <a:pt x="910281" y="754963"/>
                </a:lnTo>
              </a:path>
            </a:pathLst>
          </a:custGeom>
          <a:ln w="71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07496" y="3212391"/>
            <a:ext cx="208279" cy="873125"/>
          </a:xfrm>
          <a:custGeom>
            <a:avLst/>
            <a:gdLst/>
            <a:ahLst/>
            <a:cxnLst/>
            <a:rect l="l" t="t" r="r" b="b"/>
            <a:pathLst>
              <a:path w="208279" h="873125">
                <a:moveTo>
                  <a:pt x="0" y="436471"/>
                </a:moveTo>
                <a:lnTo>
                  <a:pt x="207715" y="436471"/>
                </a:lnTo>
              </a:path>
            </a:pathLst>
          </a:custGeom>
          <a:ln w="8729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210956" y="2527956"/>
            <a:ext cx="814705" cy="268605"/>
          </a:xfrm>
          <a:custGeom>
            <a:avLst/>
            <a:gdLst/>
            <a:ahLst/>
            <a:cxnLst/>
            <a:rect l="l" t="t" r="r" b="b"/>
            <a:pathLst>
              <a:path w="814704" h="268605">
                <a:moveTo>
                  <a:pt x="0" y="134020"/>
                </a:moveTo>
                <a:lnTo>
                  <a:pt x="814569" y="134020"/>
                </a:lnTo>
              </a:path>
            </a:pathLst>
          </a:custGeom>
          <a:ln w="2680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789185" y="2795790"/>
            <a:ext cx="802005" cy="416559"/>
          </a:xfrm>
          <a:custGeom>
            <a:avLst/>
            <a:gdLst/>
            <a:ahLst/>
            <a:cxnLst/>
            <a:rect l="l" t="t" r="r" b="b"/>
            <a:pathLst>
              <a:path w="802004" h="416560">
                <a:moveTo>
                  <a:pt x="0" y="0"/>
                </a:moveTo>
                <a:lnTo>
                  <a:pt x="801842" y="0"/>
                </a:lnTo>
                <a:lnTo>
                  <a:pt x="801842" y="416549"/>
                </a:lnTo>
              </a:path>
            </a:pathLst>
          </a:custGeom>
          <a:ln w="72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972857" y="2689712"/>
            <a:ext cx="229235" cy="727075"/>
          </a:xfrm>
          <a:custGeom>
            <a:avLst/>
            <a:gdLst/>
            <a:ahLst/>
            <a:cxnLst/>
            <a:rect l="l" t="t" r="r" b="b"/>
            <a:pathLst>
              <a:path w="229234" h="727075">
                <a:moveTo>
                  <a:pt x="0" y="363510"/>
                </a:moveTo>
                <a:lnTo>
                  <a:pt x="229097" y="363510"/>
                </a:lnTo>
              </a:path>
            </a:pathLst>
          </a:custGeom>
          <a:ln w="727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0" dirty="0"/>
              <a:t>Common</a:t>
            </a:r>
            <a:r>
              <a:rPr spc="-45" dirty="0"/>
              <a:t> </a:t>
            </a:r>
            <a:r>
              <a:rPr spc="80" dirty="0"/>
              <a:t>Users</a:t>
            </a:r>
            <a:r>
              <a:rPr spc="-75" dirty="0"/>
              <a:t> </a:t>
            </a:r>
            <a:r>
              <a:rPr spc="80" dirty="0"/>
              <a:t>of</a:t>
            </a:r>
            <a:r>
              <a:rPr spc="-80" dirty="0"/>
              <a:t> </a:t>
            </a:r>
            <a:r>
              <a:rPr spc="105" dirty="0"/>
              <a:t>Deployment</a:t>
            </a:r>
            <a:r>
              <a:rPr spc="-60" dirty="0"/>
              <a:t> </a:t>
            </a:r>
            <a:r>
              <a:rPr spc="125" dirty="0"/>
              <a:t>Diagrams</a:t>
            </a:r>
          </a:p>
        </p:txBody>
      </p:sp>
      <p:sp>
        <p:nvSpPr>
          <p:cNvPr id="3" name="object 3"/>
          <p:cNvSpPr/>
          <p:nvPr/>
        </p:nvSpPr>
        <p:spPr>
          <a:xfrm>
            <a:off x="3801617" y="1439417"/>
            <a:ext cx="1650491" cy="16672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48862" y="3155162"/>
            <a:ext cx="166116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5" dirty="0">
                <a:solidFill>
                  <a:srgbClr val="C0C0C0"/>
                </a:solidFill>
                <a:latin typeface="Calibri"/>
                <a:cs typeface="Calibri"/>
              </a:rPr>
              <a:t>Business</a:t>
            </a:r>
            <a:r>
              <a:rPr sz="1800" b="1" spc="-180" dirty="0">
                <a:solidFill>
                  <a:srgbClr val="C0C0C0"/>
                </a:solidFill>
                <a:latin typeface="Calibri"/>
                <a:cs typeface="Calibri"/>
              </a:rPr>
              <a:t> </a:t>
            </a:r>
            <a:r>
              <a:rPr sz="1800" b="1" spc="30" dirty="0">
                <a:solidFill>
                  <a:srgbClr val="C0C0C0"/>
                </a:solidFill>
                <a:latin typeface="Calibri"/>
                <a:cs typeface="Calibri"/>
              </a:rPr>
              <a:t>Analyst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7981" y="1381845"/>
            <a:ext cx="1755915" cy="1786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3633" y="3221532"/>
            <a:ext cx="140589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5" dirty="0">
                <a:solidFill>
                  <a:srgbClr val="002060"/>
                </a:solidFill>
                <a:latin typeface="Calibri"/>
                <a:cs typeface="Calibri"/>
              </a:rPr>
              <a:t>Product</a:t>
            </a:r>
            <a:r>
              <a:rPr sz="1800" b="1" spc="-17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b="1" spc="-95" dirty="0">
                <a:solidFill>
                  <a:srgbClr val="002060"/>
                </a:solidFill>
                <a:latin typeface="Calibri"/>
                <a:cs typeface="Calibri"/>
              </a:rPr>
              <a:t>Owner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40302" y="3967734"/>
            <a:ext cx="1316736" cy="17998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62514" y="5824203"/>
            <a:ext cx="174371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solidFill>
                  <a:srgbClr val="C0C0C0"/>
                </a:solidFill>
                <a:latin typeface="Calibri"/>
                <a:cs typeface="Calibri"/>
              </a:rPr>
              <a:t>Quality</a:t>
            </a:r>
            <a:r>
              <a:rPr sz="1800" b="1" spc="-140" dirty="0">
                <a:solidFill>
                  <a:srgbClr val="C0C0C0"/>
                </a:solidFill>
                <a:latin typeface="Calibri"/>
                <a:cs typeface="Calibri"/>
              </a:rPr>
              <a:t> </a:t>
            </a:r>
            <a:r>
              <a:rPr sz="1800" b="1" spc="15" dirty="0">
                <a:solidFill>
                  <a:srgbClr val="C0C0C0"/>
                </a:solidFill>
                <a:latin typeface="Calibri"/>
                <a:cs typeface="Calibri"/>
              </a:rPr>
              <a:t>Assurance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00084" y="1368975"/>
            <a:ext cx="1357177" cy="18100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346697" y="1087374"/>
            <a:ext cx="2247900" cy="2699385"/>
          </a:xfrm>
          <a:prstGeom prst="rect">
            <a:avLst/>
          </a:prstGeom>
          <a:ln w="5029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687070" marR="695325">
              <a:lnSpc>
                <a:spcPct val="100000"/>
              </a:lnSpc>
            </a:pPr>
            <a:r>
              <a:rPr sz="1800" b="1" spc="20" dirty="0">
                <a:solidFill>
                  <a:srgbClr val="002060"/>
                </a:solidFill>
                <a:latin typeface="Calibri"/>
                <a:cs typeface="Calibri"/>
              </a:rPr>
              <a:t>Architec  </a:t>
            </a:r>
            <a:r>
              <a:rPr sz="1800" b="1" spc="220" dirty="0">
                <a:solidFill>
                  <a:srgbClr val="00206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32078" y="4267665"/>
            <a:ext cx="1812056" cy="12415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48241" y="5536987"/>
            <a:ext cx="107124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Calibri"/>
                <a:cs typeface="Calibri"/>
              </a:rPr>
              <a:t>Operations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30453" y="5819994"/>
            <a:ext cx="93408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70" dirty="0">
                <a:solidFill>
                  <a:srgbClr val="C0C0C0"/>
                </a:solidFill>
                <a:latin typeface="Calibri"/>
                <a:cs typeface="Calibri"/>
              </a:rPr>
              <a:t>Developer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706361" y="3973829"/>
            <a:ext cx="1603248" cy="18059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5300" y="1019555"/>
            <a:ext cx="2404868" cy="28559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3305" y="1067561"/>
            <a:ext cx="2247900" cy="2699385"/>
          </a:xfrm>
          <a:custGeom>
            <a:avLst/>
            <a:gdLst/>
            <a:ahLst/>
            <a:cxnLst/>
            <a:rect l="l" t="t" r="r" b="b"/>
            <a:pathLst>
              <a:path w="2247900" h="2699385">
                <a:moveTo>
                  <a:pt x="0" y="0"/>
                </a:moveTo>
                <a:lnTo>
                  <a:pt x="2247900" y="0"/>
                </a:lnTo>
                <a:lnTo>
                  <a:pt x="2247900" y="2699004"/>
                </a:lnTo>
                <a:lnTo>
                  <a:pt x="0" y="2699004"/>
                </a:lnTo>
                <a:lnTo>
                  <a:pt x="0" y="0"/>
                </a:lnTo>
                <a:close/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98691" y="1039367"/>
            <a:ext cx="2404859" cy="28559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5296" y="3718556"/>
            <a:ext cx="2404872" cy="28559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3305" y="3766565"/>
            <a:ext cx="2247900" cy="2699385"/>
          </a:xfrm>
          <a:custGeom>
            <a:avLst/>
            <a:gdLst/>
            <a:ahLst/>
            <a:cxnLst/>
            <a:rect l="l" t="t" r="r" b="b"/>
            <a:pathLst>
              <a:path w="2247900" h="2699385">
                <a:moveTo>
                  <a:pt x="0" y="0"/>
                </a:moveTo>
                <a:lnTo>
                  <a:pt x="2247900" y="0"/>
                </a:lnTo>
                <a:lnTo>
                  <a:pt x="2247900" y="2699004"/>
                </a:lnTo>
                <a:lnTo>
                  <a:pt x="0" y="2699004"/>
                </a:lnTo>
                <a:lnTo>
                  <a:pt x="0" y="0"/>
                </a:lnTo>
                <a:close/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17800">
              <a:lnSpc>
                <a:spcPct val="100000"/>
              </a:lnSpc>
            </a:pPr>
            <a:r>
              <a:rPr spc="105" dirty="0"/>
              <a:t>N</a:t>
            </a:r>
            <a:r>
              <a:rPr spc="75" dirty="0"/>
              <a:t>o</a:t>
            </a:r>
            <a:r>
              <a:rPr spc="160" dirty="0"/>
              <a:t>d</a:t>
            </a:r>
            <a:r>
              <a:rPr spc="60" dirty="0"/>
              <a:t>e</a:t>
            </a:r>
            <a:r>
              <a:rPr spc="9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05635"/>
            <a:ext cx="1943735" cy="2332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30" dirty="0">
                <a:latin typeface="Calibri"/>
                <a:cs typeface="Calibri"/>
              </a:rPr>
              <a:t>Processors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39"/>
              </a:spcBef>
              <a:buSzPct val="50000"/>
              <a:buFont typeface="Wingdings"/>
              <a:buChar char=""/>
              <a:tabLst>
                <a:tab pos="756920" algn="l"/>
              </a:tabLst>
            </a:pPr>
            <a:r>
              <a:rPr sz="1800" spc="40" dirty="0">
                <a:latin typeface="Calibri"/>
                <a:cs typeface="Calibri"/>
              </a:rPr>
              <a:t>Cubes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30"/>
              </a:spcBef>
              <a:buSzPct val="50000"/>
              <a:buFont typeface="Wingdings"/>
              <a:buChar char=""/>
              <a:tabLst>
                <a:tab pos="756920" algn="l"/>
              </a:tabLst>
            </a:pPr>
            <a:r>
              <a:rPr sz="1800" spc="15" dirty="0">
                <a:latin typeface="Calibri"/>
                <a:cs typeface="Calibri"/>
              </a:rPr>
              <a:t>Stereotyped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30"/>
              </a:spcBef>
              <a:buSzPct val="50000"/>
              <a:buFont typeface="Wingdings"/>
              <a:buChar char=""/>
              <a:tabLst>
                <a:tab pos="756920" algn="l"/>
              </a:tabLst>
            </a:pPr>
            <a:r>
              <a:rPr sz="1800" spc="20" dirty="0">
                <a:latin typeface="Calibri"/>
                <a:cs typeface="Calibri"/>
              </a:rPr>
              <a:t>Detailed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45" dirty="0">
                <a:latin typeface="Calibri"/>
                <a:cs typeface="Calibri"/>
              </a:rPr>
              <a:t>Devices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40"/>
              </a:spcBef>
              <a:buSzPct val="50000"/>
              <a:buFont typeface="Wingdings"/>
              <a:buChar char=""/>
              <a:tabLst>
                <a:tab pos="756920" algn="l"/>
              </a:tabLst>
            </a:pPr>
            <a:r>
              <a:rPr sz="1800" spc="5" dirty="0">
                <a:latin typeface="Calibri"/>
                <a:cs typeface="Calibri"/>
              </a:rPr>
              <a:t>Networks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30"/>
              </a:spcBef>
              <a:buSzPct val="50000"/>
              <a:buFont typeface="Wingdings"/>
              <a:buChar char=""/>
              <a:tabLst>
                <a:tab pos="756920" algn="l"/>
              </a:tabLst>
            </a:pPr>
            <a:r>
              <a:rPr sz="1800" spc="20" dirty="0">
                <a:latin typeface="Calibri"/>
                <a:cs typeface="Calibri"/>
              </a:rPr>
              <a:t>Specialty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56265" y="1389106"/>
            <a:ext cx="1974850" cy="180340"/>
          </a:xfrm>
          <a:custGeom>
            <a:avLst/>
            <a:gdLst/>
            <a:ahLst/>
            <a:cxnLst/>
            <a:rect l="l" t="t" r="r" b="b"/>
            <a:pathLst>
              <a:path w="1974850" h="180340">
                <a:moveTo>
                  <a:pt x="0" y="89940"/>
                </a:moveTo>
                <a:lnTo>
                  <a:pt x="1974253" y="89940"/>
                </a:lnTo>
              </a:path>
            </a:pathLst>
          </a:custGeom>
          <a:ln w="1798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97839" y="1389178"/>
            <a:ext cx="133350" cy="1165225"/>
          </a:xfrm>
          <a:custGeom>
            <a:avLst/>
            <a:gdLst/>
            <a:ahLst/>
            <a:cxnLst/>
            <a:rect l="l" t="t" r="r" b="b"/>
            <a:pathLst>
              <a:path w="133350" h="1165225">
                <a:moveTo>
                  <a:pt x="0" y="1164910"/>
                </a:moveTo>
                <a:lnTo>
                  <a:pt x="133175" y="985029"/>
                </a:lnTo>
                <a:lnTo>
                  <a:pt x="133175" y="0"/>
                </a:lnTo>
                <a:lnTo>
                  <a:pt x="0" y="179881"/>
                </a:lnTo>
                <a:lnTo>
                  <a:pt x="0" y="11649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98406" y="1389034"/>
            <a:ext cx="132715" cy="1165225"/>
          </a:xfrm>
          <a:custGeom>
            <a:avLst/>
            <a:gdLst/>
            <a:ahLst/>
            <a:cxnLst/>
            <a:rect l="l" t="t" r="r" b="b"/>
            <a:pathLst>
              <a:path w="132715" h="1165225">
                <a:moveTo>
                  <a:pt x="0" y="582455"/>
                </a:moveTo>
                <a:lnTo>
                  <a:pt x="132466" y="582455"/>
                </a:lnTo>
              </a:path>
            </a:pathLst>
          </a:custGeom>
          <a:ln w="11649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56761" y="1569491"/>
            <a:ext cx="1841500" cy="985519"/>
          </a:xfrm>
          <a:custGeom>
            <a:avLst/>
            <a:gdLst/>
            <a:ahLst/>
            <a:cxnLst/>
            <a:rect l="l" t="t" r="r" b="b"/>
            <a:pathLst>
              <a:path w="1841500" h="985519">
                <a:moveTo>
                  <a:pt x="1841077" y="0"/>
                </a:moveTo>
                <a:lnTo>
                  <a:pt x="0" y="0"/>
                </a:lnTo>
                <a:lnTo>
                  <a:pt x="0" y="985029"/>
                </a:lnTo>
                <a:lnTo>
                  <a:pt x="1841077" y="985029"/>
                </a:lnTo>
                <a:lnTo>
                  <a:pt x="18410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56053" y="1568772"/>
            <a:ext cx="1842135" cy="985519"/>
          </a:xfrm>
          <a:prstGeom prst="rect">
            <a:avLst/>
          </a:prstGeom>
          <a:ln w="12190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Times New Roman"/>
              <a:cs typeface="Times New Roman"/>
            </a:endParaRPr>
          </a:p>
          <a:p>
            <a:pPr marL="262255" marR="250190" indent="64135">
              <a:lnSpc>
                <a:spcPts val="1889"/>
              </a:lnSpc>
            </a:pPr>
            <a:r>
              <a:rPr sz="1600" spc="-30" dirty="0">
                <a:latin typeface="Calibri"/>
                <a:cs typeface="Calibri"/>
              </a:rPr>
              <a:t>&lt;&lt;processor&gt;&gt;  Database</a:t>
            </a:r>
            <a:r>
              <a:rPr sz="1600" spc="-8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Server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40971" y="3361475"/>
            <a:ext cx="168910" cy="201930"/>
          </a:xfrm>
          <a:custGeom>
            <a:avLst/>
            <a:gdLst/>
            <a:ahLst/>
            <a:cxnLst/>
            <a:rect l="l" t="t" r="r" b="b"/>
            <a:pathLst>
              <a:path w="168910" h="201929">
                <a:moveTo>
                  <a:pt x="0" y="201615"/>
                </a:moveTo>
                <a:lnTo>
                  <a:pt x="0" y="171373"/>
                </a:lnTo>
                <a:lnTo>
                  <a:pt x="168529" y="0"/>
                </a:lnTo>
                <a:lnTo>
                  <a:pt x="168529" y="30962"/>
                </a:lnTo>
                <a:lnTo>
                  <a:pt x="0" y="201615"/>
                </a:lnTo>
                <a:close/>
              </a:path>
            </a:pathLst>
          </a:custGeom>
          <a:solidFill>
            <a:srgbClr val="9B9B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84666" y="2112464"/>
            <a:ext cx="635000" cy="160655"/>
          </a:xfrm>
          <a:custGeom>
            <a:avLst/>
            <a:gdLst/>
            <a:ahLst/>
            <a:cxnLst/>
            <a:rect l="l" t="t" r="r" b="b"/>
            <a:pathLst>
              <a:path w="635000" h="160655">
                <a:moveTo>
                  <a:pt x="475849" y="160572"/>
                </a:moveTo>
                <a:lnTo>
                  <a:pt x="0" y="160572"/>
                </a:lnTo>
                <a:lnTo>
                  <a:pt x="158616" y="0"/>
                </a:lnTo>
                <a:lnTo>
                  <a:pt x="634465" y="0"/>
                </a:lnTo>
                <a:lnTo>
                  <a:pt x="475849" y="160572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60727" y="2112464"/>
            <a:ext cx="158115" cy="1421130"/>
          </a:xfrm>
          <a:custGeom>
            <a:avLst/>
            <a:gdLst/>
            <a:ahLst/>
            <a:cxnLst/>
            <a:rect l="l" t="t" r="r" b="b"/>
            <a:pathLst>
              <a:path w="158114" h="1421129">
                <a:moveTo>
                  <a:pt x="0" y="1420672"/>
                </a:moveTo>
                <a:lnTo>
                  <a:pt x="0" y="160572"/>
                </a:lnTo>
                <a:lnTo>
                  <a:pt x="157908" y="0"/>
                </a:lnTo>
                <a:lnTo>
                  <a:pt x="157908" y="1259379"/>
                </a:lnTo>
                <a:lnTo>
                  <a:pt x="0" y="1420672"/>
                </a:lnTo>
                <a:close/>
              </a:path>
            </a:pathLst>
          </a:custGeom>
          <a:solidFill>
            <a:srgbClr val="9B9B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84453" y="2273397"/>
            <a:ext cx="476250" cy="1260475"/>
          </a:xfrm>
          <a:custGeom>
            <a:avLst/>
            <a:gdLst/>
            <a:ahLst/>
            <a:cxnLst/>
            <a:rect l="l" t="t" r="r" b="b"/>
            <a:pathLst>
              <a:path w="476250" h="1260475">
                <a:moveTo>
                  <a:pt x="0" y="0"/>
                </a:moveTo>
                <a:lnTo>
                  <a:pt x="475849" y="0"/>
                </a:lnTo>
                <a:lnTo>
                  <a:pt x="475849" y="1260099"/>
                </a:lnTo>
                <a:lnTo>
                  <a:pt x="0" y="1260099"/>
                </a:lnTo>
                <a:lnTo>
                  <a:pt x="0" y="0"/>
                </a:lnTo>
                <a:close/>
              </a:path>
            </a:pathLst>
          </a:custGeom>
          <a:ln w="7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44199" y="2333754"/>
            <a:ext cx="356818" cy="7660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43935" y="2333882"/>
            <a:ext cx="357505" cy="766445"/>
          </a:xfrm>
          <a:custGeom>
            <a:avLst/>
            <a:gdLst/>
            <a:ahLst/>
            <a:cxnLst/>
            <a:rect l="l" t="t" r="r" b="b"/>
            <a:pathLst>
              <a:path w="357504" h="766444">
                <a:moveTo>
                  <a:pt x="0" y="0"/>
                </a:moveTo>
                <a:lnTo>
                  <a:pt x="356886" y="0"/>
                </a:lnTo>
                <a:lnTo>
                  <a:pt x="356886" y="766140"/>
                </a:lnTo>
                <a:lnTo>
                  <a:pt x="0" y="766140"/>
                </a:lnTo>
                <a:lnTo>
                  <a:pt x="0" y="0"/>
                </a:lnTo>
                <a:close/>
              </a:path>
            </a:pathLst>
          </a:custGeom>
          <a:ln w="71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87129" y="2966092"/>
            <a:ext cx="271780" cy="66040"/>
          </a:xfrm>
          <a:custGeom>
            <a:avLst/>
            <a:gdLst/>
            <a:ahLst/>
            <a:cxnLst/>
            <a:rect l="l" t="t" r="r" b="b"/>
            <a:pathLst>
              <a:path w="271779" h="66039">
                <a:moveTo>
                  <a:pt x="0" y="0"/>
                </a:moveTo>
                <a:lnTo>
                  <a:pt x="271205" y="0"/>
                </a:lnTo>
                <a:lnTo>
                  <a:pt x="271205" y="65525"/>
                </a:lnTo>
                <a:lnTo>
                  <a:pt x="0" y="65525"/>
                </a:lnTo>
                <a:lnTo>
                  <a:pt x="0" y="0"/>
                </a:lnTo>
                <a:close/>
              </a:path>
            </a:pathLst>
          </a:custGeom>
          <a:ln w="7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87129" y="2865284"/>
            <a:ext cx="271780" cy="66040"/>
          </a:xfrm>
          <a:custGeom>
            <a:avLst/>
            <a:gdLst/>
            <a:ahLst/>
            <a:cxnLst/>
            <a:rect l="l" t="t" r="r" b="b"/>
            <a:pathLst>
              <a:path w="271779" h="66039">
                <a:moveTo>
                  <a:pt x="0" y="0"/>
                </a:moveTo>
                <a:lnTo>
                  <a:pt x="271205" y="0"/>
                </a:lnTo>
                <a:lnTo>
                  <a:pt x="271205" y="65525"/>
                </a:lnTo>
                <a:lnTo>
                  <a:pt x="0" y="65525"/>
                </a:lnTo>
                <a:lnTo>
                  <a:pt x="0" y="0"/>
                </a:lnTo>
                <a:close/>
              </a:path>
            </a:pathLst>
          </a:custGeom>
          <a:ln w="7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87129" y="2764476"/>
            <a:ext cx="271780" cy="66040"/>
          </a:xfrm>
          <a:custGeom>
            <a:avLst/>
            <a:gdLst/>
            <a:ahLst/>
            <a:cxnLst/>
            <a:rect l="l" t="t" r="r" b="b"/>
            <a:pathLst>
              <a:path w="271779" h="66039">
                <a:moveTo>
                  <a:pt x="0" y="0"/>
                </a:moveTo>
                <a:lnTo>
                  <a:pt x="271205" y="0"/>
                </a:lnTo>
                <a:lnTo>
                  <a:pt x="271205" y="65525"/>
                </a:lnTo>
                <a:lnTo>
                  <a:pt x="0" y="65525"/>
                </a:lnTo>
                <a:lnTo>
                  <a:pt x="0" y="0"/>
                </a:lnTo>
                <a:close/>
              </a:path>
            </a:pathLst>
          </a:custGeom>
          <a:ln w="7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87129" y="2663668"/>
            <a:ext cx="271780" cy="66040"/>
          </a:xfrm>
          <a:custGeom>
            <a:avLst/>
            <a:gdLst/>
            <a:ahLst/>
            <a:cxnLst/>
            <a:rect l="l" t="t" r="r" b="b"/>
            <a:pathLst>
              <a:path w="271779" h="66039">
                <a:moveTo>
                  <a:pt x="0" y="0"/>
                </a:moveTo>
                <a:lnTo>
                  <a:pt x="271205" y="0"/>
                </a:lnTo>
                <a:lnTo>
                  <a:pt x="271205" y="65525"/>
                </a:lnTo>
                <a:lnTo>
                  <a:pt x="0" y="65525"/>
                </a:lnTo>
                <a:lnTo>
                  <a:pt x="0" y="0"/>
                </a:lnTo>
                <a:close/>
              </a:path>
            </a:pathLst>
          </a:custGeom>
          <a:ln w="7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87129" y="2520376"/>
            <a:ext cx="271780" cy="111125"/>
          </a:xfrm>
          <a:custGeom>
            <a:avLst/>
            <a:gdLst/>
            <a:ahLst/>
            <a:cxnLst/>
            <a:rect l="l" t="t" r="r" b="b"/>
            <a:pathLst>
              <a:path w="271779" h="111125">
                <a:moveTo>
                  <a:pt x="0" y="0"/>
                </a:moveTo>
                <a:lnTo>
                  <a:pt x="271205" y="0"/>
                </a:lnTo>
                <a:lnTo>
                  <a:pt x="271205" y="110888"/>
                </a:lnTo>
                <a:lnTo>
                  <a:pt x="0" y="110888"/>
                </a:lnTo>
                <a:lnTo>
                  <a:pt x="0" y="0"/>
                </a:lnTo>
                <a:close/>
              </a:path>
            </a:pathLst>
          </a:custGeom>
          <a:ln w="7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87129" y="2374205"/>
            <a:ext cx="271780" cy="111125"/>
          </a:xfrm>
          <a:custGeom>
            <a:avLst/>
            <a:gdLst/>
            <a:ahLst/>
            <a:cxnLst/>
            <a:rect l="l" t="t" r="r" b="b"/>
            <a:pathLst>
              <a:path w="271779" h="111125">
                <a:moveTo>
                  <a:pt x="0" y="0"/>
                </a:moveTo>
                <a:lnTo>
                  <a:pt x="271205" y="0"/>
                </a:lnTo>
                <a:lnTo>
                  <a:pt x="271205" y="110888"/>
                </a:lnTo>
                <a:lnTo>
                  <a:pt x="0" y="110888"/>
                </a:lnTo>
                <a:lnTo>
                  <a:pt x="0" y="0"/>
                </a:lnTo>
                <a:close/>
              </a:path>
            </a:pathLst>
          </a:custGeom>
          <a:ln w="7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90033" y="3173914"/>
            <a:ext cx="65153" cy="66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03064" y="3187155"/>
            <a:ext cx="39086" cy="397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02784" y="3267504"/>
            <a:ext cx="39640" cy="403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10709" y="3275577"/>
            <a:ext cx="23797" cy="241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07775" y="2394092"/>
            <a:ext cx="229665" cy="212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07664" y="2394366"/>
            <a:ext cx="229870" cy="20955"/>
          </a:xfrm>
          <a:custGeom>
            <a:avLst/>
            <a:gdLst/>
            <a:ahLst/>
            <a:cxnLst/>
            <a:rect l="l" t="t" r="r" b="b"/>
            <a:pathLst>
              <a:path w="229870" h="20955">
                <a:moveTo>
                  <a:pt x="0" y="20881"/>
                </a:moveTo>
                <a:lnTo>
                  <a:pt x="229427" y="20881"/>
                </a:lnTo>
                <a:lnTo>
                  <a:pt x="229427" y="0"/>
                </a:lnTo>
                <a:lnTo>
                  <a:pt x="0" y="0"/>
                </a:lnTo>
                <a:lnTo>
                  <a:pt x="0" y="20881"/>
                </a:lnTo>
                <a:close/>
              </a:path>
            </a:pathLst>
          </a:custGeom>
          <a:ln w="7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53229" y="2434547"/>
            <a:ext cx="39662" cy="151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02708" y="2549020"/>
            <a:ext cx="229665" cy="403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03661" y="2676447"/>
            <a:ext cx="237895" cy="314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89735" y="2600272"/>
            <a:ext cx="41903" cy="1122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99647" y="2711145"/>
            <a:ext cx="41903" cy="1122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44186" y="3150754"/>
            <a:ext cx="112242" cy="3320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788789" y="3155504"/>
            <a:ext cx="112217" cy="33199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84737" y="2111744"/>
            <a:ext cx="635000" cy="1452245"/>
          </a:xfrm>
          <a:custGeom>
            <a:avLst/>
            <a:gdLst/>
            <a:ahLst/>
            <a:cxnLst/>
            <a:rect l="l" t="t" r="r" b="b"/>
            <a:pathLst>
              <a:path w="635000" h="1452245">
                <a:moveTo>
                  <a:pt x="0" y="725817"/>
                </a:moveTo>
                <a:lnTo>
                  <a:pt x="634465" y="725817"/>
                </a:lnTo>
              </a:path>
            </a:pathLst>
          </a:custGeom>
          <a:ln w="14516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243514" y="3560229"/>
            <a:ext cx="95821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35" dirty="0">
                <a:latin typeface="Calibri"/>
                <a:cs typeface="Calibri"/>
              </a:rPr>
              <a:t>Web</a:t>
            </a:r>
            <a:r>
              <a:rPr sz="1600" spc="-114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Server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797838" y="3030354"/>
            <a:ext cx="133350" cy="1968500"/>
          </a:xfrm>
          <a:custGeom>
            <a:avLst/>
            <a:gdLst/>
            <a:ahLst/>
            <a:cxnLst/>
            <a:rect l="l" t="t" r="r" b="b"/>
            <a:pathLst>
              <a:path w="133350" h="1968500">
                <a:moveTo>
                  <a:pt x="0" y="1968396"/>
                </a:moveTo>
                <a:lnTo>
                  <a:pt x="133175" y="1789123"/>
                </a:lnTo>
                <a:lnTo>
                  <a:pt x="133175" y="0"/>
                </a:lnTo>
                <a:lnTo>
                  <a:pt x="0" y="179992"/>
                </a:lnTo>
                <a:lnTo>
                  <a:pt x="0" y="19683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798405" y="3030786"/>
            <a:ext cx="132715" cy="1968500"/>
          </a:xfrm>
          <a:custGeom>
            <a:avLst/>
            <a:gdLst/>
            <a:ahLst/>
            <a:cxnLst/>
            <a:rect l="l" t="t" r="r" b="b"/>
            <a:pathLst>
              <a:path w="132715" h="1968500">
                <a:moveTo>
                  <a:pt x="0" y="984198"/>
                </a:moveTo>
                <a:lnTo>
                  <a:pt x="132466" y="984198"/>
                </a:lnTo>
              </a:path>
            </a:pathLst>
          </a:custGeom>
          <a:ln w="19683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5949979" y="3030427"/>
          <a:ext cx="1841786" cy="20322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1786"/>
              </a:tblGrid>
              <a:tr h="180208"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694194">
                <a:tc>
                  <a:txBody>
                    <a:bodyPr/>
                    <a:lstStyle/>
                    <a:p>
                      <a:pPr marL="182880" marR="166370" indent="-7620">
                        <a:lnSpc>
                          <a:spcPts val="1889"/>
                        </a:lnSpc>
                        <a:spcBef>
                          <a:spcPts val="170"/>
                        </a:spcBef>
                      </a:pPr>
                      <a:r>
                        <a:rPr sz="1600" spc="-30" dirty="0">
                          <a:latin typeface="Calibri"/>
                          <a:cs typeface="Calibri"/>
                        </a:rPr>
                        <a:t>&lt;&lt;processor&gt;&gt; 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2-*  Application</a:t>
                      </a:r>
                      <a:r>
                        <a:rPr sz="16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Server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145">
                      <a:solidFill>
                        <a:srgbClr val="000000"/>
                      </a:solidFill>
                      <a:prstDash val="solid"/>
                    </a:lnL>
                    <a:lnR w="12145">
                      <a:solidFill>
                        <a:srgbClr val="000000"/>
                      </a:solidFill>
                      <a:prstDash val="solid"/>
                    </a:lnR>
                    <a:lnB w="1007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94209">
                <a:tc>
                  <a:txBody>
                    <a:bodyPr/>
                    <a:lstStyle/>
                    <a:p>
                      <a:pPr marL="125095" marR="520065">
                        <a:lnSpc>
                          <a:spcPct val="101200"/>
                        </a:lnSpc>
                        <a:spcBef>
                          <a:spcPts val="9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Deploys:  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cc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400" spc="2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tS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400" spc="2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es 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Logging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145">
                      <a:solidFill>
                        <a:srgbClr val="000000"/>
                      </a:solidFill>
                      <a:prstDash val="solid"/>
                    </a:lnL>
                    <a:lnR w="12145">
                      <a:solidFill>
                        <a:srgbClr val="000000"/>
                      </a:solidFill>
                      <a:prstDash val="solid"/>
                    </a:lnR>
                    <a:lnT w="10079">
                      <a:solidFill>
                        <a:srgbClr val="000000"/>
                      </a:solidFill>
                      <a:prstDash val="solid"/>
                    </a:lnT>
                    <a:lnB w="1214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9" name="object 39"/>
          <p:cNvSpPr/>
          <p:nvPr/>
        </p:nvSpPr>
        <p:spPr>
          <a:xfrm>
            <a:off x="4464616" y="4820750"/>
            <a:ext cx="617220" cy="0"/>
          </a:xfrm>
          <a:custGeom>
            <a:avLst/>
            <a:gdLst/>
            <a:ahLst/>
            <a:cxnLst/>
            <a:rect l="l" t="t" r="r" b="b"/>
            <a:pathLst>
              <a:path w="617220">
                <a:moveTo>
                  <a:pt x="0" y="0"/>
                </a:moveTo>
                <a:lnTo>
                  <a:pt x="616837" y="0"/>
                </a:lnTo>
              </a:path>
            </a:pathLst>
          </a:custGeom>
          <a:ln w="178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368967" y="4907500"/>
            <a:ext cx="709295" cy="215265"/>
          </a:xfrm>
          <a:custGeom>
            <a:avLst/>
            <a:gdLst/>
            <a:ahLst/>
            <a:cxnLst/>
            <a:rect l="l" t="t" r="r" b="b"/>
            <a:pathLst>
              <a:path w="709295" h="215264">
                <a:moveTo>
                  <a:pt x="0" y="107633"/>
                </a:moveTo>
                <a:lnTo>
                  <a:pt x="708891" y="107633"/>
                </a:lnTo>
              </a:path>
            </a:pathLst>
          </a:custGeom>
          <a:ln w="215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445385" y="4973016"/>
            <a:ext cx="38100" cy="39370"/>
          </a:xfrm>
          <a:custGeom>
            <a:avLst/>
            <a:gdLst/>
            <a:ahLst/>
            <a:cxnLst/>
            <a:rect l="l" t="t" r="r" b="b"/>
            <a:pathLst>
              <a:path w="38100" h="39370">
                <a:moveTo>
                  <a:pt x="0" y="19438"/>
                </a:moveTo>
                <a:lnTo>
                  <a:pt x="37571" y="19438"/>
                </a:lnTo>
              </a:path>
            </a:pathLst>
          </a:custGeom>
          <a:ln w="388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03514" y="4973016"/>
            <a:ext cx="38735" cy="39370"/>
          </a:xfrm>
          <a:custGeom>
            <a:avLst/>
            <a:gdLst/>
            <a:ahLst/>
            <a:cxnLst/>
            <a:rect l="l" t="t" r="r" b="b"/>
            <a:pathLst>
              <a:path w="38735" h="39370">
                <a:moveTo>
                  <a:pt x="0" y="19438"/>
                </a:moveTo>
                <a:lnTo>
                  <a:pt x="38280" y="19438"/>
                </a:lnTo>
              </a:path>
            </a:pathLst>
          </a:custGeom>
          <a:ln w="388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62352" y="4973016"/>
            <a:ext cx="38735" cy="39370"/>
          </a:xfrm>
          <a:custGeom>
            <a:avLst/>
            <a:gdLst/>
            <a:ahLst/>
            <a:cxnLst/>
            <a:rect l="l" t="t" r="r" b="b"/>
            <a:pathLst>
              <a:path w="38735" h="39370">
                <a:moveTo>
                  <a:pt x="0" y="19438"/>
                </a:moveTo>
                <a:lnTo>
                  <a:pt x="38280" y="19438"/>
                </a:lnTo>
              </a:path>
            </a:pathLst>
          </a:custGeom>
          <a:ln w="388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389945" y="5308472"/>
            <a:ext cx="67119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25" dirty="0">
                <a:latin typeface="Calibri"/>
                <a:cs typeface="Calibri"/>
              </a:rPr>
              <a:t>Scanner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88338" y="4508974"/>
            <a:ext cx="2395220" cy="10147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25"/>
              </a:spcBef>
            </a:pPr>
            <a:r>
              <a:rPr sz="1600" b="1" spc="-35" dirty="0">
                <a:latin typeface="Calibri"/>
                <a:cs typeface="Calibri"/>
              </a:rPr>
              <a:t>Internet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3150">
              <a:lnSpc>
                <a:spcPct val="100000"/>
              </a:lnSpc>
            </a:pPr>
            <a:r>
              <a:rPr spc="90" dirty="0"/>
              <a:t>Basic </a:t>
            </a:r>
            <a:r>
              <a:rPr spc="110" dirty="0"/>
              <a:t>Deployment</a:t>
            </a:r>
            <a:r>
              <a:rPr spc="-290" dirty="0"/>
              <a:t> </a:t>
            </a:r>
            <a:r>
              <a:rPr spc="135" dirty="0"/>
              <a:t>Diagram</a:t>
            </a:r>
          </a:p>
        </p:txBody>
      </p:sp>
      <p:sp>
        <p:nvSpPr>
          <p:cNvPr id="3" name="object 3"/>
          <p:cNvSpPr/>
          <p:nvPr/>
        </p:nvSpPr>
        <p:spPr>
          <a:xfrm>
            <a:off x="2184780" y="2264273"/>
            <a:ext cx="1699260" cy="706120"/>
          </a:xfrm>
          <a:custGeom>
            <a:avLst/>
            <a:gdLst/>
            <a:ahLst/>
            <a:cxnLst/>
            <a:rect l="l" t="t" r="r" b="b"/>
            <a:pathLst>
              <a:path w="1699260" h="706119">
                <a:moveTo>
                  <a:pt x="0" y="352899"/>
                </a:moveTo>
                <a:lnTo>
                  <a:pt x="1698671" y="352899"/>
                </a:lnTo>
              </a:path>
            </a:pathLst>
          </a:custGeom>
          <a:ln w="7057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87637" y="2473731"/>
            <a:ext cx="68770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35" dirty="0">
                <a:latin typeface="Calibri"/>
                <a:cs typeface="Calibri"/>
              </a:rPr>
              <a:t>Internet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66713" y="3740110"/>
            <a:ext cx="364490" cy="247015"/>
          </a:xfrm>
          <a:custGeom>
            <a:avLst/>
            <a:gdLst/>
            <a:ahLst/>
            <a:cxnLst/>
            <a:rect l="l" t="t" r="r" b="b"/>
            <a:pathLst>
              <a:path w="364489" h="247014">
                <a:moveTo>
                  <a:pt x="364047" y="0"/>
                </a:moveTo>
                <a:lnTo>
                  <a:pt x="0" y="0"/>
                </a:lnTo>
                <a:lnTo>
                  <a:pt x="0" y="246925"/>
                </a:lnTo>
                <a:lnTo>
                  <a:pt x="364047" y="246925"/>
                </a:lnTo>
                <a:lnTo>
                  <a:pt x="364047" y="0"/>
                </a:lnTo>
                <a:close/>
              </a:path>
            </a:pathLst>
          </a:custGeom>
          <a:ln w="7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71463" y="4066225"/>
            <a:ext cx="382270" cy="0"/>
          </a:xfrm>
          <a:custGeom>
            <a:avLst/>
            <a:gdLst/>
            <a:ahLst/>
            <a:cxnLst/>
            <a:rect l="l" t="t" r="r" b="b"/>
            <a:pathLst>
              <a:path w="382269">
                <a:moveTo>
                  <a:pt x="0" y="0"/>
                </a:moveTo>
                <a:lnTo>
                  <a:pt x="382018" y="0"/>
                </a:lnTo>
              </a:path>
            </a:pathLst>
          </a:custGeom>
          <a:ln w="777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14740" y="3987036"/>
            <a:ext cx="64135" cy="41275"/>
          </a:xfrm>
          <a:custGeom>
            <a:avLst/>
            <a:gdLst/>
            <a:ahLst/>
            <a:cxnLst/>
            <a:rect l="l" t="t" r="r" b="b"/>
            <a:pathLst>
              <a:path w="64135" h="41275">
                <a:moveTo>
                  <a:pt x="63743" y="0"/>
                </a:moveTo>
                <a:lnTo>
                  <a:pt x="0" y="0"/>
                </a:lnTo>
                <a:lnTo>
                  <a:pt x="0" y="41034"/>
                </a:lnTo>
                <a:lnTo>
                  <a:pt x="63743" y="41034"/>
                </a:lnTo>
                <a:lnTo>
                  <a:pt x="63743" y="0"/>
                </a:lnTo>
                <a:close/>
              </a:path>
            </a:pathLst>
          </a:custGeom>
          <a:ln w="71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90086" y="3764586"/>
            <a:ext cx="317500" cy="200660"/>
          </a:xfrm>
          <a:custGeom>
            <a:avLst/>
            <a:gdLst/>
            <a:ahLst/>
            <a:cxnLst/>
            <a:rect l="l" t="t" r="r" b="b"/>
            <a:pathLst>
              <a:path w="317500" h="200660">
                <a:moveTo>
                  <a:pt x="317302" y="0"/>
                </a:moveTo>
                <a:lnTo>
                  <a:pt x="0" y="0"/>
                </a:lnTo>
                <a:lnTo>
                  <a:pt x="0" y="200132"/>
                </a:lnTo>
                <a:lnTo>
                  <a:pt x="317302" y="200132"/>
                </a:lnTo>
                <a:lnTo>
                  <a:pt x="317302" y="0"/>
                </a:lnTo>
                <a:close/>
              </a:path>
            </a:pathLst>
          </a:custGeom>
          <a:ln w="7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98160" y="4039084"/>
            <a:ext cx="290195" cy="50800"/>
          </a:xfrm>
          <a:custGeom>
            <a:avLst/>
            <a:gdLst/>
            <a:ahLst/>
            <a:cxnLst/>
            <a:rect l="l" t="t" r="r" b="b"/>
            <a:pathLst>
              <a:path w="290194" h="50800">
                <a:moveTo>
                  <a:pt x="216020" y="50393"/>
                </a:moveTo>
                <a:lnTo>
                  <a:pt x="79325" y="50393"/>
                </a:lnTo>
                <a:lnTo>
                  <a:pt x="82866" y="38874"/>
                </a:lnTo>
                <a:lnTo>
                  <a:pt x="210354" y="38874"/>
                </a:lnTo>
                <a:lnTo>
                  <a:pt x="216020" y="50393"/>
                </a:lnTo>
                <a:close/>
              </a:path>
              <a:path w="290194" h="50800">
                <a:moveTo>
                  <a:pt x="289679" y="31675"/>
                </a:moveTo>
                <a:lnTo>
                  <a:pt x="269848" y="31675"/>
                </a:lnTo>
                <a:lnTo>
                  <a:pt x="260641" y="20157"/>
                </a:lnTo>
                <a:lnTo>
                  <a:pt x="278347" y="20157"/>
                </a:lnTo>
                <a:lnTo>
                  <a:pt x="289679" y="31675"/>
                </a:lnTo>
                <a:close/>
              </a:path>
              <a:path w="290194" h="50800">
                <a:moveTo>
                  <a:pt x="259932" y="31675"/>
                </a:moveTo>
                <a:lnTo>
                  <a:pt x="240101" y="31675"/>
                </a:lnTo>
                <a:lnTo>
                  <a:pt x="232310" y="20157"/>
                </a:lnTo>
                <a:lnTo>
                  <a:pt x="250017" y="20157"/>
                </a:lnTo>
                <a:lnTo>
                  <a:pt x="259932" y="31675"/>
                </a:lnTo>
                <a:close/>
              </a:path>
              <a:path w="290194" h="50800">
                <a:moveTo>
                  <a:pt x="229477" y="31675"/>
                </a:moveTo>
                <a:lnTo>
                  <a:pt x="209646" y="31675"/>
                </a:lnTo>
                <a:lnTo>
                  <a:pt x="203979" y="20157"/>
                </a:lnTo>
                <a:lnTo>
                  <a:pt x="222394" y="20157"/>
                </a:lnTo>
                <a:lnTo>
                  <a:pt x="229477" y="31675"/>
                </a:lnTo>
                <a:close/>
              </a:path>
              <a:path w="290194" h="50800">
                <a:moveTo>
                  <a:pt x="199730" y="31675"/>
                </a:moveTo>
                <a:lnTo>
                  <a:pt x="179898" y="31675"/>
                </a:lnTo>
                <a:lnTo>
                  <a:pt x="176357" y="20157"/>
                </a:lnTo>
                <a:lnTo>
                  <a:pt x="194772" y="20157"/>
                </a:lnTo>
                <a:lnTo>
                  <a:pt x="199730" y="31675"/>
                </a:lnTo>
                <a:close/>
              </a:path>
              <a:path w="290194" h="50800">
                <a:moveTo>
                  <a:pt x="169983" y="31675"/>
                </a:moveTo>
                <a:lnTo>
                  <a:pt x="150151" y="31675"/>
                </a:lnTo>
                <a:lnTo>
                  <a:pt x="148735" y="20157"/>
                </a:lnTo>
                <a:lnTo>
                  <a:pt x="166441" y="20157"/>
                </a:lnTo>
                <a:lnTo>
                  <a:pt x="169983" y="31675"/>
                </a:lnTo>
                <a:close/>
              </a:path>
              <a:path w="290194" h="50800">
                <a:moveTo>
                  <a:pt x="139527" y="31675"/>
                </a:moveTo>
                <a:lnTo>
                  <a:pt x="120404" y="31675"/>
                </a:lnTo>
                <a:lnTo>
                  <a:pt x="121113" y="20157"/>
                </a:lnTo>
                <a:lnTo>
                  <a:pt x="139527" y="20157"/>
                </a:lnTo>
                <a:lnTo>
                  <a:pt x="139527" y="31675"/>
                </a:lnTo>
                <a:close/>
              </a:path>
              <a:path w="290194" h="50800">
                <a:moveTo>
                  <a:pt x="109780" y="31675"/>
                </a:moveTo>
                <a:lnTo>
                  <a:pt x="89949" y="31675"/>
                </a:lnTo>
                <a:lnTo>
                  <a:pt x="92782" y="20157"/>
                </a:lnTo>
                <a:lnTo>
                  <a:pt x="111197" y="20157"/>
                </a:lnTo>
                <a:lnTo>
                  <a:pt x="109780" y="31675"/>
                </a:lnTo>
                <a:close/>
              </a:path>
              <a:path w="290194" h="50800">
                <a:moveTo>
                  <a:pt x="79325" y="31675"/>
                </a:moveTo>
                <a:lnTo>
                  <a:pt x="60202" y="31675"/>
                </a:lnTo>
                <a:lnTo>
                  <a:pt x="65160" y="20157"/>
                </a:lnTo>
                <a:lnTo>
                  <a:pt x="82866" y="20157"/>
                </a:lnTo>
                <a:lnTo>
                  <a:pt x="79325" y="31675"/>
                </a:lnTo>
                <a:close/>
              </a:path>
              <a:path w="290194" h="50800">
                <a:moveTo>
                  <a:pt x="49578" y="31675"/>
                </a:moveTo>
                <a:lnTo>
                  <a:pt x="30455" y="31675"/>
                </a:lnTo>
                <a:lnTo>
                  <a:pt x="37537" y="20157"/>
                </a:lnTo>
                <a:lnTo>
                  <a:pt x="55952" y="20157"/>
                </a:lnTo>
                <a:lnTo>
                  <a:pt x="49578" y="31675"/>
                </a:lnTo>
                <a:close/>
              </a:path>
              <a:path w="290194" h="50800">
                <a:moveTo>
                  <a:pt x="19123" y="31675"/>
                </a:moveTo>
                <a:lnTo>
                  <a:pt x="0" y="31675"/>
                </a:lnTo>
                <a:lnTo>
                  <a:pt x="9207" y="20157"/>
                </a:lnTo>
                <a:lnTo>
                  <a:pt x="27622" y="20157"/>
                </a:lnTo>
                <a:lnTo>
                  <a:pt x="19123" y="31675"/>
                </a:lnTo>
                <a:close/>
              </a:path>
              <a:path w="290194" h="50800">
                <a:moveTo>
                  <a:pt x="165025" y="12958"/>
                </a:moveTo>
                <a:lnTo>
                  <a:pt x="147318" y="12958"/>
                </a:lnTo>
                <a:lnTo>
                  <a:pt x="145902" y="2159"/>
                </a:lnTo>
                <a:lnTo>
                  <a:pt x="162192" y="2159"/>
                </a:lnTo>
                <a:lnTo>
                  <a:pt x="165025" y="12958"/>
                </a:lnTo>
                <a:close/>
              </a:path>
              <a:path w="290194" h="50800">
                <a:moveTo>
                  <a:pt x="138819" y="12958"/>
                </a:moveTo>
                <a:lnTo>
                  <a:pt x="121113" y="12958"/>
                </a:lnTo>
                <a:lnTo>
                  <a:pt x="121821" y="2159"/>
                </a:lnTo>
                <a:lnTo>
                  <a:pt x="138111" y="2159"/>
                </a:lnTo>
                <a:lnTo>
                  <a:pt x="138819" y="12958"/>
                </a:lnTo>
                <a:close/>
              </a:path>
              <a:path w="290194" h="50800">
                <a:moveTo>
                  <a:pt x="111905" y="12958"/>
                </a:moveTo>
                <a:lnTo>
                  <a:pt x="94907" y="12958"/>
                </a:lnTo>
                <a:lnTo>
                  <a:pt x="97740" y="2159"/>
                </a:lnTo>
                <a:lnTo>
                  <a:pt x="114030" y="2159"/>
                </a:lnTo>
                <a:lnTo>
                  <a:pt x="111905" y="12958"/>
                </a:lnTo>
                <a:close/>
              </a:path>
              <a:path w="290194" h="50800">
                <a:moveTo>
                  <a:pt x="85699" y="12958"/>
                </a:moveTo>
                <a:lnTo>
                  <a:pt x="68701" y="12958"/>
                </a:lnTo>
                <a:lnTo>
                  <a:pt x="73659" y="2159"/>
                </a:lnTo>
                <a:lnTo>
                  <a:pt x="89241" y="2159"/>
                </a:lnTo>
                <a:lnTo>
                  <a:pt x="85699" y="12958"/>
                </a:lnTo>
                <a:close/>
              </a:path>
              <a:path w="290194" h="50800">
                <a:moveTo>
                  <a:pt x="58785" y="12958"/>
                </a:moveTo>
                <a:lnTo>
                  <a:pt x="41787" y="12958"/>
                </a:lnTo>
                <a:lnTo>
                  <a:pt x="49578" y="2159"/>
                </a:lnTo>
                <a:lnTo>
                  <a:pt x="64452" y="2159"/>
                </a:lnTo>
                <a:lnTo>
                  <a:pt x="58785" y="12958"/>
                </a:lnTo>
                <a:close/>
              </a:path>
              <a:path w="290194" h="50800">
                <a:moveTo>
                  <a:pt x="32580" y="12958"/>
                </a:moveTo>
                <a:lnTo>
                  <a:pt x="15581" y="12958"/>
                </a:lnTo>
                <a:lnTo>
                  <a:pt x="24789" y="2159"/>
                </a:lnTo>
                <a:lnTo>
                  <a:pt x="40371" y="2159"/>
                </a:lnTo>
                <a:lnTo>
                  <a:pt x="32580" y="12958"/>
                </a:lnTo>
                <a:close/>
              </a:path>
              <a:path w="290194" h="50800">
                <a:moveTo>
                  <a:pt x="243642" y="12238"/>
                </a:moveTo>
                <a:lnTo>
                  <a:pt x="226644" y="12238"/>
                </a:lnTo>
                <a:lnTo>
                  <a:pt x="218145" y="0"/>
                </a:lnTo>
                <a:lnTo>
                  <a:pt x="233727" y="0"/>
                </a:lnTo>
                <a:lnTo>
                  <a:pt x="243642" y="12238"/>
                </a:lnTo>
                <a:close/>
              </a:path>
              <a:path w="290194" h="50800">
                <a:moveTo>
                  <a:pt x="269848" y="12238"/>
                </a:moveTo>
                <a:lnTo>
                  <a:pt x="252850" y="12238"/>
                </a:lnTo>
                <a:lnTo>
                  <a:pt x="241517" y="0"/>
                </a:lnTo>
                <a:lnTo>
                  <a:pt x="257808" y="0"/>
                </a:lnTo>
                <a:lnTo>
                  <a:pt x="269848" y="12238"/>
                </a:lnTo>
                <a:close/>
              </a:path>
              <a:path w="290194" h="50800">
                <a:moveTo>
                  <a:pt x="217436" y="12238"/>
                </a:moveTo>
                <a:lnTo>
                  <a:pt x="200438" y="12238"/>
                </a:lnTo>
                <a:lnTo>
                  <a:pt x="194064" y="0"/>
                </a:lnTo>
                <a:lnTo>
                  <a:pt x="209646" y="0"/>
                </a:lnTo>
                <a:lnTo>
                  <a:pt x="217436" y="12238"/>
                </a:lnTo>
                <a:close/>
              </a:path>
              <a:path w="290194" h="50800">
                <a:moveTo>
                  <a:pt x="191231" y="12238"/>
                </a:moveTo>
                <a:lnTo>
                  <a:pt x="174232" y="12238"/>
                </a:lnTo>
                <a:lnTo>
                  <a:pt x="170691" y="719"/>
                </a:lnTo>
                <a:lnTo>
                  <a:pt x="186273" y="719"/>
                </a:lnTo>
                <a:lnTo>
                  <a:pt x="191231" y="122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41677" y="4146372"/>
            <a:ext cx="41084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40" dirty="0">
                <a:solidFill>
                  <a:srgbClr val="4D1E1A"/>
                </a:solidFill>
                <a:latin typeface="Calibri"/>
                <a:cs typeface="Calibri"/>
              </a:rPr>
              <a:t>L</a:t>
            </a:r>
            <a:r>
              <a:rPr sz="1600" spc="-35" dirty="0">
                <a:solidFill>
                  <a:srgbClr val="4D1E1A"/>
                </a:solidFill>
                <a:latin typeface="Calibri"/>
                <a:cs typeface="Calibri"/>
              </a:rPr>
              <a:t>o</a:t>
            </a:r>
            <a:r>
              <a:rPr sz="1600" spc="-20" dirty="0">
                <a:solidFill>
                  <a:srgbClr val="4D1E1A"/>
                </a:solidFill>
                <a:latin typeface="Calibri"/>
                <a:cs typeface="Calibri"/>
              </a:rPr>
              <a:t>an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72566" y="3917642"/>
            <a:ext cx="328930" cy="1224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Times New Roman"/>
              <a:cs typeface="Times New Roman"/>
            </a:endParaRPr>
          </a:p>
          <a:p>
            <a:pPr marL="75565">
              <a:lnSpc>
                <a:spcPct val="100000"/>
              </a:lnSpc>
            </a:pPr>
            <a:r>
              <a:rPr sz="1600" spc="-20" dirty="0">
                <a:solidFill>
                  <a:srgbClr val="4D1E1A"/>
                </a:solidFill>
                <a:latin typeface="Calibri"/>
                <a:cs typeface="Calibri"/>
              </a:rPr>
              <a:t>O</a:t>
            </a:r>
            <a:r>
              <a:rPr sz="1600" spc="-25" dirty="0">
                <a:solidFill>
                  <a:srgbClr val="4D1E1A"/>
                </a:solidFill>
                <a:latin typeface="Calibri"/>
                <a:cs typeface="Calibri"/>
              </a:rPr>
              <a:t>f</a:t>
            </a:r>
            <a:r>
              <a:rPr sz="1600" spc="-10" dirty="0">
                <a:solidFill>
                  <a:srgbClr val="4D1E1A"/>
                </a:solidFill>
                <a:latin typeface="Calibri"/>
                <a:cs typeface="Calibri"/>
              </a:rPr>
              <a:t>f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86560" y="4386300"/>
            <a:ext cx="57467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4D1E1A"/>
                </a:solidFill>
                <a:latin typeface="Calibri"/>
                <a:cs typeface="Calibri"/>
              </a:rPr>
              <a:t>icer</a:t>
            </a:r>
            <a:r>
              <a:rPr sz="1600" spc="-135" dirty="0">
                <a:solidFill>
                  <a:srgbClr val="4D1E1A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4D1E1A"/>
                </a:solidFill>
                <a:latin typeface="Calibri"/>
                <a:cs typeface="Calibri"/>
              </a:rPr>
              <a:t>PC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67919" y="2878532"/>
            <a:ext cx="1195070" cy="180340"/>
          </a:xfrm>
          <a:custGeom>
            <a:avLst/>
            <a:gdLst/>
            <a:ahLst/>
            <a:cxnLst/>
            <a:rect l="l" t="t" r="r" b="b"/>
            <a:pathLst>
              <a:path w="1195070" h="180339">
                <a:moveTo>
                  <a:pt x="132445" y="0"/>
                </a:moveTo>
                <a:lnTo>
                  <a:pt x="1194840" y="0"/>
                </a:lnTo>
                <a:lnTo>
                  <a:pt x="1062395" y="179975"/>
                </a:lnTo>
                <a:lnTo>
                  <a:pt x="0" y="179975"/>
                </a:lnTo>
                <a:lnTo>
                  <a:pt x="1324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61448" y="2878748"/>
            <a:ext cx="1062990" cy="180340"/>
          </a:xfrm>
          <a:custGeom>
            <a:avLst/>
            <a:gdLst/>
            <a:ahLst/>
            <a:cxnLst/>
            <a:rect l="l" t="t" r="r" b="b"/>
            <a:pathLst>
              <a:path w="1062989" h="180339">
                <a:moveTo>
                  <a:pt x="0" y="179975"/>
                </a:moveTo>
                <a:lnTo>
                  <a:pt x="1062843" y="179975"/>
                </a:lnTo>
                <a:lnTo>
                  <a:pt x="1062843" y="0"/>
                </a:lnTo>
                <a:lnTo>
                  <a:pt x="0" y="0"/>
                </a:lnTo>
                <a:lnTo>
                  <a:pt x="0" y="179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30315" y="2878676"/>
            <a:ext cx="132715" cy="749300"/>
          </a:xfrm>
          <a:custGeom>
            <a:avLst/>
            <a:gdLst/>
            <a:ahLst/>
            <a:cxnLst/>
            <a:rect l="l" t="t" r="r" b="b"/>
            <a:pathLst>
              <a:path w="132714" h="749300">
                <a:moveTo>
                  <a:pt x="0" y="748696"/>
                </a:moveTo>
                <a:lnTo>
                  <a:pt x="132445" y="568721"/>
                </a:lnTo>
                <a:lnTo>
                  <a:pt x="132445" y="0"/>
                </a:lnTo>
                <a:lnTo>
                  <a:pt x="0" y="179975"/>
                </a:lnTo>
                <a:lnTo>
                  <a:pt x="0" y="7486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24291" y="3105249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>
                <a:moveTo>
                  <a:pt x="0" y="0"/>
                </a:moveTo>
                <a:lnTo>
                  <a:pt x="144491" y="0"/>
                </a:lnTo>
              </a:path>
            </a:pathLst>
          </a:custGeom>
          <a:ln w="7486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68132" y="3058364"/>
            <a:ext cx="1062990" cy="568960"/>
          </a:xfrm>
          <a:custGeom>
            <a:avLst/>
            <a:gdLst/>
            <a:ahLst/>
            <a:cxnLst/>
            <a:rect l="l" t="t" r="r" b="b"/>
            <a:pathLst>
              <a:path w="1062989" h="568960">
                <a:moveTo>
                  <a:pt x="1062395" y="0"/>
                </a:moveTo>
                <a:lnTo>
                  <a:pt x="0" y="0"/>
                </a:lnTo>
                <a:lnTo>
                  <a:pt x="0" y="568721"/>
                </a:lnTo>
                <a:lnTo>
                  <a:pt x="1062395" y="568721"/>
                </a:lnTo>
                <a:lnTo>
                  <a:pt x="10623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7423" y="3058364"/>
            <a:ext cx="1062990" cy="568960"/>
          </a:xfrm>
          <a:custGeom>
            <a:avLst/>
            <a:gdLst/>
            <a:ahLst/>
            <a:cxnLst/>
            <a:rect l="l" t="t" r="r" b="b"/>
            <a:pathLst>
              <a:path w="1062989" h="568960">
                <a:moveTo>
                  <a:pt x="1062395" y="568721"/>
                </a:moveTo>
                <a:lnTo>
                  <a:pt x="0" y="568721"/>
                </a:lnTo>
                <a:lnTo>
                  <a:pt x="0" y="0"/>
                </a:lnTo>
                <a:lnTo>
                  <a:pt x="1062395" y="0"/>
                </a:lnTo>
                <a:lnTo>
                  <a:pt x="1062395" y="568721"/>
                </a:lnTo>
                <a:close/>
              </a:path>
            </a:pathLst>
          </a:custGeom>
          <a:ln w="12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219587" y="3199790"/>
            <a:ext cx="95821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35" dirty="0">
                <a:latin typeface="Calibri"/>
                <a:cs typeface="Calibri"/>
              </a:rPr>
              <a:t>Web</a:t>
            </a:r>
            <a:r>
              <a:rPr sz="1600" spc="-114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Server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350498" y="3832617"/>
            <a:ext cx="520700" cy="0"/>
          </a:xfrm>
          <a:custGeom>
            <a:avLst/>
            <a:gdLst/>
            <a:ahLst/>
            <a:cxnLst/>
            <a:rect l="l" t="t" r="r" b="b"/>
            <a:pathLst>
              <a:path w="520700">
                <a:moveTo>
                  <a:pt x="0" y="0"/>
                </a:moveTo>
                <a:lnTo>
                  <a:pt x="520506" y="0"/>
                </a:lnTo>
              </a:path>
            </a:pathLst>
          </a:custGeom>
          <a:ln w="179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76815" y="3743061"/>
            <a:ext cx="132715" cy="748030"/>
          </a:xfrm>
          <a:custGeom>
            <a:avLst/>
            <a:gdLst/>
            <a:ahLst/>
            <a:cxnLst/>
            <a:rect l="l" t="t" r="r" b="b"/>
            <a:pathLst>
              <a:path w="132715" h="748029">
                <a:moveTo>
                  <a:pt x="0" y="747976"/>
                </a:moveTo>
                <a:lnTo>
                  <a:pt x="132445" y="568001"/>
                </a:lnTo>
                <a:lnTo>
                  <a:pt x="132445" y="0"/>
                </a:lnTo>
                <a:lnTo>
                  <a:pt x="0" y="179255"/>
                </a:lnTo>
                <a:lnTo>
                  <a:pt x="0" y="7479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71005" y="4354496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>
                <a:moveTo>
                  <a:pt x="0" y="0"/>
                </a:moveTo>
                <a:lnTo>
                  <a:pt x="144491" y="0"/>
                </a:lnTo>
              </a:path>
            </a:pathLst>
          </a:custGeom>
          <a:ln w="7486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14136" y="3922245"/>
            <a:ext cx="1062990" cy="568960"/>
          </a:xfrm>
          <a:custGeom>
            <a:avLst/>
            <a:gdLst/>
            <a:ahLst/>
            <a:cxnLst/>
            <a:rect l="l" t="t" r="r" b="b"/>
            <a:pathLst>
              <a:path w="1062990" h="568960">
                <a:moveTo>
                  <a:pt x="1062395" y="568721"/>
                </a:moveTo>
                <a:lnTo>
                  <a:pt x="0" y="568721"/>
                </a:lnTo>
                <a:lnTo>
                  <a:pt x="0" y="0"/>
                </a:lnTo>
                <a:lnTo>
                  <a:pt x="1062395" y="0"/>
                </a:lnTo>
                <a:lnTo>
                  <a:pt x="1062395" y="568721"/>
                </a:lnTo>
                <a:close/>
              </a:path>
            </a:pathLst>
          </a:custGeom>
          <a:ln w="12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894158" y="4063669"/>
            <a:ext cx="90678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40" dirty="0">
                <a:latin typeface="Calibri"/>
                <a:cs typeface="Calibri"/>
              </a:rPr>
              <a:t>App</a:t>
            </a:r>
            <a:r>
              <a:rPr sz="1600" spc="-8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Server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658078" y="2536795"/>
            <a:ext cx="1062990" cy="0"/>
          </a:xfrm>
          <a:custGeom>
            <a:avLst/>
            <a:gdLst/>
            <a:ahLst/>
            <a:cxnLst/>
            <a:rect l="l" t="t" r="r" b="b"/>
            <a:pathLst>
              <a:path w="1062990">
                <a:moveTo>
                  <a:pt x="0" y="0"/>
                </a:moveTo>
                <a:lnTo>
                  <a:pt x="1062843" y="0"/>
                </a:lnTo>
              </a:path>
            </a:pathLst>
          </a:custGeom>
          <a:ln w="179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726449" y="2447240"/>
            <a:ext cx="133350" cy="748030"/>
          </a:xfrm>
          <a:custGeom>
            <a:avLst/>
            <a:gdLst/>
            <a:ahLst/>
            <a:cxnLst/>
            <a:rect l="l" t="t" r="r" b="b"/>
            <a:pathLst>
              <a:path w="133350" h="748030">
                <a:moveTo>
                  <a:pt x="0" y="747976"/>
                </a:moveTo>
                <a:lnTo>
                  <a:pt x="133153" y="568001"/>
                </a:lnTo>
                <a:lnTo>
                  <a:pt x="133153" y="0"/>
                </a:lnTo>
                <a:lnTo>
                  <a:pt x="0" y="179255"/>
                </a:lnTo>
                <a:lnTo>
                  <a:pt x="0" y="7479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726944" y="2446592"/>
            <a:ext cx="132715" cy="749300"/>
          </a:xfrm>
          <a:custGeom>
            <a:avLst/>
            <a:gdLst/>
            <a:ahLst/>
            <a:cxnLst/>
            <a:rect l="l" t="t" r="r" b="b"/>
            <a:pathLst>
              <a:path w="132715" h="749300">
                <a:moveTo>
                  <a:pt x="0" y="374348"/>
                </a:moveTo>
                <a:lnTo>
                  <a:pt x="132445" y="374348"/>
                </a:lnTo>
              </a:path>
            </a:pathLst>
          </a:custGeom>
          <a:ln w="7486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64053" y="2626423"/>
            <a:ext cx="1062990" cy="568960"/>
          </a:xfrm>
          <a:custGeom>
            <a:avLst/>
            <a:gdLst/>
            <a:ahLst/>
            <a:cxnLst/>
            <a:rect l="l" t="t" r="r" b="b"/>
            <a:pathLst>
              <a:path w="1062990" h="568960">
                <a:moveTo>
                  <a:pt x="1062395" y="568721"/>
                </a:moveTo>
                <a:lnTo>
                  <a:pt x="0" y="568721"/>
                </a:lnTo>
                <a:lnTo>
                  <a:pt x="0" y="0"/>
                </a:lnTo>
                <a:lnTo>
                  <a:pt x="1062395" y="0"/>
                </a:lnTo>
                <a:lnTo>
                  <a:pt x="1062395" y="568721"/>
                </a:lnTo>
                <a:close/>
              </a:path>
            </a:pathLst>
          </a:custGeom>
          <a:ln w="12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790321" y="2767850"/>
            <a:ext cx="81089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40" dirty="0">
                <a:latin typeface="Calibri"/>
                <a:cs typeface="Calibri"/>
              </a:rPr>
              <a:t>DB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Server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506304" y="4415952"/>
            <a:ext cx="1062990" cy="0"/>
          </a:xfrm>
          <a:custGeom>
            <a:avLst/>
            <a:gdLst/>
            <a:ahLst/>
            <a:cxnLst/>
            <a:rect l="l" t="t" r="r" b="b"/>
            <a:pathLst>
              <a:path w="1062989">
                <a:moveTo>
                  <a:pt x="0" y="0"/>
                </a:moveTo>
                <a:lnTo>
                  <a:pt x="1062843" y="0"/>
                </a:lnTo>
              </a:path>
            </a:pathLst>
          </a:custGeom>
          <a:ln w="179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75029" y="4326181"/>
            <a:ext cx="132715" cy="748030"/>
          </a:xfrm>
          <a:custGeom>
            <a:avLst/>
            <a:gdLst/>
            <a:ahLst/>
            <a:cxnLst/>
            <a:rect l="l" t="t" r="r" b="b"/>
            <a:pathLst>
              <a:path w="132714" h="748029">
                <a:moveTo>
                  <a:pt x="0" y="747976"/>
                </a:moveTo>
                <a:lnTo>
                  <a:pt x="132445" y="568001"/>
                </a:lnTo>
                <a:lnTo>
                  <a:pt x="132445" y="0"/>
                </a:lnTo>
                <a:lnTo>
                  <a:pt x="0" y="179975"/>
                </a:lnTo>
                <a:lnTo>
                  <a:pt x="0" y="7479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75171" y="4325749"/>
            <a:ext cx="132715" cy="749300"/>
          </a:xfrm>
          <a:custGeom>
            <a:avLst/>
            <a:gdLst/>
            <a:ahLst/>
            <a:cxnLst/>
            <a:rect l="l" t="t" r="r" b="b"/>
            <a:pathLst>
              <a:path w="132714" h="749300">
                <a:moveTo>
                  <a:pt x="0" y="374348"/>
                </a:moveTo>
                <a:lnTo>
                  <a:pt x="132445" y="374348"/>
                </a:lnTo>
              </a:path>
            </a:pathLst>
          </a:custGeom>
          <a:ln w="7486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12279" y="4505364"/>
            <a:ext cx="1062990" cy="568960"/>
          </a:xfrm>
          <a:custGeom>
            <a:avLst/>
            <a:gdLst/>
            <a:ahLst/>
            <a:cxnLst/>
            <a:rect l="l" t="t" r="r" b="b"/>
            <a:pathLst>
              <a:path w="1062989" h="568960">
                <a:moveTo>
                  <a:pt x="1062395" y="568721"/>
                </a:moveTo>
                <a:lnTo>
                  <a:pt x="0" y="568721"/>
                </a:lnTo>
                <a:lnTo>
                  <a:pt x="0" y="0"/>
                </a:lnTo>
                <a:lnTo>
                  <a:pt x="1062395" y="0"/>
                </a:lnTo>
                <a:lnTo>
                  <a:pt x="1062395" y="568721"/>
                </a:lnTo>
                <a:close/>
              </a:path>
            </a:pathLst>
          </a:custGeom>
          <a:ln w="12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751046" y="4538154"/>
            <a:ext cx="588010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95" marR="5080" indent="-24130">
              <a:lnSpc>
                <a:spcPts val="1889"/>
              </a:lnSpc>
            </a:pPr>
            <a:r>
              <a:rPr sz="1600" spc="-5" dirty="0">
                <a:latin typeface="Calibri"/>
                <a:cs typeface="Calibri"/>
              </a:rPr>
              <a:t>B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a</a:t>
            </a:r>
            <a:r>
              <a:rPr sz="1600" spc="-35" dirty="0">
                <a:latin typeface="Calibri"/>
                <a:cs typeface="Calibri"/>
              </a:rPr>
              <a:t>n</a:t>
            </a:r>
            <a:r>
              <a:rPr sz="1600" spc="-40" dirty="0">
                <a:latin typeface="Calibri"/>
                <a:cs typeface="Calibri"/>
              </a:rPr>
              <a:t>c</a:t>
            </a:r>
            <a:r>
              <a:rPr sz="1600" spc="-15" dirty="0">
                <a:latin typeface="Calibri"/>
                <a:cs typeface="Calibri"/>
              </a:rPr>
              <a:t>h  </a:t>
            </a:r>
            <a:r>
              <a:rPr sz="1600" spc="-25" dirty="0">
                <a:latin typeface="Calibri"/>
                <a:cs typeface="Calibri"/>
              </a:rPr>
              <a:t>Server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511363" y="1579831"/>
            <a:ext cx="407670" cy="365760"/>
          </a:xfrm>
          <a:custGeom>
            <a:avLst/>
            <a:gdLst/>
            <a:ahLst/>
            <a:cxnLst/>
            <a:rect l="l" t="t" r="r" b="b"/>
            <a:pathLst>
              <a:path w="407669" h="365760">
                <a:moveTo>
                  <a:pt x="407251" y="365709"/>
                </a:moveTo>
                <a:lnTo>
                  <a:pt x="0" y="365709"/>
                </a:lnTo>
                <a:lnTo>
                  <a:pt x="60910" y="287960"/>
                </a:lnTo>
                <a:lnTo>
                  <a:pt x="346340" y="287960"/>
                </a:lnTo>
                <a:lnTo>
                  <a:pt x="407251" y="365709"/>
                </a:lnTo>
                <a:close/>
              </a:path>
              <a:path w="407669" h="365760">
                <a:moveTo>
                  <a:pt x="387420" y="246925"/>
                </a:moveTo>
                <a:lnTo>
                  <a:pt x="24080" y="246925"/>
                </a:lnTo>
                <a:lnTo>
                  <a:pt x="24080" y="0"/>
                </a:lnTo>
                <a:lnTo>
                  <a:pt x="387420" y="0"/>
                </a:lnTo>
                <a:lnTo>
                  <a:pt x="387420" y="246925"/>
                </a:lnTo>
                <a:close/>
              </a:path>
              <a:path w="407669" h="365760">
                <a:moveTo>
                  <a:pt x="235851" y="287960"/>
                </a:moveTo>
                <a:lnTo>
                  <a:pt x="172108" y="287960"/>
                </a:lnTo>
                <a:lnTo>
                  <a:pt x="172108" y="246925"/>
                </a:lnTo>
                <a:lnTo>
                  <a:pt x="235851" y="246925"/>
                </a:lnTo>
                <a:lnTo>
                  <a:pt x="235851" y="2879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5515" y="1580407"/>
            <a:ext cx="364490" cy="247015"/>
          </a:xfrm>
          <a:custGeom>
            <a:avLst/>
            <a:gdLst/>
            <a:ahLst/>
            <a:cxnLst/>
            <a:rect l="l" t="t" r="r" b="b"/>
            <a:pathLst>
              <a:path w="364489" h="247014">
                <a:moveTo>
                  <a:pt x="364047" y="0"/>
                </a:moveTo>
                <a:lnTo>
                  <a:pt x="0" y="0"/>
                </a:lnTo>
                <a:lnTo>
                  <a:pt x="0" y="246925"/>
                </a:lnTo>
                <a:lnTo>
                  <a:pt x="364047" y="246925"/>
                </a:lnTo>
                <a:lnTo>
                  <a:pt x="364047" y="0"/>
                </a:lnTo>
                <a:close/>
              </a:path>
            </a:pathLst>
          </a:custGeom>
          <a:ln w="7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11434" y="1867648"/>
            <a:ext cx="407670" cy="78105"/>
          </a:xfrm>
          <a:custGeom>
            <a:avLst/>
            <a:gdLst/>
            <a:ahLst/>
            <a:cxnLst/>
            <a:rect l="l" t="t" r="r" b="b"/>
            <a:pathLst>
              <a:path w="407669" h="78105">
                <a:moveTo>
                  <a:pt x="0" y="38874"/>
                </a:moveTo>
                <a:lnTo>
                  <a:pt x="407251" y="38874"/>
                </a:lnTo>
              </a:path>
            </a:pathLst>
          </a:custGeom>
          <a:ln w="777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683542" y="1827333"/>
            <a:ext cx="64135" cy="41275"/>
          </a:xfrm>
          <a:custGeom>
            <a:avLst/>
            <a:gdLst/>
            <a:ahLst/>
            <a:cxnLst/>
            <a:rect l="l" t="t" r="r" b="b"/>
            <a:pathLst>
              <a:path w="64135" h="41275">
                <a:moveTo>
                  <a:pt x="63743" y="0"/>
                </a:moveTo>
                <a:lnTo>
                  <a:pt x="0" y="0"/>
                </a:lnTo>
                <a:lnTo>
                  <a:pt x="0" y="41034"/>
                </a:lnTo>
                <a:lnTo>
                  <a:pt x="63743" y="41034"/>
                </a:lnTo>
                <a:lnTo>
                  <a:pt x="63743" y="0"/>
                </a:lnTo>
                <a:close/>
              </a:path>
            </a:pathLst>
          </a:custGeom>
          <a:ln w="71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58888" y="1604884"/>
            <a:ext cx="316865" cy="200660"/>
          </a:xfrm>
          <a:custGeom>
            <a:avLst/>
            <a:gdLst/>
            <a:ahLst/>
            <a:cxnLst/>
            <a:rect l="l" t="t" r="r" b="b"/>
            <a:pathLst>
              <a:path w="316864" h="200660">
                <a:moveTo>
                  <a:pt x="0" y="0"/>
                </a:moveTo>
                <a:lnTo>
                  <a:pt x="316593" y="0"/>
                </a:lnTo>
                <a:lnTo>
                  <a:pt x="316593" y="200132"/>
                </a:lnTo>
                <a:lnTo>
                  <a:pt x="0" y="2001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558888" y="1604884"/>
            <a:ext cx="317500" cy="200660"/>
          </a:xfrm>
          <a:custGeom>
            <a:avLst/>
            <a:gdLst/>
            <a:ahLst/>
            <a:cxnLst/>
            <a:rect l="l" t="t" r="r" b="b"/>
            <a:pathLst>
              <a:path w="317500" h="200660">
                <a:moveTo>
                  <a:pt x="317302" y="0"/>
                </a:moveTo>
                <a:lnTo>
                  <a:pt x="0" y="0"/>
                </a:lnTo>
                <a:lnTo>
                  <a:pt x="0" y="200132"/>
                </a:lnTo>
                <a:lnTo>
                  <a:pt x="317302" y="200132"/>
                </a:lnTo>
                <a:lnTo>
                  <a:pt x="317302" y="0"/>
                </a:lnTo>
                <a:close/>
              </a:path>
            </a:pathLst>
          </a:custGeom>
          <a:ln w="7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66466" y="1878950"/>
            <a:ext cx="290830" cy="50800"/>
          </a:xfrm>
          <a:custGeom>
            <a:avLst/>
            <a:gdLst/>
            <a:ahLst/>
            <a:cxnLst/>
            <a:rect l="l" t="t" r="r" b="b"/>
            <a:pathLst>
              <a:path w="290830" h="50800">
                <a:moveTo>
                  <a:pt x="216728" y="50393"/>
                </a:moveTo>
                <a:lnTo>
                  <a:pt x="80033" y="50393"/>
                </a:lnTo>
                <a:lnTo>
                  <a:pt x="82866" y="39594"/>
                </a:lnTo>
                <a:lnTo>
                  <a:pt x="210354" y="39594"/>
                </a:lnTo>
                <a:lnTo>
                  <a:pt x="216728" y="50393"/>
                </a:lnTo>
                <a:close/>
              </a:path>
              <a:path w="290830" h="50800">
                <a:moveTo>
                  <a:pt x="260641" y="31675"/>
                </a:moveTo>
                <a:lnTo>
                  <a:pt x="240809" y="31675"/>
                </a:lnTo>
                <a:lnTo>
                  <a:pt x="232310" y="20877"/>
                </a:lnTo>
                <a:lnTo>
                  <a:pt x="250725" y="20877"/>
                </a:lnTo>
                <a:lnTo>
                  <a:pt x="260641" y="31675"/>
                </a:lnTo>
                <a:close/>
              </a:path>
              <a:path w="290830" h="50800">
                <a:moveTo>
                  <a:pt x="290388" y="31675"/>
                </a:moveTo>
                <a:lnTo>
                  <a:pt x="270556" y="31675"/>
                </a:lnTo>
                <a:lnTo>
                  <a:pt x="260641" y="20877"/>
                </a:lnTo>
                <a:lnTo>
                  <a:pt x="279055" y="20877"/>
                </a:lnTo>
                <a:lnTo>
                  <a:pt x="290388" y="31675"/>
                </a:lnTo>
                <a:close/>
              </a:path>
              <a:path w="290830" h="50800">
                <a:moveTo>
                  <a:pt x="230185" y="31675"/>
                </a:moveTo>
                <a:lnTo>
                  <a:pt x="210354" y="31675"/>
                </a:lnTo>
                <a:lnTo>
                  <a:pt x="204688" y="20877"/>
                </a:lnTo>
                <a:lnTo>
                  <a:pt x="223103" y="20877"/>
                </a:lnTo>
                <a:lnTo>
                  <a:pt x="230185" y="31675"/>
                </a:lnTo>
                <a:close/>
              </a:path>
              <a:path w="290830" h="50800">
                <a:moveTo>
                  <a:pt x="199730" y="31675"/>
                </a:moveTo>
                <a:lnTo>
                  <a:pt x="180607" y="31675"/>
                </a:lnTo>
                <a:lnTo>
                  <a:pt x="177065" y="20877"/>
                </a:lnTo>
                <a:lnTo>
                  <a:pt x="195480" y="20877"/>
                </a:lnTo>
                <a:lnTo>
                  <a:pt x="199730" y="31675"/>
                </a:lnTo>
                <a:close/>
              </a:path>
              <a:path w="290830" h="50800">
                <a:moveTo>
                  <a:pt x="169983" y="31675"/>
                </a:moveTo>
                <a:lnTo>
                  <a:pt x="150860" y="31675"/>
                </a:lnTo>
                <a:lnTo>
                  <a:pt x="148735" y="20877"/>
                </a:lnTo>
                <a:lnTo>
                  <a:pt x="167150" y="20877"/>
                </a:lnTo>
                <a:lnTo>
                  <a:pt x="169983" y="31675"/>
                </a:lnTo>
                <a:close/>
              </a:path>
              <a:path w="290830" h="50800">
                <a:moveTo>
                  <a:pt x="140236" y="31675"/>
                </a:moveTo>
                <a:lnTo>
                  <a:pt x="121113" y="31675"/>
                </a:lnTo>
                <a:lnTo>
                  <a:pt x="121113" y="20877"/>
                </a:lnTo>
                <a:lnTo>
                  <a:pt x="139527" y="20877"/>
                </a:lnTo>
                <a:lnTo>
                  <a:pt x="140236" y="31675"/>
                </a:lnTo>
                <a:close/>
              </a:path>
              <a:path w="290830" h="50800">
                <a:moveTo>
                  <a:pt x="109780" y="31675"/>
                </a:moveTo>
                <a:lnTo>
                  <a:pt x="90657" y="31675"/>
                </a:lnTo>
                <a:lnTo>
                  <a:pt x="93490" y="20877"/>
                </a:lnTo>
                <a:lnTo>
                  <a:pt x="111905" y="20877"/>
                </a:lnTo>
                <a:lnTo>
                  <a:pt x="109780" y="31675"/>
                </a:lnTo>
                <a:close/>
              </a:path>
              <a:path w="290830" h="50800">
                <a:moveTo>
                  <a:pt x="80033" y="31675"/>
                </a:moveTo>
                <a:lnTo>
                  <a:pt x="60202" y="31675"/>
                </a:lnTo>
                <a:lnTo>
                  <a:pt x="65160" y="20877"/>
                </a:lnTo>
                <a:lnTo>
                  <a:pt x="83575" y="20877"/>
                </a:lnTo>
                <a:lnTo>
                  <a:pt x="80033" y="31675"/>
                </a:lnTo>
                <a:close/>
              </a:path>
              <a:path w="290830" h="50800">
                <a:moveTo>
                  <a:pt x="50286" y="31675"/>
                </a:moveTo>
                <a:lnTo>
                  <a:pt x="30455" y="31675"/>
                </a:lnTo>
                <a:lnTo>
                  <a:pt x="38246" y="20877"/>
                </a:lnTo>
                <a:lnTo>
                  <a:pt x="55952" y="20877"/>
                </a:lnTo>
                <a:lnTo>
                  <a:pt x="50286" y="31675"/>
                </a:lnTo>
                <a:close/>
              </a:path>
              <a:path w="290830" h="50800">
                <a:moveTo>
                  <a:pt x="19831" y="31675"/>
                </a:moveTo>
                <a:lnTo>
                  <a:pt x="0" y="31675"/>
                </a:lnTo>
                <a:lnTo>
                  <a:pt x="9915" y="20877"/>
                </a:lnTo>
                <a:lnTo>
                  <a:pt x="28330" y="20877"/>
                </a:lnTo>
                <a:lnTo>
                  <a:pt x="19831" y="31675"/>
                </a:lnTo>
                <a:close/>
              </a:path>
              <a:path w="290830" h="50800">
                <a:moveTo>
                  <a:pt x="165733" y="13678"/>
                </a:moveTo>
                <a:lnTo>
                  <a:pt x="148027" y="13678"/>
                </a:lnTo>
                <a:lnTo>
                  <a:pt x="146610" y="1439"/>
                </a:lnTo>
                <a:lnTo>
                  <a:pt x="162900" y="1439"/>
                </a:lnTo>
                <a:lnTo>
                  <a:pt x="165733" y="13678"/>
                </a:lnTo>
                <a:close/>
              </a:path>
              <a:path w="290830" h="50800">
                <a:moveTo>
                  <a:pt x="139527" y="13678"/>
                </a:moveTo>
                <a:lnTo>
                  <a:pt x="121821" y="13678"/>
                </a:lnTo>
                <a:lnTo>
                  <a:pt x="122529" y="1439"/>
                </a:lnTo>
                <a:lnTo>
                  <a:pt x="138819" y="1439"/>
                </a:lnTo>
                <a:lnTo>
                  <a:pt x="139527" y="13678"/>
                </a:lnTo>
                <a:close/>
              </a:path>
              <a:path w="290830" h="50800">
                <a:moveTo>
                  <a:pt x="112613" y="13678"/>
                </a:moveTo>
                <a:lnTo>
                  <a:pt x="95615" y="13678"/>
                </a:lnTo>
                <a:lnTo>
                  <a:pt x="98448" y="1439"/>
                </a:lnTo>
                <a:lnTo>
                  <a:pt x="114030" y="1439"/>
                </a:lnTo>
                <a:lnTo>
                  <a:pt x="112613" y="13678"/>
                </a:lnTo>
                <a:close/>
              </a:path>
              <a:path w="290830" h="50800">
                <a:moveTo>
                  <a:pt x="85699" y="13678"/>
                </a:moveTo>
                <a:lnTo>
                  <a:pt x="68701" y="13678"/>
                </a:lnTo>
                <a:lnTo>
                  <a:pt x="73659" y="1439"/>
                </a:lnTo>
                <a:lnTo>
                  <a:pt x="89241" y="1439"/>
                </a:lnTo>
                <a:lnTo>
                  <a:pt x="85699" y="13678"/>
                </a:lnTo>
                <a:close/>
              </a:path>
              <a:path w="290830" h="50800">
                <a:moveTo>
                  <a:pt x="59494" y="13678"/>
                </a:moveTo>
                <a:lnTo>
                  <a:pt x="42495" y="13678"/>
                </a:lnTo>
                <a:lnTo>
                  <a:pt x="49578" y="1439"/>
                </a:lnTo>
                <a:lnTo>
                  <a:pt x="65160" y="1439"/>
                </a:lnTo>
                <a:lnTo>
                  <a:pt x="59494" y="13678"/>
                </a:lnTo>
                <a:close/>
              </a:path>
              <a:path w="290830" h="50800">
                <a:moveTo>
                  <a:pt x="32580" y="13678"/>
                </a:moveTo>
                <a:lnTo>
                  <a:pt x="15581" y="13678"/>
                </a:lnTo>
                <a:lnTo>
                  <a:pt x="25497" y="1439"/>
                </a:lnTo>
                <a:lnTo>
                  <a:pt x="41079" y="1439"/>
                </a:lnTo>
                <a:lnTo>
                  <a:pt x="32580" y="13678"/>
                </a:lnTo>
                <a:close/>
              </a:path>
              <a:path w="290830" h="50800">
                <a:moveTo>
                  <a:pt x="218145" y="12958"/>
                </a:moveTo>
                <a:lnTo>
                  <a:pt x="201146" y="12958"/>
                </a:lnTo>
                <a:lnTo>
                  <a:pt x="194772" y="0"/>
                </a:lnTo>
                <a:lnTo>
                  <a:pt x="210354" y="0"/>
                </a:lnTo>
                <a:lnTo>
                  <a:pt x="218145" y="12958"/>
                </a:lnTo>
                <a:close/>
              </a:path>
              <a:path w="290830" h="50800">
                <a:moveTo>
                  <a:pt x="244350" y="12238"/>
                </a:moveTo>
                <a:lnTo>
                  <a:pt x="227352" y="12238"/>
                </a:lnTo>
                <a:lnTo>
                  <a:pt x="218145" y="0"/>
                </a:lnTo>
                <a:lnTo>
                  <a:pt x="234435" y="0"/>
                </a:lnTo>
                <a:lnTo>
                  <a:pt x="244350" y="12238"/>
                </a:lnTo>
                <a:close/>
              </a:path>
              <a:path w="290830" h="50800">
                <a:moveTo>
                  <a:pt x="270556" y="12238"/>
                </a:moveTo>
                <a:lnTo>
                  <a:pt x="253558" y="12238"/>
                </a:lnTo>
                <a:lnTo>
                  <a:pt x="242226" y="0"/>
                </a:lnTo>
                <a:lnTo>
                  <a:pt x="257808" y="0"/>
                </a:lnTo>
                <a:lnTo>
                  <a:pt x="270556" y="12238"/>
                </a:lnTo>
                <a:close/>
              </a:path>
              <a:path w="290830" h="50800">
                <a:moveTo>
                  <a:pt x="191231" y="12958"/>
                </a:moveTo>
                <a:lnTo>
                  <a:pt x="174232" y="12958"/>
                </a:lnTo>
                <a:lnTo>
                  <a:pt x="171399" y="1439"/>
                </a:lnTo>
                <a:lnTo>
                  <a:pt x="186273" y="1439"/>
                </a:lnTo>
                <a:lnTo>
                  <a:pt x="191231" y="12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370799" y="1986660"/>
            <a:ext cx="69278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4D1E1A"/>
                </a:solidFill>
                <a:latin typeface="Calibri"/>
                <a:cs typeface="Calibri"/>
              </a:rPr>
              <a:t>B</a:t>
            </a:r>
            <a:r>
              <a:rPr sz="1600" spc="-40" dirty="0">
                <a:solidFill>
                  <a:srgbClr val="4D1E1A"/>
                </a:solidFill>
                <a:latin typeface="Calibri"/>
                <a:cs typeface="Calibri"/>
              </a:rPr>
              <a:t>r</a:t>
            </a:r>
            <a:r>
              <a:rPr sz="1600" spc="-35" dirty="0">
                <a:solidFill>
                  <a:srgbClr val="4D1E1A"/>
                </a:solidFill>
                <a:latin typeface="Calibri"/>
                <a:cs typeface="Calibri"/>
              </a:rPr>
              <a:t>o</a:t>
            </a:r>
            <a:r>
              <a:rPr sz="1600" spc="-45" dirty="0">
                <a:solidFill>
                  <a:srgbClr val="4D1E1A"/>
                </a:solidFill>
                <a:latin typeface="Calibri"/>
                <a:cs typeface="Calibri"/>
              </a:rPr>
              <a:t>w</a:t>
            </a:r>
            <a:r>
              <a:rPr sz="1600" spc="-50" dirty="0">
                <a:solidFill>
                  <a:srgbClr val="4D1E1A"/>
                </a:solidFill>
                <a:latin typeface="Calibri"/>
                <a:cs typeface="Calibri"/>
              </a:rPr>
              <a:t>s</a:t>
            </a:r>
            <a:r>
              <a:rPr sz="1600" spc="10" dirty="0">
                <a:solidFill>
                  <a:srgbClr val="4D1E1A"/>
                </a:solidFill>
                <a:latin typeface="Calibri"/>
                <a:cs typeface="Calibri"/>
              </a:rPr>
              <a:t>e</a:t>
            </a:r>
            <a:r>
              <a:rPr sz="1600" spc="-15" dirty="0">
                <a:solidFill>
                  <a:srgbClr val="4D1E1A"/>
                </a:solidFill>
                <a:latin typeface="Calibri"/>
                <a:cs typeface="Calibri"/>
              </a:rPr>
              <a:t>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627323" y="5079053"/>
            <a:ext cx="145415" cy="0"/>
          </a:xfrm>
          <a:custGeom>
            <a:avLst/>
            <a:gdLst/>
            <a:ahLst/>
            <a:cxnLst/>
            <a:rect l="l" t="t" r="r" b="b"/>
            <a:pathLst>
              <a:path w="145414">
                <a:moveTo>
                  <a:pt x="0" y="0"/>
                </a:moveTo>
                <a:lnTo>
                  <a:pt x="145243" y="0"/>
                </a:lnTo>
              </a:path>
            </a:pathLst>
          </a:custGeom>
          <a:ln w="1029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73549" y="5123327"/>
            <a:ext cx="407670" cy="123825"/>
          </a:xfrm>
          <a:custGeom>
            <a:avLst/>
            <a:gdLst/>
            <a:ahLst/>
            <a:cxnLst/>
            <a:rect l="l" t="t" r="r" b="b"/>
            <a:pathLst>
              <a:path w="407669" h="123825">
                <a:moveTo>
                  <a:pt x="0" y="61911"/>
                </a:moveTo>
                <a:lnTo>
                  <a:pt x="407251" y="61911"/>
                </a:lnTo>
              </a:path>
            </a:pathLst>
          </a:custGeom>
          <a:ln w="123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617036" y="5161554"/>
            <a:ext cx="22225" cy="21590"/>
          </a:xfrm>
          <a:custGeom>
            <a:avLst/>
            <a:gdLst/>
            <a:ahLst/>
            <a:cxnLst/>
            <a:rect l="l" t="t" r="r" b="b"/>
            <a:pathLst>
              <a:path w="22225" h="21589">
                <a:moveTo>
                  <a:pt x="0" y="10798"/>
                </a:moveTo>
                <a:lnTo>
                  <a:pt x="21956" y="10798"/>
                </a:lnTo>
              </a:path>
            </a:pathLst>
          </a:custGeom>
          <a:ln w="21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651033" y="5161554"/>
            <a:ext cx="22225" cy="21590"/>
          </a:xfrm>
          <a:custGeom>
            <a:avLst/>
            <a:gdLst/>
            <a:ahLst/>
            <a:cxnLst/>
            <a:rect l="l" t="t" r="r" b="b"/>
            <a:pathLst>
              <a:path w="22225" h="21589">
                <a:moveTo>
                  <a:pt x="0" y="10798"/>
                </a:moveTo>
                <a:lnTo>
                  <a:pt x="21956" y="10798"/>
                </a:lnTo>
              </a:path>
            </a:pathLst>
          </a:custGeom>
          <a:ln w="21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685030" y="5161554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0" y="10798"/>
                </a:moveTo>
                <a:lnTo>
                  <a:pt x="21247" y="10798"/>
                </a:lnTo>
              </a:path>
            </a:pathLst>
          </a:custGeom>
          <a:ln w="21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443964" y="5361203"/>
            <a:ext cx="67056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25" dirty="0">
                <a:latin typeface="Calibri"/>
                <a:cs typeface="Calibri"/>
              </a:rPr>
              <a:t>Scanner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721476" y="4164738"/>
            <a:ext cx="934085" cy="673735"/>
          </a:xfrm>
          <a:custGeom>
            <a:avLst/>
            <a:gdLst/>
            <a:ahLst/>
            <a:cxnLst/>
            <a:rect l="l" t="t" r="r" b="b"/>
            <a:pathLst>
              <a:path w="934085" h="673735">
                <a:moveTo>
                  <a:pt x="0" y="336670"/>
                </a:moveTo>
                <a:lnTo>
                  <a:pt x="933490" y="336670"/>
                </a:lnTo>
              </a:path>
            </a:pathLst>
          </a:custGeom>
          <a:ln w="6733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472901" y="4203542"/>
            <a:ext cx="343535" cy="167005"/>
          </a:xfrm>
          <a:custGeom>
            <a:avLst/>
            <a:gdLst/>
            <a:ahLst/>
            <a:cxnLst/>
            <a:rect l="l" t="t" r="r" b="b"/>
            <a:pathLst>
              <a:path w="343535" h="167004">
                <a:moveTo>
                  <a:pt x="0" y="160006"/>
                </a:moveTo>
                <a:lnTo>
                  <a:pt x="339997" y="0"/>
                </a:lnTo>
                <a:lnTo>
                  <a:pt x="342972" y="6532"/>
                </a:lnTo>
                <a:lnTo>
                  <a:pt x="2975" y="166539"/>
                </a:lnTo>
                <a:lnTo>
                  <a:pt x="0" y="160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573098" y="4633956"/>
            <a:ext cx="328295" cy="160020"/>
          </a:xfrm>
          <a:custGeom>
            <a:avLst/>
            <a:gdLst/>
            <a:ahLst/>
            <a:cxnLst/>
            <a:rect l="l" t="t" r="r" b="b"/>
            <a:pathLst>
              <a:path w="328295" h="160020">
                <a:moveTo>
                  <a:pt x="0" y="153049"/>
                </a:moveTo>
                <a:lnTo>
                  <a:pt x="325214" y="0"/>
                </a:lnTo>
                <a:lnTo>
                  <a:pt x="328190" y="6532"/>
                </a:lnTo>
                <a:lnTo>
                  <a:pt x="2975" y="159582"/>
                </a:lnTo>
                <a:lnTo>
                  <a:pt x="0" y="153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899209" y="1762902"/>
            <a:ext cx="591820" cy="569595"/>
          </a:xfrm>
          <a:custGeom>
            <a:avLst/>
            <a:gdLst/>
            <a:ahLst/>
            <a:cxnLst/>
            <a:rect l="l" t="t" r="r" b="b"/>
            <a:pathLst>
              <a:path w="591819" h="569594">
                <a:moveTo>
                  <a:pt x="0" y="0"/>
                </a:moveTo>
                <a:lnTo>
                  <a:pt x="591400" y="0"/>
                </a:lnTo>
                <a:lnTo>
                  <a:pt x="591400" y="569441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246399" y="3739822"/>
            <a:ext cx="1266825" cy="1050925"/>
          </a:xfrm>
          <a:custGeom>
            <a:avLst/>
            <a:gdLst/>
            <a:ahLst/>
            <a:cxnLst/>
            <a:rect l="l" t="t" r="r" b="b"/>
            <a:pathLst>
              <a:path w="1266825" h="1050925">
                <a:moveTo>
                  <a:pt x="0" y="0"/>
                </a:moveTo>
                <a:lnTo>
                  <a:pt x="0" y="326834"/>
                </a:lnTo>
                <a:lnTo>
                  <a:pt x="949781" y="326834"/>
                </a:lnTo>
                <a:lnTo>
                  <a:pt x="949781" y="1050335"/>
                </a:lnTo>
                <a:lnTo>
                  <a:pt x="1266375" y="1050335"/>
                </a:lnTo>
              </a:path>
            </a:pathLst>
          </a:custGeom>
          <a:ln w="100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777529" y="3922605"/>
            <a:ext cx="289560" cy="1214755"/>
          </a:xfrm>
          <a:custGeom>
            <a:avLst/>
            <a:gdLst/>
            <a:ahLst/>
            <a:cxnLst/>
            <a:rect l="l" t="t" r="r" b="b"/>
            <a:pathLst>
              <a:path w="289560" h="1214754">
                <a:moveTo>
                  <a:pt x="0" y="607236"/>
                </a:moveTo>
                <a:lnTo>
                  <a:pt x="288971" y="607236"/>
                </a:lnTo>
              </a:path>
            </a:pathLst>
          </a:custGeom>
          <a:ln w="12144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034343" y="2970320"/>
            <a:ext cx="1133475" cy="373380"/>
          </a:xfrm>
          <a:custGeom>
            <a:avLst/>
            <a:gdLst/>
            <a:ahLst/>
            <a:cxnLst/>
            <a:rect l="l" t="t" r="r" b="b"/>
            <a:pathLst>
              <a:path w="1133475" h="373379">
                <a:moveTo>
                  <a:pt x="0" y="186454"/>
                </a:moveTo>
                <a:lnTo>
                  <a:pt x="1133221" y="186454"/>
                </a:lnTo>
              </a:path>
            </a:pathLst>
          </a:custGeom>
          <a:ln w="372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229961" y="3343013"/>
            <a:ext cx="1115695" cy="579755"/>
          </a:xfrm>
          <a:custGeom>
            <a:avLst/>
            <a:gdLst/>
            <a:ahLst/>
            <a:cxnLst/>
            <a:rect l="l" t="t" r="r" b="b"/>
            <a:pathLst>
              <a:path w="1115695" h="579754">
                <a:moveTo>
                  <a:pt x="0" y="289760"/>
                </a:moveTo>
                <a:lnTo>
                  <a:pt x="1115515" y="289760"/>
                </a:lnTo>
              </a:path>
            </a:pathLst>
          </a:custGeom>
          <a:ln w="5795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876674" y="3195433"/>
            <a:ext cx="318770" cy="1011555"/>
          </a:xfrm>
          <a:custGeom>
            <a:avLst/>
            <a:gdLst/>
            <a:ahLst/>
            <a:cxnLst/>
            <a:rect l="l" t="t" r="r" b="b"/>
            <a:pathLst>
              <a:path w="318770" h="1011554">
                <a:moveTo>
                  <a:pt x="0" y="505730"/>
                </a:moveTo>
                <a:lnTo>
                  <a:pt x="318718" y="505730"/>
                </a:lnTo>
              </a:path>
            </a:pathLst>
          </a:custGeom>
          <a:ln w="10114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10050" y="1286255"/>
            <a:ext cx="1022596" cy="1164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258061" y="1334261"/>
            <a:ext cx="866140" cy="1007744"/>
          </a:xfrm>
          <a:custGeom>
            <a:avLst/>
            <a:gdLst/>
            <a:ahLst/>
            <a:cxnLst/>
            <a:rect l="l" t="t" r="r" b="b"/>
            <a:pathLst>
              <a:path w="866139" h="1007744">
                <a:moveTo>
                  <a:pt x="0" y="0"/>
                </a:moveTo>
                <a:lnTo>
                  <a:pt x="865632" y="0"/>
                </a:lnTo>
                <a:lnTo>
                  <a:pt x="865632" y="1007363"/>
                </a:lnTo>
                <a:lnTo>
                  <a:pt x="0" y="1007363"/>
                </a:lnTo>
                <a:lnTo>
                  <a:pt x="0" y="0"/>
                </a:lnTo>
                <a:close/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82723" y="2107679"/>
            <a:ext cx="2093963" cy="1117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030729" y="2155698"/>
            <a:ext cx="1937385" cy="960119"/>
          </a:xfrm>
          <a:custGeom>
            <a:avLst/>
            <a:gdLst/>
            <a:ahLst/>
            <a:cxnLst/>
            <a:rect l="l" t="t" r="r" b="b"/>
            <a:pathLst>
              <a:path w="1937385" h="960119">
                <a:moveTo>
                  <a:pt x="0" y="0"/>
                </a:moveTo>
                <a:lnTo>
                  <a:pt x="1937004" y="0"/>
                </a:lnTo>
                <a:lnTo>
                  <a:pt x="1937004" y="960120"/>
                </a:lnTo>
                <a:lnTo>
                  <a:pt x="0" y="960120"/>
                </a:lnTo>
                <a:lnTo>
                  <a:pt x="0" y="0"/>
                </a:lnTo>
                <a:close/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642872" y="3579863"/>
            <a:ext cx="1225296" cy="12100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90877" y="3627882"/>
            <a:ext cx="1068705" cy="1053465"/>
          </a:xfrm>
          <a:custGeom>
            <a:avLst/>
            <a:gdLst/>
            <a:ahLst/>
            <a:cxnLst/>
            <a:rect l="l" t="t" r="r" b="b"/>
            <a:pathLst>
              <a:path w="1068705" h="1053464">
                <a:moveTo>
                  <a:pt x="0" y="0"/>
                </a:moveTo>
                <a:lnTo>
                  <a:pt x="1068324" y="0"/>
                </a:lnTo>
                <a:lnTo>
                  <a:pt x="1068324" y="1053084"/>
                </a:lnTo>
                <a:lnTo>
                  <a:pt x="0" y="1053084"/>
                </a:lnTo>
                <a:lnTo>
                  <a:pt x="0" y="0"/>
                </a:lnTo>
                <a:close/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226811" y="3579869"/>
            <a:ext cx="1641348" cy="22570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274825" y="3627882"/>
            <a:ext cx="1484630" cy="2100580"/>
          </a:xfrm>
          <a:custGeom>
            <a:avLst/>
            <a:gdLst/>
            <a:ahLst/>
            <a:cxnLst/>
            <a:rect l="l" t="t" r="r" b="b"/>
            <a:pathLst>
              <a:path w="1484630" h="2100579">
                <a:moveTo>
                  <a:pt x="0" y="0"/>
                </a:moveTo>
                <a:lnTo>
                  <a:pt x="1484376" y="0"/>
                </a:lnTo>
                <a:lnTo>
                  <a:pt x="1484376" y="2100072"/>
                </a:lnTo>
                <a:lnTo>
                  <a:pt x="0" y="2100072"/>
                </a:lnTo>
                <a:lnTo>
                  <a:pt x="0" y="0"/>
                </a:lnTo>
                <a:close/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74520">
              <a:lnSpc>
                <a:spcPct val="100000"/>
              </a:lnSpc>
            </a:pPr>
            <a:r>
              <a:rPr spc="80" dirty="0"/>
              <a:t>Business?</a:t>
            </a:r>
          </a:p>
        </p:txBody>
      </p:sp>
      <p:sp>
        <p:nvSpPr>
          <p:cNvPr id="3" name="object 3"/>
          <p:cNvSpPr/>
          <p:nvPr/>
        </p:nvSpPr>
        <p:spPr>
          <a:xfrm>
            <a:off x="2656767" y="1356923"/>
            <a:ext cx="3888223" cy="41736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3230">
              <a:lnSpc>
                <a:spcPct val="100000"/>
              </a:lnSpc>
            </a:pPr>
            <a:r>
              <a:rPr spc="145" dirty="0"/>
              <a:t>T</a:t>
            </a:r>
            <a:r>
              <a:rPr spc="90" dirty="0"/>
              <a:t>ec</a:t>
            </a:r>
            <a:r>
              <a:rPr spc="110" dirty="0"/>
              <a:t>h</a:t>
            </a:r>
            <a:r>
              <a:rPr spc="140" dirty="0"/>
              <a:t>n</a:t>
            </a:r>
            <a:r>
              <a:rPr spc="95" dirty="0"/>
              <a:t>o</a:t>
            </a:r>
            <a:r>
              <a:rPr spc="55" dirty="0"/>
              <a:t>l</a:t>
            </a:r>
            <a:r>
              <a:rPr spc="114" dirty="0"/>
              <a:t>o</a:t>
            </a:r>
            <a:r>
              <a:rPr spc="300" dirty="0"/>
              <a:t>g</a:t>
            </a:r>
            <a:r>
              <a:rPr spc="135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66844" y="3230168"/>
            <a:ext cx="36639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00" dirty="0">
                <a:latin typeface="Calibri"/>
                <a:cs typeface="Calibri"/>
              </a:rPr>
              <a:t>C#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70013" y="1886915"/>
            <a:ext cx="85026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45" dirty="0">
                <a:latin typeface="Calibri"/>
                <a:cs typeface="Calibri"/>
              </a:rPr>
              <a:t>C/</a:t>
            </a:r>
            <a:r>
              <a:rPr sz="2400" b="1" spc="190" dirty="0">
                <a:latin typeface="Calibri"/>
                <a:cs typeface="Calibri"/>
              </a:rPr>
              <a:t>C</a:t>
            </a:r>
            <a:r>
              <a:rPr sz="2400" b="1" spc="175" dirty="0">
                <a:latin typeface="Calibri"/>
                <a:cs typeface="Calibri"/>
              </a:rPr>
              <a:t>+</a:t>
            </a:r>
            <a:r>
              <a:rPr sz="2400" b="1" spc="235" dirty="0">
                <a:latin typeface="Calibri"/>
                <a:cs typeface="Calibri"/>
              </a:rPr>
              <a:t>+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24293" y="4133900"/>
            <a:ext cx="604520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25" dirty="0">
                <a:latin typeface="Calibri"/>
                <a:cs typeface="Calibri"/>
              </a:rPr>
              <a:t>J</a:t>
            </a:r>
            <a:r>
              <a:rPr sz="2400" b="1" spc="40" dirty="0">
                <a:latin typeface="Calibri"/>
                <a:cs typeface="Calibri"/>
              </a:rPr>
              <a:t>a</a:t>
            </a:r>
            <a:r>
              <a:rPr sz="2400" b="1" spc="45" dirty="0">
                <a:latin typeface="Calibri"/>
                <a:cs typeface="Calibri"/>
              </a:rPr>
              <a:t>v</a:t>
            </a:r>
            <a:r>
              <a:rPr sz="2400" b="1" spc="30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8325" y="3080207"/>
            <a:ext cx="341630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20" dirty="0">
                <a:latin typeface="Calibri"/>
                <a:cs typeface="Calibri"/>
              </a:rPr>
              <a:t>F</a:t>
            </a:r>
            <a:r>
              <a:rPr sz="2400" b="1" spc="65" dirty="0">
                <a:latin typeface="Calibri"/>
                <a:cs typeface="Calibri"/>
              </a:rPr>
              <a:t>#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33846" y="2318207"/>
            <a:ext cx="647700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05" dirty="0">
                <a:latin typeface="Calibri"/>
                <a:cs typeface="Calibri"/>
              </a:rPr>
              <a:t>XS</a:t>
            </a:r>
            <a:r>
              <a:rPr sz="2400" b="1" spc="-60" dirty="0">
                <a:latin typeface="Calibri"/>
                <a:cs typeface="Calibri"/>
              </a:rPr>
              <a:t>L</a:t>
            </a:r>
            <a:r>
              <a:rPr sz="2400" b="1" spc="70" dirty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58765" y="4286300"/>
            <a:ext cx="549910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05" dirty="0">
                <a:latin typeface="Calibri"/>
                <a:cs typeface="Calibri"/>
              </a:rPr>
              <a:t>SQL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39414" y="5403395"/>
            <a:ext cx="976630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5" dirty="0">
                <a:latin typeface="Calibri"/>
                <a:cs typeface="Calibri"/>
              </a:rPr>
              <a:t>V</a:t>
            </a:r>
            <a:r>
              <a:rPr sz="2400" b="1" spc="-15" dirty="0">
                <a:latin typeface="Calibri"/>
                <a:cs typeface="Calibri"/>
              </a:rPr>
              <a:t>B</a:t>
            </a:r>
            <a:r>
              <a:rPr sz="2400" b="1" spc="5" dirty="0">
                <a:latin typeface="Calibri"/>
                <a:cs typeface="Calibri"/>
              </a:rPr>
              <a:t>.N</a:t>
            </a:r>
            <a:r>
              <a:rPr sz="2400" b="1" spc="25" dirty="0">
                <a:latin typeface="Calibri"/>
                <a:cs typeface="Calibri"/>
              </a:rPr>
              <a:t>E</a:t>
            </a:r>
            <a:r>
              <a:rPr sz="2400" b="1" spc="70" dirty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49908" y="4149140"/>
            <a:ext cx="71056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20" dirty="0">
                <a:latin typeface="Calibri"/>
                <a:cs typeface="Calibri"/>
              </a:rPr>
              <a:t>S</a:t>
            </a:r>
            <a:r>
              <a:rPr sz="2400" b="1" spc="70" dirty="0">
                <a:latin typeface="Calibri"/>
                <a:cs typeface="Calibri"/>
              </a:rPr>
              <a:t>c</a:t>
            </a:r>
            <a:r>
              <a:rPr sz="2400" b="1" spc="30" dirty="0">
                <a:latin typeface="Calibri"/>
                <a:cs typeface="Calibri"/>
              </a:rPr>
              <a:t>a</a:t>
            </a:r>
            <a:r>
              <a:rPr sz="2400" b="1" spc="25" dirty="0">
                <a:latin typeface="Calibri"/>
                <a:cs typeface="Calibri"/>
              </a:rPr>
              <a:t>la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01258" y="3461207"/>
            <a:ext cx="594360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40" dirty="0">
                <a:latin typeface="Calibri"/>
                <a:cs typeface="Calibri"/>
              </a:rPr>
              <a:t>DDL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84448" y="4071416"/>
            <a:ext cx="584200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10" dirty="0">
                <a:latin typeface="Calibri"/>
                <a:cs typeface="Calibri"/>
              </a:rPr>
              <a:t>S</a:t>
            </a:r>
            <a:r>
              <a:rPr sz="2400" b="1" spc="30" dirty="0">
                <a:latin typeface="Calibri"/>
                <a:cs typeface="Calibri"/>
              </a:rPr>
              <a:t>OA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63770" y="2538882"/>
            <a:ext cx="63563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25" dirty="0">
                <a:latin typeface="Calibri"/>
                <a:cs typeface="Calibri"/>
              </a:rPr>
              <a:t>D</a:t>
            </a:r>
            <a:r>
              <a:rPr sz="2400" b="1" spc="20" dirty="0">
                <a:latin typeface="Calibri"/>
                <a:cs typeface="Calibri"/>
              </a:rPr>
              <a:t>ML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72737" y="1556207"/>
            <a:ext cx="558800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65" dirty="0">
                <a:latin typeface="Calibri"/>
                <a:cs typeface="Calibri"/>
              </a:rPr>
              <a:t>L</a:t>
            </a:r>
            <a:r>
              <a:rPr sz="2400" b="1" spc="20" dirty="0">
                <a:latin typeface="Calibri"/>
                <a:cs typeface="Calibri"/>
              </a:rPr>
              <a:t>i</a:t>
            </a:r>
            <a:r>
              <a:rPr sz="2400" b="1" spc="70" dirty="0">
                <a:latin typeface="Calibri"/>
                <a:cs typeface="Calibri"/>
              </a:rPr>
              <a:t>sp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55064" y="3310940"/>
            <a:ext cx="137350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55" dirty="0">
                <a:latin typeface="Calibri"/>
                <a:cs typeface="Calibri"/>
              </a:rPr>
              <a:t>JavaScript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04409" y="4943449"/>
            <a:ext cx="142811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40" dirty="0">
                <a:latin typeface="Calibri"/>
                <a:cs typeface="Calibri"/>
              </a:rPr>
              <a:t>T</a:t>
            </a:r>
            <a:r>
              <a:rPr sz="2400" b="1" spc="60" dirty="0">
                <a:latin typeface="Calibri"/>
                <a:cs typeface="Calibri"/>
              </a:rPr>
              <a:t>y</a:t>
            </a:r>
            <a:r>
              <a:rPr sz="2400" b="1" spc="114" dirty="0">
                <a:latin typeface="Calibri"/>
                <a:cs typeface="Calibri"/>
              </a:rPr>
              <a:t>p</a:t>
            </a:r>
            <a:r>
              <a:rPr sz="2400" b="1" spc="65" dirty="0">
                <a:latin typeface="Calibri"/>
                <a:cs typeface="Calibri"/>
              </a:rPr>
              <a:t>e</a:t>
            </a:r>
            <a:r>
              <a:rPr sz="2400" b="1" spc="75" dirty="0">
                <a:latin typeface="Calibri"/>
                <a:cs typeface="Calibri"/>
              </a:rPr>
              <a:t>S</a:t>
            </a:r>
            <a:r>
              <a:rPr sz="2400" b="1" spc="70" dirty="0">
                <a:latin typeface="Calibri"/>
                <a:cs typeface="Calibri"/>
              </a:rPr>
              <a:t>c</a:t>
            </a:r>
            <a:r>
              <a:rPr sz="2400" b="1" spc="30" dirty="0">
                <a:latin typeface="Calibri"/>
                <a:cs typeface="Calibri"/>
              </a:rPr>
              <a:t>ri</a:t>
            </a:r>
            <a:r>
              <a:rPr sz="2400" b="1" spc="65" dirty="0">
                <a:latin typeface="Calibri"/>
                <a:cs typeface="Calibri"/>
              </a:rPr>
              <a:t>p</a:t>
            </a:r>
            <a:r>
              <a:rPr sz="2400" b="1" spc="10" dirty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88987" y="5410710"/>
            <a:ext cx="802640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05" dirty="0">
                <a:latin typeface="Calibri"/>
                <a:cs typeface="Calibri"/>
              </a:rPr>
              <a:t>C</a:t>
            </a:r>
            <a:r>
              <a:rPr sz="2400" b="1" spc="85" dirty="0">
                <a:latin typeface="Calibri"/>
                <a:cs typeface="Calibri"/>
              </a:rPr>
              <a:t>ob</a:t>
            </a:r>
            <a:r>
              <a:rPr sz="2400" b="1" spc="45" dirty="0">
                <a:latin typeface="Calibri"/>
                <a:cs typeface="Calibri"/>
              </a:rPr>
              <a:t>ol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49603" y="1655876"/>
            <a:ext cx="1248410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40" dirty="0">
                <a:latin typeface="Calibri"/>
                <a:cs typeface="Calibri"/>
              </a:rPr>
              <a:t>Smalltalk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09385" y="1425143"/>
            <a:ext cx="97726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70" dirty="0">
                <a:latin typeface="Calibri"/>
                <a:cs typeface="Calibri"/>
              </a:rPr>
              <a:t>P</a:t>
            </a:r>
            <a:r>
              <a:rPr sz="2400" b="1" spc="60" dirty="0">
                <a:latin typeface="Calibri"/>
                <a:cs typeface="Calibri"/>
              </a:rPr>
              <a:t>y</a:t>
            </a:r>
            <a:r>
              <a:rPr sz="2400" b="1" spc="5" dirty="0">
                <a:latin typeface="Calibri"/>
                <a:cs typeface="Calibri"/>
              </a:rPr>
              <a:t>t</a:t>
            </a:r>
            <a:r>
              <a:rPr sz="2400" b="1" spc="65" dirty="0">
                <a:latin typeface="Calibri"/>
                <a:cs typeface="Calibri"/>
              </a:rPr>
              <a:t>h</a:t>
            </a:r>
            <a:r>
              <a:rPr sz="2400" b="1" spc="70" dirty="0">
                <a:latin typeface="Calibri"/>
                <a:cs typeface="Calibri"/>
              </a:rPr>
              <a:t>o</a:t>
            </a:r>
            <a:r>
              <a:rPr sz="2400" b="1" spc="85" dirty="0"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91691" y="4897729"/>
            <a:ext cx="84391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0" dirty="0">
                <a:latin typeface="Calibri"/>
                <a:cs typeface="Calibri"/>
              </a:rPr>
              <a:t>P</a:t>
            </a:r>
            <a:r>
              <a:rPr sz="2400" b="1" spc="40" dirty="0">
                <a:latin typeface="Calibri"/>
                <a:cs typeface="Calibri"/>
              </a:rPr>
              <a:t>a</a:t>
            </a:r>
            <a:r>
              <a:rPr sz="2400" b="1" spc="25" dirty="0">
                <a:latin typeface="Calibri"/>
                <a:cs typeface="Calibri"/>
              </a:rPr>
              <a:t>s</a:t>
            </a:r>
            <a:r>
              <a:rPr sz="2400" b="1" spc="70" dirty="0">
                <a:latin typeface="Calibri"/>
                <a:cs typeface="Calibri"/>
              </a:rPr>
              <a:t>c</a:t>
            </a:r>
            <a:r>
              <a:rPr sz="2400" b="1" spc="30" dirty="0">
                <a:latin typeface="Calibri"/>
                <a:cs typeface="Calibri"/>
              </a:rPr>
              <a:t>al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02661" y="2538882"/>
            <a:ext cx="895350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35" dirty="0">
                <a:latin typeface="Calibri"/>
                <a:cs typeface="Calibri"/>
              </a:rPr>
              <a:t>P</a:t>
            </a:r>
            <a:r>
              <a:rPr sz="2400" b="1" spc="-30" dirty="0">
                <a:latin typeface="Calibri"/>
                <a:cs typeface="Calibri"/>
              </a:rPr>
              <a:t>r</a:t>
            </a:r>
            <a:r>
              <a:rPr sz="2400" b="1" spc="60" dirty="0">
                <a:latin typeface="Calibri"/>
                <a:cs typeface="Calibri"/>
              </a:rPr>
              <a:t>o</a:t>
            </a:r>
            <a:r>
              <a:rPr sz="2400" b="1" spc="20" dirty="0">
                <a:latin typeface="Calibri"/>
                <a:cs typeface="Calibri"/>
              </a:rPr>
              <a:t>l</a:t>
            </a:r>
            <a:r>
              <a:rPr sz="2400" b="1" spc="150" dirty="0">
                <a:latin typeface="Calibri"/>
                <a:cs typeface="Calibri"/>
              </a:rPr>
              <a:t>og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0165">
              <a:lnSpc>
                <a:spcPct val="100000"/>
              </a:lnSpc>
            </a:pPr>
            <a:r>
              <a:rPr spc="140" dirty="0"/>
              <a:t>Design</a:t>
            </a:r>
            <a:r>
              <a:rPr spc="-150" dirty="0"/>
              <a:t> </a:t>
            </a:r>
            <a:r>
              <a:rPr spc="90" dirty="0"/>
              <a:t>Meetings</a:t>
            </a:r>
          </a:p>
        </p:txBody>
      </p:sp>
      <p:sp>
        <p:nvSpPr>
          <p:cNvPr id="3" name="object 3"/>
          <p:cNvSpPr/>
          <p:nvPr/>
        </p:nvSpPr>
        <p:spPr>
          <a:xfrm>
            <a:off x="4051419" y="2428238"/>
            <a:ext cx="1631950" cy="3089275"/>
          </a:xfrm>
          <a:custGeom>
            <a:avLst/>
            <a:gdLst/>
            <a:ahLst/>
            <a:cxnLst/>
            <a:rect l="l" t="t" r="r" b="b"/>
            <a:pathLst>
              <a:path w="1631950" h="3089275">
                <a:moveTo>
                  <a:pt x="171217" y="3088858"/>
                </a:moveTo>
                <a:lnTo>
                  <a:pt x="0" y="360728"/>
                </a:lnTo>
                <a:lnTo>
                  <a:pt x="1631486" y="0"/>
                </a:lnTo>
                <a:lnTo>
                  <a:pt x="1631486" y="3075060"/>
                </a:lnTo>
                <a:lnTo>
                  <a:pt x="171217" y="3088858"/>
                </a:lnTo>
                <a:close/>
              </a:path>
            </a:pathLst>
          </a:custGeom>
          <a:solidFill>
            <a:srgbClr val="C9D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1" y="2495257"/>
            <a:ext cx="3589654" cy="2632075"/>
          </a:xfrm>
          <a:custGeom>
            <a:avLst/>
            <a:gdLst/>
            <a:ahLst/>
            <a:cxnLst/>
            <a:rect l="l" t="t" r="r" b="b"/>
            <a:pathLst>
              <a:path w="3589654" h="2632075">
                <a:moveTo>
                  <a:pt x="0" y="2631541"/>
                </a:moveTo>
                <a:lnTo>
                  <a:pt x="0" y="0"/>
                </a:lnTo>
                <a:lnTo>
                  <a:pt x="3589663" y="179378"/>
                </a:lnTo>
                <a:lnTo>
                  <a:pt x="3589663" y="2582262"/>
                </a:lnTo>
                <a:lnTo>
                  <a:pt x="0" y="2631541"/>
                </a:lnTo>
                <a:close/>
              </a:path>
            </a:pathLst>
          </a:custGeom>
          <a:solidFill>
            <a:srgbClr val="A6BA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3440" y="2786993"/>
            <a:ext cx="1927225" cy="1772285"/>
          </a:xfrm>
          <a:custGeom>
            <a:avLst/>
            <a:gdLst/>
            <a:ahLst/>
            <a:cxnLst/>
            <a:rect l="l" t="t" r="r" b="b"/>
            <a:pathLst>
              <a:path w="1927225" h="1772285">
                <a:moveTo>
                  <a:pt x="0" y="1502048"/>
                </a:moveTo>
                <a:lnTo>
                  <a:pt x="76752" y="557847"/>
                </a:lnTo>
                <a:lnTo>
                  <a:pt x="253874" y="0"/>
                </a:lnTo>
                <a:lnTo>
                  <a:pt x="452644" y="441547"/>
                </a:lnTo>
                <a:lnTo>
                  <a:pt x="468388" y="547991"/>
                </a:lnTo>
                <a:lnTo>
                  <a:pt x="996210" y="547991"/>
                </a:lnTo>
                <a:lnTo>
                  <a:pt x="993848" y="551933"/>
                </a:lnTo>
                <a:lnTo>
                  <a:pt x="984008" y="561789"/>
                </a:lnTo>
                <a:lnTo>
                  <a:pt x="978104" y="571645"/>
                </a:lnTo>
                <a:lnTo>
                  <a:pt x="970232" y="581501"/>
                </a:lnTo>
                <a:lnTo>
                  <a:pt x="966296" y="591357"/>
                </a:lnTo>
                <a:lnTo>
                  <a:pt x="952520" y="605156"/>
                </a:lnTo>
                <a:lnTo>
                  <a:pt x="942680" y="620925"/>
                </a:lnTo>
                <a:lnTo>
                  <a:pt x="932840" y="634723"/>
                </a:lnTo>
                <a:lnTo>
                  <a:pt x="926936" y="648522"/>
                </a:lnTo>
                <a:lnTo>
                  <a:pt x="919064" y="656407"/>
                </a:lnTo>
                <a:lnTo>
                  <a:pt x="917096" y="664291"/>
                </a:lnTo>
                <a:lnTo>
                  <a:pt x="913160" y="670205"/>
                </a:lnTo>
                <a:lnTo>
                  <a:pt x="913160" y="672176"/>
                </a:lnTo>
                <a:lnTo>
                  <a:pt x="1747880" y="672176"/>
                </a:lnTo>
                <a:lnTo>
                  <a:pt x="1753503" y="680061"/>
                </a:lnTo>
                <a:lnTo>
                  <a:pt x="1763343" y="695830"/>
                </a:lnTo>
                <a:lnTo>
                  <a:pt x="1773183" y="713571"/>
                </a:lnTo>
                <a:lnTo>
                  <a:pt x="1779087" y="727369"/>
                </a:lnTo>
                <a:lnTo>
                  <a:pt x="1788927" y="745110"/>
                </a:lnTo>
                <a:lnTo>
                  <a:pt x="1796799" y="760880"/>
                </a:lnTo>
                <a:lnTo>
                  <a:pt x="1804671" y="778620"/>
                </a:lnTo>
                <a:lnTo>
                  <a:pt x="1808608" y="786505"/>
                </a:lnTo>
                <a:lnTo>
                  <a:pt x="1812544" y="796361"/>
                </a:lnTo>
                <a:lnTo>
                  <a:pt x="1814512" y="804246"/>
                </a:lnTo>
                <a:lnTo>
                  <a:pt x="1820416" y="814102"/>
                </a:lnTo>
                <a:lnTo>
                  <a:pt x="1822384" y="823958"/>
                </a:lnTo>
                <a:lnTo>
                  <a:pt x="1828288" y="833814"/>
                </a:lnTo>
                <a:lnTo>
                  <a:pt x="1485853" y="833814"/>
                </a:lnTo>
                <a:lnTo>
                  <a:pt x="1035177" y="851555"/>
                </a:lnTo>
                <a:lnTo>
                  <a:pt x="1084377" y="851555"/>
                </a:lnTo>
                <a:lnTo>
                  <a:pt x="1094217" y="853526"/>
                </a:lnTo>
                <a:lnTo>
                  <a:pt x="1106025" y="855497"/>
                </a:lnTo>
                <a:lnTo>
                  <a:pt x="1117833" y="855497"/>
                </a:lnTo>
                <a:lnTo>
                  <a:pt x="1129642" y="859439"/>
                </a:lnTo>
                <a:lnTo>
                  <a:pt x="1143418" y="861411"/>
                </a:lnTo>
                <a:lnTo>
                  <a:pt x="1157194" y="865353"/>
                </a:lnTo>
                <a:lnTo>
                  <a:pt x="1169002" y="867324"/>
                </a:lnTo>
                <a:lnTo>
                  <a:pt x="1184746" y="869295"/>
                </a:lnTo>
                <a:lnTo>
                  <a:pt x="1212298" y="877180"/>
                </a:lnTo>
                <a:lnTo>
                  <a:pt x="1228042" y="881123"/>
                </a:lnTo>
                <a:lnTo>
                  <a:pt x="1245755" y="885065"/>
                </a:lnTo>
                <a:lnTo>
                  <a:pt x="1261499" y="892950"/>
                </a:lnTo>
                <a:lnTo>
                  <a:pt x="1279211" y="898863"/>
                </a:lnTo>
                <a:lnTo>
                  <a:pt x="1294955" y="902806"/>
                </a:lnTo>
                <a:lnTo>
                  <a:pt x="1312667" y="910690"/>
                </a:lnTo>
                <a:lnTo>
                  <a:pt x="1328411" y="916604"/>
                </a:lnTo>
                <a:lnTo>
                  <a:pt x="1346123" y="926460"/>
                </a:lnTo>
                <a:lnTo>
                  <a:pt x="1361868" y="934345"/>
                </a:lnTo>
                <a:lnTo>
                  <a:pt x="1371708" y="938287"/>
                </a:lnTo>
                <a:lnTo>
                  <a:pt x="1381548" y="944201"/>
                </a:lnTo>
                <a:lnTo>
                  <a:pt x="1389420" y="948143"/>
                </a:lnTo>
                <a:lnTo>
                  <a:pt x="1397292" y="954057"/>
                </a:lnTo>
                <a:lnTo>
                  <a:pt x="1407132" y="957999"/>
                </a:lnTo>
                <a:lnTo>
                  <a:pt x="1416972" y="963913"/>
                </a:lnTo>
                <a:lnTo>
                  <a:pt x="1432716" y="973769"/>
                </a:lnTo>
                <a:lnTo>
                  <a:pt x="1448460" y="987567"/>
                </a:lnTo>
                <a:lnTo>
                  <a:pt x="1456332" y="993480"/>
                </a:lnTo>
                <a:lnTo>
                  <a:pt x="610085" y="993480"/>
                </a:lnTo>
                <a:lnTo>
                  <a:pt x="318818" y="1038818"/>
                </a:lnTo>
                <a:lnTo>
                  <a:pt x="0" y="1502048"/>
                </a:lnTo>
                <a:close/>
              </a:path>
              <a:path w="1927225" h="1772285">
                <a:moveTo>
                  <a:pt x="1296923" y="289765"/>
                </a:moveTo>
                <a:lnTo>
                  <a:pt x="1096185" y="289765"/>
                </a:lnTo>
                <a:lnTo>
                  <a:pt x="1109961" y="287794"/>
                </a:lnTo>
                <a:lnTo>
                  <a:pt x="1287083" y="287794"/>
                </a:lnTo>
                <a:lnTo>
                  <a:pt x="1296923" y="289765"/>
                </a:lnTo>
                <a:close/>
              </a:path>
              <a:path w="1927225" h="1772285">
                <a:moveTo>
                  <a:pt x="1322507" y="291736"/>
                </a:moveTo>
                <a:lnTo>
                  <a:pt x="1035177" y="291736"/>
                </a:lnTo>
                <a:lnTo>
                  <a:pt x="1048953" y="289765"/>
                </a:lnTo>
                <a:lnTo>
                  <a:pt x="1310699" y="289765"/>
                </a:lnTo>
                <a:lnTo>
                  <a:pt x="1322507" y="291736"/>
                </a:lnTo>
                <a:close/>
              </a:path>
              <a:path w="1927225" h="1772285">
                <a:moveTo>
                  <a:pt x="996210" y="547991"/>
                </a:moveTo>
                <a:lnTo>
                  <a:pt x="468388" y="547991"/>
                </a:lnTo>
                <a:lnTo>
                  <a:pt x="476260" y="536164"/>
                </a:lnTo>
                <a:lnTo>
                  <a:pt x="492004" y="516452"/>
                </a:lnTo>
                <a:lnTo>
                  <a:pt x="501844" y="508567"/>
                </a:lnTo>
                <a:lnTo>
                  <a:pt x="517588" y="488855"/>
                </a:lnTo>
                <a:lnTo>
                  <a:pt x="525460" y="480970"/>
                </a:lnTo>
                <a:lnTo>
                  <a:pt x="535300" y="475057"/>
                </a:lnTo>
                <a:lnTo>
                  <a:pt x="551044" y="459287"/>
                </a:lnTo>
                <a:lnTo>
                  <a:pt x="568757" y="443518"/>
                </a:lnTo>
                <a:lnTo>
                  <a:pt x="576629" y="437604"/>
                </a:lnTo>
                <a:lnTo>
                  <a:pt x="586469" y="431691"/>
                </a:lnTo>
                <a:lnTo>
                  <a:pt x="594341" y="425777"/>
                </a:lnTo>
                <a:lnTo>
                  <a:pt x="604181" y="419863"/>
                </a:lnTo>
                <a:lnTo>
                  <a:pt x="619925" y="408036"/>
                </a:lnTo>
                <a:lnTo>
                  <a:pt x="637637" y="396209"/>
                </a:lnTo>
                <a:lnTo>
                  <a:pt x="653381" y="386353"/>
                </a:lnTo>
                <a:lnTo>
                  <a:pt x="671093" y="376497"/>
                </a:lnTo>
                <a:lnTo>
                  <a:pt x="686838" y="366641"/>
                </a:lnTo>
                <a:lnTo>
                  <a:pt x="704550" y="360728"/>
                </a:lnTo>
                <a:lnTo>
                  <a:pt x="720294" y="352843"/>
                </a:lnTo>
                <a:lnTo>
                  <a:pt x="738006" y="348901"/>
                </a:lnTo>
                <a:lnTo>
                  <a:pt x="751782" y="339045"/>
                </a:lnTo>
                <a:lnTo>
                  <a:pt x="783270" y="331160"/>
                </a:lnTo>
                <a:lnTo>
                  <a:pt x="799015" y="325246"/>
                </a:lnTo>
                <a:lnTo>
                  <a:pt x="830503" y="317361"/>
                </a:lnTo>
                <a:lnTo>
                  <a:pt x="861991" y="313419"/>
                </a:lnTo>
                <a:lnTo>
                  <a:pt x="875767" y="309477"/>
                </a:lnTo>
                <a:lnTo>
                  <a:pt x="891511" y="307506"/>
                </a:lnTo>
                <a:lnTo>
                  <a:pt x="905288" y="305534"/>
                </a:lnTo>
                <a:lnTo>
                  <a:pt x="936776" y="301592"/>
                </a:lnTo>
                <a:lnTo>
                  <a:pt x="964328" y="297650"/>
                </a:lnTo>
                <a:lnTo>
                  <a:pt x="980072" y="297650"/>
                </a:lnTo>
                <a:lnTo>
                  <a:pt x="991880" y="295678"/>
                </a:lnTo>
                <a:lnTo>
                  <a:pt x="1005656" y="293707"/>
                </a:lnTo>
                <a:lnTo>
                  <a:pt x="1021401" y="291736"/>
                </a:lnTo>
                <a:lnTo>
                  <a:pt x="1328411" y="291736"/>
                </a:lnTo>
                <a:lnTo>
                  <a:pt x="1332347" y="293707"/>
                </a:lnTo>
                <a:lnTo>
                  <a:pt x="1328411" y="293707"/>
                </a:lnTo>
                <a:lnTo>
                  <a:pt x="1324475" y="295678"/>
                </a:lnTo>
                <a:lnTo>
                  <a:pt x="1316603" y="297650"/>
                </a:lnTo>
                <a:lnTo>
                  <a:pt x="1308731" y="301592"/>
                </a:lnTo>
                <a:lnTo>
                  <a:pt x="1296923" y="305534"/>
                </a:lnTo>
                <a:lnTo>
                  <a:pt x="1285115" y="313419"/>
                </a:lnTo>
                <a:lnTo>
                  <a:pt x="1269371" y="319333"/>
                </a:lnTo>
                <a:lnTo>
                  <a:pt x="1255595" y="329189"/>
                </a:lnTo>
                <a:lnTo>
                  <a:pt x="1226074" y="341016"/>
                </a:lnTo>
                <a:lnTo>
                  <a:pt x="1218202" y="348901"/>
                </a:lnTo>
                <a:lnTo>
                  <a:pt x="1198522" y="356785"/>
                </a:lnTo>
                <a:lnTo>
                  <a:pt x="1188682" y="364670"/>
                </a:lnTo>
                <a:lnTo>
                  <a:pt x="1180810" y="372555"/>
                </a:lnTo>
                <a:lnTo>
                  <a:pt x="1169002" y="376497"/>
                </a:lnTo>
                <a:lnTo>
                  <a:pt x="1161130" y="384382"/>
                </a:lnTo>
                <a:lnTo>
                  <a:pt x="1149322" y="392267"/>
                </a:lnTo>
                <a:lnTo>
                  <a:pt x="1139482" y="400152"/>
                </a:lnTo>
                <a:lnTo>
                  <a:pt x="1129642" y="410008"/>
                </a:lnTo>
                <a:lnTo>
                  <a:pt x="1119801" y="417892"/>
                </a:lnTo>
                <a:lnTo>
                  <a:pt x="1109961" y="427748"/>
                </a:lnTo>
                <a:lnTo>
                  <a:pt x="1090281" y="443518"/>
                </a:lnTo>
                <a:lnTo>
                  <a:pt x="1041081" y="492798"/>
                </a:lnTo>
                <a:lnTo>
                  <a:pt x="1025337" y="512510"/>
                </a:lnTo>
                <a:lnTo>
                  <a:pt x="1015496" y="522365"/>
                </a:lnTo>
                <a:lnTo>
                  <a:pt x="999752" y="542077"/>
                </a:lnTo>
                <a:lnTo>
                  <a:pt x="996210" y="547991"/>
                </a:lnTo>
                <a:close/>
              </a:path>
              <a:path w="1927225" h="1772285">
                <a:moveTo>
                  <a:pt x="1747880" y="672176"/>
                </a:moveTo>
                <a:lnTo>
                  <a:pt x="913160" y="672176"/>
                </a:lnTo>
                <a:lnTo>
                  <a:pt x="1558669" y="486884"/>
                </a:lnTo>
                <a:lnTo>
                  <a:pt x="1564573" y="488855"/>
                </a:lnTo>
                <a:lnTo>
                  <a:pt x="1568509" y="490826"/>
                </a:lnTo>
                <a:lnTo>
                  <a:pt x="1588190" y="502654"/>
                </a:lnTo>
                <a:lnTo>
                  <a:pt x="1599998" y="512510"/>
                </a:lnTo>
                <a:lnTo>
                  <a:pt x="1615742" y="522365"/>
                </a:lnTo>
                <a:lnTo>
                  <a:pt x="1631486" y="536164"/>
                </a:lnTo>
                <a:lnTo>
                  <a:pt x="1645262" y="547991"/>
                </a:lnTo>
                <a:lnTo>
                  <a:pt x="1690526" y="593328"/>
                </a:lnTo>
                <a:lnTo>
                  <a:pt x="1700367" y="605156"/>
                </a:lnTo>
                <a:lnTo>
                  <a:pt x="1708239" y="615012"/>
                </a:lnTo>
                <a:lnTo>
                  <a:pt x="1727919" y="638666"/>
                </a:lnTo>
                <a:lnTo>
                  <a:pt x="1743663" y="666263"/>
                </a:lnTo>
                <a:lnTo>
                  <a:pt x="1747880" y="672176"/>
                </a:lnTo>
                <a:close/>
              </a:path>
              <a:path w="1927225" h="1772285">
                <a:moveTo>
                  <a:pt x="1926689" y="1159061"/>
                </a:moveTo>
                <a:lnTo>
                  <a:pt x="1485853" y="833814"/>
                </a:lnTo>
                <a:lnTo>
                  <a:pt x="1828288" y="833814"/>
                </a:lnTo>
                <a:lnTo>
                  <a:pt x="1830256" y="843670"/>
                </a:lnTo>
                <a:lnTo>
                  <a:pt x="1836160" y="851555"/>
                </a:lnTo>
                <a:lnTo>
                  <a:pt x="1838128" y="861411"/>
                </a:lnTo>
                <a:lnTo>
                  <a:pt x="1842064" y="869295"/>
                </a:lnTo>
                <a:lnTo>
                  <a:pt x="1844032" y="879151"/>
                </a:lnTo>
                <a:lnTo>
                  <a:pt x="1847968" y="889007"/>
                </a:lnTo>
                <a:lnTo>
                  <a:pt x="1849936" y="896892"/>
                </a:lnTo>
                <a:lnTo>
                  <a:pt x="1855840" y="906748"/>
                </a:lnTo>
                <a:lnTo>
                  <a:pt x="1855840" y="916604"/>
                </a:lnTo>
                <a:lnTo>
                  <a:pt x="1861744" y="926460"/>
                </a:lnTo>
                <a:lnTo>
                  <a:pt x="1863712" y="934345"/>
                </a:lnTo>
                <a:lnTo>
                  <a:pt x="1865680" y="944201"/>
                </a:lnTo>
                <a:lnTo>
                  <a:pt x="1873552" y="963913"/>
                </a:lnTo>
                <a:lnTo>
                  <a:pt x="1873552" y="971797"/>
                </a:lnTo>
                <a:lnTo>
                  <a:pt x="1877488" y="981653"/>
                </a:lnTo>
                <a:lnTo>
                  <a:pt x="1881424" y="989538"/>
                </a:lnTo>
                <a:lnTo>
                  <a:pt x="1883392" y="999394"/>
                </a:lnTo>
                <a:lnTo>
                  <a:pt x="1891264" y="1030933"/>
                </a:lnTo>
                <a:lnTo>
                  <a:pt x="1897168" y="1044731"/>
                </a:lnTo>
                <a:lnTo>
                  <a:pt x="1901104" y="1060501"/>
                </a:lnTo>
                <a:lnTo>
                  <a:pt x="1905040" y="1074299"/>
                </a:lnTo>
                <a:lnTo>
                  <a:pt x="1907008" y="1088098"/>
                </a:lnTo>
                <a:lnTo>
                  <a:pt x="1914880" y="1111752"/>
                </a:lnTo>
                <a:lnTo>
                  <a:pt x="1916848" y="1121608"/>
                </a:lnTo>
                <a:lnTo>
                  <a:pt x="1916848" y="1131464"/>
                </a:lnTo>
                <a:lnTo>
                  <a:pt x="1918817" y="1137378"/>
                </a:lnTo>
                <a:lnTo>
                  <a:pt x="1922753" y="1147233"/>
                </a:lnTo>
                <a:lnTo>
                  <a:pt x="1924721" y="1155118"/>
                </a:lnTo>
                <a:lnTo>
                  <a:pt x="1926689" y="1159061"/>
                </a:lnTo>
                <a:close/>
              </a:path>
              <a:path w="1927225" h="1772285">
                <a:moveTo>
                  <a:pt x="1281179" y="1285217"/>
                </a:moveTo>
                <a:lnTo>
                  <a:pt x="911192" y="1285217"/>
                </a:lnTo>
                <a:lnTo>
                  <a:pt x="610085" y="993480"/>
                </a:lnTo>
                <a:lnTo>
                  <a:pt x="1456332" y="993480"/>
                </a:lnTo>
                <a:lnTo>
                  <a:pt x="1464204" y="999394"/>
                </a:lnTo>
                <a:lnTo>
                  <a:pt x="1481917" y="1011221"/>
                </a:lnTo>
                <a:lnTo>
                  <a:pt x="1495693" y="1025020"/>
                </a:lnTo>
                <a:lnTo>
                  <a:pt x="1513405" y="1036847"/>
                </a:lnTo>
                <a:lnTo>
                  <a:pt x="1529149" y="1050645"/>
                </a:lnTo>
                <a:lnTo>
                  <a:pt x="1544893" y="1066415"/>
                </a:lnTo>
                <a:lnTo>
                  <a:pt x="1558669" y="1078242"/>
                </a:lnTo>
                <a:lnTo>
                  <a:pt x="1572445" y="1094011"/>
                </a:lnTo>
                <a:lnTo>
                  <a:pt x="1588190" y="1105838"/>
                </a:lnTo>
                <a:lnTo>
                  <a:pt x="1629518" y="1147233"/>
                </a:lnTo>
                <a:lnTo>
                  <a:pt x="1641326" y="1163003"/>
                </a:lnTo>
                <a:lnTo>
                  <a:pt x="1666910" y="1188629"/>
                </a:lnTo>
                <a:lnTo>
                  <a:pt x="1686590" y="1212283"/>
                </a:lnTo>
                <a:lnTo>
                  <a:pt x="1698399" y="1224110"/>
                </a:lnTo>
                <a:lnTo>
                  <a:pt x="1706271" y="1233966"/>
                </a:lnTo>
                <a:lnTo>
                  <a:pt x="1716111" y="1245793"/>
                </a:lnTo>
                <a:lnTo>
                  <a:pt x="1731855" y="1265505"/>
                </a:lnTo>
                <a:lnTo>
                  <a:pt x="1740289" y="1275361"/>
                </a:lnTo>
                <a:lnTo>
                  <a:pt x="1279211" y="1275361"/>
                </a:lnTo>
                <a:lnTo>
                  <a:pt x="1281179" y="1283246"/>
                </a:lnTo>
                <a:lnTo>
                  <a:pt x="1281179" y="1285217"/>
                </a:lnTo>
                <a:close/>
              </a:path>
              <a:path w="1927225" h="1772285">
                <a:moveTo>
                  <a:pt x="942680" y="1772101"/>
                </a:moveTo>
                <a:lnTo>
                  <a:pt x="584501" y="1480365"/>
                </a:lnTo>
                <a:lnTo>
                  <a:pt x="480196" y="1163003"/>
                </a:lnTo>
                <a:lnTo>
                  <a:pt x="773430" y="1224110"/>
                </a:lnTo>
                <a:lnTo>
                  <a:pt x="911192" y="1285217"/>
                </a:lnTo>
                <a:lnTo>
                  <a:pt x="1281179" y="1285217"/>
                </a:lnTo>
                <a:lnTo>
                  <a:pt x="1281179" y="1287188"/>
                </a:lnTo>
                <a:lnTo>
                  <a:pt x="1283147" y="1293102"/>
                </a:lnTo>
                <a:lnTo>
                  <a:pt x="1285115" y="1302958"/>
                </a:lnTo>
                <a:lnTo>
                  <a:pt x="1289051" y="1310842"/>
                </a:lnTo>
                <a:lnTo>
                  <a:pt x="1289051" y="1318727"/>
                </a:lnTo>
                <a:lnTo>
                  <a:pt x="1296923" y="1338439"/>
                </a:lnTo>
                <a:lnTo>
                  <a:pt x="1300859" y="1352237"/>
                </a:lnTo>
                <a:lnTo>
                  <a:pt x="1304795" y="1364065"/>
                </a:lnTo>
                <a:lnTo>
                  <a:pt x="1306763" y="1375892"/>
                </a:lnTo>
                <a:lnTo>
                  <a:pt x="1312667" y="1389690"/>
                </a:lnTo>
                <a:lnTo>
                  <a:pt x="1316603" y="1405460"/>
                </a:lnTo>
                <a:lnTo>
                  <a:pt x="1320539" y="1417287"/>
                </a:lnTo>
                <a:lnTo>
                  <a:pt x="1329536" y="1448826"/>
                </a:lnTo>
                <a:lnTo>
                  <a:pt x="1046985" y="1448826"/>
                </a:lnTo>
                <a:lnTo>
                  <a:pt x="942680" y="1772101"/>
                </a:lnTo>
                <a:close/>
              </a:path>
              <a:path w="1927225" h="1772285">
                <a:moveTo>
                  <a:pt x="1761375" y="1302958"/>
                </a:moveTo>
                <a:lnTo>
                  <a:pt x="1279211" y="1275361"/>
                </a:lnTo>
                <a:lnTo>
                  <a:pt x="1740289" y="1275361"/>
                </a:lnTo>
                <a:lnTo>
                  <a:pt x="1743663" y="1279303"/>
                </a:lnTo>
                <a:lnTo>
                  <a:pt x="1753503" y="1291131"/>
                </a:lnTo>
                <a:lnTo>
                  <a:pt x="1757439" y="1299015"/>
                </a:lnTo>
                <a:lnTo>
                  <a:pt x="1761375" y="1302958"/>
                </a:lnTo>
                <a:close/>
              </a:path>
              <a:path w="1927225" h="1772285">
                <a:moveTo>
                  <a:pt x="1434684" y="1770130"/>
                </a:moveTo>
                <a:lnTo>
                  <a:pt x="1428780" y="1768159"/>
                </a:lnTo>
                <a:lnTo>
                  <a:pt x="1416972" y="1762246"/>
                </a:lnTo>
                <a:lnTo>
                  <a:pt x="1407132" y="1758303"/>
                </a:lnTo>
                <a:lnTo>
                  <a:pt x="1391388" y="1748447"/>
                </a:lnTo>
                <a:lnTo>
                  <a:pt x="1363836" y="1734649"/>
                </a:lnTo>
                <a:lnTo>
                  <a:pt x="1353995" y="1728735"/>
                </a:lnTo>
                <a:lnTo>
                  <a:pt x="1344155" y="1724793"/>
                </a:lnTo>
                <a:lnTo>
                  <a:pt x="1334315" y="1718879"/>
                </a:lnTo>
                <a:lnTo>
                  <a:pt x="1322507" y="1710995"/>
                </a:lnTo>
                <a:lnTo>
                  <a:pt x="1312667" y="1707052"/>
                </a:lnTo>
                <a:lnTo>
                  <a:pt x="1298891" y="1699167"/>
                </a:lnTo>
                <a:lnTo>
                  <a:pt x="1289051" y="1693254"/>
                </a:lnTo>
                <a:lnTo>
                  <a:pt x="1277243" y="1685369"/>
                </a:lnTo>
                <a:lnTo>
                  <a:pt x="1267403" y="1679455"/>
                </a:lnTo>
                <a:lnTo>
                  <a:pt x="1255595" y="1673542"/>
                </a:lnTo>
                <a:lnTo>
                  <a:pt x="1245755" y="1665657"/>
                </a:lnTo>
                <a:lnTo>
                  <a:pt x="1231978" y="1657772"/>
                </a:lnTo>
                <a:lnTo>
                  <a:pt x="1220170" y="1649888"/>
                </a:lnTo>
                <a:lnTo>
                  <a:pt x="1210330" y="1642003"/>
                </a:lnTo>
                <a:lnTo>
                  <a:pt x="1200490" y="1636089"/>
                </a:lnTo>
                <a:lnTo>
                  <a:pt x="1188682" y="1628204"/>
                </a:lnTo>
                <a:lnTo>
                  <a:pt x="1178842" y="1622291"/>
                </a:lnTo>
                <a:lnTo>
                  <a:pt x="1169002" y="1614406"/>
                </a:lnTo>
                <a:lnTo>
                  <a:pt x="1151290" y="1596665"/>
                </a:lnTo>
                <a:lnTo>
                  <a:pt x="1143418" y="1590752"/>
                </a:lnTo>
                <a:lnTo>
                  <a:pt x="1133578" y="1580896"/>
                </a:lnTo>
                <a:lnTo>
                  <a:pt x="1100121" y="1545414"/>
                </a:lnTo>
                <a:lnTo>
                  <a:pt x="1082409" y="1519789"/>
                </a:lnTo>
                <a:lnTo>
                  <a:pt x="1072569" y="1505990"/>
                </a:lnTo>
                <a:lnTo>
                  <a:pt x="1066665" y="1496135"/>
                </a:lnTo>
                <a:lnTo>
                  <a:pt x="1058793" y="1484307"/>
                </a:lnTo>
                <a:lnTo>
                  <a:pt x="1056825" y="1476423"/>
                </a:lnTo>
                <a:lnTo>
                  <a:pt x="1050921" y="1466567"/>
                </a:lnTo>
                <a:lnTo>
                  <a:pt x="1048953" y="1460653"/>
                </a:lnTo>
                <a:lnTo>
                  <a:pt x="1046985" y="1450797"/>
                </a:lnTo>
                <a:lnTo>
                  <a:pt x="1046985" y="1448826"/>
                </a:lnTo>
                <a:lnTo>
                  <a:pt x="1329536" y="1448826"/>
                </a:lnTo>
                <a:lnTo>
                  <a:pt x="1332347" y="1458682"/>
                </a:lnTo>
                <a:lnTo>
                  <a:pt x="1338251" y="1474451"/>
                </a:lnTo>
                <a:lnTo>
                  <a:pt x="1342187" y="1488250"/>
                </a:lnTo>
                <a:lnTo>
                  <a:pt x="1348091" y="1502048"/>
                </a:lnTo>
                <a:lnTo>
                  <a:pt x="1352027" y="1519789"/>
                </a:lnTo>
                <a:lnTo>
                  <a:pt x="1355964" y="1531616"/>
                </a:lnTo>
                <a:lnTo>
                  <a:pt x="1359900" y="1545414"/>
                </a:lnTo>
                <a:lnTo>
                  <a:pt x="1365804" y="1561184"/>
                </a:lnTo>
                <a:lnTo>
                  <a:pt x="1377612" y="1602579"/>
                </a:lnTo>
                <a:lnTo>
                  <a:pt x="1383516" y="1614406"/>
                </a:lnTo>
                <a:lnTo>
                  <a:pt x="1387452" y="1628204"/>
                </a:lnTo>
                <a:lnTo>
                  <a:pt x="1389420" y="1638060"/>
                </a:lnTo>
                <a:lnTo>
                  <a:pt x="1393356" y="1647916"/>
                </a:lnTo>
                <a:lnTo>
                  <a:pt x="1395324" y="1657772"/>
                </a:lnTo>
                <a:lnTo>
                  <a:pt x="1401228" y="1667628"/>
                </a:lnTo>
                <a:lnTo>
                  <a:pt x="1401228" y="1675513"/>
                </a:lnTo>
                <a:lnTo>
                  <a:pt x="1405164" y="1685369"/>
                </a:lnTo>
                <a:lnTo>
                  <a:pt x="1409100" y="1693254"/>
                </a:lnTo>
                <a:lnTo>
                  <a:pt x="1411068" y="1701139"/>
                </a:lnTo>
                <a:lnTo>
                  <a:pt x="1415004" y="1714937"/>
                </a:lnTo>
                <a:lnTo>
                  <a:pt x="1418940" y="1726764"/>
                </a:lnTo>
                <a:lnTo>
                  <a:pt x="1426812" y="1746476"/>
                </a:lnTo>
                <a:lnTo>
                  <a:pt x="1428780" y="1758303"/>
                </a:lnTo>
                <a:lnTo>
                  <a:pt x="1434684" y="1766188"/>
                </a:lnTo>
                <a:lnTo>
                  <a:pt x="1434684" y="1770130"/>
                </a:lnTo>
                <a:close/>
              </a:path>
            </a:pathLst>
          </a:custGeom>
          <a:solidFill>
            <a:srgbClr val="8A91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18334" y="3193058"/>
            <a:ext cx="1675130" cy="1106170"/>
          </a:xfrm>
          <a:custGeom>
            <a:avLst/>
            <a:gdLst/>
            <a:ahLst/>
            <a:cxnLst/>
            <a:rect l="l" t="t" r="r" b="b"/>
            <a:pathLst>
              <a:path w="1675129" h="1106170">
                <a:moveTo>
                  <a:pt x="1517341" y="1105838"/>
                </a:moveTo>
                <a:lnTo>
                  <a:pt x="0" y="1060501"/>
                </a:lnTo>
                <a:lnTo>
                  <a:pt x="5906" y="985596"/>
                </a:lnTo>
                <a:lnTo>
                  <a:pt x="1474045" y="0"/>
                </a:lnTo>
                <a:lnTo>
                  <a:pt x="1674782" y="29567"/>
                </a:lnTo>
                <a:lnTo>
                  <a:pt x="1517341" y="1105838"/>
                </a:lnTo>
                <a:close/>
              </a:path>
            </a:pathLst>
          </a:custGeom>
          <a:solidFill>
            <a:srgbClr val="8A91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31741" y="3005794"/>
            <a:ext cx="1572895" cy="1212850"/>
          </a:xfrm>
          <a:custGeom>
            <a:avLst/>
            <a:gdLst/>
            <a:ahLst/>
            <a:cxnLst/>
            <a:rect l="l" t="t" r="r" b="b"/>
            <a:pathLst>
              <a:path w="1572895" h="1212850">
                <a:moveTo>
                  <a:pt x="1546863" y="1212283"/>
                </a:moveTo>
                <a:lnTo>
                  <a:pt x="0" y="1198484"/>
                </a:lnTo>
                <a:lnTo>
                  <a:pt x="13776" y="0"/>
                </a:lnTo>
                <a:lnTo>
                  <a:pt x="1572445" y="100530"/>
                </a:lnTo>
                <a:lnTo>
                  <a:pt x="1546863" y="12122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20302" y="3074783"/>
            <a:ext cx="1421130" cy="1078865"/>
          </a:xfrm>
          <a:custGeom>
            <a:avLst/>
            <a:gdLst/>
            <a:ahLst/>
            <a:cxnLst/>
            <a:rect l="l" t="t" r="r" b="b"/>
            <a:pathLst>
              <a:path w="1421129" h="1078864">
                <a:moveTo>
                  <a:pt x="1407134" y="1078244"/>
                </a:moveTo>
                <a:lnTo>
                  <a:pt x="0" y="1070359"/>
                </a:lnTo>
                <a:lnTo>
                  <a:pt x="3938" y="0"/>
                </a:lnTo>
                <a:lnTo>
                  <a:pt x="1420908" y="80820"/>
                </a:lnTo>
                <a:lnTo>
                  <a:pt x="1407134" y="1078244"/>
                </a:lnTo>
                <a:close/>
              </a:path>
            </a:pathLst>
          </a:custGeom>
          <a:solidFill>
            <a:srgbClr val="D1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14766" y="3165459"/>
            <a:ext cx="1226185" cy="922655"/>
          </a:xfrm>
          <a:custGeom>
            <a:avLst/>
            <a:gdLst/>
            <a:ahLst/>
            <a:cxnLst/>
            <a:rect l="l" t="t" r="r" b="b"/>
            <a:pathLst>
              <a:path w="1226185" h="922654">
                <a:moveTo>
                  <a:pt x="614021" y="5915"/>
                </a:moveTo>
                <a:lnTo>
                  <a:pt x="490036" y="5915"/>
                </a:lnTo>
                <a:lnTo>
                  <a:pt x="509714" y="1973"/>
                </a:lnTo>
                <a:lnTo>
                  <a:pt x="521524" y="0"/>
                </a:lnTo>
                <a:lnTo>
                  <a:pt x="562851" y="0"/>
                </a:lnTo>
                <a:lnTo>
                  <a:pt x="574661" y="1973"/>
                </a:lnTo>
                <a:lnTo>
                  <a:pt x="602213" y="1973"/>
                </a:lnTo>
                <a:lnTo>
                  <a:pt x="614021" y="5915"/>
                </a:lnTo>
                <a:close/>
              </a:path>
              <a:path w="1226185" h="922654">
                <a:moveTo>
                  <a:pt x="1226074" y="922518"/>
                </a:moveTo>
                <a:lnTo>
                  <a:pt x="0" y="922518"/>
                </a:lnTo>
                <a:lnTo>
                  <a:pt x="31486" y="800306"/>
                </a:lnTo>
                <a:lnTo>
                  <a:pt x="678966" y="697804"/>
                </a:lnTo>
                <a:lnTo>
                  <a:pt x="37392" y="693861"/>
                </a:lnTo>
                <a:lnTo>
                  <a:pt x="118079" y="163610"/>
                </a:lnTo>
                <a:lnTo>
                  <a:pt x="120047" y="161639"/>
                </a:lnTo>
                <a:lnTo>
                  <a:pt x="127921" y="155724"/>
                </a:lnTo>
                <a:lnTo>
                  <a:pt x="131857" y="151781"/>
                </a:lnTo>
                <a:lnTo>
                  <a:pt x="139727" y="145870"/>
                </a:lnTo>
                <a:lnTo>
                  <a:pt x="147601" y="141925"/>
                </a:lnTo>
                <a:lnTo>
                  <a:pt x="157439" y="136012"/>
                </a:lnTo>
                <a:lnTo>
                  <a:pt x="167281" y="128129"/>
                </a:lnTo>
                <a:lnTo>
                  <a:pt x="177121" y="122213"/>
                </a:lnTo>
                <a:lnTo>
                  <a:pt x="188927" y="116300"/>
                </a:lnTo>
                <a:lnTo>
                  <a:pt x="202705" y="110388"/>
                </a:lnTo>
                <a:lnTo>
                  <a:pt x="216481" y="100530"/>
                </a:lnTo>
                <a:lnTo>
                  <a:pt x="232226" y="92648"/>
                </a:lnTo>
                <a:lnTo>
                  <a:pt x="246000" y="84761"/>
                </a:lnTo>
                <a:lnTo>
                  <a:pt x="263712" y="78847"/>
                </a:lnTo>
                <a:lnTo>
                  <a:pt x="277488" y="68991"/>
                </a:lnTo>
                <a:lnTo>
                  <a:pt x="295200" y="63078"/>
                </a:lnTo>
                <a:lnTo>
                  <a:pt x="303074" y="57166"/>
                </a:lnTo>
                <a:lnTo>
                  <a:pt x="312912" y="55195"/>
                </a:lnTo>
                <a:lnTo>
                  <a:pt x="322754" y="51251"/>
                </a:lnTo>
                <a:lnTo>
                  <a:pt x="332592" y="49279"/>
                </a:lnTo>
                <a:lnTo>
                  <a:pt x="342435" y="43366"/>
                </a:lnTo>
                <a:lnTo>
                  <a:pt x="352273" y="39425"/>
                </a:lnTo>
                <a:lnTo>
                  <a:pt x="362115" y="37454"/>
                </a:lnTo>
                <a:lnTo>
                  <a:pt x="369985" y="33510"/>
                </a:lnTo>
                <a:lnTo>
                  <a:pt x="379827" y="29567"/>
                </a:lnTo>
                <a:lnTo>
                  <a:pt x="389667" y="27596"/>
                </a:lnTo>
                <a:lnTo>
                  <a:pt x="399507" y="23656"/>
                </a:lnTo>
                <a:lnTo>
                  <a:pt x="411315" y="21685"/>
                </a:lnTo>
                <a:lnTo>
                  <a:pt x="421153" y="17740"/>
                </a:lnTo>
                <a:lnTo>
                  <a:pt x="430995" y="15769"/>
                </a:lnTo>
                <a:lnTo>
                  <a:pt x="438865" y="13798"/>
                </a:lnTo>
                <a:lnTo>
                  <a:pt x="448707" y="11827"/>
                </a:lnTo>
                <a:lnTo>
                  <a:pt x="458546" y="7884"/>
                </a:lnTo>
                <a:lnTo>
                  <a:pt x="470356" y="5915"/>
                </a:lnTo>
                <a:lnTo>
                  <a:pt x="623861" y="5915"/>
                </a:lnTo>
                <a:lnTo>
                  <a:pt x="643541" y="9855"/>
                </a:lnTo>
                <a:lnTo>
                  <a:pt x="653379" y="13798"/>
                </a:lnTo>
                <a:lnTo>
                  <a:pt x="663221" y="15769"/>
                </a:lnTo>
                <a:lnTo>
                  <a:pt x="682902" y="23656"/>
                </a:lnTo>
                <a:lnTo>
                  <a:pt x="694710" y="29567"/>
                </a:lnTo>
                <a:lnTo>
                  <a:pt x="704548" y="31539"/>
                </a:lnTo>
                <a:lnTo>
                  <a:pt x="714390" y="37454"/>
                </a:lnTo>
                <a:lnTo>
                  <a:pt x="722260" y="41397"/>
                </a:lnTo>
                <a:lnTo>
                  <a:pt x="734070" y="49279"/>
                </a:lnTo>
                <a:lnTo>
                  <a:pt x="741940" y="53222"/>
                </a:lnTo>
                <a:lnTo>
                  <a:pt x="751782" y="57166"/>
                </a:lnTo>
                <a:lnTo>
                  <a:pt x="771462" y="68991"/>
                </a:lnTo>
                <a:lnTo>
                  <a:pt x="779334" y="74907"/>
                </a:lnTo>
                <a:lnTo>
                  <a:pt x="799015" y="86732"/>
                </a:lnTo>
                <a:lnTo>
                  <a:pt x="808855" y="94619"/>
                </a:lnTo>
                <a:lnTo>
                  <a:pt x="816727" y="100530"/>
                </a:lnTo>
                <a:lnTo>
                  <a:pt x="824599" y="108417"/>
                </a:lnTo>
                <a:lnTo>
                  <a:pt x="834439" y="114329"/>
                </a:lnTo>
                <a:lnTo>
                  <a:pt x="842311" y="122213"/>
                </a:lnTo>
                <a:lnTo>
                  <a:pt x="860023" y="136012"/>
                </a:lnTo>
                <a:lnTo>
                  <a:pt x="877735" y="151781"/>
                </a:lnTo>
                <a:lnTo>
                  <a:pt x="905288" y="179380"/>
                </a:lnTo>
                <a:lnTo>
                  <a:pt x="919062" y="195148"/>
                </a:lnTo>
                <a:lnTo>
                  <a:pt x="932840" y="208946"/>
                </a:lnTo>
                <a:lnTo>
                  <a:pt x="939588" y="216833"/>
                </a:lnTo>
                <a:lnTo>
                  <a:pt x="558916" y="216833"/>
                </a:lnTo>
                <a:lnTo>
                  <a:pt x="549076" y="218804"/>
                </a:lnTo>
                <a:lnTo>
                  <a:pt x="541204" y="218804"/>
                </a:lnTo>
                <a:lnTo>
                  <a:pt x="531364" y="220773"/>
                </a:lnTo>
                <a:lnTo>
                  <a:pt x="499876" y="228658"/>
                </a:lnTo>
                <a:lnTo>
                  <a:pt x="486100" y="236545"/>
                </a:lnTo>
                <a:lnTo>
                  <a:pt x="470356" y="240485"/>
                </a:lnTo>
                <a:lnTo>
                  <a:pt x="456578" y="248370"/>
                </a:lnTo>
                <a:lnTo>
                  <a:pt x="444771" y="256255"/>
                </a:lnTo>
                <a:lnTo>
                  <a:pt x="434931" y="266110"/>
                </a:lnTo>
                <a:lnTo>
                  <a:pt x="423121" y="273995"/>
                </a:lnTo>
                <a:lnTo>
                  <a:pt x="415251" y="281880"/>
                </a:lnTo>
                <a:lnTo>
                  <a:pt x="407379" y="291736"/>
                </a:lnTo>
                <a:lnTo>
                  <a:pt x="403441" y="303565"/>
                </a:lnTo>
                <a:lnTo>
                  <a:pt x="395571" y="313419"/>
                </a:lnTo>
                <a:lnTo>
                  <a:pt x="393603" y="323277"/>
                </a:lnTo>
                <a:lnTo>
                  <a:pt x="387697" y="335102"/>
                </a:lnTo>
                <a:lnTo>
                  <a:pt x="387697" y="378470"/>
                </a:lnTo>
                <a:lnTo>
                  <a:pt x="393603" y="392269"/>
                </a:lnTo>
                <a:lnTo>
                  <a:pt x="395571" y="402123"/>
                </a:lnTo>
                <a:lnTo>
                  <a:pt x="399507" y="411981"/>
                </a:lnTo>
                <a:lnTo>
                  <a:pt x="403441" y="423806"/>
                </a:lnTo>
                <a:lnTo>
                  <a:pt x="413283" y="435633"/>
                </a:lnTo>
                <a:lnTo>
                  <a:pt x="419187" y="445491"/>
                </a:lnTo>
                <a:lnTo>
                  <a:pt x="438865" y="465203"/>
                </a:lnTo>
                <a:lnTo>
                  <a:pt x="448707" y="477028"/>
                </a:lnTo>
                <a:lnTo>
                  <a:pt x="458546" y="484915"/>
                </a:lnTo>
                <a:lnTo>
                  <a:pt x="472324" y="494769"/>
                </a:lnTo>
                <a:lnTo>
                  <a:pt x="484132" y="502656"/>
                </a:lnTo>
                <a:lnTo>
                  <a:pt x="499876" y="512510"/>
                </a:lnTo>
                <a:lnTo>
                  <a:pt x="531364" y="524337"/>
                </a:lnTo>
                <a:lnTo>
                  <a:pt x="547106" y="532221"/>
                </a:lnTo>
                <a:lnTo>
                  <a:pt x="556948" y="534195"/>
                </a:lnTo>
                <a:lnTo>
                  <a:pt x="566789" y="540106"/>
                </a:lnTo>
                <a:lnTo>
                  <a:pt x="574661" y="542077"/>
                </a:lnTo>
                <a:lnTo>
                  <a:pt x="582531" y="542077"/>
                </a:lnTo>
                <a:lnTo>
                  <a:pt x="592373" y="544049"/>
                </a:lnTo>
                <a:lnTo>
                  <a:pt x="602213" y="547991"/>
                </a:lnTo>
                <a:lnTo>
                  <a:pt x="610085" y="547991"/>
                </a:lnTo>
                <a:lnTo>
                  <a:pt x="619925" y="551935"/>
                </a:lnTo>
                <a:lnTo>
                  <a:pt x="629765" y="551935"/>
                </a:lnTo>
                <a:lnTo>
                  <a:pt x="641573" y="553907"/>
                </a:lnTo>
                <a:lnTo>
                  <a:pt x="651411" y="553907"/>
                </a:lnTo>
                <a:lnTo>
                  <a:pt x="661253" y="555878"/>
                </a:lnTo>
                <a:lnTo>
                  <a:pt x="671091" y="555878"/>
                </a:lnTo>
                <a:lnTo>
                  <a:pt x="682902" y="557847"/>
                </a:lnTo>
                <a:lnTo>
                  <a:pt x="692742" y="557847"/>
                </a:lnTo>
                <a:lnTo>
                  <a:pt x="704548" y="559818"/>
                </a:lnTo>
                <a:lnTo>
                  <a:pt x="1101766" y="559818"/>
                </a:lnTo>
                <a:lnTo>
                  <a:pt x="1226074" y="922518"/>
                </a:lnTo>
                <a:close/>
              </a:path>
              <a:path w="1226185" h="922654">
                <a:moveTo>
                  <a:pt x="1017465" y="354814"/>
                </a:moveTo>
                <a:lnTo>
                  <a:pt x="1001720" y="342989"/>
                </a:lnTo>
                <a:lnTo>
                  <a:pt x="991880" y="337073"/>
                </a:lnTo>
                <a:lnTo>
                  <a:pt x="982040" y="333131"/>
                </a:lnTo>
                <a:lnTo>
                  <a:pt x="958424" y="317361"/>
                </a:lnTo>
                <a:lnTo>
                  <a:pt x="944648" y="311448"/>
                </a:lnTo>
                <a:lnTo>
                  <a:pt x="928904" y="305536"/>
                </a:lnTo>
                <a:lnTo>
                  <a:pt x="911192" y="297650"/>
                </a:lnTo>
                <a:lnTo>
                  <a:pt x="895447" y="291736"/>
                </a:lnTo>
                <a:lnTo>
                  <a:pt x="877735" y="281880"/>
                </a:lnTo>
                <a:lnTo>
                  <a:pt x="861991" y="277938"/>
                </a:lnTo>
                <a:lnTo>
                  <a:pt x="842311" y="270055"/>
                </a:lnTo>
                <a:lnTo>
                  <a:pt x="834439" y="266110"/>
                </a:lnTo>
                <a:lnTo>
                  <a:pt x="824599" y="264139"/>
                </a:lnTo>
                <a:lnTo>
                  <a:pt x="804919" y="256255"/>
                </a:lnTo>
                <a:lnTo>
                  <a:pt x="795077" y="254285"/>
                </a:lnTo>
                <a:lnTo>
                  <a:pt x="787206" y="252314"/>
                </a:lnTo>
                <a:lnTo>
                  <a:pt x="775396" y="248370"/>
                </a:lnTo>
                <a:lnTo>
                  <a:pt x="765558" y="246399"/>
                </a:lnTo>
                <a:lnTo>
                  <a:pt x="755718" y="240485"/>
                </a:lnTo>
                <a:lnTo>
                  <a:pt x="745878" y="238514"/>
                </a:lnTo>
                <a:lnTo>
                  <a:pt x="734070" y="236545"/>
                </a:lnTo>
                <a:lnTo>
                  <a:pt x="724228" y="234573"/>
                </a:lnTo>
                <a:lnTo>
                  <a:pt x="714390" y="230629"/>
                </a:lnTo>
                <a:lnTo>
                  <a:pt x="706516" y="230629"/>
                </a:lnTo>
                <a:lnTo>
                  <a:pt x="694710" y="226687"/>
                </a:lnTo>
                <a:lnTo>
                  <a:pt x="684870" y="224715"/>
                </a:lnTo>
                <a:lnTo>
                  <a:pt x="673061" y="222744"/>
                </a:lnTo>
                <a:lnTo>
                  <a:pt x="663221" y="222744"/>
                </a:lnTo>
                <a:lnTo>
                  <a:pt x="653379" y="220773"/>
                </a:lnTo>
                <a:lnTo>
                  <a:pt x="645509" y="218804"/>
                </a:lnTo>
                <a:lnTo>
                  <a:pt x="625829" y="218804"/>
                </a:lnTo>
                <a:lnTo>
                  <a:pt x="615987" y="216833"/>
                </a:lnTo>
                <a:lnTo>
                  <a:pt x="939588" y="216833"/>
                </a:lnTo>
                <a:lnTo>
                  <a:pt x="956456" y="236545"/>
                </a:lnTo>
                <a:lnTo>
                  <a:pt x="966296" y="250343"/>
                </a:lnTo>
                <a:lnTo>
                  <a:pt x="978104" y="266110"/>
                </a:lnTo>
                <a:lnTo>
                  <a:pt x="985976" y="277938"/>
                </a:lnTo>
                <a:lnTo>
                  <a:pt x="993848" y="291736"/>
                </a:lnTo>
                <a:lnTo>
                  <a:pt x="999752" y="301592"/>
                </a:lnTo>
                <a:lnTo>
                  <a:pt x="1005654" y="315390"/>
                </a:lnTo>
                <a:lnTo>
                  <a:pt x="1009592" y="325248"/>
                </a:lnTo>
                <a:lnTo>
                  <a:pt x="1015496" y="335102"/>
                </a:lnTo>
                <a:lnTo>
                  <a:pt x="1015496" y="344958"/>
                </a:lnTo>
                <a:lnTo>
                  <a:pt x="1017465" y="354814"/>
                </a:lnTo>
                <a:close/>
              </a:path>
              <a:path w="1226185" h="922654">
                <a:moveTo>
                  <a:pt x="1101766" y="559818"/>
                </a:moveTo>
                <a:lnTo>
                  <a:pt x="769494" y="559818"/>
                </a:lnTo>
                <a:lnTo>
                  <a:pt x="779334" y="557847"/>
                </a:lnTo>
                <a:lnTo>
                  <a:pt x="812789" y="557847"/>
                </a:lnTo>
                <a:lnTo>
                  <a:pt x="822631" y="555878"/>
                </a:lnTo>
                <a:lnTo>
                  <a:pt x="834439" y="555878"/>
                </a:lnTo>
                <a:lnTo>
                  <a:pt x="842311" y="553907"/>
                </a:lnTo>
                <a:lnTo>
                  <a:pt x="854119" y="553907"/>
                </a:lnTo>
                <a:lnTo>
                  <a:pt x="863957" y="551935"/>
                </a:lnTo>
                <a:lnTo>
                  <a:pt x="905288" y="551935"/>
                </a:lnTo>
                <a:lnTo>
                  <a:pt x="924968" y="547991"/>
                </a:lnTo>
                <a:lnTo>
                  <a:pt x="934806" y="547991"/>
                </a:lnTo>
                <a:lnTo>
                  <a:pt x="942680" y="546020"/>
                </a:lnTo>
                <a:lnTo>
                  <a:pt x="962360" y="542077"/>
                </a:lnTo>
                <a:lnTo>
                  <a:pt x="972198" y="542077"/>
                </a:lnTo>
                <a:lnTo>
                  <a:pt x="987942" y="540106"/>
                </a:lnTo>
                <a:lnTo>
                  <a:pt x="1005654" y="538137"/>
                </a:lnTo>
                <a:lnTo>
                  <a:pt x="1033209" y="534195"/>
                </a:lnTo>
                <a:lnTo>
                  <a:pt x="1056825" y="530250"/>
                </a:lnTo>
                <a:lnTo>
                  <a:pt x="1064697" y="528279"/>
                </a:lnTo>
                <a:lnTo>
                  <a:pt x="1074537" y="528279"/>
                </a:lnTo>
                <a:lnTo>
                  <a:pt x="1084377" y="526308"/>
                </a:lnTo>
                <a:lnTo>
                  <a:pt x="1090281" y="526308"/>
                </a:lnTo>
                <a:lnTo>
                  <a:pt x="1101766" y="559818"/>
                </a:lnTo>
                <a:close/>
              </a:path>
            </a:pathLst>
          </a:custGeom>
          <a:solidFill>
            <a:srgbClr val="FFDE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18334" y="3055071"/>
            <a:ext cx="1429385" cy="1094105"/>
          </a:xfrm>
          <a:custGeom>
            <a:avLst/>
            <a:gdLst/>
            <a:ahLst/>
            <a:cxnLst/>
            <a:rect l="l" t="t" r="r" b="b"/>
            <a:pathLst>
              <a:path w="1429385" h="1094104">
                <a:moveTo>
                  <a:pt x="47232" y="1094011"/>
                </a:moveTo>
                <a:lnTo>
                  <a:pt x="1968" y="1090069"/>
                </a:lnTo>
                <a:lnTo>
                  <a:pt x="0" y="0"/>
                </a:lnTo>
                <a:lnTo>
                  <a:pt x="649413" y="39421"/>
                </a:lnTo>
                <a:lnTo>
                  <a:pt x="57072" y="39421"/>
                </a:lnTo>
                <a:lnTo>
                  <a:pt x="47232" y="254283"/>
                </a:lnTo>
                <a:lnTo>
                  <a:pt x="184995" y="254283"/>
                </a:lnTo>
                <a:lnTo>
                  <a:pt x="190897" y="256255"/>
                </a:lnTo>
                <a:lnTo>
                  <a:pt x="198769" y="262168"/>
                </a:lnTo>
                <a:lnTo>
                  <a:pt x="208609" y="266110"/>
                </a:lnTo>
                <a:lnTo>
                  <a:pt x="218449" y="275966"/>
                </a:lnTo>
                <a:lnTo>
                  <a:pt x="228290" y="283851"/>
                </a:lnTo>
                <a:lnTo>
                  <a:pt x="246002" y="301592"/>
                </a:lnTo>
                <a:lnTo>
                  <a:pt x="251906" y="309477"/>
                </a:lnTo>
                <a:lnTo>
                  <a:pt x="259778" y="317361"/>
                </a:lnTo>
                <a:lnTo>
                  <a:pt x="267650" y="327217"/>
                </a:lnTo>
                <a:lnTo>
                  <a:pt x="271586" y="337073"/>
                </a:lnTo>
                <a:lnTo>
                  <a:pt x="279458" y="346929"/>
                </a:lnTo>
                <a:lnTo>
                  <a:pt x="285362" y="358755"/>
                </a:lnTo>
                <a:lnTo>
                  <a:pt x="295202" y="370584"/>
                </a:lnTo>
                <a:lnTo>
                  <a:pt x="301106" y="384382"/>
                </a:lnTo>
                <a:lnTo>
                  <a:pt x="308980" y="398180"/>
                </a:lnTo>
                <a:lnTo>
                  <a:pt x="314882" y="411977"/>
                </a:lnTo>
                <a:lnTo>
                  <a:pt x="322754" y="429717"/>
                </a:lnTo>
                <a:lnTo>
                  <a:pt x="334562" y="461259"/>
                </a:lnTo>
                <a:lnTo>
                  <a:pt x="338498" y="477028"/>
                </a:lnTo>
                <a:lnTo>
                  <a:pt x="346373" y="492798"/>
                </a:lnTo>
                <a:lnTo>
                  <a:pt x="348339" y="506596"/>
                </a:lnTo>
                <a:lnTo>
                  <a:pt x="354243" y="522365"/>
                </a:lnTo>
                <a:lnTo>
                  <a:pt x="362117" y="549962"/>
                </a:lnTo>
                <a:lnTo>
                  <a:pt x="364085" y="563761"/>
                </a:lnTo>
                <a:lnTo>
                  <a:pt x="368019" y="575588"/>
                </a:lnTo>
                <a:lnTo>
                  <a:pt x="371955" y="589384"/>
                </a:lnTo>
                <a:lnTo>
                  <a:pt x="373267" y="597271"/>
                </a:lnTo>
                <a:lnTo>
                  <a:pt x="53136" y="597271"/>
                </a:lnTo>
                <a:lnTo>
                  <a:pt x="41328" y="873236"/>
                </a:lnTo>
                <a:lnTo>
                  <a:pt x="200108" y="1052616"/>
                </a:lnTo>
                <a:lnTo>
                  <a:pt x="47232" y="1052616"/>
                </a:lnTo>
                <a:lnTo>
                  <a:pt x="47232" y="1094011"/>
                </a:lnTo>
                <a:close/>
              </a:path>
              <a:path w="1429385" h="1094104">
                <a:moveTo>
                  <a:pt x="1422876" y="159666"/>
                </a:moveTo>
                <a:lnTo>
                  <a:pt x="57072" y="39421"/>
                </a:lnTo>
                <a:lnTo>
                  <a:pt x="649413" y="39421"/>
                </a:lnTo>
                <a:lnTo>
                  <a:pt x="1428780" y="86732"/>
                </a:lnTo>
                <a:lnTo>
                  <a:pt x="1422876" y="159666"/>
                </a:lnTo>
                <a:close/>
              </a:path>
              <a:path w="1429385" h="1094104">
                <a:moveTo>
                  <a:pt x="387699" y="731310"/>
                </a:moveTo>
                <a:lnTo>
                  <a:pt x="184995" y="664291"/>
                </a:lnTo>
                <a:lnTo>
                  <a:pt x="53136" y="597271"/>
                </a:lnTo>
                <a:lnTo>
                  <a:pt x="373267" y="597271"/>
                </a:lnTo>
                <a:lnTo>
                  <a:pt x="377859" y="624866"/>
                </a:lnTo>
                <a:lnTo>
                  <a:pt x="379829" y="634723"/>
                </a:lnTo>
                <a:lnTo>
                  <a:pt x="381797" y="646551"/>
                </a:lnTo>
                <a:lnTo>
                  <a:pt x="381797" y="672176"/>
                </a:lnTo>
                <a:lnTo>
                  <a:pt x="383763" y="680061"/>
                </a:lnTo>
                <a:lnTo>
                  <a:pt x="385731" y="695828"/>
                </a:lnTo>
                <a:lnTo>
                  <a:pt x="387699" y="707658"/>
                </a:lnTo>
                <a:lnTo>
                  <a:pt x="387699" y="731310"/>
                </a:lnTo>
                <a:close/>
              </a:path>
              <a:path w="1429385" h="1094104">
                <a:moveTo>
                  <a:pt x="210577" y="1064443"/>
                </a:moveTo>
                <a:lnTo>
                  <a:pt x="47232" y="1052616"/>
                </a:lnTo>
                <a:lnTo>
                  <a:pt x="200108" y="1052616"/>
                </a:lnTo>
                <a:lnTo>
                  <a:pt x="210577" y="1064443"/>
                </a:lnTo>
                <a:close/>
              </a:path>
            </a:pathLst>
          </a:custGeom>
          <a:solidFill>
            <a:srgbClr val="A39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69377" y="4174702"/>
            <a:ext cx="1014094" cy="1329055"/>
          </a:xfrm>
          <a:custGeom>
            <a:avLst/>
            <a:gdLst/>
            <a:ahLst/>
            <a:cxnLst/>
            <a:rect l="l" t="t" r="r" b="b"/>
            <a:pathLst>
              <a:path w="1014095" h="1329054">
                <a:moveTo>
                  <a:pt x="1007624" y="1328583"/>
                </a:moveTo>
                <a:lnTo>
                  <a:pt x="0" y="1328583"/>
                </a:lnTo>
                <a:lnTo>
                  <a:pt x="539236" y="0"/>
                </a:lnTo>
                <a:lnTo>
                  <a:pt x="1013530" y="116300"/>
                </a:lnTo>
                <a:lnTo>
                  <a:pt x="1007624" y="1328583"/>
                </a:lnTo>
                <a:close/>
              </a:path>
            </a:pathLst>
          </a:custGeom>
          <a:solidFill>
            <a:srgbClr val="C4C9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83645" y="4436876"/>
            <a:ext cx="1141730" cy="215265"/>
          </a:xfrm>
          <a:custGeom>
            <a:avLst/>
            <a:gdLst/>
            <a:ahLst/>
            <a:cxnLst/>
            <a:rect l="l" t="t" r="r" b="b"/>
            <a:pathLst>
              <a:path w="1141729" h="215264">
                <a:moveTo>
                  <a:pt x="1127672" y="214859"/>
                </a:moveTo>
                <a:lnTo>
                  <a:pt x="0" y="102502"/>
                </a:lnTo>
                <a:lnTo>
                  <a:pt x="114145" y="0"/>
                </a:lnTo>
                <a:lnTo>
                  <a:pt x="1141450" y="130098"/>
                </a:lnTo>
                <a:lnTo>
                  <a:pt x="1127672" y="214859"/>
                </a:lnTo>
                <a:close/>
              </a:path>
            </a:pathLst>
          </a:custGeom>
          <a:solidFill>
            <a:srgbClr val="9491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30877" y="4557112"/>
            <a:ext cx="372110" cy="768985"/>
          </a:xfrm>
          <a:custGeom>
            <a:avLst/>
            <a:gdLst/>
            <a:ahLst/>
            <a:cxnLst/>
            <a:rect l="l" t="t" r="r" b="b"/>
            <a:pathLst>
              <a:path w="372110" h="768985">
                <a:moveTo>
                  <a:pt x="27552" y="768765"/>
                </a:moveTo>
                <a:lnTo>
                  <a:pt x="0" y="713571"/>
                </a:lnTo>
                <a:lnTo>
                  <a:pt x="322756" y="0"/>
                </a:lnTo>
                <a:lnTo>
                  <a:pt x="371955" y="7884"/>
                </a:lnTo>
                <a:lnTo>
                  <a:pt x="27552" y="768765"/>
                </a:lnTo>
                <a:close/>
              </a:path>
            </a:pathLst>
          </a:custGeom>
          <a:solidFill>
            <a:srgbClr val="9491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98771" y="4600477"/>
            <a:ext cx="400050" cy="902969"/>
          </a:xfrm>
          <a:custGeom>
            <a:avLst/>
            <a:gdLst/>
            <a:ahLst/>
            <a:cxnLst/>
            <a:rect l="l" t="t" r="r" b="b"/>
            <a:pathLst>
              <a:path w="400050" h="902970">
                <a:moveTo>
                  <a:pt x="399509" y="902806"/>
                </a:moveTo>
                <a:lnTo>
                  <a:pt x="340468" y="902806"/>
                </a:lnTo>
                <a:lnTo>
                  <a:pt x="0" y="0"/>
                </a:lnTo>
                <a:lnTo>
                  <a:pt x="80690" y="17740"/>
                </a:lnTo>
                <a:lnTo>
                  <a:pt x="399509" y="902806"/>
                </a:lnTo>
                <a:close/>
              </a:path>
            </a:pathLst>
          </a:custGeom>
          <a:solidFill>
            <a:srgbClr val="9491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88564" y="4592592"/>
            <a:ext cx="199390" cy="911225"/>
          </a:xfrm>
          <a:custGeom>
            <a:avLst/>
            <a:gdLst/>
            <a:ahLst/>
            <a:cxnLst/>
            <a:rect l="l" t="t" r="r" b="b"/>
            <a:pathLst>
              <a:path w="199389" h="911225">
                <a:moveTo>
                  <a:pt x="198769" y="910690"/>
                </a:moveTo>
                <a:lnTo>
                  <a:pt x="165313" y="910690"/>
                </a:lnTo>
                <a:lnTo>
                  <a:pt x="0" y="0"/>
                </a:lnTo>
                <a:lnTo>
                  <a:pt x="62978" y="13798"/>
                </a:lnTo>
                <a:lnTo>
                  <a:pt x="198769" y="910690"/>
                </a:lnTo>
                <a:close/>
              </a:path>
            </a:pathLst>
          </a:custGeom>
          <a:solidFill>
            <a:srgbClr val="9491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70238" y="3171369"/>
            <a:ext cx="1261745" cy="1449070"/>
          </a:xfrm>
          <a:custGeom>
            <a:avLst/>
            <a:gdLst/>
            <a:ahLst/>
            <a:cxnLst/>
            <a:rect l="l" t="t" r="r" b="b"/>
            <a:pathLst>
              <a:path w="1261745" h="1449070">
                <a:moveTo>
                  <a:pt x="1196554" y="1448824"/>
                </a:moveTo>
                <a:lnTo>
                  <a:pt x="0" y="1324639"/>
                </a:lnTo>
                <a:lnTo>
                  <a:pt x="135793" y="193176"/>
                </a:lnTo>
                <a:lnTo>
                  <a:pt x="1104057" y="0"/>
                </a:lnTo>
                <a:lnTo>
                  <a:pt x="1125705" y="0"/>
                </a:lnTo>
                <a:lnTo>
                  <a:pt x="1133578" y="1969"/>
                </a:lnTo>
                <a:lnTo>
                  <a:pt x="1176874" y="15769"/>
                </a:lnTo>
                <a:lnTo>
                  <a:pt x="1216234" y="43364"/>
                </a:lnTo>
                <a:lnTo>
                  <a:pt x="1239850" y="76874"/>
                </a:lnTo>
                <a:lnTo>
                  <a:pt x="1245755" y="86732"/>
                </a:lnTo>
                <a:lnTo>
                  <a:pt x="1249691" y="98557"/>
                </a:lnTo>
                <a:lnTo>
                  <a:pt x="1253625" y="108413"/>
                </a:lnTo>
                <a:lnTo>
                  <a:pt x="1255593" y="120242"/>
                </a:lnTo>
                <a:lnTo>
                  <a:pt x="1259531" y="136010"/>
                </a:lnTo>
                <a:lnTo>
                  <a:pt x="1261499" y="149808"/>
                </a:lnTo>
                <a:lnTo>
                  <a:pt x="1261499" y="195148"/>
                </a:lnTo>
                <a:lnTo>
                  <a:pt x="1259531" y="212888"/>
                </a:lnTo>
                <a:lnTo>
                  <a:pt x="1257563" y="220771"/>
                </a:lnTo>
                <a:lnTo>
                  <a:pt x="1253625" y="240483"/>
                </a:lnTo>
                <a:lnTo>
                  <a:pt x="1253625" y="250339"/>
                </a:lnTo>
                <a:lnTo>
                  <a:pt x="1251659" y="260195"/>
                </a:lnTo>
                <a:lnTo>
                  <a:pt x="1251659" y="270051"/>
                </a:lnTo>
                <a:lnTo>
                  <a:pt x="1247723" y="279909"/>
                </a:lnTo>
                <a:lnTo>
                  <a:pt x="1247723" y="291734"/>
                </a:lnTo>
                <a:lnTo>
                  <a:pt x="1245755" y="301592"/>
                </a:lnTo>
                <a:lnTo>
                  <a:pt x="1237881" y="321302"/>
                </a:lnTo>
                <a:lnTo>
                  <a:pt x="1233946" y="344956"/>
                </a:lnTo>
                <a:lnTo>
                  <a:pt x="1230010" y="354814"/>
                </a:lnTo>
                <a:lnTo>
                  <a:pt x="1228042" y="366639"/>
                </a:lnTo>
                <a:lnTo>
                  <a:pt x="1226074" y="380438"/>
                </a:lnTo>
                <a:lnTo>
                  <a:pt x="1220168" y="388324"/>
                </a:lnTo>
                <a:lnTo>
                  <a:pt x="1218200" y="402121"/>
                </a:lnTo>
                <a:lnTo>
                  <a:pt x="1214266" y="413948"/>
                </a:lnTo>
                <a:lnTo>
                  <a:pt x="1212298" y="425777"/>
                </a:lnTo>
                <a:lnTo>
                  <a:pt x="1208362" y="437602"/>
                </a:lnTo>
                <a:lnTo>
                  <a:pt x="1206394" y="449429"/>
                </a:lnTo>
                <a:lnTo>
                  <a:pt x="1202456" y="461259"/>
                </a:lnTo>
                <a:lnTo>
                  <a:pt x="1200488" y="477028"/>
                </a:lnTo>
                <a:lnTo>
                  <a:pt x="1194586" y="486882"/>
                </a:lnTo>
                <a:lnTo>
                  <a:pt x="1192618" y="500680"/>
                </a:lnTo>
                <a:lnTo>
                  <a:pt x="1188682" y="510538"/>
                </a:lnTo>
                <a:lnTo>
                  <a:pt x="1184744" y="524335"/>
                </a:lnTo>
                <a:lnTo>
                  <a:pt x="1176874" y="547991"/>
                </a:lnTo>
                <a:lnTo>
                  <a:pt x="1174906" y="559816"/>
                </a:lnTo>
                <a:lnTo>
                  <a:pt x="1170970" y="573615"/>
                </a:lnTo>
                <a:lnTo>
                  <a:pt x="1163098" y="597269"/>
                </a:lnTo>
                <a:lnTo>
                  <a:pt x="1159162" y="611067"/>
                </a:lnTo>
                <a:lnTo>
                  <a:pt x="1157194" y="622894"/>
                </a:lnTo>
                <a:lnTo>
                  <a:pt x="1153258" y="634723"/>
                </a:lnTo>
                <a:lnTo>
                  <a:pt x="1149320" y="650491"/>
                </a:lnTo>
                <a:lnTo>
                  <a:pt x="1147352" y="660347"/>
                </a:lnTo>
                <a:lnTo>
                  <a:pt x="1145386" y="676117"/>
                </a:lnTo>
                <a:lnTo>
                  <a:pt x="1141450" y="685972"/>
                </a:lnTo>
                <a:lnTo>
                  <a:pt x="1137514" y="699771"/>
                </a:lnTo>
                <a:lnTo>
                  <a:pt x="1133578" y="709629"/>
                </a:lnTo>
                <a:lnTo>
                  <a:pt x="1131608" y="725398"/>
                </a:lnTo>
                <a:lnTo>
                  <a:pt x="1127673" y="735252"/>
                </a:lnTo>
                <a:lnTo>
                  <a:pt x="1125705" y="749051"/>
                </a:lnTo>
                <a:lnTo>
                  <a:pt x="1123737" y="760880"/>
                </a:lnTo>
                <a:lnTo>
                  <a:pt x="1123737" y="774676"/>
                </a:lnTo>
                <a:lnTo>
                  <a:pt x="1119801" y="786503"/>
                </a:lnTo>
                <a:lnTo>
                  <a:pt x="1117833" y="796361"/>
                </a:lnTo>
                <a:lnTo>
                  <a:pt x="1115865" y="808186"/>
                </a:lnTo>
                <a:lnTo>
                  <a:pt x="1113895" y="821985"/>
                </a:lnTo>
                <a:lnTo>
                  <a:pt x="1111927" y="831843"/>
                </a:lnTo>
                <a:lnTo>
                  <a:pt x="1109961" y="845639"/>
                </a:lnTo>
                <a:lnTo>
                  <a:pt x="1109961" y="869295"/>
                </a:lnTo>
                <a:lnTo>
                  <a:pt x="1107993" y="879149"/>
                </a:lnTo>
                <a:lnTo>
                  <a:pt x="1107993" y="890976"/>
                </a:lnTo>
                <a:lnTo>
                  <a:pt x="1106025" y="900834"/>
                </a:lnTo>
                <a:lnTo>
                  <a:pt x="1106025" y="950112"/>
                </a:lnTo>
                <a:lnTo>
                  <a:pt x="1107993" y="961939"/>
                </a:lnTo>
                <a:lnTo>
                  <a:pt x="1107993" y="1023046"/>
                </a:lnTo>
                <a:lnTo>
                  <a:pt x="1111927" y="1046703"/>
                </a:lnTo>
                <a:lnTo>
                  <a:pt x="1113895" y="1060501"/>
                </a:lnTo>
                <a:lnTo>
                  <a:pt x="1113895" y="1072326"/>
                </a:lnTo>
                <a:lnTo>
                  <a:pt x="1115865" y="1084153"/>
                </a:lnTo>
                <a:lnTo>
                  <a:pt x="1115865" y="1095982"/>
                </a:lnTo>
                <a:lnTo>
                  <a:pt x="1117833" y="1107808"/>
                </a:lnTo>
                <a:lnTo>
                  <a:pt x="1117833" y="1119635"/>
                </a:lnTo>
                <a:lnTo>
                  <a:pt x="1121769" y="1133435"/>
                </a:lnTo>
                <a:lnTo>
                  <a:pt x="1123737" y="1143289"/>
                </a:lnTo>
                <a:lnTo>
                  <a:pt x="1125705" y="1157087"/>
                </a:lnTo>
                <a:lnTo>
                  <a:pt x="1125705" y="1168917"/>
                </a:lnTo>
                <a:lnTo>
                  <a:pt x="1129640" y="1178771"/>
                </a:lnTo>
                <a:lnTo>
                  <a:pt x="1131608" y="1190598"/>
                </a:lnTo>
                <a:lnTo>
                  <a:pt x="1133578" y="1204398"/>
                </a:lnTo>
                <a:lnTo>
                  <a:pt x="1135546" y="1214252"/>
                </a:lnTo>
                <a:lnTo>
                  <a:pt x="1139482" y="1226079"/>
                </a:lnTo>
                <a:lnTo>
                  <a:pt x="1143418" y="1249734"/>
                </a:lnTo>
                <a:lnTo>
                  <a:pt x="1149320" y="1279301"/>
                </a:lnTo>
                <a:lnTo>
                  <a:pt x="1151290" y="1291131"/>
                </a:lnTo>
                <a:lnTo>
                  <a:pt x="1153258" y="1299013"/>
                </a:lnTo>
                <a:lnTo>
                  <a:pt x="1157194" y="1308871"/>
                </a:lnTo>
                <a:lnTo>
                  <a:pt x="1159162" y="1316754"/>
                </a:lnTo>
                <a:lnTo>
                  <a:pt x="1161130" y="1326612"/>
                </a:lnTo>
                <a:lnTo>
                  <a:pt x="1165064" y="1342380"/>
                </a:lnTo>
                <a:lnTo>
                  <a:pt x="1169002" y="1360120"/>
                </a:lnTo>
                <a:lnTo>
                  <a:pt x="1174906" y="1375890"/>
                </a:lnTo>
                <a:lnTo>
                  <a:pt x="1178842" y="1391659"/>
                </a:lnTo>
                <a:lnTo>
                  <a:pt x="1180810" y="1403487"/>
                </a:lnTo>
                <a:lnTo>
                  <a:pt x="1184744" y="1413342"/>
                </a:lnTo>
                <a:lnTo>
                  <a:pt x="1186714" y="1423198"/>
                </a:lnTo>
                <a:lnTo>
                  <a:pt x="1190650" y="1433056"/>
                </a:lnTo>
                <a:lnTo>
                  <a:pt x="1194586" y="1444882"/>
                </a:lnTo>
                <a:lnTo>
                  <a:pt x="1196554" y="1448824"/>
                </a:lnTo>
                <a:close/>
              </a:path>
            </a:pathLst>
          </a:custGeom>
          <a:solidFill>
            <a:srgbClr val="525C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63473" y="3147710"/>
            <a:ext cx="874394" cy="229235"/>
          </a:xfrm>
          <a:custGeom>
            <a:avLst/>
            <a:gdLst/>
            <a:ahLst/>
            <a:cxnLst/>
            <a:rect l="l" t="t" r="r" b="b"/>
            <a:pathLst>
              <a:path w="874395" h="229235">
                <a:moveTo>
                  <a:pt x="0" y="228658"/>
                </a:moveTo>
                <a:lnTo>
                  <a:pt x="5904" y="163610"/>
                </a:lnTo>
                <a:lnTo>
                  <a:pt x="253874" y="132071"/>
                </a:lnTo>
                <a:lnTo>
                  <a:pt x="598277" y="39425"/>
                </a:lnTo>
                <a:lnTo>
                  <a:pt x="814759" y="0"/>
                </a:lnTo>
                <a:lnTo>
                  <a:pt x="866857" y="29569"/>
                </a:lnTo>
                <a:lnTo>
                  <a:pt x="832471" y="29569"/>
                </a:lnTo>
                <a:lnTo>
                  <a:pt x="820663" y="31541"/>
                </a:lnTo>
                <a:lnTo>
                  <a:pt x="804921" y="37454"/>
                </a:lnTo>
                <a:lnTo>
                  <a:pt x="797047" y="49281"/>
                </a:lnTo>
                <a:lnTo>
                  <a:pt x="787208" y="59137"/>
                </a:lnTo>
                <a:lnTo>
                  <a:pt x="785238" y="74907"/>
                </a:lnTo>
                <a:lnTo>
                  <a:pt x="787208" y="88703"/>
                </a:lnTo>
                <a:lnTo>
                  <a:pt x="793111" y="102503"/>
                </a:lnTo>
                <a:lnTo>
                  <a:pt x="797047" y="114331"/>
                </a:lnTo>
                <a:lnTo>
                  <a:pt x="804921" y="126158"/>
                </a:lnTo>
                <a:lnTo>
                  <a:pt x="806889" y="132071"/>
                </a:lnTo>
                <a:lnTo>
                  <a:pt x="810823" y="136014"/>
                </a:lnTo>
                <a:lnTo>
                  <a:pt x="0" y="228658"/>
                </a:lnTo>
                <a:close/>
              </a:path>
              <a:path w="874395" h="229235">
                <a:moveTo>
                  <a:pt x="873799" y="33510"/>
                </a:moveTo>
                <a:lnTo>
                  <a:pt x="869863" y="31541"/>
                </a:lnTo>
                <a:lnTo>
                  <a:pt x="863959" y="31541"/>
                </a:lnTo>
                <a:lnTo>
                  <a:pt x="854119" y="29569"/>
                </a:lnTo>
                <a:lnTo>
                  <a:pt x="866857" y="29569"/>
                </a:lnTo>
                <a:lnTo>
                  <a:pt x="873799" y="33510"/>
                </a:lnTo>
                <a:close/>
              </a:path>
            </a:pathLst>
          </a:custGeom>
          <a:solidFill>
            <a:srgbClr val="E6FF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66302" y="3352715"/>
            <a:ext cx="1159510" cy="1252220"/>
          </a:xfrm>
          <a:custGeom>
            <a:avLst/>
            <a:gdLst/>
            <a:ahLst/>
            <a:cxnLst/>
            <a:rect l="l" t="t" r="r" b="b"/>
            <a:pathLst>
              <a:path w="1159510" h="1252220">
                <a:moveTo>
                  <a:pt x="980072" y="1251707"/>
                </a:moveTo>
                <a:lnTo>
                  <a:pt x="43296" y="1153147"/>
                </a:lnTo>
                <a:lnTo>
                  <a:pt x="0" y="745110"/>
                </a:lnTo>
                <a:lnTo>
                  <a:pt x="181057" y="86732"/>
                </a:lnTo>
                <a:lnTo>
                  <a:pt x="181057" y="84761"/>
                </a:lnTo>
                <a:lnTo>
                  <a:pt x="295202" y="84761"/>
                </a:lnTo>
                <a:lnTo>
                  <a:pt x="307010" y="82790"/>
                </a:lnTo>
                <a:lnTo>
                  <a:pt x="320786" y="80818"/>
                </a:lnTo>
                <a:lnTo>
                  <a:pt x="336530" y="78847"/>
                </a:lnTo>
                <a:lnTo>
                  <a:pt x="385731" y="78847"/>
                </a:lnTo>
                <a:lnTo>
                  <a:pt x="393603" y="76876"/>
                </a:lnTo>
                <a:lnTo>
                  <a:pt x="423123" y="76876"/>
                </a:lnTo>
                <a:lnTo>
                  <a:pt x="430995" y="74905"/>
                </a:lnTo>
                <a:lnTo>
                  <a:pt x="440835" y="72934"/>
                </a:lnTo>
                <a:lnTo>
                  <a:pt x="448707" y="70962"/>
                </a:lnTo>
                <a:lnTo>
                  <a:pt x="458548" y="70962"/>
                </a:lnTo>
                <a:lnTo>
                  <a:pt x="468388" y="68991"/>
                </a:lnTo>
                <a:lnTo>
                  <a:pt x="499876" y="68991"/>
                </a:lnTo>
                <a:lnTo>
                  <a:pt x="519556" y="65049"/>
                </a:lnTo>
                <a:lnTo>
                  <a:pt x="531364" y="63078"/>
                </a:lnTo>
                <a:lnTo>
                  <a:pt x="543172" y="63078"/>
                </a:lnTo>
                <a:lnTo>
                  <a:pt x="553012" y="61106"/>
                </a:lnTo>
                <a:lnTo>
                  <a:pt x="586469" y="61106"/>
                </a:lnTo>
                <a:lnTo>
                  <a:pt x="596309" y="57164"/>
                </a:lnTo>
                <a:lnTo>
                  <a:pt x="619925" y="53222"/>
                </a:lnTo>
                <a:lnTo>
                  <a:pt x="629765" y="53222"/>
                </a:lnTo>
                <a:lnTo>
                  <a:pt x="641573" y="51251"/>
                </a:lnTo>
                <a:lnTo>
                  <a:pt x="655349" y="49279"/>
                </a:lnTo>
                <a:lnTo>
                  <a:pt x="665189" y="47308"/>
                </a:lnTo>
                <a:lnTo>
                  <a:pt x="678966" y="47308"/>
                </a:lnTo>
                <a:lnTo>
                  <a:pt x="690774" y="43366"/>
                </a:lnTo>
                <a:lnTo>
                  <a:pt x="702582" y="43366"/>
                </a:lnTo>
                <a:lnTo>
                  <a:pt x="714390" y="41395"/>
                </a:lnTo>
                <a:lnTo>
                  <a:pt x="726198" y="41395"/>
                </a:lnTo>
                <a:lnTo>
                  <a:pt x="761622" y="35481"/>
                </a:lnTo>
                <a:lnTo>
                  <a:pt x="775398" y="35481"/>
                </a:lnTo>
                <a:lnTo>
                  <a:pt x="810823" y="29567"/>
                </a:lnTo>
                <a:lnTo>
                  <a:pt x="822631" y="29567"/>
                </a:lnTo>
                <a:lnTo>
                  <a:pt x="846247" y="25625"/>
                </a:lnTo>
                <a:lnTo>
                  <a:pt x="869863" y="25625"/>
                </a:lnTo>
                <a:lnTo>
                  <a:pt x="905288" y="19711"/>
                </a:lnTo>
                <a:lnTo>
                  <a:pt x="917096" y="19711"/>
                </a:lnTo>
                <a:lnTo>
                  <a:pt x="926936" y="17740"/>
                </a:lnTo>
                <a:lnTo>
                  <a:pt x="962360" y="17740"/>
                </a:lnTo>
                <a:lnTo>
                  <a:pt x="982040" y="13798"/>
                </a:lnTo>
                <a:lnTo>
                  <a:pt x="989912" y="11827"/>
                </a:lnTo>
                <a:lnTo>
                  <a:pt x="1001720" y="11827"/>
                </a:lnTo>
                <a:lnTo>
                  <a:pt x="1009592" y="9855"/>
                </a:lnTo>
                <a:lnTo>
                  <a:pt x="1019433" y="7884"/>
                </a:lnTo>
                <a:lnTo>
                  <a:pt x="1039113" y="7884"/>
                </a:lnTo>
                <a:lnTo>
                  <a:pt x="1054857" y="5913"/>
                </a:lnTo>
                <a:lnTo>
                  <a:pt x="1072569" y="3942"/>
                </a:lnTo>
                <a:lnTo>
                  <a:pt x="1086345" y="1971"/>
                </a:lnTo>
                <a:lnTo>
                  <a:pt x="1102089" y="1971"/>
                </a:lnTo>
                <a:lnTo>
                  <a:pt x="1113897" y="0"/>
                </a:lnTo>
                <a:lnTo>
                  <a:pt x="1159162" y="0"/>
                </a:lnTo>
                <a:lnTo>
                  <a:pt x="1025337" y="662320"/>
                </a:lnTo>
                <a:lnTo>
                  <a:pt x="980072" y="1251707"/>
                </a:lnTo>
                <a:close/>
              </a:path>
            </a:pathLst>
          </a:custGeom>
          <a:solidFill>
            <a:srgbClr val="E6FF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96191" y="3451276"/>
            <a:ext cx="864235" cy="1141730"/>
          </a:xfrm>
          <a:custGeom>
            <a:avLst/>
            <a:gdLst/>
            <a:ahLst/>
            <a:cxnLst/>
            <a:rect l="l" t="t" r="r" b="b"/>
            <a:pathLst>
              <a:path w="864235" h="1141729">
                <a:moveTo>
                  <a:pt x="749814" y="1141318"/>
                </a:moveTo>
                <a:lnTo>
                  <a:pt x="0" y="1076269"/>
                </a:lnTo>
                <a:lnTo>
                  <a:pt x="35424" y="640635"/>
                </a:lnTo>
                <a:lnTo>
                  <a:pt x="267650" y="415919"/>
                </a:lnTo>
                <a:lnTo>
                  <a:pt x="369987" y="382409"/>
                </a:lnTo>
                <a:lnTo>
                  <a:pt x="407379" y="323273"/>
                </a:lnTo>
                <a:lnTo>
                  <a:pt x="405411" y="319333"/>
                </a:lnTo>
                <a:lnTo>
                  <a:pt x="403441" y="311446"/>
                </a:lnTo>
                <a:lnTo>
                  <a:pt x="399507" y="299619"/>
                </a:lnTo>
                <a:lnTo>
                  <a:pt x="397539" y="285820"/>
                </a:lnTo>
                <a:lnTo>
                  <a:pt x="397539" y="275964"/>
                </a:lnTo>
                <a:lnTo>
                  <a:pt x="395571" y="266110"/>
                </a:lnTo>
                <a:lnTo>
                  <a:pt x="395571" y="222742"/>
                </a:lnTo>
                <a:lnTo>
                  <a:pt x="397539" y="212888"/>
                </a:lnTo>
                <a:lnTo>
                  <a:pt x="401473" y="201059"/>
                </a:lnTo>
                <a:lnTo>
                  <a:pt x="403441" y="187261"/>
                </a:lnTo>
                <a:lnTo>
                  <a:pt x="405411" y="175434"/>
                </a:lnTo>
                <a:lnTo>
                  <a:pt x="411315" y="161635"/>
                </a:lnTo>
                <a:lnTo>
                  <a:pt x="417219" y="149808"/>
                </a:lnTo>
                <a:lnTo>
                  <a:pt x="423123" y="136010"/>
                </a:lnTo>
                <a:lnTo>
                  <a:pt x="429027" y="126154"/>
                </a:lnTo>
                <a:lnTo>
                  <a:pt x="434931" y="112355"/>
                </a:lnTo>
                <a:lnTo>
                  <a:pt x="444771" y="102500"/>
                </a:lnTo>
                <a:lnTo>
                  <a:pt x="460516" y="78845"/>
                </a:lnTo>
                <a:lnTo>
                  <a:pt x="470356" y="68989"/>
                </a:lnTo>
                <a:lnTo>
                  <a:pt x="482164" y="59133"/>
                </a:lnTo>
                <a:lnTo>
                  <a:pt x="501844" y="39421"/>
                </a:lnTo>
                <a:lnTo>
                  <a:pt x="513652" y="31537"/>
                </a:lnTo>
                <a:lnTo>
                  <a:pt x="527426" y="27594"/>
                </a:lnTo>
                <a:lnTo>
                  <a:pt x="537268" y="19709"/>
                </a:lnTo>
                <a:lnTo>
                  <a:pt x="551044" y="13796"/>
                </a:lnTo>
                <a:lnTo>
                  <a:pt x="560883" y="9853"/>
                </a:lnTo>
                <a:lnTo>
                  <a:pt x="576629" y="5911"/>
                </a:lnTo>
                <a:lnTo>
                  <a:pt x="586469" y="1969"/>
                </a:lnTo>
                <a:lnTo>
                  <a:pt x="600245" y="0"/>
                </a:lnTo>
                <a:lnTo>
                  <a:pt x="645509" y="0"/>
                </a:lnTo>
                <a:lnTo>
                  <a:pt x="655349" y="1969"/>
                </a:lnTo>
                <a:lnTo>
                  <a:pt x="667155" y="5911"/>
                </a:lnTo>
                <a:lnTo>
                  <a:pt x="675029" y="7882"/>
                </a:lnTo>
                <a:lnTo>
                  <a:pt x="682902" y="13796"/>
                </a:lnTo>
                <a:lnTo>
                  <a:pt x="696678" y="27594"/>
                </a:lnTo>
                <a:lnTo>
                  <a:pt x="700614" y="33508"/>
                </a:lnTo>
                <a:lnTo>
                  <a:pt x="706518" y="41393"/>
                </a:lnTo>
                <a:lnTo>
                  <a:pt x="706518" y="51249"/>
                </a:lnTo>
                <a:lnTo>
                  <a:pt x="710454" y="61104"/>
                </a:lnTo>
                <a:lnTo>
                  <a:pt x="710454" y="70962"/>
                </a:lnTo>
                <a:lnTo>
                  <a:pt x="712422" y="80816"/>
                </a:lnTo>
                <a:lnTo>
                  <a:pt x="712422" y="90672"/>
                </a:lnTo>
                <a:lnTo>
                  <a:pt x="714390" y="100528"/>
                </a:lnTo>
                <a:lnTo>
                  <a:pt x="712422" y="108413"/>
                </a:lnTo>
                <a:lnTo>
                  <a:pt x="712422" y="118269"/>
                </a:lnTo>
                <a:lnTo>
                  <a:pt x="710454" y="124185"/>
                </a:lnTo>
                <a:lnTo>
                  <a:pt x="710454" y="132067"/>
                </a:lnTo>
                <a:lnTo>
                  <a:pt x="708486" y="139952"/>
                </a:lnTo>
                <a:lnTo>
                  <a:pt x="708486" y="143895"/>
                </a:lnTo>
                <a:lnTo>
                  <a:pt x="696678" y="191203"/>
                </a:lnTo>
                <a:lnTo>
                  <a:pt x="647477" y="256253"/>
                </a:lnTo>
                <a:lnTo>
                  <a:pt x="600245" y="344956"/>
                </a:lnTo>
                <a:lnTo>
                  <a:pt x="513652" y="386351"/>
                </a:lnTo>
                <a:lnTo>
                  <a:pt x="482164" y="447458"/>
                </a:lnTo>
                <a:lnTo>
                  <a:pt x="539236" y="715540"/>
                </a:lnTo>
                <a:lnTo>
                  <a:pt x="804108" y="715540"/>
                </a:lnTo>
                <a:lnTo>
                  <a:pt x="804919" y="717512"/>
                </a:lnTo>
                <a:lnTo>
                  <a:pt x="671093" y="942227"/>
                </a:lnTo>
                <a:lnTo>
                  <a:pt x="584501" y="969824"/>
                </a:lnTo>
                <a:lnTo>
                  <a:pt x="749814" y="1141318"/>
                </a:lnTo>
                <a:close/>
              </a:path>
              <a:path w="864235" h="1141729">
                <a:moveTo>
                  <a:pt x="804108" y="715540"/>
                </a:moveTo>
                <a:lnTo>
                  <a:pt x="539236" y="715540"/>
                </a:lnTo>
                <a:lnTo>
                  <a:pt x="645509" y="565730"/>
                </a:lnTo>
                <a:lnTo>
                  <a:pt x="680934" y="555874"/>
                </a:lnTo>
                <a:lnTo>
                  <a:pt x="690774" y="437602"/>
                </a:lnTo>
                <a:lnTo>
                  <a:pt x="840343" y="270051"/>
                </a:lnTo>
                <a:lnTo>
                  <a:pt x="814759" y="350870"/>
                </a:lnTo>
                <a:lnTo>
                  <a:pt x="863957" y="502652"/>
                </a:lnTo>
                <a:lnTo>
                  <a:pt x="759654" y="565730"/>
                </a:lnTo>
                <a:lnTo>
                  <a:pt x="814759" y="664289"/>
                </a:lnTo>
                <a:lnTo>
                  <a:pt x="791141" y="684001"/>
                </a:lnTo>
                <a:lnTo>
                  <a:pt x="804108" y="715540"/>
                </a:lnTo>
                <a:close/>
              </a:path>
            </a:pathLst>
          </a:custGeom>
          <a:solidFill>
            <a:srgbClr val="B0C2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14401" y="2428224"/>
            <a:ext cx="4768850" cy="361315"/>
          </a:xfrm>
          <a:custGeom>
            <a:avLst/>
            <a:gdLst/>
            <a:ahLst/>
            <a:cxnLst/>
            <a:rect l="l" t="t" r="r" b="b"/>
            <a:pathLst>
              <a:path w="4768850" h="361314">
                <a:moveTo>
                  <a:pt x="3589663" y="360728"/>
                </a:moveTo>
                <a:lnTo>
                  <a:pt x="0" y="151781"/>
                </a:lnTo>
                <a:lnTo>
                  <a:pt x="0" y="0"/>
                </a:lnTo>
                <a:lnTo>
                  <a:pt x="4768506" y="0"/>
                </a:lnTo>
                <a:lnTo>
                  <a:pt x="4768506" y="27596"/>
                </a:lnTo>
                <a:lnTo>
                  <a:pt x="3589663" y="360728"/>
                </a:lnTo>
                <a:close/>
              </a:path>
            </a:pathLst>
          </a:custGeom>
          <a:solidFill>
            <a:srgbClr val="A19E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14401" y="2495148"/>
            <a:ext cx="4689783" cy="3015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99930" y="1981082"/>
            <a:ext cx="2103755" cy="1436370"/>
          </a:xfrm>
          <a:custGeom>
            <a:avLst/>
            <a:gdLst/>
            <a:ahLst/>
            <a:cxnLst/>
            <a:rect l="l" t="t" r="r" b="b"/>
            <a:pathLst>
              <a:path w="2103754" h="1436370">
                <a:moveTo>
                  <a:pt x="524193" y="0"/>
                </a:moveTo>
                <a:lnTo>
                  <a:pt x="491755" y="0"/>
                </a:lnTo>
                <a:lnTo>
                  <a:pt x="481376" y="1300"/>
                </a:lnTo>
                <a:lnTo>
                  <a:pt x="469697" y="2601"/>
                </a:lnTo>
                <a:lnTo>
                  <a:pt x="428177" y="10404"/>
                </a:lnTo>
                <a:lnTo>
                  <a:pt x="384063" y="32513"/>
                </a:lnTo>
                <a:lnTo>
                  <a:pt x="358112" y="63727"/>
                </a:lnTo>
                <a:lnTo>
                  <a:pt x="346435" y="104044"/>
                </a:lnTo>
                <a:lnTo>
                  <a:pt x="346435" y="152165"/>
                </a:lnTo>
                <a:lnTo>
                  <a:pt x="351626" y="208088"/>
                </a:lnTo>
                <a:lnTo>
                  <a:pt x="360708" y="270515"/>
                </a:lnTo>
                <a:lnTo>
                  <a:pt x="368493" y="339445"/>
                </a:lnTo>
                <a:lnTo>
                  <a:pt x="371088" y="412276"/>
                </a:lnTo>
                <a:lnTo>
                  <a:pt x="365897" y="490309"/>
                </a:lnTo>
                <a:lnTo>
                  <a:pt x="347732" y="572244"/>
                </a:lnTo>
                <a:lnTo>
                  <a:pt x="333459" y="613862"/>
                </a:lnTo>
                <a:lnTo>
                  <a:pt x="316591" y="648977"/>
                </a:lnTo>
                <a:lnTo>
                  <a:pt x="278964" y="708803"/>
                </a:lnTo>
                <a:lnTo>
                  <a:pt x="236147" y="753022"/>
                </a:lnTo>
                <a:lnTo>
                  <a:pt x="190733" y="786836"/>
                </a:lnTo>
                <a:lnTo>
                  <a:pt x="144023" y="815450"/>
                </a:lnTo>
                <a:lnTo>
                  <a:pt x="120668" y="828454"/>
                </a:lnTo>
                <a:lnTo>
                  <a:pt x="76554" y="854466"/>
                </a:lnTo>
                <a:lnTo>
                  <a:pt x="55792" y="868772"/>
                </a:lnTo>
                <a:lnTo>
                  <a:pt x="36331" y="884379"/>
                </a:lnTo>
                <a:lnTo>
                  <a:pt x="12976" y="907788"/>
                </a:lnTo>
                <a:lnTo>
                  <a:pt x="9082" y="914291"/>
                </a:lnTo>
                <a:lnTo>
                  <a:pt x="3893" y="919493"/>
                </a:lnTo>
                <a:lnTo>
                  <a:pt x="0" y="925997"/>
                </a:lnTo>
                <a:lnTo>
                  <a:pt x="1967023" y="1435814"/>
                </a:lnTo>
                <a:lnTo>
                  <a:pt x="1989081" y="1417606"/>
                </a:lnTo>
                <a:lnTo>
                  <a:pt x="2025411" y="1377289"/>
                </a:lnTo>
                <a:lnTo>
                  <a:pt x="2055254" y="1334370"/>
                </a:lnTo>
                <a:lnTo>
                  <a:pt x="2076014" y="1290153"/>
                </a:lnTo>
                <a:lnTo>
                  <a:pt x="2098071" y="1216020"/>
                </a:lnTo>
                <a:lnTo>
                  <a:pt x="2103262" y="1165298"/>
                </a:lnTo>
                <a:lnTo>
                  <a:pt x="2101964" y="1117179"/>
                </a:lnTo>
                <a:lnTo>
                  <a:pt x="2096774" y="1070357"/>
                </a:lnTo>
                <a:lnTo>
                  <a:pt x="2085096" y="1027440"/>
                </a:lnTo>
                <a:lnTo>
                  <a:pt x="2069526" y="989724"/>
                </a:lnTo>
                <a:lnTo>
                  <a:pt x="2029304" y="933800"/>
                </a:lnTo>
                <a:lnTo>
                  <a:pt x="2020221" y="927296"/>
                </a:lnTo>
                <a:lnTo>
                  <a:pt x="2015031" y="923394"/>
                </a:lnTo>
                <a:lnTo>
                  <a:pt x="1961833" y="890881"/>
                </a:lnTo>
                <a:lnTo>
                  <a:pt x="1929395" y="855766"/>
                </a:lnTo>
                <a:lnTo>
                  <a:pt x="1909933" y="808945"/>
                </a:lnTo>
                <a:lnTo>
                  <a:pt x="1902148" y="745218"/>
                </a:lnTo>
                <a:lnTo>
                  <a:pt x="1903445" y="686694"/>
                </a:lnTo>
                <a:lnTo>
                  <a:pt x="1908635" y="615164"/>
                </a:lnTo>
                <a:lnTo>
                  <a:pt x="1919015" y="528027"/>
                </a:lnTo>
                <a:lnTo>
                  <a:pt x="1931990" y="422680"/>
                </a:lnTo>
                <a:lnTo>
                  <a:pt x="1935883" y="387565"/>
                </a:lnTo>
                <a:lnTo>
                  <a:pt x="1935883" y="355051"/>
                </a:lnTo>
                <a:lnTo>
                  <a:pt x="1934585" y="325139"/>
                </a:lnTo>
                <a:lnTo>
                  <a:pt x="1930693" y="297828"/>
                </a:lnTo>
                <a:lnTo>
                  <a:pt x="1926868" y="279619"/>
                </a:lnTo>
                <a:lnTo>
                  <a:pt x="1217063" y="279619"/>
                </a:lnTo>
                <a:lnTo>
                  <a:pt x="1202791" y="278319"/>
                </a:lnTo>
                <a:lnTo>
                  <a:pt x="1183327" y="277018"/>
                </a:lnTo>
                <a:lnTo>
                  <a:pt x="1159973" y="274418"/>
                </a:lnTo>
                <a:lnTo>
                  <a:pt x="1131428" y="270515"/>
                </a:lnTo>
                <a:lnTo>
                  <a:pt x="1096395" y="266615"/>
                </a:lnTo>
                <a:lnTo>
                  <a:pt x="1056171" y="261411"/>
                </a:lnTo>
                <a:lnTo>
                  <a:pt x="1031518" y="258811"/>
                </a:lnTo>
                <a:lnTo>
                  <a:pt x="1008163" y="254909"/>
                </a:lnTo>
                <a:lnTo>
                  <a:pt x="941990" y="244504"/>
                </a:lnTo>
                <a:lnTo>
                  <a:pt x="882306" y="228897"/>
                </a:lnTo>
                <a:lnTo>
                  <a:pt x="830406" y="206788"/>
                </a:lnTo>
                <a:lnTo>
                  <a:pt x="783694" y="176875"/>
                </a:lnTo>
                <a:lnTo>
                  <a:pt x="746067" y="139160"/>
                </a:lnTo>
                <a:lnTo>
                  <a:pt x="734390" y="127454"/>
                </a:lnTo>
                <a:lnTo>
                  <a:pt x="700655" y="91040"/>
                </a:lnTo>
                <a:lnTo>
                  <a:pt x="665621" y="59826"/>
                </a:lnTo>
                <a:lnTo>
                  <a:pt x="626696" y="32513"/>
                </a:lnTo>
                <a:lnTo>
                  <a:pt x="613722" y="24710"/>
                </a:lnTo>
                <a:lnTo>
                  <a:pt x="552739" y="3902"/>
                </a:lnTo>
                <a:lnTo>
                  <a:pt x="533275" y="1300"/>
                </a:lnTo>
                <a:lnTo>
                  <a:pt x="524193" y="0"/>
                </a:lnTo>
                <a:close/>
              </a:path>
              <a:path w="2103754" h="1436370">
                <a:moveTo>
                  <a:pt x="1610207" y="105345"/>
                </a:moveTo>
                <a:lnTo>
                  <a:pt x="1559606" y="105345"/>
                </a:lnTo>
                <a:lnTo>
                  <a:pt x="1533655" y="107947"/>
                </a:lnTo>
                <a:lnTo>
                  <a:pt x="1519383" y="110547"/>
                </a:lnTo>
                <a:lnTo>
                  <a:pt x="1505109" y="111847"/>
                </a:lnTo>
                <a:lnTo>
                  <a:pt x="1490836" y="115750"/>
                </a:lnTo>
                <a:lnTo>
                  <a:pt x="1476565" y="118350"/>
                </a:lnTo>
                <a:lnTo>
                  <a:pt x="1462292" y="123554"/>
                </a:lnTo>
                <a:lnTo>
                  <a:pt x="1405201" y="145663"/>
                </a:lnTo>
                <a:lnTo>
                  <a:pt x="1363681" y="170374"/>
                </a:lnTo>
                <a:lnTo>
                  <a:pt x="1310484" y="213291"/>
                </a:lnTo>
                <a:lnTo>
                  <a:pt x="1275450" y="249708"/>
                </a:lnTo>
                <a:lnTo>
                  <a:pt x="1267665" y="258811"/>
                </a:lnTo>
                <a:lnTo>
                  <a:pt x="1261177" y="265314"/>
                </a:lnTo>
                <a:lnTo>
                  <a:pt x="1248204" y="275717"/>
                </a:lnTo>
                <a:lnTo>
                  <a:pt x="1240419" y="278319"/>
                </a:lnTo>
                <a:lnTo>
                  <a:pt x="1230037" y="279619"/>
                </a:lnTo>
                <a:lnTo>
                  <a:pt x="1926868" y="279619"/>
                </a:lnTo>
                <a:lnTo>
                  <a:pt x="1906040" y="231499"/>
                </a:lnTo>
                <a:lnTo>
                  <a:pt x="1882685" y="198985"/>
                </a:lnTo>
                <a:lnTo>
                  <a:pt x="1869710" y="187281"/>
                </a:lnTo>
                <a:lnTo>
                  <a:pt x="1863223" y="180777"/>
                </a:lnTo>
                <a:lnTo>
                  <a:pt x="1856735" y="175575"/>
                </a:lnTo>
                <a:lnTo>
                  <a:pt x="1848950" y="171674"/>
                </a:lnTo>
                <a:lnTo>
                  <a:pt x="1841165" y="166471"/>
                </a:lnTo>
                <a:lnTo>
                  <a:pt x="1832082" y="161268"/>
                </a:lnTo>
                <a:lnTo>
                  <a:pt x="1821702" y="156068"/>
                </a:lnTo>
                <a:lnTo>
                  <a:pt x="1810025" y="150864"/>
                </a:lnTo>
                <a:lnTo>
                  <a:pt x="1795752" y="145663"/>
                </a:lnTo>
                <a:lnTo>
                  <a:pt x="1780182" y="139160"/>
                </a:lnTo>
                <a:lnTo>
                  <a:pt x="1763314" y="133957"/>
                </a:lnTo>
                <a:lnTo>
                  <a:pt x="1743850" y="127454"/>
                </a:lnTo>
                <a:lnTo>
                  <a:pt x="1724389" y="122253"/>
                </a:lnTo>
                <a:lnTo>
                  <a:pt x="1703628" y="118350"/>
                </a:lnTo>
                <a:lnTo>
                  <a:pt x="1681570" y="113148"/>
                </a:lnTo>
                <a:lnTo>
                  <a:pt x="1658215" y="109246"/>
                </a:lnTo>
                <a:lnTo>
                  <a:pt x="1634860" y="106646"/>
                </a:lnTo>
                <a:lnTo>
                  <a:pt x="1610207" y="105345"/>
                </a:lnTo>
                <a:close/>
              </a:path>
            </a:pathLst>
          </a:custGeom>
          <a:solidFill>
            <a:srgbClr val="F954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55818" y="2907079"/>
            <a:ext cx="2011680" cy="1075690"/>
          </a:xfrm>
          <a:custGeom>
            <a:avLst/>
            <a:gdLst/>
            <a:ahLst/>
            <a:cxnLst/>
            <a:rect l="l" t="t" r="r" b="b"/>
            <a:pathLst>
              <a:path w="2011679" h="1075689">
                <a:moveTo>
                  <a:pt x="44113" y="0"/>
                </a:moveTo>
                <a:lnTo>
                  <a:pt x="22057" y="40317"/>
                </a:lnTo>
                <a:lnTo>
                  <a:pt x="6487" y="89737"/>
                </a:lnTo>
                <a:lnTo>
                  <a:pt x="0" y="154764"/>
                </a:lnTo>
                <a:lnTo>
                  <a:pt x="3891" y="182077"/>
                </a:lnTo>
                <a:lnTo>
                  <a:pt x="22057" y="232798"/>
                </a:lnTo>
                <a:lnTo>
                  <a:pt x="51899" y="277017"/>
                </a:lnTo>
                <a:lnTo>
                  <a:pt x="70065" y="296525"/>
                </a:lnTo>
                <a:lnTo>
                  <a:pt x="102503" y="336842"/>
                </a:lnTo>
                <a:lnTo>
                  <a:pt x="124560" y="377160"/>
                </a:lnTo>
                <a:lnTo>
                  <a:pt x="137535" y="420079"/>
                </a:lnTo>
                <a:lnTo>
                  <a:pt x="141428" y="462996"/>
                </a:lnTo>
                <a:lnTo>
                  <a:pt x="138832" y="505915"/>
                </a:lnTo>
                <a:lnTo>
                  <a:pt x="131047" y="547534"/>
                </a:lnTo>
                <a:lnTo>
                  <a:pt x="118073" y="589150"/>
                </a:lnTo>
                <a:lnTo>
                  <a:pt x="102503" y="629467"/>
                </a:lnTo>
                <a:lnTo>
                  <a:pt x="85635" y="668484"/>
                </a:lnTo>
                <a:lnTo>
                  <a:pt x="67469" y="704900"/>
                </a:lnTo>
                <a:lnTo>
                  <a:pt x="51899" y="737414"/>
                </a:lnTo>
                <a:lnTo>
                  <a:pt x="37627" y="768627"/>
                </a:lnTo>
                <a:lnTo>
                  <a:pt x="27246" y="795939"/>
                </a:lnTo>
                <a:lnTo>
                  <a:pt x="22057" y="818049"/>
                </a:lnTo>
                <a:lnTo>
                  <a:pt x="23355" y="837556"/>
                </a:lnTo>
                <a:lnTo>
                  <a:pt x="32437" y="850561"/>
                </a:lnTo>
                <a:lnTo>
                  <a:pt x="53197" y="867469"/>
                </a:lnTo>
                <a:lnTo>
                  <a:pt x="70065" y="881777"/>
                </a:lnTo>
                <a:lnTo>
                  <a:pt x="84338" y="893480"/>
                </a:lnTo>
                <a:lnTo>
                  <a:pt x="96015" y="903885"/>
                </a:lnTo>
                <a:lnTo>
                  <a:pt x="106394" y="912990"/>
                </a:lnTo>
                <a:lnTo>
                  <a:pt x="124560" y="928597"/>
                </a:lnTo>
                <a:lnTo>
                  <a:pt x="132345" y="936400"/>
                </a:lnTo>
                <a:lnTo>
                  <a:pt x="140130" y="945504"/>
                </a:lnTo>
                <a:lnTo>
                  <a:pt x="147915" y="955907"/>
                </a:lnTo>
                <a:lnTo>
                  <a:pt x="158295" y="968914"/>
                </a:lnTo>
                <a:lnTo>
                  <a:pt x="169972" y="983219"/>
                </a:lnTo>
                <a:lnTo>
                  <a:pt x="182948" y="1000127"/>
                </a:lnTo>
                <a:lnTo>
                  <a:pt x="198518" y="1020935"/>
                </a:lnTo>
                <a:lnTo>
                  <a:pt x="217980" y="1045645"/>
                </a:lnTo>
                <a:lnTo>
                  <a:pt x="240039" y="1074258"/>
                </a:lnTo>
                <a:lnTo>
                  <a:pt x="249120" y="1075558"/>
                </a:lnTo>
                <a:lnTo>
                  <a:pt x="271179" y="1074258"/>
                </a:lnTo>
                <a:lnTo>
                  <a:pt x="301021" y="1071658"/>
                </a:lnTo>
                <a:lnTo>
                  <a:pt x="336054" y="1066454"/>
                </a:lnTo>
                <a:lnTo>
                  <a:pt x="369789" y="1062553"/>
                </a:lnTo>
                <a:lnTo>
                  <a:pt x="399631" y="1059952"/>
                </a:lnTo>
                <a:lnTo>
                  <a:pt x="421690" y="1057349"/>
                </a:lnTo>
                <a:lnTo>
                  <a:pt x="535316" y="1057349"/>
                </a:lnTo>
                <a:lnTo>
                  <a:pt x="543654" y="1053449"/>
                </a:lnTo>
                <a:lnTo>
                  <a:pt x="582579" y="1032641"/>
                </a:lnTo>
                <a:lnTo>
                  <a:pt x="602043" y="1019634"/>
                </a:lnTo>
                <a:lnTo>
                  <a:pt x="621505" y="1007931"/>
                </a:lnTo>
                <a:lnTo>
                  <a:pt x="657836" y="984521"/>
                </a:lnTo>
                <a:lnTo>
                  <a:pt x="704546" y="957208"/>
                </a:lnTo>
                <a:lnTo>
                  <a:pt x="753852" y="933798"/>
                </a:lnTo>
                <a:lnTo>
                  <a:pt x="774612" y="924694"/>
                </a:lnTo>
                <a:lnTo>
                  <a:pt x="794074" y="915590"/>
                </a:lnTo>
                <a:lnTo>
                  <a:pt x="814835" y="907786"/>
                </a:lnTo>
                <a:lnTo>
                  <a:pt x="839487" y="897383"/>
                </a:lnTo>
                <a:lnTo>
                  <a:pt x="904363" y="867469"/>
                </a:lnTo>
                <a:lnTo>
                  <a:pt x="943288" y="851863"/>
                </a:lnTo>
                <a:lnTo>
                  <a:pt x="979618" y="844059"/>
                </a:lnTo>
                <a:lnTo>
                  <a:pt x="1014651" y="841459"/>
                </a:lnTo>
                <a:lnTo>
                  <a:pt x="1633807" y="841459"/>
                </a:lnTo>
                <a:lnTo>
                  <a:pt x="1634860" y="831054"/>
                </a:lnTo>
                <a:lnTo>
                  <a:pt x="1655620" y="758222"/>
                </a:lnTo>
                <a:lnTo>
                  <a:pt x="1682868" y="702299"/>
                </a:lnTo>
                <a:lnTo>
                  <a:pt x="1714008" y="660681"/>
                </a:lnTo>
                <a:lnTo>
                  <a:pt x="1743850" y="630768"/>
                </a:lnTo>
                <a:lnTo>
                  <a:pt x="1789263" y="602156"/>
                </a:lnTo>
                <a:lnTo>
                  <a:pt x="1812618" y="596954"/>
                </a:lnTo>
                <a:lnTo>
                  <a:pt x="1829486" y="593052"/>
                </a:lnTo>
                <a:lnTo>
                  <a:pt x="1876196" y="580048"/>
                </a:lnTo>
                <a:lnTo>
                  <a:pt x="1917717" y="564441"/>
                </a:lnTo>
                <a:lnTo>
                  <a:pt x="1930692" y="557937"/>
                </a:lnTo>
                <a:lnTo>
                  <a:pt x="1943667" y="552735"/>
                </a:lnTo>
                <a:lnTo>
                  <a:pt x="1956642" y="546232"/>
                </a:lnTo>
                <a:lnTo>
                  <a:pt x="1968319" y="539730"/>
                </a:lnTo>
                <a:lnTo>
                  <a:pt x="1979997" y="531927"/>
                </a:lnTo>
                <a:lnTo>
                  <a:pt x="1990377" y="525423"/>
                </a:lnTo>
                <a:lnTo>
                  <a:pt x="2011137" y="509816"/>
                </a:lnTo>
                <a:lnTo>
                  <a:pt x="44113" y="0"/>
                </a:lnTo>
                <a:close/>
              </a:path>
              <a:path w="2011679" h="1075689">
                <a:moveTo>
                  <a:pt x="535316" y="1057349"/>
                </a:moveTo>
                <a:lnTo>
                  <a:pt x="421690" y="1057349"/>
                </a:lnTo>
                <a:lnTo>
                  <a:pt x="430772" y="1058651"/>
                </a:lnTo>
                <a:lnTo>
                  <a:pt x="442450" y="1067755"/>
                </a:lnTo>
                <a:lnTo>
                  <a:pt x="456722" y="1072956"/>
                </a:lnTo>
                <a:lnTo>
                  <a:pt x="472291" y="1074258"/>
                </a:lnTo>
                <a:lnTo>
                  <a:pt x="489160" y="1072956"/>
                </a:lnTo>
                <a:lnTo>
                  <a:pt x="506028" y="1069055"/>
                </a:lnTo>
                <a:lnTo>
                  <a:pt x="524193" y="1062553"/>
                </a:lnTo>
                <a:lnTo>
                  <a:pt x="535316" y="1057349"/>
                </a:lnTo>
                <a:close/>
              </a:path>
              <a:path w="2011679" h="1075689">
                <a:moveTo>
                  <a:pt x="1633807" y="841459"/>
                </a:moveTo>
                <a:lnTo>
                  <a:pt x="1014651" y="841459"/>
                </a:lnTo>
                <a:lnTo>
                  <a:pt x="1045791" y="842757"/>
                </a:lnTo>
                <a:lnTo>
                  <a:pt x="1076931" y="850561"/>
                </a:lnTo>
                <a:lnTo>
                  <a:pt x="1134022" y="875273"/>
                </a:lnTo>
                <a:lnTo>
                  <a:pt x="1184623" y="910388"/>
                </a:lnTo>
                <a:lnTo>
                  <a:pt x="1233930" y="949404"/>
                </a:lnTo>
                <a:lnTo>
                  <a:pt x="1257285" y="968914"/>
                </a:lnTo>
                <a:lnTo>
                  <a:pt x="1280640" y="987120"/>
                </a:lnTo>
                <a:lnTo>
                  <a:pt x="1303994" y="1004028"/>
                </a:lnTo>
                <a:lnTo>
                  <a:pt x="1327349" y="1018334"/>
                </a:lnTo>
                <a:lnTo>
                  <a:pt x="1352003" y="1030039"/>
                </a:lnTo>
                <a:lnTo>
                  <a:pt x="1361086" y="1032641"/>
                </a:lnTo>
                <a:lnTo>
                  <a:pt x="1368871" y="1036542"/>
                </a:lnTo>
                <a:lnTo>
                  <a:pt x="1376656" y="1037842"/>
                </a:lnTo>
                <a:lnTo>
                  <a:pt x="1385738" y="1040444"/>
                </a:lnTo>
                <a:lnTo>
                  <a:pt x="1393523" y="1041744"/>
                </a:lnTo>
                <a:lnTo>
                  <a:pt x="1401308" y="1041744"/>
                </a:lnTo>
                <a:lnTo>
                  <a:pt x="1407796" y="1043044"/>
                </a:lnTo>
                <a:lnTo>
                  <a:pt x="1423366" y="1043044"/>
                </a:lnTo>
                <a:lnTo>
                  <a:pt x="1460994" y="1036542"/>
                </a:lnTo>
                <a:lnTo>
                  <a:pt x="1498621" y="1020935"/>
                </a:lnTo>
                <a:lnTo>
                  <a:pt x="1550522" y="991022"/>
                </a:lnTo>
                <a:lnTo>
                  <a:pt x="1594637" y="957208"/>
                </a:lnTo>
                <a:lnTo>
                  <a:pt x="1621885" y="929897"/>
                </a:lnTo>
                <a:lnTo>
                  <a:pt x="1625777" y="920793"/>
                </a:lnTo>
                <a:lnTo>
                  <a:pt x="1633807" y="841459"/>
                </a:lnTo>
                <a:close/>
              </a:path>
            </a:pathLst>
          </a:custGeom>
          <a:solidFill>
            <a:srgbClr val="A068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02725" y="2532518"/>
            <a:ext cx="642620" cy="698500"/>
          </a:xfrm>
          <a:custGeom>
            <a:avLst/>
            <a:gdLst/>
            <a:ahLst/>
            <a:cxnLst/>
            <a:rect l="l" t="t" r="r" b="b"/>
            <a:pathLst>
              <a:path w="642620" h="698500">
                <a:moveTo>
                  <a:pt x="164782" y="0"/>
                </a:moveTo>
                <a:lnTo>
                  <a:pt x="160891" y="0"/>
                </a:lnTo>
                <a:lnTo>
                  <a:pt x="150510" y="1300"/>
                </a:lnTo>
                <a:lnTo>
                  <a:pt x="133642" y="3902"/>
                </a:lnTo>
                <a:lnTo>
                  <a:pt x="115478" y="7803"/>
                </a:lnTo>
                <a:lnTo>
                  <a:pt x="94716" y="11706"/>
                </a:lnTo>
                <a:lnTo>
                  <a:pt x="75255" y="16907"/>
                </a:lnTo>
                <a:lnTo>
                  <a:pt x="57090" y="23410"/>
                </a:lnTo>
                <a:lnTo>
                  <a:pt x="44115" y="31213"/>
                </a:lnTo>
                <a:lnTo>
                  <a:pt x="41520" y="40317"/>
                </a:lnTo>
                <a:lnTo>
                  <a:pt x="35032" y="62426"/>
                </a:lnTo>
                <a:lnTo>
                  <a:pt x="28545" y="91040"/>
                </a:lnTo>
                <a:lnTo>
                  <a:pt x="25950" y="118350"/>
                </a:lnTo>
                <a:lnTo>
                  <a:pt x="24652" y="148264"/>
                </a:lnTo>
                <a:lnTo>
                  <a:pt x="23353" y="185980"/>
                </a:lnTo>
                <a:lnTo>
                  <a:pt x="22056" y="219795"/>
                </a:lnTo>
                <a:lnTo>
                  <a:pt x="20760" y="236702"/>
                </a:lnTo>
                <a:lnTo>
                  <a:pt x="18165" y="260112"/>
                </a:lnTo>
                <a:lnTo>
                  <a:pt x="10380" y="303029"/>
                </a:lnTo>
                <a:lnTo>
                  <a:pt x="3892" y="345949"/>
                </a:lnTo>
                <a:lnTo>
                  <a:pt x="0" y="364157"/>
                </a:lnTo>
                <a:lnTo>
                  <a:pt x="2595" y="365456"/>
                </a:lnTo>
                <a:lnTo>
                  <a:pt x="7785" y="370659"/>
                </a:lnTo>
                <a:lnTo>
                  <a:pt x="15568" y="377162"/>
                </a:lnTo>
                <a:lnTo>
                  <a:pt x="42817" y="400572"/>
                </a:lnTo>
                <a:lnTo>
                  <a:pt x="49305" y="405773"/>
                </a:lnTo>
                <a:lnTo>
                  <a:pt x="67470" y="414877"/>
                </a:lnTo>
                <a:lnTo>
                  <a:pt x="90825" y="427884"/>
                </a:lnTo>
                <a:lnTo>
                  <a:pt x="103800" y="434387"/>
                </a:lnTo>
                <a:lnTo>
                  <a:pt x="115478" y="439588"/>
                </a:lnTo>
                <a:lnTo>
                  <a:pt x="125856" y="443490"/>
                </a:lnTo>
                <a:lnTo>
                  <a:pt x="133642" y="444790"/>
                </a:lnTo>
                <a:lnTo>
                  <a:pt x="144023" y="444790"/>
                </a:lnTo>
                <a:lnTo>
                  <a:pt x="159593" y="446090"/>
                </a:lnTo>
                <a:lnTo>
                  <a:pt x="245227" y="455194"/>
                </a:lnTo>
                <a:lnTo>
                  <a:pt x="284152" y="469500"/>
                </a:lnTo>
                <a:lnTo>
                  <a:pt x="319187" y="500714"/>
                </a:lnTo>
                <a:lnTo>
                  <a:pt x="332160" y="534528"/>
                </a:lnTo>
                <a:lnTo>
                  <a:pt x="330864" y="552737"/>
                </a:lnTo>
                <a:lnTo>
                  <a:pt x="329567" y="591754"/>
                </a:lnTo>
                <a:lnTo>
                  <a:pt x="328269" y="634671"/>
                </a:lnTo>
                <a:lnTo>
                  <a:pt x="329567" y="658082"/>
                </a:lnTo>
                <a:lnTo>
                  <a:pt x="332160" y="659382"/>
                </a:lnTo>
                <a:lnTo>
                  <a:pt x="337352" y="663284"/>
                </a:lnTo>
                <a:lnTo>
                  <a:pt x="347730" y="667185"/>
                </a:lnTo>
                <a:lnTo>
                  <a:pt x="360707" y="673689"/>
                </a:lnTo>
                <a:lnTo>
                  <a:pt x="376277" y="680192"/>
                </a:lnTo>
                <a:lnTo>
                  <a:pt x="413905" y="691895"/>
                </a:lnTo>
                <a:lnTo>
                  <a:pt x="434663" y="695798"/>
                </a:lnTo>
                <a:lnTo>
                  <a:pt x="458020" y="698398"/>
                </a:lnTo>
                <a:lnTo>
                  <a:pt x="481375" y="698398"/>
                </a:lnTo>
                <a:lnTo>
                  <a:pt x="528085" y="690595"/>
                </a:lnTo>
                <a:lnTo>
                  <a:pt x="572201" y="665886"/>
                </a:lnTo>
                <a:lnTo>
                  <a:pt x="612423" y="621665"/>
                </a:lnTo>
                <a:lnTo>
                  <a:pt x="638374" y="567042"/>
                </a:lnTo>
                <a:lnTo>
                  <a:pt x="642266" y="539730"/>
                </a:lnTo>
                <a:lnTo>
                  <a:pt x="642266" y="505917"/>
                </a:lnTo>
                <a:lnTo>
                  <a:pt x="634481" y="468200"/>
                </a:lnTo>
                <a:lnTo>
                  <a:pt x="617612" y="426583"/>
                </a:lnTo>
                <a:lnTo>
                  <a:pt x="603341" y="426583"/>
                </a:lnTo>
                <a:lnTo>
                  <a:pt x="589068" y="425283"/>
                </a:lnTo>
                <a:lnTo>
                  <a:pt x="548845" y="414877"/>
                </a:lnTo>
                <a:lnTo>
                  <a:pt x="504730" y="387567"/>
                </a:lnTo>
                <a:lnTo>
                  <a:pt x="465805" y="343346"/>
                </a:lnTo>
                <a:lnTo>
                  <a:pt x="441152" y="303029"/>
                </a:lnTo>
                <a:lnTo>
                  <a:pt x="420392" y="256209"/>
                </a:lnTo>
                <a:lnTo>
                  <a:pt x="415202" y="244505"/>
                </a:lnTo>
                <a:lnTo>
                  <a:pt x="408715" y="231499"/>
                </a:lnTo>
                <a:lnTo>
                  <a:pt x="403523" y="222395"/>
                </a:lnTo>
                <a:lnTo>
                  <a:pt x="398335" y="211991"/>
                </a:lnTo>
                <a:lnTo>
                  <a:pt x="390549" y="197684"/>
                </a:lnTo>
                <a:lnTo>
                  <a:pt x="380168" y="182077"/>
                </a:lnTo>
                <a:lnTo>
                  <a:pt x="369789" y="163871"/>
                </a:lnTo>
                <a:lnTo>
                  <a:pt x="342542" y="126153"/>
                </a:lnTo>
                <a:lnTo>
                  <a:pt x="307508" y="87137"/>
                </a:lnTo>
                <a:lnTo>
                  <a:pt x="267286" y="50722"/>
                </a:lnTo>
                <a:lnTo>
                  <a:pt x="219278" y="20810"/>
                </a:lnTo>
                <a:lnTo>
                  <a:pt x="193328" y="9103"/>
                </a:lnTo>
                <a:lnTo>
                  <a:pt x="1647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92151" y="2895372"/>
            <a:ext cx="1995805" cy="538480"/>
          </a:xfrm>
          <a:custGeom>
            <a:avLst/>
            <a:gdLst/>
            <a:ahLst/>
            <a:cxnLst/>
            <a:rect l="l" t="t" r="r" b="b"/>
            <a:pathLst>
              <a:path w="1995804" h="538479">
                <a:moveTo>
                  <a:pt x="20760" y="0"/>
                </a:moveTo>
                <a:lnTo>
                  <a:pt x="0" y="27312"/>
                </a:lnTo>
                <a:lnTo>
                  <a:pt x="1951452" y="538431"/>
                </a:lnTo>
                <a:lnTo>
                  <a:pt x="1995567" y="502016"/>
                </a:lnTo>
                <a:lnTo>
                  <a:pt x="207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57911" y="1676752"/>
            <a:ext cx="2333783" cy="2514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77712" y="4786634"/>
            <a:ext cx="2516159" cy="16795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9310">
              <a:lnSpc>
                <a:spcPct val="100000"/>
              </a:lnSpc>
            </a:pPr>
            <a:r>
              <a:rPr spc="105" dirty="0"/>
              <a:t>Development</a:t>
            </a:r>
            <a:r>
              <a:rPr spc="-90" dirty="0"/>
              <a:t> </a:t>
            </a:r>
            <a:r>
              <a:rPr spc="75" dirty="0"/>
              <a:t>Methods</a:t>
            </a:r>
          </a:p>
        </p:txBody>
      </p:sp>
      <p:sp>
        <p:nvSpPr>
          <p:cNvPr id="3" name="object 3"/>
          <p:cNvSpPr/>
          <p:nvPr/>
        </p:nvSpPr>
        <p:spPr>
          <a:xfrm>
            <a:off x="1572767" y="1420355"/>
            <a:ext cx="2249424" cy="801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00200" y="1447800"/>
            <a:ext cx="2133600" cy="68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00200" y="1447800"/>
            <a:ext cx="2133600" cy="6858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579120">
              <a:lnSpc>
                <a:spcPct val="100000"/>
              </a:lnSpc>
              <a:spcBef>
                <a:spcPts val="1250"/>
              </a:spcBef>
            </a:pPr>
            <a:r>
              <a:rPr sz="2000" b="1" spc="-30" dirty="0">
                <a:latin typeface="Calibri"/>
                <a:cs typeface="Calibri"/>
              </a:rPr>
              <a:t>Waterfall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06567" y="1420355"/>
            <a:ext cx="2249424" cy="801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34000" y="1447800"/>
            <a:ext cx="2133600" cy="68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34000" y="1447800"/>
            <a:ext cx="2133600" cy="6858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610235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latin typeface="Calibri"/>
                <a:cs typeface="Calibri"/>
              </a:rPr>
              <a:t>Iterative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96161" y="4946141"/>
            <a:ext cx="2743200" cy="515620"/>
          </a:xfrm>
          <a:custGeom>
            <a:avLst/>
            <a:gdLst/>
            <a:ahLst/>
            <a:cxnLst/>
            <a:rect l="l" t="t" r="r" b="b"/>
            <a:pathLst>
              <a:path w="2743200" h="515620">
                <a:moveTo>
                  <a:pt x="0" y="0"/>
                </a:moveTo>
                <a:lnTo>
                  <a:pt x="2743200" y="0"/>
                </a:lnTo>
                <a:lnTo>
                  <a:pt x="2743200" y="515111"/>
                </a:lnTo>
                <a:lnTo>
                  <a:pt x="0" y="515111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96161" y="4946141"/>
            <a:ext cx="2743200" cy="515620"/>
          </a:xfrm>
          <a:prstGeom prst="rect">
            <a:avLst/>
          </a:prstGeom>
          <a:solidFill>
            <a:srgbClr val="4F81BD"/>
          </a:solidFill>
        </p:spPr>
        <p:txBody>
          <a:bodyPr vert="horz" wrap="square" lIns="0" tIns="952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sz="1800" b="1" spc="45" dirty="0">
                <a:solidFill>
                  <a:srgbClr val="FFFFFF"/>
                </a:solidFill>
                <a:latin typeface="Calibri"/>
                <a:cs typeface="Calibri"/>
              </a:rPr>
              <a:t>Deploy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96161" y="4161282"/>
            <a:ext cx="2743200" cy="792480"/>
          </a:xfrm>
          <a:custGeom>
            <a:avLst/>
            <a:gdLst/>
            <a:ahLst/>
            <a:cxnLst/>
            <a:rect l="l" t="t" r="r" b="b"/>
            <a:pathLst>
              <a:path w="2743200" h="792479">
                <a:moveTo>
                  <a:pt x="1569720" y="594360"/>
                </a:moveTo>
                <a:lnTo>
                  <a:pt x="1173480" y="594360"/>
                </a:lnTo>
                <a:lnTo>
                  <a:pt x="1371600" y="792480"/>
                </a:lnTo>
                <a:lnTo>
                  <a:pt x="1569720" y="594360"/>
                </a:lnTo>
                <a:close/>
              </a:path>
              <a:path w="2743200" h="792479">
                <a:moveTo>
                  <a:pt x="1470660" y="514934"/>
                </a:moveTo>
                <a:lnTo>
                  <a:pt x="1272540" y="514934"/>
                </a:lnTo>
                <a:lnTo>
                  <a:pt x="1272540" y="594360"/>
                </a:lnTo>
                <a:lnTo>
                  <a:pt x="1470660" y="594360"/>
                </a:lnTo>
                <a:lnTo>
                  <a:pt x="1470660" y="514934"/>
                </a:lnTo>
                <a:close/>
              </a:path>
              <a:path w="2743200" h="792479">
                <a:moveTo>
                  <a:pt x="2743200" y="0"/>
                </a:moveTo>
                <a:lnTo>
                  <a:pt x="0" y="0"/>
                </a:lnTo>
                <a:lnTo>
                  <a:pt x="0" y="514934"/>
                </a:lnTo>
                <a:lnTo>
                  <a:pt x="2743200" y="514934"/>
                </a:lnTo>
                <a:lnTo>
                  <a:pt x="27432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96161" y="4161282"/>
            <a:ext cx="2743200" cy="792480"/>
          </a:xfrm>
          <a:custGeom>
            <a:avLst/>
            <a:gdLst/>
            <a:ahLst/>
            <a:cxnLst/>
            <a:rect l="l" t="t" r="r" b="b"/>
            <a:pathLst>
              <a:path w="2743200" h="792479">
                <a:moveTo>
                  <a:pt x="2743200" y="514934"/>
                </a:moveTo>
                <a:lnTo>
                  <a:pt x="1470660" y="514934"/>
                </a:lnTo>
                <a:lnTo>
                  <a:pt x="1470660" y="594360"/>
                </a:lnTo>
                <a:lnTo>
                  <a:pt x="1569720" y="594360"/>
                </a:lnTo>
                <a:lnTo>
                  <a:pt x="1371600" y="792480"/>
                </a:lnTo>
                <a:lnTo>
                  <a:pt x="1173480" y="594360"/>
                </a:lnTo>
                <a:lnTo>
                  <a:pt x="1272540" y="594360"/>
                </a:lnTo>
                <a:lnTo>
                  <a:pt x="1272540" y="514934"/>
                </a:lnTo>
                <a:lnTo>
                  <a:pt x="0" y="514934"/>
                </a:lnTo>
                <a:lnTo>
                  <a:pt x="0" y="0"/>
                </a:lnTo>
                <a:lnTo>
                  <a:pt x="2743200" y="0"/>
                </a:lnTo>
                <a:lnTo>
                  <a:pt x="2743200" y="514934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456179" y="4257179"/>
            <a:ext cx="42164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3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96161" y="3376421"/>
            <a:ext cx="2743200" cy="792480"/>
          </a:xfrm>
          <a:custGeom>
            <a:avLst/>
            <a:gdLst/>
            <a:ahLst/>
            <a:cxnLst/>
            <a:rect l="l" t="t" r="r" b="b"/>
            <a:pathLst>
              <a:path w="2743200" h="792479">
                <a:moveTo>
                  <a:pt x="1569720" y="594359"/>
                </a:moveTo>
                <a:lnTo>
                  <a:pt x="1173480" y="594359"/>
                </a:lnTo>
                <a:lnTo>
                  <a:pt x="1371600" y="792479"/>
                </a:lnTo>
                <a:lnTo>
                  <a:pt x="1569720" y="594359"/>
                </a:lnTo>
                <a:close/>
              </a:path>
              <a:path w="2743200" h="792479">
                <a:moveTo>
                  <a:pt x="1470660" y="514934"/>
                </a:moveTo>
                <a:lnTo>
                  <a:pt x="1272540" y="514934"/>
                </a:lnTo>
                <a:lnTo>
                  <a:pt x="1272540" y="594359"/>
                </a:lnTo>
                <a:lnTo>
                  <a:pt x="1470660" y="594359"/>
                </a:lnTo>
                <a:lnTo>
                  <a:pt x="1470660" y="514934"/>
                </a:lnTo>
                <a:close/>
              </a:path>
              <a:path w="2743200" h="792479">
                <a:moveTo>
                  <a:pt x="2743200" y="0"/>
                </a:moveTo>
                <a:lnTo>
                  <a:pt x="0" y="0"/>
                </a:lnTo>
                <a:lnTo>
                  <a:pt x="0" y="514934"/>
                </a:lnTo>
                <a:lnTo>
                  <a:pt x="2743200" y="514934"/>
                </a:lnTo>
                <a:lnTo>
                  <a:pt x="27432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96161" y="3376421"/>
            <a:ext cx="2743200" cy="792480"/>
          </a:xfrm>
          <a:custGeom>
            <a:avLst/>
            <a:gdLst/>
            <a:ahLst/>
            <a:cxnLst/>
            <a:rect l="l" t="t" r="r" b="b"/>
            <a:pathLst>
              <a:path w="2743200" h="792479">
                <a:moveTo>
                  <a:pt x="2743200" y="514934"/>
                </a:moveTo>
                <a:lnTo>
                  <a:pt x="1470660" y="514934"/>
                </a:lnTo>
                <a:lnTo>
                  <a:pt x="1470660" y="594359"/>
                </a:lnTo>
                <a:lnTo>
                  <a:pt x="1569720" y="594359"/>
                </a:lnTo>
                <a:lnTo>
                  <a:pt x="1371600" y="792479"/>
                </a:lnTo>
                <a:lnTo>
                  <a:pt x="1173480" y="594359"/>
                </a:lnTo>
                <a:lnTo>
                  <a:pt x="1272540" y="594359"/>
                </a:lnTo>
                <a:lnTo>
                  <a:pt x="1272540" y="514934"/>
                </a:lnTo>
                <a:lnTo>
                  <a:pt x="0" y="514934"/>
                </a:lnTo>
                <a:lnTo>
                  <a:pt x="0" y="0"/>
                </a:lnTo>
                <a:lnTo>
                  <a:pt x="2743200" y="0"/>
                </a:lnTo>
                <a:lnTo>
                  <a:pt x="2743200" y="514934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398306" y="3472777"/>
            <a:ext cx="53657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b="1" spc="3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b="1" spc="2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b="1" spc="7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96161" y="2593085"/>
            <a:ext cx="2743200" cy="791210"/>
          </a:xfrm>
          <a:custGeom>
            <a:avLst/>
            <a:gdLst/>
            <a:ahLst/>
            <a:cxnLst/>
            <a:rect l="l" t="t" r="r" b="b"/>
            <a:pathLst>
              <a:path w="2743200" h="791210">
                <a:moveTo>
                  <a:pt x="1569339" y="593217"/>
                </a:moveTo>
                <a:lnTo>
                  <a:pt x="1173861" y="593217"/>
                </a:lnTo>
                <a:lnTo>
                  <a:pt x="1371600" y="790956"/>
                </a:lnTo>
                <a:lnTo>
                  <a:pt x="1569339" y="593217"/>
                </a:lnTo>
                <a:close/>
              </a:path>
              <a:path w="2743200" h="791210">
                <a:moveTo>
                  <a:pt x="1470469" y="513943"/>
                </a:moveTo>
                <a:lnTo>
                  <a:pt x="1272730" y="513943"/>
                </a:lnTo>
                <a:lnTo>
                  <a:pt x="1272730" y="593217"/>
                </a:lnTo>
                <a:lnTo>
                  <a:pt x="1470469" y="593217"/>
                </a:lnTo>
                <a:lnTo>
                  <a:pt x="1470469" y="513943"/>
                </a:lnTo>
                <a:close/>
              </a:path>
              <a:path w="2743200" h="791210">
                <a:moveTo>
                  <a:pt x="2743200" y="0"/>
                </a:moveTo>
                <a:lnTo>
                  <a:pt x="0" y="0"/>
                </a:lnTo>
                <a:lnTo>
                  <a:pt x="0" y="513943"/>
                </a:lnTo>
                <a:lnTo>
                  <a:pt x="2743200" y="513943"/>
                </a:lnTo>
                <a:lnTo>
                  <a:pt x="27432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6161" y="2593085"/>
            <a:ext cx="2743200" cy="791210"/>
          </a:xfrm>
          <a:custGeom>
            <a:avLst/>
            <a:gdLst/>
            <a:ahLst/>
            <a:cxnLst/>
            <a:rect l="l" t="t" r="r" b="b"/>
            <a:pathLst>
              <a:path w="2743200" h="791210">
                <a:moveTo>
                  <a:pt x="2743200" y="513943"/>
                </a:moveTo>
                <a:lnTo>
                  <a:pt x="1470469" y="513943"/>
                </a:lnTo>
                <a:lnTo>
                  <a:pt x="1470469" y="593217"/>
                </a:lnTo>
                <a:lnTo>
                  <a:pt x="1569339" y="593217"/>
                </a:lnTo>
                <a:lnTo>
                  <a:pt x="1371600" y="790956"/>
                </a:lnTo>
                <a:lnTo>
                  <a:pt x="1173861" y="593217"/>
                </a:lnTo>
                <a:lnTo>
                  <a:pt x="1272730" y="593217"/>
                </a:lnTo>
                <a:lnTo>
                  <a:pt x="1272730" y="513943"/>
                </a:lnTo>
                <a:lnTo>
                  <a:pt x="0" y="513943"/>
                </a:lnTo>
                <a:lnTo>
                  <a:pt x="0" y="0"/>
                </a:lnTo>
                <a:lnTo>
                  <a:pt x="2743200" y="0"/>
                </a:lnTo>
                <a:lnTo>
                  <a:pt x="2743200" y="513943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436367" y="2688374"/>
            <a:ext cx="45974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4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b="1" spc="2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b="1" spc="35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007184" y="2674791"/>
            <a:ext cx="2807335" cy="2717800"/>
          </a:xfrm>
          <a:custGeom>
            <a:avLst/>
            <a:gdLst/>
            <a:ahLst/>
            <a:cxnLst/>
            <a:rect l="l" t="t" r="r" b="b"/>
            <a:pathLst>
              <a:path w="2807334" h="2717800">
                <a:moveTo>
                  <a:pt x="1602810" y="2705099"/>
                </a:moveTo>
                <a:lnTo>
                  <a:pt x="1191851" y="2705099"/>
                </a:lnTo>
                <a:lnTo>
                  <a:pt x="1237929" y="2717799"/>
                </a:lnTo>
                <a:lnTo>
                  <a:pt x="1557877" y="2717799"/>
                </a:lnTo>
                <a:lnTo>
                  <a:pt x="1602810" y="2705099"/>
                </a:lnTo>
                <a:close/>
              </a:path>
              <a:path w="2807334" h="2717800">
                <a:moveTo>
                  <a:pt x="456609" y="190499"/>
                </a:moveTo>
                <a:lnTo>
                  <a:pt x="499890" y="241299"/>
                </a:lnTo>
                <a:lnTo>
                  <a:pt x="460709" y="279399"/>
                </a:lnTo>
                <a:lnTo>
                  <a:pt x="422901" y="317499"/>
                </a:lnTo>
                <a:lnTo>
                  <a:pt x="386496" y="355599"/>
                </a:lnTo>
                <a:lnTo>
                  <a:pt x="351526" y="393699"/>
                </a:lnTo>
                <a:lnTo>
                  <a:pt x="318020" y="431799"/>
                </a:lnTo>
                <a:lnTo>
                  <a:pt x="286010" y="469899"/>
                </a:lnTo>
                <a:lnTo>
                  <a:pt x="255525" y="507999"/>
                </a:lnTo>
                <a:lnTo>
                  <a:pt x="226596" y="558799"/>
                </a:lnTo>
                <a:lnTo>
                  <a:pt x="199254" y="596899"/>
                </a:lnTo>
                <a:lnTo>
                  <a:pt x="173529" y="647699"/>
                </a:lnTo>
                <a:lnTo>
                  <a:pt x="149451" y="685799"/>
                </a:lnTo>
                <a:lnTo>
                  <a:pt x="127051" y="736599"/>
                </a:lnTo>
                <a:lnTo>
                  <a:pt x="106360" y="787399"/>
                </a:lnTo>
                <a:lnTo>
                  <a:pt x="87407" y="838199"/>
                </a:lnTo>
                <a:lnTo>
                  <a:pt x="71434" y="876299"/>
                </a:lnTo>
                <a:lnTo>
                  <a:pt x="57113" y="927099"/>
                </a:lnTo>
                <a:lnTo>
                  <a:pt x="44428" y="965199"/>
                </a:lnTo>
                <a:lnTo>
                  <a:pt x="33364" y="1015999"/>
                </a:lnTo>
                <a:lnTo>
                  <a:pt x="23905" y="1066799"/>
                </a:lnTo>
                <a:lnTo>
                  <a:pt x="16036" y="1104899"/>
                </a:lnTo>
                <a:lnTo>
                  <a:pt x="9742" y="1155699"/>
                </a:lnTo>
                <a:lnTo>
                  <a:pt x="5006" y="1206499"/>
                </a:lnTo>
                <a:lnTo>
                  <a:pt x="1815" y="1244599"/>
                </a:lnTo>
                <a:lnTo>
                  <a:pt x="151" y="1295399"/>
                </a:lnTo>
                <a:lnTo>
                  <a:pt x="0" y="1333499"/>
                </a:lnTo>
                <a:lnTo>
                  <a:pt x="1346" y="1384299"/>
                </a:lnTo>
                <a:lnTo>
                  <a:pt x="4173" y="1435099"/>
                </a:lnTo>
                <a:lnTo>
                  <a:pt x="14213" y="1523999"/>
                </a:lnTo>
                <a:lnTo>
                  <a:pt x="21393" y="1562099"/>
                </a:lnTo>
                <a:lnTo>
                  <a:pt x="29994" y="1612899"/>
                </a:lnTo>
                <a:lnTo>
                  <a:pt x="39999" y="1650999"/>
                </a:lnTo>
                <a:lnTo>
                  <a:pt x="51394" y="1701799"/>
                </a:lnTo>
                <a:lnTo>
                  <a:pt x="64162" y="1739899"/>
                </a:lnTo>
                <a:lnTo>
                  <a:pt x="78288" y="1777999"/>
                </a:lnTo>
                <a:lnTo>
                  <a:pt x="93758" y="1828799"/>
                </a:lnTo>
                <a:lnTo>
                  <a:pt x="110554" y="1866899"/>
                </a:lnTo>
                <a:lnTo>
                  <a:pt x="128663" y="1904999"/>
                </a:lnTo>
                <a:lnTo>
                  <a:pt x="148068" y="1943099"/>
                </a:lnTo>
                <a:lnTo>
                  <a:pt x="168755" y="1981199"/>
                </a:lnTo>
                <a:lnTo>
                  <a:pt x="190706" y="2031999"/>
                </a:lnTo>
                <a:lnTo>
                  <a:pt x="213909" y="2070099"/>
                </a:lnTo>
                <a:lnTo>
                  <a:pt x="238345" y="2108199"/>
                </a:lnTo>
                <a:lnTo>
                  <a:pt x="264002" y="2133599"/>
                </a:lnTo>
                <a:lnTo>
                  <a:pt x="290862" y="2171699"/>
                </a:lnTo>
                <a:lnTo>
                  <a:pt x="318910" y="2209799"/>
                </a:lnTo>
                <a:lnTo>
                  <a:pt x="348132" y="2247899"/>
                </a:lnTo>
                <a:lnTo>
                  <a:pt x="378511" y="2273299"/>
                </a:lnTo>
                <a:lnTo>
                  <a:pt x="410032" y="2311399"/>
                </a:lnTo>
                <a:lnTo>
                  <a:pt x="442680" y="2349499"/>
                </a:lnTo>
                <a:lnTo>
                  <a:pt x="476439" y="2374899"/>
                </a:lnTo>
                <a:lnTo>
                  <a:pt x="511294" y="2400299"/>
                </a:lnTo>
                <a:lnTo>
                  <a:pt x="547230" y="2438399"/>
                </a:lnTo>
                <a:lnTo>
                  <a:pt x="584230" y="2463799"/>
                </a:lnTo>
                <a:lnTo>
                  <a:pt x="622280" y="2489199"/>
                </a:lnTo>
                <a:lnTo>
                  <a:pt x="661364" y="2514599"/>
                </a:lnTo>
                <a:lnTo>
                  <a:pt x="701466" y="2539999"/>
                </a:lnTo>
                <a:lnTo>
                  <a:pt x="742572" y="2552699"/>
                </a:lnTo>
                <a:lnTo>
                  <a:pt x="784665" y="2578099"/>
                </a:lnTo>
                <a:lnTo>
                  <a:pt x="827731" y="2603499"/>
                </a:lnTo>
                <a:lnTo>
                  <a:pt x="871753" y="2616199"/>
                </a:lnTo>
                <a:lnTo>
                  <a:pt x="916717" y="2641599"/>
                </a:lnTo>
                <a:lnTo>
                  <a:pt x="1145780" y="2705099"/>
                </a:lnTo>
                <a:lnTo>
                  <a:pt x="1647448" y="2705099"/>
                </a:lnTo>
                <a:lnTo>
                  <a:pt x="1907217" y="2628899"/>
                </a:lnTo>
                <a:lnTo>
                  <a:pt x="1948855" y="2616199"/>
                </a:lnTo>
                <a:lnTo>
                  <a:pt x="1989931" y="2590799"/>
                </a:lnTo>
                <a:lnTo>
                  <a:pt x="1373242" y="2590799"/>
                </a:lnTo>
                <a:lnTo>
                  <a:pt x="1328094" y="2578099"/>
                </a:lnTo>
                <a:lnTo>
                  <a:pt x="1238147" y="2578099"/>
                </a:lnTo>
                <a:lnTo>
                  <a:pt x="1193440" y="2565399"/>
                </a:lnTo>
                <a:lnTo>
                  <a:pt x="1148974" y="2565399"/>
                </a:lnTo>
                <a:lnTo>
                  <a:pt x="974427" y="2514599"/>
                </a:lnTo>
                <a:lnTo>
                  <a:pt x="931851" y="2489199"/>
                </a:lnTo>
                <a:lnTo>
                  <a:pt x="848297" y="2463799"/>
                </a:lnTo>
                <a:lnTo>
                  <a:pt x="807411" y="2438399"/>
                </a:lnTo>
                <a:lnTo>
                  <a:pt x="767180" y="2412999"/>
                </a:lnTo>
                <a:lnTo>
                  <a:pt x="727651" y="2387599"/>
                </a:lnTo>
                <a:lnTo>
                  <a:pt x="688869" y="2362199"/>
                </a:lnTo>
                <a:lnTo>
                  <a:pt x="650882" y="2336799"/>
                </a:lnTo>
                <a:lnTo>
                  <a:pt x="613735" y="2311399"/>
                </a:lnTo>
                <a:lnTo>
                  <a:pt x="577474" y="2273299"/>
                </a:lnTo>
                <a:lnTo>
                  <a:pt x="542146" y="2247899"/>
                </a:lnTo>
                <a:lnTo>
                  <a:pt x="507797" y="2209799"/>
                </a:lnTo>
                <a:lnTo>
                  <a:pt x="474473" y="2184399"/>
                </a:lnTo>
                <a:lnTo>
                  <a:pt x="442220" y="2146299"/>
                </a:lnTo>
                <a:lnTo>
                  <a:pt x="411355" y="2108199"/>
                </a:lnTo>
                <a:lnTo>
                  <a:pt x="382163" y="2070099"/>
                </a:lnTo>
                <a:lnTo>
                  <a:pt x="354639" y="2031999"/>
                </a:lnTo>
                <a:lnTo>
                  <a:pt x="328780" y="1993899"/>
                </a:lnTo>
                <a:lnTo>
                  <a:pt x="304583" y="1943099"/>
                </a:lnTo>
                <a:lnTo>
                  <a:pt x="282044" y="1904999"/>
                </a:lnTo>
                <a:lnTo>
                  <a:pt x="261158" y="1866899"/>
                </a:lnTo>
                <a:lnTo>
                  <a:pt x="241924" y="1828799"/>
                </a:lnTo>
                <a:lnTo>
                  <a:pt x="224336" y="1777999"/>
                </a:lnTo>
                <a:lnTo>
                  <a:pt x="208392" y="1739899"/>
                </a:lnTo>
                <a:lnTo>
                  <a:pt x="194088" y="1689099"/>
                </a:lnTo>
                <a:lnTo>
                  <a:pt x="181421" y="1650999"/>
                </a:lnTo>
                <a:lnTo>
                  <a:pt x="170386" y="1600199"/>
                </a:lnTo>
                <a:lnTo>
                  <a:pt x="160980" y="1562099"/>
                </a:lnTo>
                <a:lnTo>
                  <a:pt x="153199" y="1511299"/>
                </a:lnTo>
                <a:lnTo>
                  <a:pt x="147041" y="1473199"/>
                </a:lnTo>
                <a:lnTo>
                  <a:pt x="142501" y="1422399"/>
                </a:lnTo>
                <a:lnTo>
                  <a:pt x="139576" y="1384299"/>
                </a:lnTo>
                <a:lnTo>
                  <a:pt x="138262" y="1333499"/>
                </a:lnTo>
                <a:lnTo>
                  <a:pt x="138556" y="1295399"/>
                </a:lnTo>
                <a:lnTo>
                  <a:pt x="140454" y="1244599"/>
                </a:lnTo>
                <a:lnTo>
                  <a:pt x="143952" y="1206499"/>
                </a:lnTo>
                <a:lnTo>
                  <a:pt x="149047" y="1155699"/>
                </a:lnTo>
                <a:lnTo>
                  <a:pt x="155735" y="1104899"/>
                </a:lnTo>
                <a:lnTo>
                  <a:pt x="164013" y="1066799"/>
                </a:lnTo>
                <a:lnTo>
                  <a:pt x="173877" y="1015999"/>
                </a:lnTo>
                <a:lnTo>
                  <a:pt x="185324" y="977899"/>
                </a:lnTo>
                <a:lnTo>
                  <a:pt x="198349" y="939799"/>
                </a:lnTo>
                <a:lnTo>
                  <a:pt x="212950" y="888999"/>
                </a:lnTo>
                <a:lnTo>
                  <a:pt x="229123" y="850899"/>
                </a:lnTo>
                <a:lnTo>
                  <a:pt x="246864" y="812799"/>
                </a:lnTo>
                <a:lnTo>
                  <a:pt x="266169" y="761999"/>
                </a:lnTo>
                <a:lnTo>
                  <a:pt x="287035" y="723899"/>
                </a:lnTo>
                <a:lnTo>
                  <a:pt x="309459" y="685799"/>
                </a:lnTo>
                <a:lnTo>
                  <a:pt x="333437" y="647699"/>
                </a:lnTo>
                <a:lnTo>
                  <a:pt x="358964" y="609599"/>
                </a:lnTo>
                <a:lnTo>
                  <a:pt x="386039" y="571499"/>
                </a:lnTo>
                <a:lnTo>
                  <a:pt x="414656" y="533399"/>
                </a:lnTo>
                <a:lnTo>
                  <a:pt x="444813" y="495299"/>
                </a:lnTo>
                <a:lnTo>
                  <a:pt x="476506" y="457199"/>
                </a:lnTo>
                <a:lnTo>
                  <a:pt x="509731" y="419099"/>
                </a:lnTo>
                <a:lnTo>
                  <a:pt x="544485" y="393699"/>
                </a:lnTo>
                <a:lnTo>
                  <a:pt x="580764" y="355599"/>
                </a:lnTo>
                <a:lnTo>
                  <a:pt x="623924" y="355599"/>
                </a:lnTo>
                <a:lnTo>
                  <a:pt x="623728" y="241299"/>
                </a:lnTo>
                <a:lnTo>
                  <a:pt x="456609" y="190499"/>
                </a:lnTo>
                <a:close/>
              </a:path>
              <a:path w="2807334" h="2717800">
                <a:moveTo>
                  <a:pt x="1890325" y="0"/>
                </a:moveTo>
                <a:lnTo>
                  <a:pt x="1842471" y="139699"/>
                </a:lnTo>
                <a:lnTo>
                  <a:pt x="1888748" y="152399"/>
                </a:lnTo>
                <a:lnTo>
                  <a:pt x="1934180" y="177799"/>
                </a:lnTo>
                <a:lnTo>
                  <a:pt x="1978720" y="190499"/>
                </a:lnTo>
                <a:lnTo>
                  <a:pt x="2022322" y="215899"/>
                </a:lnTo>
                <a:lnTo>
                  <a:pt x="2064939" y="241299"/>
                </a:lnTo>
                <a:lnTo>
                  <a:pt x="2106525" y="266699"/>
                </a:lnTo>
                <a:lnTo>
                  <a:pt x="2147032" y="292099"/>
                </a:lnTo>
                <a:lnTo>
                  <a:pt x="2186414" y="330199"/>
                </a:lnTo>
                <a:lnTo>
                  <a:pt x="2224625" y="355599"/>
                </a:lnTo>
                <a:lnTo>
                  <a:pt x="2261618" y="393699"/>
                </a:lnTo>
                <a:lnTo>
                  <a:pt x="2297346" y="419099"/>
                </a:lnTo>
                <a:lnTo>
                  <a:pt x="2331763" y="457199"/>
                </a:lnTo>
                <a:lnTo>
                  <a:pt x="2364822" y="495299"/>
                </a:lnTo>
                <a:lnTo>
                  <a:pt x="2395686" y="533399"/>
                </a:lnTo>
                <a:lnTo>
                  <a:pt x="2424879" y="571499"/>
                </a:lnTo>
                <a:lnTo>
                  <a:pt x="2452403" y="609599"/>
                </a:lnTo>
                <a:lnTo>
                  <a:pt x="2478261" y="647699"/>
                </a:lnTo>
                <a:lnTo>
                  <a:pt x="2502459" y="698499"/>
                </a:lnTo>
                <a:lnTo>
                  <a:pt x="2524998" y="736599"/>
                </a:lnTo>
                <a:lnTo>
                  <a:pt x="2545883" y="774699"/>
                </a:lnTo>
                <a:lnTo>
                  <a:pt x="2565118" y="812799"/>
                </a:lnTo>
                <a:lnTo>
                  <a:pt x="2582705" y="863599"/>
                </a:lnTo>
                <a:lnTo>
                  <a:pt x="2598649" y="901699"/>
                </a:lnTo>
                <a:lnTo>
                  <a:pt x="2612953" y="952499"/>
                </a:lnTo>
                <a:lnTo>
                  <a:pt x="2625621" y="990599"/>
                </a:lnTo>
                <a:lnTo>
                  <a:pt x="2636656" y="1041399"/>
                </a:lnTo>
                <a:lnTo>
                  <a:pt x="2646062" y="1079499"/>
                </a:lnTo>
                <a:lnTo>
                  <a:pt x="2653842" y="1130299"/>
                </a:lnTo>
                <a:lnTo>
                  <a:pt x="2660001" y="1168399"/>
                </a:lnTo>
                <a:lnTo>
                  <a:pt x="2664540" y="1219199"/>
                </a:lnTo>
                <a:lnTo>
                  <a:pt x="2667466" y="1257299"/>
                </a:lnTo>
                <a:lnTo>
                  <a:pt x="2668780" y="1308099"/>
                </a:lnTo>
                <a:lnTo>
                  <a:pt x="2668486" y="1346199"/>
                </a:lnTo>
                <a:lnTo>
                  <a:pt x="2666588" y="1396999"/>
                </a:lnTo>
                <a:lnTo>
                  <a:pt x="2663090" y="1435099"/>
                </a:lnTo>
                <a:lnTo>
                  <a:pt x="2657995" y="1485899"/>
                </a:lnTo>
                <a:lnTo>
                  <a:pt x="2651307" y="1536699"/>
                </a:lnTo>
                <a:lnTo>
                  <a:pt x="2643029" y="1574799"/>
                </a:lnTo>
                <a:lnTo>
                  <a:pt x="2633164" y="1625599"/>
                </a:lnTo>
                <a:lnTo>
                  <a:pt x="2621718" y="1663699"/>
                </a:lnTo>
                <a:lnTo>
                  <a:pt x="2608692" y="1701799"/>
                </a:lnTo>
                <a:lnTo>
                  <a:pt x="2594091" y="1752599"/>
                </a:lnTo>
                <a:lnTo>
                  <a:pt x="2577919" y="1790699"/>
                </a:lnTo>
                <a:lnTo>
                  <a:pt x="2560178" y="1828799"/>
                </a:lnTo>
                <a:lnTo>
                  <a:pt x="2540873" y="1879599"/>
                </a:lnTo>
                <a:lnTo>
                  <a:pt x="2520006" y="1917699"/>
                </a:lnTo>
                <a:lnTo>
                  <a:pt x="2497583" y="1955799"/>
                </a:lnTo>
                <a:lnTo>
                  <a:pt x="2473605" y="1993899"/>
                </a:lnTo>
                <a:lnTo>
                  <a:pt x="2448077" y="2031999"/>
                </a:lnTo>
                <a:lnTo>
                  <a:pt x="2421003" y="2070099"/>
                </a:lnTo>
                <a:lnTo>
                  <a:pt x="2392385" y="2108199"/>
                </a:lnTo>
                <a:lnTo>
                  <a:pt x="2362228" y="2146299"/>
                </a:lnTo>
                <a:lnTo>
                  <a:pt x="2330535" y="2184399"/>
                </a:lnTo>
                <a:lnTo>
                  <a:pt x="2297310" y="2222499"/>
                </a:lnTo>
                <a:lnTo>
                  <a:pt x="2262557" y="2247899"/>
                </a:lnTo>
                <a:lnTo>
                  <a:pt x="2226278" y="2285999"/>
                </a:lnTo>
                <a:lnTo>
                  <a:pt x="2188810" y="2311399"/>
                </a:lnTo>
                <a:lnTo>
                  <a:pt x="2150520" y="2336799"/>
                </a:lnTo>
                <a:lnTo>
                  <a:pt x="2111453" y="2374899"/>
                </a:lnTo>
                <a:lnTo>
                  <a:pt x="2071656" y="2400299"/>
                </a:lnTo>
                <a:lnTo>
                  <a:pt x="2031174" y="2425699"/>
                </a:lnTo>
                <a:lnTo>
                  <a:pt x="1990054" y="2438399"/>
                </a:lnTo>
                <a:lnTo>
                  <a:pt x="1948343" y="2463799"/>
                </a:lnTo>
                <a:lnTo>
                  <a:pt x="1906085" y="2476499"/>
                </a:lnTo>
                <a:lnTo>
                  <a:pt x="1863328" y="2501899"/>
                </a:lnTo>
                <a:lnTo>
                  <a:pt x="1643666" y="2565399"/>
                </a:lnTo>
                <a:lnTo>
                  <a:pt x="1598881" y="2565399"/>
                </a:lnTo>
                <a:lnTo>
                  <a:pt x="1553921" y="2578099"/>
                </a:lnTo>
                <a:lnTo>
                  <a:pt x="1508831" y="2578099"/>
                </a:lnTo>
                <a:lnTo>
                  <a:pt x="1463657" y="2590799"/>
                </a:lnTo>
                <a:lnTo>
                  <a:pt x="1989931" y="2590799"/>
                </a:lnTo>
                <a:lnTo>
                  <a:pt x="2030410" y="2578099"/>
                </a:lnTo>
                <a:lnTo>
                  <a:pt x="2070259" y="2552699"/>
                </a:lnTo>
                <a:lnTo>
                  <a:pt x="2109445" y="2527299"/>
                </a:lnTo>
                <a:lnTo>
                  <a:pt x="2147933" y="2514599"/>
                </a:lnTo>
                <a:lnTo>
                  <a:pt x="2185691" y="2489199"/>
                </a:lnTo>
                <a:lnTo>
                  <a:pt x="2222685" y="2463799"/>
                </a:lnTo>
                <a:lnTo>
                  <a:pt x="2258881" y="2438399"/>
                </a:lnTo>
                <a:lnTo>
                  <a:pt x="2294246" y="2400299"/>
                </a:lnTo>
                <a:lnTo>
                  <a:pt x="2328746" y="2374899"/>
                </a:lnTo>
                <a:lnTo>
                  <a:pt x="2362347" y="2349499"/>
                </a:lnTo>
                <a:lnTo>
                  <a:pt x="2395016" y="2311399"/>
                </a:lnTo>
                <a:lnTo>
                  <a:pt x="2426720" y="2285999"/>
                </a:lnTo>
                <a:lnTo>
                  <a:pt x="2457425" y="2247899"/>
                </a:lnTo>
                <a:lnTo>
                  <a:pt x="2487097" y="2209799"/>
                </a:lnTo>
                <a:lnTo>
                  <a:pt x="2515703" y="2171699"/>
                </a:lnTo>
                <a:lnTo>
                  <a:pt x="2543208" y="2133599"/>
                </a:lnTo>
                <a:lnTo>
                  <a:pt x="2569581" y="2108199"/>
                </a:lnTo>
                <a:lnTo>
                  <a:pt x="2594787" y="2057399"/>
                </a:lnTo>
                <a:lnTo>
                  <a:pt x="2618792" y="2019299"/>
                </a:lnTo>
                <a:lnTo>
                  <a:pt x="2641563" y="1981199"/>
                </a:lnTo>
                <a:lnTo>
                  <a:pt x="2663066" y="1943099"/>
                </a:lnTo>
                <a:lnTo>
                  <a:pt x="2683268" y="1892299"/>
                </a:lnTo>
                <a:lnTo>
                  <a:pt x="2702135" y="1854199"/>
                </a:lnTo>
                <a:lnTo>
                  <a:pt x="2719635" y="1803399"/>
                </a:lnTo>
                <a:lnTo>
                  <a:pt x="2735607" y="1765299"/>
                </a:lnTo>
                <a:lnTo>
                  <a:pt x="2749928" y="1714499"/>
                </a:lnTo>
                <a:lnTo>
                  <a:pt x="2762613" y="1676399"/>
                </a:lnTo>
                <a:lnTo>
                  <a:pt x="2773677" y="1625599"/>
                </a:lnTo>
                <a:lnTo>
                  <a:pt x="2783136" y="1574799"/>
                </a:lnTo>
                <a:lnTo>
                  <a:pt x="2791005" y="1536699"/>
                </a:lnTo>
                <a:lnTo>
                  <a:pt x="2797300" y="1485899"/>
                </a:lnTo>
                <a:lnTo>
                  <a:pt x="2802035" y="1435099"/>
                </a:lnTo>
                <a:lnTo>
                  <a:pt x="2805227" y="1396999"/>
                </a:lnTo>
                <a:lnTo>
                  <a:pt x="2806891" y="1346199"/>
                </a:lnTo>
                <a:lnTo>
                  <a:pt x="2807042" y="1308099"/>
                </a:lnTo>
                <a:lnTo>
                  <a:pt x="2805696" y="1257299"/>
                </a:lnTo>
                <a:lnTo>
                  <a:pt x="2802868" y="1206499"/>
                </a:lnTo>
                <a:lnTo>
                  <a:pt x="2792829" y="1117599"/>
                </a:lnTo>
                <a:lnTo>
                  <a:pt x="2785648" y="1079499"/>
                </a:lnTo>
                <a:lnTo>
                  <a:pt x="2777048" y="1028699"/>
                </a:lnTo>
                <a:lnTo>
                  <a:pt x="2767042" y="990599"/>
                </a:lnTo>
                <a:lnTo>
                  <a:pt x="2755648" y="939799"/>
                </a:lnTo>
                <a:lnTo>
                  <a:pt x="2742880" y="901699"/>
                </a:lnTo>
                <a:lnTo>
                  <a:pt x="2728753" y="863599"/>
                </a:lnTo>
                <a:lnTo>
                  <a:pt x="2713284" y="812799"/>
                </a:lnTo>
                <a:lnTo>
                  <a:pt x="2696487" y="774699"/>
                </a:lnTo>
                <a:lnTo>
                  <a:pt x="2678379" y="736599"/>
                </a:lnTo>
                <a:lnTo>
                  <a:pt x="2658973" y="698499"/>
                </a:lnTo>
                <a:lnTo>
                  <a:pt x="2638287" y="647699"/>
                </a:lnTo>
                <a:lnTo>
                  <a:pt x="2616335" y="609599"/>
                </a:lnTo>
                <a:lnTo>
                  <a:pt x="2593133" y="571499"/>
                </a:lnTo>
                <a:lnTo>
                  <a:pt x="2568696" y="533399"/>
                </a:lnTo>
                <a:lnTo>
                  <a:pt x="2543040" y="495299"/>
                </a:lnTo>
                <a:lnTo>
                  <a:pt x="2516180" y="469899"/>
                </a:lnTo>
                <a:lnTo>
                  <a:pt x="2488131" y="431799"/>
                </a:lnTo>
                <a:lnTo>
                  <a:pt x="2458910" y="393699"/>
                </a:lnTo>
                <a:lnTo>
                  <a:pt x="2428531" y="355599"/>
                </a:lnTo>
                <a:lnTo>
                  <a:pt x="2397009" y="330199"/>
                </a:lnTo>
                <a:lnTo>
                  <a:pt x="2364362" y="292099"/>
                </a:lnTo>
                <a:lnTo>
                  <a:pt x="2330602" y="266699"/>
                </a:lnTo>
                <a:lnTo>
                  <a:pt x="2295747" y="241299"/>
                </a:lnTo>
                <a:lnTo>
                  <a:pt x="2259812" y="203199"/>
                </a:lnTo>
                <a:lnTo>
                  <a:pt x="2222812" y="177799"/>
                </a:lnTo>
                <a:lnTo>
                  <a:pt x="2184762" y="152399"/>
                </a:lnTo>
                <a:lnTo>
                  <a:pt x="2145678" y="126999"/>
                </a:lnTo>
                <a:lnTo>
                  <a:pt x="2105576" y="101599"/>
                </a:lnTo>
                <a:lnTo>
                  <a:pt x="2064470" y="88899"/>
                </a:lnTo>
                <a:lnTo>
                  <a:pt x="2022377" y="63499"/>
                </a:lnTo>
                <a:lnTo>
                  <a:pt x="1979311" y="38099"/>
                </a:lnTo>
                <a:lnTo>
                  <a:pt x="1935288" y="25399"/>
                </a:lnTo>
                <a:lnTo>
                  <a:pt x="1890325" y="0"/>
                </a:lnTo>
                <a:close/>
              </a:path>
              <a:path w="2807334" h="2717800">
                <a:moveTo>
                  <a:pt x="623924" y="355599"/>
                </a:moveTo>
                <a:lnTo>
                  <a:pt x="580764" y="355599"/>
                </a:lnTo>
                <a:lnTo>
                  <a:pt x="624033" y="419099"/>
                </a:lnTo>
                <a:lnTo>
                  <a:pt x="623924" y="355599"/>
                </a:lnTo>
                <a:close/>
              </a:path>
            </a:pathLst>
          </a:custGeom>
          <a:solidFill>
            <a:srgbClr val="D0D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89853" y="2591561"/>
            <a:ext cx="1443355" cy="544195"/>
          </a:xfrm>
          <a:custGeom>
            <a:avLst/>
            <a:gdLst/>
            <a:ahLst/>
            <a:cxnLst/>
            <a:rect l="l" t="t" r="r" b="b"/>
            <a:pathLst>
              <a:path w="1443354" h="544194">
                <a:moveTo>
                  <a:pt x="1352550" y="0"/>
                </a:moveTo>
                <a:lnTo>
                  <a:pt x="90678" y="0"/>
                </a:lnTo>
                <a:lnTo>
                  <a:pt x="55383" y="7126"/>
                </a:lnTo>
                <a:lnTo>
                  <a:pt x="26560" y="26560"/>
                </a:lnTo>
                <a:lnTo>
                  <a:pt x="7126" y="55383"/>
                </a:lnTo>
                <a:lnTo>
                  <a:pt x="0" y="90677"/>
                </a:lnTo>
                <a:lnTo>
                  <a:pt x="0" y="453389"/>
                </a:lnTo>
                <a:lnTo>
                  <a:pt x="7126" y="488684"/>
                </a:lnTo>
                <a:lnTo>
                  <a:pt x="26560" y="517507"/>
                </a:lnTo>
                <a:lnTo>
                  <a:pt x="55383" y="536941"/>
                </a:lnTo>
                <a:lnTo>
                  <a:pt x="90678" y="544067"/>
                </a:lnTo>
                <a:lnTo>
                  <a:pt x="1352550" y="544067"/>
                </a:lnTo>
                <a:lnTo>
                  <a:pt x="1387844" y="536941"/>
                </a:lnTo>
                <a:lnTo>
                  <a:pt x="1416667" y="517507"/>
                </a:lnTo>
                <a:lnTo>
                  <a:pt x="1436101" y="488684"/>
                </a:lnTo>
                <a:lnTo>
                  <a:pt x="1443228" y="453389"/>
                </a:lnTo>
                <a:lnTo>
                  <a:pt x="1443228" y="90677"/>
                </a:lnTo>
                <a:lnTo>
                  <a:pt x="1436101" y="55383"/>
                </a:lnTo>
                <a:lnTo>
                  <a:pt x="1416667" y="26560"/>
                </a:lnTo>
                <a:lnTo>
                  <a:pt x="1387844" y="7126"/>
                </a:lnTo>
                <a:lnTo>
                  <a:pt x="135255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89853" y="2591561"/>
            <a:ext cx="1443355" cy="544195"/>
          </a:xfrm>
          <a:custGeom>
            <a:avLst/>
            <a:gdLst/>
            <a:ahLst/>
            <a:cxnLst/>
            <a:rect l="l" t="t" r="r" b="b"/>
            <a:pathLst>
              <a:path w="1443354" h="544194">
                <a:moveTo>
                  <a:pt x="0" y="90677"/>
                </a:moveTo>
                <a:lnTo>
                  <a:pt x="7126" y="55383"/>
                </a:lnTo>
                <a:lnTo>
                  <a:pt x="26560" y="26560"/>
                </a:lnTo>
                <a:lnTo>
                  <a:pt x="55383" y="7126"/>
                </a:lnTo>
                <a:lnTo>
                  <a:pt x="90678" y="0"/>
                </a:lnTo>
                <a:lnTo>
                  <a:pt x="1352550" y="0"/>
                </a:lnTo>
                <a:lnTo>
                  <a:pt x="1387844" y="7126"/>
                </a:lnTo>
                <a:lnTo>
                  <a:pt x="1416667" y="26560"/>
                </a:lnTo>
                <a:lnTo>
                  <a:pt x="1436101" y="55383"/>
                </a:lnTo>
                <a:lnTo>
                  <a:pt x="1443228" y="90677"/>
                </a:lnTo>
                <a:lnTo>
                  <a:pt x="1443228" y="453389"/>
                </a:lnTo>
                <a:lnTo>
                  <a:pt x="1436101" y="488684"/>
                </a:lnTo>
                <a:lnTo>
                  <a:pt x="1416667" y="517507"/>
                </a:lnTo>
                <a:lnTo>
                  <a:pt x="1387844" y="536941"/>
                </a:lnTo>
                <a:lnTo>
                  <a:pt x="1352550" y="544067"/>
                </a:lnTo>
                <a:lnTo>
                  <a:pt x="90678" y="544067"/>
                </a:lnTo>
                <a:lnTo>
                  <a:pt x="55383" y="536941"/>
                </a:lnTo>
                <a:lnTo>
                  <a:pt x="26560" y="517507"/>
                </a:lnTo>
                <a:lnTo>
                  <a:pt x="7126" y="488684"/>
                </a:lnTo>
                <a:lnTo>
                  <a:pt x="0" y="453389"/>
                </a:lnTo>
                <a:lnTo>
                  <a:pt x="0" y="90677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145085" y="2676740"/>
            <a:ext cx="530225" cy="334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3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100" b="1" spc="2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100" b="1" spc="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100" b="1" spc="7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768845" y="3737609"/>
            <a:ext cx="1407160" cy="525780"/>
          </a:xfrm>
          <a:custGeom>
            <a:avLst/>
            <a:gdLst/>
            <a:ahLst/>
            <a:cxnLst/>
            <a:rect l="l" t="t" r="r" b="b"/>
            <a:pathLst>
              <a:path w="1407159" h="525779">
                <a:moveTo>
                  <a:pt x="1319022" y="0"/>
                </a:moveTo>
                <a:lnTo>
                  <a:pt x="87630" y="0"/>
                </a:lnTo>
                <a:lnTo>
                  <a:pt x="53519" y="6885"/>
                </a:lnTo>
                <a:lnTo>
                  <a:pt x="25665" y="25665"/>
                </a:lnTo>
                <a:lnTo>
                  <a:pt x="6885" y="53519"/>
                </a:lnTo>
                <a:lnTo>
                  <a:pt x="0" y="87630"/>
                </a:lnTo>
                <a:lnTo>
                  <a:pt x="0" y="438150"/>
                </a:lnTo>
                <a:lnTo>
                  <a:pt x="6885" y="472260"/>
                </a:lnTo>
                <a:lnTo>
                  <a:pt x="25665" y="500114"/>
                </a:lnTo>
                <a:lnTo>
                  <a:pt x="53519" y="518894"/>
                </a:lnTo>
                <a:lnTo>
                  <a:pt x="87630" y="525780"/>
                </a:lnTo>
                <a:lnTo>
                  <a:pt x="1319022" y="525780"/>
                </a:lnTo>
                <a:lnTo>
                  <a:pt x="1353132" y="518894"/>
                </a:lnTo>
                <a:lnTo>
                  <a:pt x="1380986" y="500114"/>
                </a:lnTo>
                <a:lnTo>
                  <a:pt x="1399766" y="472260"/>
                </a:lnTo>
                <a:lnTo>
                  <a:pt x="1406652" y="438150"/>
                </a:lnTo>
                <a:lnTo>
                  <a:pt x="1406652" y="87630"/>
                </a:lnTo>
                <a:lnTo>
                  <a:pt x="1399766" y="53519"/>
                </a:lnTo>
                <a:lnTo>
                  <a:pt x="1380986" y="25665"/>
                </a:lnTo>
                <a:lnTo>
                  <a:pt x="1353132" y="6885"/>
                </a:lnTo>
                <a:lnTo>
                  <a:pt x="1319022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68845" y="3737609"/>
            <a:ext cx="1407160" cy="525780"/>
          </a:xfrm>
          <a:custGeom>
            <a:avLst/>
            <a:gdLst/>
            <a:ahLst/>
            <a:cxnLst/>
            <a:rect l="l" t="t" r="r" b="b"/>
            <a:pathLst>
              <a:path w="1407159" h="525779">
                <a:moveTo>
                  <a:pt x="0" y="87630"/>
                </a:moveTo>
                <a:lnTo>
                  <a:pt x="6885" y="53519"/>
                </a:lnTo>
                <a:lnTo>
                  <a:pt x="25665" y="25665"/>
                </a:lnTo>
                <a:lnTo>
                  <a:pt x="53519" y="6885"/>
                </a:lnTo>
                <a:lnTo>
                  <a:pt x="87630" y="0"/>
                </a:lnTo>
                <a:lnTo>
                  <a:pt x="1319022" y="0"/>
                </a:lnTo>
                <a:lnTo>
                  <a:pt x="1353132" y="6885"/>
                </a:lnTo>
                <a:lnTo>
                  <a:pt x="1380986" y="25665"/>
                </a:lnTo>
                <a:lnTo>
                  <a:pt x="1399766" y="53519"/>
                </a:lnTo>
                <a:lnTo>
                  <a:pt x="1406652" y="87630"/>
                </a:lnTo>
                <a:lnTo>
                  <a:pt x="1406652" y="438150"/>
                </a:lnTo>
                <a:lnTo>
                  <a:pt x="1399766" y="472260"/>
                </a:lnTo>
                <a:lnTo>
                  <a:pt x="1380986" y="500114"/>
                </a:lnTo>
                <a:lnTo>
                  <a:pt x="1353132" y="518894"/>
                </a:lnTo>
                <a:lnTo>
                  <a:pt x="1319022" y="525780"/>
                </a:lnTo>
                <a:lnTo>
                  <a:pt x="87630" y="525780"/>
                </a:lnTo>
                <a:lnTo>
                  <a:pt x="53519" y="518894"/>
                </a:lnTo>
                <a:lnTo>
                  <a:pt x="25665" y="500114"/>
                </a:lnTo>
                <a:lnTo>
                  <a:pt x="6885" y="472260"/>
                </a:lnTo>
                <a:lnTo>
                  <a:pt x="0" y="438150"/>
                </a:lnTo>
                <a:lnTo>
                  <a:pt x="0" y="8763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159587" y="3813555"/>
            <a:ext cx="624205" cy="334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50" dirty="0">
                <a:solidFill>
                  <a:srgbClr val="FFFFFF"/>
                </a:solidFill>
                <a:latin typeface="Calibri"/>
                <a:cs typeface="Calibri"/>
              </a:rPr>
              <a:t>Bu</a:t>
            </a:r>
            <a:r>
              <a:rPr sz="2100" b="1" spc="20" dirty="0">
                <a:solidFill>
                  <a:srgbClr val="FFFFFF"/>
                </a:solidFill>
                <a:latin typeface="Calibri"/>
                <a:cs typeface="Calibri"/>
              </a:rPr>
              <a:t>il</a:t>
            </a:r>
            <a:r>
              <a:rPr sz="2100" b="1" spc="9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706617" y="4889753"/>
            <a:ext cx="1408430" cy="647700"/>
          </a:xfrm>
          <a:custGeom>
            <a:avLst/>
            <a:gdLst/>
            <a:ahLst/>
            <a:cxnLst/>
            <a:rect l="l" t="t" r="r" b="b"/>
            <a:pathLst>
              <a:path w="1408429" h="647700">
                <a:moveTo>
                  <a:pt x="1300226" y="0"/>
                </a:moveTo>
                <a:lnTo>
                  <a:pt x="107950" y="0"/>
                </a:lnTo>
                <a:lnTo>
                  <a:pt x="65933" y="8482"/>
                </a:lnTo>
                <a:lnTo>
                  <a:pt x="31619" y="31615"/>
                </a:lnTo>
                <a:lnTo>
                  <a:pt x="8483" y="65927"/>
                </a:lnTo>
                <a:lnTo>
                  <a:pt x="0" y="107950"/>
                </a:lnTo>
                <a:lnTo>
                  <a:pt x="0" y="539750"/>
                </a:lnTo>
                <a:lnTo>
                  <a:pt x="8483" y="581766"/>
                </a:lnTo>
                <a:lnTo>
                  <a:pt x="31619" y="616080"/>
                </a:lnTo>
                <a:lnTo>
                  <a:pt x="65933" y="639216"/>
                </a:lnTo>
                <a:lnTo>
                  <a:pt x="107950" y="647700"/>
                </a:lnTo>
                <a:lnTo>
                  <a:pt x="1300226" y="647700"/>
                </a:lnTo>
                <a:lnTo>
                  <a:pt x="1342242" y="639216"/>
                </a:lnTo>
                <a:lnTo>
                  <a:pt x="1376556" y="616080"/>
                </a:lnTo>
                <a:lnTo>
                  <a:pt x="1399692" y="581766"/>
                </a:lnTo>
                <a:lnTo>
                  <a:pt x="1408176" y="539750"/>
                </a:lnTo>
                <a:lnTo>
                  <a:pt x="1408176" y="107950"/>
                </a:lnTo>
                <a:lnTo>
                  <a:pt x="1399692" y="65927"/>
                </a:lnTo>
                <a:lnTo>
                  <a:pt x="1376556" y="31615"/>
                </a:lnTo>
                <a:lnTo>
                  <a:pt x="1342242" y="8482"/>
                </a:lnTo>
                <a:lnTo>
                  <a:pt x="1300226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06617" y="4889753"/>
            <a:ext cx="1408430" cy="647700"/>
          </a:xfrm>
          <a:custGeom>
            <a:avLst/>
            <a:gdLst/>
            <a:ahLst/>
            <a:cxnLst/>
            <a:rect l="l" t="t" r="r" b="b"/>
            <a:pathLst>
              <a:path w="1408429" h="647700">
                <a:moveTo>
                  <a:pt x="0" y="107950"/>
                </a:moveTo>
                <a:lnTo>
                  <a:pt x="8483" y="65927"/>
                </a:lnTo>
                <a:lnTo>
                  <a:pt x="31619" y="31615"/>
                </a:lnTo>
                <a:lnTo>
                  <a:pt x="65933" y="8482"/>
                </a:lnTo>
                <a:lnTo>
                  <a:pt x="107950" y="0"/>
                </a:lnTo>
                <a:lnTo>
                  <a:pt x="1300226" y="0"/>
                </a:lnTo>
                <a:lnTo>
                  <a:pt x="1342242" y="8482"/>
                </a:lnTo>
                <a:lnTo>
                  <a:pt x="1376556" y="31615"/>
                </a:lnTo>
                <a:lnTo>
                  <a:pt x="1399692" y="65927"/>
                </a:lnTo>
                <a:lnTo>
                  <a:pt x="1408176" y="107950"/>
                </a:lnTo>
                <a:lnTo>
                  <a:pt x="1408176" y="539750"/>
                </a:lnTo>
                <a:lnTo>
                  <a:pt x="1399692" y="581766"/>
                </a:lnTo>
                <a:lnTo>
                  <a:pt x="1376556" y="616080"/>
                </a:lnTo>
                <a:lnTo>
                  <a:pt x="1342242" y="639216"/>
                </a:lnTo>
                <a:lnTo>
                  <a:pt x="1300226" y="647700"/>
                </a:lnTo>
                <a:lnTo>
                  <a:pt x="107950" y="647700"/>
                </a:lnTo>
                <a:lnTo>
                  <a:pt x="65933" y="639216"/>
                </a:lnTo>
                <a:lnTo>
                  <a:pt x="31619" y="616080"/>
                </a:lnTo>
                <a:lnTo>
                  <a:pt x="8483" y="581766"/>
                </a:lnTo>
                <a:lnTo>
                  <a:pt x="0" y="539750"/>
                </a:lnTo>
                <a:lnTo>
                  <a:pt x="0" y="10795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166294" y="5026571"/>
            <a:ext cx="488315" cy="334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1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100" b="1" spc="4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100" b="1" spc="3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1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627626" y="3720846"/>
            <a:ext cx="1445260" cy="559435"/>
          </a:xfrm>
          <a:custGeom>
            <a:avLst/>
            <a:gdLst/>
            <a:ahLst/>
            <a:cxnLst/>
            <a:rect l="l" t="t" r="r" b="b"/>
            <a:pathLst>
              <a:path w="1445260" h="559435">
                <a:moveTo>
                  <a:pt x="1351534" y="0"/>
                </a:moveTo>
                <a:lnTo>
                  <a:pt x="93218" y="0"/>
                </a:lnTo>
                <a:lnTo>
                  <a:pt x="56932" y="7325"/>
                </a:lnTo>
                <a:lnTo>
                  <a:pt x="27301" y="27301"/>
                </a:lnTo>
                <a:lnTo>
                  <a:pt x="7325" y="56932"/>
                </a:lnTo>
                <a:lnTo>
                  <a:pt x="0" y="93217"/>
                </a:lnTo>
                <a:lnTo>
                  <a:pt x="0" y="466089"/>
                </a:lnTo>
                <a:lnTo>
                  <a:pt x="7325" y="502375"/>
                </a:lnTo>
                <a:lnTo>
                  <a:pt x="27301" y="532006"/>
                </a:lnTo>
                <a:lnTo>
                  <a:pt x="56932" y="551982"/>
                </a:lnTo>
                <a:lnTo>
                  <a:pt x="93218" y="559307"/>
                </a:lnTo>
                <a:lnTo>
                  <a:pt x="1351534" y="559307"/>
                </a:lnTo>
                <a:lnTo>
                  <a:pt x="1387819" y="551982"/>
                </a:lnTo>
                <a:lnTo>
                  <a:pt x="1417450" y="532006"/>
                </a:lnTo>
                <a:lnTo>
                  <a:pt x="1437426" y="502375"/>
                </a:lnTo>
                <a:lnTo>
                  <a:pt x="1444752" y="466089"/>
                </a:lnTo>
                <a:lnTo>
                  <a:pt x="1444752" y="93217"/>
                </a:lnTo>
                <a:lnTo>
                  <a:pt x="1437426" y="56932"/>
                </a:lnTo>
                <a:lnTo>
                  <a:pt x="1417450" y="27301"/>
                </a:lnTo>
                <a:lnTo>
                  <a:pt x="1387819" y="7325"/>
                </a:lnTo>
                <a:lnTo>
                  <a:pt x="1351534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27626" y="3720846"/>
            <a:ext cx="1445260" cy="559435"/>
          </a:xfrm>
          <a:custGeom>
            <a:avLst/>
            <a:gdLst/>
            <a:ahLst/>
            <a:cxnLst/>
            <a:rect l="l" t="t" r="r" b="b"/>
            <a:pathLst>
              <a:path w="1445260" h="559435">
                <a:moveTo>
                  <a:pt x="0" y="93217"/>
                </a:moveTo>
                <a:lnTo>
                  <a:pt x="7325" y="56932"/>
                </a:lnTo>
                <a:lnTo>
                  <a:pt x="27301" y="27301"/>
                </a:lnTo>
                <a:lnTo>
                  <a:pt x="56932" y="7325"/>
                </a:lnTo>
                <a:lnTo>
                  <a:pt x="93218" y="0"/>
                </a:lnTo>
                <a:lnTo>
                  <a:pt x="1351534" y="0"/>
                </a:lnTo>
                <a:lnTo>
                  <a:pt x="1387819" y="7325"/>
                </a:lnTo>
                <a:lnTo>
                  <a:pt x="1417450" y="27301"/>
                </a:lnTo>
                <a:lnTo>
                  <a:pt x="1437426" y="56932"/>
                </a:lnTo>
                <a:lnTo>
                  <a:pt x="1444752" y="93217"/>
                </a:lnTo>
                <a:lnTo>
                  <a:pt x="1444752" y="466089"/>
                </a:lnTo>
                <a:lnTo>
                  <a:pt x="1437426" y="502375"/>
                </a:lnTo>
                <a:lnTo>
                  <a:pt x="1417450" y="532006"/>
                </a:lnTo>
                <a:lnTo>
                  <a:pt x="1387819" y="551982"/>
                </a:lnTo>
                <a:lnTo>
                  <a:pt x="1351534" y="559307"/>
                </a:lnTo>
                <a:lnTo>
                  <a:pt x="93218" y="559307"/>
                </a:lnTo>
                <a:lnTo>
                  <a:pt x="56932" y="551982"/>
                </a:lnTo>
                <a:lnTo>
                  <a:pt x="27301" y="532006"/>
                </a:lnTo>
                <a:lnTo>
                  <a:pt x="7325" y="502375"/>
                </a:lnTo>
                <a:lnTo>
                  <a:pt x="0" y="466089"/>
                </a:lnTo>
                <a:lnTo>
                  <a:pt x="0" y="93217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922443" y="3813555"/>
            <a:ext cx="852169" cy="334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114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100" b="1" spc="55" dirty="0">
                <a:solidFill>
                  <a:srgbClr val="FFFFFF"/>
                </a:solidFill>
                <a:latin typeface="Calibri"/>
                <a:cs typeface="Calibri"/>
              </a:rPr>
              <a:t>ep</a:t>
            </a:r>
            <a:r>
              <a:rPr sz="2100" b="1" spc="2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100" b="1" spc="4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100" b="1" spc="5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7595">
              <a:lnSpc>
                <a:spcPct val="100000"/>
              </a:lnSpc>
            </a:pPr>
            <a:r>
              <a:rPr spc="75" dirty="0"/>
              <a:t>Methods </a:t>
            </a:r>
            <a:r>
              <a:rPr spc="70" dirty="0"/>
              <a:t>vs.</a:t>
            </a:r>
            <a:r>
              <a:rPr spc="-250" dirty="0"/>
              <a:t> </a:t>
            </a:r>
            <a:r>
              <a:rPr spc="65" dirty="0"/>
              <a:t>Models</a:t>
            </a:r>
          </a:p>
        </p:txBody>
      </p:sp>
      <p:sp>
        <p:nvSpPr>
          <p:cNvPr id="3" name="object 3"/>
          <p:cNvSpPr/>
          <p:nvPr/>
        </p:nvSpPr>
        <p:spPr>
          <a:xfrm>
            <a:off x="2791244" y="1648244"/>
            <a:ext cx="3581400" cy="358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8165" y="1919797"/>
            <a:ext cx="3373947" cy="3020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47992" y="1604776"/>
            <a:ext cx="796290" cy="553085"/>
          </a:xfrm>
          <a:custGeom>
            <a:avLst/>
            <a:gdLst/>
            <a:ahLst/>
            <a:cxnLst/>
            <a:rect l="l" t="t" r="r" b="b"/>
            <a:pathLst>
              <a:path w="796290" h="553085">
                <a:moveTo>
                  <a:pt x="483537" y="0"/>
                </a:moveTo>
                <a:lnTo>
                  <a:pt x="333669" y="0"/>
                </a:lnTo>
                <a:lnTo>
                  <a:pt x="316220" y="3172"/>
                </a:lnTo>
                <a:lnTo>
                  <a:pt x="272094" y="17884"/>
                </a:lnTo>
                <a:lnTo>
                  <a:pt x="239003" y="38114"/>
                </a:lnTo>
                <a:lnTo>
                  <a:pt x="211424" y="65702"/>
                </a:lnTo>
                <a:lnTo>
                  <a:pt x="207749" y="71219"/>
                </a:lnTo>
                <a:lnTo>
                  <a:pt x="204072" y="74898"/>
                </a:lnTo>
                <a:lnTo>
                  <a:pt x="204072" y="76737"/>
                </a:lnTo>
                <a:lnTo>
                  <a:pt x="125017" y="128229"/>
                </a:lnTo>
                <a:lnTo>
                  <a:pt x="3676" y="240414"/>
                </a:lnTo>
                <a:lnTo>
                  <a:pt x="1836" y="247771"/>
                </a:lnTo>
                <a:lnTo>
                  <a:pt x="0" y="269838"/>
                </a:lnTo>
                <a:lnTo>
                  <a:pt x="1836" y="304780"/>
                </a:lnTo>
                <a:lnTo>
                  <a:pt x="16544" y="348918"/>
                </a:lnTo>
                <a:lnTo>
                  <a:pt x="27577" y="358115"/>
                </a:lnTo>
                <a:lnTo>
                  <a:pt x="47800" y="370989"/>
                </a:lnTo>
                <a:lnTo>
                  <a:pt x="79055" y="382023"/>
                </a:lnTo>
                <a:lnTo>
                  <a:pt x="117663" y="396736"/>
                </a:lnTo>
                <a:lnTo>
                  <a:pt x="211424" y="424320"/>
                </a:lnTo>
                <a:lnTo>
                  <a:pt x="318058" y="453747"/>
                </a:lnTo>
                <a:lnTo>
                  <a:pt x="422850" y="479492"/>
                </a:lnTo>
                <a:lnTo>
                  <a:pt x="470653" y="490527"/>
                </a:lnTo>
                <a:lnTo>
                  <a:pt x="551547" y="510758"/>
                </a:lnTo>
                <a:lnTo>
                  <a:pt x="597509" y="519952"/>
                </a:lnTo>
                <a:lnTo>
                  <a:pt x="603022" y="521793"/>
                </a:lnTo>
                <a:lnTo>
                  <a:pt x="604863" y="521793"/>
                </a:lnTo>
                <a:lnTo>
                  <a:pt x="612217" y="523632"/>
                </a:lnTo>
                <a:lnTo>
                  <a:pt x="623246" y="525469"/>
                </a:lnTo>
                <a:lnTo>
                  <a:pt x="637954" y="529149"/>
                </a:lnTo>
                <a:lnTo>
                  <a:pt x="671048" y="540182"/>
                </a:lnTo>
                <a:lnTo>
                  <a:pt x="689433" y="545699"/>
                </a:lnTo>
                <a:lnTo>
                  <a:pt x="705980" y="553057"/>
                </a:lnTo>
                <a:lnTo>
                  <a:pt x="722526" y="553057"/>
                </a:lnTo>
                <a:lnTo>
                  <a:pt x="740911" y="540182"/>
                </a:lnTo>
                <a:lnTo>
                  <a:pt x="772165" y="483172"/>
                </a:lnTo>
                <a:lnTo>
                  <a:pt x="783194" y="444550"/>
                </a:lnTo>
                <a:lnTo>
                  <a:pt x="792389" y="402253"/>
                </a:lnTo>
                <a:lnTo>
                  <a:pt x="796066" y="358115"/>
                </a:lnTo>
                <a:lnTo>
                  <a:pt x="794225" y="313975"/>
                </a:lnTo>
                <a:lnTo>
                  <a:pt x="788710" y="275357"/>
                </a:lnTo>
                <a:lnTo>
                  <a:pt x="770327" y="227541"/>
                </a:lnTo>
                <a:lnTo>
                  <a:pt x="739071" y="203631"/>
                </a:lnTo>
                <a:lnTo>
                  <a:pt x="733555" y="201794"/>
                </a:lnTo>
                <a:lnTo>
                  <a:pt x="731719" y="201794"/>
                </a:lnTo>
                <a:lnTo>
                  <a:pt x="683916" y="124553"/>
                </a:lnTo>
                <a:lnTo>
                  <a:pt x="628761" y="124553"/>
                </a:lnTo>
                <a:lnTo>
                  <a:pt x="634279" y="119034"/>
                </a:lnTo>
                <a:lnTo>
                  <a:pt x="636117" y="113516"/>
                </a:lnTo>
                <a:lnTo>
                  <a:pt x="636117" y="102484"/>
                </a:lnTo>
                <a:lnTo>
                  <a:pt x="632440" y="91449"/>
                </a:lnTo>
                <a:lnTo>
                  <a:pt x="604863" y="58344"/>
                </a:lnTo>
                <a:lnTo>
                  <a:pt x="562576" y="27082"/>
                </a:lnTo>
                <a:lnTo>
                  <a:pt x="490876" y="1335"/>
                </a:lnTo>
                <a:lnTo>
                  <a:pt x="483537" y="0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53560" y="1883800"/>
            <a:ext cx="1929130" cy="2273300"/>
          </a:xfrm>
          <a:custGeom>
            <a:avLst/>
            <a:gdLst/>
            <a:ahLst/>
            <a:cxnLst/>
            <a:rect l="l" t="t" r="r" b="b"/>
            <a:pathLst>
              <a:path w="1929129" h="2273300">
                <a:moveTo>
                  <a:pt x="0" y="2273095"/>
                </a:moveTo>
                <a:lnTo>
                  <a:pt x="1928576" y="2273095"/>
                </a:lnTo>
                <a:lnTo>
                  <a:pt x="1928576" y="0"/>
                </a:lnTo>
                <a:lnTo>
                  <a:pt x="0" y="0"/>
                </a:lnTo>
                <a:lnTo>
                  <a:pt x="0" y="2273095"/>
                </a:lnTo>
                <a:close/>
              </a:path>
            </a:pathLst>
          </a:custGeom>
          <a:solidFill>
            <a:srgbClr val="FFD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01364" y="1604776"/>
            <a:ext cx="3555639" cy="36169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20520">
              <a:lnSpc>
                <a:spcPct val="100000"/>
              </a:lnSpc>
            </a:pPr>
            <a:r>
              <a:rPr spc="105" dirty="0"/>
              <a:t>Formal</a:t>
            </a:r>
            <a:r>
              <a:rPr spc="-130" dirty="0"/>
              <a:t> </a:t>
            </a:r>
            <a:r>
              <a:rPr spc="100" dirty="0"/>
              <a:t>Tools</a:t>
            </a:r>
          </a:p>
        </p:txBody>
      </p:sp>
      <p:sp>
        <p:nvSpPr>
          <p:cNvPr id="3" name="object 3"/>
          <p:cNvSpPr/>
          <p:nvPr/>
        </p:nvSpPr>
        <p:spPr>
          <a:xfrm>
            <a:off x="2974632" y="1374427"/>
            <a:ext cx="3200387" cy="4800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551</Words>
  <Application>Microsoft Office PowerPoint</Application>
  <PresentationFormat>On-screen Show (4:3)</PresentationFormat>
  <Paragraphs>365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Communication Problems</vt:lpstr>
      <vt:lpstr>Common Users of UML Diagrams</vt:lpstr>
      <vt:lpstr>Same Thing – Different Language</vt:lpstr>
      <vt:lpstr>Business?</vt:lpstr>
      <vt:lpstr>Technology</vt:lpstr>
      <vt:lpstr>Design Meetings</vt:lpstr>
      <vt:lpstr>Development Methods</vt:lpstr>
      <vt:lpstr>Methods vs. Models</vt:lpstr>
      <vt:lpstr>Formal Tools</vt:lpstr>
      <vt:lpstr>Informal Tools</vt:lpstr>
      <vt:lpstr>Introduction</vt:lpstr>
      <vt:lpstr>Structural Diagrams</vt:lpstr>
      <vt:lpstr>Structural Diagrams</vt:lpstr>
      <vt:lpstr>Class Diagram</vt:lpstr>
      <vt:lpstr>Common Users of Class Diagrams</vt:lpstr>
      <vt:lpstr>Classes and Interfaces</vt:lpstr>
      <vt:lpstr>Implementation and Inheritance</vt:lpstr>
      <vt:lpstr>Relationships</vt:lpstr>
      <vt:lpstr>Basic Class Diagram</vt:lpstr>
      <vt:lpstr>Component Diagram</vt:lpstr>
      <vt:lpstr>Common Users of Component Diagrams</vt:lpstr>
      <vt:lpstr>Basic Component</vt:lpstr>
      <vt:lpstr>Connected Components</vt:lpstr>
      <vt:lpstr>Basic Component Diagram</vt:lpstr>
      <vt:lpstr>Package Diagram</vt:lpstr>
      <vt:lpstr>Common Users of Package Diagrams</vt:lpstr>
      <vt:lpstr>Simple Packages</vt:lpstr>
      <vt:lpstr>Nested Packages</vt:lpstr>
      <vt:lpstr>Basic Package Diagram</vt:lpstr>
      <vt:lpstr>Deployment Diagram</vt:lpstr>
      <vt:lpstr>Common Users of Deployment Diagrams</vt:lpstr>
      <vt:lpstr>Nodes</vt:lpstr>
      <vt:lpstr>Basic Deployment Diagram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Who, What, When?</dc:title>
  <dc:creator>Mike Woodring</dc:creator>
  <cp:lastModifiedBy>Pradeep</cp:lastModifiedBy>
  <cp:revision>2</cp:revision>
  <dcterms:created xsi:type="dcterms:W3CDTF">2017-08-07T14:33:40Z</dcterms:created>
  <dcterms:modified xsi:type="dcterms:W3CDTF">2017-08-07T14:35:33Z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2013-08-28T00:00:00Z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2017-08-07T00:00:00Z</vt:filetime>
  </property>
</Properties>
</file>