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432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745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328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5259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7194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119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8026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0201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5459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22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8876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67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3465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9/25/2025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Financial Performance Dashboard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19994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Objective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Provide a clear financial performance overview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Track revenue, profit, and expenses across departments and regions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Enable management to make data-driven decisions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54106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Data Source &amp; Model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Dataset: Financial_Dataset_PowerBI (Excel with Fact &amp; Dimension tables)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Fact Table: Revenue, Expenses, Profit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Dimension Tables: Date, Department, Region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Relationships: Many-to-One (Fact → Dimension)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7519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Key KPIs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Total Revenue (Card visual)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Total Profit (Card visual)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Top 5 Departments by Revenue &amp; Profit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Expense vs Revenue Ratio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95717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Dashboard Visuals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Stacked Bar Chart: Top 5 departments by Profit/Revenue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Pie Chart: Revenue share by department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Line &amp; Stacked Column Chart: Revenue vs Profit trend over time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Slicers: Region filter for interactive analysis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993547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Insights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Sales &amp; Finance departments generate highest revenue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Profit trends show seasonal variation (visible in line chart)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Regional analysis highlights stronger performance in specific regions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Expenses contribute significantly in IT &amp; HR, lowering profitability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3657321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Value for Business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Provides real-time financial monitoring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Identifies high-performing departments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Helps management focus on profitability improvement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Improves decision-making with data transparency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1619551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Conclusion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Dashboard successfully delivers financial insights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Interactive filters (region, department) enhance usability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Scalable to include additional KPIs (Cashflow, Budget vs Actual)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Supports strategic financial planning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3911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root</cp:lastModifiedBy>
  <cp:revision>1</cp:revision>
  <dcterms:created xsi:type="dcterms:W3CDTF">2013-01-27T09:14:16Z</dcterms:created>
  <dcterms:modified xsi:type="dcterms:W3CDTF">2025-09-25T13:26:31Z</dcterms:modified>
</cp:coreProperties>
</file>