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73" r:id="rId2"/>
    <p:sldId id="279" r:id="rId3"/>
    <p:sldId id="266" r:id="rId4"/>
    <p:sldId id="261" r:id="rId5"/>
    <p:sldId id="256" r:id="rId6"/>
    <p:sldId id="257" r:id="rId7"/>
    <p:sldId id="277" r:id="rId8"/>
    <p:sldId id="263" r:id="rId9"/>
    <p:sldId id="276" r:id="rId10"/>
    <p:sldId id="258" r:id="rId11"/>
    <p:sldId id="262" r:id="rId12"/>
    <p:sldId id="26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5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2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54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6727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647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19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04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238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2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41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675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68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0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128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53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5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86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0B053C3-06D7-491C-AD44-A7BF4DDA9AAE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23CC71-4080-4E95-8EA5-8F4B26E76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1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16E90-5351-4291-83DC-71994741A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8821" y="0"/>
            <a:ext cx="122908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37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35A902-FA1D-4F30-8B5E-55F0F7FA8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" y="28675"/>
            <a:ext cx="122178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68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E2257E-2222-4E7E-8978-24AB5F1B3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6784"/>
            <a:ext cx="12192000" cy="687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986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47DC156-B5FF-4772-850D-8251C5F9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45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263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ank You Sticker - Thank You Bear - Discover &amp; Share GIFs">
            <a:extLst>
              <a:ext uri="{FF2B5EF4-FFF2-40B4-BE49-F238E27FC236}">
                <a16:creationId xmlns:a16="http://schemas.microsoft.com/office/drawing/2014/main" id="{0B035F7E-3444-4128-BC27-EF6BEDCBA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23" y="985838"/>
            <a:ext cx="4770927" cy="44624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030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50EF51-61F5-5F21-BA57-C64063682063}"/>
              </a:ext>
            </a:extLst>
          </p:cNvPr>
          <p:cNvSpPr/>
          <p:nvPr/>
        </p:nvSpPr>
        <p:spPr>
          <a:xfrm>
            <a:off x="8717280" y="1025751"/>
            <a:ext cx="3190240" cy="194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Payal Rawat</a:t>
            </a:r>
          </a:p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2230823</a:t>
            </a:r>
          </a:p>
          <a:p>
            <a:pPr algn="ctr"/>
            <a:endParaRPr lang="en-IN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3C0971B-5C4C-E207-BE39-BB97FF5EAAFE}"/>
              </a:ext>
            </a:extLst>
          </p:cNvPr>
          <p:cNvSpPr/>
          <p:nvPr/>
        </p:nvSpPr>
        <p:spPr>
          <a:xfrm>
            <a:off x="5242560" y="1025751"/>
            <a:ext cx="3190240" cy="194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324000" rIns="144000" rtlCol="0" anchor="t"/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Ravi Kumar Singh </a:t>
            </a:r>
          </a:p>
          <a:p>
            <a:pPr lvl="1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(Team lead)</a:t>
            </a:r>
          </a:p>
          <a:p>
            <a:pPr lvl="1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2230840</a:t>
            </a:r>
            <a:endParaRPr lang="en-IN" sz="2400" b="1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8F809F-1210-57F0-18AD-DA5BFA86E421}"/>
              </a:ext>
            </a:extLst>
          </p:cNvPr>
          <p:cNvSpPr/>
          <p:nvPr/>
        </p:nvSpPr>
        <p:spPr>
          <a:xfrm>
            <a:off x="5242560" y="3429000"/>
            <a:ext cx="3190240" cy="194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Sakshi kumari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2230857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2DE0D1-4D11-3C23-8D8B-09254BB22766}"/>
              </a:ext>
            </a:extLst>
          </p:cNvPr>
          <p:cNvSpPr/>
          <p:nvPr/>
        </p:nvSpPr>
        <p:spPr>
          <a:xfrm>
            <a:off x="8717280" y="3429000"/>
            <a:ext cx="3190240" cy="1944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Prateek Singh Jadon</a:t>
            </a:r>
          </a:p>
          <a:p>
            <a:pPr algn="ctr"/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2230829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1773CA-99FB-9EBC-38FE-2025D8C7B342}"/>
              </a:ext>
            </a:extLst>
          </p:cNvPr>
          <p:cNvSpPr txBox="1"/>
          <p:nvPr/>
        </p:nvSpPr>
        <p:spPr>
          <a:xfrm>
            <a:off x="1422401" y="2539796"/>
            <a:ext cx="35356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err="1"/>
              <a:t>BOTGuidedPathways</a:t>
            </a:r>
            <a:endParaRPr lang="en-IN" sz="2800" dirty="0"/>
          </a:p>
          <a:p>
            <a:r>
              <a:rPr lang="en-IN" sz="2800" dirty="0"/>
              <a:t>Team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786082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85524-DE85-4FF1-9A3F-279B6E37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6307" y="2004220"/>
            <a:ext cx="7846743" cy="3444080"/>
          </a:xfrm>
        </p:spPr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DCF435-91E4-40A7-8476-B9A4EFA0D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557" y="0"/>
            <a:ext cx="123537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83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B89C9F-2CF0-439F-9891-93B5EDD3B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8650"/>
            <a:ext cx="12225336" cy="683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1F31C1-B891-4166-B169-5F70EC774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22" y="0"/>
            <a:ext cx="122299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971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7C579-4F3E-4ACF-81E7-DF9AF25D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79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01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0018FD-A7DF-43A2-B884-71AFD0EFE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24"/>
            <a:ext cx="12192002" cy="68055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84A510-9778-4CEB-8A4C-84D55DFD4897}"/>
              </a:ext>
            </a:extLst>
          </p:cNvPr>
          <p:cNvSpPr txBox="1"/>
          <p:nvPr/>
        </p:nvSpPr>
        <p:spPr>
          <a:xfrm>
            <a:off x="3965608" y="2002055"/>
            <a:ext cx="58329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Utilization of Meta LLAMA-2 pre-trained model specifically designed for offering career advice to intermediate level students.</a:t>
            </a:r>
          </a:p>
        </p:txBody>
      </p:sp>
    </p:spTree>
    <p:extLst>
      <p:ext uri="{BB962C8B-B14F-4D97-AF65-F5344CB8AC3E}">
        <p14:creationId xmlns:p14="http://schemas.microsoft.com/office/powerpoint/2010/main" val="1570368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2FC51A-2FD5-46F2-9122-9052B6E5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0296"/>
            <a:ext cx="12192000" cy="6978295"/>
          </a:xfrm>
          <a:prstGeom prst="rect">
            <a:avLst/>
          </a:prstGeom>
        </p:spPr>
      </p:pic>
      <p:sp>
        <p:nvSpPr>
          <p:cNvPr id="6" name="AutoShape 4" descr="Kaggle Logo PNG vector in SVG, PDF, AI, CDR format">
            <a:extLst>
              <a:ext uri="{FF2B5EF4-FFF2-40B4-BE49-F238E27FC236}">
                <a16:creationId xmlns:a16="http://schemas.microsoft.com/office/drawing/2014/main" id="{7558CB47-8BBB-4CF6-9EE7-8873B58D51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202FE4-76E5-480A-A767-9D95BC6465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14" b="16235"/>
          <a:stretch/>
        </p:blipFill>
        <p:spPr>
          <a:xfrm>
            <a:off x="1066899" y="1848051"/>
            <a:ext cx="1396093" cy="7315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57FC465-DE5E-494C-98E2-76F6161E7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649" y="1775574"/>
            <a:ext cx="1077718" cy="10777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57F05D-3F10-4DAC-9413-5C7243558F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573" y="1775573"/>
            <a:ext cx="1236047" cy="12360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564621-9647-4F3D-B77B-AC0FFBD238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917" y="1775574"/>
            <a:ext cx="1077718" cy="106218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4BA6ADC-6180-48D2-A9F7-B5EE87013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5778" b="95111" l="9778" r="89778">
                        <a14:foregroundMark x1="43111" y1="9333" x2="43111" y2="9333"/>
                        <a14:foregroundMark x1="48889" y1="5778" x2="48889" y2="5778"/>
                        <a14:foregroundMark x1="43111" y1="88889" x2="43111" y2="88889"/>
                        <a14:foregroundMark x1="60000" y1="92444" x2="60000" y2="92444"/>
                        <a14:foregroundMark x1="47556" y1="95111" x2="47556" y2="95111"/>
                        <a14:foregroundMark x1="60000" y1="95111" x2="60000" y2="9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5466" y="1770228"/>
            <a:ext cx="1146159" cy="114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279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D8E33D-B52C-4920-80A9-B3536262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8554" y="0"/>
            <a:ext cx="12260554" cy="68579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C9E4E-17DA-4F05-9047-FA562EC327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7" t="21614" r="4158" b="22679"/>
          <a:stretch/>
        </p:blipFill>
        <p:spPr>
          <a:xfrm>
            <a:off x="450783" y="1453416"/>
            <a:ext cx="11290433" cy="4918508"/>
          </a:xfrm>
          <a:prstGeom prst="rect">
            <a:avLst/>
          </a:prstGeom>
          <a:solidFill>
            <a:srgbClr val="FFFFFF">
              <a:shade val="85000"/>
            </a:srgbClr>
          </a:solidFill>
          <a:ln w="28575" cap="sq">
            <a:solidFill>
              <a:srgbClr val="00B0F0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996796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8A438D9-D952-47BB-80E2-1D67F6D9ECDA}">
  <we:reference id="wa200005566" version="3.0.0.3" store="en-IN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965</TotalTime>
  <Words>37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Ramsha</dc:creator>
  <cp:lastModifiedBy>Prateek jadon</cp:lastModifiedBy>
  <cp:revision>35</cp:revision>
  <dcterms:created xsi:type="dcterms:W3CDTF">2024-06-02T10:03:12Z</dcterms:created>
  <dcterms:modified xsi:type="dcterms:W3CDTF">2025-04-09T11:34:20Z</dcterms:modified>
</cp:coreProperties>
</file>