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61" r:id="rId5"/>
    <p:sldId id="258" r:id="rId6"/>
    <p:sldId id="260" r:id="rId7"/>
    <p:sldId id="262" r:id="rId8"/>
    <p:sldId id="266" r:id="rId9"/>
    <p:sldId id="263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D00"/>
    <a:srgbClr val="CC3300"/>
    <a:srgbClr val="008000"/>
    <a:srgbClr val="006600"/>
    <a:srgbClr val="993300"/>
    <a:srgbClr val="663300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1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4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57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07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8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1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5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95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11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35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3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40B1-ECD1-4EF1-9874-989F45A4371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C041-B36E-4B28-ACC6-E5430FF9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0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224">
              <a:srgbClr val="993300"/>
            </a:gs>
            <a:gs pos="19462">
              <a:srgbClr val="E6EF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7" t="-18792" r="173" b="-392"/>
          <a:stretch/>
        </p:blipFill>
        <p:spPr>
          <a:xfrm>
            <a:off x="1777285" y="978793"/>
            <a:ext cx="8506198" cy="4282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60" y="2125015"/>
            <a:ext cx="2476500" cy="17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25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457200"/>
            <a:ext cx="4855335" cy="779172"/>
          </a:xfrm>
        </p:spPr>
        <p:txBody>
          <a:bodyPr/>
          <a:lstStyle/>
          <a:p>
            <a:r>
              <a:rPr lang="en-IN" b="1" dirty="0" smtClean="0"/>
              <a:t>Is HCL a good company?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695459"/>
            <a:ext cx="4546243" cy="48424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CC33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184" y="1378039"/>
            <a:ext cx="4584878" cy="528033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8000"/>
                </a:solidFill>
              </a:rPr>
              <a:t>HCL is not a place for sincere and talented people. Their policy “employee first customer second is a total fake. Probably, it is the most “kanjoos” company of India.  </a:t>
            </a:r>
            <a:endParaRPr lang="en-IN" sz="3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94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941" y="2245440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dirty="0" smtClean="0"/>
              <a:t>THANK YOU……</a:t>
            </a:r>
            <a:endParaRPr lang="en-IN" sz="8000" dirty="0"/>
          </a:p>
        </p:txBody>
      </p:sp>
      <p:sp>
        <p:nvSpPr>
          <p:cNvPr id="14" name="Smiley Face 13"/>
          <p:cNvSpPr/>
          <p:nvPr/>
        </p:nvSpPr>
        <p:spPr>
          <a:xfrm>
            <a:off x="9517487" y="2524259"/>
            <a:ext cx="1738648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73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53473"/>
            <a:ext cx="11096223" cy="6595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49" y="378004"/>
            <a:ext cx="10515600" cy="132556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INTRODUCTION ABOUT HCL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The company name”HCL” used to stand for “Hindustan Computer limited” but now HCL is the only one name that the company goes by.</a:t>
            </a:r>
          </a:p>
          <a:p>
            <a:r>
              <a:rPr lang="en-IN" sz="4400" b="1" dirty="0">
                <a:solidFill>
                  <a:schemeClr val="bg1"/>
                </a:solidFill>
              </a:rPr>
              <a:t> </a:t>
            </a:r>
            <a:r>
              <a:rPr lang="en-IN" sz="4400" b="1" dirty="0" smtClean="0">
                <a:solidFill>
                  <a:schemeClr val="bg1"/>
                </a:solidFill>
              </a:rPr>
              <a:t>HCL is a global technology and IT Enterprise that operates in 31 countries. Its headquarters is in Noida, India.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283120"/>
            <a:ext cx="8899302" cy="64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428"/>
            <a:ext cx="10515600" cy="5649309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Some interesting facts.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Strategies.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3.Overviews.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79560" y="901520"/>
            <a:ext cx="4237149" cy="1043189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chemeClr val="accent5"/>
                </a:solidFill>
              </a:rPr>
              <a:t>CONTENT</a:t>
            </a:r>
            <a:endParaRPr lang="en-IN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98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6" r="-3692"/>
          <a:stretch/>
        </p:blipFill>
        <p:spPr>
          <a:xfrm>
            <a:off x="9041343" y="-2395470"/>
            <a:ext cx="45719" cy="9839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17311"/>
            <a:ext cx="10413642" cy="71367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2408350"/>
            <a:ext cx="10207580" cy="15876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3600" b="1" dirty="0" smtClean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AMAZING </a:t>
            </a:r>
            <a:r>
              <a:rPr lang="en-IN" sz="4000" b="1" dirty="0" smtClean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FACTS ABOUT HCL COMPANY……. </a:t>
            </a:r>
            <a:r>
              <a:rPr lang="en-IN" sz="3600" b="1" dirty="0" smtClean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IN" sz="3600" b="1" dirty="0" smtClean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rgbClr val="B01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en-IN" dirty="0">
              <a:solidFill>
                <a:srgbClr val="B01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51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6" y="103031"/>
            <a:ext cx="4868214" cy="1954369"/>
          </a:xfrm>
        </p:spPr>
        <p:txBody>
          <a:bodyPr/>
          <a:lstStyle/>
          <a:p>
            <a:pPr algn="just"/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13" y="437882"/>
            <a:ext cx="11630046" cy="65604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392382"/>
            <a:ext cx="4177146" cy="43018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64406"/>
            <a:ext cx="4575991" cy="410458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800" b="1" spc="-150" dirty="0" smtClean="0"/>
              <a:t>Behaviour.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800" b="1" spc="-150" dirty="0" smtClean="0"/>
              <a:t>Not related for promotion.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800" b="1" spc="-150" dirty="0" smtClean="0"/>
              <a:t>Negative thoughts</a:t>
            </a:r>
            <a:r>
              <a:rPr lang="en-IN" sz="5400" b="1" spc="-150" dirty="0" smtClean="0"/>
              <a:t>.</a:t>
            </a:r>
            <a:endParaRPr lang="en-IN" sz="4800" spc="-15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397" y="437882"/>
            <a:ext cx="5112913" cy="12106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360 degree feedback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36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910"/>
            <a:ext cx="3932237" cy="150682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Results of HCL</a:t>
            </a:r>
            <a:endParaRPr lang="en-IN" sz="4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242" y="1799822"/>
            <a:ext cx="3932237" cy="406122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IN" sz="2400" b="1" dirty="0" smtClean="0"/>
              <a:t>It is the only company that gives more importance to its employee.</a:t>
            </a:r>
          </a:p>
          <a:p>
            <a:pPr marL="457200" indent="-457200">
              <a:buAutoNum type="arabicPeriod"/>
            </a:pPr>
            <a:r>
              <a:rPr lang="en-IN" sz="2400" b="1" dirty="0" smtClean="0"/>
              <a:t>It provides all necessities to its employee and their families.</a:t>
            </a:r>
          </a:p>
          <a:p>
            <a:pPr marL="457200" indent="-457200">
              <a:buAutoNum type="arabicPeriod"/>
            </a:pPr>
            <a:r>
              <a:rPr lang="en-IN" sz="2400" b="1" dirty="0" smtClean="0"/>
              <a:t>Because we know if employees are happy, it would lead to more profit in the end.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26663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47918"/>
            <a:ext cx="11359166" cy="6610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283334"/>
            <a:ext cx="4829577" cy="19575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Employees first customer second.</a:t>
            </a:r>
            <a:br>
              <a:rPr lang="en-IN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06" y="914399"/>
            <a:ext cx="4778061" cy="48553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b="1" dirty="0" smtClean="0"/>
              <a:t>Freedom.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b="1" dirty="0" smtClean="0"/>
              <a:t>Transparency.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b="1" dirty="0" smtClean="0"/>
              <a:t>Employees are more inclined in our work. 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93920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0535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Directions 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30" y="1545465"/>
            <a:ext cx="6007995" cy="40053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699" y="2125013"/>
            <a:ext cx="4359901" cy="288430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b="1" dirty="0" smtClean="0">
                <a:solidFill>
                  <a:srgbClr val="006600"/>
                </a:solidFill>
              </a:rPr>
              <a:t>Wide event.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b="1" dirty="0" smtClean="0">
                <a:solidFill>
                  <a:srgbClr val="006600"/>
                </a:solidFill>
              </a:rPr>
              <a:t>Mind set. </a:t>
            </a:r>
            <a:endParaRPr lang="en-IN" sz="4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37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08" y="141669"/>
            <a:ext cx="3903818" cy="1906072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663300"/>
                </a:solidFill>
              </a:rPr>
              <a:t>What is the GDP of IT sector in Indian economy?</a:t>
            </a:r>
            <a:endParaRPr lang="en-IN" sz="3600" b="1" dirty="0">
              <a:solidFill>
                <a:srgbClr val="6633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5" y="1300767"/>
            <a:ext cx="5769735" cy="45682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2438"/>
            <a:ext cx="3932237" cy="35765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600" b="1" dirty="0" smtClean="0"/>
              <a:t>The sector has increased its contribution to India's GDP from 1.2% in 1998 to 7.7% in 2019.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405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226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Office Theme</vt:lpstr>
      <vt:lpstr>    </vt:lpstr>
      <vt:lpstr>SHORT INTRODUCTION ABOUT HCL</vt:lpstr>
      <vt:lpstr>1. Some interesting facts. 2. Strategies. 3.Overviews. </vt:lpstr>
      <vt:lpstr>  AMAZING FACTS ABOUT HCL COMPANY…….   </vt:lpstr>
      <vt:lpstr> </vt:lpstr>
      <vt:lpstr>2. Results of HCL</vt:lpstr>
      <vt:lpstr>3. Employees first customer second. </vt:lpstr>
      <vt:lpstr>5. Directions </vt:lpstr>
      <vt:lpstr>What is the GDP of IT sector in Indian economy?</vt:lpstr>
      <vt:lpstr>Is HCL a good company?</vt:lpstr>
      <vt:lpstr>THANK YOU……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hp</dc:creator>
  <cp:lastModifiedBy>ritika thakur</cp:lastModifiedBy>
  <cp:revision>48</cp:revision>
  <dcterms:created xsi:type="dcterms:W3CDTF">2019-09-05T13:54:11Z</dcterms:created>
  <dcterms:modified xsi:type="dcterms:W3CDTF">2019-09-16T14:26:17Z</dcterms:modified>
</cp:coreProperties>
</file>