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87" y="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11/11/2014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11/11/2014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cs.uci.edu/~vpsaini/files/technical_report.pdf" TargetMode="External"/><Relationship Id="rId2" Type="http://schemas.openxmlformats.org/officeDocument/2006/relationships/hyperlink" Target="http://www.ics.uci.edu/~vpsain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Presentation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Karteek</a:t>
            </a:r>
            <a:r>
              <a:rPr lang="en-US" dirty="0" smtClean="0"/>
              <a:t> </a:t>
            </a:r>
            <a:r>
              <a:rPr lang="en-US" dirty="0" err="1" smtClean="0"/>
              <a:t>pittala</a:t>
            </a:r>
            <a:endParaRPr lang="en-US" dirty="0" smtClean="0"/>
          </a:p>
          <a:p>
            <a:r>
              <a:rPr lang="en-US" dirty="0" err="1" smtClean="0"/>
              <a:t>Ramakant</a:t>
            </a:r>
            <a:r>
              <a:rPr lang="en-US" dirty="0" smtClean="0"/>
              <a:t> </a:t>
            </a:r>
            <a:r>
              <a:rPr lang="en-US" dirty="0" err="1" smtClean="0"/>
              <a:t>khandel</a:t>
            </a:r>
            <a:endParaRPr lang="en-US" dirty="0" smtClean="0"/>
          </a:p>
          <a:p>
            <a:r>
              <a:rPr lang="en-US" dirty="0" smtClean="0"/>
              <a:t>Sagar </a:t>
            </a:r>
            <a:r>
              <a:rPr lang="en-US" dirty="0" err="1" smtClean="0"/>
              <a:t>thakur</a:t>
            </a:r>
            <a:endParaRPr lang="en-US" dirty="0"/>
          </a:p>
        </p:txBody>
      </p:sp>
    </p:spTree>
    <p:extLst>
      <p:ext uri="{BB962C8B-B14F-4D97-AF65-F5344CB8AC3E}">
        <p14:creationId xmlns:p14="http://schemas.microsoft.com/office/powerpoint/2010/main" val="52935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Task 2 – Solution (Cont’d)</a:t>
            </a:r>
          </a:p>
        </p:txBody>
      </p:sp>
      <p:sp>
        <p:nvSpPr>
          <p:cNvPr id="3" name="Content Placeholder 2"/>
          <p:cNvSpPr>
            <a:spLocks noGrp="1"/>
          </p:cNvSpPr>
          <p:nvPr>
            <p:ph idx="1"/>
          </p:nvPr>
        </p:nvSpPr>
        <p:spPr/>
        <p:txBody>
          <a:bodyPr/>
          <a:lstStyle/>
          <a:p>
            <a:r>
              <a:rPr lang="en-US" dirty="0" smtClean="0"/>
              <a:t>We can also show the distribution of positive, negative and neutral experiences of the users based on the individual rating of the reviews.</a:t>
            </a:r>
          </a:p>
          <a:p>
            <a:r>
              <a:rPr lang="en-US" dirty="0" smtClean="0"/>
              <a:t>The information will look as follows for a business:-</a:t>
            </a:r>
          </a:p>
          <a:p>
            <a:pPr marL="0" indent="0">
              <a:buNone/>
            </a:pPr>
            <a:r>
              <a:rPr lang="en-US" dirty="0" smtClean="0"/>
              <a:t>Positive Experience – 75%</a:t>
            </a:r>
          </a:p>
          <a:p>
            <a:pPr marL="0" indent="0">
              <a:buNone/>
            </a:pPr>
            <a:r>
              <a:rPr lang="en-US" dirty="0" smtClean="0"/>
              <a:t>Neutral Experience – 10%</a:t>
            </a:r>
          </a:p>
          <a:p>
            <a:pPr marL="0" indent="0">
              <a:buNone/>
            </a:pPr>
            <a:r>
              <a:rPr lang="en-US" dirty="0" smtClean="0"/>
              <a:t>Negative Experience – 15%</a:t>
            </a:r>
            <a:endParaRPr lang="en-US" dirty="0"/>
          </a:p>
        </p:txBody>
      </p:sp>
    </p:spTree>
    <p:extLst>
      <p:ext uri="{BB962C8B-B14F-4D97-AF65-F5344CB8AC3E}">
        <p14:creationId xmlns:p14="http://schemas.microsoft.com/office/powerpoint/2010/main" val="2504579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Evaluation Metrics</a:t>
            </a:r>
            <a:endParaRPr lang="en-US" dirty="0"/>
          </a:p>
        </p:txBody>
      </p:sp>
      <p:sp>
        <p:nvSpPr>
          <p:cNvPr id="3" name="Content Placeholder 2"/>
          <p:cNvSpPr>
            <a:spLocks noGrp="1"/>
          </p:cNvSpPr>
          <p:nvPr>
            <p:ph idx="1"/>
          </p:nvPr>
        </p:nvSpPr>
        <p:spPr/>
        <p:txBody>
          <a:bodyPr/>
          <a:lstStyle/>
          <a:p>
            <a:r>
              <a:rPr lang="en-US" dirty="0" smtClean="0"/>
              <a:t>For Task 1 – We randomly take 100 businesses and decide the category based on the reviews.</a:t>
            </a:r>
          </a:p>
          <a:p>
            <a:r>
              <a:rPr lang="en-US" dirty="0" smtClean="0"/>
              <a:t>We check this with the results generated by our algorithm and calculate the false positive rate.</a:t>
            </a:r>
          </a:p>
          <a:p>
            <a:r>
              <a:rPr lang="en-US" dirty="0" smtClean="0"/>
              <a:t>For Task 2 – We can calculate the average rating based on the ratings given in each review by the user and compare this rating with the rating of that business given in the dataset.</a:t>
            </a:r>
          </a:p>
          <a:p>
            <a:r>
              <a:rPr lang="en-US" dirty="0" smtClean="0"/>
              <a:t>We also calculate the average rating for all the categories and compare this rating with the rating of that business given in the dataset.</a:t>
            </a:r>
          </a:p>
          <a:p>
            <a:endParaRPr lang="en-US" dirty="0" smtClean="0"/>
          </a:p>
          <a:p>
            <a:endParaRPr lang="en-US" dirty="0"/>
          </a:p>
        </p:txBody>
      </p:sp>
    </p:spTree>
    <p:extLst>
      <p:ext uri="{BB962C8B-B14F-4D97-AF65-F5344CB8AC3E}">
        <p14:creationId xmlns:p14="http://schemas.microsoft.com/office/powerpoint/2010/main" val="26590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 </a:t>
            </a:r>
            <a:r>
              <a:rPr lang="en-US" dirty="0" smtClean="0"/>
              <a:t>Metrics(Cont’d)</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pPr marL="0" indent="0">
              <a:buNone/>
            </a:pPr>
            <a:r>
              <a:rPr lang="en-US" dirty="0" smtClean="0"/>
              <a:t>Our algorithm gives the following results after analyzing all the reviews of a business which has a rating of 4 stars:-</a:t>
            </a:r>
          </a:p>
          <a:p>
            <a:pPr marL="0" indent="0">
              <a:buNone/>
            </a:pPr>
            <a:r>
              <a:rPr lang="en-US" dirty="0" smtClean="0"/>
              <a:t>Food – 8/10</a:t>
            </a:r>
          </a:p>
          <a:p>
            <a:pPr marL="0" indent="0">
              <a:buNone/>
            </a:pPr>
            <a:r>
              <a:rPr lang="en-US" dirty="0" smtClean="0"/>
              <a:t>Ambience – 7/10</a:t>
            </a:r>
          </a:p>
          <a:p>
            <a:pPr marL="0" indent="0">
              <a:buNone/>
            </a:pPr>
            <a:r>
              <a:rPr lang="en-US" dirty="0" smtClean="0"/>
              <a:t>Service – 6/10</a:t>
            </a:r>
          </a:p>
          <a:p>
            <a:pPr marL="0" indent="0">
              <a:buNone/>
            </a:pPr>
            <a:r>
              <a:rPr lang="en-US" dirty="0" smtClean="0"/>
              <a:t>Price – 7/10</a:t>
            </a:r>
          </a:p>
          <a:p>
            <a:pPr marL="0" indent="0">
              <a:buNone/>
            </a:pPr>
            <a:r>
              <a:rPr lang="en-US" dirty="0" smtClean="0"/>
              <a:t>Deals – 8/10</a:t>
            </a:r>
          </a:p>
          <a:p>
            <a:pPr marL="0" indent="0">
              <a:buNone/>
            </a:pPr>
            <a:r>
              <a:rPr lang="en-US" dirty="0" smtClean="0"/>
              <a:t>The average of all the categories gives us the value of 36. This means the rating would be 3.6 and it is close to the rating of the business given in the dataset.</a:t>
            </a:r>
          </a:p>
        </p:txBody>
      </p:sp>
    </p:spTree>
    <p:extLst>
      <p:ext uri="{BB962C8B-B14F-4D97-AF65-F5344CB8AC3E}">
        <p14:creationId xmlns:p14="http://schemas.microsoft.com/office/powerpoint/2010/main" val="298156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http://www.ics.uci.edu/~vpsaini</a:t>
            </a:r>
            <a:r>
              <a:rPr lang="en-US" dirty="0" smtClean="0">
                <a:hlinkClick r:id="rId2"/>
              </a:rPr>
              <a:t>/</a:t>
            </a:r>
            <a:endParaRPr lang="en-US" dirty="0" smtClean="0"/>
          </a:p>
          <a:p>
            <a:r>
              <a:rPr lang="en-US">
                <a:hlinkClick r:id="rId3"/>
              </a:rPr>
              <a:t>http://www.ics.uci.edu</a:t>
            </a:r>
            <a:r>
              <a:rPr lang="en-US">
                <a:hlinkClick r:id="rId3"/>
              </a:rPr>
              <a:t>/~</a:t>
            </a:r>
            <a:r>
              <a:rPr lang="en-US" smtClean="0">
                <a:hlinkClick r:id="rId3"/>
              </a:rPr>
              <a:t>vpsaini/files/technical_report.pdf</a:t>
            </a:r>
            <a:endParaRPr lang="en-US" smtClean="0"/>
          </a:p>
          <a:p>
            <a:pPr marL="0" indent="0">
              <a:buNone/>
            </a:pPr>
            <a:endParaRPr lang="en-US"/>
          </a:p>
        </p:txBody>
      </p:sp>
    </p:spTree>
    <p:extLst>
      <p:ext uri="{BB962C8B-B14F-4D97-AF65-F5344CB8AC3E}">
        <p14:creationId xmlns:p14="http://schemas.microsoft.com/office/powerpoint/2010/main" val="3528809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451" y="2772023"/>
            <a:ext cx="9404723" cy="1400530"/>
          </a:xfrm>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709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1 - Solution</a:t>
            </a:r>
            <a:endParaRPr lang="en-US" dirty="0"/>
          </a:p>
        </p:txBody>
      </p:sp>
      <p:sp>
        <p:nvSpPr>
          <p:cNvPr id="3" name="Content Placeholder 2"/>
          <p:cNvSpPr>
            <a:spLocks noGrp="1"/>
          </p:cNvSpPr>
          <p:nvPr>
            <p:ph idx="1"/>
          </p:nvPr>
        </p:nvSpPr>
        <p:spPr/>
        <p:txBody>
          <a:bodyPr/>
          <a:lstStyle/>
          <a:p>
            <a:r>
              <a:rPr lang="en-US" dirty="0" smtClean="0"/>
              <a:t>In this task, we have to predict the categories for businesses.</a:t>
            </a:r>
          </a:p>
          <a:p>
            <a:r>
              <a:rPr lang="en-US" dirty="0" smtClean="0"/>
              <a:t>So we first train our model based on the given dataset.</a:t>
            </a:r>
          </a:p>
          <a:p>
            <a:r>
              <a:rPr lang="en-US" dirty="0" smtClean="0"/>
              <a:t>Once the model is trained we have information about keywords for each category.</a:t>
            </a:r>
          </a:p>
          <a:p>
            <a:r>
              <a:rPr lang="en-US" dirty="0" smtClean="0"/>
              <a:t>Then we run our test data and predict the category for businesses.</a:t>
            </a:r>
            <a:endParaRPr lang="en-US" dirty="0"/>
          </a:p>
        </p:txBody>
      </p:sp>
    </p:spTree>
    <p:extLst>
      <p:ext uri="{BB962C8B-B14F-4D97-AF65-F5344CB8AC3E}">
        <p14:creationId xmlns:p14="http://schemas.microsoft.com/office/powerpoint/2010/main" val="2861875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Training the dataset</a:t>
            </a:r>
            <a:endParaRPr lang="en-US" dirty="0"/>
          </a:p>
        </p:txBody>
      </p:sp>
      <p:sp>
        <p:nvSpPr>
          <p:cNvPr id="3" name="Content Placeholder 2"/>
          <p:cNvSpPr>
            <a:spLocks noGrp="1"/>
          </p:cNvSpPr>
          <p:nvPr>
            <p:ph idx="1"/>
          </p:nvPr>
        </p:nvSpPr>
        <p:spPr/>
        <p:txBody>
          <a:bodyPr/>
          <a:lstStyle/>
          <a:p>
            <a:r>
              <a:rPr lang="en-US" dirty="0" smtClean="0"/>
              <a:t>We consider each business as a document and retrieve text from “review” and “tip”.</a:t>
            </a:r>
          </a:p>
          <a:p>
            <a:r>
              <a:rPr lang="en-US" dirty="0" smtClean="0"/>
              <a:t>Now we use an analyzer and store the keywords for each category along with their term frequency.</a:t>
            </a:r>
          </a:p>
          <a:p>
            <a:r>
              <a:rPr lang="en-US" dirty="0" smtClean="0"/>
              <a:t>After text retrieval is complete we have a set of keywords for each category with their term frequency.</a:t>
            </a:r>
          </a:p>
          <a:p>
            <a:r>
              <a:rPr lang="en-US" dirty="0" smtClean="0"/>
              <a:t>For a category, we select keywords which have their term frequency greater than a threshold.</a:t>
            </a:r>
            <a:endParaRPr lang="en-US" dirty="0"/>
          </a:p>
        </p:txBody>
      </p:sp>
    </p:spTree>
    <p:extLst>
      <p:ext uri="{BB962C8B-B14F-4D97-AF65-F5344CB8AC3E}">
        <p14:creationId xmlns:p14="http://schemas.microsoft.com/office/powerpoint/2010/main" val="3733054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the dataset</a:t>
            </a:r>
            <a:endParaRPr lang="en-US" dirty="0"/>
          </a:p>
        </p:txBody>
      </p:sp>
      <p:sp>
        <p:nvSpPr>
          <p:cNvPr id="3" name="Content Placeholder 2"/>
          <p:cNvSpPr>
            <a:spLocks noGrp="1"/>
          </p:cNvSpPr>
          <p:nvPr>
            <p:ph idx="1"/>
          </p:nvPr>
        </p:nvSpPr>
        <p:spPr/>
        <p:txBody>
          <a:bodyPr/>
          <a:lstStyle/>
          <a:p>
            <a:r>
              <a:rPr lang="en-US" dirty="0" smtClean="0"/>
              <a:t>We provide the keywords of the business whose category we want to predict.</a:t>
            </a:r>
          </a:p>
          <a:p>
            <a:r>
              <a:rPr lang="en-US" dirty="0" smtClean="0"/>
              <a:t>The keywords are compared with the keywords stored for each category. </a:t>
            </a:r>
          </a:p>
          <a:p>
            <a:r>
              <a:rPr lang="en-US" dirty="0" smtClean="0"/>
              <a:t>The category whose keywords match the most with the keywords provided to the algorithm is the predicted category for that business.</a:t>
            </a:r>
          </a:p>
          <a:p>
            <a:r>
              <a:rPr lang="en-US" dirty="0" smtClean="0"/>
              <a:t>Instead of using our own algorithm which stores the keywords and the term frequency for each category, we can also use a text classifier using which we can train our dataset and then predict the category for a business.</a:t>
            </a:r>
            <a:endParaRPr lang="en-US" dirty="0"/>
          </a:p>
        </p:txBody>
      </p:sp>
    </p:spTree>
    <p:extLst>
      <p:ext uri="{BB962C8B-B14F-4D97-AF65-F5344CB8AC3E}">
        <p14:creationId xmlns:p14="http://schemas.microsoft.com/office/powerpoint/2010/main" val="272406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Question</a:t>
            </a:r>
            <a:endParaRPr lang="en-US" dirty="0"/>
          </a:p>
        </p:txBody>
      </p:sp>
      <p:sp>
        <p:nvSpPr>
          <p:cNvPr id="3" name="Content Placeholder 2"/>
          <p:cNvSpPr>
            <a:spLocks noGrp="1"/>
          </p:cNvSpPr>
          <p:nvPr>
            <p:ph idx="1"/>
          </p:nvPr>
        </p:nvSpPr>
        <p:spPr/>
        <p:txBody>
          <a:bodyPr/>
          <a:lstStyle/>
          <a:p>
            <a:r>
              <a:rPr lang="en-US" dirty="0" smtClean="0"/>
              <a:t>Classifying reviews into categories.</a:t>
            </a:r>
          </a:p>
          <a:p>
            <a:r>
              <a:rPr lang="en-US" dirty="0" smtClean="0"/>
              <a:t>Each review submitted by the user does not convey the context which led reviewer to that experience.</a:t>
            </a:r>
          </a:p>
          <a:p>
            <a:r>
              <a:rPr lang="en-US" dirty="0" smtClean="0"/>
              <a:t>Example:- Consider a review which is as follows:-</a:t>
            </a:r>
          </a:p>
          <a:p>
            <a:pPr marL="0" indent="0">
              <a:buNone/>
            </a:pPr>
            <a:r>
              <a:rPr lang="en-US" dirty="0" smtClean="0"/>
              <a:t>“Place X has the best food in town and the service is very fast. There is also an option for buffet during lunch hours.” (Rating – 4.5 stars).</a:t>
            </a:r>
          </a:p>
          <a:p>
            <a:r>
              <a:rPr lang="en-US" dirty="0" smtClean="0"/>
              <a:t>Now from the review we cannot just tell from the rating why the user has given Place X a rating of 4.5 stars.</a:t>
            </a:r>
          </a:p>
          <a:p>
            <a:r>
              <a:rPr lang="en-US" dirty="0" smtClean="0"/>
              <a:t>Using such kind of reviews, we can extract more info about the basic features in a restaurant – food, service, price, discounts, ambience etc.</a:t>
            </a:r>
          </a:p>
        </p:txBody>
      </p:sp>
    </p:spTree>
    <p:extLst>
      <p:ext uri="{BB962C8B-B14F-4D97-AF65-F5344CB8AC3E}">
        <p14:creationId xmlns:p14="http://schemas.microsoft.com/office/powerpoint/2010/main" val="255512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this help the user?</a:t>
            </a:r>
            <a:endParaRPr lang="en-US" dirty="0"/>
          </a:p>
        </p:txBody>
      </p:sp>
      <p:sp>
        <p:nvSpPr>
          <p:cNvPr id="3" name="Content Placeholder 2"/>
          <p:cNvSpPr>
            <a:spLocks noGrp="1"/>
          </p:cNvSpPr>
          <p:nvPr>
            <p:ph idx="1"/>
          </p:nvPr>
        </p:nvSpPr>
        <p:spPr/>
        <p:txBody>
          <a:bodyPr/>
          <a:lstStyle/>
          <a:p>
            <a:r>
              <a:rPr lang="en-US" dirty="0" smtClean="0"/>
              <a:t>By doing this, the user can understand why the reviewer has given whatever ratings he has given for a particular business.</a:t>
            </a:r>
          </a:p>
          <a:p>
            <a:r>
              <a:rPr lang="en-US" dirty="0" smtClean="0"/>
              <a:t>This information can indeed help other users to judge a particular business when the user does not have much time to spent on reading the reviews.</a:t>
            </a:r>
          </a:p>
          <a:p>
            <a:r>
              <a:rPr lang="en-US" dirty="0" smtClean="0"/>
              <a:t>This categorization can also be used to rank the business.</a:t>
            </a:r>
          </a:p>
          <a:p>
            <a:r>
              <a:rPr lang="en-US" dirty="0" smtClean="0"/>
              <a:t>So our question becomes a multi- label classification problem since we are trying to classify a review into categories which are pre-decided by extracting features from analyzing say half the reviews in the dataset.</a:t>
            </a:r>
            <a:endParaRPr lang="en-US" dirty="0"/>
          </a:p>
        </p:txBody>
      </p:sp>
    </p:spTree>
    <p:extLst>
      <p:ext uri="{BB962C8B-B14F-4D97-AF65-F5344CB8AC3E}">
        <p14:creationId xmlns:p14="http://schemas.microsoft.com/office/powerpoint/2010/main" val="133130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Businesses targeted by our problem</a:t>
            </a:r>
            <a:endParaRPr lang="en-US" dirty="0"/>
          </a:p>
        </p:txBody>
      </p:sp>
      <p:sp>
        <p:nvSpPr>
          <p:cNvPr id="3" name="Content Placeholder 2"/>
          <p:cNvSpPr>
            <a:spLocks noGrp="1"/>
          </p:cNvSpPr>
          <p:nvPr>
            <p:ph idx="1"/>
          </p:nvPr>
        </p:nvSpPr>
        <p:spPr/>
        <p:txBody>
          <a:bodyPr/>
          <a:lstStyle/>
          <a:p>
            <a:r>
              <a:rPr lang="en-US" dirty="0" smtClean="0"/>
              <a:t>Our problem mainly focuses on the “Restaurants” business.</a:t>
            </a:r>
          </a:p>
          <a:p>
            <a:r>
              <a:rPr lang="en-US" dirty="0" smtClean="0"/>
              <a:t>But we will try to extend this to other businesses too. (This will be our Further Work).</a:t>
            </a:r>
          </a:p>
        </p:txBody>
      </p:sp>
    </p:spTree>
    <p:extLst>
      <p:ext uri="{BB962C8B-B14F-4D97-AF65-F5344CB8AC3E}">
        <p14:creationId xmlns:p14="http://schemas.microsoft.com/office/powerpoint/2010/main" val="3619346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Solution</a:t>
            </a:r>
            <a:endParaRPr lang="en-US" dirty="0"/>
          </a:p>
        </p:txBody>
      </p:sp>
      <p:sp>
        <p:nvSpPr>
          <p:cNvPr id="3" name="Content Placeholder 2"/>
          <p:cNvSpPr>
            <a:spLocks noGrp="1"/>
          </p:cNvSpPr>
          <p:nvPr>
            <p:ph idx="1"/>
          </p:nvPr>
        </p:nvSpPr>
        <p:spPr/>
        <p:txBody>
          <a:bodyPr/>
          <a:lstStyle/>
          <a:p>
            <a:r>
              <a:rPr lang="en-US" dirty="0" smtClean="0"/>
              <a:t>Based on the star rating given by the user and analyzing the review, we determine whether the user had a positive or a negative experience. (Sentiment Analysis)</a:t>
            </a:r>
          </a:p>
          <a:p>
            <a:r>
              <a:rPr lang="en-US" dirty="0" smtClean="0"/>
              <a:t>Now, we check how much information the user has given regarding the categories which we have decided.</a:t>
            </a:r>
          </a:p>
          <a:p>
            <a:r>
              <a:rPr lang="en-US" dirty="0" smtClean="0"/>
              <a:t>Example: -</a:t>
            </a:r>
          </a:p>
          <a:p>
            <a:pPr marL="0" indent="0">
              <a:buNone/>
            </a:pPr>
            <a:r>
              <a:rPr lang="en-US" dirty="0" smtClean="0"/>
              <a:t>“Place Y has excellent ambience, the service is quick and it is cheaper.” (Rating – 4 stars)</a:t>
            </a:r>
          </a:p>
          <a:p>
            <a:r>
              <a:rPr lang="en-US" dirty="0" smtClean="0"/>
              <a:t>From the above review, we can first decide that the user has had a positive experience and get information regarding ambience, service and price.</a:t>
            </a:r>
          </a:p>
          <a:p>
            <a:endParaRPr lang="en-US" dirty="0"/>
          </a:p>
        </p:txBody>
      </p:sp>
    </p:spTree>
    <p:extLst>
      <p:ext uri="{BB962C8B-B14F-4D97-AF65-F5344CB8AC3E}">
        <p14:creationId xmlns:p14="http://schemas.microsoft.com/office/powerpoint/2010/main" val="3170565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Solution (Cont’d)</a:t>
            </a:r>
            <a:endParaRPr lang="en-US" dirty="0"/>
          </a:p>
        </p:txBody>
      </p:sp>
      <p:sp>
        <p:nvSpPr>
          <p:cNvPr id="3" name="Content Placeholder 2"/>
          <p:cNvSpPr>
            <a:spLocks noGrp="1"/>
          </p:cNvSpPr>
          <p:nvPr>
            <p:ph idx="1"/>
          </p:nvPr>
        </p:nvSpPr>
        <p:spPr/>
        <p:txBody>
          <a:bodyPr/>
          <a:lstStyle/>
          <a:p>
            <a:r>
              <a:rPr lang="en-US" dirty="0" smtClean="0"/>
              <a:t>After analyzing all the reviews for a particular business, we can show the following distribution which can help a user who has no time to read the reviews and has to judge a business.</a:t>
            </a:r>
          </a:p>
          <a:p>
            <a:r>
              <a:rPr lang="en-US" dirty="0" smtClean="0"/>
              <a:t>Rating distribution:-</a:t>
            </a:r>
          </a:p>
          <a:p>
            <a:pPr marL="0" indent="0">
              <a:buNone/>
            </a:pPr>
            <a:r>
              <a:rPr lang="en-US" dirty="0" smtClean="0"/>
              <a:t>Food – 8/10</a:t>
            </a:r>
          </a:p>
          <a:p>
            <a:pPr marL="0" indent="0">
              <a:buNone/>
            </a:pPr>
            <a:r>
              <a:rPr lang="en-US" dirty="0" smtClean="0"/>
              <a:t>Ambience – 6/10</a:t>
            </a:r>
          </a:p>
          <a:p>
            <a:pPr marL="0" indent="0">
              <a:buNone/>
            </a:pPr>
            <a:r>
              <a:rPr lang="en-US" dirty="0" smtClean="0"/>
              <a:t>Price – 6/10</a:t>
            </a:r>
          </a:p>
          <a:p>
            <a:pPr marL="0" indent="0">
              <a:buNone/>
            </a:pPr>
            <a:r>
              <a:rPr lang="en-US" dirty="0" smtClean="0"/>
              <a:t>Service – 8/10</a:t>
            </a:r>
          </a:p>
          <a:p>
            <a:pPr marL="0" indent="0">
              <a:buNone/>
            </a:pPr>
            <a:r>
              <a:rPr lang="en-US" dirty="0" smtClean="0"/>
              <a:t>Deals – 7/10</a:t>
            </a:r>
            <a:endParaRPr lang="en-US" dirty="0"/>
          </a:p>
        </p:txBody>
      </p:sp>
    </p:spTree>
    <p:extLst>
      <p:ext uri="{BB962C8B-B14F-4D97-AF65-F5344CB8AC3E}">
        <p14:creationId xmlns:p14="http://schemas.microsoft.com/office/powerpoint/2010/main" val="277897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1038</TotalTime>
  <Words>909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Project Presentation</vt:lpstr>
      <vt:lpstr>Task 1 - Solution</vt:lpstr>
      <vt:lpstr>Training the dataset</vt:lpstr>
      <vt:lpstr>Test the dataset</vt:lpstr>
      <vt:lpstr>Task 2 - Question</vt:lpstr>
      <vt:lpstr>How does this help the user?</vt:lpstr>
      <vt:lpstr>Businesses targeted by our problem</vt:lpstr>
      <vt:lpstr>Task 2 - Solution</vt:lpstr>
      <vt:lpstr>Task 2 – Solution (Cont’d)</vt:lpstr>
      <vt:lpstr>Task 2 – Solution (Cont’d)</vt:lpstr>
      <vt:lpstr>Evaluation Metrics</vt:lpstr>
      <vt:lpstr>Evaluation Metrics(Cont’d)</vt:lpstr>
      <vt:lpstr>References</vt:lpstr>
      <vt:lpstr>Questions and Comments?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Sagar Thakur</dc:creator>
  <cp:lastModifiedBy>Sagar Thakur</cp:lastModifiedBy>
  <cp:revision>30</cp:revision>
  <dcterms:created xsi:type="dcterms:W3CDTF">2014-11-11T20:48:00Z</dcterms:created>
  <dcterms:modified xsi:type="dcterms:W3CDTF">2014-11-12T14:06:59Z</dcterms:modified>
</cp:coreProperties>
</file>