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0053B6D-5295-457D-AC81-D99AFE24EF70}" type="datetimeFigureOut">
              <a:rPr lang="en-US" smtClean="0"/>
              <a:t>27-Oct-14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D85F85A-BDA1-49AE-9190-EE60BD9E50A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Lucida Sans" pitchFamily="34" charset="0"/>
              </a:rPr>
              <a:t>TEAM MEMBERS :</a:t>
            </a:r>
          </a:p>
          <a:p>
            <a:r>
              <a:rPr lang="en-US" b="1" dirty="0" smtClean="0">
                <a:latin typeface="Lucida Sans" pitchFamily="34" charset="0"/>
              </a:rPr>
              <a:t>13BCE0081 - SAURABH THAKUR</a:t>
            </a:r>
          </a:p>
          <a:p>
            <a:r>
              <a:rPr lang="en-US" b="1" dirty="0" smtClean="0">
                <a:latin typeface="Lucida Sans" pitchFamily="34" charset="0"/>
              </a:rPr>
              <a:t>13BCE0585 – VIVEK PAWAR</a:t>
            </a:r>
          </a:p>
          <a:p>
            <a:r>
              <a:rPr lang="en-US" b="1" dirty="0" smtClean="0">
                <a:latin typeface="Lucida Sans" pitchFamily="34" charset="0"/>
              </a:rPr>
              <a:t>13BCE0743 - VAIBHAV VISHAL</a:t>
            </a:r>
            <a:endParaRPr lang="en-US" b="1" dirty="0">
              <a:latin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MOVIE DATABASE USING BINARY SEARCH TREE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4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alibri" pitchFamily="34" charset="0"/>
              </a:rPr>
              <a:t>The user interface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267501" cy="4648200"/>
          </a:xfrm>
        </p:spPr>
      </p:pic>
    </p:spTree>
    <p:extLst>
      <p:ext uri="{BB962C8B-B14F-4D97-AF65-F5344CB8AC3E}">
        <p14:creationId xmlns:p14="http://schemas.microsoft.com/office/powerpoint/2010/main" val="20610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alibri" pitchFamily="34" charset="0"/>
              </a:rPr>
              <a:t>The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774186" cy="4370846"/>
          </a:xfrm>
        </p:spPr>
      </p:pic>
    </p:spTree>
    <p:extLst>
      <p:ext uri="{BB962C8B-B14F-4D97-AF65-F5344CB8AC3E}">
        <p14:creationId xmlns:p14="http://schemas.microsoft.com/office/powerpoint/2010/main" val="175224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6397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ucida Sans" pitchFamily="34" charset="0"/>
              </a:rPr>
              <a:t>TEAM CONTRIBUTIONS</a:t>
            </a:r>
            <a:endParaRPr lang="en-US" b="1" dirty="0">
              <a:latin typeface="Lucida Sans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32991"/>
              </p:ext>
            </p:extLst>
          </p:nvPr>
        </p:nvGraphicFramePr>
        <p:xfrm>
          <a:off x="152400" y="990600"/>
          <a:ext cx="8839200" cy="5715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19600"/>
                <a:gridCol w="4419600"/>
              </a:tblGrid>
              <a:tr h="1409700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TEAM MEMBER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CONTRIBUTION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1485900">
                <a:tc>
                  <a:txBody>
                    <a:bodyPr/>
                    <a:lstStyle/>
                    <a:p>
                      <a:pPr lvl="1" algn="l"/>
                      <a:r>
                        <a:rPr lang="en-US" sz="2000" b="1" dirty="0" smtClean="0">
                          <a:latin typeface="Arial Rounded MT Bold" pitchFamily="34" charset="0"/>
                        </a:rPr>
                        <a:t> SAURABH</a:t>
                      </a:r>
                      <a:r>
                        <a:rPr lang="en-US" sz="2000" b="1" baseline="0" dirty="0" smtClean="0">
                          <a:latin typeface="Arial Rounded MT Bold" pitchFamily="34" charset="0"/>
                        </a:rPr>
                        <a:t>  THAKUR</a:t>
                      </a:r>
                    </a:p>
                    <a:p>
                      <a:pPr lvl="1" algn="l"/>
                      <a:r>
                        <a:rPr lang="en-US" sz="2000" b="1" baseline="0" dirty="0" smtClean="0">
                          <a:latin typeface="Arial Rounded MT Bold" pitchFamily="34" charset="0"/>
                        </a:rPr>
                        <a:t>     13BCE0081                         </a:t>
                      </a:r>
                      <a:endParaRPr lang="en-US" sz="2000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-PROJECT CODE DEVELOPMENT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-INTERFACE DEVELOPMENT</a:t>
                      </a:r>
                    </a:p>
                    <a:p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1409700">
                <a:tc>
                  <a:txBody>
                    <a:bodyPr/>
                    <a:lstStyle/>
                    <a:p>
                      <a:pPr lvl="1"/>
                      <a:r>
                        <a:rPr lang="en-US" sz="2000" b="1" dirty="0" smtClean="0">
                          <a:latin typeface="Arial Rounded MT Bold" pitchFamily="34" charset="0"/>
                        </a:rPr>
                        <a:t>  VIVEK  PAWAR</a:t>
                      </a:r>
                    </a:p>
                    <a:p>
                      <a:pPr lvl="1"/>
                      <a:r>
                        <a:rPr lang="en-US" sz="2000" b="1" dirty="0" smtClean="0">
                          <a:latin typeface="Arial Rounded MT Bold" pitchFamily="34" charset="0"/>
                        </a:rPr>
                        <a:t>     13BCE0585</a:t>
                      </a:r>
                      <a:endParaRPr lang="en-US" sz="2000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-PRESENTATION  DEVELOPMENT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-DOCUMENTATION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1409700">
                <a:tc>
                  <a:txBody>
                    <a:bodyPr/>
                    <a:lstStyle/>
                    <a:p>
                      <a:pPr lvl="1"/>
                      <a:r>
                        <a:rPr lang="en-US" sz="2000" b="1" dirty="0" smtClean="0">
                          <a:latin typeface="Arial Rounded MT Bold" pitchFamily="34" charset="0"/>
                        </a:rPr>
                        <a:t> VAIBHAV VISHAL</a:t>
                      </a:r>
                    </a:p>
                    <a:p>
                      <a:pPr lvl="1"/>
                      <a:r>
                        <a:rPr lang="en-US" sz="2000" b="1" dirty="0" smtClean="0">
                          <a:latin typeface="Arial Rounded MT Bold" pitchFamily="34" charset="0"/>
                        </a:rPr>
                        <a:t>     13BCE0743</a:t>
                      </a:r>
                      <a:endParaRPr lang="en-US" sz="2000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 smtClean="0">
                        <a:latin typeface="Arial Rounded MT Bold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 Rounded MT Bold" pitchFamily="34" charset="0"/>
                        </a:rPr>
                        <a:t>-DOCUMENTATION</a:t>
                      </a:r>
                    </a:p>
                    <a:p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9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ucida Sans" pitchFamily="34" charset="0"/>
              </a:rPr>
              <a:t>DATA STRUCTURE USED</a:t>
            </a:r>
            <a:endParaRPr lang="en-US" b="1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906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smtClean="0">
                <a:latin typeface="Calibri" pitchFamily="34" charset="0"/>
              </a:rPr>
              <a:t>USED DATA STRUCTURE </a:t>
            </a:r>
            <a:r>
              <a:rPr lang="en-US" sz="2000" b="1" dirty="0" smtClean="0">
                <a:latin typeface="Calibri" pitchFamily="34" charset="0"/>
              </a:rPr>
              <a:t>: BINARY SEARCH TREE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</a:rPr>
              <a:t>FOR ANY NODE N IN THE BST, THE KEY OF </a:t>
            </a:r>
            <a:r>
              <a:rPr lang="en-US" sz="2000" b="1" dirty="0">
                <a:latin typeface="Calibri" pitchFamily="34" charset="0"/>
              </a:rPr>
              <a:t>N</a:t>
            </a:r>
            <a:r>
              <a:rPr lang="en-US" sz="2000" b="1" dirty="0" smtClean="0">
                <a:latin typeface="Calibri" pitchFamily="34" charset="0"/>
              </a:rPr>
              <a:t> IS GREATER THAN THE KEY OF ALL NODES IN ITS LEFT SUBTREE. SIMILARLY, THE KEY OF </a:t>
            </a:r>
            <a:r>
              <a:rPr lang="en-US" sz="2000" b="1" dirty="0">
                <a:latin typeface="Calibri" pitchFamily="34" charset="0"/>
              </a:rPr>
              <a:t>N</a:t>
            </a:r>
            <a:r>
              <a:rPr lang="en-US" sz="2000" b="1" dirty="0" smtClean="0">
                <a:latin typeface="Calibri" pitchFamily="34" charset="0"/>
              </a:rPr>
              <a:t> IS LESS OR EQUAL TO THE KEY OF ALL NODES IN ITS RIGHT SUBTREE.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</a:rPr>
              <a:t>THE SEARCHING, INSERTION AND DELETION OPERATIONS IN A BINARY SEARCH TREE ARE PERFORMED ON THE BASIS OF COMPARISON OF KEY VALUES</a:t>
            </a:r>
            <a:r>
              <a:rPr lang="en-US" sz="2000" b="1" dirty="0" smtClean="0">
                <a:latin typeface="Calibri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itchFamily="34" charset="0"/>
              </a:rPr>
              <a:t>The key is the name of the movie and a unique ids have been used to avoid collisions if they occur.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0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Lucida Sans" pitchFamily="34" charset="0"/>
              </a:rPr>
              <a:t>SOFTWARE DETAILS</a:t>
            </a:r>
            <a:endParaRPr lang="en-US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382000" cy="556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SOFTWARE USED</a:t>
            </a:r>
          </a:p>
          <a:p>
            <a:r>
              <a:rPr lang="en-US" sz="2800" dirty="0" smtClean="0">
                <a:latin typeface="Calibri" pitchFamily="34" charset="0"/>
              </a:rPr>
              <a:t>1)Python IDE </a:t>
            </a:r>
            <a:r>
              <a:rPr lang="en-US" sz="2800" dirty="0" smtClean="0">
                <a:latin typeface="Calibri" pitchFamily="34" charset="0"/>
              </a:rPr>
              <a:t>Version 2.7.8</a:t>
            </a:r>
            <a:endParaRPr lang="en-US" sz="2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TOOLS</a:t>
            </a:r>
          </a:p>
          <a:p>
            <a:r>
              <a:rPr lang="en-US" sz="2800" dirty="0" smtClean="0">
                <a:latin typeface="Calibri" pitchFamily="34" charset="0"/>
              </a:rPr>
              <a:t>1) </a:t>
            </a:r>
            <a:r>
              <a:rPr lang="en-US" sz="2800" dirty="0" err="1" smtClean="0">
                <a:latin typeface="Calibri" pitchFamily="34" charset="0"/>
              </a:rPr>
              <a:t>Tkinter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Graphic Interface</a:t>
            </a:r>
          </a:p>
          <a:p>
            <a:r>
              <a:rPr lang="en-US" sz="2800" dirty="0" smtClean="0">
                <a:latin typeface="Calibri" pitchFamily="34" charset="0"/>
              </a:rPr>
              <a:t>2) IMDB Application user interface version 5.0</a:t>
            </a:r>
          </a:p>
          <a:p>
            <a:endParaRPr lang="en-US" sz="2400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3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ucida Sans" pitchFamily="34" charset="0"/>
              </a:rPr>
              <a:t>PROPOSED IDEA </a:t>
            </a:r>
            <a:endParaRPr lang="en-US" b="1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</a:rPr>
              <a:t>THE PROPOSED IDEA IS TO CREATE A MOVIE DATABASE USING THE PROPERTY OF THE BINARY SEARCH TREE (BST</a:t>
            </a:r>
            <a:r>
              <a:rPr lang="en-US" sz="2400" dirty="0" smtClean="0">
                <a:latin typeface="Calibri" pitchFamily="34" charset="0"/>
              </a:rPr>
              <a:t>).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HERE, THE BST IS USED TO HOLD THE MOVIES AND THEIR CORRESPONDING DETAILS LIKE MOVIE 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ID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</a:rPr>
              <a:t>YEAR OF RELEASE AND RATINGS etc.</a:t>
            </a:r>
          </a:p>
          <a:p>
            <a:r>
              <a:rPr lang="en-US" sz="2400" dirty="0" smtClean="0">
                <a:latin typeface="Calibri" pitchFamily="34" charset="0"/>
              </a:rPr>
              <a:t>EVERY MOVIE HAS A UNIQUE ID ASSOCIATED </a:t>
            </a:r>
            <a:r>
              <a:rPr lang="en-US" sz="2400" dirty="0" smtClean="0">
                <a:latin typeface="Calibri" pitchFamily="34" charset="0"/>
              </a:rPr>
              <a:t>WITH IT WHICH ACTS AS A COLLISION HANDLER WHEN INSERTING THE MOVIES IN THE TREE.</a:t>
            </a:r>
          </a:p>
          <a:p>
            <a:r>
              <a:rPr lang="en-US" sz="2400" dirty="0" smtClean="0">
                <a:latin typeface="Calibri" pitchFamily="34" charset="0"/>
              </a:rPr>
              <a:t>THIS IDEA MAKES SEARCHIG OF MOVIE HIGHLY FAST.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Lucida Sans" pitchFamily="34" charset="0"/>
              </a:rPr>
              <a:t>ADVANTAGES</a:t>
            </a:r>
            <a:endParaRPr lang="en-US" b="1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8229600" cy="54864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THE </a:t>
            </a:r>
            <a:r>
              <a:rPr lang="en-US" sz="2400" dirty="0" smtClean="0">
                <a:latin typeface="Calibri" pitchFamily="34" charset="0"/>
              </a:rPr>
              <a:t>ADVANTAGES OF USING BST IS THAT IT MAKES THE SEARCHING PROCESS FASTER.</a:t>
            </a:r>
          </a:p>
          <a:p>
            <a:r>
              <a:rPr lang="en-US" sz="2400" dirty="0" smtClean="0">
                <a:latin typeface="Calibri" pitchFamily="34" charset="0"/>
              </a:rPr>
              <a:t>THERE IS EASY INSERTION AND DELETION OF MOVIES SINCE ALL OPERATIONS ARE BASED ON THE COMPARISON OF THE KEY VALUES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r>
              <a:rPr lang="en-US" sz="2400" dirty="0" smtClean="0">
                <a:latin typeface="Calibri" pitchFamily="34" charset="0"/>
              </a:rPr>
              <a:t>THIS HELPS TO CREATE A LARGE ROBUST AND FAST DATBASE FOR EASY ACCESS OF MOVIES </a:t>
            </a:r>
          </a:p>
          <a:p>
            <a:r>
              <a:rPr lang="en-US" sz="2400" dirty="0" smtClean="0">
                <a:latin typeface="Calibri" pitchFamily="34" charset="0"/>
              </a:rPr>
              <a:t>THE ONLINE MODE GIVES ACCESS TO ALL INFORMATION AVAILABLE ABOUT THE MOVIE ON WEB INCLUDING THE POSTER URL TO CAST AND DIRECTORS LIST</a:t>
            </a:r>
            <a:endParaRPr lang="en-US" sz="2400" dirty="0" smtClean="0">
              <a:latin typeface="Calibri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054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Calibri" pitchFamily="34" charset="0"/>
              </a:rPr>
              <a:t>The user interface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131968" cy="4572000"/>
          </a:xfrm>
        </p:spPr>
      </p:pic>
    </p:spTree>
    <p:extLst>
      <p:ext uri="{BB962C8B-B14F-4D97-AF65-F5344CB8AC3E}">
        <p14:creationId xmlns:p14="http://schemas.microsoft.com/office/powerpoint/2010/main" val="186011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alibri" pitchFamily="34" charset="0"/>
              </a:rPr>
              <a:t>The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4" y="1600200"/>
            <a:ext cx="7318771" cy="4114800"/>
          </a:xfrm>
        </p:spPr>
      </p:pic>
    </p:spTree>
    <p:extLst>
      <p:ext uri="{BB962C8B-B14F-4D97-AF65-F5344CB8AC3E}">
        <p14:creationId xmlns:p14="http://schemas.microsoft.com/office/powerpoint/2010/main" val="296996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alibri" pitchFamily="34" charset="0"/>
              </a:rPr>
              <a:t>The user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4" y="1600200"/>
            <a:ext cx="7318771" cy="4114800"/>
          </a:xfrm>
        </p:spPr>
      </p:pic>
    </p:spTree>
    <p:extLst>
      <p:ext uri="{BB962C8B-B14F-4D97-AF65-F5344CB8AC3E}">
        <p14:creationId xmlns:p14="http://schemas.microsoft.com/office/powerpoint/2010/main" val="232770440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119</TotalTime>
  <Words>346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MOVIE DATABASE USING BINARY SEARCH TREE</vt:lpstr>
      <vt:lpstr>TEAM CONTRIBUTIONS</vt:lpstr>
      <vt:lpstr>DATA STRUCTURE USED</vt:lpstr>
      <vt:lpstr>SOFTWARE DETAILS</vt:lpstr>
      <vt:lpstr>PROPOSED IDEA </vt:lpstr>
      <vt:lpstr>ADVANTAGES</vt:lpstr>
      <vt:lpstr>The user interface</vt:lpstr>
      <vt:lpstr>The user interface</vt:lpstr>
      <vt:lpstr>The user interface</vt:lpstr>
      <vt:lpstr>The user interface</vt:lpstr>
      <vt:lpstr>The user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DATABASE USING BINARY SEARCH TREE</dc:title>
  <dc:creator>VIVEK</dc:creator>
  <cp:lastModifiedBy>Saurabh Thakur</cp:lastModifiedBy>
  <cp:revision>10</cp:revision>
  <dcterms:created xsi:type="dcterms:W3CDTF">2014-10-26T04:03:46Z</dcterms:created>
  <dcterms:modified xsi:type="dcterms:W3CDTF">2014-10-27T18:03:40Z</dcterms:modified>
</cp:coreProperties>
</file>