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257" r:id="rId4"/>
    <p:sldId id="288" r:id="rId5"/>
    <p:sldId id="258" r:id="rId6"/>
    <p:sldId id="259" r:id="rId7"/>
    <p:sldId id="285" r:id="rId8"/>
    <p:sldId id="287" r:id="rId9"/>
    <p:sldId id="296" r:id="rId10"/>
    <p:sldId id="290" r:id="rId11"/>
    <p:sldId id="291" r:id="rId12"/>
    <p:sldId id="292" r:id="rId13"/>
    <p:sldId id="293" r:id="rId14"/>
    <p:sldId id="294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an Thakur" initials="CT" lastIdx="1" clrIdx="0">
    <p:extLst>
      <p:ext uri="{19B8F6BF-5375-455C-9EA6-DF929625EA0E}">
        <p15:presenceInfo xmlns:p15="http://schemas.microsoft.com/office/powerpoint/2012/main" xmlns="" userId="S::chandan.thakur@nutanix.com::35475b98-2224-4d8a-b446-5a31884393c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62"/>
    <p:restoredTop sz="94675"/>
  </p:normalViewPr>
  <p:slideViewPr>
    <p:cSldViewPr snapToGrid="0" snapToObjects="1">
      <p:cViewPr varScale="1">
        <p:scale>
          <a:sx n="74" d="100"/>
          <a:sy n="74" d="100"/>
        </p:scale>
        <p:origin x="-33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B342EA-D99C-E749-8095-D578D5BC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3CAEC17-5848-CC41-9FB0-5F01E7937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FBE3AD-5C90-E948-B726-4109F7A8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CDE6-6509-7647-80D5-5682AF1CD71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DAC691-11C1-134D-8B12-FE8EF869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4DCCDF-5686-5B47-BCFA-907D6405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78FA-9928-7F4F-B7A5-59F16EA53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8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E350DC-F3F4-FC42-A43B-20BD541F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D1F6E0A-672C-A941-9BEE-888269B34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9E509A-8E6F-B640-A2F8-78F7ECE6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CDE6-6509-7647-80D5-5682AF1CD71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6346A1-178B-F04D-AA4A-6602B529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6E1036-AB16-9746-9AE8-29411F28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78FA-9928-7F4F-B7A5-59F16EA53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7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69ED4BC-70EB-7146-9E6D-A55CAD923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8BB78BF-7297-3A42-9BA9-EFCD3F0EB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659641-14E0-DA43-9CAF-5BF30D2F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CDE6-6509-7647-80D5-5682AF1CD71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657C27-365E-4646-A586-AC9B6761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AF3419-BA74-1842-A837-37577FB4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78FA-9928-7F4F-B7A5-59F16EA53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2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D45EBD-DBCB-664E-81D9-E2476AF4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4D7EB3-80F5-BC4E-8A04-AAB270D19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A03680-78C0-3C4D-B829-018A3459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CDE6-6509-7647-80D5-5682AF1CD71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989F54-EBC1-5740-95E4-066EF23F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96B43C-F402-474D-ADA4-3FD59A6B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78FA-9928-7F4F-B7A5-59F16EA53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3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E7ACB1-903B-AE49-8343-FFF81D71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45C05E-272F-344A-AA24-95D2402D9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DE7A33-99B9-3847-A347-E54D0552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CDE6-6509-7647-80D5-5682AF1CD71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BC215C-C953-264C-A379-BD3F2F54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DAA87A-819F-D44D-89CA-D5660FE2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78FA-9928-7F4F-B7A5-59F16EA53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1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3F0A41-014C-3046-9407-0269E447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4C7203-AB39-F147-A07B-79EAF913D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03EDE9B-093A-8746-B0A2-1B643A2F9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001AFA2-994F-D742-8D4A-0BA14881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CDE6-6509-7647-80D5-5682AF1CD71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D88383-6112-B841-9637-BC194C4E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B6445E-4BB2-8A4C-85F8-5760BC8E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78FA-9928-7F4F-B7A5-59F16EA53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2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B0EC46-D163-1C4D-BD2A-F1B906F1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913341-3E4B-FA4A-9EAD-19F30231E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6687B5C-3350-F946-9D4E-5F936440F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D35331C-4332-054E-A26E-65DE4997E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A77B119-F404-F849-8C18-5262FB811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40306CC-3763-2047-BE6E-EF5D0BF9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CDE6-6509-7647-80D5-5682AF1CD71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8DD3C14-911B-684B-BBE7-9D8C07CF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A7E944B-9EF9-DB4F-BBC4-B8378097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78FA-9928-7F4F-B7A5-59F16EA53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3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BBB8A8-42C8-8748-9727-978EA2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A2ADB91-C04D-8E40-B48B-DA093229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CDE6-6509-7647-80D5-5682AF1CD71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D9BCE3-AC61-EE40-A944-B983BD02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09C222-0031-6843-B96A-36F038AC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78FA-9928-7F4F-B7A5-59F16EA53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0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D167587-8718-9A4D-B29C-461A0D53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CDE6-6509-7647-80D5-5682AF1CD71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2D858F3-DA39-7B43-885C-9E05DCA0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BEEBF2-0452-854D-8B4D-FA6E0D36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78FA-9928-7F4F-B7A5-59F16EA53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5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FF624A-6ABF-1E49-BEE9-F36AE7EB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978EEA-9B15-414B-810C-8928B2645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1D2D603-51CE-9A4B-BE53-1A9D5DED1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D6EBF50-9201-2B4F-8879-47DDD5D5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CDE6-6509-7647-80D5-5682AF1CD71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A7C86B5-5848-D640-9E7C-A363ECE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288D21-32D4-2D49-B8DA-9970406E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78FA-9928-7F4F-B7A5-59F16EA53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4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83D61B-1807-0A43-9AF9-7202002B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87FE6C8-E5B3-C04E-92E6-EB34E375A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257620B-666D-004D-84BD-1F66038B2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1626B5-45E5-4C43-AAF2-C6C7AFD9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CDE6-6509-7647-80D5-5682AF1CD71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6D0C808-35C9-4440-B574-40884223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C5CCAB2-E4D7-0F43-AD60-3DCC7A0C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78FA-9928-7F4F-B7A5-59F16EA53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5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3273D23-33BA-944B-8074-B4CAE19F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331949-2C54-C24C-8626-FCA3E5773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52A86C-AB42-D44B-B3E3-83BF671CB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CCDE6-6509-7647-80D5-5682AF1CD71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0EABAA-D06C-F443-BE5E-310CDF253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3C49AC-C7FD-8C43-B93F-C41B358FC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778FA-9928-7F4F-B7A5-59F16EA53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4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794204-A81E-3B42-B29C-0C08794C6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43450"/>
            <a:ext cx="9144000" cy="1023938"/>
          </a:xfrm>
        </p:spPr>
        <p:txBody>
          <a:bodyPr/>
          <a:lstStyle/>
          <a:p>
            <a:r>
              <a:rPr lang="en-US" b="1" dirty="0" smtClean="0"/>
              <a:t>Nearby locations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1B8BC7C-9BD2-E14A-B07C-AC4DB5CC0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4039" y="5768976"/>
            <a:ext cx="7505700" cy="747734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 smtClean="0"/>
              <a:t>Shilpa </a:t>
            </a:r>
            <a:r>
              <a:rPr lang="en-US" dirty="0" smtClean="0"/>
              <a:t>Kumari</a:t>
            </a:r>
          </a:p>
          <a:p>
            <a:pPr algn="r"/>
            <a:r>
              <a:rPr lang="en-US" dirty="0" smtClean="0"/>
              <a:t>Roll-No: 51610038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8" t="41857" r="54024" b="32031"/>
          <a:stretch/>
        </p:blipFill>
        <p:spPr bwMode="auto">
          <a:xfrm>
            <a:off x="1287887" y="115909"/>
            <a:ext cx="9380112" cy="476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79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Spherical Trigonometry is used to conversion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45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sz="1800" dirty="0" smtClean="0"/>
              <a:t>double </a:t>
            </a:r>
            <a:r>
              <a:rPr lang="en-US" sz="1800" dirty="0"/>
              <a:t>x = lon * 20037508.34 / 180; </a:t>
            </a:r>
            <a:endParaRPr lang="en-US" sz="1800" dirty="0" smtClean="0"/>
          </a:p>
          <a:p>
            <a:r>
              <a:rPr lang="en-US" sz="1800" dirty="0" smtClean="0"/>
              <a:t>double </a:t>
            </a:r>
            <a:r>
              <a:rPr lang="en-US" sz="1800" dirty="0"/>
              <a:t>y = Math.Log(Math.Tan((90 + lat) * Math.PI / 360)) / (Math.PI / 180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y = y * </a:t>
            </a:r>
            <a:r>
              <a:rPr lang="en-US" sz="1800" dirty="0" smtClean="0"/>
              <a:t>20037508.34 </a:t>
            </a:r>
            <a:r>
              <a:rPr lang="en-US" sz="1800" dirty="0"/>
              <a:t>/ 180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lon is longitude and lat is latitude.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2400" dirty="0"/>
              <a:t>The EPSG:3857 </a:t>
            </a:r>
            <a:r>
              <a:rPr lang="en-US" sz="2400" dirty="0" smtClean="0"/>
              <a:t>projection suggests </a:t>
            </a:r>
            <a:r>
              <a:rPr lang="en-US" sz="2400" dirty="0"/>
              <a:t>a Mercator projection of coordinates defined on the WGS84 </a:t>
            </a:r>
            <a:r>
              <a:rPr lang="en-US" sz="2400" dirty="0" smtClean="0"/>
              <a:t>ellipsoid</a:t>
            </a:r>
          </a:p>
          <a:p>
            <a:r>
              <a:rPr lang="en-US" sz="2400" dirty="0"/>
              <a:t>WGS84 comprises a standard coordinate frame for the Earth, a datum/reference </a:t>
            </a:r>
            <a:r>
              <a:rPr lang="en-US" sz="2400" dirty="0" smtClean="0"/>
              <a:t>ellipsoid.</a:t>
            </a:r>
          </a:p>
          <a:p>
            <a:r>
              <a:rPr lang="en-US" sz="2400" dirty="0"/>
              <a:t>The projected Pseudo-Mercator coordinate system takes the WGS84 coordinate system and projects it onto a </a:t>
            </a:r>
            <a:r>
              <a:rPr lang="en-US" sz="2400" dirty="0" smtClean="0"/>
              <a:t>rectangle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1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location data in quadtree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Quadtree is </a:t>
            </a:r>
            <a:r>
              <a:rPr lang="en-US" dirty="0"/>
              <a:t>a data structure that encode a two-dimensional space into adaptable cells. 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dirty="0"/>
              <a:t>N</a:t>
            </a:r>
            <a:r>
              <a:rPr lang="en-US" dirty="0" smtClean="0"/>
              <a:t>odes </a:t>
            </a:r>
            <a:r>
              <a:rPr lang="en-US" dirty="0"/>
              <a:t>represent the four quadrants: NW, NE, SW, and SE. Each node in a quadtree can be recursively </a:t>
            </a:r>
            <a:r>
              <a:rPr lang="en-US" dirty="0" smtClean="0"/>
              <a:t>subdivided.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</a:t>
            </a:r>
            <a:r>
              <a:rPr lang="en-US" sz="4000" dirty="0" smtClean="0"/>
              <a:t>Quadtree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conversion is done we add points in the qadtree.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" t="32721" r="40781" b="21899"/>
          <a:stretch/>
        </p:blipFill>
        <p:spPr bwMode="auto">
          <a:xfrm>
            <a:off x="1983913" y="2529779"/>
            <a:ext cx="7126941" cy="3319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72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</a:t>
            </a:r>
            <a:r>
              <a:rPr lang="en-US" sz="4000" dirty="0" smtClean="0"/>
              <a:t>Quadtree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 quadtree, each node represents a bounding box covering some part of the space being indexed, with the root node covering the entire area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Starting at the root, determine which quadrant your point occupies. </a:t>
            </a:r>
            <a:r>
              <a:rPr lang="en-US" dirty="0" smtClean="0"/>
              <a:t>Recurs </a:t>
            </a:r>
            <a:r>
              <a:rPr lang="en-US" dirty="0"/>
              <a:t>to that node and repeat, until you find a leaf node.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list exceeds some pre-determined maximum number of elements, split the node, and move the points into the correct </a:t>
            </a:r>
            <a:r>
              <a:rPr lang="en-US" dirty="0" smtClean="0"/>
              <a:t>sub nodes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5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Parameters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r>
              <a:rPr lang="en-US" dirty="0"/>
              <a:t>: full|min</a:t>
            </a:r>
            <a:br>
              <a:rPr lang="en-US" dirty="0"/>
            </a:br>
            <a:r>
              <a:rPr lang="en-US" dirty="0"/>
              <a:t>radius: number</a:t>
            </a:r>
            <a:br>
              <a:rPr lang="en-US" dirty="0"/>
            </a:br>
            <a:r>
              <a:rPr lang="en-US" dirty="0"/>
              <a:t>order: </a:t>
            </a:r>
            <a:r>
              <a:rPr lang="en-US" dirty="0" smtClean="0"/>
              <a:t>asc/desc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algorithm: </a:t>
            </a:r>
            <a:r>
              <a:rPr lang="en-US" dirty="0" smtClean="0"/>
              <a:t>quadtree/linear</a:t>
            </a:r>
          </a:p>
          <a:p>
            <a:pPr marL="0" indent="0">
              <a:buNone/>
            </a:pPr>
            <a:r>
              <a:rPr lang="en-US" dirty="0" smtClean="0"/>
              <a:t>Format: format specify result format For </a:t>
            </a:r>
            <a:r>
              <a:rPr lang="en-US" dirty="0" err="1" smtClean="0"/>
              <a:t>eg</a:t>
            </a:r>
            <a:r>
              <a:rPr lang="en-US" dirty="0" smtClean="0"/>
              <a:t>. Complete information or some information of location .</a:t>
            </a:r>
          </a:p>
          <a:p>
            <a:pPr marL="0" indent="0">
              <a:buNone/>
            </a:pPr>
            <a:r>
              <a:rPr lang="en-US" dirty="0" smtClean="0"/>
              <a:t>Radius: distance of user’s choice up to which user want nearby places.</a:t>
            </a:r>
          </a:p>
          <a:p>
            <a:pPr marL="0" indent="0">
              <a:buNone/>
            </a:pPr>
            <a:r>
              <a:rPr lang="en-US" dirty="0" smtClean="0"/>
              <a:t>Order: Order of result</a:t>
            </a:r>
          </a:p>
          <a:p>
            <a:pPr marL="0" indent="0">
              <a:buNone/>
            </a:pPr>
            <a:r>
              <a:rPr lang="en-US" dirty="0" smtClean="0"/>
              <a:t>Algorithm: it is used for check performance.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06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result of linear search and quadtree search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745369"/>
              </p:ext>
            </p:extLst>
          </p:nvPr>
        </p:nvGraphicFramePr>
        <p:xfrm>
          <a:off x="2537138" y="1851379"/>
          <a:ext cx="7212025" cy="4072893"/>
        </p:xfrm>
        <a:graphic>
          <a:graphicData uri="http://schemas.openxmlformats.org/drawingml/2006/table">
            <a:tbl>
              <a:tblPr/>
              <a:tblGrid>
                <a:gridCol w="1442405"/>
                <a:gridCol w="1442405"/>
                <a:gridCol w="1442405"/>
                <a:gridCol w="1442405"/>
                <a:gridCol w="1442405"/>
              </a:tblGrid>
              <a:tr h="370263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Latitude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longitude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radius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linear_search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quadtree_search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26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32.2209194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76.159186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6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10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26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32.223211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76.159186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6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9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26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29.938175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76.7893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6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9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26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22.07474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82.125164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6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9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26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30.901225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76.964439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6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9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26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32.010202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77.314151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6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9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26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31.04453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76.702256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6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11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26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27.169108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77.999869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6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10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26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31.72741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76.50832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6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26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30.548327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76.56265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6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9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04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                     </a:t>
            </a:r>
            <a:r>
              <a:rPr lang="en-US" sz="4000" b="1" dirty="0" smtClean="0"/>
              <a:t>Mentor </a:t>
            </a:r>
            <a:r>
              <a:rPr lang="en-US" sz="4000" b="1" dirty="0" smtClean="0"/>
              <a:t>Details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Name: Chandan Thakur</a:t>
            </a:r>
          </a:p>
          <a:p>
            <a:r>
              <a:rPr lang="en-US" dirty="0" smtClean="0"/>
              <a:t>  Email id: chthakur@greysprings.com</a:t>
            </a:r>
          </a:p>
          <a:p>
            <a:r>
              <a:rPr lang="en-US" dirty="0" smtClean="0"/>
              <a:t>  Designation: Director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94704" y="2690336"/>
            <a:ext cx="4024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3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052D65-88E7-2B46-8181-77BFB6FC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03" y="218942"/>
            <a:ext cx="7239114" cy="953035"/>
          </a:xfrm>
        </p:spPr>
        <p:txBody>
          <a:bodyPr anchor="ctr">
            <a:normAutofit/>
          </a:bodyPr>
          <a:lstStyle/>
          <a:p>
            <a:r>
              <a:rPr lang="en-US" sz="4000" b="1" dirty="0" smtClean="0"/>
              <a:t>                      Introduction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87BEB1-944C-DC45-B3B3-85C974F44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03" y="1648353"/>
            <a:ext cx="6426558" cy="3979715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/>
              <a:t>Nearby location  is a user friendly interface which links user with its nearby places.</a:t>
            </a:r>
          </a:p>
          <a:p>
            <a:pPr lvl="1"/>
            <a:r>
              <a:rPr lang="en-US" sz="2800" dirty="0" smtClean="0"/>
              <a:t>User get information about all places with in a particular radius.</a:t>
            </a:r>
          </a:p>
          <a:p>
            <a:pPr lvl="1"/>
            <a:r>
              <a:rPr lang="en-US" sz="2800" dirty="0" smtClean="0"/>
              <a:t>Result contains name of location and distance between the locations.</a:t>
            </a:r>
          </a:p>
          <a:p>
            <a:pPr lvl="1"/>
            <a:r>
              <a:rPr lang="en-US" sz="2800" dirty="0" smtClean="0"/>
              <a:t>Search time of finding places is between 0 to 5 ms</a:t>
            </a:r>
            <a:r>
              <a:rPr lang="en-US" sz="2000" dirty="0" smtClean="0"/>
              <a:t>.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11863" t="32699" r="47950" b="18822"/>
          <a:stretch/>
        </p:blipFill>
        <p:spPr bwMode="auto">
          <a:xfrm>
            <a:off x="6671257" y="1416675"/>
            <a:ext cx="5357612" cy="47909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070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                          </a:t>
            </a:r>
            <a:r>
              <a:rPr lang="en-US" sz="4000" b="1" dirty="0" smtClean="0"/>
              <a:t>Objective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2285"/>
          </a:xfrm>
        </p:spPr>
        <p:txBody>
          <a:bodyPr/>
          <a:lstStyle/>
          <a:p>
            <a:r>
              <a:rPr lang="en-US" dirty="0" smtClean="0"/>
              <a:t>The aim of this project is to reduce search time.</a:t>
            </a:r>
          </a:p>
          <a:p>
            <a:r>
              <a:rPr lang="en-US" dirty="0" smtClean="0"/>
              <a:t>In this project we use quadtree data structure.</a:t>
            </a:r>
          </a:p>
          <a:p>
            <a:r>
              <a:rPr lang="en-US" dirty="0" smtClean="0"/>
              <a:t>We compare search time of linear search and quadtree search and result will tell us which one is faster.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0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052D65-88E7-2B46-8181-77BFB6FC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4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                           </a:t>
            </a:r>
            <a:r>
              <a:rPr lang="en-US" b="1" dirty="0" smtClean="0"/>
              <a:t>Technology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/>
              <a:t>used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87BEB1-944C-DC45-B3B3-85C974F44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  <a:p>
            <a:r>
              <a:rPr lang="en-US" dirty="0"/>
              <a:t>Express</a:t>
            </a:r>
          </a:p>
          <a:p>
            <a:r>
              <a:rPr lang="en-US" dirty="0"/>
              <a:t>Google maps </a:t>
            </a:r>
            <a:r>
              <a:rPr lang="en-US" dirty="0" smtClean="0"/>
              <a:t>API</a:t>
            </a:r>
            <a:endParaRPr lang="en-US" dirty="0"/>
          </a:p>
          <a:p>
            <a:r>
              <a:rPr lang="en-US" dirty="0"/>
              <a:t>Postman</a:t>
            </a:r>
          </a:p>
          <a:p>
            <a:r>
              <a:rPr lang="en-US" dirty="0" smtClean="0"/>
              <a:t>Github</a:t>
            </a:r>
          </a:p>
          <a:p>
            <a:r>
              <a:rPr lang="en-US" dirty="0" smtClean="0"/>
              <a:t>Git</a:t>
            </a:r>
          </a:p>
          <a:p>
            <a:r>
              <a:rPr lang="en-US" dirty="0" smtClean="0"/>
              <a:t>Digital Ocean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5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052D65-88E7-2B46-8181-77BFB6FC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 u="sng" dirty="0" smtClean="0">
                <a:solidFill>
                  <a:schemeClr val="accent1"/>
                </a:solidFill>
              </a:rPr>
              <a:t>Architecture 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32212" t="21095" r="28526" b="11346"/>
          <a:stretch/>
        </p:blipFill>
        <p:spPr bwMode="auto">
          <a:xfrm>
            <a:off x="4332562" y="320039"/>
            <a:ext cx="7537874" cy="62179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0001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</a:t>
            </a:r>
            <a:r>
              <a:rPr lang="en-US" sz="4000" dirty="0" smtClean="0"/>
              <a:t>Steps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Gather information of places from Google maps nearby API</a:t>
            </a:r>
          </a:p>
          <a:p>
            <a:pPr marL="514350" indent="-514350">
              <a:buAutoNum type="arabicParenR"/>
            </a:pPr>
            <a:r>
              <a:rPr lang="en-US" dirty="0" smtClean="0"/>
              <a:t>Information is in the form of json.</a:t>
            </a:r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2" r="47965" b="36581"/>
          <a:stretch/>
        </p:blipFill>
        <p:spPr bwMode="auto">
          <a:xfrm>
            <a:off x="1277471" y="2877671"/>
            <a:ext cx="887505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88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earth(Spherical) in to rectangle (</a:t>
            </a:r>
            <a:r>
              <a:rPr lang="en-US" b="1" dirty="0" smtClean="0"/>
              <a:t>Projection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30769" t="18529" r="31250" b="14766"/>
          <a:stretch/>
        </p:blipFill>
        <p:spPr bwMode="auto">
          <a:xfrm>
            <a:off x="1180897" y="1825625"/>
            <a:ext cx="4389120" cy="43891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 rotWithShape="1">
          <a:blip r:embed="rId3"/>
          <a:srcRect l="31089" t="17674" r="30930" b="14766"/>
          <a:stretch/>
        </p:blipFill>
        <p:spPr bwMode="auto">
          <a:xfrm>
            <a:off x="6496275" y="1825625"/>
            <a:ext cx="4350999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2799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data</a:t>
            </a:r>
            <a:endParaRPr lang="en-US" dirty="0"/>
          </a:p>
        </p:txBody>
      </p:sp>
      <p:pic>
        <p:nvPicPr>
          <p:cNvPr id="6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9706" t="31750" r="45588" b="23974"/>
          <a:stretch/>
        </p:blipFill>
        <p:spPr bwMode="auto">
          <a:xfrm>
            <a:off x="2286096" y="1441697"/>
            <a:ext cx="5816765" cy="32388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76248" y="52464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Latitude and Longitude</a:t>
            </a:r>
            <a:r>
              <a:rPr lang="en-US" sz="2400" dirty="0"/>
              <a:t> are the units that represent the </a:t>
            </a:r>
            <a:r>
              <a:rPr lang="en-US" sz="2400" i="1" dirty="0"/>
              <a:t>coordinates at </a:t>
            </a:r>
            <a:r>
              <a:rPr lang="en-US" sz="2400" dirty="0"/>
              <a:t>geographic coordinate </a:t>
            </a:r>
            <a:r>
              <a:rPr lang="en-US" sz="2400" dirty="0" smtClean="0"/>
              <a:t>system</a:t>
            </a:r>
            <a:r>
              <a:rPr lang="en-US" sz="2400" i="1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8245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453</Words>
  <Application>Microsoft Office PowerPoint</Application>
  <PresentationFormat>Custom</PresentationFormat>
  <Paragraphs>118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Nearby locations</vt:lpstr>
      <vt:lpstr>                      Mentor Details</vt:lpstr>
      <vt:lpstr>                      Introduction</vt:lpstr>
      <vt:lpstr>                           Objective</vt:lpstr>
      <vt:lpstr>                           Technology used</vt:lpstr>
      <vt:lpstr>Architecture </vt:lpstr>
      <vt:lpstr>                         Steps</vt:lpstr>
      <vt:lpstr>Convert earth(Spherical) in to rectangle (Projection)</vt:lpstr>
      <vt:lpstr>Location data</vt:lpstr>
      <vt:lpstr>Spherical Trigonometry is used to conversion </vt:lpstr>
      <vt:lpstr>Put location data in quadtree</vt:lpstr>
      <vt:lpstr>                                   Quadtree</vt:lpstr>
      <vt:lpstr>                            Quadtree</vt:lpstr>
      <vt:lpstr>                        Parameters </vt:lpstr>
      <vt:lpstr>Performance result of linear search and quadtree search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Thakur</dc:creator>
  <cp:lastModifiedBy>shilpa</cp:lastModifiedBy>
  <cp:revision>165</cp:revision>
  <dcterms:created xsi:type="dcterms:W3CDTF">2019-04-10T14:52:59Z</dcterms:created>
  <dcterms:modified xsi:type="dcterms:W3CDTF">2019-06-04T07:23:51Z</dcterms:modified>
</cp:coreProperties>
</file>