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5"/>
    <p:restoredTop sz="94707"/>
  </p:normalViewPr>
  <p:slideViewPr>
    <p:cSldViewPr snapToGrid="0" snapToObjects="1">
      <p:cViewPr varScale="1">
        <p:scale>
          <a:sx n="115" d="100"/>
          <a:sy n="115" d="100"/>
        </p:scale>
        <p:origin x="2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137A99-0CEA-412D-854B-D43450054A8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CCCFDAB-B501-4ACF-BA61-A071BA2D921F}">
      <dgm:prSet/>
      <dgm:spPr/>
      <dgm:t>
        <a:bodyPr/>
        <a:lstStyle/>
        <a:p>
          <a:pPr>
            <a:defRPr cap="all"/>
          </a:pPr>
          <a:r>
            <a:rPr lang="en-US"/>
            <a:t>Objective: Fine-tune DistilBERT for binary sentiment classification.</a:t>
          </a:r>
        </a:p>
      </dgm:t>
    </dgm:pt>
    <dgm:pt modelId="{E5FA621F-B4D7-4D3C-9ECC-B4848D4D4399}" type="parTrans" cxnId="{220A2AB7-C72F-4B8E-B0C2-59B420A684CB}">
      <dgm:prSet/>
      <dgm:spPr/>
      <dgm:t>
        <a:bodyPr/>
        <a:lstStyle/>
        <a:p>
          <a:endParaRPr lang="en-US"/>
        </a:p>
      </dgm:t>
    </dgm:pt>
    <dgm:pt modelId="{9A3DBA16-E975-4B9A-83FE-829C0F22F9C9}" type="sibTrans" cxnId="{220A2AB7-C72F-4B8E-B0C2-59B420A684CB}">
      <dgm:prSet/>
      <dgm:spPr/>
      <dgm:t>
        <a:bodyPr/>
        <a:lstStyle/>
        <a:p>
          <a:endParaRPr lang="en-US"/>
        </a:p>
      </dgm:t>
    </dgm:pt>
    <dgm:pt modelId="{A8ECD625-C14C-4BFA-9A9C-64FFBAB44730}">
      <dgm:prSet/>
      <dgm:spPr/>
      <dgm:t>
        <a:bodyPr/>
        <a:lstStyle/>
        <a:p>
          <a:pPr>
            <a:defRPr cap="all"/>
          </a:pPr>
          <a:r>
            <a:rPr lang="en-US"/>
            <a:t>Use IMDB reviews to classify sentiment as positive or negative.</a:t>
          </a:r>
        </a:p>
      </dgm:t>
    </dgm:pt>
    <dgm:pt modelId="{278AC067-4C71-41AF-B070-B7865564AA88}" type="parTrans" cxnId="{4311BE08-AC0D-4AAD-AB51-0C091A0D2BF6}">
      <dgm:prSet/>
      <dgm:spPr/>
      <dgm:t>
        <a:bodyPr/>
        <a:lstStyle/>
        <a:p>
          <a:endParaRPr lang="en-US"/>
        </a:p>
      </dgm:t>
    </dgm:pt>
    <dgm:pt modelId="{996188CC-5509-4A7F-AE75-69073887C86D}" type="sibTrans" cxnId="{4311BE08-AC0D-4AAD-AB51-0C091A0D2BF6}">
      <dgm:prSet/>
      <dgm:spPr/>
      <dgm:t>
        <a:bodyPr/>
        <a:lstStyle/>
        <a:p>
          <a:endParaRPr lang="en-US"/>
        </a:p>
      </dgm:t>
    </dgm:pt>
    <dgm:pt modelId="{722D8EDD-7169-40B5-8EB2-3F79AE75A9C0}">
      <dgm:prSet/>
      <dgm:spPr/>
      <dgm:t>
        <a:bodyPr/>
        <a:lstStyle/>
        <a:p>
          <a:pPr>
            <a:defRPr cap="all"/>
          </a:pPr>
          <a:r>
            <a:rPr lang="en-US"/>
            <a:t>Real-world applications: recommendations, feedback, moderation.</a:t>
          </a:r>
        </a:p>
      </dgm:t>
    </dgm:pt>
    <dgm:pt modelId="{49064789-2545-435B-9237-88953E667721}" type="parTrans" cxnId="{08C94AC6-A8B9-4FB2-A142-345D13E94E9E}">
      <dgm:prSet/>
      <dgm:spPr/>
      <dgm:t>
        <a:bodyPr/>
        <a:lstStyle/>
        <a:p>
          <a:endParaRPr lang="en-US"/>
        </a:p>
      </dgm:t>
    </dgm:pt>
    <dgm:pt modelId="{E8CAA237-8548-441D-AB50-B3FC3BD7C1BC}" type="sibTrans" cxnId="{08C94AC6-A8B9-4FB2-A142-345D13E94E9E}">
      <dgm:prSet/>
      <dgm:spPr/>
      <dgm:t>
        <a:bodyPr/>
        <a:lstStyle/>
        <a:p>
          <a:endParaRPr lang="en-US"/>
        </a:p>
      </dgm:t>
    </dgm:pt>
    <dgm:pt modelId="{EC1E4F46-BCF6-4AE0-9BDE-3E987936A164}">
      <dgm:prSet/>
      <dgm:spPr/>
      <dgm:t>
        <a:bodyPr/>
        <a:lstStyle/>
        <a:p>
          <a:pPr>
            <a:defRPr cap="all"/>
          </a:pPr>
          <a:r>
            <a:rPr lang="en-US"/>
            <a:t>Transfer learning enables high performance with small datasets.</a:t>
          </a:r>
        </a:p>
      </dgm:t>
    </dgm:pt>
    <dgm:pt modelId="{3755D19B-6558-4364-B367-8E129348BDCA}" type="parTrans" cxnId="{58B50D91-72B8-4895-89B2-66980877AECD}">
      <dgm:prSet/>
      <dgm:spPr/>
      <dgm:t>
        <a:bodyPr/>
        <a:lstStyle/>
        <a:p>
          <a:endParaRPr lang="en-US"/>
        </a:p>
      </dgm:t>
    </dgm:pt>
    <dgm:pt modelId="{A609B14C-D45F-4477-8592-F02260061A46}" type="sibTrans" cxnId="{58B50D91-72B8-4895-89B2-66980877AECD}">
      <dgm:prSet/>
      <dgm:spPr/>
      <dgm:t>
        <a:bodyPr/>
        <a:lstStyle/>
        <a:p>
          <a:endParaRPr lang="en-US"/>
        </a:p>
      </dgm:t>
    </dgm:pt>
    <dgm:pt modelId="{36CCDAC7-C093-4A78-B074-B433A35A2930}">
      <dgm:prSet/>
      <dgm:spPr/>
      <dgm:t>
        <a:bodyPr/>
        <a:lstStyle/>
        <a:p>
          <a:pPr>
            <a:defRPr cap="all"/>
          </a:pPr>
          <a:r>
            <a:rPr lang="en-US"/>
            <a:t>Theory: Transformers use self-attention; fine-tuning updates pretrained weights.</a:t>
          </a:r>
        </a:p>
      </dgm:t>
    </dgm:pt>
    <dgm:pt modelId="{1D2B09FA-80DC-4AE6-86D9-C31BE95CA0FB}" type="parTrans" cxnId="{4C0EC5CC-9725-4B04-85BB-0E264786C7F2}">
      <dgm:prSet/>
      <dgm:spPr/>
      <dgm:t>
        <a:bodyPr/>
        <a:lstStyle/>
        <a:p>
          <a:endParaRPr lang="en-US"/>
        </a:p>
      </dgm:t>
    </dgm:pt>
    <dgm:pt modelId="{7611099D-607C-4B43-AE38-B8B801177B1B}" type="sibTrans" cxnId="{4C0EC5CC-9725-4B04-85BB-0E264786C7F2}">
      <dgm:prSet/>
      <dgm:spPr/>
      <dgm:t>
        <a:bodyPr/>
        <a:lstStyle/>
        <a:p>
          <a:endParaRPr lang="en-US"/>
        </a:p>
      </dgm:t>
    </dgm:pt>
    <dgm:pt modelId="{81457851-377F-4EED-8036-449F2DA25B54}" type="pres">
      <dgm:prSet presAssocID="{AA137A99-0CEA-412D-854B-D43450054A88}" presName="root" presStyleCnt="0">
        <dgm:presLayoutVars>
          <dgm:dir/>
          <dgm:resizeHandles val="exact"/>
        </dgm:presLayoutVars>
      </dgm:prSet>
      <dgm:spPr/>
    </dgm:pt>
    <dgm:pt modelId="{DE6046A0-C65C-462F-80F7-C6EC4F3181D8}" type="pres">
      <dgm:prSet presAssocID="{CCCCFDAB-B501-4ACF-BA61-A071BA2D921F}" presName="compNode" presStyleCnt="0"/>
      <dgm:spPr/>
    </dgm:pt>
    <dgm:pt modelId="{48E8478E-7F7C-4C84-B0FD-CBA599472E43}" type="pres">
      <dgm:prSet presAssocID="{CCCCFDAB-B501-4ACF-BA61-A071BA2D921F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13301FA-6092-4880-8298-85301A4586B8}" type="pres">
      <dgm:prSet presAssocID="{CCCCFDAB-B501-4ACF-BA61-A071BA2D921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3A6673E-B532-4A3C-B6D9-8F61E7A04AAC}" type="pres">
      <dgm:prSet presAssocID="{CCCCFDAB-B501-4ACF-BA61-A071BA2D921F}" presName="spaceRect" presStyleCnt="0"/>
      <dgm:spPr/>
    </dgm:pt>
    <dgm:pt modelId="{56E396EB-7920-4504-907C-FAC866F4FD8D}" type="pres">
      <dgm:prSet presAssocID="{CCCCFDAB-B501-4ACF-BA61-A071BA2D921F}" presName="textRect" presStyleLbl="revTx" presStyleIdx="0" presStyleCnt="5">
        <dgm:presLayoutVars>
          <dgm:chMax val="1"/>
          <dgm:chPref val="1"/>
        </dgm:presLayoutVars>
      </dgm:prSet>
      <dgm:spPr/>
    </dgm:pt>
    <dgm:pt modelId="{B5E140DB-B7B1-440C-9504-353BAC68DEE3}" type="pres">
      <dgm:prSet presAssocID="{9A3DBA16-E975-4B9A-83FE-829C0F22F9C9}" presName="sibTrans" presStyleCnt="0"/>
      <dgm:spPr/>
    </dgm:pt>
    <dgm:pt modelId="{8136D119-365C-4724-A130-5C55C933DA04}" type="pres">
      <dgm:prSet presAssocID="{A8ECD625-C14C-4BFA-9A9C-64FFBAB44730}" presName="compNode" presStyleCnt="0"/>
      <dgm:spPr/>
    </dgm:pt>
    <dgm:pt modelId="{60939475-CEDD-4DBF-B16B-BE2CFE2B7E3C}" type="pres">
      <dgm:prSet presAssocID="{A8ECD625-C14C-4BFA-9A9C-64FFBAB44730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6B65E84-7ED2-4192-A7EB-8CD8254E10A0}" type="pres">
      <dgm:prSet presAssocID="{A8ECD625-C14C-4BFA-9A9C-64FFBAB4473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B648ADE8-857D-4369-ADD5-D3C85A74A26B}" type="pres">
      <dgm:prSet presAssocID="{A8ECD625-C14C-4BFA-9A9C-64FFBAB44730}" presName="spaceRect" presStyleCnt="0"/>
      <dgm:spPr/>
    </dgm:pt>
    <dgm:pt modelId="{6D2F4B3D-0D16-4D5F-9684-C30D38D8E5FD}" type="pres">
      <dgm:prSet presAssocID="{A8ECD625-C14C-4BFA-9A9C-64FFBAB44730}" presName="textRect" presStyleLbl="revTx" presStyleIdx="1" presStyleCnt="5">
        <dgm:presLayoutVars>
          <dgm:chMax val="1"/>
          <dgm:chPref val="1"/>
        </dgm:presLayoutVars>
      </dgm:prSet>
      <dgm:spPr/>
    </dgm:pt>
    <dgm:pt modelId="{CE9B7C5A-5E32-4716-90DF-8245B43E2726}" type="pres">
      <dgm:prSet presAssocID="{996188CC-5509-4A7F-AE75-69073887C86D}" presName="sibTrans" presStyleCnt="0"/>
      <dgm:spPr/>
    </dgm:pt>
    <dgm:pt modelId="{41F0394B-2EF2-4ED2-ACDA-A919E0744195}" type="pres">
      <dgm:prSet presAssocID="{722D8EDD-7169-40B5-8EB2-3F79AE75A9C0}" presName="compNode" presStyleCnt="0"/>
      <dgm:spPr/>
    </dgm:pt>
    <dgm:pt modelId="{39374F0C-0322-46E8-933F-C946EC268843}" type="pres">
      <dgm:prSet presAssocID="{722D8EDD-7169-40B5-8EB2-3F79AE75A9C0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39E18BC-D4E5-4B0E-903C-4F698DDBF955}" type="pres">
      <dgm:prSet presAssocID="{722D8EDD-7169-40B5-8EB2-3F79AE75A9C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CF21AFDF-2B64-4B9C-A8D1-41A9152D33C7}" type="pres">
      <dgm:prSet presAssocID="{722D8EDD-7169-40B5-8EB2-3F79AE75A9C0}" presName="spaceRect" presStyleCnt="0"/>
      <dgm:spPr/>
    </dgm:pt>
    <dgm:pt modelId="{89F80915-91C1-4555-8B77-44F5ECE87C9D}" type="pres">
      <dgm:prSet presAssocID="{722D8EDD-7169-40B5-8EB2-3F79AE75A9C0}" presName="textRect" presStyleLbl="revTx" presStyleIdx="2" presStyleCnt="5">
        <dgm:presLayoutVars>
          <dgm:chMax val="1"/>
          <dgm:chPref val="1"/>
        </dgm:presLayoutVars>
      </dgm:prSet>
      <dgm:spPr/>
    </dgm:pt>
    <dgm:pt modelId="{DE758EBC-725D-4CA1-9608-DB8FA5D325AE}" type="pres">
      <dgm:prSet presAssocID="{E8CAA237-8548-441D-AB50-B3FC3BD7C1BC}" presName="sibTrans" presStyleCnt="0"/>
      <dgm:spPr/>
    </dgm:pt>
    <dgm:pt modelId="{4A92CF37-4BFB-4651-91F1-1DFB73A20E70}" type="pres">
      <dgm:prSet presAssocID="{EC1E4F46-BCF6-4AE0-9BDE-3E987936A164}" presName="compNode" presStyleCnt="0"/>
      <dgm:spPr/>
    </dgm:pt>
    <dgm:pt modelId="{1CA9C65D-442A-423F-8F94-7F0AC16AAFDD}" type="pres">
      <dgm:prSet presAssocID="{EC1E4F46-BCF6-4AE0-9BDE-3E987936A164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7EB851E-76FC-4869-A6E0-EF38925F7556}" type="pres">
      <dgm:prSet presAssocID="{EC1E4F46-BCF6-4AE0-9BDE-3E987936A16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A589B03-E889-4994-BFA2-01A64BF36B89}" type="pres">
      <dgm:prSet presAssocID="{EC1E4F46-BCF6-4AE0-9BDE-3E987936A164}" presName="spaceRect" presStyleCnt="0"/>
      <dgm:spPr/>
    </dgm:pt>
    <dgm:pt modelId="{99DC8CD4-04B8-474E-AB3E-E8CDF64AFA02}" type="pres">
      <dgm:prSet presAssocID="{EC1E4F46-BCF6-4AE0-9BDE-3E987936A164}" presName="textRect" presStyleLbl="revTx" presStyleIdx="3" presStyleCnt="5">
        <dgm:presLayoutVars>
          <dgm:chMax val="1"/>
          <dgm:chPref val="1"/>
        </dgm:presLayoutVars>
      </dgm:prSet>
      <dgm:spPr/>
    </dgm:pt>
    <dgm:pt modelId="{920539C6-020C-434A-A319-B80AECC2CA90}" type="pres">
      <dgm:prSet presAssocID="{A609B14C-D45F-4477-8592-F02260061A46}" presName="sibTrans" presStyleCnt="0"/>
      <dgm:spPr/>
    </dgm:pt>
    <dgm:pt modelId="{2CD02EE9-13B9-4AA7-B933-4D9FF3B1EC67}" type="pres">
      <dgm:prSet presAssocID="{36CCDAC7-C093-4A78-B074-B433A35A2930}" presName="compNode" presStyleCnt="0"/>
      <dgm:spPr/>
    </dgm:pt>
    <dgm:pt modelId="{207FE00D-57AA-4AC4-97C2-13313F9324C8}" type="pres">
      <dgm:prSet presAssocID="{36CCDAC7-C093-4A78-B074-B433A35A2930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476E79B-A847-49C1-9A5B-67BFDB4A1B4B}" type="pres">
      <dgm:prSet presAssocID="{36CCDAC7-C093-4A78-B074-B433A35A293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4FFF1419-E05D-489B-97D0-1038682C9FE1}" type="pres">
      <dgm:prSet presAssocID="{36CCDAC7-C093-4A78-B074-B433A35A2930}" presName="spaceRect" presStyleCnt="0"/>
      <dgm:spPr/>
    </dgm:pt>
    <dgm:pt modelId="{B03D1DAE-EE5B-46BA-8092-62D8C97A7110}" type="pres">
      <dgm:prSet presAssocID="{36CCDAC7-C093-4A78-B074-B433A35A293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311BE08-AC0D-4AAD-AB51-0C091A0D2BF6}" srcId="{AA137A99-0CEA-412D-854B-D43450054A88}" destId="{A8ECD625-C14C-4BFA-9A9C-64FFBAB44730}" srcOrd="1" destOrd="0" parTransId="{278AC067-4C71-41AF-B070-B7865564AA88}" sibTransId="{996188CC-5509-4A7F-AE75-69073887C86D}"/>
    <dgm:cxn modelId="{EE867A7D-A43E-4012-BCED-FCE24F0C11B3}" type="presOf" srcId="{36CCDAC7-C093-4A78-B074-B433A35A2930}" destId="{B03D1DAE-EE5B-46BA-8092-62D8C97A7110}" srcOrd="0" destOrd="0" presId="urn:microsoft.com/office/officeart/2018/5/layout/IconLeafLabelList"/>
    <dgm:cxn modelId="{83B50D80-3B8A-4A56-8A56-692DDA147A33}" type="presOf" srcId="{CCCCFDAB-B501-4ACF-BA61-A071BA2D921F}" destId="{56E396EB-7920-4504-907C-FAC866F4FD8D}" srcOrd="0" destOrd="0" presId="urn:microsoft.com/office/officeart/2018/5/layout/IconLeafLabelList"/>
    <dgm:cxn modelId="{4FDA4B86-A25F-41C8-83F4-8F4EF22AB843}" type="presOf" srcId="{722D8EDD-7169-40B5-8EB2-3F79AE75A9C0}" destId="{89F80915-91C1-4555-8B77-44F5ECE87C9D}" srcOrd="0" destOrd="0" presId="urn:microsoft.com/office/officeart/2018/5/layout/IconLeafLabelList"/>
    <dgm:cxn modelId="{58B50D91-72B8-4895-89B2-66980877AECD}" srcId="{AA137A99-0CEA-412D-854B-D43450054A88}" destId="{EC1E4F46-BCF6-4AE0-9BDE-3E987936A164}" srcOrd="3" destOrd="0" parTransId="{3755D19B-6558-4364-B367-8E129348BDCA}" sibTransId="{A609B14C-D45F-4477-8592-F02260061A46}"/>
    <dgm:cxn modelId="{12C227AA-80EE-4278-BC41-A3C233DA6581}" type="presOf" srcId="{A8ECD625-C14C-4BFA-9A9C-64FFBAB44730}" destId="{6D2F4B3D-0D16-4D5F-9684-C30D38D8E5FD}" srcOrd="0" destOrd="0" presId="urn:microsoft.com/office/officeart/2018/5/layout/IconLeafLabelList"/>
    <dgm:cxn modelId="{220A2AB7-C72F-4B8E-B0C2-59B420A684CB}" srcId="{AA137A99-0CEA-412D-854B-D43450054A88}" destId="{CCCCFDAB-B501-4ACF-BA61-A071BA2D921F}" srcOrd="0" destOrd="0" parTransId="{E5FA621F-B4D7-4D3C-9ECC-B4848D4D4399}" sibTransId="{9A3DBA16-E975-4B9A-83FE-829C0F22F9C9}"/>
    <dgm:cxn modelId="{08C94AC6-A8B9-4FB2-A142-345D13E94E9E}" srcId="{AA137A99-0CEA-412D-854B-D43450054A88}" destId="{722D8EDD-7169-40B5-8EB2-3F79AE75A9C0}" srcOrd="2" destOrd="0" parTransId="{49064789-2545-435B-9237-88953E667721}" sibTransId="{E8CAA237-8548-441D-AB50-B3FC3BD7C1BC}"/>
    <dgm:cxn modelId="{4C0EC5CC-9725-4B04-85BB-0E264786C7F2}" srcId="{AA137A99-0CEA-412D-854B-D43450054A88}" destId="{36CCDAC7-C093-4A78-B074-B433A35A2930}" srcOrd="4" destOrd="0" parTransId="{1D2B09FA-80DC-4AE6-86D9-C31BE95CA0FB}" sibTransId="{7611099D-607C-4B43-AE38-B8B801177B1B}"/>
    <dgm:cxn modelId="{E1D420E1-D937-4822-BD7A-27A728D8F998}" type="presOf" srcId="{AA137A99-0CEA-412D-854B-D43450054A88}" destId="{81457851-377F-4EED-8036-449F2DA25B54}" srcOrd="0" destOrd="0" presId="urn:microsoft.com/office/officeart/2018/5/layout/IconLeafLabelList"/>
    <dgm:cxn modelId="{12FA85F9-7DCD-4D88-BA08-7891A9F0B4DC}" type="presOf" srcId="{EC1E4F46-BCF6-4AE0-9BDE-3E987936A164}" destId="{99DC8CD4-04B8-474E-AB3E-E8CDF64AFA02}" srcOrd="0" destOrd="0" presId="urn:microsoft.com/office/officeart/2018/5/layout/IconLeafLabelList"/>
    <dgm:cxn modelId="{D208AF38-D1D0-4D96-AFEF-F9928D22522F}" type="presParOf" srcId="{81457851-377F-4EED-8036-449F2DA25B54}" destId="{DE6046A0-C65C-462F-80F7-C6EC4F3181D8}" srcOrd="0" destOrd="0" presId="urn:microsoft.com/office/officeart/2018/5/layout/IconLeafLabelList"/>
    <dgm:cxn modelId="{70484AEF-3FB4-4B08-A925-551DD4BB2078}" type="presParOf" srcId="{DE6046A0-C65C-462F-80F7-C6EC4F3181D8}" destId="{48E8478E-7F7C-4C84-B0FD-CBA599472E43}" srcOrd="0" destOrd="0" presId="urn:microsoft.com/office/officeart/2018/5/layout/IconLeafLabelList"/>
    <dgm:cxn modelId="{C7ECF011-83AF-4B4E-9229-A1B7CD578C72}" type="presParOf" srcId="{DE6046A0-C65C-462F-80F7-C6EC4F3181D8}" destId="{E13301FA-6092-4880-8298-85301A4586B8}" srcOrd="1" destOrd="0" presId="urn:microsoft.com/office/officeart/2018/5/layout/IconLeafLabelList"/>
    <dgm:cxn modelId="{F32F6BC7-1F43-4601-B72B-73EB3B75C2FB}" type="presParOf" srcId="{DE6046A0-C65C-462F-80F7-C6EC4F3181D8}" destId="{03A6673E-B532-4A3C-B6D9-8F61E7A04AAC}" srcOrd="2" destOrd="0" presId="urn:microsoft.com/office/officeart/2018/5/layout/IconLeafLabelList"/>
    <dgm:cxn modelId="{E48331B6-A2F6-4B73-B55D-DF073380C75F}" type="presParOf" srcId="{DE6046A0-C65C-462F-80F7-C6EC4F3181D8}" destId="{56E396EB-7920-4504-907C-FAC866F4FD8D}" srcOrd="3" destOrd="0" presId="urn:microsoft.com/office/officeart/2018/5/layout/IconLeafLabelList"/>
    <dgm:cxn modelId="{14A81BC9-B5BD-4568-A171-0955F7B8387D}" type="presParOf" srcId="{81457851-377F-4EED-8036-449F2DA25B54}" destId="{B5E140DB-B7B1-440C-9504-353BAC68DEE3}" srcOrd="1" destOrd="0" presId="urn:microsoft.com/office/officeart/2018/5/layout/IconLeafLabelList"/>
    <dgm:cxn modelId="{45B6B005-1E48-4B45-ACE1-0FAEEAF35AB4}" type="presParOf" srcId="{81457851-377F-4EED-8036-449F2DA25B54}" destId="{8136D119-365C-4724-A130-5C55C933DA04}" srcOrd="2" destOrd="0" presId="urn:microsoft.com/office/officeart/2018/5/layout/IconLeafLabelList"/>
    <dgm:cxn modelId="{003384C7-32C5-4E7E-A555-0C14D2DA004D}" type="presParOf" srcId="{8136D119-365C-4724-A130-5C55C933DA04}" destId="{60939475-CEDD-4DBF-B16B-BE2CFE2B7E3C}" srcOrd="0" destOrd="0" presId="urn:microsoft.com/office/officeart/2018/5/layout/IconLeafLabelList"/>
    <dgm:cxn modelId="{385E5DBE-1574-4821-AA30-D2006F09E13E}" type="presParOf" srcId="{8136D119-365C-4724-A130-5C55C933DA04}" destId="{16B65E84-7ED2-4192-A7EB-8CD8254E10A0}" srcOrd="1" destOrd="0" presId="urn:microsoft.com/office/officeart/2018/5/layout/IconLeafLabelList"/>
    <dgm:cxn modelId="{D09D7C2A-8467-4C97-8622-8F97F1E0388E}" type="presParOf" srcId="{8136D119-365C-4724-A130-5C55C933DA04}" destId="{B648ADE8-857D-4369-ADD5-D3C85A74A26B}" srcOrd="2" destOrd="0" presId="urn:microsoft.com/office/officeart/2018/5/layout/IconLeafLabelList"/>
    <dgm:cxn modelId="{D9618404-6DB9-41ED-B0FA-FE1F0789062D}" type="presParOf" srcId="{8136D119-365C-4724-A130-5C55C933DA04}" destId="{6D2F4B3D-0D16-4D5F-9684-C30D38D8E5FD}" srcOrd="3" destOrd="0" presId="urn:microsoft.com/office/officeart/2018/5/layout/IconLeafLabelList"/>
    <dgm:cxn modelId="{9D325464-0130-44E6-9371-9D438769EFB1}" type="presParOf" srcId="{81457851-377F-4EED-8036-449F2DA25B54}" destId="{CE9B7C5A-5E32-4716-90DF-8245B43E2726}" srcOrd="3" destOrd="0" presId="urn:microsoft.com/office/officeart/2018/5/layout/IconLeafLabelList"/>
    <dgm:cxn modelId="{062CC4C0-61BB-4680-9BD7-91E6A5A9E3CD}" type="presParOf" srcId="{81457851-377F-4EED-8036-449F2DA25B54}" destId="{41F0394B-2EF2-4ED2-ACDA-A919E0744195}" srcOrd="4" destOrd="0" presId="urn:microsoft.com/office/officeart/2018/5/layout/IconLeafLabelList"/>
    <dgm:cxn modelId="{F05CEA92-F37F-42DA-AD85-E5A1DF6C55EE}" type="presParOf" srcId="{41F0394B-2EF2-4ED2-ACDA-A919E0744195}" destId="{39374F0C-0322-46E8-933F-C946EC268843}" srcOrd="0" destOrd="0" presId="urn:microsoft.com/office/officeart/2018/5/layout/IconLeafLabelList"/>
    <dgm:cxn modelId="{E0D3DCD7-F544-465F-9FEB-20FD6AD487E0}" type="presParOf" srcId="{41F0394B-2EF2-4ED2-ACDA-A919E0744195}" destId="{F39E18BC-D4E5-4B0E-903C-4F698DDBF955}" srcOrd="1" destOrd="0" presId="urn:microsoft.com/office/officeart/2018/5/layout/IconLeafLabelList"/>
    <dgm:cxn modelId="{8A802EDB-1842-452B-B3F4-55A7F6F35164}" type="presParOf" srcId="{41F0394B-2EF2-4ED2-ACDA-A919E0744195}" destId="{CF21AFDF-2B64-4B9C-A8D1-41A9152D33C7}" srcOrd="2" destOrd="0" presId="urn:microsoft.com/office/officeart/2018/5/layout/IconLeafLabelList"/>
    <dgm:cxn modelId="{5BA4EB87-9940-466D-B5AF-8EF028219E56}" type="presParOf" srcId="{41F0394B-2EF2-4ED2-ACDA-A919E0744195}" destId="{89F80915-91C1-4555-8B77-44F5ECE87C9D}" srcOrd="3" destOrd="0" presId="urn:microsoft.com/office/officeart/2018/5/layout/IconLeafLabelList"/>
    <dgm:cxn modelId="{62407E3C-2462-48F9-8B5C-7AA9F24CFD92}" type="presParOf" srcId="{81457851-377F-4EED-8036-449F2DA25B54}" destId="{DE758EBC-725D-4CA1-9608-DB8FA5D325AE}" srcOrd="5" destOrd="0" presId="urn:microsoft.com/office/officeart/2018/5/layout/IconLeafLabelList"/>
    <dgm:cxn modelId="{52ECB97C-4F20-436F-A67E-5257D49B1359}" type="presParOf" srcId="{81457851-377F-4EED-8036-449F2DA25B54}" destId="{4A92CF37-4BFB-4651-91F1-1DFB73A20E70}" srcOrd="6" destOrd="0" presId="urn:microsoft.com/office/officeart/2018/5/layout/IconLeafLabelList"/>
    <dgm:cxn modelId="{F4CE942C-A024-421A-BFD1-C3E26844C0CB}" type="presParOf" srcId="{4A92CF37-4BFB-4651-91F1-1DFB73A20E70}" destId="{1CA9C65D-442A-423F-8F94-7F0AC16AAFDD}" srcOrd="0" destOrd="0" presId="urn:microsoft.com/office/officeart/2018/5/layout/IconLeafLabelList"/>
    <dgm:cxn modelId="{A8F20B4E-F74C-4932-A71C-9A87D8FB64D0}" type="presParOf" srcId="{4A92CF37-4BFB-4651-91F1-1DFB73A20E70}" destId="{07EB851E-76FC-4869-A6E0-EF38925F7556}" srcOrd="1" destOrd="0" presId="urn:microsoft.com/office/officeart/2018/5/layout/IconLeafLabelList"/>
    <dgm:cxn modelId="{A77F6507-8A1F-4736-A9BA-C8E91D938CD5}" type="presParOf" srcId="{4A92CF37-4BFB-4651-91F1-1DFB73A20E70}" destId="{5A589B03-E889-4994-BFA2-01A64BF36B89}" srcOrd="2" destOrd="0" presId="urn:microsoft.com/office/officeart/2018/5/layout/IconLeafLabelList"/>
    <dgm:cxn modelId="{64FC6875-0660-4B9A-AB80-D7088FE9795A}" type="presParOf" srcId="{4A92CF37-4BFB-4651-91F1-1DFB73A20E70}" destId="{99DC8CD4-04B8-474E-AB3E-E8CDF64AFA02}" srcOrd="3" destOrd="0" presId="urn:microsoft.com/office/officeart/2018/5/layout/IconLeafLabelList"/>
    <dgm:cxn modelId="{8CB18CA7-462D-4634-B229-F57DC7C64F5C}" type="presParOf" srcId="{81457851-377F-4EED-8036-449F2DA25B54}" destId="{920539C6-020C-434A-A319-B80AECC2CA90}" srcOrd="7" destOrd="0" presId="urn:microsoft.com/office/officeart/2018/5/layout/IconLeafLabelList"/>
    <dgm:cxn modelId="{E92EDF01-809E-4D92-88DC-146891BB6CB2}" type="presParOf" srcId="{81457851-377F-4EED-8036-449F2DA25B54}" destId="{2CD02EE9-13B9-4AA7-B933-4D9FF3B1EC67}" srcOrd="8" destOrd="0" presId="urn:microsoft.com/office/officeart/2018/5/layout/IconLeafLabelList"/>
    <dgm:cxn modelId="{270D9BD8-D69A-4000-BFA5-C061E7E1504C}" type="presParOf" srcId="{2CD02EE9-13B9-4AA7-B933-4D9FF3B1EC67}" destId="{207FE00D-57AA-4AC4-97C2-13313F9324C8}" srcOrd="0" destOrd="0" presId="urn:microsoft.com/office/officeart/2018/5/layout/IconLeafLabelList"/>
    <dgm:cxn modelId="{50EC12ED-4B9C-4130-993C-92221D0242C2}" type="presParOf" srcId="{2CD02EE9-13B9-4AA7-B933-4D9FF3B1EC67}" destId="{6476E79B-A847-49C1-9A5B-67BFDB4A1B4B}" srcOrd="1" destOrd="0" presId="urn:microsoft.com/office/officeart/2018/5/layout/IconLeafLabelList"/>
    <dgm:cxn modelId="{98F0F9D9-513A-435D-A7E3-B0FB5A4B6D23}" type="presParOf" srcId="{2CD02EE9-13B9-4AA7-B933-4D9FF3B1EC67}" destId="{4FFF1419-E05D-489B-97D0-1038682C9FE1}" srcOrd="2" destOrd="0" presId="urn:microsoft.com/office/officeart/2018/5/layout/IconLeafLabelList"/>
    <dgm:cxn modelId="{E7ECAC6F-8890-4CE5-BC34-5952A0F170E6}" type="presParOf" srcId="{2CD02EE9-13B9-4AA7-B933-4D9FF3B1EC67}" destId="{B03D1DAE-EE5B-46BA-8092-62D8C97A711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0B5114-F2FD-493D-A37B-91F9C6C58A6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BB0EE8B-92BA-4544-BA52-458A36836AA4}">
      <dgm:prSet/>
      <dgm:spPr/>
      <dgm:t>
        <a:bodyPr/>
        <a:lstStyle/>
        <a:p>
          <a:r>
            <a:rPr lang="en-US"/>
            <a:t>Confusion Matrix (Seaborn)</a:t>
          </a:r>
        </a:p>
      </dgm:t>
    </dgm:pt>
    <dgm:pt modelId="{E2D61876-4969-4887-A89B-7DF3401C1F8B}" type="parTrans" cxnId="{8A96933B-BBBD-4C72-8370-5C19DE845C45}">
      <dgm:prSet/>
      <dgm:spPr/>
      <dgm:t>
        <a:bodyPr/>
        <a:lstStyle/>
        <a:p>
          <a:endParaRPr lang="en-US"/>
        </a:p>
      </dgm:t>
    </dgm:pt>
    <dgm:pt modelId="{7E9D4EF4-F6CD-448B-953A-B25B19F5738C}" type="sibTrans" cxnId="{8A96933B-BBBD-4C72-8370-5C19DE845C45}">
      <dgm:prSet/>
      <dgm:spPr/>
      <dgm:t>
        <a:bodyPr/>
        <a:lstStyle/>
        <a:p>
          <a:endParaRPr lang="en-US"/>
        </a:p>
      </dgm:t>
    </dgm:pt>
    <dgm:pt modelId="{540C6509-876D-455A-AB69-B904B46EC348}">
      <dgm:prSet/>
      <dgm:spPr/>
      <dgm:t>
        <a:bodyPr/>
        <a:lstStyle/>
        <a:p>
          <a:r>
            <a:rPr lang="en-US"/>
            <a:t>Training vs Validation Loss Curve</a:t>
          </a:r>
        </a:p>
      </dgm:t>
    </dgm:pt>
    <dgm:pt modelId="{6F86469F-7944-43B5-8B90-9ACD6C9A1B01}" type="parTrans" cxnId="{972DB18A-2A2A-426B-AE30-34298C6461A8}">
      <dgm:prSet/>
      <dgm:spPr/>
      <dgm:t>
        <a:bodyPr/>
        <a:lstStyle/>
        <a:p>
          <a:endParaRPr lang="en-US"/>
        </a:p>
      </dgm:t>
    </dgm:pt>
    <dgm:pt modelId="{2870581B-2C89-4311-94B7-4E404F4DE1A8}" type="sibTrans" cxnId="{972DB18A-2A2A-426B-AE30-34298C6461A8}">
      <dgm:prSet/>
      <dgm:spPr/>
      <dgm:t>
        <a:bodyPr/>
        <a:lstStyle/>
        <a:p>
          <a:endParaRPr lang="en-US"/>
        </a:p>
      </dgm:t>
    </dgm:pt>
    <dgm:pt modelId="{CBFF6A46-4B9F-4C29-B937-B3CD772484D8}">
      <dgm:prSet/>
      <dgm:spPr/>
      <dgm:t>
        <a:bodyPr/>
        <a:lstStyle/>
        <a:p>
          <a:r>
            <a:rPr lang="en-US"/>
            <a:t>Accuracy and F1 Score Progression</a:t>
          </a:r>
        </a:p>
      </dgm:t>
    </dgm:pt>
    <dgm:pt modelId="{F03A8DB2-4254-453C-94AD-AA7C98CC1323}" type="parTrans" cxnId="{82319DBC-743B-485E-ACCE-A90B00C5A688}">
      <dgm:prSet/>
      <dgm:spPr/>
      <dgm:t>
        <a:bodyPr/>
        <a:lstStyle/>
        <a:p>
          <a:endParaRPr lang="en-US"/>
        </a:p>
      </dgm:t>
    </dgm:pt>
    <dgm:pt modelId="{437281DD-1F7A-45B2-AB95-2556A6B66F9E}" type="sibTrans" cxnId="{82319DBC-743B-485E-ACCE-A90B00C5A688}">
      <dgm:prSet/>
      <dgm:spPr/>
      <dgm:t>
        <a:bodyPr/>
        <a:lstStyle/>
        <a:p>
          <a:endParaRPr lang="en-US"/>
        </a:p>
      </dgm:t>
    </dgm:pt>
    <dgm:pt modelId="{097B567A-129F-4DD6-AF9E-63F4DC92B2BC}">
      <dgm:prSet/>
      <dgm:spPr/>
      <dgm:t>
        <a:bodyPr/>
        <a:lstStyle/>
        <a:p>
          <a:r>
            <a:rPr lang="en-US"/>
            <a:t>Theory: Visuals reveal overfitting, convergence patterns.</a:t>
          </a:r>
        </a:p>
      </dgm:t>
    </dgm:pt>
    <dgm:pt modelId="{C8E14462-8C6F-4322-80B4-C96D368F8CBA}" type="parTrans" cxnId="{44854EF4-565F-4E7F-BA8C-62163E9C332A}">
      <dgm:prSet/>
      <dgm:spPr/>
      <dgm:t>
        <a:bodyPr/>
        <a:lstStyle/>
        <a:p>
          <a:endParaRPr lang="en-US"/>
        </a:p>
      </dgm:t>
    </dgm:pt>
    <dgm:pt modelId="{43CB3B28-9189-4BE0-AA8D-1220E6E9A794}" type="sibTrans" cxnId="{44854EF4-565F-4E7F-BA8C-62163E9C332A}">
      <dgm:prSet/>
      <dgm:spPr/>
      <dgm:t>
        <a:bodyPr/>
        <a:lstStyle/>
        <a:p>
          <a:endParaRPr lang="en-US"/>
        </a:p>
      </dgm:t>
    </dgm:pt>
    <dgm:pt modelId="{26B9246F-D733-DC42-953D-A03E1C387C00}" type="pres">
      <dgm:prSet presAssocID="{650B5114-F2FD-493D-A37B-91F9C6C58A60}" presName="linear" presStyleCnt="0">
        <dgm:presLayoutVars>
          <dgm:animLvl val="lvl"/>
          <dgm:resizeHandles val="exact"/>
        </dgm:presLayoutVars>
      </dgm:prSet>
      <dgm:spPr/>
    </dgm:pt>
    <dgm:pt modelId="{1C95D1DC-6C43-EF41-BDBA-FD4ABCDDBEAD}" type="pres">
      <dgm:prSet presAssocID="{9BB0EE8B-92BA-4544-BA52-458A36836AA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CC3C6EF-B23C-104E-8497-BCF5B80675DF}" type="pres">
      <dgm:prSet presAssocID="{7E9D4EF4-F6CD-448B-953A-B25B19F5738C}" presName="spacer" presStyleCnt="0"/>
      <dgm:spPr/>
    </dgm:pt>
    <dgm:pt modelId="{185AC7B3-5DE2-9D44-BD99-39C092310F3E}" type="pres">
      <dgm:prSet presAssocID="{540C6509-876D-455A-AB69-B904B46EC34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1431ADC-215D-314F-9A86-64AECE48400F}" type="pres">
      <dgm:prSet presAssocID="{2870581B-2C89-4311-94B7-4E404F4DE1A8}" presName="spacer" presStyleCnt="0"/>
      <dgm:spPr/>
    </dgm:pt>
    <dgm:pt modelId="{2A38EC9E-1530-A544-AE71-02B854D3C524}" type="pres">
      <dgm:prSet presAssocID="{CBFF6A46-4B9F-4C29-B937-B3CD772484D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9BB5D9E-C9D4-354B-AA12-EE15534C04A2}" type="pres">
      <dgm:prSet presAssocID="{437281DD-1F7A-45B2-AB95-2556A6B66F9E}" presName="spacer" presStyleCnt="0"/>
      <dgm:spPr/>
    </dgm:pt>
    <dgm:pt modelId="{4069B837-2246-7949-9CF6-45F55314FCFE}" type="pres">
      <dgm:prSet presAssocID="{097B567A-129F-4DD6-AF9E-63F4DC92B2B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A96933B-BBBD-4C72-8370-5C19DE845C45}" srcId="{650B5114-F2FD-493D-A37B-91F9C6C58A60}" destId="{9BB0EE8B-92BA-4544-BA52-458A36836AA4}" srcOrd="0" destOrd="0" parTransId="{E2D61876-4969-4887-A89B-7DF3401C1F8B}" sibTransId="{7E9D4EF4-F6CD-448B-953A-B25B19F5738C}"/>
    <dgm:cxn modelId="{73C8574A-376F-D344-B80F-1C970A9EE75C}" type="presOf" srcId="{650B5114-F2FD-493D-A37B-91F9C6C58A60}" destId="{26B9246F-D733-DC42-953D-A03E1C387C00}" srcOrd="0" destOrd="0" presId="urn:microsoft.com/office/officeart/2005/8/layout/vList2"/>
    <dgm:cxn modelId="{90487763-661C-5546-9901-1FADD354A3AF}" type="presOf" srcId="{097B567A-129F-4DD6-AF9E-63F4DC92B2BC}" destId="{4069B837-2246-7949-9CF6-45F55314FCFE}" srcOrd="0" destOrd="0" presId="urn:microsoft.com/office/officeart/2005/8/layout/vList2"/>
    <dgm:cxn modelId="{F75D2B6B-CA24-1D4F-9131-E22274254CFB}" type="presOf" srcId="{9BB0EE8B-92BA-4544-BA52-458A36836AA4}" destId="{1C95D1DC-6C43-EF41-BDBA-FD4ABCDDBEAD}" srcOrd="0" destOrd="0" presId="urn:microsoft.com/office/officeart/2005/8/layout/vList2"/>
    <dgm:cxn modelId="{972DB18A-2A2A-426B-AE30-34298C6461A8}" srcId="{650B5114-F2FD-493D-A37B-91F9C6C58A60}" destId="{540C6509-876D-455A-AB69-B904B46EC348}" srcOrd="1" destOrd="0" parTransId="{6F86469F-7944-43B5-8B90-9ACD6C9A1B01}" sibTransId="{2870581B-2C89-4311-94B7-4E404F4DE1A8}"/>
    <dgm:cxn modelId="{D9AC898D-8D29-224B-B6A8-B6AD8DD691DD}" type="presOf" srcId="{CBFF6A46-4B9F-4C29-B937-B3CD772484D8}" destId="{2A38EC9E-1530-A544-AE71-02B854D3C524}" srcOrd="0" destOrd="0" presId="urn:microsoft.com/office/officeart/2005/8/layout/vList2"/>
    <dgm:cxn modelId="{B5138C9C-0D99-4E4B-88C2-45CE6121F29F}" type="presOf" srcId="{540C6509-876D-455A-AB69-B904B46EC348}" destId="{185AC7B3-5DE2-9D44-BD99-39C092310F3E}" srcOrd="0" destOrd="0" presId="urn:microsoft.com/office/officeart/2005/8/layout/vList2"/>
    <dgm:cxn modelId="{82319DBC-743B-485E-ACCE-A90B00C5A688}" srcId="{650B5114-F2FD-493D-A37B-91F9C6C58A60}" destId="{CBFF6A46-4B9F-4C29-B937-B3CD772484D8}" srcOrd="2" destOrd="0" parTransId="{F03A8DB2-4254-453C-94AD-AA7C98CC1323}" sibTransId="{437281DD-1F7A-45B2-AB95-2556A6B66F9E}"/>
    <dgm:cxn modelId="{44854EF4-565F-4E7F-BA8C-62163E9C332A}" srcId="{650B5114-F2FD-493D-A37B-91F9C6C58A60}" destId="{097B567A-129F-4DD6-AF9E-63F4DC92B2BC}" srcOrd="3" destOrd="0" parTransId="{C8E14462-8C6F-4322-80B4-C96D368F8CBA}" sibTransId="{43CB3B28-9189-4BE0-AA8D-1220E6E9A794}"/>
    <dgm:cxn modelId="{C0183107-8EE9-894F-9247-67462143D7FC}" type="presParOf" srcId="{26B9246F-D733-DC42-953D-A03E1C387C00}" destId="{1C95D1DC-6C43-EF41-BDBA-FD4ABCDDBEAD}" srcOrd="0" destOrd="0" presId="urn:microsoft.com/office/officeart/2005/8/layout/vList2"/>
    <dgm:cxn modelId="{3A741EF7-CC11-234D-8DAB-6E9B76107338}" type="presParOf" srcId="{26B9246F-D733-DC42-953D-A03E1C387C00}" destId="{ACC3C6EF-B23C-104E-8497-BCF5B80675DF}" srcOrd="1" destOrd="0" presId="urn:microsoft.com/office/officeart/2005/8/layout/vList2"/>
    <dgm:cxn modelId="{369BE03E-B0D4-4F41-A410-565A8333AB32}" type="presParOf" srcId="{26B9246F-D733-DC42-953D-A03E1C387C00}" destId="{185AC7B3-5DE2-9D44-BD99-39C092310F3E}" srcOrd="2" destOrd="0" presId="urn:microsoft.com/office/officeart/2005/8/layout/vList2"/>
    <dgm:cxn modelId="{F7658558-ECCB-834F-9EB8-CD8F88CD499E}" type="presParOf" srcId="{26B9246F-D733-DC42-953D-A03E1C387C00}" destId="{F1431ADC-215D-314F-9A86-64AECE48400F}" srcOrd="3" destOrd="0" presId="urn:microsoft.com/office/officeart/2005/8/layout/vList2"/>
    <dgm:cxn modelId="{3D89E2B4-60CF-8647-A663-63F59BD46869}" type="presParOf" srcId="{26B9246F-D733-DC42-953D-A03E1C387C00}" destId="{2A38EC9E-1530-A544-AE71-02B854D3C524}" srcOrd="4" destOrd="0" presId="urn:microsoft.com/office/officeart/2005/8/layout/vList2"/>
    <dgm:cxn modelId="{9BB34E55-3631-354C-84FE-062F659E9122}" type="presParOf" srcId="{26B9246F-D733-DC42-953D-A03E1C387C00}" destId="{69BB5D9E-C9D4-354B-AA12-EE15534C04A2}" srcOrd="5" destOrd="0" presId="urn:microsoft.com/office/officeart/2005/8/layout/vList2"/>
    <dgm:cxn modelId="{E73BA85C-9CCB-BC49-BCD5-4A17180180CA}" type="presParOf" srcId="{26B9246F-D733-DC42-953D-A03E1C387C00}" destId="{4069B837-2246-7949-9CF6-45F55314FCF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3B22A4-BFD7-42EC-A3EC-B59E0BE4494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8BB760B-57E9-4D68-B5B7-A4026A24A6AC}">
      <dgm:prSet/>
      <dgm:spPr/>
      <dgm:t>
        <a:bodyPr/>
        <a:lstStyle/>
        <a:p>
          <a:r>
            <a:rPr lang="en-US"/>
            <a:t>Transfer learning is effective with minimal data</a:t>
          </a:r>
        </a:p>
      </dgm:t>
    </dgm:pt>
    <dgm:pt modelId="{16EB6BF7-3261-429A-91AE-C99347CB0372}" type="parTrans" cxnId="{CA8693DD-FE6E-4107-95D4-DF36BA02621E}">
      <dgm:prSet/>
      <dgm:spPr/>
      <dgm:t>
        <a:bodyPr/>
        <a:lstStyle/>
        <a:p>
          <a:endParaRPr lang="en-US"/>
        </a:p>
      </dgm:t>
    </dgm:pt>
    <dgm:pt modelId="{630B63FA-04A7-4DD6-B453-055E619D9FF1}" type="sibTrans" cxnId="{CA8693DD-FE6E-4107-95D4-DF36BA02621E}">
      <dgm:prSet/>
      <dgm:spPr/>
      <dgm:t>
        <a:bodyPr/>
        <a:lstStyle/>
        <a:p>
          <a:endParaRPr lang="en-US"/>
        </a:p>
      </dgm:t>
    </dgm:pt>
    <dgm:pt modelId="{98D74B30-0274-43E5-BE1D-A8006117D715}">
      <dgm:prSet/>
      <dgm:spPr/>
      <dgm:t>
        <a:bodyPr/>
        <a:lstStyle/>
        <a:p>
          <a:r>
            <a:rPr lang="en-US"/>
            <a:t>Preprocessing is critical</a:t>
          </a:r>
        </a:p>
      </dgm:t>
    </dgm:pt>
    <dgm:pt modelId="{6498C1BB-8037-4C38-B254-A99CE1C7C4FF}" type="parTrans" cxnId="{BB27AA1B-A3A8-4E63-A110-0F2586BCF011}">
      <dgm:prSet/>
      <dgm:spPr/>
      <dgm:t>
        <a:bodyPr/>
        <a:lstStyle/>
        <a:p>
          <a:endParaRPr lang="en-US"/>
        </a:p>
      </dgm:t>
    </dgm:pt>
    <dgm:pt modelId="{C9EA18B8-7BA6-4859-93BB-2A4405BACB5F}" type="sibTrans" cxnId="{BB27AA1B-A3A8-4E63-A110-0F2586BCF011}">
      <dgm:prSet/>
      <dgm:spPr/>
      <dgm:t>
        <a:bodyPr/>
        <a:lstStyle/>
        <a:p>
          <a:endParaRPr lang="en-US"/>
        </a:p>
      </dgm:t>
    </dgm:pt>
    <dgm:pt modelId="{E2C95CA7-425D-44C4-B3F3-F84333AF0DA6}">
      <dgm:prSet/>
      <dgm:spPr/>
      <dgm:t>
        <a:bodyPr/>
        <a:lstStyle/>
        <a:p>
          <a:r>
            <a:rPr lang="en-US"/>
            <a:t>Trainer API boosts productivity</a:t>
          </a:r>
        </a:p>
      </dgm:t>
    </dgm:pt>
    <dgm:pt modelId="{DC2F2099-EE62-4CAC-9139-F344E429EE91}" type="parTrans" cxnId="{B6CEF686-812F-4F4E-9165-5BEA4E9DEB8F}">
      <dgm:prSet/>
      <dgm:spPr/>
      <dgm:t>
        <a:bodyPr/>
        <a:lstStyle/>
        <a:p>
          <a:endParaRPr lang="en-US"/>
        </a:p>
      </dgm:t>
    </dgm:pt>
    <dgm:pt modelId="{568A43B3-DE04-4A98-86BF-903280864B82}" type="sibTrans" cxnId="{B6CEF686-812F-4F4E-9165-5BEA4E9DEB8F}">
      <dgm:prSet/>
      <dgm:spPr/>
      <dgm:t>
        <a:bodyPr/>
        <a:lstStyle/>
        <a:p>
          <a:endParaRPr lang="en-US"/>
        </a:p>
      </dgm:t>
    </dgm:pt>
    <dgm:pt modelId="{C16B6682-8AD7-4736-8EEA-4B8EBD544260}">
      <dgm:prSet/>
      <dgm:spPr/>
      <dgm:t>
        <a:bodyPr/>
        <a:lstStyle/>
        <a:p>
          <a:r>
            <a:rPr lang="en-US"/>
            <a:t>Small datasets limit generalizability</a:t>
          </a:r>
        </a:p>
      </dgm:t>
    </dgm:pt>
    <dgm:pt modelId="{C90308F4-198C-4C36-85D0-CBBB51BD9808}" type="parTrans" cxnId="{DF2D58D9-02FA-48A1-BC3A-A504F17B442E}">
      <dgm:prSet/>
      <dgm:spPr/>
      <dgm:t>
        <a:bodyPr/>
        <a:lstStyle/>
        <a:p>
          <a:endParaRPr lang="en-US"/>
        </a:p>
      </dgm:t>
    </dgm:pt>
    <dgm:pt modelId="{01C6DE6F-58C4-40B6-BF5B-8C6E4169374D}" type="sibTrans" cxnId="{DF2D58D9-02FA-48A1-BC3A-A504F17B442E}">
      <dgm:prSet/>
      <dgm:spPr/>
      <dgm:t>
        <a:bodyPr/>
        <a:lstStyle/>
        <a:p>
          <a:endParaRPr lang="en-US"/>
        </a:p>
      </dgm:t>
    </dgm:pt>
    <dgm:pt modelId="{8ED734B7-21E5-4B4F-9A40-82961EB86106}">
      <dgm:prSet/>
      <dgm:spPr/>
      <dgm:t>
        <a:bodyPr/>
        <a:lstStyle/>
        <a:p>
          <a:r>
            <a:rPr lang="en-US"/>
            <a:t>Theory: Pretrained models learn general language features; clean data boosts mapping accuracy.</a:t>
          </a:r>
        </a:p>
      </dgm:t>
    </dgm:pt>
    <dgm:pt modelId="{223DF8D9-F9CF-436D-8D67-E772EDE8AC70}" type="parTrans" cxnId="{19B9C021-3116-4575-86FE-620EA169C1B6}">
      <dgm:prSet/>
      <dgm:spPr/>
      <dgm:t>
        <a:bodyPr/>
        <a:lstStyle/>
        <a:p>
          <a:endParaRPr lang="en-US"/>
        </a:p>
      </dgm:t>
    </dgm:pt>
    <dgm:pt modelId="{8C4A4AF9-C41E-422C-9F40-C9C7B866BD4A}" type="sibTrans" cxnId="{19B9C021-3116-4575-86FE-620EA169C1B6}">
      <dgm:prSet/>
      <dgm:spPr/>
      <dgm:t>
        <a:bodyPr/>
        <a:lstStyle/>
        <a:p>
          <a:endParaRPr lang="en-US"/>
        </a:p>
      </dgm:t>
    </dgm:pt>
    <dgm:pt modelId="{E1F66EF7-7D99-5742-9123-11DAF2A34AFE}" type="pres">
      <dgm:prSet presAssocID="{3D3B22A4-BFD7-42EC-A3EC-B59E0BE4494C}" presName="diagram" presStyleCnt="0">
        <dgm:presLayoutVars>
          <dgm:dir/>
          <dgm:resizeHandles val="exact"/>
        </dgm:presLayoutVars>
      </dgm:prSet>
      <dgm:spPr/>
    </dgm:pt>
    <dgm:pt modelId="{20C30110-16D0-FA4F-9BA9-91EC0A5A9AB1}" type="pres">
      <dgm:prSet presAssocID="{28BB760B-57E9-4D68-B5B7-A4026A24A6AC}" presName="node" presStyleLbl="node1" presStyleIdx="0" presStyleCnt="5">
        <dgm:presLayoutVars>
          <dgm:bulletEnabled val="1"/>
        </dgm:presLayoutVars>
      </dgm:prSet>
      <dgm:spPr/>
    </dgm:pt>
    <dgm:pt modelId="{1C449D46-2C8D-134C-AC70-F0C291E01388}" type="pres">
      <dgm:prSet presAssocID="{630B63FA-04A7-4DD6-B453-055E619D9FF1}" presName="sibTrans" presStyleCnt="0"/>
      <dgm:spPr/>
    </dgm:pt>
    <dgm:pt modelId="{2B4E1986-F528-AD41-90DA-3CBFC148C3EE}" type="pres">
      <dgm:prSet presAssocID="{98D74B30-0274-43E5-BE1D-A8006117D715}" presName="node" presStyleLbl="node1" presStyleIdx="1" presStyleCnt="5">
        <dgm:presLayoutVars>
          <dgm:bulletEnabled val="1"/>
        </dgm:presLayoutVars>
      </dgm:prSet>
      <dgm:spPr/>
    </dgm:pt>
    <dgm:pt modelId="{6C137E2F-9C45-0548-A994-0B4766ACC311}" type="pres">
      <dgm:prSet presAssocID="{C9EA18B8-7BA6-4859-93BB-2A4405BACB5F}" presName="sibTrans" presStyleCnt="0"/>
      <dgm:spPr/>
    </dgm:pt>
    <dgm:pt modelId="{E60E3ED7-C5B5-194B-95BE-BE4C9363F5AE}" type="pres">
      <dgm:prSet presAssocID="{E2C95CA7-425D-44C4-B3F3-F84333AF0DA6}" presName="node" presStyleLbl="node1" presStyleIdx="2" presStyleCnt="5">
        <dgm:presLayoutVars>
          <dgm:bulletEnabled val="1"/>
        </dgm:presLayoutVars>
      </dgm:prSet>
      <dgm:spPr/>
    </dgm:pt>
    <dgm:pt modelId="{1479D0ED-4546-A145-BB51-3625B2FD799F}" type="pres">
      <dgm:prSet presAssocID="{568A43B3-DE04-4A98-86BF-903280864B82}" presName="sibTrans" presStyleCnt="0"/>
      <dgm:spPr/>
    </dgm:pt>
    <dgm:pt modelId="{D6258B99-81AB-BD47-9C59-C838B9B960F0}" type="pres">
      <dgm:prSet presAssocID="{C16B6682-8AD7-4736-8EEA-4B8EBD544260}" presName="node" presStyleLbl="node1" presStyleIdx="3" presStyleCnt="5">
        <dgm:presLayoutVars>
          <dgm:bulletEnabled val="1"/>
        </dgm:presLayoutVars>
      </dgm:prSet>
      <dgm:spPr/>
    </dgm:pt>
    <dgm:pt modelId="{3E03ACA2-749C-0B4E-A5F7-ACF6D4111313}" type="pres">
      <dgm:prSet presAssocID="{01C6DE6F-58C4-40B6-BF5B-8C6E4169374D}" presName="sibTrans" presStyleCnt="0"/>
      <dgm:spPr/>
    </dgm:pt>
    <dgm:pt modelId="{86AD149A-131A-1E49-93FD-937CC1BA00BD}" type="pres">
      <dgm:prSet presAssocID="{8ED734B7-21E5-4B4F-9A40-82961EB86106}" presName="node" presStyleLbl="node1" presStyleIdx="4" presStyleCnt="5">
        <dgm:presLayoutVars>
          <dgm:bulletEnabled val="1"/>
        </dgm:presLayoutVars>
      </dgm:prSet>
      <dgm:spPr/>
    </dgm:pt>
  </dgm:ptLst>
  <dgm:cxnLst>
    <dgm:cxn modelId="{E65A7C10-6660-3F47-A6FA-5BDFA3D9B5FA}" type="presOf" srcId="{E2C95CA7-425D-44C4-B3F3-F84333AF0DA6}" destId="{E60E3ED7-C5B5-194B-95BE-BE4C9363F5AE}" srcOrd="0" destOrd="0" presId="urn:microsoft.com/office/officeart/2005/8/layout/default"/>
    <dgm:cxn modelId="{BB27AA1B-A3A8-4E63-A110-0F2586BCF011}" srcId="{3D3B22A4-BFD7-42EC-A3EC-B59E0BE4494C}" destId="{98D74B30-0274-43E5-BE1D-A8006117D715}" srcOrd="1" destOrd="0" parTransId="{6498C1BB-8037-4C38-B254-A99CE1C7C4FF}" sibTransId="{C9EA18B8-7BA6-4859-93BB-2A4405BACB5F}"/>
    <dgm:cxn modelId="{19B9C021-3116-4575-86FE-620EA169C1B6}" srcId="{3D3B22A4-BFD7-42EC-A3EC-B59E0BE4494C}" destId="{8ED734B7-21E5-4B4F-9A40-82961EB86106}" srcOrd="4" destOrd="0" parTransId="{223DF8D9-F9CF-436D-8D67-E772EDE8AC70}" sibTransId="{8C4A4AF9-C41E-422C-9F40-C9C7B866BD4A}"/>
    <dgm:cxn modelId="{801A4C2B-8D53-B44D-84F6-D76F2E8A86A5}" type="presOf" srcId="{3D3B22A4-BFD7-42EC-A3EC-B59E0BE4494C}" destId="{E1F66EF7-7D99-5742-9123-11DAF2A34AFE}" srcOrd="0" destOrd="0" presId="urn:microsoft.com/office/officeart/2005/8/layout/default"/>
    <dgm:cxn modelId="{AB9E9132-B392-764C-92EC-4FF845605C94}" type="presOf" srcId="{8ED734B7-21E5-4B4F-9A40-82961EB86106}" destId="{86AD149A-131A-1E49-93FD-937CC1BA00BD}" srcOrd="0" destOrd="0" presId="urn:microsoft.com/office/officeart/2005/8/layout/default"/>
    <dgm:cxn modelId="{93868034-187E-F84D-99BB-1D762FEA42C0}" type="presOf" srcId="{28BB760B-57E9-4D68-B5B7-A4026A24A6AC}" destId="{20C30110-16D0-FA4F-9BA9-91EC0A5A9AB1}" srcOrd="0" destOrd="0" presId="urn:microsoft.com/office/officeart/2005/8/layout/default"/>
    <dgm:cxn modelId="{B6CEF686-812F-4F4E-9165-5BEA4E9DEB8F}" srcId="{3D3B22A4-BFD7-42EC-A3EC-B59E0BE4494C}" destId="{E2C95CA7-425D-44C4-B3F3-F84333AF0DA6}" srcOrd="2" destOrd="0" parTransId="{DC2F2099-EE62-4CAC-9139-F344E429EE91}" sibTransId="{568A43B3-DE04-4A98-86BF-903280864B82}"/>
    <dgm:cxn modelId="{162565D2-18F7-F644-B7AE-4B103016E398}" type="presOf" srcId="{C16B6682-8AD7-4736-8EEA-4B8EBD544260}" destId="{D6258B99-81AB-BD47-9C59-C838B9B960F0}" srcOrd="0" destOrd="0" presId="urn:microsoft.com/office/officeart/2005/8/layout/default"/>
    <dgm:cxn modelId="{DF2D58D9-02FA-48A1-BC3A-A504F17B442E}" srcId="{3D3B22A4-BFD7-42EC-A3EC-B59E0BE4494C}" destId="{C16B6682-8AD7-4736-8EEA-4B8EBD544260}" srcOrd="3" destOrd="0" parTransId="{C90308F4-198C-4C36-85D0-CBBB51BD9808}" sibTransId="{01C6DE6F-58C4-40B6-BF5B-8C6E4169374D}"/>
    <dgm:cxn modelId="{CA8693DD-FE6E-4107-95D4-DF36BA02621E}" srcId="{3D3B22A4-BFD7-42EC-A3EC-B59E0BE4494C}" destId="{28BB760B-57E9-4D68-B5B7-A4026A24A6AC}" srcOrd="0" destOrd="0" parTransId="{16EB6BF7-3261-429A-91AE-C99347CB0372}" sibTransId="{630B63FA-04A7-4DD6-B453-055E619D9FF1}"/>
    <dgm:cxn modelId="{96AA63E3-0195-8447-BD9F-4960D314BBCB}" type="presOf" srcId="{98D74B30-0274-43E5-BE1D-A8006117D715}" destId="{2B4E1986-F528-AD41-90DA-3CBFC148C3EE}" srcOrd="0" destOrd="0" presId="urn:microsoft.com/office/officeart/2005/8/layout/default"/>
    <dgm:cxn modelId="{8BF8D473-5A45-E341-8BD1-E0896B55C75F}" type="presParOf" srcId="{E1F66EF7-7D99-5742-9123-11DAF2A34AFE}" destId="{20C30110-16D0-FA4F-9BA9-91EC0A5A9AB1}" srcOrd="0" destOrd="0" presId="urn:microsoft.com/office/officeart/2005/8/layout/default"/>
    <dgm:cxn modelId="{2908A224-4319-DB4B-BD22-2F708747F186}" type="presParOf" srcId="{E1F66EF7-7D99-5742-9123-11DAF2A34AFE}" destId="{1C449D46-2C8D-134C-AC70-F0C291E01388}" srcOrd="1" destOrd="0" presId="urn:microsoft.com/office/officeart/2005/8/layout/default"/>
    <dgm:cxn modelId="{208936D5-F6BF-4E45-99F1-4F101006077F}" type="presParOf" srcId="{E1F66EF7-7D99-5742-9123-11DAF2A34AFE}" destId="{2B4E1986-F528-AD41-90DA-3CBFC148C3EE}" srcOrd="2" destOrd="0" presId="urn:microsoft.com/office/officeart/2005/8/layout/default"/>
    <dgm:cxn modelId="{B20AA55D-677B-FC4B-872D-0B640679F79B}" type="presParOf" srcId="{E1F66EF7-7D99-5742-9123-11DAF2A34AFE}" destId="{6C137E2F-9C45-0548-A994-0B4766ACC311}" srcOrd="3" destOrd="0" presId="urn:microsoft.com/office/officeart/2005/8/layout/default"/>
    <dgm:cxn modelId="{B92A85F7-483F-9540-B601-6A4B8C4779BB}" type="presParOf" srcId="{E1F66EF7-7D99-5742-9123-11DAF2A34AFE}" destId="{E60E3ED7-C5B5-194B-95BE-BE4C9363F5AE}" srcOrd="4" destOrd="0" presId="urn:microsoft.com/office/officeart/2005/8/layout/default"/>
    <dgm:cxn modelId="{95B4733B-071B-B640-8250-94D04347E094}" type="presParOf" srcId="{E1F66EF7-7D99-5742-9123-11DAF2A34AFE}" destId="{1479D0ED-4546-A145-BB51-3625B2FD799F}" srcOrd="5" destOrd="0" presId="urn:microsoft.com/office/officeart/2005/8/layout/default"/>
    <dgm:cxn modelId="{EF5F1C74-590F-0D41-AF1E-A0F3B9318C1E}" type="presParOf" srcId="{E1F66EF7-7D99-5742-9123-11DAF2A34AFE}" destId="{D6258B99-81AB-BD47-9C59-C838B9B960F0}" srcOrd="6" destOrd="0" presId="urn:microsoft.com/office/officeart/2005/8/layout/default"/>
    <dgm:cxn modelId="{201D0F07-E1CB-C84F-BA6B-E8117B5D750E}" type="presParOf" srcId="{E1F66EF7-7D99-5742-9123-11DAF2A34AFE}" destId="{3E03ACA2-749C-0B4E-A5F7-ACF6D4111313}" srcOrd="7" destOrd="0" presId="urn:microsoft.com/office/officeart/2005/8/layout/default"/>
    <dgm:cxn modelId="{B63AA562-FA91-324A-9F3F-D4427A2C4EB0}" type="presParOf" srcId="{E1F66EF7-7D99-5742-9123-11DAF2A34AFE}" destId="{86AD149A-131A-1E49-93FD-937CC1BA00B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67DC59-EB2E-4F03-9147-EF2183A129F9}" type="doc">
      <dgm:prSet loTypeId="urn:microsoft.com/office/officeart/2005/8/layout/default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A25DDDB-D482-443A-8DED-87E300796136}">
      <dgm:prSet/>
      <dgm:spPr/>
      <dgm:t>
        <a:bodyPr/>
        <a:lstStyle/>
        <a:p>
          <a:r>
            <a:rPr lang="en-US"/>
            <a:t>Train on full IMDB dataset (50K reviews)</a:t>
          </a:r>
        </a:p>
      </dgm:t>
    </dgm:pt>
    <dgm:pt modelId="{BAB5B22D-B955-412A-AC0D-C46C8F5CFF5B}" type="parTrans" cxnId="{5BBD2CF7-BDE8-41E8-98CB-1D46719EBC13}">
      <dgm:prSet/>
      <dgm:spPr/>
      <dgm:t>
        <a:bodyPr/>
        <a:lstStyle/>
        <a:p>
          <a:endParaRPr lang="en-US"/>
        </a:p>
      </dgm:t>
    </dgm:pt>
    <dgm:pt modelId="{CB2ECD5B-6C14-454C-8985-12B3A23F3A6C}" type="sibTrans" cxnId="{5BBD2CF7-BDE8-41E8-98CB-1D46719EBC13}">
      <dgm:prSet/>
      <dgm:spPr/>
      <dgm:t>
        <a:bodyPr/>
        <a:lstStyle/>
        <a:p>
          <a:endParaRPr lang="en-US"/>
        </a:p>
      </dgm:t>
    </dgm:pt>
    <dgm:pt modelId="{5845C3DE-4983-4239-A38F-10F89207FF90}">
      <dgm:prSet/>
      <dgm:spPr/>
      <dgm:t>
        <a:bodyPr/>
        <a:lstStyle/>
        <a:p>
          <a:r>
            <a:rPr lang="en-US"/>
            <a:t>Experiment with BERT, RoBERTa</a:t>
          </a:r>
        </a:p>
      </dgm:t>
    </dgm:pt>
    <dgm:pt modelId="{E73B2303-DE13-46E4-BCB4-482EBCF30928}" type="parTrans" cxnId="{C918BE25-BF21-4FA8-84A7-88033E9CEA36}">
      <dgm:prSet/>
      <dgm:spPr/>
      <dgm:t>
        <a:bodyPr/>
        <a:lstStyle/>
        <a:p>
          <a:endParaRPr lang="en-US"/>
        </a:p>
      </dgm:t>
    </dgm:pt>
    <dgm:pt modelId="{63B00188-CA7B-4780-9AAC-3256FC0A413B}" type="sibTrans" cxnId="{C918BE25-BF21-4FA8-84A7-88033E9CEA36}">
      <dgm:prSet/>
      <dgm:spPr/>
      <dgm:t>
        <a:bodyPr/>
        <a:lstStyle/>
        <a:p>
          <a:endParaRPr lang="en-US"/>
        </a:p>
      </dgm:t>
    </dgm:pt>
    <dgm:pt modelId="{1E2C7E67-41BD-4BB2-BC0B-A72206B4960B}">
      <dgm:prSet/>
      <dgm:spPr/>
      <dgm:t>
        <a:bodyPr/>
        <a:lstStyle/>
        <a:p>
          <a:r>
            <a:rPr lang="en-US"/>
            <a:t>Add data augmentation, early stopping</a:t>
          </a:r>
        </a:p>
      </dgm:t>
    </dgm:pt>
    <dgm:pt modelId="{D61CF12B-59FE-4BC1-9446-0173371EBEA4}" type="parTrans" cxnId="{C92FE82C-1425-4062-BD0A-7F3466E67361}">
      <dgm:prSet/>
      <dgm:spPr/>
      <dgm:t>
        <a:bodyPr/>
        <a:lstStyle/>
        <a:p>
          <a:endParaRPr lang="en-US"/>
        </a:p>
      </dgm:t>
    </dgm:pt>
    <dgm:pt modelId="{9D4E8625-F59C-4F48-9AB6-885ACC2BAAEF}" type="sibTrans" cxnId="{C92FE82C-1425-4062-BD0A-7F3466E67361}">
      <dgm:prSet/>
      <dgm:spPr/>
      <dgm:t>
        <a:bodyPr/>
        <a:lstStyle/>
        <a:p>
          <a:endParaRPr lang="en-US"/>
        </a:p>
      </dgm:t>
    </dgm:pt>
    <dgm:pt modelId="{543C06C7-8CD4-4267-BF25-D4C994E46D75}">
      <dgm:prSet/>
      <dgm:spPr/>
      <dgm:t>
        <a:bodyPr/>
        <a:lstStyle/>
        <a:p>
          <a:r>
            <a:rPr lang="en-US"/>
            <a:t>Hyperparameter tuning: Optuna, grid search</a:t>
          </a:r>
        </a:p>
      </dgm:t>
    </dgm:pt>
    <dgm:pt modelId="{EA9B4B24-61AA-4222-B578-EF4B65201DFB}" type="parTrans" cxnId="{0B39F0B4-8C8F-4F4A-8E54-464F12702CBC}">
      <dgm:prSet/>
      <dgm:spPr/>
      <dgm:t>
        <a:bodyPr/>
        <a:lstStyle/>
        <a:p>
          <a:endParaRPr lang="en-US"/>
        </a:p>
      </dgm:t>
    </dgm:pt>
    <dgm:pt modelId="{9C0B4CF4-5E41-4CE6-AC5B-4DA27753F8C6}" type="sibTrans" cxnId="{0B39F0B4-8C8F-4F4A-8E54-464F12702CBC}">
      <dgm:prSet/>
      <dgm:spPr/>
      <dgm:t>
        <a:bodyPr/>
        <a:lstStyle/>
        <a:p>
          <a:endParaRPr lang="en-US"/>
        </a:p>
      </dgm:t>
    </dgm:pt>
    <dgm:pt modelId="{332AE508-493E-42C5-9D30-0480B9BA6BE7}">
      <dgm:prSet/>
      <dgm:spPr/>
      <dgm:t>
        <a:bodyPr/>
        <a:lstStyle/>
        <a:p>
          <a:r>
            <a:rPr lang="en-US"/>
            <a:t>Track experiments using MLflow or W&amp;B</a:t>
          </a:r>
        </a:p>
      </dgm:t>
    </dgm:pt>
    <dgm:pt modelId="{67F30F1D-3D94-4319-A819-86E8EC33EFDC}" type="parTrans" cxnId="{04DC3433-4959-4FAD-B522-163388E1C114}">
      <dgm:prSet/>
      <dgm:spPr/>
      <dgm:t>
        <a:bodyPr/>
        <a:lstStyle/>
        <a:p>
          <a:endParaRPr lang="en-US"/>
        </a:p>
      </dgm:t>
    </dgm:pt>
    <dgm:pt modelId="{BEDDD5B7-E6A9-41CD-936C-5ACC01E52AF2}" type="sibTrans" cxnId="{04DC3433-4959-4FAD-B522-163388E1C114}">
      <dgm:prSet/>
      <dgm:spPr/>
      <dgm:t>
        <a:bodyPr/>
        <a:lstStyle/>
        <a:p>
          <a:endParaRPr lang="en-US"/>
        </a:p>
      </dgm:t>
    </dgm:pt>
    <dgm:pt modelId="{24F9801E-C09B-44A5-8AA0-8BFBD17A66CB}">
      <dgm:prSet/>
      <dgm:spPr/>
      <dgm:t>
        <a:bodyPr/>
        <a:lstStyle/>
        <a:p>
          <a:r>
            <a:rPr lang="en-US"/>
            <a:t>Theory: Larger models capture richer semantics; tracking ensures reproducibility.</a:t>
          </a:r>
        </a:p>
      </dgm:t>
    </dgm:pt>
    <dgm:pt modelId="{1CD18566-AEDE-4847-AEDD-F3819630B65B}" type="parTrans" cxnId="{375A2734-8BA6-4A21-ACF5-37C79D433B1A}">
      <dgm:prSet/>
      <dgm:spPr/>
      <dgm:t>
        <a:bodyPr/>
        <a:lstStyle/>
        <a:p>
          <a:endParaRPr lang="en-US"/>
        </a:p>
      </dgm:t>
    </dgm:pt>
    <dgm:pt modelId="{7D310F48-65B7-48AC-BE11-2E04DC39E8E8}" type="sibTrans" cxnId="{375A2734-8BA6-4A21-ACF5-37C79D433B1A}">
      <dgm:prSet/>
      <dgm:spPr/>
      <dgm:t>
        <a:bodyPr/>
        <a:lstStyle/>
        <a:p>
          <a:endParaRPr lang="en-US"/>
        </a:p>
      </dgm:t>
    </dgm:pt>
    <dgm:pt modelId="{71FF9BE6-3C04-4A49-8CE1-2E25BFDA4E2A}" type="pres">
      <dgm:prSet presAssocID="{0567DC59-EB2E-4F03-9147-EF2183A129F9}" presName="diagram" presStyleCnt="0">
        <dgm:presLayoutVars>
          <dgm:dir/>
          <dgm:resizeHandles val="exact"/>
        </dgm:presLayoutVars>
      </dgm:prSet>
      <dgm:spPr/>
    </dgm:pt>
    <dgm:pt modelId="{E80AC406-BCC3-8749-985C-980E92B592E3}" type="pres">
      <dgm:prSet presAssocID="{2A25DDDB-D482-443A-8DED-87E300796136}" presName="node" presStyleLbl="node1" presStyleIdx="0" presStyleCnt="6">
        <dgm:presLayoutVars>
          <dgm:bulletEnabled val="1"/>
        </dgm:presLayoutVars>
      </dgm:prSet>
      <dgm:spPr/>
    </dgm:pt>
    <dgm:pt modelId="{59D4B690-72F1-9145-9799-C1558A3F695F}" type="pres">
      <dgm:prSet presAssocID="{CB2ECD5B-6C14-454C-8985-12B3A23F3A6C}" presName="sibTrans" presStyleCnt="0"/>
      <dgm:spPr/>
    </dgm:pt>
    <dgm:pt modelId="{D63F2B42-C204-7642-95FF-CEF262FC35E0}" type="pres">
      <dgm:prSet presAssocID="{5845C3DE-4983-4239-A38F-10F89207FF90}" presName="node" presStyleLbl="node1" presStyleIdx="1" presStyleCnt="6">
        <dgm:presLayoutVars>
          <dgm:bulletEnabled val="1"/>
        </dgm:presLayoutVars>
      </dgm:prSet>
      <dgm:spPr/>
    </dgm:pt>
    <dgm:pt modelId="{191FC270-E5FE-6F4E-AF7F-1946123C47B0}" type="pres">
      <dgm:prSet presAssocID="{63B00188-CA7B-4780-9AAC-3256FC0A413B}" presName="sibTrans" presStyleCnt="0"/>
      <dgm:spPr/>
    </dgm:pt>
    <dgm:pt modelId="{976D95F3-0D48-4E43-BE13-9DE4308622E0}" type="pres">
      <dgm:prSet presAssocID="{1E2C7E67-41BD-4BB2-BC0B-A72206B4960B}" presName="node" presStyleLbl="node1" presStyleIdx="2" presStyleCnt="6">
        <dgm:presLayoutVars>
          <dgm:bulletEnabled val="1"/>
        </dgm:presLayoutVars>
      </dgm:prSet>
      <dgm:spPr/>
    </dgm:pt>
    <dgm:pt modelId="{0647092D-B7FD-3D47-AF0B-4A0AABB55922}" type="pres">
      <dgm:prSet presAssocID="{9D4E8625-F59C-4F48-9AB6-885ACC2BAAEF}" presName="sibTrans" presStyleCnt="0"/>
      <dgm:spPr/>
    </dgm:pt>
    <dgm:pt modelId="{4D689219-82E3-0246-B9A5-F6482B960C3D}" type="pres">
      <dgm:prSet presAssocID="{543C06C7-8CD4-4267-BF25-D4C994E46D75}" presName="node" presStyleLbl="node1" presStyleIdx="3" presStyleCnt="6">
        <dgm:presLayoutVars>
          <dgm:bulletEnabled val="1"/>
        </dgm:presLayoutVars>
      </dgm:prSet>
      <dgm:spPr/>
    </dgm:pt>
    <dgm:pt modelId="{BE316415-D517-2C47-8A3D-A6F688F20D63}" type="pres">
      <dgm:prSet presAssocID="{9C0B4CF4-5E41-4CE6-AC5B-4DA27753F8C6}" presName="sibTrans" presStyleCnt="0"/>
      <dgm:spPr/>
    </dgm:pt>
    <dgm:pt modelId="{FE2E9F6B-3F7E-1E4F-89AB-E9C1C7758733}" type="pres">
      <dgm:prSet presAssocID="{332AE508-493E-42C5-9D30-0480B9BA6BE7}" presName="node" presStyleLbl="node1" presStyleIdx="4" presStyleCnt="6">
        <dgm:presLayoutVars>
          <dgm:bulletEnabled val="1"/>
        </dgm:presLayoutVars>
      </dgm:prSet>
      <dgm:spPr/>
    </dgm:pt>
    <dgm:pt modelId="{AEBF4D0B-F9C3-9343-B632-9B65E2BE1527}" type="pres">
      <dgm:prSet presAssocID="{BEDDD5B7-E6A9-41CD-936C-5ACC01E52AF2}" presName="sibTrans" presStyleCnt="0"/>
      <dgm:spPr/>
    </dgm:pt>
    <dgm:pt modelId="{9899C417-1F2E-084A-842B-5D6F52DA4C54}" type="pres">
      <dgm:prSet presAssocID="{24F9801E-C09B-44A5-8AA0-8BFBD17A66CB}" presName="node" presStyleLbl="node1" presStyleIdx="5" presStyleCnt="6">
        <dgm:presLayoutVars>
          <dgm:bulletEnabled val="1"/>
        </dgm:presLayoutVars>
      </dgm:prSet>
      <dgm:spPr/>
    </dgm:pt>
  </dgm:ptLst>
  <dgm:cxnLst>
    <dgm:cxn modelId="{BB1B8C08-7550-A34B-B7D7-DD97332FBCEE}" type="presOf" srcId="{24F9801E-C09B-44A5-8AA0-8BFBD17A66CB}" destId="{9899C417-1F2E-084A-842B-5D6F52DA4C54}" srcOrd="0" destOrd="0" presId="urn:microsoft.com/office/officeart/2005/8/layout/default"/>
    <dgm:cxn modelId="{30B4FE10-BE7E-BB47-9CE4-041A70D2B49F}" type="presOf" srcId="{0567DC59-EB2E-4F03-9147-EF2183A129F9}" destId="{71FF9BE6-3C04-4A49-8CE1-2E25BFDA4E2A}" srcOrd="0" destOrd="0" presId="urn:microsoft.com/office/officeart/2005/8/layout/default"/>
    <dgm:cxn modelId="{6AAC3817-5B98-5C4A-8D80-1C6B3055A389}" type="presOf" srcId="{1E2C7E67-41BD-4BB2-BC0B-A72206B4960B}" destId="{976D95F3-0D48-4E43-BE13-9DE4308622E0}" srcOrd="0" destOrd="0" presId="urn:microsoft.com/office/officeart/2005/8/layout/default"/>
    <dgm:cxn modelId="{AF1C1E1B-A7D8-BC4A-848F-B6CCF1C79F1E}" type="presOf" srcId="{5845C3DE-4983-4239-A38F-10F89207FF90}" destId="{D63F2B42-C204-7642-95FF-CEF262FC35E0}" srcOrd="0" destOrd="0" presId="urn:microsoft.com/office/officeart/2005/8/layout/default"/>
    <dgm:cxn modelId="{B096CC1F-0F7F-464C-AC90-009F0C4DD19B}" type="presOf" srcId="{543C06C7-8CD4-4267-BF25-D4C994E46D75}" destId="{4D689219-82E3-0246-B9A5-F6482B960C3D}" srcOrd="0" destOrd="0" presId="urn:microsoft.com/office/officeart/2005/8/layout/default"/>
    <dgm:cxn modelId="{C918BE25-BF21-4FA8-84A7-88033E9CEA36}" srcId="{0567DC59-EB2E-4F03-9147-EF2183A129F9}" destId="{5845C3DE-4983-4239-A38F-10F89207FF90}" srcOrd="1" destOrd="0" parTransId="{E73B2303-DE13-46E4-BCB4-482EBCF30928}" sibTransId="{63B00188-CA7B-4780-9AAC-3256FC0A413B}"/>
    <dgm:cxn modelId="{C92FE82C-1425-4062-BD0A-7F3466E67361}" srcId="{0567DC59-EB2E-4F03-9147-EF2183A129F9}" destId="{1E2C7E67-41BD-4BB2-BC0B-A72206B4960B}" srcOrd="2" destOrd="0" parTransId="{D61CF12B-59FE-4BC1-9446-0173371EBEA4}" sibTransId="{9D4E8625-F59C-4F48-9AB6-885ACC2BAAEF}"/>
    <dgm:cxn modelId="{04DC3433-4959-4FAD-B522-163388E1C114}" srcId="{0567DC59-EB2E-4F03-9147-EF2183A129F9}" destId="{332AE508-493E-42C5-9D30-0480B9BA6BE7}" srcOrd="4" destOrd="0" parTransId="{67F30F1D-3D94-4319-A819-86E8EC33EFDC}" sibTransId="{BEDDD5B7-E6A9-41CD-936C-5ACC01E52AF2}"/>
    <dgm:cxn modelId="{375A2734-8BA6-4A21-ACF5-37C79D433B1A}" srcId="{0567DC59-EB2E-4F03-9147-EF2183A129F9}" destId="{24F9801E-C09B-44A5-8AA0-8BFBD17A66CB}" srcOrd="5" destOrd="0" parTransId="{1CD18566-AEDE-4847-AEDD-F3819630B65B}" sibTransId="{7D310F48-65B7-48AC-BE11-2E04DC39E8E8}"/>
    <dgm:cxn modelId="{0B39F0B4-8C8F-4F4A-8E54-464F12702CBC}" srcId="{0567DC59-EB2E-4F03-9147-EF2183A129F9}" destId="{543C06C7-8CD4-4267-BF25-D4C994E46D75}" srcOrd="3" destOrd="0" parTransId="{EA9B4B24-61AA-4222-B578-EF4B65201DFB}" sibTransId="{9C0B4CF4-5E41-4CE6-AC5B-4DA27753F8C6}"/>
    <dgm:cxn modelId="{52543DDB-EA6A-0546-8F83-F6E4BE21214F}" type="presOf" srcId="{332AE508-493E-42C5-9D30-0480B9BA6BE7}" destId="{FE2E9F6B-3F7E-1E4F-89AB-E9C1C7758733}" srcOrd="0" destOrd="0" presId="urn:microsoft.com/office/officeart/2005/8/layout/default"/>
    <dgm:cxn modelId="{1BDD61EF-777E-A249-B9F5-21C56655AFD2}" type="presOf" srcId="{2A25DDDB-D482-443A-8DED-87E300796136}" destId="{E80AC406-BCC3-8749-985C-980E92B592E3}" srcOrd="0" destOrd="0" presId="urn:microsoft.com/office/officeart/2005/8/layout/default"/>
    <dgm:cxn modelId="{5BBD2CF7-BDE8-41E8-98CB-1D46719EBC13}" srcId="{0567DC59-EB2E-4F03-9147-EF2183A129F9}" destId="{2A25DDDB-D482-443A-8DED-87E300796136}" srcOrd="0" destOrd="0" parTransId="{BAB5B22D-B955-412A-AC0D-C46C8F5CFF5B}" sibTransId="{CB2ECD5B-6C14-454C-8985-12B3A23F3A6C}"/>
    <dgm:cxn modelId="{4D8B33E2-C75F-7643-BE49-748FD8FA0D36}" type="presParOf" srcId="{71FF9BE6-3C04-4A49-8CE1-2E25BFDA4E2A}" destId="{E80AC406-BCC3-8749-985C-980E92B592E3}" srcOrd="0" destOrd="0" presId="urn:microsoft.com/office/officeart/2005/8/layout/default"/>
    <dgm:cxn modelId="{20449030-D67B-CE4E-8DD9-2084CAD867B7}" type="presParOf" srcId="{71FF9BE6-3C04-4A49-8CE1-2E25BFDA4E2A}" destId="{59D4B690-72F1-9145-9799-C1558A3F695F}" srcOrd="1" destOrd="0" presId="urn:microsoft.com/office/officeart/2005/8/layout/default"/>
    <dgm:cxn modelId="{273AD579-56AC-7347-B9E6-F84EE216F27C}" type="presParOf" srcId="{71FF9BE6-3C04-4A49-8CE1-2E25BFDA4E2A}" destId="{D63F2B42-C204-7642-95FF-CEF262FC35E0}" srcOrd="2" destOrd="0" presId="urn:microsoft.com/office/officeart/2005/8/layout/default"/>
    <dgm:cxn modelId="{3EB988C9-DDB5-2349-B7A2-4B7C5EA563B9}" type="presParOf" srcId="{71FF9BE6-3C04-4A49-8CE1-2E25BFDA4E2A}" destId="{191FC270-E5FE-6F4E-AF7F-1946123C47B0}" srcOrd="3" destOrd="0" presId="urn:microsoft.com/office/officeart/2005/8/layout/default"/>
    <dgm:cxn modelId="{3A180D87-7DDE-024F-85C7-924A9C080AEC}" type="presParOf" srcId="{71FF9BE6-3C04-4A49-8CE1-2E25BFDA4E2A}" destId="{976D95F3-0D48-4E43-BE13-9DE4308622E0}" srcOrd="4" destOrd="0" presId="urn:microsoft.com/office/officeart/2005/8/layout/default"/>
    <dgm:cxn modelId="{E79CF71F-B522-EA41-B5F5-D5BA6E993304}" type="presParOf" srcId="{71FF9BE6-3C04-4A49-8CE1-2E25BFDA4E2A}" destId="{0647092D-B7FD-3D47-AF0B-4A0AABB55922}" srcOrd="5" destOrd="0" presId="urn:microsoft.com/office/officeart/2005/8/layout/default"/>
    <dgm:cxn modelId="{83196DAC-2D3A-C74D-A4FC-C75E808448E4}" type="presParOf" srcId="{71FF9BE6-3C04-4A49-8CE1-2E25BFDA4E2A}" destId="{4D689219-82E3-0246-B9A5-F6482B960C3D}" srcOrd="6" destOrd="0" presId="urn:microsoft.com/office/officeart/2005/8/layout/default"/>
    <dgm:cxn modelId="{5947CA03-5F00-D74C-88E9-52D0C06667BA}" type="presParOf" srcId="{71FF9BE6-3C04-4A49-8CE1-2E25BFDA4E2A}" destId="{BE316415-D517-2C47-8A3D-A6F688F20D63}" srcOrd="7" destOrd="0" presId="urn:microsoft.com/office/officeart/2005/8/layout/default"/>
    <dgm:cxn modelId="{D701B4B3-AFF4-AE42-BA6C-16E8DE30EF91}" type="presParOf" srcId="{71FF9BE6-3C04-4A49-8CE1-2E25BFDA4E2A}" destId="{FE2E9F6B-3F7E-1E4F-89AB-E9C1C7758733}" srcOrd="8" destOrd="0" presId="urn:microsoft.com/office/officeart/2005/8/layout/default"/>
    <dgm:cxn modelId="{CFDF6CD7-FA09-1B42-8C9F-A3200D163EEA}" type="presParOf" srcId="{71FF9BE6-3C04-4A49-8CE1-2E25BFDA4E2A}" destId="{AEBF4D0B-F9C3-9343-B632-9B65E2BE1527}" srcOrd="9" destOrd="0" presId="urn:microsoft.com/office/officeart/2005/8/layout/default"/>
    <dgm:cxn modelId="{812BF5D6-119C-D142-AE5D-CE9F8C2D137D}" type="presParOf" srcId="{71FF9BE6-3C04-4A49-8CE1-2E25BFDA4E2A}" destId="{9899C417-1F2E-084A-842B-5D6F52DA4C5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8478E-7F7C-4C84-B0FD-CBA599472E43}">
      <dsp:nvSpPr>
        <dsp:cNvPr id="0" name=""/>
        <dsp:cNvSpPr/>
      </dsp:nvSpPr>
      <dsp:spPr>
        <a:xfrm>
          <a:off x="548934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301FA-6092-4880-8298-85301A4586B8}">
      <dsp:nvSpPr>
        <dsp:cNvPr id="0" name=""/>
        <dsp:cNvSpPr/>
      </dsp:nvSpPr>
      <dsp:spPr>
        <a:xfrm>
          <a:off x="76236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396EB-7920-4504-907C-FAC866F4FD8D}">
      <dsp:nvSpPr>
        <dsp:cNvPr id="0" name=""/>
        <dsp:cNvSpPr/>
      </dsp:nvSpPr>
      <dsp:spPr>
        <a:xfrm>
          <a:off x="22878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Objective: Fine-tune DistilBERT for binary sentiment classification.</a:t>
          </a:r>
        </a:p>
      </dsp:txBody>
      <dsp:txXfrm>
        <a:off x="228784" y="1313725"/>
        <a:ext cx="1641796" cy="656718"/>
      </dsp:txXfrm>
    </dsp:sp>
    <dsp:sp modelId="{60939475-CEDD-4DBF-B16B-BE2CFE2B7E3C}">
      <dsp:nvSpPr>
        <dsp:cNvPr id="0" name=""/>
        <dsp:cNvSpPr/>
      </dsp:nvSpPr>
      <dsp:spPr>
        <a:xfrm>
          <a:off x="2478046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65E84-7ED2-4192-A7EB-8CD8254E10A0}">
      <dsp:nvSpPr>
        <dsp:cNvPr id="0" name=""/>
        <dsp:cNvSpPr/>
      </dsp:nvSpPr>
      <dsp:spPr>
        <a:xfrm>
          <a:off x="2691479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2F4B3D-0D16-4D5F-9684-C30D38D8E5FD}">
      <dsp:nvSpPr>
        <dsp:cNvPr id="0" name=""/>
        <dsp:cNvSpPr/>
      </dsp:nvSpPr>
      <dsp:spPr>
        <a:xfrm>
          <a:off x="2157895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Use IMDB reviews to classify sentiment as positive or negative.</a:t>
          </a:r>
        </a:p>
      </dsp:txBody>
      <dsp:txXfrm>
        <a:off x="2157895" y="1313725"/>
        <a:ext cx="1641796" cy="656718"/>
      </dsp:txXfrm>
    </dsp:sp>
    <dsp:sp modelId="{39374F0C-0322-46E8-933F-C946EC268843}">
      <dsp:nvSpPr>
        <dsp:cNvPr id="0" name=""/>
        <dsp:cNvSpPr/>
      </dsp:nvSpPr>
      <dsp:spPr>
        <a:xfrm>
          <a:off x="4407157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9E18BC-D4E5-4B0E-903C-4F698DDBF955}">
      <dsp:nvSpPr>
        <dsp:cNvPr id="0" name=""/>
        <dsp:cNvSpPr/>
      </dsp:nvSpPr>
      <dsp:spPr>
        <a:xfrm>
          <a:off x="4620591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F80915-91C1-4555-8B77-44F5ECE87C9D}">
      <dsp:nvSpPr>
        <dsp:cNvPr id="0" name=""/>
        <dsp:cNvSpPr/>
      </dsp:nvSpPr>
      <dsp:spPr>
        <a:xfrm>
          <a:off x="4087007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Real-world applications: recommendations, feedback, moderation.</a:t>
          </a:r>
        </a:p>
      </dsp:txBody>
      <dsp:txXfrm>
        <a:off x="4087007" y="1313725"/>
        <a:ext cx="1641796" cy="656718"/>
      </dsp:txXfrm>
    </dsp:sp>
    <dsp:sp modelId="{1CA9C65D-442A-423F-8F94-7F0AC16AAFDD}">
      <dsp:nvSpPr>
        <dsp:cNvPr id="0" name=""/>
        <dsp:cNvSpPr/>
      </dsp:nvSpPr>
      <dsp:spPr>
        <a:xfrm>
          <a:off x="6336268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EB851E-76FC-4869-A6E0-EF38925F7556}">
      <dsp:nvSpPr>
        <dsp:cNvPr id="0" name=""/>
        <dsp:cNvSpPr/>
      </dsp:nvSpPr>
      <dsp:spPr>
        <a:xfrm>
          <a:off x="654970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DC8CD4-04B8-474E-AB3E-E8CDF64AFA02}">
      <dsp:nvSpPr>
        <dsp:cNvPr id="0" name=""/>
        <dsp:cNvSpPr/>
      </dsp:nvSpPr>
      <dsp:spPr>
        <a:xfrm>
          <a:off x="601611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Transfer learning enables high performance with small datasets.</a:t>
          </a:r>
        </a:p>
      </dsp:txBody>
      <dsp:txXfrm>
        <a:off x="6016118" y="1313725"/>
        <a:ext cx="1641796" cy="656718"/>
      </dsp:txXfrm>
    </dsp:sp>
    <dsp:sp modelId="{207FE00D-57AA-4AC4-97C2-13313F9324C8}">
      <dsp:nvSpPr>
        <dsp:cNvPr id="0" name=""/>
        <dsp:cNvSpPr/>
      </dsp:nvSpPr>
      <dsp:spPr>
        <a:xfrm>
          <a:off x="3442601" y="238089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76E79B-A847-49C1-9A5B-67BFDB4A1B4B}">
      <dsp:nvSpPr>
        <dsp:cNvPr id="0" name=""/>
        <dsp:cNvSpPr/>
      </dsp:nvSpPr>
      <dsp:spPr>
        <a:xfrm>
          <a:off x="365603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D1DAE-EE5B-46BA-8092-62D8C97A7110}">
      <dsp:nvSpPr>
        <dsp:cNvPr id="0" name=""/>
        <dsp:cNvSpPr/>
      </dsp:nvSpPr>
      <dsp:spPr>
        <a:xfrm>
          <a:off x="312245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Theory: Transformers use self-attention; fine-tuning updates pretrained weights.</a:t>
          </a:r>
        </a:p>
      </dsp:txBody>
      <dsp:txXfrm>
        <a:off x="3122451" y="3694331"/>
        <a:ext cx="1641796" cy="656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5D1DC-6C43-EF41-BDBA-FD4ABCDDBEAD}">
      <dsp:nvSpPr>
        <dsp:cNvPr id="0" name=""/>
        <dsp:cNvSpPr/>
      </dsp:nvSpPr>
      <dsp:spPr>
        <a:xfrm>
          <a:off x="0" y="53981"/>
          <a:ext cx="4358346" cy="13407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Confusion Matrix (Seaborn)</a:t>
          </a:r>
        </a:p>
      </dsp:txBody>
      <dsp:txXfrm>
        <a:off x="65449" y="119430"/>
        <a:ext cx="4227448" cy="1209826"/>
      </dsp:txXfrm>
    </dsp:sp>
    <dsp:sp modelId="{185AC7B3-5DE2-9D44-BD99-39C092310F3E}">
      <dsp:nvSpPr>
        <dsp:cNvPr id="0" name=""/>
        <dsp:cNvSpPr/>
      </dsp:nvSpPr>
      <dsp:spPr>
        <a:xfrm>
          <a:off x="0" y="1463825"/>
          <a:ext cx="4358346" cy="1340724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Training vs Validation Loss Curve</a:t>
          </a:r>
        </a:p>
      </dsp:txBody>
      <dsp:txXfrm>
        <a:off x="65449" y="1529274"/>
        <a:ext cx="4227448" cy="1209826"/>
      </dsp:txXfrm>
    </dsp:sp>
    <dsp:sp modelId="{2A38EC9E-1530-A544-AE71-02B854D3C524}">
      <dsp:nvSpPr>
        <dsp:cNvPr id="0" name=""/>
        <dsp:cNvSpPr/>
      </dsp:nvSpPr>
      <dsp:spPr>
        <a:xfrm>
          <a:off x="0" y="2873669"/>
          <a:ext cx="4358346" cy="1340724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Accuracy and F1 Score Progression</a:t>
          </a:r>
        </a:p>
      </dsp:txBody>
      <dsp:txXfrm>
        <a:off x="65449" y="2939118"/>
        <a:ext cx="4227448" cy="1209826"/>
      </dsp:txXfrm>
    </dsp:sp>
    <dsp:sp modelId="{4069B837-2246-7949-9CF6-45F55314FCFE}">
      <dsp:nvSpPr>
        <dsp:cNvPr id="0" name=""/>
        <dsp:cNvSpPr/>
      </dsp:nvSpPr>
      <dsp:spPr>
        <a:xfrm>
          <a:off x="0" y="4283513"/>
          <a:ext cx="4358346" cy="134072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Theory: Visuals reveal overfitting, convergence patterns.</a:t>
          </a:r>
        </a:p>
      </dsp:txBody>
      <dsp:txXfrm>
        <a:off x="65449" y="4348962"/>
        <a:ext cx="4227448" cy="12098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C30110-16D0-FA4F-9BA9-91EC0A5A9AB1}">
      <dsp:nvSpPr>
        <dsp:cNvPr id="0" name=""/>
        <dsp:cNvSpPr/>
      </dsp:nvSpPr>
      <dsp:spPr>
        <a:xfrm>
          <a:off x="631" y="304203"/>
          <a:ext cx="2463866" cy="14783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Transfer learning is effective with minimal data</a:t>
          </a:r>
        </a:p>
      </dsp:txBody>
      <dsp:txXfrm>
        <a:off x="631" y="304203"/>
        <a:ext cx="2463866" cy="1478320"/>
      </dsp:txXfrm>
    </dsp:sp>
    <dsp:sp modelId="{2B4E1986-F528-AD41-90DA-3CBFC148C3EE}">
      <dsp:nvSpPr>
        <dsp:cNvPr id="0" name=""/>
        <dsp:cNvSpPr/>
      </dsp:nvSpPr>
      <dsp:spPr>
        <a:xfrm>
          <a:off x="2710885" y="304203"/>
          <a:ext cx="2463866" cy="14783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Preprocessing is critical</a:t>
          </a:r>
        </a:p>
      </dsp:txBody>
      <dsp:txXfrm>
        <a:off x="2710885" y="304203"/>
        <a:ext cx="2463866" cy="1478320"/>
      </dsp:txXfrm>
    </dsp:sp>
    <dsp:sp modelId="{E60E3ED7-C5B5-194B-95BE-BE4C9363F5AE}">
      <dsp:nvSpPr>
        <dsp:cNvPr id="0" name=""/>
        <dsp:cNvSpPr/>
      </dsp:nvSpPr>
      <dsp:spPr>
        <a:xfrm>
          <a:off x="631" y="2028910"/>
          <a:ext cx="2463866" cy="14783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Trainer API boosts productivity</a:t>
          </a:r>
        </a:p>
      </dsp:txBody>
      <dsp:txXfrm>
        <a:off x="631" y="2028910"/>
        <a:ext cx="2463866" cy="1478320"/>
      </dsp:txXfrm>
    </dsp:sp>
    <dsp:sp modelId="{D6258B99-81AB-BD47-9C59-C838B9B960F0}">
      <dsp:nvSpPr>
        <dsp:cNvPr id="0" name=""/>
        <dsp:cNvSpPr/>
      </dsp:nvSpPr>
      <dsp:spPr>
        <a:xfrm>
          <a:off x="2710885" y="2028910"/>
          <a:ext cx="2463866" cy="14783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Small datasets limit generalizability</a:t>
          </a:r>
        </a:p>
      </dsp:txBody>
      <dsp:txXfrm>
        <a:off x="2710885" y="2028910"/>
        <a:ext cx="2463866" cy="1478320"/>
      </dsp:txXfrm>
    </dsp:sp>
    <dsp:sp modelId="{86AD149A-131A-1E49-93FD-937CC1BA00BD}">
      <dsp:nvSpPr>
        <dsp:cNvPr id="0" name=""/>
        <dsp:cNvSpPr/>
      </dsp:nvSpPr>
      <dsp:spPr>
        <a:xfrm>
          <a:off x="1355758" y="3753617"/>
          <a:ext cx="2463866" cy="147832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Theory: Pretrained models learn general language features; clean data boosts mapping accuracy.</a:t>
          </a:r>
        </a:p>
      </dsp:txBody>
      <dsp:txXfrm>
        <a:off x="1355758" y="3753617"/>
        <a:ext cx="2463866" cy="14783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AC406-BCC3-8749-985C-980E92B592E3}">
      <dsp:nvSpPr>
        <dsp:cNvPr id="0" name=""/>
        <dsp:cNvSpPr/>
      </dsp:nvSpPr>
      <dsp:spPr>
        <a:xfrm>
          <a:off x="0" y="573683"/>
          <a:ext cx="2464593" cy="14787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Train on full IMDB dataset (50K reviews)</a:t>
          </a:r>
        </a:p>
      </dsp:txBody>
      <dsp:txXfrm>
        <a:off x="0" y="573683"/>
        <a:ext cx="2464593" cy="1478756"/>
      </dsp:txXfrm>
    </dsp:sp>
    <dsp:sp modelId="{D63F2B42-C204-7642-95FF-CEF262FC35E0}">
      <dsp:nvSpPr>
        <dsp:cNvPr id="0" name=""/>
        <dsp:cNvSpPr/>
      </dsp:nvSpPr>
      <dsp:spPr>
        <a:xfrm>
          <a:off x="2711053" y="573683"/>
          <a:ext cx="2464593" cy="1478756"/>
        </a:xfrm>
        <a:prstGeom prst="rect">
          <a:avLst/>
        </a:prstGeom>
        <a:gradFill rotWithShape="0">
          <a:gsLst>
            <a:gs pos="0">
              <a:schemeClr val="accent2">
                <a:hueOff val="-291073"/>
                <a:satOff val="-16786"/>
                <a:lumOff val="1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91073"/>
                <a:satOff val="-16786"/>
                <a:lumOff val="1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91073"/>
                <a:satOff val="-16786"/>
                <a:lumOff val="1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Experiment with BERT, RoBERTa</a:t>
          </a:r>
        </a:p>
      </dsp:txBody>
      <dsp:txXfrm>
        <a:off x="2711053" y="573683"/>
        <a:ext cx="2464593" cy="1478756"/>
      </dsp:txXfrm>
    </dsp:sp>
    <dsp:sp modelId="{976D95F3-0D48-4E43-BE13-9DE4308622E0}">
      <dsp:nvSpPr>
        <dsp:cNvPr id="0" name=""/>
        <dsp:cNvSpPr/>
      </dsp:nvSpPr>
      <dsp:spPr>
        <a:xfrm>
          <a:off x="5422106" y="573683"/>
          <a:ext cx="2464593" cy="1478756"/>
        </a:xfrm>
        <a:prstGeom prst="rect">
          <a:avLst/>
        </a:prstGeom>
        <a:gradFill rotWithShape="0">
          <a:gsLst>
            <a:gs pos="0">
              <a:schemeClr val="accent2">
                <a:hueOff val="-582145"/>
                <a:satOff val="-33571"/>
                <a:lumOff val="3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82145"/>
                <a:satOff val="-33571"/>
                <a:lumOff val="3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82145"/>
                <a:satOff val="-33571"/>
                <a:lumOff val="3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 data augmentation, early stopping</a:t>
          </a:r>
        </a:p>
      </dsp:txBody>
      <dsp:txXfrm>
        <a:off x="5422106" y="573683"/>
        <a:ext cx="2464593" cy="1478756"/>
      </dsp:txXfrm>
    </dsp:sp>
    <dsp:sp modelId="{4D689219-82E3-0246-B9A5-F6482B960C3D}">
      <dsp:nvSpPr>
        <dsp:cNvPr id="0" name=""/>
        <dsp:cNvSpPr/>
      </dsp:nvSpPr>
      <dsp:spPr>
        <a:xfrm>
          <a:off x="0" y="2298898"/>
          <a:ext cx="2464593" cy="1478756"/>
        </a:xfrm>
        <a:prstGeom prst="rect">
          <a:avLst/>
        </a:prstGeom>
        <a:gradFill rotWithShape="0">
          <a:gsLst>
            <a:gs pos="0">
              <a:schemeClr val="accent2">
                <a:hueOff val="-873218"/>
                <a:satOff val="-50357"/>
                <a:lumOff val="5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73218"/>
                <a:satOff val="-50357"/>
                <a:lumOff val="5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73218"/>
                <a:satOff val="-50357"/>
                <a:lumOff val="5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Hyperparameter tuning: Optuna, grid search</a:t>
          </a:r>
        </a:p>
      </dsp:txBody>
      <dsp:txXfrm>
        <a:off x="0" y="2298898"/>
        <a:ext cx="2464593" cy="1478756"/>
      </dsp:txXfrm>
    </dsp:sp>
    <dsp:sp modelId="{FE2E9F6B-3F7E-1E4F-89AB-E9C1C7758733}">
      <dsp:nvSpPr>
        <dsp:cNvPr id="0" name=""/>
        <dsp:cNvSpPr/>
      </dsp:nvSpPr>
      <dsp:spPr>
        <a:xfrm>
          <a:off x="2711053" y="2298898"/>
          <a:ext cx="2464593" cy="1478756"/>
        </a:xfrm>
        <a:prstGeom prst="rect">
          <a:avLst/>
        </a:prstGeom>
        <a:gradFill rotWithShape="0">
          <a:gsLst>
            <a:gs pos="0">
              <a:schemeClr val="accent2">
                <a:hueOff val="-1164290"/>
                <a:satOff val="-67142"/>
                <a:lumOff val="6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164290"/>
                <a:satOff val="-67142"/>
                <a:lumOff val="6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164290"/>
                <a:satOff val="-67142"/>
                <a:lumOff val="6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Track experiments using MLflow or W&amp;B</a:t>
          </a:r>
        </a:p>
      </dsp:txBody>
      <dsp:txXfrm>
        <a:off x="2711053" y="2298898"/>
        <a:ext cx="2464593" cy="1478756"/>
      </dsp:txXfrm>
    </dsp:sp>
    <dsp:sp modelId="{9899C417-1F2E-084A-842B-5D6F52DA4C54}">
      <dsp:nvSpPr>
        <dsp:cNvPr id="0" name=""/>
        <dsp:cNvSpPr/>
      </dsp:nvSpPr>
      <dsp:spPr>
        <a:xfrm>
          <a:off x="5422106" y="2298898"/>
          <a:ext cx="2464593" cy="1478756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Theory: Larger models capture richer semantics; tracking ensures reproducibility.</a:t>
          </a:r>
        </a:p>
      </dsp:txBody>
      <dsp:txXfrm>
        <a:off x="5422106" y="2298898"/>
        <a:ext cx="2464593" cy="1478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9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1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6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5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1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6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2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0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7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6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8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8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77107" y="220196"/>
            <a:ext cx="7066893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350" y="2099696"/>
            <a:ext cx="1456680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836384" y="1866059"/>
            <a:ext cx="2987899" cy="2240924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8950" y="1939159"/>
            <a:ext cx="5733470" cy="2751086"/>
          </a:xfrm>
        </p:spPr>
        <p:txBody>
          <a:bodyPr>
            <a:normAutofit/>
          </a:bodyPr>
          <a:lstStyle/>
          <a:p>
            <a:pPr algn="r"/>
            <a:r>
              <a:rPr lang="en-US" sz="5600"/>
              <a:t>Fine-Tuning </a:t>
            </a:r>
            <a:r>
              <a:rPr lang="en-US" sz="5600" err="1"/>
              <a:t>DistilBERT</a:t>
            </a:r>
            <a:r>
              <a:rPr lang="en-US" sz="5600"/>
              <a:t> on IMDB Sentiment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8950" y="4782320"/>
            <a:ext cx="5733470" cy="1329443"/>
          </a:xfrm>
        </p:spPr>
        <p:txBody>
          <a:bodyPr>
            <a:normAutofit/>
          </a:bodyPr>
          <a:lstStyle/>
          <a:p>
            <a:pPr algn="r"/>
            <a:r>
              <a:t>Presenter: [Your Name]</a:t>
            </a:r>
            <a:endParaRPr lang="en-US"/>
          </a:p>
          <a:p>
            <a:pPr algn="r"/>
            <a:r>
              <a:t>Course: INFO 6215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D94A29-2068-D644-CD71-F8C41D25F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1946" y="148929"/>
            <a:ext cx="4920107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029ED-BB5C-CF13-91D3-7BD112DE0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273" y="1380754"/>
            <a:ext cx="4171453" cy="2513516"/>
          </a:xfrm>
        </p:spPr>
        <p:txBody>
          <a:bodyPr>
            <a:normAutofit/>
          </a:bodyPr>
          <a:lstStyle/>
          <a:p>
            <a:r>
              <a:rPr lang="en-US" dirty="0"/>
              <a:t>Thankyou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18FA8FE-1D1C-7335-1D39-A97747E65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6273" y="4076802"/>
            <a:ext cx="4171453" cy="1534587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1870589" y="6170"/>
            <a:ext cx="5112196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0746" y="5310973"/>
            <a:ext cx="529461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9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Project Overview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7D9DA3-B53B-2B35-3F84-9CD34EC0CD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572553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4168866" cy="1325563"/>
          </a:xfrm>
        </p:spPr>
        <p:txBody>
          <a:bodyPr>
            <a:normAutofit/>
          </a:bodyPr>
          <a:lstStyle/>
          <a:p>
            <a:r>
              <a:t>Tools and Environment</a:t>
            </a:r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168866" cy="4351338"/>
          </a:xfrm>
        </p:spPr>
        <p:txBody>
          <a:bodyPr>
            <a:normAutofit/>
          </a:bodyPr>
          <a:lstStyle/>
          <a:p>
            <a:endParaRPr lang="en-US" sz="2200"/>
          </a:p>
          <a:p>
            <a:r>
              <a:rPr lang="en-US" sz="2200"/>
              <a:t>Platform: Google Colab</a:t>
            </a:r>
          </a:p>
          <a:p>
            <a:r>
              <a:rPr lang="en-US" sz="2200"/>
              <a:t>Libraries: transformers, datasets, torch, sklearn, matplotlib, seaborn, tensorboard</a:t>
            </a:r>
          </a:p>
          <a:p>
            <a:r>
              <a:rPr lang="en-US" sz="2200"/>
              <a:t>Google Drive for checkpoints/logs</a:t>
            </a:r>
          </a:p>
          <a:p>
            <a:r>
              <a:rPr lang="en-US" sz="2200"/>
              <a:t>Theory: Hugging Face simplifies access to pretrained models and training workflows.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16981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Dataset and Preprocessing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endParaRPr lang="en-US" sz="2600"/>
          </a:p>
          <a:p>
            <a:r>
              <a:rPr lang="en-US" sz="2600"/>
              <a:t>IMDB dataset: 50K labeled reviews (used 1K for prototyping)</a:t>
            </a:r>
          </a:p>
          <a:p>
            <a:r>
              <a:rPr lang="en-US" sz="2600"/>
              <a:t>Tokenized with DistilBertTokenizerFast; max length: 256 tokens</a:t>
            </a:r>
          </a:p>
          <a:p>
            <a:r>
              <a:rPr lang="en-US" sz="2600"/>
              <a:t>Preprocessing: lowercasing, whitespace stripping</a:t>
            </a:r>
          </a:p>
          <a:p>
            <a:r>
              <a:rPr lang="en-US" sz="2600"/>
              <a:t>Theory: Subword tokenization ensures consistency; padding/truncation standardize input lengths.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794604" y="-1108988"/>
            <a:ext cx="5384871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4" y="673770"/>
            <a:ext cx="2733367" cy="2414488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Model Architecture &amp;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9" y="882315"/>
            <a:ext cx="3941065" cy="5294647"/>
          </a:xfrm>
        </p:spPr>
        <p:txBody>
          <a:bodyPr>
            <a:normAutofit/>
          </a:bodyPr>
          <a:lstStyle/>
          <a:p>
            <a:endParaRPr lang="en-US" sz="1900"/>
          </a:p>
          <a:p>
            <a:r>
              <a:rPr lang="en-US" sz="1900"/>
              <a:t>Model: DistilBertForSequenceClassification</a:t>
            </a:r>
          </a:p>
          <a:p>
            <a:r>
              <a:rPr lang="en-US" sz="1900"/>
              <a:t>Binary classification (positive/negative)</a:t>
            </a:r>
          </a:p>
          <a:p>
            <a:r>
              <a:rPr lang="en-US" sz="1900"/>
              <a:t>Training with Hugging Face Trainer</a:t>
            </a:r>
          </a:p>
          <a:p>
            <a:r>
              <a:rPr lang="en-US" sz="1900"/>
              <a:t>Epochs: 2 | Batch Size: 32 | LR: 5e-5 | Optimizer: AdamW</a:t>
            </a:r>
          </a:p>
          <a:p>
            <a:r>
              <a:rPr lang="en-US" sz="1900"/>
              <a:t>Theory: DistilBERT is a compressed BERT; Trainer automates training pipeline.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544" y="847600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958" y="1233241"/>
            <a:ext cx="2430380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Key Results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896" y="0"/>
            <a:ext cx="866357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71133" y="-1"/>
            <a:ext cx="130305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19805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820880"/>
            <a:ext cx="3943349" cy="4889350"/>
          </a:xfrm>
        </p:spPr>
        <p:txBody>
          <a:bodyPr anchor="t">
            <a:normAutofit/>
          </a:bodyPr>
          <a:lstStyle/>
          <a:p>
            <a:endParaRPr lang="en-US" sz="2600"/>
          </a:p>
          <a:p>
            <a:r>
              <a:rPr lang="en-US" sz="2600"/>
              <a:t>Accuracy and F1 Score &gt; 0.80 on sampled data</a:t>
            </a:r>
          </a:p>
          <a:p>
            <a:r>
              <a:rPr lang="en-US" sz="2600"/>
              <a:t>Strong diagonal in Confusion Matrix → clear separation</a:t>
            </a:r>
          </a:p>
          <a:p>
            <a:r>
              <a:rPr lang="en-US" sz="2600"/>
              <a:t>Misclassifications due to sarcasm, ambiguity</a:t>
            </a:r>
          </a:p>
          <a:p>
            <a:r>
              <a:rPr lang="en-US" sz="2600"/>
              <a:t>Theory: F1 balances precision/recall; matrix shows prediction reliability.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161135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553792" y="5717905"/>
            <a:ext cx="1328706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99729" y="6258755"/>
            <a:ext cx="1174455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r>
              <a:rPr lang="en-US" sz="2900">
                <a:solidFill>
                  <a:srgbClr val="FFFFFF"/>
                </a:solidFill>
              </a:rPr>
              <a:t>Visualizations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5FB102-EFD8-2438-BC6F-8CE258F47B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57879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Lessons Learned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88D134-5AA9-6CB3-9F10-CF5A5F04F9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220821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BCC783-3184-392E-C510-84915171B2D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0" y="365125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Next Steps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A2480FFF-84F7-AFF7-32EC-B5D2972324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11416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</TotalTime>
  <Words>349</Words>
  <Application>Microsoft Macintosh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2013 - 2022 Theme</vt:lpstr>
      <vt:lpstr>Fine-Tuning DistilBERT on IMDB Sentiment Analysis</vt:lpstr>
      <vt:lpstr>Project Overview</vt:lpstr>
      <vt:lpstr>Tools and Environment</vt:lpstr>
      <vt:lpstr>Dataset and Preprocessing</vt:lpstr>
      <vt:lpstr>Model Architecture &amp; Training</vt:lpstr>
      <vt:lpstr>Key Results</vt:lpstr>
      <vt:lpstr>Visualizations</vt:lpstr>
      <vt:lpstr>Lessons Learned</vt:lpstr>
      <vt:lpstr>Next Steps</vt:lpstr>
      <vt:lpstr>Thankyou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Shreya Jayesh Thakur</cp:lastModifiedBy>
  <cp:revision>3</cp:revision>
  <dcterms:created xsi:type="dcterms:W3CDTF">2013-01-27T09:14:16Z</dcterms:created>
  <dcterms:modified xsi:type="dcterms:W3CDTF">2025-04-23T02:47:50Z</dcterms:modified>
  <cp:category/>
</cp:coreProperties>
</file>