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9144000" cy="6858000"/>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6" autoAdjust="0"/>
    <p:restoredTop sz="100000" autoAdjust="0"/>
  </p:normalViewPr>
  <p:slideViewPr>
    <p:cSldViewPr snapToGrid="0">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文本框"/>
          <p:cNvSpPr>
            <a:spLocks noGrp="1"/>
          </p:cNvSpPr>
          <p:nvPr>
            <p:ph type="hdr" idx="2"/>
          </p:nvPr>
        </p:nvSpPr>
        <p:spPr>
          <a:xfrm>
            <a:off x="0" y="0"/>
            <a:ext cx="5283200" cy="344488"/>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algn="l">
              <a:spcBef>
                <a:spcPts val="0"/>
              </a:spcBef>
              <a:spcAft>
                <a:spcPts val="0"/>
              </a:spcAft>
              <a:buNone/>
            </a:pPr>
            <a:endParaRPr lang="zh-CN" altLang="en-US" sz="1200" b="0" i="0" u="none" strike="noStrike" cap="none">
              <a:solidFill>
                <a:srgbClr val="000000"/>
              </a:solidFill>
              <a:latin typeface="Calibri" charset="0"/>
              <a:ea typeface="Calibri" charset="0"/>
              <a:cs typeface="Calibri" charset="0"/>
              <a:sym typeface="Calibri" charset="0"/>
            </a:endParaRPr>
          </a:p>
        </p:txBody>
      </p:sp>
      <p:sp>
        <p:nvSpPr>
          <p:cNvPr id="18" name="文本框"/>
          <p:cNvSpPr>
            <a:spLocks noGrp="1"/>
          </p:cNvSpPr>
          <p:nvPr>
            <p:ph type="dt" idx="10"/>
          </p:nvPr>
        </p:nvSpPr>
        <p:spPr>
          <a:xfrm>
            <a:off x="6905625" y="0"/>
            <a:ext cx="5283200" cy="344488"/>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algn="r">
              <a:spcBef>
                <a:spcPts val="0"/>
              </a:spcBef>
              <a:spcAft>
                <a:spcPts val="0"/>
              </a:spcAft>
              <a:buNone/>
            </a:pPr>
            <a:endParaRPr lang="zh-CN" altLang="en-US" sz="1200" b="0" i="0" u="none" strike="noStrike" cap="none">
              <a:solidFill>
                <a:srgbClr val="000000"/>
              </a:solidFill>
              <a:latin typeface="Calibri" charset="0"/>
              <a:ea typeface="Calibri" charset="0"/>
              <a:cs typeface="Calibri" charset="0"/>
              <a:sym typeface="Calibri" charset="0"/>
            </a:endParaRPr>
          </a:p>
        </p:txBody>
      </p:sp>
      <p:sp>
        <p:nvSpPr>
          <p:cNvPr id="19" name="对象"/>
          <p:cNvSpPr>
            <a:spLocks noGrp="1" noRot="1" noChangeAspect="1"/>
          </p:cNvSpPr>
          <p:nvPr>
            <p:ph type="sldImg" idx="3"/>
          </p:nvPr>
        </p:nvSpPr>
        <p:spPr>
          <a:xfrm>
            <a:off x="4038600" y="857250"/>
            <a:ext cx="4114800" cy="231457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12700" cap="flat" cmpd="sng">
            <a:solidFill>
              <a:srgbClr val="000000"/>
            </a:solidFill>
            <a:prstDash val="solid"/>
            <a:round/>
          </a:ln>
        </p:spPr>
      </p:sp>
      <p:sp>
        <p:nvSpPr>
          <p:cNvPr id="20" name="文本框"/>
          <p:cNvSpPr>
            <a:spLocks noGrp="1"/>
          </p:cNvSpPr>
          <p:nvPr>
            <p:ph type="body" idx="1"/>
          </p:nvPr>
        </p:nvSpPr>
        <p:spPr>
          <a:xfrm>
            <a:off x="1219200" y="3300412"/>
            <a:ext cx="9753600" cy="2700337"/>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457200" indent="-228600" algn="l">
              <a:spcBef>
                <a:spcPts val="0"/>
              </a:spcBef>
              <a:spcAft>
                <a:spcPts val="0"/>
              </a:spcAft>
              <a:buNone/>
            </a:pPr>
            <a:endParaRPr lang="zh-CN" altLang="en-US" sz="1200" b="0" i="0" u="none" strike="noStrike" cap="none">
              <a:solidFill>
                <a:srgbClr val="000000"/>
              </a:solidFill>
              <a:latin typeface="Calibri" charset="0"/>
              <a:ea typeface="Calibri" charset="0"/>
              <a:cs typeface="Calibri" charset="0"/>
              <a:sym typeface="Calibri" charset="0"/>
            </a:endParaRPr>
          </a:p>
        </p:txBody>
      </p:sp>
      <p:sp>
        <p:nvSpPr>
          <p:cNvPr id="21" name="文本框"/>
          <p:cNvSpPr>
            <a:spLocks noGrp="1"/>
          </p:cNvSpPr>
          <p:nvPr>
            <p:ph type="ftr"/>
          </p:nvPr>
        </p:nvSpPr>
        <p:spPr>
          <a:xfrm>
            <a:off x="0" y="6513513"/>
            <a:ext cx="5283200" cy="344487"/>
          </a:xfrm>
          <a:prstGeom prst="rect">
            <a:avLst/>
          </a:prstGeom>
          <a:noFill/>
          <a:ln w="12700" cap="flat" cmpd="sng">
            <a:noFill/>
            <a:prstDash val="solid"/>
            <a:round/>
          </a:ln>
        </p:spPr>
        <p:txBody>
          <a:bodyPr vert="horz" wrap="square" lIns="91425" tIns="45700" rIns="91425" bIns="45700" anchor="b" anchorCtr="0">
            <a:prstTxWarp prst="textNoShape">
              <a:avLst/>
            </a:prstTxWarp>
          </a:bodyPr>
          <a:lstStyle/>
          <a:p>
            <a:pPr algn="l">
              <a:spcBef>
                <a:spcPts val="0"/>
              </a:spcBef>
              <a:spcAft>
                <a:spcPts val="0"/>
              </a:spcAft>
              <a:buNone/>
            </a:pPr>
            <a:endParaRPr lang="zh-CN" altLang="en-US" sz="1200" b="0" i="0" u="none" strike="noStrike" cap="none">
              <a:solidFill>
                <a:srgbClr val="000000"/>
              </a:solidFill>
              <a:latin typeface="Calibri" charset="0"/>
              <a:ea typeface="Calibri" charset="0"/>
              <a:cs typeface="Calibri" charset="0"/>
              <a:sym typeface="Calibri" charset="0"/>
            </a:endParaRPr>
          </a:p>
        </p:txBody>
      </p:sp>
      <p:sp>
        <p:nvSpPr>
          <p:cNvPr id="22" name="文本框"/>
          <p:cNvSpPr>
            <a:spLocks noGrp="1"/>
          </p:cNvSpPr>
          <p:nvPr>
            <p:ph type="sldNum"/>
          </p:nvPr>
        </p:nvSpPr>
        <p:spPr>
          <a:xfrm>
            <a:off x="6905625" y="6513513"/>
            <a:ext cx="5283200" cy="344487"/>
          </a:xfrm>
          <a:prstGeom prst="rect">
            <a:avLst/>
          </a:prstGeom>
          <a:noFill/>
          <a:ln w="12700" cap="flat" cmpd="sng">
            <a:noFill/>
            <a:prstDash val="solid"/>
            <a:round/>
          </a:ln>
        </p:spPr>
        <p:txBody>
          <a:bodyPr vert="horz" wrap="square" lIns="91425" tIns="45700" rIns="91425" bIns="45700" anchor="b" anchorCtr="0">
            <a:prstTxWarp prst="textNoShape">
              <a:avLst/>
            </a:prstTxWarp>
          </a:bodyPr>
          <a:lstStyle/>
          <a:p>
            <a:pPr marL="0" indent="0" algn="r">
              <a:spcBef>
                <a:spcPts val="0"/>
              </a:spcBef>
              <a:spcAft>
                <a:spcPts val="0"/>
              </a:spcAft>
            </a:pPr>
            <a:fld id="{CAD2D6BD-DE1B-4B5F-8B41-2702339687B9}" type="slidenum">
              <a:rPr lang="en-US" altLang="zh-CN" sz="1200" b="0" i="0" u="none" strike="noStrike" kern="0" cap="none" spc="0" baseline="0">
                <a:solidFill>
                  <a:srgbClr val="000000"/>
                </a:solidFill>
                <a:latin typeface="Calibri" charset="0"/>
                <a:ea typeface="Calibri" charset="0"/>
                <a:cs typeface="Calibri" charset="0"/>
                <a:sym typeface="Calibri" charset="0"/>
              </a:rPr>
              <a:t>‹#›</a:t>
            </a:fld>
            <a:endParaRPr lang="zh-CN" altLang="en-US" sz="1200" b="0" i="0" u="none" strike="noStrike" cap="none">
              <a:solidFill>
                <a:srgbClr val="000000"/>
              </a:solidFill>
              <a:latin typeface="Calibri" charset="0"/>
              <a:ea typeface="Calibri" charset="0"/>
              <a:cs typeface="Calibri" charset="0"/>
              <a:sym typeface="Calibri" charset="0"/>
            </a:endParaRPr>
          </a:p>
        </p:txBody>
      </p:sp>
    </p:spTree>
    <p:extLst>
      <p:ext uri="{BB962C8B-B14F-4D97-AF65-F5344CB8AC3E}">
        <p14:creationId xmlns:p14="http://schemas.microsoft.com/office/powerpoint/2010/main" val="2056356016"/>
      </p:ext>
    </p:extLst>
  </p:cSld>
  <p:clrMap bg1="lt1" tx1="dk1" bg2="lt2" tx2="dk2" accent1="accent1" accent2="accent2" accent3="accent3" accent4="accent4" accent5="accent5" accent6="accent6" hlink="hlink" folHlink="folHlink"/>
  <p:hf sldNum="0"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 name="对象"/>
          <p:cNvSpPr>
            <a:spLocks noGrp="1" noRot="1" noChangeAspect="1"/>
          </p:cNvSpPr>
          <p:nvPr>
            <p:ph type="sldImg" idx="2"/>
          </p:nvPr>
        </p:nvSpPr>
        <p:spPr>
          <a:xfrm>
            <a:off x="4038600" y="857250"/>
            <a:ext cx="4114800" cy="231457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12700" cap="flat" cmpd="sng">
            <a:solidFill>
              <a:srgbClr val="000000"/>
            </a:solidFill>
            <a:prstDash val="solid"/>
            <a:round/>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endParaRPr lang="zh-CN" altLang="en-US"/>
          </a:p>
        </p:txBody>
      </p:sp>
    </p:spTree>
    <p:extLst>
      <p:ext uri="{BB962C8B-B14F-4D97-AF65-F5344CB8AC3E}">
        <p14:creationId xmlns:p14="http://schemas.microsoft.com/office/powerpoint/2010/main" val="1659564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25" tIns="45700" rIns="91425" bIns="45700" anchor="t" anchorCtr="0">
            <a:prstTxWarp prst="textNoShape">
              <a:avLst/>
            </a:prstTxWarp>
          </a:bodyPr>
          <a:lstStyle/>
          <a:p>
            <a:endParaRPr lang="zh-CN" altLang="en-US"/>
          </a:p>
        </p:txBody>
      </p:sp>
      <p:sp>
        <p:nvSpPr>
          <p:cNvPr id="169" name="对象"/>
          <p:cNvSpPr>
            <a:spLocks noGrp="1" noRot="1" noChangeAspect="1"/>
          </p:cNvSpPr>
          <p:nvPr>
            <p:ph type="sldImg" idx="2"/>
          </p:nvPr>
        </p:nvSpPr>
        <p:spPr>
          <a:xfrm>
            <a:off x="4038600" y="857250"/>
            <a:ext cx="4114800" cy="231457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837336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25" tIns="45700" rIns="91425" bIns="45700" anchor="t" anchorCtr="0">
            <a:prstTxWarp prst="textNoShape">
              <a:avLst/>
            </a:prstTxWarp>
          </a:bodyPr>
          <a:lstStyle/>
          <a:p>
            <a:endParaRPr lang="zh-CN" altLang="en-US"/>
          </a:p>
        </p:txBody>
      </p:sp>
      <p:sp>
        <p:nvSpPr>
          <p:cNvPr id="177" name="对象"/>
          <p:cNvSpPr>
            <a:spLocks noGrp="1" noRot="1" noChangeAspect="1"/>
          </p:cNvSpPr>
          <p:nvPr>
            <p:ph type="sldImg" idx="2"/>
          </p:nvPr>
        </p:nvSpPr>
        <p:spPr>
          <a:xfrm>
            <a:off x="4038600" y="857250"/>
            <a:ext cx="4114800" cy="231457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022341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25" tIns="45700" rIns="91425" bIns="45700" anchor="t" anchorCtr="0">
            <a:prstTxWarp prst="textNoShape">
              <a:avLst/>
            </a:prstTxWarp>
          </a:bodyPr>
          <a:lstStyle/>
          <a:p>
            <a:endParaRPr lang="zh-CN" altLang="en-US"/>
          </a:p>
        </p:txBody>
      </p:sp>
      <p:sp>
        <p:nvSpPr>
          <p:cNvPr id="186" name="对象"/>
          <p:cNvSpPr>
            <a:spLocks noGrp="1" noRot="1" noChangeAspect="1"/>
          </p:cNvSpPr>
          <p:nvPr>
            <p:ph type="sldImg" idx="2"/>
          </p:nvPr>
        </p:nvSpPr>
        <p:spPr>
          <a:xfrm>
            <a:off x="4038600" y="857250"/>
            <a:ext cx="4114800" cy="231457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086705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25" tIns="45700" rIns="91425" bIns="45700" anchor="t" anchorCtr="0">
            <a:prstTxWarp prst="textNoShape">
              <a:avLst/>
            </a:prstTxWarp>
          </a:bodyPr>
          <a:lstStyle/>
          <a:p>
            <a:endParaRPr lang="zh-CN" altLang="en-US"/>
          </a:p>
        </p:txBody>
      </p:sp>
      <p:sp>
        <p:nvSpPr>
          <p:cNvPr id="190" name="对象"/>
          <p:cNvSpPr>
            <a:spLocks noGrp="1" noRot="1" noChangeAspect="1"/>
          </p:cNvSpPr>
          <p:nvPr>
            <p:ph type="sldImg" idx="2"/>
          </p:nvPr>
        </p:nvSpPr>
        <p:spPr>
          <a:xfrm>
            <a:off x="4038600" y="857250"/>
            <a:ext cx="4114800" cy="231457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66739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25" tIns="45700" rIns="91425" bIns="45700" anchor="t" anchorCtr="0">
            <a:prstTxWarp prst="textNoShape">
              <a:avLst/>
            </a:prstTxWarp>
          </a:bodyPr>
          <a:lstStyle/>
          <a:p>
            <a:endParaRPr lang="zh-CN" altLang="en-US"/>
          </a:p>
        </p:txBody>
      </p:sp>
      <p:sp>
        <p:nvSpPr>
          <p:cNvPr id="85" name="对象"/>
          <p:cNvSpPr>
            <a:spLocks noGrp="1" noRot="1" noChangeAspect="1"/>
          </p:cNvSpPr>
          <p:nvPr>
            <p:ph type="sldImg" idx="2"/>
          </p:nvPr>
        </p:nvSpPr>
        <p:spPr>
          <a:xfrm>
            <a:off x="4038600" y="857250"/>
            <a:ext cx="4114800" cy="231457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574431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25" tIns="45700" rIns="91425" bIns="45700" anchor="t" anchorCtr="0">
            <a:prstTxWarp prst="textNoShape">
              <a:avLst/>
            </a:prstTxWarp>
          </a:bodyPr>
          <a:lstStyle/>
          <a:p>
            <a:endParaRPr lang="zh-CN" altLang="en-US"/>
          </a:p>
        </p:txBody>
      </p:sp>
      <p:sp>
        <p:nvSpPr>
          <p:cNvPr id="109" name="对象"/>
          <p:cNvSpPr>
            <a:spLocks noGrp="1" noRot="1" noChangeAspect="1"/>
          </p:cNvSpPr>
          <p:nvPr>
            <p:ph type="sldImg" idx="2"/>
          </p:nvPr>
        </p:nvSpPr>
        <p:spPr>
          <a:xfrm>
            <a:off x="4038600" y="857250"/>
            <a:ext cx="4114800" cy="231457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306447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25" tIns="45700" rIns="91425" bIns="45700" anchor="t" anchorCtr="0">
            <a:prstTxWarp prst="textNoShape">
              <a:avLst/>
            </a:prstTxWarp>
          </a:bodyPr>
          <a:lstStyle/>
          <a:p>
            <a:endParaRPr lang="zh-CN" altLang="en-US"/>
          </a:p>
        </p:txBody>
      </p:sp>
      <p:sp>
        <p:nvSpPr>
          <p:cNvPr id="121" name="对象"/>
          <p:cNvSpPr>
            <a:spLocks noGrp="1" noRot="1" noChangeAspect="1"/>
          </p:cNvSpPr>
          <p:nvPr>
            <p:ph type="sldImg" idx="2"/>
          </p:nvPr>
        </p:nvSpPr>
        <p:spPr>
          <a:xfrm>
            <a:off x="4038600" y="857250"/>
            <a:ext cx="4114800" cy="231457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35432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25" tIns="45700" rIns="91425" bIns="45700" anchor="t" anchorCtr="0">
            <a:prstTxWarp prst="textNoShape">
              <a:avLst/>
            </a:prstTxWarp>
          </a:bodyPr>
          <a:lstStyle/>
          <a:p>
            <a:endParaRPr lang="zh-CN" altLang="en-US"/>
          </a:p>
        </p:txBody>
      </p:sp>
      <p:sp>
        <p:nvSpPr>
          <p:cNvPr id="132" name="对象"/>
          <p:cNvSpPr>
            <a:spLocks noGrp="1" noRot="1" noChangeAspect="1"/>
          </p:cNvSpPr>
          <p:nvPr>
            <p:ph type="sldImg" idx="2"/>
          </p:nvPr>
        </p:nvSpPr>
        <p:spPr>
          <a:xfrm>
            <a:off x="4038600" y="857250"/>
            <a:ext cx="4114800" cy="231457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522096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25" tIns="45700" rIns="91425" bIns="45700" anchor="t" anchorCtr="0">
            <a:prstTxWarp prst="textNoShape">
              <a:avLst/>
            </a:prstTxWarp>
          </a:bodyPr>
          <a:lstStyle/>
          <a:p>
            <a:endParaRPr lang="zh-CN" altLang="en-US"/>
          </a:p>
        </p:txBody>
      </p:sp>
      <p:sp>
        <p:nvSpPr>
          <p:cNvPr id="136" name="对象"/>
          <p:cNvSpPr>
            <a:spLocks noGrp="1" noRot="1" noChangeAspect="1"/>
          </p:cNvSpPr>
          <p:nvPr>
            <p:ph type="sldImg" idx="2"/>
          </p:nvPr>
        </p:nvSpPr>
        <p:spPr>
          <a:xfrm>
            <a:off x="4038600" y="857250"/>
            <a:ext cx="4114800" cy="231457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631837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25" tIns="45700" rIns="91425" bIns="45700" anchor="t" anchorCtr="0">
            <a:prstTxWarp prst="textNoShape">
              <a:avLst/>
            </a:prstTxWarp>
          </a:bodyPr>
          <a:lstStyle/>
          <a:p>
            <a:endParaRPr lang="zh-CN" altLang="en-US"/>
          </a:p>
        </p:txBody>
      </p:sp>
      <p:sp>
        <p:nvSpPr>
          <p:cNvPr id="145" name="对象"/>
          <p:cNvSpPr>
            <a:spLocks noGrp="1" noRot="1" noChangeAspect="1"/>
          </p:cNvSpPr>
          <p:nvPr>
            <p:ph type="sldImg" idx="2"/>
          </p:nvPr>
        </p:nvSpPr>
        <p:spPr>
          <a:xfrm>
            <a:off x="4038600" y="857250"/>
            <a:ext cx="4114800" cy="231457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345967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25" tIns="45700" rIns="91425" bIns="45700" anchor="t" anchorCtr="0">
            <a:prstTxWarp prst="textNoShape">
              <a:avLst/>
            </a:prstTxWarp>
          </a:bodyPr>
          <a:lstStyle/>
          <a:p>
            <a:endParaRPr lang="zh-CN" altLang="en-US"/>
          </a:p>
        </p:txBody>
      </p:sp>
      <p:sp>
        <p:nvSpPr>
          <p:cNvPr id="155" name="对象"/>
          <p:cNvSpPr>
            <a:spLocks noGrp="1" noRot="1" noChangeAspect="1"/>
          </p:cNvSpPr>
          <p:nvPr>
            <p:ph type="sldImg" idx="2"/>
          </p:nvPr>
        </p:nvSpPr>
        <p:spPr>
          <a:xfrm>
            <a:off x="4038600" y="857250"/>
            <a:ext cx="4114800" cy="231457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793128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25" tIns="45700" rIns="91425" bIns="45700" anchor="t" anchorCtr="0">
            <a:prstTxWarp prst="textNoShape">
              <a:avLst/>
            </a:prstTxWarp>
          </a:bodyPr>
          <a:lstStyle/>
          <a:p>
            <a:endParaRPr lang="zh-CN" altLang="en-US"/>
          </a:p>
        </p:txBody>
      </p:sp>
      <p:sp>
        <p:nvSpPr>
          <p:cNvPr id="159" name="对象"/>
          <p:cNvSpPr>
            <a:spLocks noGrp="1" noRot="1" noChangeAspect="1"/>
          </p:cNvSpPr>
          <p:nvPr>
            <p:ph type="sldImg" idx="2"/>
          </p:nvPr>
        </p:nvSpPr>
        <p:spPr>
          <a:xfrm>
            <a:off x="4038600" y="857250"/>
            <a:ext cx="4114800" cy="231457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589174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53739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74516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143533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round/>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round/>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round/>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round/>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round/>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round/>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round/>
          </a:ln>
        </p:spPr>
        <p:txBody>
          <a:bodyPr vert="horz" wrap="square" lIns="91440" tIns="45720" rIns="91440" bIns="45720" anchor="t" anchorCtr="0">
            <a:prstTxWarp prst="textNoShape">
              <a:avLst/>
            </a:prstTxWarp>
            <a:spAutoFit/>
          </a:bodyPr>
          <a:lstStyle/>
          <a:p>
            <a:pPr algn="l">
              <a:spcBef>
                <a:spcPts val="0"/>
              </a:spcBef>
              <a:spcAft>
                <a:spcPts val="0"/>
              </a:spcAft>
              <a:buNone/>
            </a:pPr>
            <a:endParaRPr lang="zh-CN" altLang="en-US" sz="3200" b="0" i="0">
              <a:solidFill>
                <a:srgbClr val="000000"/>
              </a:solidFill>
              <a:latin typeface="Trebuchet MS" charset="0"/>
              <a:ea typeface="Trebuchet MS" charset="0"/>
              <a:cs typeface="Trebuchet MS" charset="0"/>
              <a:sym typeface="Trebuchet MS" charset="0"/>
            </a:endParaRPr>
          </a:p>
        </p:txBody>
      </p:sp>
      <p:sp>
        <p:nvSpPr>
          <p:cNvPr id="24" name="文本框"/>
          <p:cNvSpPr>
            <a:spLocks noGrp="1"/>
          </p:cNvSpPr>
          <p:nvPr>
            <p:ph type="body" idx="1"/>
          </p:nvPr>
        </p:nvSpPr>
        <p:spPr>
          <a:xfrm>
            <a:off x="1828800" y="3840480"/>
            <a:ext cx="8534401" cy="1714499"/>
          </a:xfrm>
          <a:prstGeom prst="rect">
            <a:avLst/>
          </a:prstGeom>
          <a:noFill/>
          <a:ln w="12700" cap="flat" cmpd="sng">
            <a:noFill/>
            <a:prstDash val="solid"/>
            <a:round/>
          </a:ln>
        </p:spPr>
        <p:txBody>
          <a:bodyPr vert="horz" wrap="square" lIns="91440" tIns="45720" rIns="91440" bIns="45720" anchor="t" anchorCtr="0">
            <a:prstTxWarp prst="textNoShape">
              <a:avLst/>
            </a:prstTxWarp>
            <a:spAutoFit/>
          </a:bodyPr>
          <a:lstStyle/>
          <a:p>
            <a:pPr algn="l">
              <a:spcBef>
                <a:spcPts val="0"/>
              </a:spcBef>
              <a:spcAft>
                <a:spcPts val="0"/>
              </a:spcAft>
              <a:buNone/>
            </a:pPr>
            <a:endParaRPr lang="zh-CN" altLang="en-US"/>
          </a:p>
        </p:txBody>
      </p:sp>
      <p:sp>
        <p:nvSpPr>
          <p:cNvPr id="25" name="文本框"/>
          <p:cNvSpPr>
            <a:spLocks noGrp="1"/>
          </p:cNvSpPr>
          <p:nvPr>
            <p:ph type="ftr"/>
          </p:nvPr>
        </p:nvSpPr>
        <p:spPr>
          <a:xfrm>
            <a:off x="4145279" y="6377940"/>
            <a:ext cx="3901440" cy="342900"/>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algn="ctr">
              <a:spcBef>
                <a:spcPts val="0"/>
              </a:spcBef>
              <a:spcAft>
                <a:spcPts val="0"/>
              </a:spcAft>
              <a:buNone/>
            </a:pPr>
            <a:endParaRPr lang="zh-CN" altLang="en-US" sz="1800">
              <a:solidFill>
                <a:srgbClr val="888888"/>
              </a:solidFill>
              <a:latin typeface="Calibri" charset="0"/>
              <a:ea typeface="Calibri" charset="0"/>
              <a:cs typeface="Calibri" charset="0"/>
              <a:sym typeface="Calibri" charset="0"/>
            </a:endParaRPr>
          </a:p>
        </p:txBody>
      </p:sp>
      <p:sp>
        <p:nvSpPr>
          <p:cNvPr id="26" name="文本框"/>
          <p:cNvSpPr>
            <a:spLocks noGrp="1"/>
          </p:cNvSpPr>
          <p:nvPr>
            <p:ph type="dt" idx="10"/>
          </p:nvPr>
        </p:nvSpPr>
        <p:spPr>
          <a:xfrm>
            <a:off x="609600" y="6377940"/>
            <a:ext cx="2804160" cy="342900"/>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algn="l">
              <a:spcBef>
                <a:spcPts val="0"/>
              </a:spcBef>
              <a:spcAft>
                <a:spcPts val="0"/>
              </a:spcAft>
              <a:buNone/>
            </a:pPr>
            <a:endParaRPr lang="zh-CN" altLang="en-US" sz="1800">
              <a:solidFill>
                <a:srgbClr val="888888"/>
              </a:solidFill>
              <a:latin typeface="Calibri" charset="0"/>
              <a:ea typeface="Calibri" charset="0"/>
              <a:cs typeface="Calibri" charset="0"/>
              <a:sym typeface="Calibri" charset="0"/>
            </a:endParaRPr>
          </a:p>
        </p:txBody>
      </p:sp>
      <p:sp>
        <p:nvSpPr>
          <p:cNvPr id="27" name="文本框"/>
          <p:cNvSpPr>
            <a:spLocks noGrp="1"/>
          </p:cNvSpPr>
          <p:nvPr>
            <p:ph type="sldNum"/>
          </p:nvPr>
        </p:nvSpPr>
        <p:spPr>
          <a:xfrm>
            <a:off x="11353418" y="6473336"/>
            <a:ext cx="151129" cy="191770"/>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charset="0"/>
                <a:ea typeface="Trebuchet MS" charset="0"/>
                <a:cs typeface="Trebuchet MS" charset="0"/>
                <a:sym typeface="Trebuchet MS" charset="0"/>
              </a:rPr>
              <a:t>‹#›</a:t>
            </a:fld>
            <a:endParaRPr lang="zh-CN" altLang="en-US" sz="1100" b="0" i="0" u="none">
              <a:solidFill>
                <a:srgbClr val="2D936B"/>
              </a:solidFill>
              <a:latin typeface="Trebuchet MS" charset="0"/>
              <a:ea typeface="Trebuchet MS" charset="0"/>
              <a:cs typeface="Trebuchet MS" charset="0"/>
              <a:sym typeface="Trebuchet MS" charset="0"/>
            </a:endParaRPr>
          </a:p>
        </p:txBody>
      </p:sp>
    </p:spTree>
    <p:extLst>
      <p:ext uri="{BB962C8B-B14F-4D97-AF65-F5344CB8AC3E}">
        <p14:creationId xmlns:p14="http://schemas.microsoft.com/office/powerpoint/2010/main" val="2022358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rgbClr val="FFFFFF"/>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round/>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round/>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round/>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round/>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round/>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round/>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algn="l">
              <a:spcBef>
                <a:spcPts val="0"/>
              </a:spcBef>
              <a:spcAft>
                <a:spcPts val="0"/>
              </a:spcAft>
              <a:buNone/>
            </a:pPr>
            <a:endParaRPr lang="zh-CN" altLang="en-US" sz="4800" b="1" i="0">
              <a:solidFill>
                <a:srgbClr val="000000"/>
              </a:solidFill>
              <a:latin typeface="Trebuchet MS" charset="0"/>
              <a:ea typeface="Trebuchet MS" charset="0"/>
              <a:cs typeface="Trebuchet MS" charset="0"/>
              <a:sym typeface="Trebuchet MS" charset="0"/>
            </a:endParaRPr>
          </a:p>
        </p:txBody>
      </p:sp>
      <p:sp>
        <p:nvSpPr>
          <p:cNvPr id="50" name="文本框"/>
          <p:cNvSpPr>
            <a:spLocks noGrp="1"/>
          </p:cNvSpPr>
          <p:nvPr>
            <p:ph type="ftr"/>
          </p:nvPr>
        </p:nvSpPr>
        <p:spPr>
          <a:xfrm>
            <a:off x="4145279" y="6377940"/>
            <a:ext cx="3901440" cy="342900"/>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algn="ctr">
              <a:spcBef>
                <a:spcPts val="0"/>
              </a:spcBef>
              <a:spcAft>
                <a:spcPts val="0"/>
              </a:spcAft>
              <a:buNone/>
            </a:pPr>
            <a:endParaRPr lang="zh-CN" altLang="en-US" sz="1800">
              <a:solidFill>
                <a:srgbClr val="888888"/>
              </a:solidFill>
              <a:latin typeface="Calibri" charset="0"/>
              <a:ea typeface="Calibri" charset="0"/>
              <a:cs typeface="Calibri" charset="0"/>
              <a:sym typeface="Calibri" charset="0"/>
            </a:endParaRPr>
          </a:p>
        </p:txBody>
      </p:sp>
      <p:sp>
        <p:nvSpPr>
          <p:cNvPr id="51" name="文本框"/>
          <p:cNvSpPr>
            <a:spLocks noGrp="1"/>
          </p:cNvSpPr>
          <p:nvPr>
            <p:ph type="dt" idx="10"/>
          </p:nvPr>
        </p:nvSpPr>
        <p:spPr>
          <a:xfrm>
            <a:off x="609600" y="6377940"/>
            <a:ext cx="2804160" cy="342900"/>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algn="l">
              <a:spcBef>
                <a:spcPts val="0"/>
              </a:spcBef>
              <a:spcAft>
                <a:spcPts val="0"/>
              </a:spcAft>
              <a:buNone/>
            </a:pPr>
            <a:endParaRPr lang="zh-CN" altLang="en-US" sz="1800">
              <a:solidFill>
                <a:srgbClr val="888888"/>
              </a:solidFill>
              <a:latin typeface="Calibri" charset="0"/>
              <a:ea typeface="Calibri" charset="0"/>
              <a:cs typeface="Calibri" charset="0"/>
              <a:sym typeface="Calibri" charset="0"/>
            </a:endParaRPr>
          </a:p>
        </p:txBody>
      </p:sp>
      <p:sp>
        <p:nvSpPr>
          <p:cNvPr id="52" name="文本框"/>
          <p:cNvSpPr>
            <a:spLocks noGrp="1"/>
          </p:cNvSpPr>
          <p:nvPr>
            <p:ph type="sldNum"/>
          </p:nvPr>
        </p:nvSpPr>
        <p:spPr>
          <a:xfrm>
            <a:off x="11353418" y="6473336"/>
            <a:ext cx="151129" cy="191770"/>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charset="0"/>
                <a:ea typeface="Trebuchet MS" charset="0"/>
                <a:cs typeface="Trebuchet MS" charset="0"/>
                <a:sym typeface="Trebuchet MS" charset="0"/>
              </a:rPr>
              <a:t>‹#›</a:t>
            </a:fld>
            <a:endParaRPr lang="zh-CN" altLang="en-US" sz="1100" b="0" i="0" u="none">
              <a:solidFill>
                <a:srgbClr val="2D936B"/>
              </a:solidFill>
              <a:latin typeface="Trebuchet MS" charset="0"/>
              <a:ea typeface="Trebuchet MS" charset="0"/>
              <a:cs typeface="Trebuchet MS" charset="0"/>
              <a:sym typeface="Trebuchet MS" charset="0"/>
            </a:endParaRPr>
          </a:p>
        </p:txBody>
      </p:sp>
    </p:spTree>
    <p:extLst>
      <p:ext uri="{BB962C8B-B14F-4D97-AF65-F5344CB8AC3E}">
        <p14:creationId xmlns:p14="http://schemas.microsoft.com/office/powerpoint/2010/main" val="302063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90398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2230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2024/9/12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57673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2024/9/12</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55557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2024/9/12</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9178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2024/9/12</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22369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2024/9/12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27173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2024/9/12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1082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round/>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round/>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round/>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round/>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round/>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round/>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algn="l">
              <a:spcBef>
                <a:spcPts val="0"/>
              </a:spcBef>
              <a:spcAft>
                <a:spcPts val="0"/>
              </a:spcAft>
              <a:buNone/>
            </a:pPr>
            <a:endParaRPr lang="zh-CN" altLang="en-US" sz="4800" b="1" i="0" u="none" strike="noStrike" cap="none">
              <a:solidFill>
                <a:srgbClr val="000000"/>
              </a:solidFill>
              <a:latin typeface="Trebuchet MS" charset="0"/>
              <a:ea typeface="Trebuchet MS" charset="0"/>
              <a:cs typeface="Trebuchet MS" charset="0"/>
              <a:sym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457200" indent="-228600" algn="l">
              <a:spcBef>
                <a:spcPts val="0"/>
              </a:spcBef>
              <a:spcAft>
                <a:spcPts val="0"/>
              </a:spcAft>
              <a:buNone/>
            </a:pPr>
            <a:endParaRPr lang="zh-CN" altLang="en-US" sz="1800" b="0" i="0" u="none" strike="noStrike" cap="none">
              <a:latin typeface="Calibri" charset="0"/>
              <a:ea typeface="Calibri" charset="0"/>
              <a:cs typeface="Calibri" charset="0"/>
              <a:sym typeface="Calibri" charset="0"/>
            </a:endParaRPr>
          </a:p>
        </p:txBody>
      </p:sp>
      <p:sp>
        <p:nvSpPr>
          <p:cNvPr id="14" name="文本框"/>
          <p:cNvSpPr>
            <a:spLocks noGrp="1"/>
          </p:cNvSpPr>
          <p:nvPr>
            <p:ph type="ftr"/>
          </p:nvPr>
        </p:nvSpPr>
        <p:spPr>
          <a:xfrm>
            <a:off x="4145279" y="6377940"/>
            <a:ext cx="3901440" cy="342900"/>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algn="ctr">
              <a:spcBef>
                <a:spcPts val="0"/>
              </a:spcBef>
              <a:spcAft>
                <a:spcPts val="0"/>
              </a:spcAft>
              <a:buNone/>
            </a:pPr>
            <a:endParaRPr lang="zh-CN" altLang="en-US" sz="1800">
              <a:solidFill>
                <a:srgbClr val="888888"/>
              </a:solidFill>
              <a:latin typeface="Calibri" charset="0"/>
              <a:ea typeface="Calibri" charset="0"/>
              <a:cs typeface="Calibri" charset="0"/>
              <a:sym typeface="Calibri" charset="0"/>
            </a:endParaRPr>
          </a:p>
        </p:txBody>
      </p:sp>
      <p:sp>
        <p:nvSpPr>
          <p:cNvPr id="15" name="文本框"/>
          <p:cNvSpPr>
            <a:spLocks noGrp="1"/>
          </p:cNvSpPr>
          <p:nvPr>
            <p:ph type="dt" idx="10"/>
          </p:nvPr>
        </p:nvSpPr>
        <p:spPr>
          <a:xfrm>
            <a:off x="609600" y="6377940"/>
            <a:ext cx="2804160" cy="342900"/>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algn="l">
              <a:spcBef>
                <a:spcPts val="0"/>
              </a:spcBef>
              <a:spcAft>
                <a:spcPts val="0"/>
              </a:spcAft>
              <a:buNone/>
            </a:pPr>
            <a:endParaRPr lang="zh-CN" altLang="en-US" sz="1800">
              <a:solidFill>
                <a:srgbClr val="888888"/>
              </a:solidFill>
              <a:latin typeface="Calibri" charset="0"/>
              <a:ea typeface="Calibri" charset="0"/>
              <a:cs typeface="Calibri" charset="0"/>
              <a:sym typeface="Calibri" charset="0"/>
            </a:endParaRPr>
          </a:p>
        </p:txBody>
      </p:sp>
      <p:sp>
        <p:nvSpPr>
          <p:cNvPr id="16" name="文本框"/>
          <p:cNvSpPr>
            <a:spLocks noGrp="1"/>
          </p:cNvSpPr>
          <p:nvPr>
            <p:ph type="sldNum"/>
          </p:nvPr>
        </p:nvSpPr>
        <p:spPr>
          <a:xfrm>
            <a:off x="11353418" y="6473336"/>
            <a:ext cx="151129" cy="191770"/>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charset="0"/>
                <a:ea typeface="Trebuchet MS" charset="0"/>
                <a:cs typeface="Trebuchet MS" charset="0"/>
                <a:sym typeface="Trebuchet MS" charset="0"/>
              </a:rPr>
              <a:t>‹#›</a:t>
            </a:fld>
            <a:endParaRPr lang="zh-CN" altLang="en-US" sz="1100" b="0" i="0" u="none">
              <a:solidFill>
                <a:srgbClr val="2D936B"/>
              </a:solidFill>
              <a:latin typeface="Trebuchet MS" charset="0"/>
              <a:ea typeface="Trebuchet MS" charset="0"/>
              <a:cs typeface="Trebuchet MS" charset="0"/>
              <a:sym typeface="Trebuchet MS" charset="0"/>
            </a:endParaRPr>
          </a:p>
        </p:txBody>
      </p:sp>
    </p:spTree>
    <p:extLst>
      <p:ext uri="{BB962C8B-B14F-4D97-AF65-F5344CB8AC3E}">
        <p14:creationId xmlns:p14="http://schemas.microsoft.com/office/powerpoint/2010/main" val="35805711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round/>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round/>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round/>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round/>
          </a:ln>
        </p:spPr>
      </p:sp>
      <p:sp>
        <p:nvSpPr>
          <p:cNvPr id="43" name="文本框"/>
          <p:cNvSpPr>
            <a:spLocks noGrp="1"/>
          </p:cNvSpPr>
          <p:nvPr>
            <p:ph type="ctrTitle"/>
          </p:nvPr>
        </p:nvSpPr>
        <p:spPr>
          <a:xfrm>
            <a:off x="-828675" y="19665"/>
            <a:ext cx="9982200" cy="988050"/>
          </a:xfrm>
          <a:prstGeom prst="rect">
            <a:avLst/>
          </a:prstGeom>
          <a:noFill/>
          <a:ln w="12700" cap="flat" cmpd="sng">
            <a:noFill/>
            <a:prstDash val="solid"/>
            <a:round/>
          </a:ln>
        </p:spPr>
        <p:txBody>
          <a:bodyPr vert="horz" wrap="square" lIns="0" tIns="16500" rIns="0" bIns="0" anchor="t" anchorCtr="0">
            <a:prstTxWarp prst="textNoShape">
              <a:avLst/>
            </a:prstTxWarp>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charset="0"/>
                <a:ea typeface="Times New Roman" charset="0"/>
                <a:cs typeface="Times New Roman" charset="0"/>
                <a:sym typeface="Times New Roman" charset="0"/>
              </a:rPr>
              <a:t>Employee Data Analysis using Excel </a:t>
            </a:r>
            <a:br>
              <a:rPr lang="zh-CN" altLang="en-US" sz="3200" b="1" i="0" u="none" strike="noStrike" kern="0" cap="none" spc="0" baseline="0">
                <a:solidFill>
                  <a:srgbClr val="0F0F0F"/>
                </a:solidFill>
                <a:latin typeface="Roboto" charset="0"/>
                <a:ea typeface="Roboto" charset="0"/>
                <a:cs typeface="Roboto" charset="0"/>
                <a:sym typeface="Roboto" charset="0"/>
              </a:rPr>
            </a:br>
            <a:endParaRPr lang="zh-CN" altLang="en-US" sz="3200" b="0" i="0" u="none" strike="noStrike" kern="0" cap="none" spc="0" baseline="0">
              <a:solidFill>
                <a:srgbClr val="000000"/>
              </a:solidFill>
              <a:latin typeface="Trebuchet MS" charset="0"/>
              <a:ea typeface="Trebuchet MS" charset="0"/>
              <a:cs typeface="Trebuchet MS" charset="0"/>
              <a:sym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round/>
          </a:ln>
        </p:spPr>
      </p:pic>
      <p:sp>
        <p:nvSpPr>
          <p:cNvPr id="45" name="文本框"/>
          <p:cNvSpPr>
            <a:spLocks noGrp="1"/>
          </p:cNvSpPr>
          <p:nvPr>
            <p:ph type="sldNum"/>
          </p:nvPr>
        </p:nvSpPr>
        <p:spPr>
          <a:xfrm>
            <a:off x="11353418" y="6473336"/>
            <a:ext cx="151129" cy="168899"/>
          </a:xfrm>
          <a:prstGeom prst="rect">
            <a:avLst/>
          </a:prstGeom>
          <a:noFill/>
          <a:ln cap="flat" cmpd="sng">
            <a:noFill/>
            <a:prstDash val="solid"/>
            <a:round/>
          </a:ln>
        </p:spPr>
        <p:txBody>
          <a:bodyPr vert="horz" wrap="square" lIns="0" tIns="6974" rIns="0" bIns="0" anchor="t" anchorCtr="0">
            <a:prstTxWarp prst="textNoShape">
              <a:avLst/>
            </a:prstTxWarp>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charset="0"/>
                <a:ea typeface="Trebuchet MS" charset="0"/>
                <a:cs typeface="Trebuchet MS" charset="0"/>
                <a:sym typeface="Trebuchet MS" charset="0"/>
              </a:rPr>
              <a:t>1</a:t>
            </a:fld>
            <a:endParaRPr lang="zh-CN" altLang="en-US" sz="1100" b="0" i="0" u="none" strike="noStrike" kern="0" cap="none" spc="0" baseline="0">
              <a:solidFill>
                <a:srgbClr val="2D936B"/>
              </a:solidFill>
              <a:latin typeface="Trebuchet MS" charset="0"/>
              <a:ea typeface="Trebuchet MS" charset="0"/>
              <a:cs typeface="Trebuchet MS" charset="0"/>
              <a:sym typeface="Trebuchet MS" charset="0"/>
            </a:endParaRPr>
          </a:p>
        </p:txBody>
      </p:sp>
      <p:sp>
        <p:nvSpPr>
          <p:cNvPr id="46" name="矩形"/>
          <p:cNvSpPr>
            <a:spLocks/>
          </p:cNvSpPr>
          <p:nvPr/>
        </p:nvSpPr>
        <p:spPr>
          <a:xfrm>
            <a:off x="428625" y="3259625"/>
            <a:ext cx="9982200" cy="1938952"/>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0" cap="none" spc="0" baseline="0" dirty="0">
                <a:solidFill>
                  <a:srgbClr val="000000"/>
                </a:solidFill>
                <a:latin typeface="Calibri" charset="0"/>
                <a:ea typeface="Calibri" charset="0"/>
                <a:cs typeface="Calibri" charset="0"/>
                <a:sym typeface="Calibri" charset="0"/>
              </a:rPr>
              <a:t>STUDENT NAME : </a:t>
            </a:r>
            <a:r>
              <a:rPr lang="en-IN" altLang="zh-CN" sz="2400" dirty="0">
                <a:latin typeface="Calibri" charset="0"/>
                <a:ea typeface="Calibri" charset="0"/>
                <a:cs typeface="Calibri" charset="0"/>
                <a:sym typeface="Calibri" charset="0"/>
              </a:rPr>
              <a:t>AKASH R</a:t>
            </a:r>
            <a:endParaRPr lang="en-US" altLang="zh-CN" sz="2400" b="0" i="0" u="none" strike="noStrike" kern="0" cap="none" spc="0" baseline="0" dirty="0">
              <a:solidFill>
                <a:srgbClr val="000000"/>
              </a:solidFill>
              <a:latin typeface="Calibri" charset="0"/>
              <a:ea typeface="Calibri" charset="0"/>
              <a:cs typeface="Calibri" charset="0"/>
              <a:sym typeface="Calibri" charset="0"/>
            </a:endParaRPr>
          </a:p>
          <a:p>
            <a:pPr marL="0" indent="0" algn="l">
              <a:lnSpc>
                <a:spcPct val="100000"/>
              </a:lnSpc>
              <a:spcBef>
                <a:spcPts val="0"/>
              </a:spcBef>
              <a:spcAft>
                <a:spcPts val="0"/>
              </a:spcAft>
              <a:buNone/>
            </a:pPr>
            <a:r>
              <a:rPr lang="en-US" altLang="zh-CN" sz="2400" b="0" i="0" u="none" strike="noStrike" kern="0" cap="none" spc="0" baseline="0" dirty="0">
                <a:solidFill>
                  <a:srgbClr val="000000"/>
                </a:solidFill>
                <a:latin typeface="Calibri" charset="0"/>
                <a:ea typeface="Calibri" charset="0"/>
                <a:cs typeface="Calibri" charset="0"/>
                <a:sym typeface="Calibri" charset="0"/>
              </a:rPr>
              <a:t>REGISTER NO      : 312213</a:t>
            </a:r>
            <a:r>
              <a:rPr lang="en-IN" altLang="zh-CN" sz="2400" b="0" i="0" u="none" strike="noStrike" kern="0" cap="none" spc="0" baseline="0" dirty="0">
                <a:solidFill>
                  <a:srgbClr val="000000"/>
                </a:solidFill>
                <a:latin typeface="Calibri" charset="0"/>
                <a:ea typeface="Calibri" charset="0"/>
                <a:cs typeface="Calibri" charset="0"/>
                <a:sym typeface="Calibri" charset="0"/>
              </a:rPr>
              <a:t>923</a:t>
            </a:r>
            <a:endParaRPr lang="en-US" altLang="zh-CN" sz="2400" b="0" i="0" u="none" strike="noStrike" kern="0" cap="none" spc="0" baseline="0" dirty="0">
              <a:solidFill>
                <a:srgbClr val="000000"/>
              </a:solidFill>
              <a:latin typeface="Calibri" charset="0"/>
              <a:ea typeface="Calibri" charset="0"/>
              <a:cs typeface="Calibri" charset="0"/>
              <a:sym typeface="Calibri" charset="0"/>
            </a:endParaRPr>
          </a:p>
          <a:p>
            <a:pPr marL="0" indent="0" algn="l">
              <a:lnSpc>
                <a:spcPct val="100000"/>
              </a:lnSpc>
              <a:spcBef>
                <a:spcPts val="0"/>
              </a:spcBef>
              <a:spcAft>
                <a:spcPts val="0"/>
              </a:spcAft>
              <a:buNone/>
            </a:pPr>
            <a:r>
              <a:rPr lang="en-US" altLang="zh-CN" sz="2400" b="0" i="0" u="none" strike="noStrike" kern="0" cap="none" spc="0" baseline="0" dirty="0">
                <a:solidFill>
                  <a:srgbClr val="000000"/>
                </a:solidFill>
                <a:latin typeface="Calibri" charset="0"/>
                <a:ea typeface="Calibri" charset="0"/>
                <a:cs typeface="Calibri" charset="0"/>
                <a:sym typeface="Calibri" charset="0"/>
              </a:rPr>
              <a:t>DEPARTMENT     : B.com (bank management) 3</a:t>
            </a:r>
            <a:r>
              <a:rPr lang="en-US" altLang="zh-CN" sz="2400" b="0" i="0" u="none" strike="noStrike" kern="0" cap="none" spc="0" baseline="30000" dirty="0">
                <a:solidFill>
                  <a:srgbClr val="000000"/>
                </a:solidFill>
                <a:latin typeface="Calibri" charset="0"/>
                <a:ea typeface="Calibri" charset="0"/>
                <a:cs typeface="Calibri" charset="0"/>
                <a:sym typeface="Calibri" charset="0"/>
              </a:rPr>
              <a:t>rd</a:t>
            </a:r>
            <a:r>
              <a:rPr lang="en-US" altLang="zh-CN" sz="2400" b="0" i="0" u="none" strike="noStrike" kern="0" cap="none" spc="0" baseline="0" dirty="0">
                <a:solidFill>
                  <a:srgbClr val="000000"/>
                </a:solidFill>
                <a:latin typeface="Calibri" charset="0"/>
                <a:ea typeface="Calibri" charset="0"/>
                <a:cs typeface="Calibri" charset="0"/>
                <a:sym typeface="Calibri" charset="0"/>
              </a:rPr>
              <a:t> year</a:t>
            </a:r>
          </a:p>
          <a:p>
            <a:pPr marL="0" indent="0" algn="l">
              <a:lnSpc>
                <a:spcPct val="100000"/>
              </a:lnSpc>
              <a:spcBef>
                <a:spcPts val="0"/>
              </a:spcBef>
              <a:spcAft>
                <a:spcPts val="0"/>
              </a:spcAft>
              <a:buNone/>
            </a:pPr>
            <a:r>
              <a:rPr lang="en-US" altLang="zh-CN" sz="2400" b="0" i="0" u="none" strike="noStrike" kern="0" cap="none" spc="0" baseline="0" dirty="0">
                <a:solidFill>
                  <a:srgbClr val="000000"/>
                </a:solidFill>
                <a:latin typeface="Calibri" charset="0"/>
                <a:ea typeface="Calibri" charset="0"/>
                <a:cs typeface="Calibri" charset="0"/>
                <a:sym typeface="Calibri" charset="0"/>
              </a:rPr>
              <a:t>COLLEGE              : ST THOMAS COLLEGE OF ARTS AND SCIENCE</a:t>
            </a:r>
          </a:p>
          <a:p>
            <a:pPr marL="0" indent="0" algn="l">
              <a:lnSpc>
                <a:spcPct val="100000"/>
              </a:lnSpc>
              <a:spcBef>
                <a:spcPts val="0"/>
              </a:spcBef>
              <a:spcAft>
                <a:spcPts val="0"/>
              </a:spcAft>
              <a:buNone/>
            </a:pPr>
            <a:r>
              <a:rPr lang="en-US" altLang="zh-CN" sz="2400" b="0" i="0" u="none" strike="noStrike" kern="0" cap="none" spc="0" baseline="0" dirty="0">
                <a:solidFill>
                  <a:srgbClr val="000000"/>
                </a:solidFill>
                <a:latin typeface="Calibri" charset="0"/>
                <a:ea typeface="Calibri" charset="0"/>
                <a:cs typeface="Calibri" charset="0"/>
                <a:sym typeface="Calibri" charset="0"/>
              </a:rPr>
              <a:t>           </a:t>
            </a:r>
            <a:endParaRPr lang="zh-CN" altLang="en-US" sz="2400" b="0" i="0" u="none" strike="noStrike" kern="0" cap="none" spc="0" baseline="0" dirty="0">
              <a:solidFill>
                <a:srgbClr val="000000"/>
              </a:solidFill>
              <a:latin typeface="Calibri" charset="0"/>
              <a:ea typeface="Calibri" charset="0"/>
              <a:cs typeface="Calibri" charset="0"/>
              <a:sym typeface="Calibri" charset="0"/>
            </a:endParaRPr>
          </a:p>
        </p:txBody>
      </p:sp>
    </p:spTree>
    <p:extLst>
      <p:ext uri="{BB962C8B-B14F-4D97-AF65-F5344CB8AC3E}">
        <p14:creationId xmlns:p14="http://schemas.microsoft.com/office/powerpoint/2010/main" val="1700358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 name="矩形"/>
          <p:cNvSpPr>
            <a:spLocks/>
          </p:cNvSpPr>
          <p:nvPr/>
        </p:nvSpPr>
        <p:spPr>
          <a:xfrm>
            <a:off x="752474" y="6486037"/>
            <a:ext cx="1773555" cy="186213"/>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charset="0"/>
                <a:ea typeface="Trebuchet MS" charset="0"/>
                <a:cs typeface="Trebuchet MS" charset="0"/>
                <a:sym typeface="Trebuchet MS" charset="0"/>
              </a:rPr>
              <a:t>3/21/2024  </a:t>
            </a:r>
            <a:r>
              <a:rPr lang="en-US" altLang="zh-CN" sz="1100" b="1" i="0" u="none" strike="noStrike" kern="0" cap="none" spc="0" baseline="0">
                <a:solidFill>
                  <a:srgbClr val="2D83C3"/>
                </a:solidFill>
                <a:latin typeface="Trebuchet MS" charset="0"/>
                <a:ea typeface="Trebuchet MS" charset="0"/>
                <a:cs typeface="Trebuchet MS" charset="0"/>
                <a:sym typeface="Trebuchet MS" charset="0"/>
              </a:rPr>
              <a:t>Annual Review</a:t>
            </a:r>
            <a:endParaRPr lang="zh-CN" altLang="en-US" sz="1100" b="0" i="0" u="none" strike="noStrike" kern="0" cap="none" spc="0" baseline="0">
              <a:solidFill>
                <a:srgbClr val="000000"/>
              </a:solidFill>
              <a:latin typeface="Trebuchet MS" charset="0"/>
              <a:ea typeface="Trebuchet MS" charset="0"/>
              <a:cs typeface="Trebuchet MS" charset="0"/>
              <a:sym typeface="Trebuchet MS" charset="0"/>
            </a:endParaRPr>
          </a:p>
        </p:txBody>
      </p:sp>
      <p:sp>
        <p:nvSpPr>
          <p:cNvPr id="16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sp>
      <p:sp>
        <p:nvSpPr>
          <p:cNvPr id="162"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sp>
      <p:sp>
        <p:nvSpPr>
          <p:cNvPr id="163"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sp>
      <p:pic>
        <p:nvPicPr>
          <p:cNvPr id="164" name="图片"/>
          <p:cNvPicPr>
            <a:picLocks/>
          </p:cNvPicPr>
          <p:nvPr/>
        </p:nvPicPr>
        <p:blipFill>
          <a:blip r:embed="rId3" cstate="print"/>
          <a:srcRect l="3186" b="-3755"/>
          <a:stretch>
            <a:fillRect/>
          </a:stretch>
        </p:blipFill>
        <p:spPr>
          <a:xfrm>
            <a:off x="115529" y="1697908"/>
            <a:ext cx="2388378" cy="3547909"/>
          </a:xfrm>
          <a:prstGeom prst="rect">
            <a:avLst/>
          </a:prstGeom>
          <a:noFill/>
          <a:ln w="12700" cap="flat" cmpd="sng">
            <a:noFill/>
            <a:prstDash val="solid"/>
            <a:round/>
          </a:ln>
        </p:spPr>
      </p:pic>
      <p:sp>
        <p:nvSpPr>
          <p:cNvPr id="165" name="文本框"/>
          <p:cNvSpPr>
            <a:spLocks noGrp="1"/>
          </p:cNvSpPr>
          <p:nvPr>
            <p:ph type="title"/>
          </p:nvPr>
        </p:nvSpPr>
        <p:spPr>
          <a:xfrm>
            <a:off x="739774" y="654938"/>
            <a:ext cx="8480425" cy="664200"/>
          </a:xfrm>
          <a:prstGeom prst="rect">
            <a:avLst/>
          </a:prstGeom>
          <a:noFill/>
          <a:ln w="12700" cap="flat" cmpd="sng">
            <a:noFill/>
            <a:prstDash val="solid"/>
            <a:round/>
          </a:ln>
        </p:spPr>
        <p:txBody>
          <a:bodyPr vert="horz" wrap="square" lIns="0" tIns="16500" rIns="0" bIns="0" anchor="t" anchorCtr="0">
            <a:prstTxWarp prst="textNoShape">
              <a:avLst/>
            </a:prstTxWarp>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charset="0"/>
                <a:ea typeface="Trebuchet MS" charset="0"/>
                <a:cs typeface="Trebuchet MS" charset="0"/>
                <a:sym typeface="Trebuchet MS" charset="0"/>
              </a:rPr>
              <a:t>THE "WOW" IN OUR SOLUTION</a:t>
            </a:r>
            <a:endParaRPr lang="zh-CN" altLang="en-US" sz="4250" b="1" i="0" u="none" strike="noStrike" kern="0" cap="none" spc="0" baseline="0">
              <a:solidFill>
                <a:srgbClr val="000000"/>
              </a:solidFill>
              <a:latin typeface="Trebuchet MS" charset="0"/>
              <a:ea typeface="Trebuchet MS" charset="0"/>
              <a:cs typeface="Trebuchet MS" charset="0"/>
              <a:sym typeface="Trebuchet MS" charset="0"/>
            </a:endParaRPr>
          </a:p>
        </p:txBody>
      </p:sp>
      <p:sp>
        <p:nvSpPr>
          <p:cNvPr id="166" name="矩形"/>
          <p:cNvSpPr>
            <a:spLocks/>
          </p:cNvSpPr>
          <p:nvPr/>
        </p:nvSpPr>
        <p:spPr>
          <a:xfrm>
            <a:off x="11277218" y="6473336"/>
            <a:ext cx="228600" cy="168899"/>
          </a:xfrm>
          <a:prstGeom prst="rect">
            <a:avLst/>
          </a:prstGeom>
          <a:noFill/>
          <a:ln w="12700" cap="flat" cmpd="sng">
            <a:noFill/>
            <a:prstDash val="solid"/>
            <a:round/>
          </a:ln>
        </p:spPr>
        <p:txBody>
          <a:bodyPr vert="horz" wrap="square" lIns="0" tIns="6974" rIns="0" bIns="0" anchor="t" anchorCtr="0">
            <a:prstTxWarp prst="textNoShape">
              <a:avLst/>
            </a:prstTxWarp>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charset="0"/>
                <a:ea typeface="Trebuchet MS" charset="0"/>
                <a:cs typeface="Trebuchet MS" charset="0"/>
                <a:sym typeface="Trebuchet MS" charset="0"/>
              </a:rPr>
              <a:t>10</a:t>
            </a:fld>
            <a:endParaRPr lang="zh-CN" altLang="en-US" sz="1100" b="0" i="0" u="none" strike="noStrike" kern="0" cap="none" spc="0" baseline="0">
              <a:solidFill>
                <a:srgbClr val="000000"/>
              </a:solidFill>
              <a:latin typeface="Trebuchet MS" charset="0"/>
              <a:ea typeface="Trebuchet MS" charset="0"/>
              <a:cs typeface="Trebuchet MS" charset="0"/>
              <a:sym typeface="Trebuchet MS" charset="0"/>
            </a:endParaRPr>
          </a:p>
        </p:txBody>
      </p:sp>
      <p:sp>
        <p:nvSpPr>
          <p:cNvPr id="167" name="矩形"/>
          <p:cNvSpPr>
            <a:spLocks/>
          </p:cNvSpPr>
          <p:nvPr/>
        </p:nvSpPr>
        <p:spPr>
          <a:xfrm>
            <a:off x="2496533" y="2389116"/>
            <a:ext cx="7485666" cy="2663149"/>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charset="0"/>
              <a:ea typeface="Times New Roman" charset="0"/>
              <a:cs typeface="Times New Roman" charset="0"/>
              <a:sym typeface="Times New Roman"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charset="0"/>
                <a:ea typeface="Times New Roman" charset="0"/>
                <a:cs typeface="Times New Roman" charset="0"/>
                <a:sym typeface="Times New Roman" charset="0"/>
              </a:rPr>
              <a:t>Performance Level– There are categories into Levels such as very high,high,med,low,etc...</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0" algn="l">
              <a:lnSpc>
                <a:spcPct val="100000"/>
              </a:lnSpc>
              <a:spcBef>
                <a:spcPts val="0"/>
              </a:spcBef>
              <a:spcAft>
                <a:spcPts val="0"/>
              </a:spcAft>
              <a:buNone/>
            </a:pPr>
            <a:endParaRPr lang="en-US" altLang="zh-CN" sz="2800" b="0" i="0" u="none" strike="noStrike" kern="0" cap="none" spc="0" baseline="0">
              <a:solidFill>
                <a:srgbClr val="000000"/>
              </a:solidFill>
              <a:latin typeface="Times New Roman" charset="0"/>
              <a:ea typeface="Times New Roman" charset="0"/>
              <a:cs typeface="Times New Roman" charset="0"/>
              <a:sym typeface="Times New Roman"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charset="0"/>
                <a:ea typeface="Times New Roman" charset="0"/>
                <a:cs typeface="Times New Roman" charset="0"/>
                <a:sym typeface="Times New Roman" charset="0"/>
              </a:rPr>
              <a:t>Using Pivot table and charts is to analyse the employees performance. </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661613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0"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sp>
      <p:pic>
        <p:nvPicPr>
          <p:cNvPr id="171"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round/>
          </a:ln>
        </p:spPr>
      </p:pic>
      <p:sp>
        <p:nvSpPr>
          <p:cNvPr id="172" name="矩形"/>
          <p:cNvSpPr>
            <a:spLocks/>
          </p:cNvSpPr>
          <p:nvPr/>
        </p:nvSpPr>
        <p:spPr>
          <a:xfrm>
            <a:off x="11277218" y="6473336"/>
            <a:ext cx="228600" cy="168899"/>
          </a:xfrm>
          <a:prstGeom prst="rect">
            <a:avLst/>
          </a:prstGeom>
          <a:noFill/>
          <a:ln w="12700" cap="flat" cmpd="sng">
            <a:noFill/>
            <a:prstDash val="solid"/>
            <a:round/>
          </a:ln>
        </p:spPr>
        <p:txBody>
          <a:bodyPr vert="horz" wrap="square" lIns="0" tIns="6974" rIns="0" bIns="0" anchor="t" anchorCtr="0">
            <a:prstTxWarp prst="textNoShape">
              <a:avLst/>
            </a:prstTxWarp>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charset="0"/>
                <a:ea typeface="Trebuchet MS" charset="0"/>
                <a:cs typeface="Trebuchet MS" charset="0"/>
                <a:sym typeface="Trebuchet MS" charset="0"/>
              </a:rPr>
              <a:t>11</a:t>
            </a:fld>
            <a:endParaRPr lang="zh-CN" altLang="en-US" sz="1100" b="0" i="0" u="none" strike="noStrike" kern="0" cap="none" spc="0" baseline="0">
              <a:solidFill>
                <a:srgbClr val="000000"/>
              </a:solidFill>
              <a:latin typeface="Trebuchet MS" charset="0"/>
              <a:ea typeface="Trebuchet MS" charset="0"/>
              <a:cs typeface="Trebuchet MS" charset="0"/>
              <a:sym typeface="Trebuchet MS" charset="0"/>
            </a:endParaRPr>
          </a:p>
        </p:txBody>
      </p:sp>
      <p:sp>
        <p:nvSpPr>
          <p:cNvPr id="173" name="矩形"/>
          <p:cNvSpPr>
            <a:spLocks/>
          </p:cNvSpPr>
          <p:nvPr/>
        </p:nvSpPr>
        <p:spPr>
          <a:xfrm>
            <a:off x="739774" y="291147"/>
            <a:ext cx="3303904" cy="737225"/>
          </a:xfrm>
          <a:prstGeom prst="rect">
            <a:avLst/>
          </a:prstGeom>
          <a:noFill/>
          <a:ln w="12700" cap="flat" cmpd="sng">
            <a:noFill/>
            <a:prstDash val="solid"/>
            <a:round/>
          </a:ln>
        </p:spPr>
        <p:txBody>
          <a:bodyPr vert="horz" wrap="square" lIns="0" tIns="13325" rIns="0" bIns="0" anchor="t" anchorCtr="0">
            <a:prstTxWarp prst="textNoShape">
              <a:avLst/>
            </a:prstTxWarp>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charset="0"/>
                <a:ea typeface="Trebuchet MS" charset="0"/>
                <a:cs typeface="Trebuchet MS" charset="0"/>
                <a:sym typeface="Trebuchet MS" charset="0"/>
              </a:rPr>
              <a:t>MODELLING</a:t>
            </a:r>
            <a:endParaRPr lang="zh-CN" altLang="en-US" sz="4800" b="0" i="0" u="none" strike="noStrike" kern="0" cap="none" spc="0" baseline="0">
              <a:solidFill>
                <a:srgbClr val="000000"/>
              </a:solidFill>
              <a:latin typeface="Trebuchet MS" charset="0"/>
              <a:ea typeface="Trebuchet MS" charset="0"/>
              <a:cs typeface="Trebuchet MS" charset="0"/>
              <a:sym typeface="Trebuchet MS" charset="0"/>
            </a:endParaRPr>
          </a:p>
        </p:txBody>
      </p:sp>
      <p:sp>
        <p:nvSpPr>
          <p:cNvPr id="174"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sp>
      <p:sp>
        <p:nvSpPr>
          <p:cNvPr id="175" name="矩形"/>
          <p:cNvSpPr>
            <a:spLocks/>
          </p:cNvSpPr>
          <p:nvPr/>
        </p:nvSpPr>
        <p:spPr>
          <a:xfrm>
            <a:off x="739774" y="1543057"/>
            <a:ext cx="6102070" cy="4225249"/>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charset="0"/>
                <a:ea typeface="Calibri" charset="0"/>
                <a:cs typeface="Calibri" charset="0"/>
                <a:sym typeface="Calibri" charset="0"/>
              </a:rPr>
              <a:t>*Data Preparation: Clean and organize data, ensuring accuracy and consistency.</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charset="0"/>
              <a:ea typeface="Calibri" charset="0"/>
              <a:cs typeface="Calibri" charset="0"/>
              <a:sym typeface="Calibri"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charset="0"/>
                <a:ea typeface="Calibri" charset="0"/>
                <a:cs typeface="Calibri" charset="0"/>
                <a:sym typeface="Calibri" charset="0"/>
              </a:rPr>
              <a:t>*Trend Analysis: Apply charts and graphs (e.g., line charts, bar graphs) to visualize trends over time, such as employee performance or turnover rates.</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charset="0"/>
              <a:ea typeface="Calibri" charset="0"/>
              <a:cs typeface="Calibri" charset="0"/>
              <a:sym typeface="Calibri"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charset="0"/>
                <a:ea typeface="Calibri" charset="0"/>
                <a:cs typeface="Calibri" charset="0"/>
                <a:sym typeface="Calibri" charset="0"/>
              </a:rPr>
              <a:t>*Pivot Tables: Create pivot tables to aggregate and analyze data across different dimensions, such as department, tenure, or job role.</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charset="0"/>
              <a:ea typeface="Calibri" charset="0"/>
              <a:cs typeface="Calibri" charset="0"/>
              <a:sym typeface="Calibri"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charset="0"/>
                <a:ea typeface="Calibri" charset="0"/>
                <a:cs typeface="Calibri" charset="0"/>
                <a:sym typeface="Calibri" charset="0"/>
              </a:rPr>
              <a:t>*Regression Analysis: Utilize regression functions to identify relationships between variables, such as the impact of training on performance.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550311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8"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sp>
      <p:sp>
        <p:nvSpPr>
          <p:cNvPr id="179" name="曲线"/>
          <p:cNvSpPr>
            <a:spLocks/>
          </p:cNvSpPr>
          <p:nvPr/>
        </p:nvSpPr>
        <p:spPr>
          <a:xfrm>
            <a:off x="7158037" y="1604962"/>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sp>
      <p:sp>
        <p:nvSpPr>
          <p:cNvPr id="180"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sp>
      <p:pic>
        <p:nvPicPr>
          <p:cNvPr id="181"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round/>
          </a:ln>
        </p:spPr>
      </p:pic>
      <p:sp>
        <p:nvSpPr>
          <p:cNvPr id="182" name="文本框"/>
          <p:cNvSpPr>
            <a:spLocks noGrp="1"/>
          </p:cNvSpPr>
          <p:nvPr>
            <p:ph type="title"/>
          </p:nvPr>
        </p:nvSpPr>
        <p:spPr>
          <a:xfrm>
            <a:off x="755332" y="385444"/>
            <a:ext cx="2437130" cy="737225"/>
          </a:xfrm>
          <a:prstGeom prst="rect">
            <a:avLst/>
          </a:prstGeom>
          <a:noFill/>
          <a:ln w="12700" cap="flat" cmpd="sng">
            <a:noFill/>
            <a:prstDash val="solid"/>
            <a:round/>
          </a:ln>
        </p:spPr>
        <p:txBody>
          <a:bodyPr vert="horz" wrap="square" lIns="0" tIns="13325" rIns="0" bIns="0" anchor="t" anchorCtr="0">
            <a:prstTxWarp prst="textNoShape">
              <a:avLst/>
            </a:prstTxWarp>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charset="0"/>
                <a:ea typeface="Trebuchet MS" charset="0"/>
                <a:cs typeface="Trebuchet MS" charset="0"/>
                <a:sym typeface="Trebuchet MS" charset="0"/>
              </a:rPr>
              <a:t>RESULTS</a:t>
            </a:r>
            <a:endParaRPr lang="zh-CN" altLang="en-US" sz="4800" b="1" i="0" u="none" strike="noStrike" kern="0" cap="none" spc="0" baseline="0">
              <a:solidFill>
                <a:srgbClr val="000000"/>
              </a:solidFill>
              <a:latin typeface="Trebuchet MS" charset="0"/>
              <a:ea typeface="Trebuchet MS" charset="0"/>
              <a:cs typeface="Trebuchet MS" charset="0"/>
              <a:sym typeface="Trebuchet MS" charset="0"/>
            </a:endParaRPr>
          </a:p>
        </p:txBody>
      </p:sp>
      <p:sp>
        <p:nvSpPr>
          <p:cNvPr id="183" name="矩形"/>
          <p:cNvSpPr>
            <a:spLocks/>
          </p:cNvSpPr>
          <p:nvPr/>
        </p:nvSpPr>
        <p:spPr>
          <a:xfrm>
            <a:off x="11277218" y="6473336"/>
            <a:ext cx="228600" cy="168899"/>
          </a:xfrm>
          <a:prstGeom prst="rect">
            <a:avLst/>
          </a:prstGeom>
          <a:noFill/>
          <a:ln w="12700" cap="flat" cmpd="sng">
            <a:noFill/>
            <a:prstDash val="solid"/>
            <a:round/>
          </a:ln>
        </p:spPr>
        <p:txBody>
          <a:bodyPr vert="horz" wrap="square" lIns="0" tIns="6974" rIns="0" bIns="0" anchor="t" anchorCtr="0">
            <a:prstTxWarp prst="textNoShape">
              <a:avLst/>
            </a:prstTxWarp>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charset="0"/>
                <a:ea typeface="Trebuchet MS" charset="0"/>
                <a:cs typeface="Trebuchet MS" charset="0"/>
                <a:sym typeface="Trebuchet MS" charset="0"/>
              </a:rPr>
              <a:t>12</a:t>
            </a:fld>
            <a:endParaRPr lang="zh-CN" altLang="en-US" sz="1100" b="0" i="0" u="none" strike="noStrike" kern="0" cap="none" spc="0" baseline="0">
              <a:solidFill>
                <a:srgbClr val="000000"/>
              </a:solidFill>
              <a:latin typeface="Trebuchet MS" charset="0"/>
              <a:ea typeface="Trebuchet MS" charset="0"/>
              <a:cs typeface="Trebuchet MS" charset="0"/>
              <a:sym typeface="Trebuchet MS" charset="0"/>
            </a:endParaRPr>
          </a:p>
        </p:txBody>
      </p:sp>
      <p:pic>
        <p:nvPicPr>
          <p:cNvPr id="184" name="图片"/>
          <p:cNvPicPr>
            <a:picLocks/>
          </p:cNvPicPr>
          <p:nvPr/>
        </p:nvPicPr>
        <p:blipFill>
          <a:blip r:embed="rId4" cstate="print"/>
          <a:stretch>
            <a:fillRect/>
          </a:stretch>
        </p:blipFill>
        <p:spPr>
          <a:xfrm>
            <a:off x="1143000" y="1928812"/>
            <a:ext cx="5867400" cy="4243388"/>
          </a:xfrm>
          <a:prstGeom prst="rect">
            <a:avLst/>
          </a:prstGeom>
          <a:noFill/>
          <a:ln w="12700" cap="flat" cmpd="sng">
            <a:noFill/>
            <a:prstDash val="solid"/>
            <a:round/>
          </a:ln>
        </p:spPr>
      </p:pic>
    </p:spTree>
    <p:extLst>
      <p:ext uri="{BB962C8B-B14F-4D97-AF65-F5344CB8AC3E}">
        <p14:creationId xmlns:p14="http://schemas.microsoft.com/office/powerpoint/2010/main" val="1425042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7" name="文本框"/>
          <p:cNvSpPr>
            <a:spLocks noGrp="1"/>
          </p:cNvSpPr>
          <p:nvPr>
            <p:ph type="title"/>
          </p:nvPr>
        </p:nvSpPr>
        <p:spPr>
          <a:xfrm>
            <a:off x="755332" y="385444"/>
            <a:ext cx="10681335" cy="723900"/>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imes New Roman" charset="0"/>
                <a:ea typeface="Times New Roman" charset="0"/>
                <a:cs typeface="Times New Roman" charset="0"/>
                <a:sym typeface="Times New Roman" charset="0"/>
              </a:rPr>
              <a:t>conclusion</a:t>
            </a:r>
            <a:endParaRPr lang="zh-CN" altLang="en-US" sz="4800" b="1" i="0" u="none" strike="noStrike" kern="0" cap="none" spc="0" baseline="0">
              <a:solidFill>
                <a:srgbClr val="000000"/>
              </a:solidFill>
              <a:latin typeface="Times New Roman" charset="0"/>
              <a:ea typeface="Times New Roman" charset="0"/>
              <a:cs typeface="Times New Roman" charset="0"/>
              <a:sym typeface="Times New Roman" charset="0"/>
            </a:endParaRPr>
          </a:p>
        </p:txBody>
      </p:sp>
      <p:sp>
        <p:nvSpPr>
          <p:cNvPr id="188" name="矩形"/>
          <p:cNvSpPr>
            <a:spLocks/>
          </p:cNvSpPr>
          <p:nvPr/>
        </p:nvSpPr>
        <p:spPr>
          <a:xfrm>
            <a:off x="1566502" y="1734501"/>
            <a:ext cx="7586604" cy="44348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charset="0"/>
                <a:ea typeface="Calibri" charset="0"/>
                <a:cs typeface="Calibri" charset="0"/>
                <a:sym typeface="Calibri" charset="0"/>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436695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round/>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round/>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round/>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round/>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round/>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round/>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round/>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sp>
      <p:sp>
        <p:nvSpPr>
          <p:cNvPr id="78" name="文本框"/>
          <p:cNvSpPr>
            <a:spLocks noGrp="1"/>
          </p:cNvSpPr>
          <p:nvPr>
            <p:ph type="title"/>
          </p:nvPr>
        </p:nvSpPr>
        <p:spPr>
          <a:xfrm>
            <a:off x="739774" y="829626"/>
            <a:ext cx="3909695" cy="664200"/>
          </a:xfrm>
          <a:prstGeom prst="rect">
            <a:avLst/>
          </a:prstGeom>
          <a:noFill/>
          <a:ln w="12700" cap="flat" cmpd="sng">
            <a:noFill/>
            <a:prstDash val="solid"/>
            <a:round/>
          </a:ln>
        </p:spPr>
        <p:txBody>
          <a:bodyPr vert="horz" wrap="square" lIns="0" tIns="16500" rIns="0" bIns="0" anchor="t" anchorCtr="0">
            <a:prstTxWarp prst="textNoShape">
              <a:avLst/>
            </a:prstTxWarp>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charset="0"/>
                <a:ea typeface="Trebuchet MS" charset="0"/>
                <a:cs typeface="Trebuchet MS" charset="0"/>
                <a:sym typeface="Trebuchet MS" charset="0"/>
              </a:rPr>
              <a:t>PROJECT TITLE</a:t>
            </a:r>
            <a:endParaRPr lang="zh-CN" altLang="en-US" sz="4250" b="1" i="0" u="none" strike="noStrike" kern="0" cap="none" spc="0" baseline="0">
              <a:solidFill>
                <a:srgbClr val="000000"/>
              </a:solidFill>
              <a:latin typeface="Trebuchet MS" charset="0"/>
              <a:ea typeface="Trebuchet MS" charset="0"/>
              <a:cs typeface="Trebuchet MS" charset="0"/>
              <a:sym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round/>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round/>
            </a:ln>
          </p:spPr>
        </p:pic>
      </p:grpSp>
      <p:sp>
        <p:nvSpPr>
          <p:cNvPr id="82" name="文本框"/>
          <p:cNvSpPr>
            <a:spLocks noGrp="1"/>
          </p:cNvSpPr>
          <p:nvPr>
            <p:ph type="sldNum"/>
          </p:nvPr>
        </p:nvSpPr>
        <p:spPr>
          <a:xfrm>
            <a:off x="11353418" y="6473336"/>
            <a:ext cx="151129" cy="168899"/>
          </a:xfrm>
          <a:prstGeom prst="rect">
            <a:avLst/>
          </a:prstGeom>
          <a:noFill/>
          <a:ln cap="flat" cmpd="sng">
            <a:noFill/>
            <a:prstDash val="solid"/>
            <a:round/>
          </a:ln>
        </p:spPr>
        <p:txBody>
          <a:bodyPr vert="horz" wrap="square" lIns="0" tIns="6974" rIns="0" bIns="0" anchor="t" anchorCtr="0">
            <a:prstTxWarp prst="textNoShape">
              <a:avLst/>
            </a:prstTxWarp>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charset="0"/>
                <a:ea typeface="Trebuchet MS" charset="0"/>
                <a:cs typeface="Trebuchet MS" charset="0"/>
                <a:sym typeface="Trebuchet MS" charset="0"/>
              </a:rPr>
              <a:t>2</a:t>
            </a:fld>
            <a:endParaRPr lang="zh-CN" altLang="en-US" sz="1100" b="0" i="0" u="none" strike="noStrike" kern="0" cap="none" spc="0" baseline="0">
              <a:solidFill>
                <a:srgbClr val="2D936B"/>
              </a:solidFill>
              <a:latin typeface="Trebuchet MS" charset="0"/>
              <a:ea typeface="Trebuchet MS" charset="0"/>
              <a:cs typeface="Trebuchet MS" charset="0"/>
              <a:sym typeface="Trebuchet MS" charset="0"/>
            </a:endParaRPr>
          </a:p>
        </p:txBody>
      </p:sp>
      <p:sp>
        <p:nvSpPr>
          <p:cNvPr id="83" name="矩形"/>
          <p:cNvSpPr>
            <a:spLocks/>
          </p:cNvSpPr>
          <p:nvPr/>
        </p:nvSpPr>
        <p:spPr>
          <a:xfrm>
            <a:off x="1217522" y="2123271"/>
            <a:ext cx="8593228" cy="14249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0" cap="none" spc="0" baseline="0">
                <a:solidFill>
                  <a:srgbClr val="0F0F0F"/>
                </a:solidFill>
                <a:latin typeface="Times New Roman" charset="0"/>
                <a:ea typeface="Times New Roman" charset="0"/>
                <a:cs typeface="Times New Roman" charset="0"/>
                <a:sym typeface="Times New Roman" charset="0"/>
              </a:rPr>
              <a:t>Employee Performance Analysis using Excel</a:t>
            </a:r>
            <a:endParaRPr lang="zh-CN" altLang="en-US" sz="2800" b="0" i="0" u="none" strike="noStrike" kern="0" cap="none" spc="0" baseline="0">
              <a:solidFill>
                <a:srgbClr val="7030A0"/>
              </a:solidFill>
              <a:latin typeface="Times New Roman" charset="0"/>
              <a:ea typeface="Times New Roman" charset="0"/>
              <a:cs typeface="Times New Roman" charset="0"/>
              <a:sym typeface="Times New Roman" charset="0"/>
            </a:endParaRPr>
          </a:p>
        </p:txBody>
      </p:sp>
    </p:spTree>
    <p:extLst>
      <p:ext uri="{BB962C8B-B14F-4D97-AF65-F5344CB8AC3E}">
        <p14:creationId xmlns:p14="http://schemas.microsoft.com/office/powerpoint/2010/main" val="1451507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6"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round/>
          </a:ln>
        </p:spPr>
      </p:sp>
      <p:grpSp>
        <p:nvGrpSpPr>
          <p:cNvPr id="96" name="组合"/>
          <p:cNvGrpSpPr>
            <a:grpSpLocks/>
          </p:cNvGrpSpPr>
          <p:nvPr/>
        </p:nvGrpSpPr>
        <p:grpSpPr>
          <a:xfrm>
            <a:off x="7448612" y="0"/>
            <a:ext cx="4743795" cy="6858466"/>
            <a:chOff x="7448612" y="0"/>
            <a:chExt cx="4743795" cy="6858466"/>
          </a:xfrm>
        </p:grpSpPr>
        <p:sp>
          <p:nvSpPr>
            <p:cNvPr id="8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8"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9"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round/>
            </a:ln>
          </p:spPr>
        </p:sp>
        <p:sp>
          <p:nvSpPr>
            <p:cNvPr id="90"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round/>
            </a:ln>
          </p:spPr>
        </p:sp>
        <p:sp>
          <p:nvSpPr>
            <p:cNvPr id="91"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sp>
        <p:sp>
          <p:nvSpPr>
            <p:cNvPr id="9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round/>
            </a:ln>
          </p:spPr>
        </p:sp>
        <p:sp>
          <p:nvSpPr>
            <p:cNvPr id="93"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round/>
            </a:ln>
          </p:spPr>
        </p:sp>
        <p:sp>
          <p:nvSpPr>
            <p:cNvPr id="94"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round/>
            </a:ln>
          </p:spPr>
        </p:sp>
        <p:sp>
          <p:nvSpPr>
            <p:cNvPr id="95"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sp>
      </p:grpSp>
      <p:sp>
        <p:nvSpPr>
          <p:cNvPr id="97"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round/>
          </a:ln>
        </p:spPr>
      </p:sp>
      <p:sp>
        <p:nvSpPr>
          <p:cNvPr id="98" name="矩形"/>
          <p:cNvSpPr>
            <a:spLocks/>
          </p:cNvSpPr>
          <p:nvPr/>
        </p:nvSpPr>
        <p:spPr>
          <a:xfrm>
            <a:off x="752474" y="6486037"/>
            <a:ext cx="1773555" cy="186213"/>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charset="0"/>
                <a:ea typeface="Trebuchet MS" charset="0"/>
                <a:cs typeface="Trebuchet MS" charset="0"/>
                <a:sym typeface="Trebuchet MS" charset="0"/>
              </a:rPr>
              <a:t>3/21/2024  </a:t>
            </a:r>
            <a:r>
              <a:rPr lang="en-US" altLang="zh-CN" sz="1100" b="1" i="0" u="none" strike="noStrike" kern="0" cap="none" spc="0" baseline="0">
                <a:solidFill>
                  <a:srgbClr val="2D83C3"/>
                </a:solidFill>
                <a:latin typeface="Trebuchet MS" charset="0"/>
                <a:ea typeface="Trebuchet MS" charset="0"/>
                <a:cs typeface="Trebuchet MS" charset="0"/>
                <a:sym typeface="Trebuchet MS" charset="0"/>
              </a:rPr>
              <a:t>Annual Review</a:t>
            </a:r>
            <a:endParaRPr lang="zh-CN" altLang="en-US" sz="1100" b="0" i="0" u="none" strike="noStrike" kern="0" cap="none" spc="0" baseline="0">
              <a:solidFill>
                <a:srgbClr val="000000"/>
              </a:solidFill>
              <a:latin typeface="Trebuchet MS" charset="0"/>
              <a:ea typeface="Trebuchet MS" charset="0"/>
              <a:cs typeface="Trebuchet MS" charset="0"/>
              <a:sym typeface="Trebuchet MS" charset="0"/>
            </a:endParaRPr>
          </a:p>
        </p:txBody>
      </p:sp>
      <p:sp>
        <p:nvSpPr>
          <p:cNvPr id="99"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round/>
          </a:ln>
        </p:spPr>
      </p:sp>
      <p:sp>
        <p:nvSpPr>
          <p:cNvPr id="100"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round/>
          </a:ln>
        </p:spPr>
      </p:sp>
      <p:pic>
        <p:nvPicPr>
          <p:cNvPr id="101"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round/>
          </a:ln>
        </p:spPr>
      </p:pic>
      <p:grpSp>
        <p:nvGrpSpPr>
          <p:cNvPr id="104" name="组合"/>
          <p:cNvGrpSpPr>
            <a:grpSpLocks/>
          </p:cNvGrpSpPr>
          <p:nvPr/>
        </p:nvGrpSpPr>
        <p:grpSpPr>
          <a:xfrm>
            <a:off x="47625" y="3819523"/>
            <a:ext cx="4124324" cy="3009897"/>
            <a:chOff x="47625" y="3819523"/>
            <a:chExt cx="4124324" cy="3009897"/>
          </a:xfrm>
        </p:grpSpPr>
        <p:pic>
          <p:nvPicPr>
            <p:cNvPr id="102"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round/>
            </a:ln>
          </p:spPr>
        </p:pic>
        <p:pic>
          <p:nvPicPr>
            <p:cNvPr id="103"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round/>
            </a:ln>
          </p:spPr>
        </p:pic>
      </p:grpSp>
      <p:sp>
        <p:nvSpPr>
          <p:cNvPr id="105" name="文本框"/>
          <p:cNvSpPr>
            <a:spLocks noGrp="1"/>
          </p:cNvSpPr>
          <p:nvPr>
            <p:ph type="title"/>
          </p:nvPr>
        </p:nvSpPr>
        <p:spPr>
          <a:xfrm>
            <a:off x="739774" y="445387"/>
            <a:ext cx="2357120" cy="737225"/>
          </a:xfrm>
          <a:prstGeom prst="rect">
            <a:avLst/>
          </a:prstGeom>
          <a:noFill/>
          <a:ln w="12700" cap="flat" cmpd="sng">
            <a:noFill/>
            <a:prstDash val="solid"/>
            <a:round/>
          </a:ln>
        </p:spPr>
        <p:txBody>
          <a:bodyPr vert="horz" wrap="square" lIns="0" tIns="13325" rIns="0" bIns="0" anchor="t" anchorCtr="0">
            <a:prstTxWarp prst="textNoShape">
              <a:avLst/>
            </a:prstTxWarp>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charset="0"/>
                <a:ea typeface="Trebuchet MS" charset="0"/>
                <a:cs typeface="Trebuchet MS" charset="0"/>
                <a:sym typeface="Trebuchet MS" charset="0"/>
              </a:rPr>
              <a:t>AGENDA</a:t>
            </a:r>
            <a:endParaRPr lang="zh-CN" altLang="en-US" sz="4800" b="1" i="0" u="none" strike="noStrike" kern="0" cap="none" spc="0" baseline="0">
              <a:solidFill>
                <a:srgbClr val="000000"/>
              </a:solidFill>
              <a:latin typeface="Trebuchet MS" charset="0"/>
              <a:ea typeface="Trebuchet MS" charset="0"/>
              <a:cs typeface="Trebuchet MS" charset="0"/>
              <a:sym typeface="Trebuchet MS" charset="0"/>
            </a:endParaRPr>
          </a:p>
        </p:txBody>
      </p:sp>
      <p:sp>
        <p:nvSpPr>
          <p:cNvPr id="106" name="文本框"/>
          <p:cNvSpPr>
            <a:spLocks noGrp="1"/>
          </p:cNvSpPr>
          <p:nvPr>
            <p:ph type="sldNum"/>
          </p:nvPr>
        </p:nvSpPr>
        <p:spPr>
          <a:xfrm>
            <a:off x="11353418" y="6473336"/>
            <a:ext cx="151129" cy="168899"/>
          </a:xfrm>
          <a:prstGeom prst="rect">
            <a:avLst/>
          </a:prstGeom>
          <a:noFill/>
          <a:ln cap="flat" cmpd="sng">
            <a:noFill/>
            <a:prstDash val="solid"/>
            <a:round/>
          </a:ln>
        </p:spPr>
        <p:txBody>
          <a:bodyPr vert="horz" wrap="square" lIns="0" tIns="6974" rIns="0" bIns="0" anchor="t" anchorCtr="0">
            <a:prstTxWarp prst="textNoShape">
              <a:avLst/>
            </a:prstTxWarp>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charset="0"/>
                <a:ea typeface="Trebuchet MS" charset="0"/>
                <a:cs typeface="Trebuchet MS" charset="0"/>
                <a:sym typeface="Trebuchet MS" charset="0"/>
              </a:rPr>
              <a:t>3</a:t>
            </a:fld>
            <a:endParaRPr lang="zh-CN" altLang="en-US" sz="1100" b="0" i="0" u="none" strike="noStrike" kern="0" cap="none" spc="0" baseline="0">
              <a:solidFill>
                <a:srgbClr val="2D936B"/>
              </a:solidFill>
              <a:latin typeface="Trebuchet MS" charset="0"/>
              <a:ea typeface="Trebuchet MS" charset="0"/>
              <a:cs typeface="Trebuchet MS" charset="0"/>
              <a:sym typeface="Trebuchet MS" charset="0"/>
            </a:endParaRPr>
          </a:p>
        </p:txBody>
      </p:sp>
      <p:sp>
        <p:nvSpPr>
          <p:cNvPr id="107" name="矩形"/>
          <p:cNvSpPr>
            <a:spLocks/>
          </p:cNvSpPr>
          <p:nvPr/>
        </p:nvSpPr>
        <p:spPr>
          <a:xfrm>
            <a:off x="2509806" y="1041533"/>
            <a:ext cx="5029200" cy="43776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charset="0"/>
              <a:ea typeface="Times New Roman" charset="0"/>
              <a:cs typeface="Times New Roman" charset="0"/>
              <a:sym typeface="Times New Roman"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charset="0"/>
                <a:ea typeface="Times New Roman" charset="0"/>
                <a:cs typeface="Times New Roman" charset="0"/>
                <a:sym typeface="Times New Roman" charset="0"/>
              </a:rPr>
              <a:t>Problem Statement</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charset="0"/>
                <a:ea typeface="Times New Roman" charset="0"/>
                <a:cs typeface="Times New Roman" charset="0"/>
                <a:sym typeface="Times New Roman" charset="0"/>
              </a:rPr>
              <a:t>Project Overview</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charset="0"/>
                <a:ea typeface="Times New Roman" charset="0"/>
                <a:cs typeface="Times New Roman" charset="0"/>
                <a:sym typeface="Times New Roman" charset="0"/>
              </a:rPr>
              <a:t>End Users</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charset="0"/>
                <a:ea typeface="Times New Roman" charset="0"/>
                <a:cs typeface="Times New Roman" charset="0"/>
                <a:sym typeface="Times New Roman" charset="0"/>
              </a:rPr>
              <a:t>Our Solution and Proposition</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charset="0"/>
                <a:ea typeface="Times New Roman" charset="0"/>
                <a:cs typeface="Times New Roman" charset="0"/>
                <a:sym typeface="Times New Roman" charset="0"/>
              </a:rPr>
              <a:t>Dataset Description</a:t>
            </a: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charset="0"/>
                <a:ea typeface="Times New Roman" charset="0"/>
                <a:cs typeface="Times New Roman" charset="0"/>
                <a:sym typeface="Times New Roman" charset="0"/>
              </a:rPr>
              <a:t>Modelling Approach</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charset="0"/>
                <a:ea typeface="Times New Roman" charset="0"/>
                <a:cs typeface="Times New Roman" charset="0"/>
                <a:sym typeface="Times New Roman" charset="0"/>
              </a:rPr>
              <a:t>Results and Discussion</a:t>
            </a: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charset="0"/>
                <a:ea typeface="Times New Roman" charset="0"/>
                <a:cs typeface="Times New Roman" charset="0"/>
                <a:sym typeface="Times New Roman" charset="0"/>
              </a:rPr>
              <a:t>Conclusion</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0" algn="l">
              <a:lnSpc>
                <a:spcPct val="100000"/>
              </a:lnSpc>
              <a:spcBef>
                <a:spcPts val="0"/>
              </a:spcBef>
              <a:spcAft>
                <a:spcPts val="0"/>
              </a:spcAft>
              <a:buNone/>
            </a:pPr>
            <a:endParaRPr lang="zh-CN" altLang="en-US" sz="2800" b="0" i="0" u="none" strike="noStrike" kern="0" cap="none" spc="0" baseline="0">
              <a:solidFill>
                <a:srgbClr val="000000"/>
              </a:solidFill>
              <a:latin typeface="Times New Roman" charset="0"/>
              <a:ea typeface="Times New Roman" charset="0"/>
              <a:cs typeface="Times New Roman" charset="0"/>
              <a:sym typeface="Times New Roman" charset="0"/>
            </a:endParaRPr>
          </a:p>
        </p:txBody>
      </p:sp>
    </p:spTree>
    <p:extLst>
      <p:ext uri="{BB962C8B-B14F-4D97-AF65-F5344CB8AC3E}">
        <p14:creationId xmlns:p14="http://schemas.microsoft.com/office/powerpoint/2010/main" val="148649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sp>
        <p:sp>
          <p:nvSpPr>
            <p:cNvPr id="11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sp>
        <p:pic>
          <p:nvPicPr>
            <p:cNvPr id="112"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round/>
            </a:ln>
          </p:spPr>
        </p:pic>
      </p:grpSp>
      <p:sp>
        <p:nvSpPr>
          <p:cNvPr id="114" name="曲线"/>
          <p:cNvSpPr>
            <a:spLocks/>
          </p:cNvSpPr>
          <p:nvPr/>
        </p:nvSpPr>
        <p:spPr>
          <a:xfrm>
            <a:off x="7834311" y="167640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sp>
      <p:sp>
        <p:nvSpPr>
          <p:cNvPr id="115" name="文本框"/>
          <p:cNvSpPr>
            <a:spLocks noGrp="1"/>
          </p:cNvSpPr>
          <p:nvPr>
            <p:ph type="title"/>
          </p:nvPr>
        </p:nvSpPr>
        <p:spPr>
          <a:xfrm>
            <a:off x="834071" y="575055"/>
            <a:ext cx="5636895" cy="664200"/>
          </a:xfrm>
          <a:prstGeom prst="rect">
            <a:avLst/>
          </a:prstGeom>
          <a:noFill/>
          <a:ln w="12700" cap="flat" cmpd="sng">
            <a:noFill/>
            <a:prstDash val="solid"/>
            <a:round/>
          </a:ln>
        </p:spPr>
        <p:txBody>
          <a:bodyPr vert="horz" wrap="square" lIns="0" tIns="16500" rIns="0" bIns="0" anchor="t" anchorCtr="0">
            <a:prstTxWarp prst="textNoShape">
              <a:avLst/>
            </a:prstTxWarp>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charset="0"/>
                <a:ea typeface="Trebuchet MS" charset="0"/>
                <a:cs typeface="Trebuchet MS" charset="0"/>
                <a:sym typeface="Trebuchet MS" charset="0"/>
              </a:rPr>
              <a:t>PROBLEM	STATEMENT</a:t>
            </a:r>
            <a:endParaRPr lang="zh-CN" altLang="en-US" sz="4250" b="1" i="0" u="none" strike="noStrike" kern="0" cap="none" spc="0" baseline="0">
              <a:solidFill>
                <a:srgbClr val="000000"/>
              </a:solidFill>
              <a:latin typeface="Trebuchet MS" charset="0"/>
              <a:ea typeface="Trebuchet MS" charset="0"/>
              <a:cs typeface="Trebuchet MS" charset="0"/>
              <a:sym typeface="Trebuchet MS" charset="0"/>
            </a:endParaRPr>
          </a:p>
        </p:txBody>
      </p:sp>
      <p:pic>
        <p:nvPicPr>
          <p:cNvPr id="11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round/>
          </a:ln>
        </p:spPr>
      </p:pic>
      <p:sp>
        <p:nvSpPr>
          <p:cNvPr id="117" name="文本框"/>
          <p:cNvSpPr>
            <a:spLocks noGrp="1"/>
          </p:cNvSpPr>
          <p:nvPr>
            <p:ph type="sldNum"/>
          </p:nvPr>
        </p:nvSpPr>
        <p:spPr>
          <a:xfrm>
            <a:off x="11353418" y="6473336"/>
            <a:ext cx="151129" cy="168899"/>
          </a:xfrm>
          <a:prstGeom prst="rect">
            <a:avLst/>
          </a:prstGeom>
          <a:noFill/>
          <a:ln cap="flat" cmpd="sng">
            <a:noFill/>
            <a:prstDash val="solid"/>
            <a:round/>
          </a:ln>
        </p:spPr>
        <p:txBody>
          <a:bodyPr vert="horz" wrap="square" lIns="0" tIns="6974" rIns="0" bIns="0" anchor="t" anchorCtr="0">
            <a:prstTxWarp prst="textNoShape">
              <a:avLst/>
            </a:prstTxWarp>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charset="0"/>
                <a:ea typeface="Trebuchet MS" charset="0"/>
                <a:cs typeface="Trebuchet MS" charset="0"/>
                <a:sym typeface="Trebuchet MS" charset="0"/>
              </a:rPr>
              <a:t>4</a:t>
            </a:fld>
            <a:endParaRPr lang="zh-CN" altLang="en-US" sz="1100" b="0" i="0" u="none" strike="noStrike" kern="0" cap="none" spc="0" baseline="0">
              <a:solidFill>
                <a:srgbClr val="2D936B"/>
              </a:solidFill>
              <a:latin typeface="Trebuchet MS" charset="0"/>
              <a:ea typeface="Trebuchet MS" charset="0"/>
              <a:cs typeface="Trebuchet MS" charset="0"/>
              <a:sym typeface="Trebuchet MS" charset="0"/>
            </a:endParaRPr>
          </a:p>
        </p:txBody>
      </p:sp>
      <p:sp>
        <p:nvSpPr>
          <p:cNvPr id="118" name="矩形"/>
          <p:cNvSpPr>
            <a:spLocks/>
          </p:cNvSpPr>
          <p:nvPr/>
        </p:nvSpPr>
        <p:spPr>
          <a:xfrm>
            <a:off x="478601" y="1838325"/>
            <a:ext cx="6812785" cy="19011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charset="0"/>
                <a:ea typeface="Calibri" charset="0"/>
                <a:cs typeface="Calibri" charset="0"/>
                <a:sym typeface="Calibri" charset="0"/>
              </a:rPr>
              <a:t>Employee performance is a critical factor influencing organizational success, requiring effective assessment and management strategies. Addressing performance issues promptly can enhance productivity and employee satisfaction</a:t>
            </a:r>
            <a:r>
              <a:rPr lang="en-US" altLang="zh-CN" sz="1800" b="1" i="0" u="none" strike="noStrike" kern="0" cap="none" spc="0" baseline="0">
                <a:solidFill>
                  <a:srgbClr val="000000"/>
                </a:solidFill>
                <a:latin typeface="Calibri" charset="0"/>
                <a:ea typeface="Calibri" charset="0"/>
                <a:cs typeface="Calibri" charset="0"/>
                <a:sym typeface="Calibri" charset="0"/>
              </a:rPr>
              <a:t>.</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19" name="矩形"/>
          <p:cNvSpPr>
            <a:spLocks/>
          </p:cNvSpPr>
          <p:nvPr/>
        </p:nvSpPr>
        <p:spPr>
          <a:xfrm>
            <a:off x="478601" y="3851395"/>
            <a:ext cx="7162799" cy="19011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charset="0"/>
                <a:ea typeface="Calibri" charset="0"/>
                <a:cs typeface="Calibri" charset="0"/>
                <a:sym typeface="Calibri" charset="0"/>
              </a:rPr>
              <a:t>An employee dataset overview provides essential insights into workforce demographics, performance metrics, and engagement levels, crucial for optimizing human resource strategies. Proper analysis can reveal trends and gaps, aiding in targeted improvements.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618029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sp>
        <p:sp>
          <p:nvSpPr>
            <p:cNvPr id="123"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sp>
        <p:pic>
          <p:nvPicPr>
            <p:cNvPr id="124"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round/>
            </a:ln>
          </p:spPr>
        </p:pic>
      </p:grpSp>
      <p:sp>
        <p:nvSpPr>
          <p:cNvPr id="126" name="曲线"/>
          <p:cNvSpPr>
            <a:spLocks/>
          </p:cNvSpPr>
          <p:nvPr/>
        </p:nvSpPr>
        <p:spPr>
          <a:xfrm>
            <a:off x="8623965" y="1990576"/>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sp>
      <p:sp>
        <p:nvSpPr>
          <p:cNvPr id="127" name="文本框"/>
          <p:cNvSpPr>
            <a:spLocks noGrp="1"/>
          </p:cNvSpPr>
          <p:nvPr>
            <p:ph type="title"/>
          </p:nvPr>
        </p:nvSpPr>
        <p:spPr>
          <a:xfrm>
            <a:off x="739774" y="829626"/>
            <a:ext cx="5263514" cy="664200"/>
          </a:xfrm>
          <a:prstGeom prst="rect">
            <a:avLst/>
          </a:prstGeom>
          <a:noFill/>
          <a:ln w="12700" cap="flat" cmpd="sng">
            <a:noFill/>
            <a:prstDash val="solid"/>
            <a:round/>
          </a:ln>
        </p:spPr>
        <p:txBody>
          <a:bodyPr vert="horz" wrap="square" lIns="0" tIns="16500" rIns="0" bIns="0" anchor="t" anchorCtr="0">
            <a:prstTxWarp prst="textNoShape">
              <a:avLst/>
            </a:prstTxWarp>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charset="0"/>
                <a:ea typeface="Trebuchet MS" charset="0"/>
                <a:cs typeface="Trebuchet MS" charset="0"/>
                <a:sym typeface="Trebuchet MS" charset="0"/>
              </a:rPr>
              <a:t>PROJECT	OVERVIEW</a:t>
            </a:r>
            <a:endParaRPr lang="zh-CN" altLang="en-US" sz="4250" b="1" i="0" u="none" strike="noStrike" kern="0" cap="none" spc="0" baseline="0">
              <a:solidFill>
                <a:srgbClr val="000000"/>
              </a:solidFill>
              <a:latin typeface="Trebuchet MS" charset="0"/>
              <a:ea typeface="Trebuchet MS" charset="0"/>
              <a:cs typeface="Trebuchet MS" charset="0"/>
              <a:sym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round/>
          </a:ln>
        </p:spPr>
      </p:pic>
      <p:sp>
        <p:nvSpPr>
          <p:cNvPr id="129" name="文本框"/>
          <p:cNvSpPr>
            <a:spLocks noGrp="1"/>
          </p:cNvSpPr>
          <p:nvPr>
            <p:ph type="sldNum"/>
          </p:nvPr>
        </p:nvSpPr>
        <p:spPr>
          <a:xfrm>
            <a:off x="11353418" y="6473336"/>
            <a:ext cx="151129" cy="168899"/>
          </a:xfrm>
          <a:prstGeom prst="rect">
            <a:avLst/>
          </a:prstGeom>
          <a:noFill/>
          <a:ln cap="flat" cmpd="sng">
            <a:noFill/>
            <a:prstDash val="solid"/>
            <a:round/>
          </a:ln>
        </p:spPr>
        <p:txBody>
          <a:bodyPr vert="horz" wrap="square" lIns="0" tIns="6974" rIns="0" bIns="0" anchor="t" anchorCtr="0">
            <a:prstTxWarp prst="textNoShape">
              <a:avLst/>
            </a:prstTxWarp>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charset="0"/>
                <a:ea typeface="Trebuchet MS" charset="0"/>
                <a:cs typeface="Trebuchet MS" charset="0"/>
                <a:sym typeface="Trebuchet MS" charset="0"/>
              </a:rPr>
              <a:t>5</a:t>
            </a:fld>
            <a:endParaRPr lang="zh-CN" altLang="en-US" sz="1100" b="0" i="0" u="none" strike="noStrike" kern="0" cap="none" spc="0" baseline="0">
              <a:solidFill>
                <a:srgbClr val="2D936B"/>
              </a:solidFill>
              <a:latin typeface="Trebuchet MS" charset="0"/>
              <a:ea typeface="Trebuchet MS" charset="0"/>
              <a:cs typeface="Trebuchet MS" charset="0"/>
              <a:sym typeface="Trebuchet MS" charset="0"/>
            </a:endParaRPr>
          </a:p>
        </p:txBody>
      </p:sp>
      <p:sp>
        <p:nvSpPr>
          <p:cNvPr id="130" name="矩形"/>
          <p:cNvSpPr>
            <a:spLocks/>
          </p:cNvSpPr>
          <p:nvPr/>
        </p:nvSpPr>
        <p:spPr>
          <a:xfrm>
            <a:off x="238125" y="2425601"/>
            <a:ext cx="8420100" cy="2263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152400" algn="l">
              <a:lnSpc>
                <a:spcPct val="100000"/>
              </a:lnSpc>
              <a:spcBef>
                <a:spcPts val="0"/>
              </a:spcBef>
              <a:spcAft>
                <a:spcPts val="0"/>
              </a:spcAft>
              <a:buClr>
                <a:srgbClr val="0D0D0D"/>
              </a:buClr>
              <a:buSzPts val="2400"/>
              <a:buFont typeface="Arial" charset="0"/>
              <a:buChar char="•"/>
            </a:pPr>
            <a:r>
              <a:rPr lang="en-US" altLang="zh-CN" sz="2400" b="0" i="0" u="none" strike="noStrike" kern="0" cap="none" spc="0" baseline="0">
                <a:solidFill>
                  <a:srgbClr val="0D0D0D"/>
                </a:solidFill>
                <a:latin typeface="Times New Roman" charset="0"/>
                <a:ea typeface="Times New Roman" charset="0"/>
                <a:cs typeface="Times New Roman" charset="0"/>
                <a:sym typeface="Times New Roman"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altLang="zh-CN" sz="2400" b="1" i="0" u="none" strike="noStrike" kern="0" cap="none" spc="0" baseline="0">
                <a:solidFill>
                  <a:srgbClr val="0D0D0D"/>
                </a:solidFill>
                <a:latin typeface="Times New Roman" charset="0"/>
                <a:ea typeface="Times New Roman" charset="0"/>
                <a:cs typeface="Times New Roman" charset="0"/>
                <a:sym typeface="Times New Roman" charset="0"/>
              </a:rPr>
              <a:t>.</a:t>
            </a:r>
            <a:endParaRPr lang="zh-CN" altLang="en-US" sz="2400" b="1" i="0" u="none" strike="noStrike" kern="0" cap="none" spc="0" baseline="0">
              <a:solidFill>
                <a:srgbClr val="000000"/>
              </a:solidFill>
              <a:latin typeface="Times New Roman" charset="0"/>
              <a:ea typeface="Times New Roman" charset="0"/>
              <a:cs typeface="Times New Roman" charset="0"/>
              <a:sym typeface="Times New Roman" charset="0"/>
            </a:endParaRPr>
          </a:p>
        </p:txBody>
      </p:sp>
    </p:spTree>
    <p:extLst>
      <p:ext uri="{BB962C8B-B14F-4D97-AF65-F5344CB8AC3E}">
        <p14:creationId xmlns:p14="http://schemas.microsoft.com/office/powerpoint/2010/main" val="766538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 name="文本框"/>
          <p:cNvSpPr>
            <a:spLocks noGrp="1"/>
          </p:cNvSpPr>
          <p:nvPr>
            <p:ph type="title"/>
          </p:nvPr>
        </p:nvSpPr>
        <p:spPr>
          <a:xfrm>
            <a:off x="530942" y="487646"/>
            <a:ext cx="10681335" cy="361950"/>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Trebuchet MS" charset="0"/>
                <a:ea typeface="Trebuchet MS" charset="0"/>
                <a:cs typeface="Trebuchet MS" charset="0"/>
                <a:sym typeface="Trebuchet MS" charset="0"/>
              </a:rPr>
              <a:t>PROJECT FOCUS :</a:t>
            </a:r>
            <a:endParaRPr lang="zh-CN" altLang="en-US" sz="2400" b="1" i="0" u="none" strike="noStrike" kern="0" cap="none" spc="0" baseline="0">
              <a:solidFill>
                <a:srgbClr val="000000"/>
              </a:solidFill>
              <a:latin typeface="Trebuchet MS" charset="0"/>
              <a:ea typeface="Trebuchet MS" charset="0"/>
              <a:cs typeface="Trebuchet MS" charset="0"/>
              <a:sym typeface="Trebuchet MS" charset="0"/>
            </a:endParaRPr>
          </a:p>
        </p:txBody>
      </p:sp>
      <p:sp>
        <p:nvSpPr>
          <p:cNvPr id="134" name="矩形"/>
          <p:cNvSpPr>
            <a:spLocks/>
          </p:cNvSpPr>
          <p:nvPr/>
        </p:nvSpPr>
        <p:spPr>
          <a:xfrm>
            <a:off x="533400" y="914400"/>
            <a:ext cx="8527669" cy="55206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charset="0"/>
                <a:ea typeface="Calibri" charset="0"/>
                <a:cs typeface="Calibri" charset="0"/>
                <a:sym typeface="Calibri" charset="0"/>
              </a:rPr>
              <a:t>This project focuses on leveraging Excel to analyze employee data. Key tasks include;</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charset="0"/>
              <a:ea typeface="Calibri" charset="0"/>
              <a:cs typeface="Calibri" charset="0"/>
              <a:sym typeface="Calibri" charset="0"/>
            </a:endParaRPr>
          </a:p>
          <a:p>
            <a:pPr marL="457200" indent="-457200" algn="l">
              <a:lnSpc>
                <a:spcPct val="100000"/>
              </a:lnSpc>
              <a:spcBef>
                <a:spcPts val="0"/>
              </a:spcBef>
              <a:spcAft>
                <a:spcPts val="0"/>
              </a:spcAft>
              <a:buClr>
                <a:srgbClr val="000000"/>
              </a:buClr>
              <a:buSzPts val="2400"/>
              <a:buFontTx/>
              <a:buAutoNum type="arabicPeriod"/>
            </a:pPr>
            <a:r>
              <a:rPr lang="en-US" altLang="zh-CN" sz="2400" b="0" i="0" u="none" strike="noStrike" kern="0" cap="none" spc="0" baseline="0">
                <a:solidFill>
                  <a:srgbClr val="000000"/>
                </a:solidFill>
                <a:latin typeface="Calibri" charset="0"/>
                <a:ea typeface="Calibri" charset="0"/>
                <a:cs typeface="Calibri" charset="0"/>
                <a:sym typeface="Calibri" charset="0"/>
              </a:rPr>
              <a:t>**Data Organization:** Importing, cleaning, and structuring employee data for clarity and consistency.</a:t>
            </a: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charset="0"/>
              <a:ea typeface="Calibri" charset="0"/>
              <a:cs typeface="Calibri" charset="0"/>
              <a:sym typeface="Calibri"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charset="0"/>
                <a:ea typeface="Calibri" charset="0"/>
                <a:cs typeface="Calibri" charset="0"/>
                <a:sym typeface="Calibri" charset="0"/>
              </a:rPr>
              <a:t>2. **Analysis:** Applying Excel functions and formulas to assess performance metrics, filling missing values , and other key indicators.</a:t>
            </a: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charset="0"/>
              <a:ea typeface="Calibri" charset="0"/>
              <a:cs typeface="Calibri" charset="0"/>
              <a:sym typeface="Calibri"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charset="0"/>
                <a:ea typeface="Calibri" charset="0"/>
                <a:cs typeface="Calibri" charset="0"/>
                <a:sym typeface="Calibri" charset="0"/>
              </a:rPr>
              <a:t>3. **Visualization:** Creating charts, graphs, and pivot tables to visualize trends and patterns.</a:t>
            </a: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charset="0"/>
              <a:ea typeface="Calibri" charset="0"/>
              <a:cs typeface="Calibri" charset="0"/>
              <a:sym typeface="Calibri"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charset="0"/>
                <a:ea typeface="Calibri" charset="0"/>
                <a:cs typeface="Calibri" charset="0"/>
                <a:sym typeface="Calibri" charset="0"/>
              </a:rPr>
              <a:t>4. **Reporting:** Summarizing findings to inform HR strategies and decision-making.</a:t>
            </a:r>
            <a:endParaRPr lang="zh-CN" altLang="en-US" sz="2400" b="0" i="0" u="none" strike="noStrike" kern="0" cap="none" spc="0" baseline="0">
              <a:solidFill>
                <a:srgbClr val="000000"/>
              </a:solidFill>
              <a:latin typeface="Calibri" charset="0"/>
              <a:ea typeface="Calibri" charset="0"/>
              <a:cs typeface="Calibri" charset="0"/>
              <a:sym typeface="Calibri" charset="0"/>
            </a:endParaRPr>
          </a:p>
        </p:txBody>
      </p:sp>
    </p:spTree>
    <p:extLst>
      <p:ext uri="{BB962C8B-B14F-4D97-AF65-F5344CB8AC3E}">
        <p14:creationId xmlns:p14="http://schemas.microsoft.com/office/powerpoint/2010/main" val="1959388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sp>
      <p:sp>
        <p:nvSpPr>
          <p:cNvPr id="138" name="曲线"/>
          <p:cNvSpPr>
            <a:spLocks/>
          </p:cNvSpPr>
          <p:nvPr/>
        </p:nvSpPr>
        <p:spPr>
          <a:xfrm>
            <a:off x="7467600" y="182880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sp>
      <p:sp>
        <p:nvSpPr>
          <p:cNvPr id="13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sp>
      <p:sp>
        <p:nvSpPr>
          <p:cNvPr id="140" name="文本框"/>
          <p:cNvSpPr>
            <a:spLocks noGrp="1"/>
          </p:cNvSpPr>
          <p:nvPr>
            <p:ph type="title"/>
          </p:nvPr>
        </p:nvSpPr>
        <p:spPr>
          <a:xfrm>
            <a:off x="699452" y="891793"/>
            <a:ext cx="5014595" cy="502275"/>
          </a:xfrm>
          <a:prstGeom prst="rect">
            <a:avLst/>
          </a:prstGeom>
          <a:noFill/>
          <a:ln w="12700" cap="flat" cmpd="sng">
            <a:noFill/>
            <a:prstDash val="solid"/>
            <a:round/>
          </a:ln>
        </p:spPr>
        <p:txBody>
          <a:bodyPr vert="horz" wrap="square" lIns="0" tIns="16500" rIns="0" bIns="0" anchor="t" anchorCtr="0">
            <a:prstTxWarp prst="textNoShape">
              <a:avLst/>
            </a:prstTxWarp>
            <a:spAutoFit/>
          </a:bodyPr>
          <a:lstStyle/>
          <a:p>
            <a:pPr marL="12700" indent="0" algn="l">
              <a:lnSpc>
                <a:spcPct val="100000"/>
              </a:lnSpc>
              <a:spcBef>
                <a:spcPts val="0"/>
              </a:spcBef>
              <a:spcAft>
                <a:spcPts val="0"/>
              </a:spcAft>
              <a:buNone/>
            </a:pPr>
            <a:r>
              <a:rPr lang="en-US" altLang="zh-CN" sz="3200" b="1" i="0" u="none" strike="noStrike" kern="0" cap="none" spc="0" baseline="0">
                <a:solidFill>
                  <a:srgbClr val="000000"/>
                </a:solidFill>
                <a:latin typeface="Trebuchet MS" charset="0"/>
                <a:ea typeface="Trebuchet MS" charset="0"/>
                <a:cs typeface="Trebuchet MS" charset="0"/>
                <a:sym typeface="Trebuchet MS" charset="0"/>
              </a:rPr>
              <a:t>WHO ARE THE END USERS?</a:t>
            </a:r>
            <a:endParaRPr lang="zh-CN" altLang="en-US" sz="3200" b="1" i="0" u="none" strike="noStrike" kern="0" cap="none" spc="0" baseline="0">
              <a:solidFill>
                <a:srgbClr val="000000"/>
              </a:solidFill>
              <a:latin typeface="Trebuchet MS" charset="0"/>
              <a:ea typeface="Trebuchet MS" charset="0"/>
              <a:cs typeface="Trebuchet MS" charset="0"/>
              <a:sym typeface="Trebuchet MS" charset="0"/>
            </a:endParaRPr>
          </a:p>
        </p:txBody>
      </p:sp>
      <p:pic>
        <p:nvPicPr>
          <p:cNvPr id="141"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round/>
          </a:ln>
        </p:spPr>
      </p:pic>
      <p:sp>
        <p:nvSpPr>
          <p:cNvPr id="142" name="文本框"/>
          <p:cNvSpPr>
            <a:spLocks noGrp="1"/>
          </p:cNvSpPr>
          <p:nvPr>
            <p:ph type="sldNum"/>
          </p:nvPr>
        </p:nvSpPr>
        <p:spPr>
          <a:xfrm>
            <a:off x="11353418" y="6473336"/>
            <a:ext cx="151129" cy="168899"/>
          </a:xfrm>
          <a:prstGeom prst="rect">
            <a:avLst/>
          </a:prstGeom>
          <a:noFill/>
          <a:ln cap="flat" cmpd="sng">
            <a:noFill/>
            <a:prstDash val="solid"/>
            <a:round/>
          </a:ln>
        </p:spPr>
        <p:txBody>
          <a:bodyPr vert="horz" wrap="square" lIns="0" tIns="6974" rIns="0" bIns="0" anchor="t" anchorCtr="0">
            <a:prstTxWarp prst="textNoShape">
              <a:avLst/>
            </a:prstTxWarp>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charset="0"/>
                <a:ea typeface="Trebuchet MS" charset="0"/>
                <a:cs typeface="Trebuchet MS" charset="0"/>
                <a:sym typeface="Trebuchet MS" charset="0"/>
              </a:rPr>
              <a:t>7</a:t>
            </a:fld>
            <a:endParaRPr lang="zh-CN" altLang="en-US" sz="1100" b="0" i="0" u="none" strike="noStrike" kern="0" cap="none" spc="0" baseline="0">
              <a:solidFill>
                <a:srgbClr val="2D936B"/>
              </a:solidFill>
              <a:latin typeface="Trebuchet MS" charset="0"/>
              <a:ea typeface="Trebuchet MS" charset="0"/>
              <a:cs typeface="Trebuchet MS" charset="0"/>
              <a:sym typeface="Trebuchet MS" charset="0"/>
            </a:endParaRPr>
          </a:p>
        </p:txBody>
      </p:sp>
      <p:sp>
        <p:nvSpPr>
          <p:cNvPr id="143" name="矩形"/>
          <p:cNvSpPr>
            <a:spLocks/>
          </p:cNvSpPr>
          <p:nvPr/>
        </p:nvSpPr>
        <p:spPr>
          <a:xfrm>
            <a:off x="723900" y="2274838"/>
            <a:ext cx="7750540" cy="3044149"/>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charset="0"/>
                <a:ea typeface="Calibri" charset="0"/>
                <a:cs typeface="Calibri" charset="0"/>
                <a:sym typeface="Calibri" charset="0"/>
              </a:rPr>
              <a:t>The end users in employee performance analysis typically include:</a:t>
            </a: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charset="0"/>
              <a:ea typeface="Calibri" charset="0"/>
              <a:cs typeface="Calibri" charset="0"/>
              <a:sym typeface="Calibri"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charset="0"/>
                <a:ea typeface="Calibri" charset="0"/>
                <a:cs typeface="Calibri" charset="0"/>
                <a:sym typeface="Calibri" charset="0"/>
              </a:rPr>
              <a:t>   1. **Human Resources (HR) Managers:** They use the insights to make informed decisions about promotions, training, and development.</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charset="0"/>
              <a:ea typeface="Calibri" charset="0"/>
              <a:cs typeface="Calibri" charset="0"/>
              <a:sym typeface="Calibri"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charset="0"/>
                <a:ea typeface="Calibri" charset="0"/>
                <a:cs typeface="Calibri" charset="0"/>
                <a:sym typeface="Calibri" charset="0"/>
              </a:rPr>
              <a:t>   2. **Team Leaders and Supervisors:** They apply performance data to provide feedback, set goals, and manage team performance.</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charset="0"/>
              <a:ea typeface="Calibri" charset="0"/>
              <a:cs typeface="Calibri" charset="0"/>
              <a:sym typeface="Calibri"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charset="0"/>
                <a:ea typeface="Calibri" charset="0"/>
                <a:cs typeface="Calibri" charset="0"/>
                <a:sym typeface="Calibri" charset="0"/>
              </a:rPr>
              <a:t>   3. **Employees:** They benefit from feedback and performance evaluations that help them improve and advance in their careers.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802443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round/>
          </a:ln>
        </p:spPr>
      </p:pic>
      <p:sp>
        <p:nvSpPr>
          <p:cNvPr id="147" name="曲线"/>
          <p:cNvSpPr>
            <a:spLocks/>
          </p:cNvSpPr>
          <p:nvPr/>
        </p:nvSpPr>
        <p:spPr>
          <a:xfrm>
            <a:off x="8949659" y="4286865"/>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sp>
      <p:sp>
        <p:nvSpPr>
          <p:cNvPr id="148" name="曲线"/>
          <p:cNvSpPr>
            <a:spLocks/>
          </p:cNvSpPr>
          <p:nvPr/>
        </p:nvSpPr>
        <p:spPr>
          <a:xfrm>
            <a:off x="8000999" y="2108718"/>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sp>
      <p:sp>
        <p:nvSpPr>
          <p:cNvPr id="149" name="曲线"/>
          <p:cNvSpPr>
            <a:spLocks/>
          </p:cNvSpPr>
          <p:nvPr/>
        </p:nvSpPr>
        <p:spPr>
          <a:xfrm>
            <a:off x="9087771" y="4514082"/>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sp>
      <p:sp>
        <p:nvSpPr>
          <p:cNvPr id="150" name="文本框"/>
          <p:cNvSpPr>
            <a:spLocks noGrp="1"/>
          </p:cNvSpPr>
          <p:nvPr>
            <p:ph type="title"/>
          </p:nvPr>
        </p:nvSpPr>
        <p:spPr>
          <a:xfrm>
            <a:off x="558165" y="857885"/>
            <a:ext cx="9763125" cy="556250"/>
          </a:xfrm>
          <a:prstGeom prst="rect">
            <a:avLst/>
          </a:prstGeom>
          <a:noFill/>
          <a:ln w="12700" cap="flat" cmpd="sng">
            <a:noFill/>
            <a:prstDash val="solid"/>
            <a:round/>
          </a:ln>
        </p:spPr>
        <p:txBody>
          <a:bodyPr vert="horz" wrap="square" lIns="0" tIns="13325" rIns="0" bIns="0" anchor="t" anchorCtr="0">
            <a:prstTxWarp prst="textNoShape">
              <a:avLst/>
            </a:prstTxWarp>
            <a:spAutoFit/>
          </a:bodyPr>
          <a:lstStyle/>
          <a:p>
            <a:pPr marL="12700" indent="0" algn="l">
              <a:lnSpc>
                <a:spcPct val="100000"/>
              </a:lnSpc>
              <a:spcBef>
                <a:spcPts val="0"/>
              </a:spcBef>
              <a:spcAft>
                <a:spcPts val="0"/>
              </a:spcAft>
              <a:buNone/>
            </a:pPr>
            <a:r>
              <a:rPr lang="en-US" altLang="zh-CN" sz="3600" b="1" i="0" u="none" strike="noStrike" kern="0" cap="none" spc="0" baseline="0">
                <a:solidFill>
                  <a:srgbClr val="000000"/>
                </a:solidFill>
                <a:latin typeface="Trebuchet MS" charset="0"/>
                <a:ea typeface="Trebuchet MS" charset="0"/>
                <a:cs typeface="Trebuchet MS" charset="0"/>
                <a:sym typeface="Trebuchet MS" charset="0"/>
              </a:rPr>
              <a:t>OUR SOLUTION AND ITS VALUE PROPOSITION</a:t>
            </a:r>
            <a:endParaRPr lang="zh-CN" altLang="en-US" sz="4800" b="1" i="0" u="none" strike="noStrike" kern="0" cap="none" spc="0" baseline="0">
              <a:solidFill>
                <a:srgbClr val="000000"/>
              </a:solidFill>
              <a:latin typeface="Trebuchet MS" charset="0"/>
              <a:ea typeface="Trebuchet MS" charset="0"/>
              <a:cs typeface="Trebuchet MS" charset="0"/>
              <a:sym typeface="Trebuchet MS" charset="0"/>
            </a:endParaRPr>
          </a:p>
        </p:txBody>
      </p:sp>
      <p:pic>
        <p:nvPicPr>
          <p:cNvPr id="151"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round/>
          </a:ln>
        </p:spPr>
      </p:pic>
      <p:sp>
        <p:nvSpPr>
          <p:cNvPr id="152" name="文本框"/>
          <p:cNvSpPr>
            <a:spLocks noGrp="1"/>
          </p:cNvSpPr>
          <p:nvPr>
            <p:ph type="sldNum"/>
          </p:nvPr>
        </p:nvSpPr>
        <p:spPr>
          <a:xfrm>
            <a:off x="11353418" y="6473336"/>
            <a:ext cx="151129" cy="168899"/>
          </a:xfrm>
          <a:prstGeom prst="rect">
            <a:avLst/>
          </a:prstGeom>
          <a:noFill/>
          <a:ln cap="flat" cmpd="sng">
            <a:noFill/>
            <a:prstDash val="solid"/>
            <a:round/>
          </a:ln>
        </p:spPr>
        <p:txBody>
          <a:bodyPr vert="horz" wrap="square" lIns="0" tIns="6974" rIns="0" bIns="0" anchor="t" anchorCtr="0">
            <a:prstTxWarp prst="textNoShape">
              <a:avLst/>
            </a:prstTxWarp>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charset="0"/>
                <a:ea typeface="Trebuchet MS" charset="0"/>
                <a:cs typeface="Trebuchet MS" charset="0"/>
                <a:sym typeface="Trebuchet MS" charset="0"/>
              </a:rPr>
              <a:t>8</a:t>
            </a:fld>
            <a:endParaRPr lang="zh-CN" altLang="en-US" sz="1100" b="0" i="0" u="none" strike="noStrike" kern="0" cap="none" spc="0" baseline="0">
              <a:solidFill>
                <a:srgbClr val="2D936B"/>
              </a:solidFill>
              <a:latin typeface="Trebuchet MS" charset="0"/>
              <a:ea typeface="Trebuchet MS" charset="0"/>
              <a:cs typeface="Trebuchet MS" charset="0"/>
              <a:sym typeface="Trebuchet MS" charset="0"/>
            </a:endParaRPr>
          </a:p>
        </p:txBody>
      </p:sp>
      <p:sp>
        <p:nvSpPr>
          <p:cNvPr id="153" name="矩形"/>
          <p:cNvSpPr>
            <a:spLocks/>
          </p:cNvSpPr>
          <p:nvPr/>
        </p:nvSpPr>
        <p:spPr>
          <a:xfrm>
            <a:off x="3251479" y="2459602"/>
            <a:ext cx="6102070" cy="2520275"/>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charset="0"/>
                <a:ea typeface="Calibri" charset="0"/>
                <a:cs typeface="Calibri" charset="0"/>
                <a:sym typeface="Calibri" charset="0"/>
              </a:rPr>
              <a:t>*Filtering – to fill the missing values.</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charset="0"/>
                <a:ea typeface="Calibri" charset="0"/>
                <a:cs typeface="Calibri" charset="0"/>
                <a:sym typeface="Calibri" charset="0"/>
              </a:rPr>
              <a:t>*Conditional formating- blank values.</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charset="0"/>
                <a:ea typeface="Calibri" charset="0"/>
                <a:cs typeface="Calibri" charset="0"/>
                <a:sym typeface="Calibri" charset="0"/>
              </a:rPr>
              <a:t>*Using- Pivot table &amp; Chart.</a:t>
            </a:r>
            <a:endParaRPr lang="zh-CN" altLang="en-US" sz="3200" b="0" i="0" u="none" strike="noStrike" kern="0" cap="none" spc="0" baseline="0">
              <a:solidFill>
                <a:srgbClr val="000000"/>
              </a:solidFill>
              <a:latin typeface="Calibri" charset="0"/>
              <a:ea typeface="Calibri" charset="0"/>
              <a:cs typeface="Calibri" charset="0"/>
              <a:sym typeface="Calibri" charset="0"/>
            </a:endParaRPr>
          </a:p>
        </p:txBody>
      </p:sp>
    </p:spTree>
    <p:extLst>
      <p:ext uri="{BB962C8B-B14F-4D97-AF65-F5344CB8AC3E}">
        <p14:creationId xmlns:p14="http://schemas.microsoft.com/office/powerpoint/2010/main" val="1526398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 name="文本框"/>
          <p:cNvSpPr>
            <a:spLocks noGrp="1"/>
          </p:cNvSpPr>
          <p:nvPr>
            <p:ph type="title"/>
          </p:nvPr>
        </p:nvSpPr>
        <p:spPr>
          <a:xfrm>
            <a:off x="755332" y="385444"/>
            <a:ext cx="10681335" cy="723900"/>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charset="0"/>
                <a:ea typeface="Trebuchet MS" charset="0"/>
                <a:cs typeface="Trebuchet MS" charset="0"/>
                <a:sym typeface="Trebuchet MS" charset="0"/>
              </a:rPr>
              <a:t>Dataset Description</a:t>
            </a:r>
            <a:endParaRPr lang="zh-CN" altLang="en-US" sz="4800" b="1" i="0" u="none" strike="noStrike" kern="0" cap="none" spc="0" baseline="0">
              <a:solidFill>
                <a:srgbClr val="000000"/>
              </a:solidFill>
              <a:latin typeface="Trebuchet MS" charset="0"/>
              <a:ea typeface="Trebuchet MS" charset="0"/>
              <a:cs typeface="Trebuchet MS" charset="0"/>
              <a:sym typeface="Trebuchet MS" charset="0"/>
            </a:endParaRPr>
          </a:p>
        </p:txBody>
      </p:sp>
      <p:sp>
        <p:nvSpPr>
          <p:cNvPr id="157" name="矩形"/>
          <p:cNvSpPr>
            <a:spLocks/>
          </p:cNvSpPr>
          <p:nvPr/>
        </p:nvSpPr>
        <p:spPr>
          <a:xfrm flipH="1">
            <a:off x="910757" y="1209577"/>
            <a:ext cx="8142166" cy="51587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charset="0"/>
                <a:ea typeface="Calibri" charset="0"/>
                <a:cs typeface="Calibri" charset="0"/>
                <a:sym typeface="Calibri" charset="0"/>
              </a:rPr>
              <a:t>Employee data set- Kaggle</a:t>
            </a: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charset="0"/>
                <a:ea typeface="Calibri" charset="0"/>
                <a:cs typeface="Calibri" charset="0"/>
                <a:sym typeface="Calibri" charset="0"/>
              </a:rPr>
              <a:t>There are 26 features</a:t>
            </a: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charset="0"/>
                <a:ea typeface="Calibri" charset="0"/>
                <a:cs typeface="Calibri" charset="0"/>
                <a:sym typeface="Calibri" charset="0"/>
              </a:rPr>
              <a:t>The important ten features are,</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charset="0"/>
                <a:ea typeface="Calibri" charset="0"/>
                <a:cs typeface="Calibri" charset="0"/>
                <a:sym typeface="Calibri" charset="0"/>
              </a:rPr>
              <a:t>        * Employment ID</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charset="0"/>
                <a:ea typeface="Calibri" charset="0"/>
                <a:cs typeface="Calibri" charset="0"/>
                <a:sym typeface="Calibri" charset="0"/>
              </a:rPr>
              <a:t>        *First name</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charset="0"/>
                <a:ea typeface="Calibri" charset="0"/>
                <a:cs typeface="Calibri" charset="0"/>
                <a:sym typeface="Calibri" charset="0"/>
              </a:rPr>
              <a:t>        *Last name </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charset="0"/>
                <a:ea typeface="Calibri" charset="0"/>
                <a:cs typeface="Calibri" charset="0"/>
                <a:sym typeface="Calibri" charset="0"/>
              </a:rPr>
              <a:t>        *Gender</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charset="0"/>
                <a:ea typeface="Calibri" charset="0"/>
                <a:cs typeface="Calibri" charset="0"/>
                <a:sym typeface="Calibri" charset="0"/>
              </a:rPr>
              <a:t>        *Employee status</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charset="0"/>
                <a:ea typeface="Calibri" charset="0"/>
                <a:cs typeface="Calibri" charset="0"/>
                <a:sym typeface="Calibri" charset="0"/>
              </a:rPr>
              <a:t>        *Employee type</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charset="0"/>
                <a:ea typeface="Calibri" charset="0"/>
                <a:cs typeface="Calibri" charset="0"/>
                <a:sym typeface="Calibri" charset="0"/>
              </a:rPr>
              <a:t>        *Employee classification</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charset="0"/>
                <a:ea typeface="Calibri" charset="0"/>
                <a:cs typeface="Calibri" charset="0"/>
                <a:sym typeface="Calibri" charset="0"/>
              </a:rPr>
              <a:t>        *Performance score</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charset="0"/>
                <a:ea typeface="Calibri" charset="0"/>
                <a:cs typeface="Calibri" charset="0"/>
                <a:sym typeface="Calibri" charset="0"/>
              </a:rPr>
              <a:t>        *Current employee ratings</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charset="0"/>
                <a:ea typeface="Calibri" charset="0"/>
                <a:cs typeface="Calibri" charset="0"/>
                <a:sym typeface="Calibri" charset="0"/>
              </a:rPr>
              <a:t>        * Business units</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0" algn="l">
              <a:lnSpc>
                <a:spcPct val="100000"/>
              </a:lnSpc>
              <a:spcBef>
                <a:spcPts val="0"/>
              </a:spcBef>
              <a:spcAft>
                <a:spcPts val="0"/>
              </a:spcAft>
              <a:buNone/>
            </a:pPr>
            <a:endParaRPr lang="zh-CN" altLang="en-US" sz="2400" b="0" i="0" u="none" strike="noStrike" kern="0" cap="none" spc="0" baseline="0">
              <a:solidFill>
                <a:srgbClr val="000000"/>
              </a:solidFill>
              <a:latin typeface="Calibri" charset="0"/>
              <a:ea typeface="Calibri" charset="0"/>
              <a:cs typeface="Calibri" charset="0"/>
              <a:sym typeface="Calibri" charset="0"/>
            </a:endParaRPr>
          </a:p>
        </p:txBody>
      </p:sp>
    </p:spTree>
    <p:extLst>
      <p:ext uri="{BB962C8B-B14F-4D97-AF65-F5344CB8AC3E}">
        <p14:creationId xmlns:p14="http://schemas.microsoft.com/office/powerpoint/2010/main" val="15132090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TotalTime>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918778378172</cp:lastModifiedBy>
  <cp:revision>3</cp:revision>
  <dcterms:modified xsi:type="dcterms:W3CDTF">2024-09-12T04:19:55Z</dcterms:modified>
</cp:coreProperties>
</file>