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2"/>
    <p:restoredTop sz="94715"/>
  </p:normalViewPr>
  <p:slideViewPr>
    <p:cSldViewPr snapToGrid="0">
      <p:cViewPr varScale="1">
        <p:scale>
          <a:sx n="197" d="100"/>
          <a:sy n="197" d="100"/>
        </p:scale>
        <p:origin x="1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AA5443-E763-694B-9864-8DFFD57BAB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1F805BD-4F22-664D-9C7B-74A842FD13E8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n-GB" dirty="0"/>
            <a:t>Vision</a:t>
          </a:r>
        </a:p>
      </dgm:t>
    </dgm:pt>
    <dgm:pt modelId="{083290A0-855E-554A-BE8B-352901F5BD7F}" type="parTrans" cxnId="{F7A8F56E-1A4C-5748-9866-5C3FEBD1A27B}">
      <dgm:prSet/>
      <dgm:spPr/>
      <dgm:t>
        <a:bodyPr/>
        <a:lstStyle/>
        <a:p>
          <a:endParaRPr lang="en-GB"/>
        </a:p>
      </dgm:t>
    </dgm:pt>
    <dgm:pt modelId="{D36A9869-2797-FF4E-A377-A75A350E2729}" type="sibTrans" cxnId="{F7A8F56E-1A4C-5748-9866-5C3FEBD1A27B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endParaRPr lang="en-GB"/>
        </a:p>
      </dgm:t>
    </dgm:pt>
    <dgm:pt modelId="{2F2D9CFD-CE52-5446-87E7-41D2D03CE4E3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n-GB" dirty="0"/>
            <a:t>Data Analysis</a:t>
          </a:r>
        </a:p>
      </dgm:t>
    </dgm:pt>
    <dgm:pt modelId="{AD1B68E8-A718-7044-A866-A3C5B1A4AF2A}" type="parTrans" cxnId="{3377384B-F810-C549-B288-B003114B1C01}">
      <dgm:prSet/>
      <dgm:spPr/>
      <dgm:t>
        <a:bodyPr/>
        <a:lstStyle/>
        <a:p>
          <a:endParaRPr lang="en-GB"/>
        </a:p>
      </dgm:t>
    </dgm:pt>
    <dgm:pt modelId="{FFD62592-68CC-8940-9F8E-9F14191BFC5B}" type="sibTrans" cxnId="{3377384B-F810-C549-B288-B003114B1C01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endParaRPr lang="en-GB"/>
        </a:p>
      </dgm:t>
    </dgm:pt>
    <dgm:pt modelId="{75DC5DCF-356A-ED41-B3B2-A67DF7E58154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n-GB" dirty="0"/>
            <a:t>Modelling</a:t>
          </a:r>
        </a:p>
      </dgm:t>
    </dgm:pt>
    <dgm:pt modelId="{0D94CD2E-CEA6-4144-9809-7A1C1D403B5F}" type="parTrans" cxnId="{BC232E60-E5B9-834E-9244-7CCF56455823}">
      <dgm:prSet/>
      <dgm:spPr/>
      <dgm:t>
        <a:bodyPr/>
        <a:lstStyle/>
        <a:p>
          <a:endParaRPr lang="en-GB"/>
        </a:p>
      </dgm:t>
    </dgm:pt>
    <dgm:pt modelId="{BC9934A7-29F3-AF45-93C4-6513B3BFA4CB}" type="sibTrans" cxnId="{BC232E60-E5B9-834E-9244-7CCF56455823}">
      <dgm:prSet/>
      <dgm:spPr/>
      <dgm:t>
        <a:bodyPr/>
        <a:lstStyle/>
        <a:p>
          <a:endParaRPr lang="en-GB"/>
        </a:p>
      </dgm:t>
    </dgm:pt>
    <dgm:pt modelId="{6090CA0C-7420-8E44-8AC0-021C9F4A7823}" type="pres">
      <dgm:prSet presAssocID="{95AA5443-E763-694B-9864-8DFFD57BABDA}" presName="Name0" presStyleCnt="0">
        <dgm:presLayoutVars>
          <dgm:dir/>
          <dgm:resizeHandles val="exact"/>
        </dgm:presLayoutVars>
      </dgm:prSet>
      <dgm:spPr/>
    </dgm:pt>
    <dgm:pt modelId="{073701F5-386D-9B49-BCE9-0B1EA37BA229}" type="pres">
      <dgm:prSet presAssocID="{B1F805BD-4F22-664D-9C7B-74A842FD13E8}" presName="node" presStyleLbl="node1" presStyleIdx="0" presStyleCnt="3">
        <dgm:presLayoutVars>
          <dgm:bulletEnabled val="1"/>
        </dgm:presLayoutVars>
      </dgm:prSet>
      <dgm:spPr/>
    </dgm:pt>
    <dgm:pt modelId="{BAC72060-BF3D-D240-BD2D-0B6A86F20273}" type="pres">
      <dgm:prSet presAssocID="{D36A9869-2797-FF4E-A377-A75A350E2729}" presName="sibTrans" presStyleLbl="sibTrans2D1" presStyleIdx="0" presStyleCnt="2"/>
      <dgm:spPr/>
    </dgm:pt>
    <dgm:pt modelId="{A6E417A2-1381-4742-B34C-4FD275611640}" type="pres">
      <dgm:prSet presAssocID="{D36A9869-2797-FF4E-A377-A75A350E2729}" presName="connectorText" presStyleLbl="sibTrans2D1" presStyleIdx="0" presStyleCnt="2"/>
      <dgm:spPr/>
    </dgm:pt>
    <dgm:pt modelId="{135C5D18-EE2B-A24F-A290-448811D268BD}" type="pres">
      <dgm:prSet presAssocID="{2F2D9CFD-CE52-5446-87E7-41D2D03CE4E3}" presName="node" presStyleLbl="node1" presStyleIdx="1" presStyleCnt="3">
        <dgm:presLayoutVars>
          <dgm:bulletEnabled val="1"/>
        </dgm:presLayoutVars>
      </dgm:prSet>
      <dgm:spPr/>
    </dgm:pt>
    <dgm:pt modelId="{31A26A15-79E2-6D4F-8B17-950931146B94}" type="pres">
      <dgm:prSet presAssocID="{FFD62592-68CC-8940-9F8E-9F14191BFC5B}" presName="sibTrans" presStyleLbl="sibTrans2D1" presStyleIdx="1" presStyleCnt="2"/>
      <dgm:spPr/>
    </dgm:pt>
    <dgm:pt modelId="{B0B9E3A6-7836-F641-A2BD-B1FF9C761DF2}" type="pres">
      <dgm:prSet presAssocID="{FFD62592-68CC-8940-9F8E-9F14191BFC5B}" presName="connectorText" presStyleLbl="sibTrans2D1" presStyleIdx="1" presStyleCnt="2"/>
      <dgm:spPr/>
    </dgm:pt>
    <dgm:pt modelId="{C5862440-D68F-A942-8C75-52DD5FC5FE80}" type="pres">
      <dgm:prSet presAssocID="{75DC5DCF-356A-ED41-B3B2-A67DF7E58154}" presName="node" presStyleLbl="node1" presStyleIdx="2" presStyleCnt="3">
        <dgm:presLayoutVars>
          <dgm:bulletEnabled val="1"/>
        </dgm:presLayoutVars>
      </dgm:prSet>
      <dgm:spPr/>
    </dgm:pt>
  </dgm:ptLst>
  <dgm:cxnLst>
    <dgm:cxn modelId="{0551621B-2357-FC49-A128-4D705CCACB4D}" type="presOf" srcId="{2F2D9CFD-CE52-5446-87E7-41D2D03CE4E3}" destId="{135C5D18-EE2B-A24F-A290-448811D268BD}" srcOrd="0" destOrd="0" presId="urn:microsoft.com/office/officeart/2005/8/layout/process1"/>
    <dgm:cxn modelId="{F16A0B33-A54F-8641-8C6B-43CF8B22CF49}" type="presOf" srcId="{B1F805BD-4F22-664D-9C7B-74A842FD13E8}" destId="{073701F5-386D-9B49-BCE9-0B1EA37BA229}" srcOrd="0" destOrd="0" presId="urn:microsoft.com/office/officeart/2005/8/layout/process1"/>
    <dgm:cxn modelId="{A3C8C149-0F6B-AE47-A9CB-7218E177E0FA}" type="presOf" srcId="{D36A9869-2797-FF4E-A377-A75A350E2729}" destId="{BAC72060-BF3D-D240-BD2D-0B6A86F20273}" srcOrd="0" destOrd="0" presId="urn:microsoft.com/office/officeart/2005/8/layout/process1"/>
    <dgm:cxn modelId="{3377384B-F810-C549-B288-B003114B1C01}" srcId="{95AA5443-E763-694B-9864-8DFFD57BABDA}" destId="{2F2D9CFD-CE52-5446-87E7-41D2D03CE4E3}" srcOrd="1" destOrd="0" parTransId="{AD1B68E8-A718-7044-A866-A3C5B1A4AF2A}" sibTransId="{FFD62592-68CC-8940-9F8E-9F14191BFC5B}"/>
    <dgm:cxn modelId="{7A400552-BA10-DA4E-AEC8-A9A03D7351EE}" type="presOf" srcId="{95AA5443-E763-694B-9864-8DFFD57BABDA}" destId="{6090CA0C-7420-8E44-8AC0-021C9F4A7823}" srcOrd="0" destOrd="0" presId="urn:microsoft.com/office/officeart/2005/8/layout/process1"/>
    <dgm:cxn modelId="{BC232E60-E5B9-834E-9244-7CCF56455823}" srcId="{95AA5443-E763-694B-9864-8DFFD57BABDA}" destId="{75DC5DCF-356A-ED41-B3B2-A67DF7E58154}" srcOrd="2" destOrd="0" parTransId="{0D94CD2E-CEA6-4144-9809-7A1C1D403B5F}" sibTransId="{BC9934A7-29F3-AF45-93C4-6513B3BFA4CB}"/>
    <dgm:cxn modelId="{F7A8F56E-1A4C-5748-9866-5C3FEBD1A27B}" srcId="{95AA5443-E763-694B-9864-8DFFD57BABDA}" destId="{B1F805BD-4F22-664D-9C7B-74A842FD13E8}" srcOrd="0" destOrd="0" parTransId="{083290A0-855E-554A-BE8B-352901F5BD7F}" sibTransId="{D36A9869-2797-FF4E-A377-A75A350E2729}"/>
    <dgm:cxn modelId="{CD805587-1B4F-444C-8403-D5D29232874B}" type="presOf" srcId="{FFD62592-68CC-8940-9F8E-9F14191BFC5B}" destId="{31A26A15-79E2-6D4F-8B17-950931146B94}" srcOrd="0" destOrd="0" presId="urn:microsoft.com/office/officeart/2005/8/layout/process1"/>
    <dgm:cxn modelId="{6B9842A3-4E0D-8143-943F-E3DB4A08791D}" type="presOf" srcId="{75DC5DCF-356A-ED41-B3B2-A67DF7E58154}" destId="{C5862440-D68F-A942-8C75-52DD5FC5FE80}" srcOrd="0" destOrd="0" presId="urn:microsoft.com/office/officeart/2005/8/layout/process1"/>
    <dgm:cxn modelId="{961FC6B5-47A1-1548-AAF9-C73F0ECDED2D}" type="presOf" srcId="{FFD62592-68CC-8940-9F8E-9F14191BFC5B}" destId="{B0B9E3A6-7836-F641-A2BD-B1FF9C761DF2}" srcOrd="1" destOrd="0" presId="urn:microsoft.com/office/officeart/2005/8/layout/process1"/>
    <dgm:cxn modelId="{F6B28BC1-97AC-9047-BE50-ECA6FED12A85}" type="presOf" srcId="{D36A9869-2797-FF4E-A377-A75A350E2729}" destId="{A6E417A2-1381-4742-B34C-4FD275611640}" srcOrd="1" destOrd="0" presId="urn:microsoft.com/office/officeart/2005/8/layout/process1"/>
    <dgm:cxn modelId="{80F32714-12DE-5F4A-9F27-E8FBB1EB825B}" type="presParOf" srcId="{6090CA0C-7420-8E44-8AC0-021C9F4A7823}" destId="{073701F5-386D-9B49-BCE9-0B1EA37BA229}" srcOrd="0" destOrd="0" presId="urn:microsoft.com/office/officeart/2005/8/layout/process1"/>
    <dgm:cxn modelId="{085C27E2-B4E7-2441-BA76-A2E597C25273}" type="presParOf" srcId="{6090CA0C-7420-8E44-8AC0-021C9F4A7823}" destId="{BAC72060-BF3D-D240-BD2D-0B6A86F20273}" srcOrd="1" destOrd="0" presId="urn:microsoft.com/office/officeart/2005/8/layout/process1"/>
    <dgm:cxn modelId="{C9BAF96A-BD90-BE4E-A002-94E8D2E0A723}" type="presParOf" srcId="{BAC72060-BF3D-D240-BD2D-0B6A86F20273}" destId="{A6E417A2-1381-4742-B34C-4FD275611640}" srcOrd="0" destOrd="0" presId="urn:microsoft.com/office/officeart/2005/8/layout/process1"/>
    <dgm:cxn modelId="{90648C73-7F55-5A47-A841-E12C7CF05859}" type="presParOf" srcId="{6090CA0C-7420-8E44-8AC0-021C9F4A7823}" destId="{135C5D18-EE2B-A24F-A290-448811D268BD}" srcOrd="2" destOrd="0" presId="urn:microsoft.com/office/officeart/2005/8/layout/process1"/>
    <dgm:cxn modelId="{FE57382A-5726-C445-BDE8-9FB87C141BBB}" type="presParOf" srcId="{6090CA0C-7420-8E44-8AC0-021C9F4A7823}" destId="{31A26A15-79E2-6D4F-8B17-950931146B94}" srcOrd="3" destOrd="0" presId="urn:microsoft.com/office/officeart/2005/8/layout/process1"/>
    <dgm:cxn modelId="{898B4EE3-3044-DC4F-AC53-9F52AEDC8569}" type="presParOf" srcId="{31A26A15-79E2-6D4F-8B17-950931146B94}" destId="{B0B9E3A6-7836-F641-A2BD-B1FF9C761DF2}" srcOrd="0" destOrd="0" presId="urn:microsoft.com/office/officeart/2005/8/layout/process1"/>
    <dgm:cxn modelId="{D221E2E3-8110-E54F-8515-D0A8B03FA367}" type="presParOf" srcId="{6090CA0C-7420-8E44-8AC0-021C9F4A7823}" destId="{C5862440-D68F-A942-8C75-52DD5FC5FE8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701F5-386D-9B49-BCE9-0B1EA37BA229}">
      <dsp:nvSpPr>
        <dsp:cNvPr id="0" name=""/>
        <dsp:cNvSpPr/>
      </dsp:nvSpPr>
      <dsp:spPr>
        <a:xfrm>
          <a:off x="9242" y="0"/>
          <a:ext cx="2762398" cy="1325563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Vision</a:t>
          </a:r>
        </a:p>
      </dsp:txBody>
      <dsp:txXfrm>
        <a:off x="48066" y="38824"/>
        <a:ext cx="2684750" cy="1247915"/>
      </dsp:txXfrm>
    </dsp:sp>
    <dsp:sp modelId="{BAC72060-BF3D-D240-BD2D-0B6A86F20273}">
      <dsp:nvSpPr>
        <dsp:cNvPr id="0" name=""/>
        <dsp:cNvSpPr/>
      </dsp:nvSpPr>
      <dsp:spPr>
        <a:xfrm>
          <a:off x="3047880" y="320244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/>
        </a:p>
      </dsp:txBody>
      <dsp:txXfrm>
        <a:off x="3047880" y="457259"/>
        <a:ext cx="409940" cy="411044"/>
      </dsp:txXfrm>
    </dsp:sp>
    <dsp:sp modelId="{135C5D18-EE2B-A24F-A290-448811D268BD}">
      <dsp:nvSpPr>
        <dsp:cNvPr id="0" name=""/>
        <dsp:cNvSpPr/>
      </dsp:nvSpPr>
      <dsp:spPr>
        <a:xfrm>
          <a:off x="3876600" y="0"/>
          <a:ext cx="2762398" cy="1325563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Data Analysis</a:t>
          </a:r>
        </a:p>
      </dsp:txBody>
      <dsp:txXfrm>
        <a:off x="3915424" y="38824"/>
        <a:ext cx="2684750" cy="1247915"/>
      </dsp:txXfrm>
    </dsp:sp>
    <dsp:sp modelId="{31A26A15-79E2-6D4F-8B17-950931146B94}">
      <dsp:nvSpPr>
        <dsp:cNvPr id="0" name=""/>
        <dsp:cNvSpPr/>
      </dsp:nvSpPr>
      <dsp:spPr>
        <a:xfrm>
          <a:off x="6915239" y="320244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/>
        </a:p>
      </dsp:txBody>
      <dsp:txXfrm>
        <a:off x="6915239" y="457259"/>
        <a:ext cx="409940" cy="411044"/>
      </dsp:txXfrm>
    </dsp:sp>
    <dsp:sp modelId="{C5862440-D68F-A942-8C75-52DD5FC5FE80}">
      <dsp:nvSpPr>
        <dsp:cNvPr id="0" name=""/>
        <dsp:cNvSpPr/>
      </dsp:nvSpPr>
      <dsp:spPr>
        <a:xfrm>
          <a:off x="7743958" y="0"/>
          <a:ext cx="2762398" cy="1325563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Modelling</a:t>
          </a:r>
        </a:p>
      </dsp:txBody>
      <dsp:txXfrm>
        <a:off x="7782782" y="38824"/>
        <a:ext cx="2684750" cy="1247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4356-C92D-E388-0B46-36D564F9C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3D091-B555-2A3F-D644-DA1EBC148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3A3B-EAEC-8E94-2EFD-C83E0647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CF62-BB43-924E-BE68-36F0A9C79B1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6CC97-AC1B-C403-D942-6886D8DE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AE353-892F-83C1-DE60-3CA1E4D7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EA4F-26E8-074B-83C0-EF4CE72F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8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750B-7C14-D431-C4FE-0F4AF6B8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40AB7-BAE0-A9FF-2249-370489455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22ADC-D87E-F57E-D190-5494262E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CF62-BB43-924E-BE68-36F0A9C79B1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19346-C67D-FAB8-FFDE-3EA4A5D1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12D9-21EC-D0AF-826E-EC78D927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EA4F-26E8-074B-83C0-EF4CE72F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7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A0599-B4AD-420E-0DD8-C5BB5C115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E5FEA-E214-C951-C988-4B985BF3F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9436A-5296-6C2F-D806-70B6589B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CF62-BB43-924E-BE68-36F0A9C79B1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76872-2ED2-F11D-9A8F-93497EA8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DA3BE-6170-22E8-7774-1C7ECDF1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EA4F-26E8-074B-83C0-EF4CE72F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077A-7948-41AA-B706-F019FDE0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9D100-0556-AEC9-1F81-CEBEBE900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2B575-2D3D-E1BE-CE20-E6F11B07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CF62-BB43-924E-BE68-36F0A9C79B1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3BBAB-690B-1FD8-8D17-C1AF1AFA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3B87F-4B80-6C9D-7419-16D5468E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EA4F-26E8-074B-83C0-EF4CE72F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3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36A2-1AE4-1F32-6182-051F3918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7733A-E923-AB98-95D9-695F1DD1A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DB567-E0AA-1F40-1A06-13363641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CF62-BB43-924E-BE68-36F0A9C79B1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41AF1-8415-359D-9275-EF5D48E3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649D4-007C-1603-7DA9-53F3D0B7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EA4F-26E8-074B-83C0-EF4CE72F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4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4E16-0127-09A8-C0C4-F4E98069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E8A6F-AE45-B4E7-0E8D-18AE9D966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B297F-FCAB-C797-FD11-7E88DC727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CF3FE-9A9E-BE62-1962-38023FB4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CF62-BB43-924E-BE68-36F0A9C79B19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5BD3A-7D64-9AA3-C921-DBDD08B4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6B2E7-EED8-40B9-E278-C5D0C84C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EA4F-26E8-074B-83C0-EF4CE72F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8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CEA0-3BB6-47D7-3EA5-48F90B12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D1836-6C91-235A-B59D-0FFD18E0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9F314-3480-E072-FD15-BF2E8CD1F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65084-317F-52AF-C744-FD1CC2DCA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BB196-CB4D-0802-EEE0-08779D2FC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A5E0F-F2B9-A4B9-C017-9C912687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CF62-BB43-924E-BE68-36F0A9C79B19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5A147-C12C-3B02-DD36-B53FBC33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B924D7-8F49-0EB9-0161-D048AFD5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EA4F-26E8-074B-83C0-EF4CE72F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1E9F-A919-9638-2B90-90AFB4A6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491D0-A895-74D3-B5B9-0CD12FB0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CF62-BB43-924E-BE68-36F0A9C79B19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91E7D-2886-9B9C-F73D-58EA46A7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EDCC9-B47B-49D2-37F2-1AAB7076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EA4F-26E8-074B-83C0-EF4CE72F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5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288E0-86B4-5674-F976-88EC7FEB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CF62-BB43-924E-BE68-36F0A9C79B19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F3C24-966E-FFD8-00A3-6C419760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A161C-AB93-2C73-D189-0FB88C92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EA4F-26E8-074B-83C0-EF4CE72F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7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8B06-CFC9-CE0A-4AC6-933CF9F5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5A4D7-8DBB-A68F-48A6-1190B9DA6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EFCFA-2FEE-5416-059E-BB023A447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09A5B-CF40-4FE6-2B5B-1C28732E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CF62-BB43-924E-BE68-36F0A9C79B19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E2803-672B-384C-D37D-AE173FBC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D76E3-9181-621E-50AF-E8491935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EA4F-26E8-074B-83C0-EF4CE72F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7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3719-3D12-8B5A-3CBE-EA7DD1DE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4AD1E-6EC8-6BF1-929A-EA8EF3127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85EA4-FC26-A5D6-EEED-1924E12A8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7C734-7321-7E94-8CBD-901C961A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CF62-BB43-924E-BE68-36F0A9C79B19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BCBAD-2BF3-97AC-7536-9D61D937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2E7A4-ADEE-A687-D1FC-5B634B87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EA4F-26E8-074B-83C0-EF4CE72F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0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C927A-4DA6-A767-9A43-B771441B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A8C2E-A1CC-D106-0C54-0CB15C329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8D121-5D1D-5768-772E-0565D9565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EECF62-BB43-924E-BE68-36F0A9C79B1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C0938-ECF2-258D-8617-32B1499B4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2E34A-D2F4-5803-3411-BBB8D0808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C2EA4F-26E8-074B-83C0-EF4CE72F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2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CE27-2C43-C175-1535-E08E11C05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17E2F-A952-579E-66CC-D27AF2EB1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7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0AFAD0B-08B8-5BB0-95D5-E12713E036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899847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9B886821-86EB-392C-1F5B-13B312008DDF}"/>
              </a:ext>
            </a:extLst>
          </p:cNvPr>
          <p:cNvSpPr/>
          <p:nvPr/>
        </p:nvSpPr>
        <p:spPr>
          <a:xfrm rot="10800000">
            <a:off x="2671861" y="1880032"/>
            <a:ext cx="7872919" cy="1238007"/>
          </a:xfrm>
          <a:prstGeom prst="curvedDown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D03AC816-7DAF-E66C-E791-3B35B39FBC5A}"/>
              </a:ext>
            </a:extLst>
          </p:cNvPr>
          <p:cNvSpPr/>
          <p:nvPr/>
        </p:nvSpPr>
        <p:spPr>
          <a:xfrm rot="10800000">
            <a:off x="5881990" y="1880032"/>
            <a:ext cx="3826214" cy="863167"/>
          </a:xfrm>
          <a:prstGeom prst="curvedDown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91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Maurice Glucksman</dc:creator>
  <cp:lastModifiedBy>Maurice Glucksman</cp:lastModifiedBy>
  <cp:revision>1</cp:revision>
  <dcterms:created xsi:type="dcterms:W3CDTF">2024-09-05T09:45:06Z</dcterms:created>
  <dcterms:modified xsi:type="dcterms:W3CDTF">2024-09-05T09:51:43Z</dcterms:modified>
</cp:coreProperties>
</file>