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6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8A3C-4534-49F5-9B4A-B95BB8B55080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D71BF-3312-4509-AD3E-9CDDA27B4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64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8A3C-4534-49F5-9B4A-B95BB8B55080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D71BF-3312-4509-AD3E-9CDDA27B4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9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8A3C-4534-49F5-9B4A-B95BB8B55080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D71BF-3312-4509-AD3E-9CDDA27B4876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4638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8A3C-4534-49F5-9B4A-B95BB8B55080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D71BF-3312-4509-AD3E-9CDDA27B4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462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8A3C-4534-49F5-9B4A-B95BB8B55080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D71BF-3312-4509-AD3E-9CDDA27B487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1183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8A3C-4534-49F5-9B4A-B95BB8B55080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D71BF-3312-4509-AD3E-9CDDA27B4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568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8A3C-4534-49F5-9B4A-B95BB8B55080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D71BF-3312-4509-AD3E-9CDDA27B4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184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8A3C-4534-49F5-9B4A-B95BB8B55080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D71BF-3312-4509-AD3E-9CDDA27B4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18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8A3C-4534-49F5-9B4A-B95BB8B55080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D71BF-3312-4509-AD3E-9CDDA27B4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94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8A3C-4534-49F5-9B4A-B95BB8B55080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D71BF-3312-4509-AD3E-9CDDA27B4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44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8A3C-4534-49F5-9B4A-B95BB8B55080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D71BF-3312-4509-AD3E-9CDDA27B4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48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8A3C-4534-49F5-9B4A-B95BB8B55080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D71BF-3312-4509-AD3E-9CDDA27B4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67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8A3C-4534-49F5-9B4A-B95BB8B55080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D71BF-3312-4509-AD3E-9CDDA27B4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61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8A3C-4534-49F5-9B4A-B95BB8B55080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D71BF-3312-4509-AD3E-9CDDA27B4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10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8A3C-4534-49F5-9B4A-B95BB8B55080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D71BF-3312-4509-AD3E-9CDDA27B4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61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8A3C-4534-49F5-9B4A-B95BB8B55080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D71BF-3312-4509-AD3E-9CDDA27B4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9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28A3C-4534-49F5-9B4A-B95BB8B55080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E6D71BF-3312-4509-AD3E-9CDDA27B4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98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5777" y="246438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современные платформы программирования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40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8. Flash/</a:t>
            </a:r>
            <a:r>
              <a:rPr lang="en-US" b="1" i="1" dirty="0" err="1"/>
              <a:t>ActionScript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16676"/>
            <a:ext cx="8596668" cy="555079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 уж мы говорим 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-программировании вообще, то не будем забывать, что есть такая категория сайтов, как "сайты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Flash'е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 Их, конечно, не очень много в силу минусов, которые характерны для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 сайт получается достаточно "тяжелым" и при этом его содержимое остаётся недоступным для поисковых систем, что, скажем прямо, не очень желательно для тех, для кого сайт - это, прежде всего, средство рассказать о себе обитателям сети. Зато сайт получается очень красивым и чрезвычайно интерактивным, что и позволило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ActionScript'у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войти в этот рейтинг. Специалисты по нему, конечно, востребованы, и даже очень, но если вы грезите именно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-разработкой, то придется поискать подходящие проекты. В принципе, то же самое можно сказать и о платформе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Silverlight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хотя сайтов на ней пока несколько меньше, как и вакансий для разработчиков.</a:t>
            </a:r>
          </a:p>
        </p:txBody>
      </p:sp>
    </p:spTree>
    <p:extLst>
      <p:ext uri="{BB962C8B-B14F-4D97-AF65-F5344CB8AC3E}">
        <p14:creationId xmlns:p14="http://schemas.microsoft.com/office/powerpoint/2010/main" val="3211166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9. ColdFusion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26524"/>
            <a:ext cx="8596668" cy="622049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Сегодня эта платформа тоже в разряде тех, о ком можно сказать, что нынешнее сообщество разработчиков, использующих её, это всего лишь остатки былой роскоши. Что и говорить,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ColdFusion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сегодня действительно не так популярна, как раньше - во многом это обусловлено тем фактом, что это средство разработки является коммерческим программным продуктом, требующим платы со стороны того, кто использует его для создания своего сайта, что и позволило обойти его таким свободным конкурентам, как стоявший в самом верху этого рейтинга PHP. Опять же, хостинг-провайдеры предлагают поддержку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ColdFusion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только за дополнительную плату, а при использовании в действительно масштабных проектах, таких, как социальные сети, эта платформа тоже показывает себя не так хорошо, как хотелось бы. Но вакансии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ColdFusion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-разработчиков появляются на сайтах, в том числе и белорусских, регулярно, хотя и не так часто, как вакансии для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PHP'истов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2339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77025" y="1532585"/>
            <a:ext cx="9144000" cy="4882849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настоящее время существует масса решений для создания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-приложений - масса языков программирования,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библиотек. Спорить о том, какая платформа для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-программирования лучше всего, глупо и бесперспективно - если бы кому-то удалось выбиться в безоговорочные лидеры, остальных в скором времени забыли бы.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Поскольку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Беларусь - страна, живущая в значительной степени офшорным программированием, влияние мировых тенденций хорошо чувствуется у нас. 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1510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600" b="1" i="1" dirty="0" smtClean="0"/>
              <a:t>1.</a:t>
            </a:r>
            <a:r>
              <a:rPr lang="en-US" sz="6600" b="1" i="1" dirty="0" smtClean="0"/>
              <a:t>PHP</a:t>
            </a:r>
            <a:endParaRPr lang="ru-RU" sz="6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Вряд ли среди наших читателей найдется человек, который сможет с чистой совестью утверждать, что вообще ни разу не слышал ничего о языке программирования, название которого является рекурсивным акронимом, то есть, расшифровывается само через себя: "PHP: 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Preprocessor</a:t>
            </a:r>
            <a:r>
              <a:rPr lang="ru-RU" dirty="0"/>
              <a:t>". Возможно, основной причиной потрясающей популярности этого языка является как раз то, что разрабатывался он с самого начала как средство написания приложений, размещаемых на серверах во Всемирной паутине. Правда, удобство PHP и его повсеместная распространенность сыграли с ним не очень приятную для PHP-разработчиков штуку: в связи с тем, что освоить эту технологию сравнительно просто, разработчиков на PHP на рынке труда достаточно много, что негативно сказывается на их заработной плате.</a:t>
            </a:r>
          </a:p>
        </p:txBody>
      </p:sp>
    </p:spTree>
    <p:extLst>
      <p:ext uri="{BB962C8B-B14F-4D97-AF65-F5344CB8AC3E}">
        <p14:creationId xmlns:p14="http://schemas.microsoft.com/office/powerpoint/2010/main" val="380269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2. ASP.NET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7029" y="1362099"/>
            <a:ext cx="8596668" cy="48970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-программирования, предложенная корпорацией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может считаться сравнительно молодой - если говорить именно об ASP.NET, а не об ASP, которая может считаться предком современной платформы. Тем не менее, количество сайтов, написанных на ASP.NET, растет буквально на глазах - соответственно, увеличивается и спрос на специалистов, которые владеют ей. По своей функциональности эта платформа превосходит многих своих конкурентов, однако многие разработчики предпочитают их в силу своей нелюбви к корпорации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коммерческому программному обеспечению, в целом. Хотя, конечно, это все вторично, по сравнению с привязкой ASP.NET к операционной системе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566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/>
              <a:t>3. JSP (Java Server Pages)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2788" y="1452251"/>
            <a:ext cx="8596668" cy="52318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 сказать, какая из технологий - JSP или ASP.NET - на самом деле популярнее, так что здесь, скорее, уместнее говорить о том, что они разделили между собой второе и третье места. В отличие от ASP.NET, JSP, базирующаяся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является открытой технологией и не привязана к каким-то определенным программным платформам, что, несомненно, является её большим плюсом. Не меньшим плюсом является и то, что основана эта технология именно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языке, на котором написано уже огромное количество кода на все случаи жизни. И этот код может использоваться написанным на основе JSP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-приложением. Хотя, конечно, нельзя сказать, чтобы с JSP все было так уж безоблачно, но количество приложений, написанных на её основе, стабильно растет, и специалисты по данной технологии также весьма востребованы.</a:t>
            </a:r>
          </a:p>
        </p:txBody>
      </p:sp>
    </p:spTree>
    <p:extLst>
      <p:ext uri="{BB962C8B-B14F-4D97-AF65-F5344CB8AC3E}">
        <p14:creationId xmlns:p14="http://schemas.microsoft.com/office/powerpoint/2010/main" val="370101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/>
              <a:t>4. Различные MVC-решения для </a:t>
            </a:r>
            <a:r>
              <a:rPr lang="ru-RU" b="1" i="1" dirty="0" err="1"/>
              <a:t>Java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29555"/>
            <a:ext cx="8596668" cy="46118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Помимо, собственно, JSP, для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есть ряд сопутствующих решений для создания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-приложений, которые, в силу их отличия от идей, лежащих в основе "классической" концепции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можно выделить также в отдельную платформу. На самом деле, конечно, никакая это не платформа, а настоящий зоопарк из разных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как известных, так и не очень, изредка более-менее совместимых между собой. Быть специалистом в этой области не очень удобно по причине того, что, в отличие от ASP.NET, нет единообразия, и опыт, полученный при работе с одним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фреймворком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может быть совершенно бесполезным при работе с другим.</a:t>
            </a:r>
          </a:p>
        </p:txBody>
      </p:sp>
    </p:spTree>
    <p:extLst>
      <p:ext uri="{BB962C8B-B14F-4D97-AF65-F5344CB8AC3E}">
        <p14:creationId xmlns:p14="http://schemas.microsoft.com/office/powerpoint/2010/main" val="2866898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5. Ruby (</a:t>
            </a:r>
            <a:r>
              <a:rPr lang="ru-RU" b="1" i="1" dirty="0"/>
              <a:t>который </a:t>
            </a:r>
            <a:r>
              <a:rPr lang="en-US" b="1" i="1" dirty="0"/>
              <a:t>on Rails)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29555"/>
            <a:ext cx="8596668" cy="461180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 платформа пока что, скорее, диковинка, нежели полноценный рабочий инструмент, не только для белорусских ИТ-работодателей, но и для всего мира. Но ситуация постепенно меняется - причем в лучшую, с точки зрения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Rails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-разработчиков, сторону. В Минске уже есть своё сообщество разработчиков, использующих эту технологию, так что наша страна, как видите, не стоит в стороне от прогресса. На самом же деле,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Ruby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Rails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это MVC-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языка программирования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Ruby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 говоря о нём как о платформе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-программирования, нужно отделять особенности, присущие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Ruby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(самая важная и неприятная из которых - сравнительно медленная скорость работы, что, впрочем, решается с помощью таких вещей, как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JRuby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 котором я не так давно рассказывал читателям "Компьютерных вестей") от особенностей, собственно, самих "Рельсов". Впрочем, как бы то ни было, бурное развитие самой технологии и увеличение интереса к ней со стороны работодателей позволяют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Rails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-разработчикам надеяться на достаточно светлое и безоблачное будущее.</a:t>
            </a:r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870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6. Perl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13645"/>
            <a:ext cx="8596668" cy="47277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Несмотря на достаточно длинную историю развития этого языка программирования и большое количество проектов, выполненных с его использованием, востребованность его как платформы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-программирования уже, скажем прямо, совсем не та, что раньше. Во многом это обусловлено особенностями самого языка, который не слишком прост в изучении, развивается медленно, по сравнению со многими своими конкурентами (шестая версия языка разрабатывается с 2000 года - кто из конкурентов может "похвастаться" подобным?), и не продвигается никем из гигантов софтверного рынка. Лаконичность кода 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делает его не слишком удобным для повторного использования, а малое количество специалистов по этому языку делают его менее интересным для среднестатистического работодателя, чем, скажем, тот же PHP. Но если вы хорошо освоите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можете не сомневаться в том, что всегда сможете найти себе высокооплачиваемую работу.</a:t>
            </a:r>
          </a:p>
        </p:txBody>
      </p:sp>
    </p:spTree>
    <p:extLst>
      <p:ext uri="{BB962C8B-B14F-4D97-AF65-F5344CB8AC3E}">
        <p14:creationId xmlns:p14="http://schemas.microsoft.com/office/powerpoint/2010/main" val="1622161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7. 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29555"/>
            <a:ext cx="8596668" cy="52932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Еще один язык общего назначения, первоначально задуманный совсем не для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но нашедший во Всемирной паутине самое что ни на есть широкое применение.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как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отличается не совсем стандартным синтаксисом, но здесь этот синтаксис не запутывает программу, а, напротив, делает её понятнее для других и читабельнее. Один из несомненных плюсов языка - поддержка нескольких разных парадигм программирования (структурное, объектно-ориентированное, функциональное, императивное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аспектно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-ориентированное). Конечно, если говорить именно 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-проектах, то в Беларуси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Python'е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их реализуется сравнительно небольшое количество, но специалисты по этому языку достаточно востребованы на рынке труда, и тенденция на сегодняшний день такова, что в дальнейшем интерес к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Python'у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должен только усиливаться.</a:t>
            </a:r>
          </a:p>
        </p:txBody>
      </p:sp>
    </p:spTree>
    <p:extLst>
      <p:ext uri="{BB962C8B-B14F-4D97-AF65-F5344CB8AC3E}">
        <p14:creationId xmlns:p14="http://schemas.microsoft.com/office/powerpoint/2010/main" val="3658934051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1181</Words>
  <Application>Microsoft Office PowerPoint</Application>
  <PresentationFormat>Широкоэкранный</PresentationFormat>
  <Paragraphs>22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Wingdings 3</vt:lpstr>
      <vt:lpstr>Грань</vt:lpstr>
      <vt:lpstr>Введение в современные платформы программирования</vt:lpstr>
      <vt:lpstr>Презентация PowerPoint</vt:lpstr>
      <vt:lpstr>1.PHP</vt:lpstr>
      <vt:lpstr>2. ASP.NET</vt:lpstr>
      <vt:lpstr>3. JSP (Java Server Pages)</vt:lpstr>
      <vt:lpstr>4. Различные MVC-решения для Java</vt:lpstr>
      <vt:lpstr>5. Ruby (который on Rails)</vt:lpstr>
      <vt:lpstr>6. Perl</vt:lpstr>
      <vt:lpstr>7. Python</vt:lpstr>
      <vt:lpstr>8. Flash/ActionScript</vt:lpstr>
      <vt:lpstr>9. ColdFusion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</cp:revision>
  <dcterms:created xsi:type="dcterms:W3CDTF">2015-09-16T12:14:33Z</dcterms:created>
  <dcterms:modified xsi:type="dcterms:W3CDTF">2015-09-16T12:23:09Z</dcterms:modified>
</cp:coreProperties>
</file>