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F52C3-EF8F-26F0-1256-D5237717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4B063B-556E-53FA-1D44-F41318118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E5D79-0BC3-E18E-D217-A49B6D56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0BACD-ABE6-6FBE-55DF-8C1A5EEB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5FF9A-8184-4D3E-2205-02EDBAB6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3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9D67F-16C6-8FA9-DF10-2B837F62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ACAD40-39A8-4509-0CD3-3419164F5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95FA2-312E-69E2-5F9F-F29F22ED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89EFD-1AB6-4544-9783-83DBE81A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FD376-2E7C-45DC-5746-D9F57855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3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FB6695-93A1-1370-01F6-B13A9501F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13A11D-BAEE-8EB7-4A6E-83BAB2FFA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A2621-D522-FC66-6778-DDCEF254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DB327-B42E-5787-8D51-1DDB3BE7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92163-D45C-7E74-4D6F-DABC89E5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0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293B2-6B51-D863-A4E3-5DB08C4A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16BD4-FF24-685C-9FFF-A36F0D7F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55626-CF75-5D61-9233-285D2114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C1327-DDD0-0156-6C55-73D0CBC6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F8F08-8635-BC29-BE36-62516C18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2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D45D5-1C20-C3D7-4E71-53C042D8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F9747-0A07-26F1-BFE3-D61ACC3B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F9668-5630-6DEF-67D0-5CA1C6D2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39B95-2A04-7DC4-311D-CE1A2DDC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E8C8B-56D3-342C-B3F7-1AEFD956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8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8FDB1-8CE5-AE23-3644-28A8CB05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38B2F-4D88-0F2E-0B5A-0BAF5B0B1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CA603-9BC1-64DA-6B07-35ABF78E4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D12B9-D326-73CC-627A-87D8D456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7A450-7AE7-E24D-5BF2-59E2A6A6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0AB1DC-00FB-EEFE-8AA9-99260243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0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281A7-52D6-C193-078A-A5950B8B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0BCD0F-FFC4-61E2-35DF-2ED415815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86836A-9E58-6B40-8DE8-8F6A562A2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E30AA0-3E4F-3FB2-383A-8130A06B5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649C20-EAB2-8595-CAC5-AFED174F5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D3F567-2FCD-1DCD-3C20-9A8AF85B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DD1F0A-D443-33ED-0509-5A489AD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BAB046-89A7-F2F2-CF9F-B80F672B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20BA3-15A7-FBCB-B4D3-429780ED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2E9BB4-787F-8709-E569-5CBE0B74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507CFB-F1E5-6DA8-1EC9-1453E9E7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E9CB18-938A-E4AC-FF8A-9629E422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0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128EEC-8362-83D1-ACDE-B0191105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BDAA43-6C1F-FDBD-9528-FAA1696B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FDC922-ADFE-AD32-FC18-9E61D56E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3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CBA00-77B1-B5C2-80B3-EDFD281B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C844F-261C-9808-93E3-20E1EC92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5CCA7C-5AF0-3514-6D35-81DF67E77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E4C38-1A6D-56B8-D957-3DB2CDA7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3AA05-A193-95BD-7641-967D1B88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AF579-6E7D-051A-1DF8-ED60660F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2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0DFB9-22E6-B1A3-97DD-574B0852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CEF528-5499-1203-DCFB-2BCE3DECC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814D28-A4E4-C34E-A637-25016EDA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9875D-B575-735B-3249-64639A51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6968-31F6-4A39-9166-54406386AAD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44FC9-ADBF-736B-5AE7-8653B9B6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8869B-93DF-7176-0AF9-0B10C461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8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E35FEB-71A3-C712-2E59-7477F846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99170-15ED-55FC-BFFE-7046EC5C8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14DDD-3DA3-12F5-DE1C-136025875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6968-31F6-4A39-9166-54406386AADC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A39DC-D57D-BECB-17AA-65357D601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64B78-568A-E7C8-47E0-BCA29D686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08281-7E2D-4530-B619-78E955F1E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6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1C284-110E-33EE-A7C6-CCB1225E6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28765-46CE-9463-7218-E53E1AD63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9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n-with-tie-profile_74245">
            <a:extLst>
              <a:ext uri="{FF2B5EF4-FFF2-40B4-BE49-F238E27FC236}">
                <a16:creationId xmlns:a16="http://schemas.microsoft.com/office/drawing/2014/main" id="{389260FF-7267-6A96-DD21-5C53E72F4E0C}"/>
              </a:ext>
            </a:extLst>
          </p:cNvPr>
          <p:cNvSpPr/>
          <p:nvPr/>
        </p:nvSpPr>
        <p:spPr>
          <a:xfrm>
            <a:off x="874773" y="1477471"/>
            <a:ext cx="407045" cy="609685"/>
          </a:xfrm>
          <a:custGeom>
            <a:avLst/>
            <a:gdLst>
              <a:gd name="connsiteX0" fmla="*/ 177422 w 403775"/>
              <a:gd name="connsiteY0" fmla="*/ 431382 h 604786"/>
              <a:gd name="connsiteX1" fmla="*/ 163070 w 403775"/>
              <a:gd name="connsiteY1" fmla="*/ 526884 h 604786"/>
              <a:gd name="connsiteX2" fmla="*/ 186284 w 403775"/>
              <a:gd name="connsiteY2" fmla="*/ 581608 h 604786"/>
              <a:gd name="connsiteX3" fmla="*/ 187439 w 403775"/>
              <a:gd name="connsiteY3" fmla="*/ 583532 h 604786"/>
              <a:gd name="connsiteX4" fmla="*/ 202369 w 403775"/>
              <a:gd name="connsiteY4" fmla="*/ 592187 h 604786"/>
              <a:gd name="connsiteX5" fmla="*/ 217202 w 403775"/>
              <a:gd name="connsiteY5" fmla="*/ 583435 h 604786"/>
              <a:gd name="connsiteX6" fmla="*/ 218358 w 403775"/>
              <a:gd name="connsiteY6" fmla="*/ 581608 h 604786"/>
              <a:gd name="connsiteX7" fmla="*/ 241572 w 403775"/>
              <a:gd name="connsiteY7" fmla="*/ 526884 h 604786"/>
              <a:gd name="connsiteX8" fmla="*/ 227220 w 403775"/>
              <a:gd name="connsiteY8" fmla="*/ 431382 h 604786"/>
              <a:gd name="connsiteX9" fmla="*/ 57214 w 403775"/>
              <a:gd name="connsiteY9" fmla="*/ 323089 h 604786"/>
              <a:gd name="connsiteX10" fmla="*/ 60778 w 403775"/>
              <a:gd name="connsiteY10" fmla="*/ 335881 h 604786"/>
              <a:gd name="connsiteX11" fmla="*/ 65498 w 403775"/>
              <a:gd name="connsiteY11" fmla="*/ 342036 h 604786"/>
              <a:gd name="connsiteX12" fmla="*/ 122905 w 403775"/>
              <a:gd name="connsiteY12" fmla="*/ 417533 h 604786"/>
              <a:gd name="connsiteX13" fmla="*/ 138316 w 403775"/>
              <a:gd name="connsiteY13" fmla="*/ 425227 h 604786"/>
              <a:gd name="connsiteX14" fmla="*/ 154594 w 403775"/>
              <a:gd name="connsiteY14" fmla="*/ 416379 h 604786"/>
              <a:gd name="connsiteX15" fmla="*/ 162781 w 403775"/>
              <a:gd name="connsiteY15" fmla="*/ 403780 h 604786"/>
              <a:gd name="connsiteX16" fmla="*/ 180408 w 403775"/>
              <a:gd name="connsiteY16" fmla="*/ 419361 h 604786"/>
              <a:gd name="connsiteX17" fmla="*/ 222982 w 403775"/>
              <a:gd name="connsiteY17" fmla="*/ 419361 h 604786"/>
              <a:gd name="connsiteX18" fmla="*/ 240897 w 403775"/>
              <a:gd name="connsiteY18" fmla="*/ 403492 h 604786"/>
              <a:gd name="connsiteX19" fmla="*/ 249181 w 403775"/>
              <a:gd name="connsiteY19" fmla="*/ 416379 h 604786"/>
              <a:gd name="connsiteX20" fmla="*/ 264785 w 403775"/>
              <a:gd name="connsiteY20" fmla="*/ 425227 h 604786"/>
              <a:gd name="connsiteX21" fmla="*/ 280870 w 403775"/>
              <a:gd name="connsiteY21" fmla="*/ 417533 h 604786"/>
              <a:gd name="connsiteX22" fmla="*/ 338277 w 403775"/>
              <a:gd name="connsiteY22" fmla="*/ 342036 h 604786"/>
              <a:gd name="connsiteX23" fmla="*/ 342997 w 403775"/>
              <a:gd name="connsiteY23" fmla="*/ 335881 h 604786"/>
              <a:gd name="connsiteX24" fmla="*/ 346561 w 403775"/>
              <a:gd name="connsiteY24" fmla="*/ 323089 h 604786"/>
              <a:gd name="connsiteX25" fmla="*/ 375168 w 403775"/>
              <a:gd name="connsiteY25" fmla="*/ 331649 h 604786"/>
              <a:gd name="connsiteX26" fmla="*/ 403775 w 403775"/>
              <a:gd name="connsiteY26" fmla="*/ 369927 h 604786"/>
              <a:gd name="connsiteX27" fmla="*/ 403775 w 403775"/>
              <a:gd name="connsiteY27" fmla="*/ 403203 h 604786"/>
              <a:gd name="connsiteX28" fmla="*/ 201888 w 403775"/>
              <a:gd name="connsiteY28" fmla="*/ 604786 h 604786"/>
              <a:gd name="connsiteX29" fmla="*/ 0 w 403775"/>
              <a:gd name="connsiteY29" fmla="*/ 403203 h 604786"/>
              <a:gd name="connsiteX30" fmla="*/ 0 w 403775"/>
              <a:gd name="connsiteY30" fmla="*/ 369927 h 604786"/>
              <a:gd name="connsiteX31" fmla="*/ 28607 w 403775"/>
              <a:gd name="connsiteY31" fmla="*/ 331649 h 604786"/>
              <a:gd name="connsiteX32" fmla="*/ 305520 w 403775"/>
              <a:gd name="connsiteY32" fmla="*/ 300508 h 604786"/>
              <a:gd name="connsiteX33" fmla="*/ 332204 w 403775"/>
              <a:gd name="connsiteY33" fmla="*/ 316378 h 604786"/>
              <a:gd name="connsiteX34" fmla="*/ 336538 w 403775"/>
              <a:gd name="connsiteY34" fmla="*/ 322438 h 604786"/>
              <a:gd name="connsiteX35" fmla="*/ 334804 w 403775"/>
              <a:gd name="connsiteY35" fmla="*/ 329652 h 604786"/>
              <a:gd name="connsiteX36" fmla="*/ 272672 w 403775"/>
              <a:gd name="connsiteY36" fmla="*/ 411406 h 604786"/>
              <a:gd name="connsiteX37" fmla="*/ 265447 w 403775"/>
              <a:gd name="connsiteY37" fmla="*/ 414965 h 604786"/>
              <a:gd name="connsiteX38" fmla="*/ 265158 w 403775"/>
              <a:gd name="connsiteY38" fmla="*/ 414965 h 604786"/>
              <a:gd name="connsiteX39" fmla="*/ 257837 w 403775"/>
              <a:gd name="connsiteY39" fmla="*/ 410829 h 604786"/>
              <a:gd name="connsiteX40" fmla="*/ 224892 w 403775"/>
              <a:gd name="connsiteY40" fmla="*/ 359949 h 604786"/>
              <a:gd name="connsiteX41" fmla="*/ 305520 w 403775"/>
              <a:gd name="connsiteY41" fmla="*/ 300508 h 604786"/>
              <a:gd name="connsiteX42" fmla="*/ 98351 w 403775"/>
              <a:gd name="connsiteY42" fmla="*/ 300508 h 604786"/>
              <a:gd name="connsiteX43" fmla="*/ 178883 w 403775"/>
              <a:gd name="connsiteY43" fmla="*/ 359949 h 604786"/>
              <a:gd name="connsiteX44" fmla="*/ 145938 w 403775"/>
              <a:gd name="connsiteY44" fmla="*/ 410829 h 604786"/>
              <a:gd name="connsiteX45" fmla="*/ 138617 w 403775"/>
              <a:gd name="connsiteY45" fmla="*/ 414965 h 604786"/>
              <a:gd name="connsiteX46" fmla="*/ 138328 w 403775"/>
              <a:gd name="connsiteY46" fmla="*/ 414965 h 604786"/>
              <a:gd name="connsiteX47" fmla="*/ 131103 w 403775"/>
              <a:gd name="connsiteY47" fmla="*/ 411406 h 604786"/>
              <a:gd name="connsiteX48" fmla="*/ 68971 w 403775"/>
              <a:gd name="connsiteY48" fmla="*/ 329652 h 604786"/>
              <a:gd name="connsiteX49" fmla="*/ 67237 w 403775"/>
              <a:gd name="connsiteY49" fmla="*/ 322438 h 604786"/>
              <a:gd name="connsiteX50" fmla="*/ 71571 w 403775"/>
              <a:gd name="connsiteY50" fmla="*/ 316378 h 604786"/>
              <a:gd name="connsiteX51" fmla="*/ 254202 w 403775"/>
              <a:gd name="connsiteY51" fmla="*/ 77404 h 604786"/>
              <a:gd name="connsiteX52" fmla="*/ 87101 w 403775"/>
              <a:gd name="connsiteY52" fmla="*/ 162210 h 604786"/>
              <a:gd name="connsiteX53" fmla="*/ 79973 w 403775"/>
              <a:gd name="connsiteY53" fmla="*/ 164133 h 604786"/>
              <a:gd name="connsiteX54" fmla="*/ 70439 w 403775"/>
              <a:gd name="connsiteY54" fmla="*/ 176729 h 604786"/>
              <a:gd name="connsiteX55" fmla="*/ 72269 w 403775"/>
              <a:gd name="connsiteY55" fmla="*/ 204036 h 604786"/>
              <a:gd name="connsiteX56" fmla="*/ 99428 w 403775"/>
              <a:gd name="connsiteY56" fmla="*/ 230958 h 604786"/>
              <a:gd name="connsiteX57" fmla="*/ 109349 w 403775"/>
              <a:gd name="connsiteY57" fmla="*/ 237112 h 604786"/>
              <a:gd name="connsiteX58" fmla="*/ 201905 w 403775"/>
              <a:gd name="connsiteY58" fmla="*/ 321918 h 604786"/>
              <a:gd name="connsiteX59" fmla="*/ 294557 w 403775"/>
              <a:gd name="connsiteY59" fmla="*/ 237112 h 604786"/>
              <a:gd name="connsiteX60" fmla="*/ 304188 w 403775"/>
              <a:gd name="connsiteY60" fmla="*/ 230958 h 604786"/>
              <a:gd name="connsiteX61" fmla="*/ 331637 w 403775"/>
              <a:gd name="connsiteY61" fmla="*/ 204036 h 604786"/>
              <a:gd name="connsiteX62" fmla="*/ 323836 w 403775"/>
              <a:gd name="connsiteY62" fmla="*/ 164133 h 604786"/>
              <a:gd name="connsiteX63" fmla="*/ 313723 w 403775"/>
              <a:gd name="connsiteY63" fmla="*/ 158941 h 604786"/>
              <a:gd name="connsiteX64" fmla="*/ 254202 w 403775"/>
              <a:gd name="connsiteY64" fmla="*/ 77404 h 604786"/>
              <a:gd name="connsiteX65" fmla="*/ 213655 w 403775"/>
              <a:gd name="connsiteY65" fmla="*/ 867 h 604786"/>
              <a:gd name="connsiteX66" fmla="*/ 261136 w 403775"/>
              <a:gd name="connsiteY66" fmla="*/ 28270 h 604786"/>
              <a:gd name="connsiteX67" fmla="*/ 332407 w 403775"/>
              <a:gd name="connsiteY67" fmla="*/ 145479 h 604786"/>
              <a:gd name="connsiteX68" fmla="*/ 350996 w 403775"/>
              <a:gd name="connsiteY68" fmla="*/ 210766 h 604786"/>
              <a:gd name="connsiteX69" fmla="*/ 310930 w 403775"/>
              <a:gd name="connsiteY69" fmla="*/ 250862 h 604786"/>
              <a:gd name="connsiteX70" fmla="*/ 201905 w 403775"/>
              <a:gd name="connsiteY70" fmla="*/ 342494 h 604786"/>
              <a:gd name="connsiteX71" fmla="*/ 92879 w 403775"/>
              <a:gd name="connsiteY71" fmla="*/ 250766 h 604786"/>
              <a:gd name="connsiteX72" fmla="*/ 52910 w 403775"/>
              <a:gd name="connsiteY72" fmla="*/ 210766 h 604786"/>
              <a:gd name="connsiteX73" fmla="*/ 50598 w 403775"/>
              <a:gd name="connsiteY73" fmla="*/ 171537 h 604786"/>
              <a:gd name="connsiteX74" fmla="*/ 71787 w 403775"/>
              <a:gd name="connsiteY74" fmla="*/ 145287 h 604786"/>
              <a:gd name="connsiteX75" fmla="*/ 71691 w 403775"/>
              <a:gd name="connsiteY75" fmla="*/ 145095 h 604786"/>
              <a:gd name="connsiteX76" fmla="*/ 123988 w 403775"/>
              <a:gd name="connsiteY76" fmla="*/ 25386 h 604786"/>
              <a:gd name="connsiteX77" fmla="*/ 183702 w 403775"/>
              <a:gd name="connsiteY77" fmla="*/ 1540 h 604786"/>
              <a:gd name="connsiteX78" fmla="*/ 213655 w 403775"/>
              <a:gd name="connsiteY78" fmla="*/ 867 h 60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03775" h="604786">
                <a:moveTo>
                  <a:pt x="177422" y="431382"/>
                </a:moveTo>
                <a:lnTo>
                  <a:pt x="163070" y="526884"/>
                </a:lnTo>
                <a:lnTo>
                  <a:pt x="186284" y="581608"/>
                </a:lnTo>
                <a:cubicBezTo>
                  <a:pt x="186573" y="582281"/>
                  <a:pt x="187054" y="582858"/>
                  <a:pt x="187439" y="583532"/>
                </a:cubicBezTo>
                <a:cubicBezTo>
                  <a:pt x="190618" y="588725"/>
                  <a:pt x="196108" y="592187"/>
                  <a:pt x="202369" y="592187"/>
                </a:cubicBezTo>
                <a:cubicBezTo>
                  <a:pt x="208534" y="592187"/>
                  <a:pt x="214120" y="588725"/>
                  <a:pt x="217202" y="583435"/>
                </a:cubicBezTo>
                <a:cubicBezTo>
                  <a:pt x="217588" y="582858"/>
                  <a:pt x="218069" y="582281"/>
                  <a:pt x="218358" y="581608"/>
                </a:cubicBezTo>
                <a:lnTo>
                  <a:pt x="241572" y="526884"/>
                </a:lnTo>
                <a:lnTo>
                  <a:pt x="227220" y="431382"/>
                </a:lnTo>
                <a:close/>
                <a:moveTo>
                  <a:pt x="57214" y="323089"/>
                </a:moveTo>
                <a:cubicBezTo>
                  <a:pt x="56925" y="327609"/>
                  <a:pt x="57985" y="332226"/>
                  <a:pt x="60778" y="335881"/>
                </a:cubicBezTo>
                <a:lnTo>
                  <a:pt x="65498" y="342036"/>
                </a:lnTo>
                <a:lnTo>
                  <a:pt x="122905" y="417533"/>
                </a:lnTo>
                <a:cubicBezTo>
                  <a:pt x="126469" y="422342"/>
                  <a:pt x="132248" y="425227"/>
                  <a:pt x="138316" y="425227"/>
                </a:cubicBezTo>
                <a:cubicBezTo>
                  <a:pt x="145347" y="424939"/>
                  <a:pt x="151127" y="421669"/>
                  <a:pt x="154594" y="416379"/>
                </a:cubicBezTo>
                <a:lnTo>
                  <a:pt x="162781" y="403780"/>
                </a:lnTo>
                <a:lnTo>
                  <a:pt x="180408" y="419361"/>
                </a:lnTo>
                <a:lnTo>
                  <a:pt x="222982" y="419361"/>
                </a:lnTo>
                <a:lnTo>
                  <a:pt x="240897" y="403492"/>
                </a:lnTo>
                <a:lnTo>
                  <a:pt x="249181" y="416379"/>
                </a:lnTo>
                <a:cubicBezTo>
                  <a:pt x="252648" y="421669"/>
                  <a:pt x="258428" y="424939"/>
                  <a:pt x="264785" y="425227"/>
                </a:cubicBezTo>
                <a:cubicBezTo>
                  <a:pt x="271527" y="425227"/>
                  <a:pt x="277306" y="422342"/>
                  <a:pt x="280870" y="417533"/>
                </a:cubicBezTo>
                <a:lnTo>
                  <a:pt x="338277" y="342036"/>
                </a:lnTo>
                <a:lnTo>
                  <a:pt x="342997" y="335881"/>
                </a:lnTo>
                <a:cubicBezTo>
                  <a:pt x="345790" y="332226"/>
                  <a:pt x="346850" y="327609"/>
                  <a:pt x="346561" y="323089"/>
                </a:cubicBezTo>
                <a:lnTo>
                  <a:pt x="375168" y="331649"/>
                </a:lnTo>
                <a:cubicBezTo>
                  <a:pt x="392217" y="336650"/>
                  <a:pt x="403775" y="352230"/>
                  <a:pt x="403775" y="369927"/>
                </a:cubicBezTo>
                <a:lnTo>
                  <a:pt x="403775" y="403203"/>
                </a:lnTo>
                <a:cubicBezTo>
                  <a:pt x="403775" y="514478"/>
                  <a:pt x="313426" y="604786"/>
                  <a:pt x="201888" y="604786"/>
                </a:cubicBezTo>
                <a:cubicBezTo>
                  <a:pt x="90445" y="604786"/>
                  <a:pt x="0" y="514478"/>
                  <a:pt x="0" y="403203"/>
                </a:cubicBezTo>
                <a:lnTo>
                  <a:pt x="0" y="369927"/>
                </a:lnTo>
                <a:cubicBezTo>
                  <a:pt x="0" y="352230"/>
                  <a:pt x="11655" y="336650"/>
                  <a:pt x="28607" y="331649"/>
                </a:cubicBezTo>
                <a:close/>
                <a:moveTo>
                  <a:pt x="305520" y="300508"/>
                </a:moveTo>
                <a:lnTo>
                  <a:pt x="332204" y="316378"/>
                </a:lnTo>
                <a:cubicBezTo>
                  <a:pt x="334419" y="317725"/>
                  <a:pt x="336057" y="319937"/>
                  <a:pt x="336538" y="322438"/>
                </a:cubicBezTo>
                <a:cubicBezTo>
                  <a:pt x="337020" y="325035"/>
                  <a:pt x="336442" y="327632"/>
                  <a:pt x="334804" y="329652"/>
                </a:cubicBezTo>
                <a:lnTo>
                  <a:pt x="272672" y="411406"/>
                </a:lnTo>
                <a:cubicBezTo>
                  <a:pt x="270938" y="413619"/>
                  <a:pt x="268337" y="414965"/>
                  <a:pt x="265447" y="414965"/>
                </a:cubicBezTo>
                <a:cubicBezTo>
                  <a:pt x="265351" y="414965"/>
                  <a:pt x="265254" y="414965"/>
                  <a:pt x="265158" y="414965"/>
                </a:cubicBezTo>
                <a:cubicBezTo>
                  <a:pt x="262172" y="414869"/>
                  <a:pt x="259474" y="413330"/>
                  <a:pt x="257837" y="410829"/>
                </a:cubicBezTo>
                <a:lnTo>
                  <a:pt x="224892" y="359949"/>
                </a:lnTo>
                <a:cubicBezTo>
                  <a:pt x="254754" y="352928"/>
                  <a:pt x="282690" y="332152"/>
                  <a:pt x="305520" y="300508"/>
                </a:cubicBezTo>
                <a:close/>
                <a:moveTo>
                  <a:pt x="98351" y="300508"/>
                </a:moveTo>
                <a:cubicBezTo>
                  <a:pt x="121181" y="332152"/>
                  <a:pt x="149021" y="352831"/>
                  <a:pt x="178883" y="359949"/>
                </a:cubicBezTo>
                <a:lnTo>
                  <a:pt x="145938" y="410829"/>
                </a:lnTo>
                <a:cubicBezTo>
                  <a:pt x="144301" y="413330"/>
                  <a:pt x="141603" y="414869"/>
                  <a:pt x="138617" y="414965"/>
                </a:cubicBezTo>
                <a:cubicBezTo>
                  <a:pt x="138521" y="414965"/>
                  <a:pt x="138424" y="414965"/>
                  <a:pt x="138328" y="414965"/>
                </a:cubicBezTo>
                <a:cubicBezTo>
                  <a:pt x="135535" y="414965"/>
                  <a:pt x="132837" y="413619"/>
                  <a:pt x="131103" y="411406"/>
                </a:cubicBezTo>
                <a:lnTo>
                  <a:pt x="68971" y="329652"/>
                </a:lnTo>
                <a:cubicBezTo>
                  <a:pt x="67333" y="327632"/>
                  <a:pt x="66755" y="325035"/>
                  <a:pt x="67237" y="322438"/>
                </a:cubicBezTo>
                <a:cubicBezTo>
                  <a:pt x="67718" y="319937"/>
                  <a:pt x="69356" y="317725"/>
                  <a:pt x="71571" y="316378"/>
                </a:cubicBezTo>
                <a:close/>
                <a:moveTo>
                  <a:pt x="254202" y="77404"/>
                </a:moveTo>
                <a:cubicBezTo>
                  <a:pt x="240911" y="132307"/>
                  <a:pt x="132849" y="151922"/>
                  <a:pt x="87101" y="162210"/>
                </a:cubicBezTo>
                <a:cubicBezTo>
                  <a:pt x="85367" y="162691"/>
                  <a:pt x="80648" y="163941"/>
                  <a:pt x="79973" y="164133"/>
                </a:cubicBezTo>
                <a:cubicBezTo>
                  <a:pt x="74002" y="166248"/>
                  <a:pt x="71402" y="172883"/>
                  <a:pt x="70439" y="176729"/>
                </a:cubicBezTo>
                <a:cubicBezTo>
                  <a:pt x="68320" y="184709"/>
                  <a:pt x="68994" y="194613"/>
                  <a:pt x="72269" y="204036"/>
                </a:cubicBezTo>
                <a:cubicBezTo>
                  <a:pt x="78432" y="221535"/>
                  <a:pt x="90857" y="230958"/>
                  <a:pt x="99428" y="230958"/>
                </a:cubicBezTo>
                <a:cubicBezTo>
                  <a:pt x="103570" y="230958"/>
                  <a:pt x="107711" y="233362"/>
                  <a:pt x="109349" y="237112"/>
                </a:cubicBezTo>
                <a:cubicBezTo>
                  <a:pt x="127166" y="278169"/>
                  <a:pt x="160972" y="321918"/>
                  <a:pt x="201905" y="321918"/>
                </a:cubicBezTo>
                <a:cubicBezTo>
                  <a:pt x="242933" y="321918"/>
                  <a:pt x="276643" y="278169"/>
                  <a:pt x="294557" y="237112"/>
                </a:cubicBezTo>
                <a:cubicBezTo>
                  <a:pt x="296194" y="233362"/>
                  <a:pt x="299950" y="230958"/>
                  <a:pt x="304188" y="230958"/>
                </a:cubicBezTo>
                <a:cubicBezTo>
                  <a:pt x="313049" y="230958"/>
                  <a:pt x="325473" y="221535"/>
                  <a:pt x="331637" y="204036"/>
                </a:cubicBezTo>
                <a:cubicBezTo>
                  <a:pt x="338379" y="184421"/>
                  <a:pt x="332985" y="167306"/>
                  <a:pt x="323836" y="164133"/>
                </a:cubicBezTo>
                <a:cubicBezTo>
                  <a:pt x="323258" y="163941"/>
                  <a:pt x="319116" y="162306"/>
                  <a:pt x="313723" y="158941"/>
                </a:cubicBezTo>
                <a:cubicBezTo>
                  <a:pt x="266530" y="129230"/>
                  <a:pt x="254202" y="77404"/>
                  <a:pt x="254202" y="77404"/>
                </a:cubicBezTo>
                <a:close/>
                <a:moveTo>
                  <a:pt x="213655" y="867"/>
                </a:moveTo>
                <a:cubicBezTo>
                  <a:pt x="246786" y="5579"/>
                  <a:pt x="261136" y="28270"/>
                  <a:pt x="261136" y="28270"/>
                </a:cubicBezTo>
                <a:cubicBezTo>
                  <a:pt x="338282" y="50482"/>
                  <a:pt x="336934" y="112788"/>
                  <a:pt x="332407" y="145479"/>
                </a:cubicBezTo>
                <a:cubicBezTo>
                  <a:pt x="352729" y="153941"/>
                  <a:pt x="361012" y="182113"/>
                  <a:pt x="350996" y="210766"/>
                </a:cubicBezTo>
                <a:cubicBezTo>
                  <a:pt x="343580" y="232016"/>
                  <a:pt x="327688" y="247593"/>
                  <a:pt x="310930" y="250862"/>
                </a:cubicBezTo>
                <a:cubicBezTo>
                  <a:pt x="289741" y="296149"/>
                  <a:pt x="250927" y="342494"/>
                  <a:pt x="201905" y="342494"/>
                </a:cubicBezTo>
                <a:cubicBezTo>
                  <a:pt x="152978" y="342494"/>
                  <a:pt x="114068" y="296053"/>
                  <a:pt x="92879" y="250766"/>
                </a:cubicBezTo>
                <a:cubicBezTo>
                  <a:pt x="75832" y="247304"/>
                  <a:pt x="60230" y="231824"/>
                  <a:pt x="52910" y="210766"/>
                </a:cubicBezTo>
                <a:cubicBezTo>
                  <a:pt x="48190" y="197401"/>
                  <a:pt x="47420" y="183459"/>
                  <a:pt x="50598" y="171537"/>
                </a:cubicBezTo>
                <a:cubicBezTo>
                  <a:pt x="53873" y="158941"/>
                  <a:pt x="61578" y="149422"/>
                  <a:pt x="71787" y="145287"/>
                </a:cubicBezTo>
                <a:cubicBezTo>
                  <a:pt x="71787" y="145191"/>
                  <a:pt x="71691" y="145191"/>
                  <a:pt x="71691" y="145095"/>
                </a:cubicBezTo>
                <a:cubicBezTo>
                  <a:pt x="63986" y="115961"/>
                  <a:pt x="67934" y="58943"/>
                  <a:pt x="123988" y="25386"/>
                </a:cubicBezTo>
                <a:cubicBezTo>
                  <a:pt x="147199" y="11444"/>
                  <a:pt x="166943" y="4425"/>
                  <a:pt x="183702" y="1540"/>
                </a:cubicBezTo>
                <a:cubicBezTo>
                  <a:pt x="195066" y="-383"/>
                  <a:pt x="204986" y="-383"/>
                  <a:pt x="213655" y="8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rowser_230738">
            <a:extLst>
              <a:ext uri="{FF2B5EF4-FFF2-40B4-BE49-F238E27FC236}">
                <a16:creationId xmlns:a16="http://schemas.microsoft.com/office/drawing/2014/main" id="{2F9B6010-0CB1-87B0-2591-518DEAE736D6}"/>
              </a:ext>
            </a:extLst>
          </p:cNvPr>
          <p:cNvSpPr/>
          <p:nvPr/>
        </p:nvSpPr>
        <p:spPr>
          <a:xfrm>
            <a:off x="1649788" y="1523448"/>
            <a:ext cx="609685" cy="608764"/>
          </a:xfrm>
          <a:custGeom>
            <a:avLst/>
            <a:gdLst>
              <a:gd name="connsiteX0" fmla="*/ 253156 w 607639"/>
              <a:gd name="connsiteY0" fmla="*/ 515763 h 606722"/>
              <a:gd name="connsiteX1" fmla="*/ 303799 w 607639"/>
              <a:gd name="connsiteY1" fmla="*/ 515763 h 606722"/>
              <a:gd name="connsiteX2" fmla="*/ 313946 w 607639"/>
              <a:gd name="connsiteY2" fmla="*/ 525774 h 606722"/>
              <a:gd name="connsiteX3" fmla="*/ 303799 w 607639"/>
              <a:gd name="connsiteY3" fmla="*/ 535874 h 606722"/>
              <a:gd name="connsiteX4" fmla="*/ 253156 w 607639"/>
              <a:gd name="connsiteY4" fmla="*/ 535874 h 606722"/>
              <a:gd name="connsiteX5" fmla="*/ 243098 w 607639"/>
              <a:gd name="connsiteY5" fmla="*/ 525774 h 606722"/>
              <a:gd name="connsiteX6" fmla="*/ 253156 w 607639"/>
              <a:gd name="connsiteY6" fmla="*/ 515763 h 606722"/>
              <a:gd name="connsiteX7" fmla="*/ 192420 w 607639"/>
              <a:gd name="connsiteY7" fmla="*/ 515763 h 606722"/>
              <a:gd name="connsiteX8" fmla="*/ 212627 w 607639"/>
              <a:gd name="connsiteY8" fmla="*/ 515763 h 606722"/>
              <a:gd name="connsiteX9" fmla="*/ 222776 w 607639"/>
              <a:gd name="connsiteY9" fmla="*/ 525774 h 606722"/>
              <a:gd name="connsiteX10" fmla="*/ 212627 w 607639"/>
              <a:gd name="connsiteY10" fmla="*/ 535874 h 606722"/>
              <a:gd name="connsiteX11" fmla="*/ 192420 w 607639"/>
              <a:gd name="connsiteY11" fmla="*/ 535874 h 606722"/>
              <a:gd name="connsiteX12" fmla="*/ 182271 w 607639"/>
              <a:gd name="connsiteY12" fmla="*/ 525774 h 606722"/>
              <a:gd name="connsiteX13" fmla="*/ 192420 w 607639"/>
              <a:gd name="connsiteY13" fmla="*/ 515763 h 606722"/>
              <a:gd name="connsiteX14" fmla="*/ 60813 w 607639"/>
              <a:gd name="connsiteY14" fmla="*/ 515763 h 606722"/>
              <a:gd name="connsiteX15" fmla="*/ 151960 w 607639"/>
              <a:gd name="connsiteY15" fmla="*/ 515763 h 606722"/>
              <a:gd name="connsiteX16" fmla="*/ 162018 w 607639"/>
              <a:gd name="connsiteY16" fmla="*/ 525774 h 606722"/>
              <a:gd name="connsiteX17" fmla="*/ 151960 w 607639"/>
              <a:gd name="connsiteY17" fmla="*/ 535874 h 606722"/>
              <a:gd name="connsiteX18" fmla="*/ 60813 w 607639"/>
              <a:gd name="connsiteY18" fmla="*/ 535874 h 606722"/>
              <a:gd name="connsiteX19" fmla="*/ 50666 w 607639"/>
              <a:gd name="connsiteY19" fmla="*/ 525774 h 606722"/>
              <a:gd name="connsiteX20" fmla="*/ 60813 w 607639"/>
              <a:gd name="connsiteY20" fmla="*/ 515763 h 606722"/>
              <a:gd name="connsiteX21" fmla="*/ 111409 w 607639"/>
              <a:gd name="connsiteY21" fmla="*/ 475259 h 606722"/>
              <a:gd name="connsiteX22" fmla="*/ 253131 w 607639"/>
              <a:gd name="connsiteY22" fmla="*/ 475259 h 606722"/>
              <a:gd name="connsiteX23" fmla="*/ 263279 w 607639"/>
              <a:gd name="connsiteY23" fmla="*/ 485306 h 606722"/>
              <a:gd name="connsiteX24" fmla="*/ 253131 w 607639"/>
              <a:gd name="connsiteY24" fmla="*/ 495441 h 606722"/>
              <a:gd name="connsiteX25" fmla="*/ 111409 w 607639"/>
              <a:gd name="connsiteY25" fmla="*/ 495441 h 606722"/>
              <a:gd name="connsiteX26" fmla="*/ 101261 w 607639"/>
              <a:gd name="connsiteY26" fmla="*/ 485306 h 606722"/>
              <a:gd name="connsiteX27" fmla="*/ 111409 w 607639"/>
              <a:gd name="connsiteY27" fmla="*/ 475259 h 606722"/>
              <a:gd name="connsiteX28" fmla="*/ 60810 w 607639"/>
              <a:gd name="connsiteY28" fmla="*/ 475259 h 606722"/>
              <a:gd name="connsiteX29" fmla="*/ 70865 w 607639"/>
              <a:gd name="connsiteY29" fmla="*/ 475259 h 606722"/>
              <a:gd name="connsiteX30" fmla="*/ 81009 w 607639"/>
              <a:gd name="connsiteY30" fmla="*/ 485306 h 606722"/>
              <a:gd name="connsiteX31" fmla="*/ 70865 w 607639"/>
              <a:gd name="connsiteY31" fmla="*/ 495441 h 606722"/>
              <a:gd name="connsiteX32" fmla="*/ 60810 w 607639"/>
              <a:gd name="connsiteY32" fmla="*/ 495441 h 606722"/>
              <a:gd name="connsiteX33" fmla="*/ 50666 w 607639"/>
              <a:gd name="connsiteY33" fmla="*/ 485306 h 606722"/>
              <a:gd name="connsiteX34" fmla="*/ 60810 w 607639"/>
              <a:gd name="connsiteY34" fmla="*/ 475259 h 606722"/>
              <a:gd name="connsiteX35" fmla="*/ 232919 w 607639"/>
              <a:gd name="connsiteY35" fmla="*/ 434754 h 606722"/>
              <a:gd name="connsiteX36" fmla="*/ 283549 w 607639"/>
              <a:gd name="connsiteY36" fmla="*/ 434754 h 606722"/>
              <a:gd name="connsiteX37" fmla="*/ 293693 w 607639"/>
              <a:gd name="connsiteY37" fmla="*/ 444880 h 606722"/>
              <a:gd name="connsiteX38" fmla="*/ 283549 w 607639"/>
              <a:gd name="connsiteY38" fmla="*/ 455006 h 606722"/>
              <a:gd name="connsiteX39" fmla="*/ 232919 w 607639"/>
              <a:gd name="connsiteY39" fmla="*/ 455006 h 606722"/>
              <a:gd name="connsiteX40" fmla="*/ 222775 w 607639"/>
              <a:gd name="connsiteY40" fmla="*/ 444880 h 606722"/>
              <a:gd name="connsiteX41" fmla="*/ 232919 w 607639"/>
              <a:gd name="connsiteY41" fmla="*/ 434754 h 606722"/>
              <a:gd name="connsiteX42" fmla="*/ 60812 w 607639"/>
              <a:gd name="connsiteY42" fmla="*/ 434754 h 606722"/>
              <a:gd name="connsiteX43" fmla="*/ 192447 w 607639"/>
              <a:gd name="connsiteY43" fmla="*/ 434754 h 606722"/>
              <a:gd name="connsiteX44" fmla="*/ 202593 w 607639"/>
              <a:gd name="connsiteY44" fmla="*/ 444880 h 606722"/>
              <a:gd name="connsiteX45" fmla="*/ 192447 w 607639"/>
              <a:gd name="connsiteY45" fmla="*/ 455006 h 606722"/>
              <a:gd name="connsiteX46" fmla="*/ 60812 w 607639"/>
              <a:gd name="connsiteY46" fmla="*/ 455006 h 606722"/>
              <a:gd name="connsiteX47" fmla="*/ 50666 w 607639"/>
              <a:gd name="connsiteY47" fmla="*/ 444880 h 606722"/>
              <a:gd name="connsiteX48" fmla="*/ 60812 w 607639"/>
              <a:gd name="connsiteY48" fmla="*/ 434754 h 606722"/>
              <a:gd name="connsiteX49" fmla="*/ 542718 w 607639"/>
              <a:gd name="connsiteY49" fmla="*/ 417585 h 606722"/>
              <a:gd name="connsiteX50" fmla="*/ 544765 w 607639"/>
              <a:gd name="connsiteY50" fmla="*/ 431721 h 606722"/>
              <a:gd name="connsiteX51" fmla="*/ 482028 w 607639"/>
              <a:gd name="connsiteY51" fmla="*/ 521782 h 606722"/>
              <a:gd name="connsiteX52" fmla="*/ 474909 w 607639"/>
              <a:gd name="connsiteY52" fmla="*/ 525783 h 606722"/>
              <a:gd name="connsiteX53" fmla="*/ 473930 w 607639"/>
              <a:gd name="connsiteY53" fmla="*/ 524805 h 606722"/>
              <a:gd name="connsiteX54" fmla="*/ 467879 w 607639"/>
              <a:gd name="connsiteY54" fmla="*/ 522760 h 606722"/>
              <a:gd name="connsiteX55" fmla="*/ 419202 w 607639"/>
              <a:gd name="connsiteY55" fmla="*/ 483375 h 606722"/>
              <a:gd name="connsiteX56" fmla="*/ 418223 w 607639"/>
              <a:gd name="connsiteY56" fmla="*/ 469150 h 606722"/>
              <a:gd name="connsiteX57" fmla="*/ 432373 w 607639"/>
              <a:gd name="connsiteY57" fmla="*/ 468172 h 606722"/>
              <a:gd name="connsiteX58" fmla="*/ 471883 w 607639"/>
              <a:gd name="connsiteY58" fmla="*/ 500534 h 606722"/>
              <a:gd name="connsiteX59" fmla="*/ 528569 w 607639"/>
              <a:gd name="connsiteY59" fmla="*/ 419630 h 606722"/>
              <a:gd name="connsiteX60" fmla="*/ 542718 w 607639"/>
              <a:gd name="connsiteY60" fmla="*/ 417585 h 606722"/>
              <a:gd name="connsiteX61" fmla="*/ 253151 w 607639"/>
              <a:gd name="connsiteY61" fmla="*/ 394320 h 606722"/>
              <a:gd name="connsiteX62" fmla="*/ 324056 w 607639"/>
              <a:gd name="connsiteY62" fmla="*/ 394320 h 606722"/>
              <a:gd name="connsiteX63" fmla="*/ 334198 w 607639"/>
              <a:gd name="connsiteY63" fmla="*/ 404446 h 606722"/>
              <a:gd name="connsiteX64" fmla="*/ 324056 w 607639"/>
              <a:gd name="connsiteY64" fmla="*/ 414572 h 606722"/>
              <a:gd name="connsiteX65" fmla="*/ 253151 w 607639"/>
              <a:gd name="connsiteY65" fmla="*/ 414572 h 606722"/>
              <a:gd name="connsiteX66" fmla="*/ 243098 w 607639"/>
              <a:gd name="connsiteY66" fmla="*/ 404446 h 606722"/>
              <a:gd name="connsiteX67" fmla="*/ 253151 w 607639"/>
              <a:gd name="connsiteY67" fmla="*/ 394320 h 606722"/>
              <a:gd name="connsiteX68" fmla="*/ 192420 w 607639"/>
              <a:gd name="connsiteY68" fmla="*/ 394320 h 606722"/>
              <a:gd name="connsiteX69" fmla="*/ 212627 w 607639"/>
              <a:gd name="connsiteY69" fmla="*/ 394320 h 606722"/>
              <a:gd name="connsiteX70" fmla="*/ 222776 w 607639"/>
              <a:gd name="connsiteY70" fmla="*/ 404446 h 606722"/>
              <a:gd name="connsiteX71" fmla="*/ 212627 w 607639"/>
              <a:gd name="connsiteY71" fmla="*/ 414572 h 606722"/>
              <a:gd name="connsiteX72" fmla="*/ 192420 w 607639"/>
              <a:gd name="connsiteY72" fmla="*/ 414572 h 606722"/>
              <a:gd name="connsiteX73" fmla="*/ 182271 w 607639"/>
              <a:gd name="connsiteY73" fmla="*/ 404446 h 606722"/>
              <a:gd name="connsiteX74" fmla="*/ 192420 w 607639"/>
              <a:gd name="connsiteY74" fmla="*/ 394320 h 606722"/>
              <a:gd name="connsiteX75" fmla="*/ 60813 w 607639"/>
              <a:gd name="connsiteY75" fmla="*/ 394320 h 606722"/>
              <a:gd name="connsiteX76" fmla="*/ 151960 w 607639"/>
              <a:gd name="connsiteY76" fmla="*/ 394320 h 606722"/>
              <a:gd name="connsiteX77" fmla="*/ 162018 w 607639"/>
              <a:gd name="connsiteY77" fmla="*/ 404446 h 606722"/>
              <a:gd name="connsiteX78" fmla="*/ 151960 w 607639"/>
              <a:gd name="connsiteY78" fmla="*/ 414572 h 606722"/>
              <a:gd name="connsiteX79" fmla="*/ 60813 w 607639"/>
              <a:gd name="connsiteY79" fmla="*/ 414572 h 606722"/>
              <a:gd name="connsiteX80" fmla="*/ 50666 w 607639"/>
              <a:gd name="connsiteY80" fmla="*/ 404446 h 606722"/>
              <a:gd name="connsiteX81" fmla="*/ 60813 w 607639"/>
              <a:gd name="connsiteY81" fmla="*/ 394320 h 606722"/>
              <a:gd name="connsiteX82" fmla="*/ 476000 w 607639"/>
              <a:gd name="connsiteY82" fmla="*/ 364015 h 606722"/>
              <a:gd name="connsiteX83" fmla="*/ 364566 w 607639"/>
              <a:gd name="connsiteY83" fmla="*/ 475282 h 606722"/>
              <a:gd name="connsiteX84" fmla="*/ 476000 w 607639"/>
              <a:gd name="connsiteY84" fmla="*/ 586459 h 606722"/>
              <a:gd name="connsiteX85" fmla="*/ 587346 w 607639"/>
              <a:gd name="connsiteY85" fmla="*/ 475282 h 606722"/>
              <a:gd name="connsiteX86" fmla="*/ 476000 w 607639"/>
              <a:gd name="connsiteY86" fmla="*/ 364015 h 606722"/>
              <a:gd name="connsiteX87" fmla="*/ 293688 w 607639"/>
              <a:gd name="connsiteY87" fmla="*/ 353886 h 606722"/>
              <a:gd name="connsiteX88" fmla="*/ 334222 w 607639"/>
              <a:gd name="connsiteY88" fmla="*/ 353886 h 606722"/>
              <a:gd name="connsiteX89" fmla="*/ 344289 w 607639"/>
              <a:gd name="connsiteY89" fmla="*/ 364012 h 606722"/>
              <a:gd name="connsiteX90" fmla="*/ 334222 w 607639"/>
              <a:gd name="connsiteY90" fmla="*/ 374138 h 606722"/>
              <a:gd name="connsiteX91" fmla="*/ 293688 w 607639"/>
              <a:gd name="connsiteY91" fmla="*/ 374138 h 606722"/>
              <a:gd name="connsiteX92" fmla="*/ 283532 w 607639"/>
              <a:gd name="connsiteY92" fmla="*/ 364012 h 606722"/>
              <a:gd name="connsiteX93" fmla="*/ 293688 w 607639"/>
              <a:gd name="connsiteY93" fmla="*/ 353886 h 606722"/>
              <a:gd name="connsiteX94" fmla="*/ 111409 w 607639"/>
              <a:gd name="connsiteY94" fmla="*/ 353886 h 606722"/>
              <a:gd name="connsiteX95" fmla="*/ 253131 w 607639"/>
              <a:gd name="connsiteY95" fmla="*/ 353886 h 606722"/>
              <a:gd name="connsiteX96" fmla="*/ 263279 w 607639"/>
              <a:gd name="connsiteY96" fmla="*/ 364012 h 606722"/>
              <a:gd name="connsiteX97" fmla="*/ 253131 w 607639"/>
              <a:gd name="connsiteY97" fmla="*/ 374138 h 606722"/>
              <a:gd name="connsiteX98" fmla="*/ 111409 w 607639"/>
              <a:gd name="connsiteY98" fmla="*/ 374138 h 606722"/>
              <a:gd name="connsiteX99" fmla="*/ 101261 w 607639"/>
              <a:gd name="connsiteY99" fmla="*/ 364012 h 606722"/>
              <a:gd name="connsiteX100" fmla="*/ 111409 w 607639"/>
              <a:gd name="connsiteY100" fmla="*/ 353886 h 606722"/>
              <a:gd name="connsiteX101" fmla="*/ 60810 w 607639"/>
              <a:gd name="connsiteY101" fmla="*/ 353886 h 606722"/>
              <a:gd name="connsiteX102" fmla="*/ 70865 w 607639"/>
              <a:gd name="connsiteY102" fmla="*/ 353886 h 606722"/>
              <a:gd name="connsiteX103" fmla="*/ 81009 w 607639"/>
              <a:gd name="connsiteY103" fmla="*/ 364012 h 606722"/>
              <a:gd name="connsiteX104" fmla="*/ 70865 w 607639"/>
              <a:gd name="connsiteY104" fmla="*/ 374138 h 606722"/>
              <a:gd name="connsiteX105" fmla="*/ 60810 w 607639"/>
              <a:gd name="connsiteY105" fmla="*/ 374138 h 606722"/>
              <a:gd name="connsiteX106" fmla="*/ 50666 w 607639"/>
              <a:gd name="connsiteY106" fmla="*/ 364012 h 606722"/>
              <a:gd name="connsiteX107" fmla="*/ 60810 w 607639"/>
              <a:gd name="connsiteY107" fmla="*/ 353886 h 606722"/>
              <a:gd name="connsiteX108" fmla="*/ 232923 w 607639"/>
              <a:gd name="connsiteY108" fmla="*/ 313452 h 606722"/>
              <a:gd name="connsiteX109" fmla="*/ 334230 w 607639"/>
              <a:gd name="connsiteY109" fmla="*/ 313452 h 606722"/>
              <a:gd name="connsiteX110" fmla="*/ 344289 w 607639"/>
              <a:gd name="connsiteY110" fmla="*/ 323578 h 606722"/>
              <a:gd name="connsiteX111" fmla="*/ 334230 w 607639"/>
              <a:gd name="connsiteY111" fmla="*/ 333704 h 606722"/>
              <a:gd name="connsiteX112" fmla="*/ 232923 w 607639"/>
              <a:gd name="connsiteY112" fmla="*/ 333704 h 606722"/>
              <a:gd name="connsiteX113" fmla="*/ 222775 w 607639"/>
              <a:gd name="connsiteY113" fmla="*/ 323578 h 606722"/>
              <a:gd name="connsiteX114" fmla="*/ 232923 w 607639"/>
              <a:gd name="connsiteY114" fmla="*/ 313452 h 606722"/>
              <a:gd name="connsiteX115" fmla="*/ 60812 w 607639"/>
              <a:gd name="connsiteY115" fmla="*/ 313452 h 606722"/>
              <a:gd name="connsiteX116" fmla="*/ 192447 w 607639"/>
              <a:gd name="connsiteY116" fmla="*/ 313452 h 606722"/>
              <a:gd name="connsiteX117" fmla="*/ 202593 w 607639"/>
              <a:gd name="connsiteY117" fmla="*/ 323578 h 606722"/>
              <a:gd name="connsiteX118" fmla="*/ 192447 w 607639"/>
              <a:gd name="connsiteY118" fmla="*/ 333704 h 606722"/>
              <a:gd name="connsiteX119" fmla="*/ 60812 w 607639"/>
              <a:gd name="connsiteY119" fmla="*/ 333704 h 606722"/>
              <a:gd name="connsiteX120" fmla="*/ 50666 w 607639"/>
              <a:gd name="connsiteY120" fmla="*/ 323578 h 606722"/>
              <a:gd name="connsiteX121" fmla="*/ 60812 w 607639"/>
              <a:gd name="connsiteY121" fmla="*/ 313452 h 606722"/>
              <a:gd name="connsiteX122" fmla="*/ 253153 w 607639"/>
              <a:gd name="connsiteY122" fmla="*/ 273018 h 606722"/>
              <a:gd name="connsiteX123" fmla="*/ 394902 w 607639"/>
              <a:gd name="connsiteY123" fmla="*/ 273018 h 606722"/>
              <a:gd name="connsiteX124" fmla="*/ 405046 w 607639"/>
              <a:gd name="connsiteY124" fmla="*/ 283144 h 606722"/>
              <a:gd name="connsiteX125" fmla="*/ 394902 w 607639"/>
              <a:gd name="connsiteY125" fmla="*/ 293270 h 606722"/>
              <a:gd name="connsiteX126" fmla="*/ 253153 w 607639"/>
              <a:gd name="connsiteY126" fmla="*/ 293270 h 606722"/>
              <a:gd name="connsiteX127" fmla="*/ 243098 w 607639"/>
              <a:gd name="connsiteY127" fmla="*/ 283144 h 606722"/>
              <a:gd name="connsiteX128" fmla="*/ 253153 w 607639"/>
              <a:gd name="connsiteY128" fmla="*/ 273018 h 606722"/>
              <a:gd name="connsiteX129" fmla="*/ 192420 w 607639"/>
              <a:gd name="connsiteY129" fmla="*/ 273018 h 606722"/>
              <a:gd name="connsiteX130" fmla="*/ 212627 w 607639"/>
              <a:gd name="connsiteY130" fmla="*/ 273018 h 606722"/>
              <a:gd name="connsiteX131" fmla="*/ 222776 w 607639"/>
              <a:gd name="connsiteY131" fmla="*/ 283144 h 606722"/>
              <a:gd name="connsiteX132" fmla="*/ 212627 w 607639"/>
              <a:gd name="connsiteY132" fmla="*/ 293270 h 606722"/>
              <a:gd name="connsiteX133" fmla="*/ 192420 w 607639"/>
              <a:gd name="connsiteY133" fmla="*/ 293270 h 606722"/>
              <a:gd name="connsiteX134" fmla="*/ 182271 w 607639"/>
              <a:gd name="connsiteY134" fmla="*/ 283144 h 606722"/>
              <a:gd name="connsiteX135" fmla="*/ 192420 w 607639"/>
              <a:gd name="connsiteY135" fmla="*/ 273018 h 606722"/>
              <a:gd name="connsiteX136" fmla="*/ 60813 w 607639"/>
              <a:gd name="connsiteY136" fmla="*/ 273018 h 606722"/>
              <a:gd name="connsiteX137" fmla="*/ 151960 w 607639"/>
              <a:gd name="connsiteY137" fmla="*/ 273018 h 606722"/>
              <a:gd name="connsiteX138" fmla="*/ 162018 w 607639"/>
              <a:gd name="connsiteY138" fmla="*/ 283144 h 606722"/>
              <a:gd name="connsiteX139" fmla="*/ 151960 w 607639"/>
              <a:gd name="connsiteY139" fmla="*/ 293270 h 606722"/>
              <a:gd name="connsiteX140" fmla="*/ 60813 w 607639"/>
              <a:gd name="connsiteY140" fmla="*/ 293270 h 606722"/>
              <a:gd name="connsiteX141" fmla="*/ 50666 w 607639"/>
              <a:gd name="connsiteY141" fmla="*/ 283144 h 606722"/>
              <a:gd name="connsiteX142" fmla="*/ 60813 w 607639"/>
              <a:gd name="connsiteY142" fmla="*/ 273018 h 606722"/>
              <a:gd name="connsiteX143" fmla="*/ 293681 w 607639"/>
              <a:gd name="connsiteY143" fmla="*/ 232584 h 606722"/>
              <a:gd name="connsiteX144" fmla="*/ 445563 w 607639"/>
              <a:gd name="connsiteY144" fmla="*/ 232584 h 606722"/>
              <a:gd name="connsiteX145" fmla="*/ 455712 w 607639"/>
              <a:gd name="connsiteY145" fmla="*/ 242719 h 606722"/>
              <a:gd name="connsiteX146" fmla="*/ 445563 w 607639"/>
              <a:gd name="connsiteY146" fmla="*/ 252766 h 606722"/>
              <a:gd name="connsiteX147" fmla="*/ 293681 w 607639"/>
              <a:gd name="connsiteY147" fmla="*/ 252766 h 606722"/>
              <a:gd name="connsiteX148" fmla="*/ 283532 w 607639"/>
              <a:gd name="connsiteY148" fmla="*/ 242719 h 606722"/>
              <a:gd name="connsiteX149" fmla="*/ 293681 w 607639"/>
              <a:gd name="connsiteY149" fmla="*/ 232584 h 606722"/>
              <a:gd name="connsiteX150" fmla="*/ 111409 w 607639"/>
              <a:gd name="connsiteY150" fmla="*/ 232584 h 606722"/>
              <a:gd name="connsiteX151" fmla="*/ 253131 w 607639"/>
              <a:gd name="connsiteY151" fmla="*/ 232584 h 606722"/>
              <a:gd name="connsiteX152" fmla="*/ 263279 w 607639"/>
              <a:gd name="connsiteY152" fmla="*/ 242719 h 606722"/>
              <a:gd name="connsiteX153" fmla="*/ 253131 w 607639"/>
              <a:gd name="connsiteY153" fmla="*/ 252766 h 606722"/>
              <a:gd name="connsiteX154" fmla="*/ 111409 w 607639"/>
              <a:gd name="connsiteY154" fmla="*/ 252766 h 606722"/>
              <a:gd name="connsiteX155" fmla="*/ 101261 w 607639"/>
              <a:gd name="connsiteY155" fmla="*/ 242719 h 606722"/>
              <a:gd name="connsiteX156" fmla="*/ 111409 w 607639"/>
              <a:gd name="connsiteY156" fmla="*/ 232584 h 606722"/>
              <a:gd name="connsiteX157" fmla="*/ 60810 w 607639"/>
              <a:gd name="connsiteY157" fmla="*/ 232584 h 606722"/>
              <a:gd name="connsiteX158" fmla="*/ 70865 w 607639"/>
              <a:gd name="connsiteY158" fmla="*/ 232584 h 606722"/>
              <a:gd name="connsiteX159" fmla="*/ 81009 w 607639"/>
              <a:gd name="connsiteY159" fmla="*/ 242719 h 606722"/>
              <a:gd name="connsiteX160" fmla="*/ 70865 w 607639"/>
              <a:gd name="connsiteY160" fmla="*/ 252766 h 606722"/>
              <a:gd name="connsiteX161" fmla="*/ 60810 w 607639"/>
              <a:gd name="connsiteY161" fmla="*/ 252766 h 606722"/>
              <a:gd name="connsiteX162" fmla="*/ 50666 w 607639"/>
              <a:gd name="connsiteY162" fmla="*/ 242719 h 606722"/>
              <a:gd name="connsiteX163" fmla="*/ 60810 w 607639"/>
              <a:gd name="connsiteY163" fmla="*/ 232584 h 606722"/>
              <a:gd name="connsiteX164" fmla="*/ 374690 w 607639"/>
              <a:gd name="connsiteY164" fmla="*/ 192150 h 606722"/>
              <a:gd name="connsiteX165" fmla="*/ 394897 w 607639"/>
              <a:gd name="connsiteY165" fmla="*/ 192150 h 606722"/>
              <a:gd name="connsiteX166" fmla="*/ 405046 w 607639"/>
              <a:gd name="connsiteY166" fmla="*/ 202285 h 606722"/>
              <a:gd name="connsiteX167" fmla="*/ 394897 w 607639"/>
              <a:gd name="connsiteY167" fmla="*/ 212332 h 606722"/>
              <a:gd name="connsiteX168" fmla="*/ 374690 w 607639"/>
              <a:gd name="connsiteY168" fmla="*/ 212332 h 606722"/>
              <a:gd name="connsiteX169" fmla="*/ 364541 w 607639"/>
              <a:gd name="connsiteY169" fmla="*/ 202285 h 606722"/>
              <a:gd name="connsiteX170" fmla="*/ 374690 w 607639"/>
              <a:gd name="connsiteY170" fmla="*/ 192150 h 606722"/>
              <a:gd name="connsiteX171" fmla="*/ 232923 w 607639"/>
              <a:gd name="connsiteY171" fmla="*/ 192150 h 606722"/>
              <a:gd name="connsiteX172" fmla="*/ 334230 w 607639"/>
              <a:gd name="connsiteY172" fmla="*/ 192150 h 606722"/>
              <a:gd name="connsiteX173" fmla="*/ 344289 w 607639"/>
              <a:gd name="connsiteY173" fmla="*/ 202285 h 606722"/>
              <a:gd name="connsiteX174" fmla="*/ 334230 w 607639"/>
              <a:gd name="connsiteY174" fmla="*/ 212332 h 606722"/>
              <a:gd name="connsiteX175" fmla="*/ 232923 w 607639"/>
              <a:gd name="connsiteY175" fmla="*/ 212332 h 606722"/>
              <a:gd name="connsiteX176" fmla="*/ 222775 w 607639"/>
              <a:gd name="connsiteY176" fmla="*/ 202285 h 606722"/>
              <a:gd name="connsiteX177" fmla="*/ 232923 w 607639"/>
              <a:gd name="connsiteY177" fmla="*/ 192150 h 606722"/>
              <a:gd name="connsiteX178" fmla="*/ 60812 w 607639"/>
              <a:gd name="connsiteY178" fmla="*/ 192150 h 606722"/>
              <a:gd name="connsiteX179" fmla="*/ 192447 w 607639"/>
              <a:gd name="connsiteY179" fmla="*/ 192150 h 606722"/>
              <a:gd name="connsiteX180" fmla="*/ 202593 w 607639"/>
              <a:gd name="connsiteY180" fmla="*/ 202285 h 606722"/>
              <a:gd name="connsiteX181" fmla="*/ 192447 w 607639"/>
              <a:gd name="connsiteY181" fmla="*/ 212332 h 606722"/>
              <a:gd name="connsiteX182" fmla="*/ 60812 w 607639"/>
              <a:gd name="connsiteY182" fmla="*/ 212332 h 606722"/>
              <a:gd name="connsiteX183" fmla="*/ 50666 w 607639"/>
              <a:gd name="connsiteY183" fmla="*/ 202285 h 606722"/>
              <a:gd name="connsiteX184" fmla="*/ 60812 w 607639"/>
              <a:gd name="connsiteY184" fmla="*/ 192150 h 606722"/>
              <a:gd name="connsiteX185" fmla="*/ 20293 w 607639"/>
              <a:gd name="connsiteY185" fmla="*/ 141571 h 606722"/>
              <a:gd name="connsiteX186" fmla="*/ 20293 w 607639"/>
              <a:gd name="connsiteY186" fmla="*/ 572329 h 606722"/>
              <a:gd name="connsiteX187" fmla="*/ 34445 w 607639"/>
              <a:gd name="connsiteY187" fmla="*/ 586459 h 606722"/>
              <a:gd name="connsiteX188" fmla="*/ 405597 w 607639"/>
              <a:gd name="connsiteY188" fmla="*/ 586459 h 606722"/>
              <a:gd name="connsiteX189" fmla="*/ 344361 w 607639"/>
              <a:gd name="connsiteY189" fmla="*/ 479992 h 606722"/>
              <a:gd name="connsiteX190" fmla="*/ 344361 w 607639"/>
              <a:gd name="connsiteY190" fmla="*/ 479370 h 606722"/>
              <a:gd name="connsiteX191" fmla="*/ 344272 w 607639"/>
              <a:gd name="connsiteY191" fmla="*/ 475282 h 606722"/>
              <a:gd name="connsiteX192" fmla="*/ 353440 w 607639"/>
              <a:gd name="connsiteY192" fmla="*/ 426936 h 606722"/>
              <a:gd name="connsiteX193" fmla="*/ 355932 w 607639"/>
              <a:gd name="connsiteY193" fmla="*/ 421071 h 606722"/>
              <a:gd name="connsiteX194" fmla="*/ 365011 w 607639"/>
              <a:gd name="connsiteY194" fmla="*/ 404274 h 606722"/>
              <a:gd name="connsiteX195" fmla="*/ 368571 w 607639"/>
              <a:gd name="connsiteY195" fmla="*/ 399031 h 606722"/>
              <a:gd name="connsiteX196" fmla="*/ 378450 w 607639"/>
              <a:gd name="connsiteY196" fmla="*/ 386766 h 606722"/>
              <a:gd name="connsiteX197" fmla="*/ 402304 w 607639"/>
              <a:gd name="connsiteY197" fmla="*/ 366148 h 606722"/>
              <a:gd name="connsiteX198" fmla="*/ 407644 w 607639"/>
              <a:gd name="connsiteY198" fmla="*/ 362771 h 606722"/>
              <a:gd name="connsiteX199" fmla="*/ 424644 w 607639"/>
              <a:gd name="connsiteY199" fmla="*/ 354062 h 606722"/>
              <a:gd name="connsiteX200" fmla="*/ 427581 w 607639"/>
              <a:gd name="connsiteY200" fmla="*/ 352907 h 606722"/>
              <a:gd name="connsiteX201" fmla="*/ 449388 w 607639"/>
              <a:gd name="connsiteY201" fmla="*/ 346419 h 606722"/>
              <a:gd name="connsiteX202" fmla="*/ 476000 w 607639"/>
              <a:gd name="connsiteY202" fmla="*/ 343753 h 606722"/>
              <a:gd name="connsiteX203" fmla="*/ 479916 w 607639"/>
              <a:gd name="connsiteY203" fmla="*/ 343842 h 606722"/>
              <a:gd name="connsiteX204" fmla="*/ 480984 w 607639"/>
              <a:gd name="connsiteY204" fmla="*/ 343931 h 606722"/>
              <a:gd name="connsiteX205" fmla="*/ 484100 w 607639"/>
              <a:gd name="connsiteY205" fmla="*/ 344019 h 606722"/>
              <a:gd name="connsiteX206" fmla="*/ 484990 w 607639"/>
              <a:gd name="connsiteY206" fmla="*/ 344108 h 606722"/>
              <a:gd name="connsiteX207" fmla="*/ 587346 w 607639"/>
              <a:gd name="connsiteY207" fmla="*/ 404985 h 606722"/>
              <a:gd name="connsiteX208" fmla="*/ 587346 w 607639"/>
              <a:gd name="connsiteY208" fmla="*/ 141571 h 606722"/>
              <a:gd name="connsiteX209" fmla="*/ 253110 w 607639"/>
              <a:gd name="connsiteY209" fmla="*/ 50547 h 606722"/>
              <a:gd name="connsiteX210" fmla="*/ 232906 w 607639"/>
              <a:gd name="connsiteY210" fmla="*/ 70733 h 606722"/>
              <a:gd name="connsiteX211" fmla="*/ 253110 w 607639"/>
              <a:gd name="connsiteY211" fmla="*/ 91008 h 606722"/>
              <a:gd name="connsiteX212" fmla="*/ 273402 w 607639"/>
              <a:gd name="connsiteY212" fmla="*/ 70733 h 606722"/>
              <a:gd name="connsiteX213" fmla="*/ 253110 w 607639"/>
              <a:gd name="connsiteY213" fmla="*/ 50547 h 606722"/>
              <a:gd name="connsiteX214" fmla="*/ 162010 w 607639"/>
              <a:gd name="connsiteY214" fmla="*/ 50547 h 606722"/>
              <a:gd name="connsiteX215" fmla="*/ 141806 w 607639"/>
              <a:gd name="connsiteY215" fmla="*/ 70733 h 606722"/>
              <a:gd name="connsiteX216" fmla="*/ 162010 w 607639"/>
              <a:gd name="connsiteY216" fmla="*/ 91008 h 606722"/>
              <a:gd name="connsiteX217" fmla="*/ 182302 w 607639"/>
              <a:gd name="connsiteY217" fmla="*/ 70733 h 606722"/>
              <a:gd name="connsiteX218" fmla="*/ 162010 w 607639"/>
              <a:gd name="connsiteY218" fmla="*/ 50547 h 606722"/>
              <a:gd name="connsiteX219" fmla="*/ 70838 w 607639"/>
              <a:gd name="connsiteY219" fmla="*/ 50547 h 606722"/>
              <a:gd name="connsiteX220" fmla="*/ 50635 w 607639"/>
              <a:gd name="connsiteY220" fmla="*/ 70733 h 606722"/>
              <a:gd name="connsiteX221" fmla="*/ 70838 w 607639"/>
              <a:gd name="connsiteY221" fmla="*/ 91008 h 606722"/>
              <a:gd name="connsiteX222" fmla="*/ 91131 w 607639"/>
              <a:gd name="connsiteY222" fmla="*/ 70733 h 606722"/>
              <a:gd name="connsiteX223" fmla="*/ 70838 w 607639"/>
              <a:gd name="connsiteY223" fmla="*/ 50547 h 606722"/>
              <a:gd name="connsiteX224" fmla="*/ 253110 w 607639"/>
              <a:gd name="connsiteY224" fmla="*/ 30273 h 606722"/>
              <a:gd name="connsiteX225" fmla="*/ 293694 w 607639"/>
              <a:gd name="connsiteY225" fmla="*/ 70733 h 606722"/>
              <a:gd name="connsiteX226" fmla="*/ 253110 w 607639"/>
              <a:gd name="connsiteY226" fmla="*/ 111282 h 606722"/>
              <a:gd name="connsiteX227" fmla="*/ 212614 w 607639"/>
              <a:gd name="connsiteY227" fmla="*/ 70733 h 606722"/>
              <a:gd name="connsiteX228" fmla="*/ 253110 w 607639"/>
              <a:gd name="connsiteY228" fmla="*/ 30273 h 606722"/>
              <a:gd name="connsiteX229" fmla="*/ 162010 w 607639"/>
              <a:gd name="connsiteY229" fmla="*/ 30273 h 606722"/>
              <a:gd name="connsiteX230" fmla="*/ 202594 w 607639"/>
              <a:gd name="connsiteY230" fmla="*/ 70733 h 606722"/>
              <a:gd name="connsiteX231" fmla="*/ 162010 w 607639"/>
              <a:gd name="connsiteY231" fmla="*/ 111282 h 606722"/>
              <a:gd name="connsiteX232" fmla="*/ 121514 w 607639"/>
              <a:gd name="connsiteY232" fmla="*/ 70733 h 606722"/>
              <a:gd name="connsiteX233" fmla="*/ 162010 w 607639"/>
              <a:gd name="connsiteY233" fmla="*/ 30273 h 606722"/>
              <a:gd name="connsiteX234" fmla="*/ 70838 w 607639"/>
              <a:gd name="connsiteY234" fmla="*/ 30273 h 606722"/>
              <a:gd name="connsiteX235" fmla="*/ 111423 w 607639"/>
              <a:gd name="connsiteY235" fmla="*/ 70733 h 606722"/>
              <a:gd name="connsiteX236" fmla="*/ 70838 w 607639"/>
              <a:gd name="connsiteY236" fmla="*/ 111282 h 606722"/>
              <a:gd name="connsiteX237" fmla="*/ 30343 w 607639"/>
              <a:gd name="connsiteY237" fmla="*/ 70733 h 606722"/>
              <a:gd name="connsiteX238" fmla="*/ 70838 w 607639"/>
              <a:gd name="connsiteY238" fmla="*/ 30273 h 606722"/>
              <a:gd name="connsiteX239" fmla="*/ 29372 w 607639"/>
              <a:gd name="connsiteY239" fmla="*/ 20263 h 606722"/>
              <a:gd name="connsiteX240" fmla="*/ 20293 w 607639"/>
              <a:gd name="connsiteY240" fmla="*/ 29327 h 606722"/>
              <a:gd name="connsiteX241" fmla="*/ 20293 w 607639"/>
              <a:gd name="connsiteY241" fmla="*/ 121309 h 606722"/>
              <a:gd name="connsiteX242" fmla="*/ 587346 w 607639"/>
              <a:gd name="connsiteY242" fmla="*/ 121309 h 606722"/>
              <a:gd name="connsiteX243" fmla="*/ 587346 w 607639"/>
              <a:gd name="connsiteY243" fmla="*/ 29327 h 606722"/>
              <a:gd name="connsiteX244" fmla="*/ 578267 w 607639"/>
              <a:gd name="connsiteY244" fmla="*/ 20263 h 606722"/>
              <a:gd name="connsiteX245" fmla="*/ 29372 w 607639"/>
              <a:gd name="connsiteY245" fmla="*/ 0 h 606722"/>
              <a:gd name="connsiteX246" fmla="*/ 579246 w 607639"/>
              <a:gd name="connsiteY246" fmla="*/ 0 h 606722"/>
              <a:gd name="connsiteX247" fmla="*/ 607639 w 607639"/>
              <a:gd name="connsiteY247" fmla="*/ 29327 h 606722"/>
              <a:gd name="connsiteX248" fmla="*/ 607639 w 607639"/>
              <a:gd name="connsiteY248" fmla="*/ 121309 h 606722"/>
              <a:gd name="connsiteX249" fmla="*/ 607639 w 607639"/>
              <a:gd name="connsiteY249" fmla="*/ 141571 h 606722"/>
              <a:gd name="connsiteX250" fmla="*/ 607639 w 607639"/>
              <a:gd name="connsiteY250" fmla="*/ 475282 h 606722"/>
              <a:gd name="connsiteX251" fmla="*/ 476000 w 607639"/>
              <a:gd name="connsiteY251" fmla="*/ 606722 h 606722"/>
              <a:gd name="connsiteX252" fmla="*/ 34445 w 607639"/>
              <a:gd name="connsiteY252" fmla="*/ 606722 h 606722"/>
              <a:gd name="connsiteX253" fmla="*/ 0 w 607639"/>
              <a:gd name="connsiteY253" fmla="*/ 572329 h 606722"/>
              <a:gd name="connsiteX254" fmla="*/ 0 w 607639"/>
              <a:gd name="connsiteY254" fmla="*/ 141571 h 606722"/>
              <a:gd name="connsiteX255" fmla="*/ 0 w 607639"/>
              <a:gd name="connsiteY255" fmla="*/ 121309 h 606722"/>
              <a:gd name="connsiteX256" fmla="*/ 0 w 607639"/>
              <a:gd name="connsiteY256" fmla="*/ 29327 h 606722"/>
              <a:gd name="connsiteX257" fmla="*/ 29372 w 607639"/>
              <a:gd name="connsiteY2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607639" h="606722">
                <a:moveTo>
                  <a:pt x="253156" y="515763"/>
                </a:moveTo>
                <a:lnTo>
                  <a:pt x="303799" y="515763"/>
                </a:lnTo>
                <a:cubicBezTo>
                  <a:pt x="309941" y="515763"/>
                  <a:pt x="313946" y="519750"/>
                  <a:pt x="313946" y="525774"/>
                </a:cubicBezTo>
                <a:cubicBezTo>
                  <a:pt x="313946" y="531887"/>
                  <a:pt x="309941" y="535874"/>
                  <a:pt x="303799" y="535874"/>
                </a:cubicBezTo>
                <a:lnTo>
                  <a:pt x="253156" y="535874"/>
                </a:lnTo>
                <a:cubicBezTo>
                  <a:pt x="247103" y="535874"/>
                  <a:pt x="243098" y="531887"/>
                  <a:pt x="243098" y="525774"/>
                </a:cubicBezTo>
                <a:cubicBezTo>
                  <a:pt x="243098" y="519750"/>
                  <a:pt x="247103" y="515763"/>
                  <a:pt x="253156" y="515763"/>
                </a:cubicBezTo>
                <a:close/>
                <a:moveTo>
                  <a:pt x="192420" y="515763"/>
                </a:moveTo>
                <a:lnTo>
                  <a:pt x="212627" y="515763"/>
                </a:lnTo>
                <a:cubicBezTo>
                  <a:pt x="218770" y="515763"/>
                  <a:pt x="222776" y="519750"/>
                  <a:pt x="222776" y="525774"/>
                </a:cubicBezTo>
                <a:cubicBezTo>
                  <a:pt x="222776" y="531887"/>
                  <a:pt x="218770" y="535874"/>
                  <a:pt x="212627" y="535874"/>
                </a:cubicBezTo>
                <a:lnTo>
                  <a:pt x="192420" y="535874"/>
                </a:lnTo>
                <a:cubicBezTo>
                  <a:pt x="186366" y="535874"/>
                  <a:pt x="182271" y="531887"/>
                  <a:pt x="182271" y="525774"/>
                </a:cubicBezTo>
                <a:cubicBezTo>
                  <a:pt x="182271" y="519750"/>
                  <a:pt x="186366" y="515763"/>
                  <a:pt x="192420" y="515763"/>
                </a:cubicBezTo>
                <a:close/>
                <a:moveTo>
                  <a:pt x="60813" y="515763"/>
                </a:moveTo>
                <a:lnTo>
                  <a:pt x="151960" y="515763"/>
                </a:lnTo>
                <a:cubicBezTo>
                  <a:pt x="158013" y="515763"/>
                  <a:pt x="162018" y="519750"/>
                  <a:pt x="162018" y="525774"/>
                </a:cubicBezTo>
                <a:cubicBezTo>
                  <a:pt x="162018" y="531887"/>
                  <a:pt x="158013" y="535874"/>
                  <a:pt x="151960" y="535874"/>
                </a:cubicBezTo>
                <a:lnTo>
                  <a:pt x="60813" y="535874"/>
                </a:lnTo>
                <a:cubicBezTo>
                  <a:pt x="54671" y="535874"/>
                  <a:pt x="50666" y="531887"/>
                  <a:pt x="50666" y="525774"/>
                </a:cubicBezTo>
                <a:cubicBezTo>
                  <a:pt x="50666" y="519750"/>
                  <a:pt x="54671" y="515763"/>
                  <a:pt x="60813" y="515763"/>
                </a:cubicBezTo>
                <a:close/>
                <a:moveTo>
                  <a:pt x="111409" y="475259"/>
                </a:moveTo>
                <a:lnTo>
                  <a:pt x="253131" y="475259"/>
                </a:lnTo>
                <a:cubicBezTo>
                  <a:pt x="259273" y="475259"/>
                  <a:pt x="263279" y="479260"/>
                  <a:pt x="263279" y="485306"/>
                </a:cubicBezTo>
                <a:cubicBezTo>
                  <a:pt x="263279" y="491440"/>
                  <a:pt x="259273" y="495441"/>
                  <a:pt x="253131" y="495441"/>
                </a:cubicBezTo>
                <a:lnTo>
                  <a:pt x="111409" y="495441"/>
                </a:lnTo>
                <a:cubicBezTo>
                  <a:pt x="105267" y="495441"/>
                  <a:pt x="101261" y="491440"/>
                  <a:pt x="101261" y="485306"/>
                </a:cubicBezTo>
                <a:cubicBezTo>
                  <a:pt x="101261" y="479260"/>
                  <a:pt x="105267" y="475259"/>
                  <a:pt x="111409" y="475259"/>
                </a:cubicBezTo>
                <a:close/>
                <a:moveTo>
                  <a:pt x="60810" y="475259"/>
                </a:moveTo>
                <a:lnTo>
                  <a:pt x="70865" y="475259"/>
                </a:lnTo>
                <a:cubicBezTo>
                  <a:pt x="77005" y="475259"/>
                  <a:pt x="81009" y="479260"/>
                  <a:pt x="81009" y="485306"/>
                </a:cubicBezTo>
                <a:cubicBezTo>
                  <a:pt x="81009" y="491440"/>
                  <a:pt x="77005" y="495441"/>
                  <a:pt x="70865" y="495441"/>
                </a:cubicBezTo>
                <a:lnTo>
                  <a:pt x="60810" y="495441"/>
                </a:lnTo>
                <a:cubicBezTo>
                  <a:pt x="54670" y="495441"/>
                  <a:pt x="50666" y="491440"/>
                  <a:pt x="50666" y="485306"/>
                </a:cubicBezTo>
                <a:cubicBezTo>
                  <a:pt x="50666" y="479260"/>
                  <a:pt x="54670" y="475259"/>
                  <a:pt x="60810" y="475259"/>
                </a:cubicBezTo>
                <a:close/>
                <a:moveTo>
                  <a:pt x="232919" y="434754"/>
                </a:moveTo>
                <a:lnTo>
                  <a:pt x="283549" y="434754"/>
                </a:lnTo>
                <a:cubicBezTo>
                  <a:pt x="289600" y="434754"/>
                  <a:pt x="293693" y="438840"/>
                  <a:pt x="293693" y="444880"/>
                </a:cubicBezTo>
                <a:cubicBezTo>
                  <a:pt x="293693" y="450920"/>
                  <a:pt x="289600" y="455006"/>
                  <a:pt x="283549" y="455006"/>
                </a:cubicBezTo>
                <a:lnTo>
                  <a:pt x="232919" y="455006"/>
                </a:lnTo>
                <a:cubicBezTo>
                  <a:pt x="226868" y="455006"/>
                  <a:pt x="222775" y="450920"/>
                  <a:pt x="222775" y="444880"/>
                </a:cubicBezTo>
                <a:cubicBezTo>
                  <a:pt x="222775" y="438840"/>
                  <a:pt x="226868" y="434754"/>
                  <a:pt x="232919" y="434754"/>
                </a:cubicBezTo>
                <a:close/>
                <a:moveTo>
                  <a:pt x="60812" y="434754"/>
                </a:moveTo>
                <a:lnTo>
                  <a:pt x="192447" y="434754"/>
                </a:lnTo>
                <a:cubicBezTo>
                  <a:pt x="198499" y="434754"/>
                  <a:pt x="202593" y="438840"/>
                  <a:pt x="202593" y="444880"/>
                </a:cubicBezTo>
                <a:cubicBezTo>
                  <a:pt x="202593" y="450920"/>
                  <a:pt x="198499" y="455006"/>
                  <a:pt x="192447" y="455006"/>
                </a:cubicBezTo>
                <a:lnTo>
                  <a:pt x="60812" y="455006"/>
                </a:lnTo>
                <a:cubicBezTo>
                  <a:pt x="54671" y="455006"/>
                  <a:pt x="50666" y="450920"/>
                  <a:pt x="50666" y="444880"/>
                </a:cubicBezTo>
                <a:cubicBezTo>
                  <a:pt x="50666" y="438840"/>
                  <a:pt x="54671" y="434754"/>
                  <a:pt x="60812" y="434754"/>
                </a:cubicBezTo>
                <a:close/>
                <a:moveTo>
                  <a:pt x="542718" y="417585"/>
                </a:moveTo>
                <a:cubicBezTo>
                  <a:pt x="547790" y="420608"/>
                  <a:pt x="548858" y="426653"/>
                  <a:pt x="544765" y="431721"/>
                </a:cubicBezTo>
                <a:lnTo>
                  <a:pt x="482028" y="521782"/>
                </a:lnTo>
                <a:cubicBezTo>
                  <a:pt x="479981" y="523827"/>
                  <a:pt x="477934" y="525783"/>
                  <a:pt x="474909" y="525783"/>
                </a:cubicBezTo>
                <a:cubicBezTo>
                  <a:pt x="474909" y="524805"/>
                  <a:pt x="473930" y="524805"/>
                  <a:pt x="473930" y="524805"/>
                </a:cubicBezTo>
                <a:cubicBezTo>
                  <a:pt x="471883" y="524805"/>
                  <a:pt x="468858" y="523827"/>
                  <a:pt x="467879" y="522760"/>
                </a:cubicBezTo>
                <a:lnTo>
                  <a:pt x="419202" y="483375"/>
                </a:lnTo>
                <a:cubicBezTo>
                  <a:pt x="415198" y="480263"/>
                  <a:pt x="414219" y="473240"/>
                  <a:pt x="418223" y="469150"/>
                </a:cubicBezTo>
                <a:cubicBezTo>
                  <a:pt x="421249" y="465149"/>
                  <a:pt x="428368" y="464082"/>
                  <a:pt x="432373" y="468172"/>
                </a:cubicBezTo>
                <a:lnTo>
                  <a:pt x="471883" y="500534"/>
                </a:lnTo>
                <a:lnTo>
                  <a:pt x="528569" y="419630"/>
                </a:lnTo>
                <a:cubicBezTo>
                  <a:pt x="531594" y="414562"/>
                  <a:pt x="537734" y="413584"/>
                  <a:pt x="542718" y="417585"/>
                </a:cubicBezTo>
                <a:close/>
                <a:moveTo>
                  <a:pt x="253151" y="394320"/>
                </a:moveTo>
                <a:lnTo>
                  <a:pt x="324056" y="394320"/>
                </a:lnTo>
                <a:cubicBezTo>
                  <a:pt x="330106" y="394320"/>
                  <a:pt x="334198" y="398406"/>
                  <a:pt x="334198" y="404446"/>
                </a:cubicBezTo>
                <a:cubicBezTo>
                  <a:pt x="334198" y="410486"/>
                  <a:pt x="330106" y="414572"/>
                  <a:pt x="324056" y="414572"/>
                </a:cubicBezTo>
                <a:lnTo>
                  <a:pt x="253151" y="414572"/>
                </a:lnTo>
                <a:cubicBezTo>
                  <a:pt x="247101" y="414572"/>
                  <a:pt x="243098" y="410486"/>
                  <a:pt x="243098" y="404446"/>
                </a:cubicBezTo>
                <a:cubicBezTo>
                  <a:pt x="243098" y="398406"/>
                  <a:pt x="247101" y="394320"/>
                  <a:pt x="253151" y="394320"/>
                </a:cubicBezTo>
                <a:close/>
                <a:moveTo>
                  <a:pt x="192420" y="394320"/>
                </a:moveTo>
                <a:lnTo>
                  <a:pt x="212627" y="394320"/>
                </a:lnTo>
                <a:cubicBezTo>
                  <a:pt x="218770" y="394320"/>
                  <a:pt x="222776" y="398406"/>
                  <a:pt x="222776" y="404446"/>
                </a:cubicBezTo>
                <a:cubicBezTo>
                  <a:pt x="222776" y="410486"/>
                  <a:pt x="218770" y="414572"/>
                  <a:pt x="212627" y="414572"/>
                </a:cubicBezTo>
                <a:lnTo>
                  <a:pt x="192420" y="414572"/>
                </a:lnTo>
                <a:cubicBezTo>
                  <a:pt x="186366" y="414572"/>
                  <a:pt x="182271" y="410486"/>
                  <a:pt x="182271" y="404446"/>
                </a:cubicBezTo>
                <a:cubicBezTo>
                  <a:pt x="182271" y="398406"/>
                  <a:pt x="186366" y="394320"/>
                  <a:pt x="192420" y="394320"/>
                </a:cubicBezTo>
                <a:close/>
                <a:moveTo>
                  <a:pt x="60813" y="394320"/>
                </a:moveTo>
                <a:lnTo>
                  <a:pt x="151960" y="394320"/>
                </a:lnTo>
                <a:cubicBezTo>
                  <a:pt x="158013" y="394320"/>
                  <a:pt x="162018" y="398406"/>
                  <a:pt x="162018" y="404446"/>
                </a:cubicBezTo>
                <a:cubicBezTo>
                  <a:pt x="162018" y="410486"/>
                  <a:pt x="158013" y="414572"/>
                  <a:pt x="151960" y="414572"/>
                </a:cubicBezTo>
                <a:lnTo>
                  <a:pt x="60813" y="414572"/>
                </a:lnTo>
                <a:cubicBezTo>
                  <a:pt x="54671" y="414572"/>
                  <a:pt x="50666" y="410486"/>
                  <a:pt x="50666" y="404446"/>
                </a:cubicBezTo>
                <a:cubicBezTo>
                  <a:pt x="50666" y="398406"/>
                  <a:pt x="54671" y="394320"/>
                  <a:pt x="60813" y="394320"/>
                </a:cubicBezTo>
                <a:close/>
                <a:moveTo>
                  <a:pt x="476000" y="364015"/>
                </a:moveTo>
                <a:cubicBezTo>
                  <a:pt x="414231" y="364015"/>
                  <a:pt x="364566" y="413605"/>
                  <a:pt x="364566" y="475282"/>
                </a:cubicBezTo>
                <a:cubicBezTo>
                  <a:pt x="364566" y="536958"/>
                  <a:pt x="414231" y="586459"/>
                  <a:pt x="476000" y="586459"/>
                </a:cubicBezTo>
                <a:cubicBezTo>
                  <a:pt x="537770" y="586459"/>
                  <a:pt x="587346" y="536958"/>
                  <a:pt x="587346" y="475282"/>
                </a:cubicBezTo>
                <a:cubicBezTo>
                  <a:pt x="587346" y="413517"/>
                  <a:pt x="537770" y="364015"/>
                  <a:pt x="476000" y="364015"/>
                </a:cubicBezTo>
                <a:close/>
                <a:moveTo>
                  <a:pt x="293688" y="353886"/>
                </a:moveTo>
                <a:lnTo>
                  <a:pt x="334222" y="353886"/>
                </a:lnTo>
                <a:cubicBezTo>
                  <a:pt x="340280" y="353886"/>
                  <a:pt x="344289" y="357972"/>
                  <a:pt x="344289" y="364012"/>
                </a:cubicBezTo>
                <a:cubicBezTo>
                  <a:pt x="344289" y="370052"/>
                  <a:pt x="340280" y="374138"/>
                  <a:pt x="334222" y="374138"/>
                </a:cubicBezTo>
                <a:lnTo>
                  <a:pt x="293688" y="374138"/>
                </a:lnTo>
                <a:cubicBezTo>
                  <a:pt x="287541" y="374138"/>
                  <a:pt x="283532" y="370052"/>
                  <a:pt x="283532" y="364012"/>
                </a:cubicBezTo>
                <a:cubicBezTo>
                  <a:pt x="283532" y="357972"/>
                  <a:pt x="287541" y="353886"/>
                  <a:pt x="293688" y="353886"/>
                </a:cubicBezTo>
                <a:close/>
                <a:moveTo>
                  <a:pt x="111409" y="353886"/>
                </a:moveTo>
                <a:lnTo>
                  <a:pt x="253131" y="353886"/>
                </a:lnTo>
                <a:cubicBezTo>
                  <a:pt x="259273" y="353886"/>
                  <a:pt x="263279" y="357972"/>
                  <a:pt x="263279" y="364012"/>
                </a:cubicBezTo>
                <a:cubicBezTo>
                  <a:pt x="263279" y="370052"/>
                  <a:pt x="259273" y="374138"/>
                  <a:pt x="253131" y="374138"/>
                </a:cubicBezTo>
                <a:lnTo>
                  <a:pt x="111409" y="374138"/>
                </a:lnTo>
                <a:cubicBezTo>
                  <a:pt x="105267" y="374138"/>
                  <a:pt x="101261" y="370052"/>
                  <a:pt x="101261" y="364012"/>
                </a:cubicBezTo>
                <a:cubicBezTo>
                  <a:pt x="101261" y="357972"/>
                  <a:pt x="105267" y="353886"/>
                  <a:pt x="111409" y="353886"/>
                </a:cubicBezTo>
                <a:close/>
                <a:moveTo>
                  <a:pt x="60810" y="353886"/>
                </a:moveTo>
                <a:lnTo>
                  <a:pt x="70865" y="353886"/>
                </a:lnTo>
                <a:cubicBezTo>
                  <a:pt x="77005" y="353886"/>
                  <a:pt x="81009" y="357972"/>
                  <a:pt x="81009" y="364012"/>
                </a:cubicBezTo>
                <a:cubicBezTo>
                  <a:pt x="81009" y="370052"/>
                  <a:pt x="77005" y="374138"/>
                  <a:pt x="70865" y="374138"/>
                </a:cubicBezTo>
                <a:lnTo>
                  <a:pt x="60810" y="374138"/>
                </a:lnTo>
                <a:cubicBezTo>
                  <a:pt x="54670" y="374138"/>
                  <a:pt x="50666" y="370052"/>
                  <a:pt x="50666" y="364012"/>
                </a:cubicBezTo>
                <a:cubicBezTo>
                  <a:pt x="50666" y="357972"/>
                  <a:pt x="54670" y="353886"/>
                  <a:pt x="60810" y="353886"/>
                </a:cubicBezTo>
                <a:close/>
                <a:moveTo>
                  <a:pt x="232923" y="313452"/>
                </a:moveTo>
                <a:lnTo>
                  <a:pt x="334230" y="313452"/>
                </a:lnTo>
                <a:cubicBezTo>
                  <a:pt x="340283" y="313452"/>
                  <a:pt x="344289" y="317538"/>
                  <a:pt x="344289" y="323578"/>
                </a:cubicBezTo>
                <a:cubicBezTo>
                  <a:pt x="344289" y="329618"/>
                  <a:pt x="340283" y="333704"/>
                  <a:pt x="334230" y="333704"/>
                </a:cubicBezTo>
                <a:lnTo>
                  <a:pt x="232923" y="333704"/>
                </a:lnTo>
                <a:cubicBezTo>
                  <a:pt x="226870" y="333704"/>
                  <a:pt x="222775" y="329618"/>
                  <a:pt x="222775" y="323578"/>
                </a:cubicBezTo>
                <a:cubicBezTo>
                  <a:pt x="222775" y="317538"/>
                  <a:pt x="226870" y="313452"/>
                  <a:pt x="232923" y="313452"/>
                </a:cubicBezTo>
                <a:close/>
                <a:moveTo>
                  <a:pt x="60812" y="313452"/>
                </a:moveTo>
                <a:lnTo>
                  <a:pt x="192447" y="313452"/>
                </a:lnTo>
                <a:cubicBezTo>
                  <a:pt x="198499" y="313452"/>
                  <a:pt x="202593" y="317538"/>
                  <a:pt x="202593" y="323578"/>
                </a:cubicBezTo>
                <a:cubicBezTo>
                  <a:pt x="202593" y="329618"/>
                  <a:pt x="198499" y="333704"/>
                  <a:pt x="192447" y="333704"/>
                </a:cubicBezTo>
                <a:lnTo>
                  <a:pt x="60812" y="333704"/>
                </a:lnTo>
                <a:cubicBezTo>
                  <a:pt x="54671" y="333704"/>
                  <a:pt x="50666" y="329618"/>
                  <a:pt x="50666" y="323578"/>
                </a:cubicBezTo>
                <a:cubicBezTo>
                  <a:pt x="50666" y="317538"/>
                  <a:pt x="54671" y="313452"/>
                  <a:pt x="60812" y="313452"/>
                </a:cubicBezTo>
                <a:close/>
                <a:moveTo>
                  <a:pt x="253153" y="273018"/>
                </a:moveTo>
                <a:lnTo>
                  <a:pt x="394902" y="273018"/>
                </a:lnTo>
                <a:cubicBezTo>
                  <a:pt x="401042" y="273018"/>
                  <a:pt x="405046" y="277104"/>
                  <a:pt x="405046" y="283144"/>
                </a:cubicBezTo>
                <a:cubicBezTo>
                  <a:pt x="405046" y="289184"/>
                  <a:pt x="401042" y="293270"/>
                  <a:pt x="394902" y="293270"/>
                </a:cubicBezTo>
                <a:lnTo>
                  <a:pt x="253153" y="293270"/>
                </a:lnTo>
                <a:cubicBezTo>
                  <a:pt x="247102" y="293270"/>
                  <a:pt x="243098" y="289184"/>
                  <a:pt x="243098" y="283144"/>
                </a:cubicBezTo>
                <a:cubicBezTo>
                  <a:pt x="243098" y="277104"/>
                  <a:pt x="247102" y="273018"/>
                  <a:pt x="253153" y="273018"/>
                </a:cubicBezTo>
                <a:close/>
                <a:moveTo>
                  <a:pt x="192420" y="273018"/>
                </a:moveTo>
                <a:lnTo>
                  <a:pt x="212627" y="273018"/>
                </a:lnTo>
                <a:cubicBezTo>
                  <a:pt x="218770" y="273018"/>
                  <a:pt x="222776" y="277104"/>
                  <a:pt x="222776" y="283144"/>
                </a:cubicBezTo>
                <a:cubicBezTo>
                  <a:pt x="222776" y="289184"/>
                  <a:pt x="218770" y="293270"/>
                  <a:pt x="212627" y="293270"/>
                </a:cubicBezTo>
                <a:lnTo>
                  <a:pt x="192420" y="293270"/>
                </a:lnTo>
                <a:cubicBezTo>
                  <a:pt x="186366" y="293270"/>
                  <a:pt x="182271" y="289184"/>
                  <a:pt x="182271" y="283144"/>
                </a:cubicBezTo>
                <a:cubicBezTo>
                  <a:pt x="182271" y="277104"/>
                  <a:pt x="186366" y="273018"/>
                  <a:pt x="192420" y="273018"/>
                </a:cubicBezTo>
                <a:close/>
                <a:moveTo>
                  <a:pt x="60813" y="273018"/>
                </a:moveTo>
                <a:lnTo>
                  <a:pt x="151960" y="273018"/>
                </a:lnTo>
                <a:cubicBezTo>
                  <a:pt x="158013" y="273018"/>
                  <a:pt x="162018" y="277104"/>
                  <a:pt x="162018" y="283144"/>
                </a:cubicBezTo>
                <a:cubicBezTo>
                  <a:pt x="162018" y="289184"/>
                  <a:pt x="158013" y="293270"/>
                  <a:pt x="151960" y="293270"/>
                </a:cubicBezTo>
                <a:lnTo>
                  <a:pt x="60813" y="293270"/>
                </a:lnTo>
                <a:cubicBezTo>
                  <a:pt x="54671" y="293270"/>
                  <a:pt x="50666" y="289184"/>
                  <a:pt x="50666" y="283144"/>
                </a:cubicBezTo>
                <a:cubicBezTo>
                  <a:pt x="50666" y="277104"/>
                  <a:pt x="54671" y="273018"/>
                  <a:pt x="60813" y="273018"/>
                </a:cubicBezTo>
                <a:close/>
                <a:moveTo>
                  <a:pt x="293681" y="232584"/>
                </a:moveTo>
                <a:lnTo>
                  <a:pt x="445563" y="232584"/>
                </a:lnTo>
                <a:cubicBezTo>
                  <a:pt x="451617" y="232584"/>
                  <a:pt x="455712" y="236585"/>
                  <a:pt x="455712" y="242719"/>
                </a:cubicBezTo>
                <a:cubicBezTo>
                  <a:pt x="455712" y="248765"/>
                  <a:pt x="451617" y="252766"/>
                  <a:pt x="445563" y="252766"/>
                </a:cubicBezTo>
                <a:lnTo>
                  <a:pt x="293681" y="252766"/>
                </a:lnTo>
                <a:cubicBezTo>
                  <a:pt x="287538" y="252766"/>
                  <a:pt x="283532" y="248765"/>
                  <a:pt x="283532" y="242719"/>
                </a:cubicBezTo>
                <a:cubicBezTo>
                  <a:pt x="283532" y="236585"/>
                  <a:pt x="287538" y="232584"/>
                  <a:pt x="293681" y="232584"/>
                </a:cubicBezTo>
                <a:close/>
                <a:moveTo>
                  <a:pt x="111409" y="232584"/>
                </a:moveTo>
                <a:lnTo>
                  <a:pt x="253131" y="232584"/>
                </a:lnTo>
                <a:cubicBezTo>
                  <a:pt x="259273" y="232584"/>
                  <a:pt x="263279" y="236585"/>
                  <a:pt x="263279" y="242719"/>
                </a:cubicBezTo>
                <a:cubicBezTo>
                  <a:pt x="263279" y="248765"/>
                  <a:pt x="259273" y="252766"/>
                  <a:pt x="253131" y="252766"/>
                </a:cubicBezTo>
                <a:lnTo>
                  <a:pt x="111409" y="252766"/>
                </a:lnTo>
                <a:cubicBezTo>
                  <a:pt x="105267" y="252766"/>
                  <a:pt x="101261" y="248765"/>
                  <a:pt x="101261" y="242719"/>
                </a:cubicBezTo>
                <a:cubicBezTo>
                  <a:pt x="101261" y="236585"/>
                  <a:pt x="105267" y="232584"/>
                  <a:pt x="111409" y="232584"/>
                </a:cubicBezTo>
                <a:close/>
                <a:moveTo>
                  <a:pt x="60810" y="232584"/>
                </a:moveTo>
                <a:lnTo>
                  <a:pt x="70865" y="232584"/>
                </a:lnTo>
                <a:cubicBezTo>
                  <a:pt x="77005" y="232584"/>
                  <a:pt x="81009" y="236585"/>
                  <a:pt x="81009" y="242719"/>
                </a:cubicBezTo>
                <a:cubicBezTo>
                  <a:pt x="81009" y="248765"/>
                  <a:pt x="77005" y="252766"/>
                  <a:pt x="70865" y="252766"/>
                </a:cubicBezTo>
                <a:lnTo>
                  <a:pt x="60810" y="252766"/>
                </a:lnTo>
                <a:cubicBezTo>
                  <a:pt x="54670" y="252766"/>
                  <a:pt x="50666" y="248765"/>
                  <a:pt x="50666" y="242719"/>
                </a:cubicBezTo>
                <a:cubicBezTo>
                  <a:pt x="50666" y="236585"/>
                  <a:pt x="54670" y="232584"/>
                  <a:pt x="60810" y="232584"/>
                </a:cubicBezTo>
                <a:close/>
                <a:moveTo>
                  <a:pt x="374690" y="192150"/>
                </a:moveTo>
                <a:lnTo>
                  <a:pt x="394897" y="192150"/>
                </a:lnTo>
                <a:cubicBezTo>
                  <a:pt x="401040" y="192150"/>
                  <a:pt x="405046" y="196151"/>
                  <a:pt x="405046" y="202285"/>
                </a:cubicBezTo>
                <a:cubicBezTo>
                  <a:pt x="405046" y="208331"/>
                  <a:pt x="401040" y="212332"/>
                  <a:pt x="394897" y="212332"/>
                </a:cubicBezTo>
                <a:lnTo>
                  <a:pt x="374690" y="212332"/>
                </a:lnTo>
                <a:cubicBezTo>
                  <a:pt x="368636" y="212332"/>
                  <a:pt x="364541" y="208331"/>
                  <a:pt x="364541" y="202285"/>
                </a:cubicBezTo>
                <a:cubicBezTo>
                  <a:pt x="364541" y="196151"/>
                  <a:pt x="368636" y="192150"/>
                  <a:pt x="374690" y="192150"/>
                </a:cubicBezTo>
                <a:close/>
                <a:moveTo>
                  <a:pt x="232923" y="192150"/>
                </a:moveTo>
                <a:lnTo>
                  <a:pt x="334230" y="192150"/>
                </a:lnTo>
                <a:cubicBezTo>
                  <a:pt x="340283" y="192150"/>
                  <a:pt x="344289" y="196151"/>
                  <a:pt x="344289" y="202285"/>
                </a:cubicBezTo>
                <a:cubicBezTo>
                  <a:pt x="344289" y="208331"/>
                  <a:pt x="340283" y="212332"/>
                  <a:pt x="334230" y="212332"/>
                </a:cubicBezTo>
                <a:lnTo>
                  <a:pt x="232923" y="212332"/>
                </a:lnTo>
                <a:cubicBezTo>
                  <a:pt x="226870" y="212332"/>
                  <a:pt x="222775" y="208331"/>
                  <a:pt x="222775" y="202285"/>
                </a:cubicBezTo>
                <a:cubicBezTo>
                  <a:pt x="222775" y="196151"/>
                  <a:pt x="226870" y="192150"/>
                  <a:pt x="232923" y="192150"/>
                </a:cubicBezTo>
                <a:close/>
                <a:moveTo>
                  <a:pt x="60812" y="192150"/>
                </a:moveTo>
                <a:lnTo>
                  <a:pt x="192447" y="192150"/>
                </a:lnTo>
                <a:cubicBezTo>
                  <a:pt x="198499" y="192150"/>
                  <a:pt x="202593" y="196151"/>
                  <a:pt x="202593" y="202285"/>
                </a:cubicBezTo>
                <a:cubicBezTo>
                  <a:pt x="202593" y="208331"/>
                  <a:pt x="198499" y="212332"/>
                  <a:pt x="192447" y="212332"/>
                </a:cubicBezTo>
                <a:lnTo>
                  <a:pt x="60812" y="212332"/>
                </a:lnTo>
                <a:cubicBezTo>
                  <a:pt x="54671" y="212332"/>
                  <a:pt x="50666" y="208331"/>
                  <a:pt x="50666" y="202285"/>
                </a:cubicBezTo>
                <a:cubicBezTo>
                  <a:pt x="50666" y="196151"/>
                  <a:pt x="54671" y="192150"/>
                  <a:pt x="60812" y="192150"/>
                </a:cubicBezTo>
                <a:close/>
                <a:moveTo>
                  <a:pt x="20293" y="141571"/>
                </a:moveTo>
                <a:lnTo>
                  <a:pt x="20293" y="572329"/>
                </a:lnTo>
                <a:cubicBezTo>
                  <a:pt x="20293" y="580416"/>
                  <a:pt x="26346" y="586459"/>
                  <a:pt x="34445" y="586459"/>
                </a:cubicBezTo>
                <a:lnTo>
                  <a:pt x="405597" y="586459"/>
                </a:lnTo>
                <a:cubicBezTo>
                  <a:pt x="369995" y="563975"/>
                  <a:pt x="345964" y="524961"/>
                  <a:pt x="344361" y="479992"/>
                </a:cubicBezTo>
                <a:cubicBezTo>
                  <a:pt x="344361" y="479725"/>
                  <a:pt x="344361" y="479548"/>
                  <a:pt x="344361" y="479370"/>
                </a:cubicBezTo>
                <a:cubicBezTo>
                  <a:pt x="344361" y="478037"/>
                  <a:pt x="344272" y="476615"/>
                  <a:pt x="344272" y="475282"/>
                </a:cubicBezTo>
                <a:cubicBezTo>
                  <a:pt x="344272" y="458219"/>
                  <a:pt x="347566" y="441866"/>
                  <a:pt x="353440" y="426936"/>
                </a:cubicBezTo>
                <a:cubicBezTo>
                  <a:pt x="354241" y="424981"/>
                  <a:pt x="355042" y="423026"/>
                  <a:pt x="355932" y="421071"/>
                </a:cubicBezTo>
                <a:cubicBezTo>
                  <a:pt x="358513" y="415205"/>
                  <a:pt x="361539" y="409606"/>
                  <a:pt x="365011" y="404274"/>
                </a:cubicBezTo>
                <a:cubicBezTo>
                  <a:pt x="366168" y="402497"/>
                  <a:pt x="367325" y="400808"/>
                  <a:pt x="368571" y="399031"/>
                </a:cubicBezTo>
                <a:cubicBezTo>
                  <a:pt x="371597" y="394765"/>
                  <a:pt x="374890" y="390677"/>
                  <a:pt x="378450" y="386766"/>
                </a:cubicBezTo>
                <a:cubicBezTo>
                  <a:pt x="385482" y="379035"/>
                  <a:pt x="393492" y="372103"/>
                  <a:pt x="402304" y="366148"/>
                </a:cubicBezTo>
                <a:cubicBezTo>
                  <a:pt x="403995" y="364993"/>
                  <a:pt x="405775" y="363838"/>
                  <a:pt x="407644" y="362771"/>
                </a:cubicBezTo>
                <a:cubicBezTo>
                  <a:pt x="413073" y="359483"/>
                  <a:pt x="418681" y="356550"/>
                  <a:pt x="424644" y="354062"/>
                </a:cubicBezTo>
                <a:cubicBezTo>
                  <a:pt x="425623" y="353706"/>
                  <a:pt x="426602" y="353262"/>
                  <a:pt x="427581" y="352907"/>
                </a:cubicBezTo>
                <a:cubicBezTo>
                  <a:pt x="434613" y="350152"/>
                  <a:pt x="441822" y="348019"/>
                  <a:pt x="449388" y="346419"/>
                </a:cubicBezTo>
                <a:cubicBezTo>
                  <a:pt x="457932" y="344730"/>
                  <a:pt x="466833" y="343753"/>
                  <a:pt x="476000" y="343753"/>
                </a:cubicBezTo>
                <a:cubicBezTo>
                  <a:pt x="477335" y="343753"/>
                  <a:pt x="478581" y="343842"/>
                  <a:pt x="479916" y="343842"/>
                </a:cubicBezTo>
                <a:cubicBezTo>
                  <a:pt x="480272" y="343842"/>
                  <a:pt x="480628" y="343842"/>
                  <a:pt x="480984" y="343931"/>
                </a:cubicBezTo>
                <a:cubicBezTo>
                  <a:pt x="482053" y="343931"/>
                  <a:pt x="483121" y="344019"/>
                  <a:pt x="484100" y="344019"/>
                </a:cubicBezTo>
                <a:cubicBezTo>
                  <a:pt x="484456" y="344108"/>
                  <a:pt x="484723" y="344108"/>
                  <a:pt x="484990" y="344108"/>
                </a:cubicBezTo>
                <a:cubicBezTo>
                  <a:pt x="528246" y="347041"/>
                  <a:pt x="565540" y="370592"/>
                  <a:pt x="587346" y="404985"/>
                </a:cubicBezTo>
                <a:lnTo>
                  <a:pt x="587346" y="141571"/>
                </a:lnTo>
                <a:close/>
                <a:moveTo>
                  <a:pt x="253110" y="50547"/>
                </a:moveTo>
                <a:cubicBezTo>
                  <a:pt x="241984" y="50547"/>
                  <a:pt x="232906" y="59618"/>
                  <a:pt x="232906" y="70733"/>
                </a:cubicBezTo>
                <a:cubicBezTo>
                  <a:pt x="232906" y="81937"/>
                  <a:pt x="241984" y="91008"/>
                  <a:pt x="253110" y="91008"/>
                </a:cubicBezTo>
                <a:cubicBezTo>
                  <a:pt x="264324" y="91008"/>
                  <a:pt x="273402" y="81937"/>
                  <a:pt x="273402" y="70733"/>
                </a:cubicBezTo>
                <a:cubicBezTo>
                  <a:pt x="273402" y="59618"/>
                  <a:pt x="264324" y="50547"/>
                  <a:pt x="253110" y="50547"/>
                </a:cubicBezTo>
                <a:close/>
                <a:moveTo>
                  <a:pt x="162010" y="50547"/>
                </a:moveTo>
                <a:cubicBezTo>
                  <a:pt x="150884" y="50547"/>
                  <a:pt x="141806" y="59618"/>
                  <a:pt x="141806" y="70733"/>
                </a:cubicBezTo>
                <a:cubicBezTo>
                  <a:pt x="141806" y="81937"/>
                  <a:pt x="150884" y="91008"/>
                  <a:pt x="162010" y="91008"/>
                </a:cubicBezTo>
                <a:cubicBezTo>
                  <a:pt x="173224" y="91008"/>
                  <a:pt x="182302" y="81937"/>
                  <a:pt x="182302" y="70733"/>
                </a:cubicBezTo>
                <a:cubicBezTo>
                  <a:pt x="182302" y="59618"/>
                  <a:pt x="173224" y="50547"/>
                  <a:pt x="162010" y="50547"/>
                </a:cubicBezTo>
                <a:close/>
                <a:moveTo>
                  <a:pt x="70838" y="50547"/>
                </a:moveTo>
                <a:cubicBezTo>
                  <a:pt x="59713" y="50547"/>
                  <a:pt x="50635" y="59618"/>
                  <a:pt x="50635" y="70733"/>
                </a:cubicBezTo>
                <a:cubicBezTo>
                  <a:pt x="50635" y="81937"/>
                  <a:pt x="59713" y="91008"/>
                  <a:pt x="70838" y="91008"/>
                </a:cubicBezTo>
                <a:cubicBezTo>
                  <a:pt x="82053" y="91008"/>
                  <a:pt x="91131" y="81937"/>
                  <a:pt x="91131" y="70733"/>
                </a:cubicBezTo>
                <a:cubicBezTo>
                  <a:pt x="91131" y="59618"/>
                  <a:pt x="82053" y="50547"/>
                  <a:pt x="70838" y="50547"/>
                </a:cubicBezTo>
                <a:close/>
                <a:moveTo>
                  <a:pt x="253110" y="30273"/>
                </a:moveTo>
                <a:cubicBezTo>
                  <a:pt x="275449" y="30273"/>
                  <a:pt x="293694" y="48502"/>
                  <a:pt x="293694" y="70733"/>
                </a:cubicBezTo>
                <a:cubicBezTo>
                  <a:pt x="293694" y="93053"/>
                  <a:pt x="275449" y="111282"/>
                  <a:pt x="253110" y="111282"/>
                </a:cubicBezTo>
                <a:cubicBezTo>
                  <a:pt x="230859" y="111282"/>
                  <a:pt x="212614" y="93053"/>
                  <a:pt x="212614" y="70733"/>
                </a:cubicBezTo>
                <a:cubicBezTo>
                  <a:pt x="212614" y="48502"/>
                  <a:pt x="230859" y="30273"/>
                  <a:pt x="253110" y="30273"/>
                </a:cubicBezTo>
                <a:close/>
                <a:moveTo>
                  <a:pt x="162010" y="30273"/>
                </a:moveTo>
                <a:cubicBezTo>
                  <a:pt x="184349" y="30273"/>
                  <a:pt x="202594" y="48502"/>
                  <a:pt x="202594" y="70733"/>
                </a:cubicBezTo>
                <a:cubicBezTo>
                  <a:pt x="202594" y="93053"/>
                  <a:pt x="184349" y="111282"/>
                  <a:pt x="162010" y="111282"/>
                </a:cubicBezTo>
                <a:cubicBezTo>
                  <a:pt x="139759" y="111282"/>
                  <a:pt x="121514" y="93053"/>
                  <a:pt x="121514" y="70733"/>
                </a:cubicBezTo>
                <a:cubicBezTo>
                  <a:pt x="121514" y="48502"/>
                  <a:pt x="139759" y="30273"/>
                  <a:pt x="162010" y="30273"/>
                </a:cubicBezTo>
                <a:close/>
                <a:moveTo>
                  <a:pt x="70838" y="30273"/>
                </a:moveTo>
                <a:cubicBezTo>
                  <a:pt x="93178" y="30273"/>
                  <a:pt x="111423" y="48502"/>
                  <a:pt x="111423" y="70733"/>
                </a:cubicBezTo>
                <a:cubicBezTo>
                  <a:pt x="111423" y="93053"/>
                  <a:pt x="93178" y="111282"/>
                  <a:pt x="70838" y="111282"/>
                </a:cubicBezTo>
                <a:cubicBezTo>
                  <a:pt x="48588" y="111282"/>
                  <a:pt x="30343" y="93053"/>
                  <a:pt x="30343" y="70733"/>
                </a:cubicBezTo>
                <a:cubicBezTo>
                  <a:pt x="30343" y="48502"/>
                  <a:pt x="48588" y="30273"/>
                  <a:pt x="70838" y="30273"/>
                </a:cubicBezTo>
                <a:close/>
                <a:moveTo>
                  <a:pt x="29372" y="20263"/>
                </a:moveTo>
                <a:cubicBezTo>
                  <a:pt x="24298" y="20263"/>
                  <a:pt x="20293" y="24262"/>
                  <a:pt x="20293" y="29327"/>
                </a:cubicBezTo>
                <a:lnTo>
                  <a:pt x="20293" y="121309"/>
                </a:lnTo>
                <a:lnTo>
                  <a:pt x="587346" y="121309"/>
                </a:lnTo>
                <a:lnTo>
                  <a:pt x="587346" y="29327"/>
                </a:lnTo>
                <a:cubicBezTo>
                  <a:pt x="587346" y="24262"/>
                  <a:pt x="583341" y="20263"/>
                  <a:pt x="578267" y="20263"/>
                </a:cubicBezTo>
                <a:close/>
                <a:moveTo>
                  <a:pt x="29372" y="0"/>
                </a:moveTo>
                <a:lnTo>
                  <a:pt x="579246" y="0"/>
                </a:lnTo>
                <a:cubicBezTo>
                  <a:pt x="594466" y="0"/>
                  <a:pt x="607639" y="13153"/>
                  <a:pt x="607639" y="29327"/>
                </a:cubicBezTo>
                <a:lnTo>
                  <a:pt x="607639" y="121309"/>
                </a:lnTo>
                <a:lnTo>
                  <a:pt x="607639" y="141571"/>
                </a:lnTo>
                <a:lnTo>
                  <a:pt x="607639" y="475282"/>
                </a:lnTo>
                <a:cubicBezTo>
                  <a:pt x="607639" y="548067"/>
                  <a:pt x="548896" y="606722"/>
                  <a:pt x="476000" y="606722"/>
                </a:cubicBezTo>
                <a:lnTo>
                  <a:pt x="34445" y="606722"/>
                </a:lnTo>
                <a:cubicBezTo>
                  <a:pt x="15220" y="606722"/>
                  <a:pt x="0" y="591525"/>
                  <a:pt x="0" y="572329"/>
                </a:cubicBezTo>
                <a:lnTo>
                  <a:pt x="0" y="141571"/>
                </a:lnTo>
                <a:lnTo>
                  <a:pt x="0" y="121309"/>
                </a:lnTo>
                <a:lnTo>
                  <a:pt x="0" y="29327"/>
                </a:lnTo>
                <a:cubicBezTo>
                  <a:pt x="0" y="13153"/>
                  <a:pt x="13173" y="0"/>
                  <a:pt x="293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CF0B2E0F-82D9-839F-D442-52B7A9D8F4F8}"/>
              </a:ext>
            </a:extLst>
          </p:cNvPr>
          <p:cNvSpPr/>
          <p:nvPr/>
        </p:nvSpPr>
        <p:spPr>
          <a:xfrm>
            <a:off x="2895994" y="475862"/>
            <a:ext cx="2780522" cy="192210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Journal Site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6EA7E6B-BB3F-AAAC-D564-72A13BAE9891}"/>
              </a:ext>
            </a:extLst>
          </p:cNvPr>
          <p:cNvSpPr/>
          <p:nvPr/>
        </p:nvSpPr>
        <p:spPr>
          <a:xfrm>
            <a:off x="3654097" y="982783"/>
            <a:ext cx="1841634" cy="127829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B0E24781-FBAF-00FF-274A-EA4C227603D1}"/>
              </a:ext>
            </a:extLst>
          </p:cNvPr>
          <p:cNvSpPr/>
          <p:nvPr/>
        </p:nvSpPr>
        <p:spPr>
          <a:xfrm>
            <a:off x="4152123" y="1621930"/>
            <a:ext cx="1013533" cy="343634"/>
          </a:xfrm>
          <a:prstGeom prst="flowChart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Article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3833A3F-FB08-7889-6326-783997316351}"/>
              </a:ext>
            </a:extLst>
          </p:cNvPr>
          <p:cNvSpPr/>
          <p:nvPr/>
        </p:nvSpPr>
        <p:spPr>
          <a:xfrm rot="10800000">
            <a:off x="2579633" y="1706698"/>
            <a:ext cx="1690285" cy="24226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2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n-with-tie-profile_74245">
            <a:extLst>
              <a:ext uri="{FF2B5EF4-FFF2-40B4-BE49-F238E27FC236}">
                <a16:creationId xmlns:a16="http://schemas.microsoft.com/office/drawing/2014/main" id="{389260FF-7267-6A96-DD21-5C53E72F4E0C}"/>
              </a:ext>
            </a:extLst>
          </p:cNvPr>
          <p:cNvSpPr/>
          <p:nvPr/>
        </p:nvSpPr>
        <p:spPr>
          <a:xfrm>
            <a:off x="370920" y="2177267"/>
            <a:ext cx="407045" cy="609685"/>
          </a:xfrm>
          <a:custGeom>
            <a:avLst/>
            <a:gdLst>
              <a:gd name="connsiteX0" fmla="*/ 177422 w 403775"/>
              <a:gd name="connsiteY0" fmla="*/ 431382 h 604786"/>
              <a:gd name="connsiteX1" fmla="*/ 163070 w 403775"/>
              <a:gd name="connsiteY1" fmla="*/ 526884 h 604786"/>
              <a:gd name="connsiteX2" fmla="*/ 186284 w 403775"/>
              <a:gd name="connsiteY2" fmla="*/ 581608 h 604786"/>
              <a:gd name="connsiteX3" fmla="*/ 187439 w 403775"/>
              <a:gd name="connsiteY3" fmla="*/ 583532 h 604786"/>
              <a:gd name="connsiteX4" fmla="*/ 202369 w 403775"/>
              <a:gd name="connsiteY4" fmla="*/ 592187 h 604786"/>
              <a:gd name="connsiteX5" fmla="*/ 217202 w 403775"/>
              <a:gd name="connsiteY5" fmla="*/ 583435 h 604786"/>
              <a:gd name="connsiteX6" fmla="*/ 218358 w 403775"/>
              <a:gd name="connsiteY6" fmla="*/ 581608 h 604786"/>
              <a:gd name="connsiteX7" fmla="*/ 241572 w 403775"/>
              <a:gd name="connsiteY7" fmla="*/ 526884 h 604786"/>
              <a:gd name="connsiteX8" fmla="*/ 227220 w 403775"/>
              <a:gd name="connsiteY8" fmla="*/ 431382 h 604786"/>
              <a:gd name="connsiteX9" fmla="*/ 57214 w 403775"/>
              <a:gd name="connsiteY9" fmla="*/ 323089 h 604786"/>
              <a:gd name="connsiteX10" fmla="*/ 60778 w 403775"/>
              <a:gd name="connsiteY10" fmla="*/ 335881 h 604786"/>
              <a:gd name="connsiteX11" fmla="*/ 65498 w 403775"/>
              <a:gd name="connsiteY11" fmla="*/ 342036 h 604786"/>
              <a:gd name="connsiteX12" fmla="*/ 122905 w 403775"/>
              <a:gd name="connsiteY12" fmla="*/ 417533 h 604786"/>
              <a:gd name="connsiteX13" fmla="*/ 138316 w 403775"/>
              <a:gd name="connsiteY13" fmla="*/ 425227 h 604786"/>
              <a:gd name="connsiteX14" fmla="*/ 154594 w 403775"/>
              <a:gd name="connsiteY14" fmla="*/ 416379 h 604786"/>
              <a:gd name="connsiteX15" fmla="*/ 162781 w 403775"/>
              <a:gd name="connsiteY15" fmla="*/ 403780 h 604786"/>
              <a:gd name="connsiteX16" fmla="*/ 180408 w 403775"/>
              <a:gd name="connsiteY16" fmla="*/ 419361 h 604786"/>
              <a:gd name="connsiteX17" fmla="*/ 222982 w 403775"/>
              <a:gd name="connsiteY17" fmla="*/ 419361 h 604786"/>
              <a:gd name="connsiteX18" fmla="*/ 240897 w 403775"/>
              <a:gd name="connsiteY18" fmla="*/ 403492 h 604786"/>
              <a:gd name="connsiteX19" fmla="*/ 249181 w 403775"/>
              <a:gd name="connsiteY19" fmla="*/ 416379 h 604786"/>
              <a:gd name="connsiteX20" fmla="*/ 264785 w 403775"/>
              <a:gd name="connsiteY20" fmla="*/ 425227 h 604786"/>
              <a:gd name="connsiteX21" fmla="*/ 280870 w 403775"/>
              <a:gd name="connsiteY21" fmla="*/ 417533 h 604786"/>
              <a:gd name="connsiteX22" fmla="*/ 338277 w 403775"/>
              <a:gd name="connsiteY22" fmla="*/ 342036 h 604786"/>
              <a:gd name="connsiteX23" fmla="*/ 342997 w 403775"/>
              <a:gd name="connsiteY23" fmla="*/ 335881 h 604786"/>
              <a:gd name="connsiteX24" fmla="*/ 346561 w 403775"/>
              <a:gd name="connsiteY24" fmla="*/ 323089 h 604786"/>
              <a:gd name="connsiteX25" fmla="*/ 375168 w 403775"/>
              <a:gd name="connsiteY25" fmla="*/ 331649 h 604786"/>
              <a:gd name="connsiteX26" fmla="*/ 403775 w 403775"/>
              <a:gd name="connsiteY26" fmla="*/ 369927 h 604786"/>
              <a:gd name="connsiteX27" fmla="*/ 403775 w 403775"/>
              <a:gd name="connsiteY27" fmla="*/ 403203 h 604786"/>
              <a:gd name="connsiteX28" fmla="*/ 201888 w 403775"/>
              <a:gd name="connsiteY28" fmla="*/ 604786 h 604786"/>
              <a:gd name="connsiteX29" fmla="*/ 0 w 403775"/>
              <a:gd name="connsiteY29" fmla="*/ 403203 h 604786"/>
              <a:gd name="connsiteX30" fmla="*/ 0 w 403775"/>
              <a:gd name="connsiteY30" fmla="*/ 369927 h 604786"/>
              <a:gd name="connsiteX31" fmla="*/ 28607 w 403775"/>
              <a:gd name="connsiteY31" fmla="*/ 331649 h 604786"/>
              <a:gd name="connsiteX32" fmla="*/ 305520 w 403775"/>
              <a:gd name="connsiteY32" fmla="*/ 300508 h 604786"/>
              <a:gd name="connsiteX33" fmla="*/ 332204 w 403775"/>
              <a:gd name="connsiteY33" fmla="*/ 316378 h 604786"/>
              <a:gd name="connsiteX34" fmla="*/ 336538 w 403775"/>
              <a:gd name="connsiteY34" fmla="*/ 322438 h 604786"/>
              <a:gd name="connsiteX35" fmla="*/ 334804 w 403775"/>
              <a:gd name="connsiteY35" fmla="*/ 329652 h 604786"/>
              <a:gd name="connsiteX36" fmla="*/ 272672 w 403775"/>
              <a:gd name="connsiteY36" fmla="*/ 411406 h 604786"/>
              <a:gd name="connsiteX37" fmla="*/ 265447 w 403775"/>
              <a:gd name="connsiteY37" fmla="*/ 414965 h 604786"/>
              <a:gd name="connsiteX38" fmla="*/ 265158 w 403775"/>
              <a:gd name="connsiteY38" fmla="*/ 414965 h 604786"/>
              <a:gd name="connsiteX39" fmla="*/ 257837 w 403775"/>
              <a:gd name="connsiteY39" fmla="*/ 410829 h 604786"/>
              <a:gd name="connsiteX40" fmla="*/ 224892 w 403775"/>
              <a:gd name="connsiteY40" fmla="*/ 359949 h 604786"/>
              <a:gd name="connsiteX41" fmla="*/ 305520 w 403775"/>
              <a:gd name="connsiteY41" fmla="*/ 300508 h 604786"/>
              <a:gd name="connsiteX42" fmla="*/ 98351 w 403775"/>
              <a:gd name="connsiteY42" fmla="*/ 300508 h 604786"/>
              <a:gd name="connsiteX43" fmla="*/ 178883 w 403775"/>
              <a:gd name="connsiteY43" fmla="*/ 359949 h 604786"/>
              <a:gd name="connsiteX44" fmla="*/ 145938 w 403775"/>
              <a:gd name="connsiteY44" fmla="*/ 410829 h 604786"/>
              <a:gd name="connsiteX45" fmla="*/ 138617 w 403775"/>
              <a:gd name="connsiteY45" fmla="*/ 414965 h 604786"/>
              <a:gd name="connsiteX46" fmla="*/ 138328 w 403775"/>
              <a:gd name="connsiteY46" fmla="*/ 414965 h 604786"/>
              <a:gd name="connsiteX47" fmla="*/ 131103 w 403775"/>
              <a:gd name="connsiteY47" fmla="*/ 411406 h 604786"/>
              <a:gd name="connsiteX48" fmla="*/ 68971 w 403775"/>
              <a:gd name="connsiteY48" fmla="*/ 329652 h 604786"/>
              <a:gd name="connsiteX49" fmla="*/ 67237 w 403775"/>
              <a:gd name="connsiteY49" fmla="*/ 322438 h 604786"/>
              <a:gd name="connsiteX50" fmla="*/ 71571 w 403775"/>
              <a:gd name="connsiteY50" fmla="*/ 316378 h 604786"/>
              <a:gd name="connsiteX51" fmla="*/ 254202 w 403775"/>
              <a:gd name="connsiteY51" fmla="*/ 77404 h 604786"/>
              <a:gd name="connsiteX52" fmla="*/ 87101 w 403775"/>
              <a:gd name="connsiteY52" fmla="*/ 162210 h 604786"/>
              <a:gd name="connsiteX53" fmla="*/ 79973 w 403775"/>
              <a:gd name="connsiteY53" fmla="*/ 164133 h 604786"/>
              <a:gd name="connsiteX54" fmla="*/ 70439 w 403775"/>
              <a:gd name="connsiteY54" fmla="*/ 176729 h 604786"/>
              <a:gd name="connsiteX55" fmla="*/ 72269 w 403775"/>
              <a:gd name="connsiteY55" fmla="*/ 204036 h 604786"/>
              <a:gd name="connsiteX56" fmla="*/ 99428 w 403775"/>
              <a:gd name="connsiteY56" fmla="*/ 230958 h 604786"/>
              <a:gd name="connsiteX57" fmla="*/ 109349 w 403775"/>
              <a:gd name="connsiteY57" fmla="*/ 237112 h 604786"/>
              <a:gd name="connsiteX58" fmla="*/ 201905 w 403775"/>
              <a:gd name="connsiteY58" fmla="*/ 321918 h 604786"/>
              <a:gd name="connsiteX59" fmla="*/ 294557 w 403775"/>
              <a:gd name="connsiteY59" fmla="*/ 237112 h 604786"/>
              <a:gd name="connsiteX60" fmla="*/ 304188 w 403775"/>
              <a:gd name="connsiteY60" fmla="*/ 230958 h 604786"/>
              <a:gd name="connsiteX61" fmla="*/ 331637 w 403775"/>
              <a:gd name="connsiteY61" fmla="*/ 204036 h 604786"/>
              <a:gd name="connsiteX62" fmla="*/ 323836 w 403775"/>
              <a:gd name="connsiteY62" fmla="*/ 164133 h 604786"/>
              <a:gd name="connsiteX63" fmla="*/ 313723 w 403775"/>
              <a:gd name="connsiteY63" fmla="*/ 158941 h 604786"/>
              <a:gd name="connsiteX64" fmla="*/ 254202 w 403775"/>
              <a:gd name="connsiteY64" fmla="*/ 77404 h 604786"/>
              <a:gd name="connsiteX65" fmla="*/ 213655 w 403775"/>
              <a:gd name="connsiteY65" fmla="*/ 867 h 604786"/>
              <a:gd name="connsiteX66" fmla="*/ 261136 w 403775"/>
              <a:gd name="connsiteY66" fmla="*/ 28270 h 604786"/>
              <a:gd name="connsiteX67" fmla="*/ 332407 w 403775"/>
              <a:gd name="connsiteY67" fmla="*/ 145479 h 604786"/>
              <a:gd name="connsiteX68" fmla="*/ 350996 w 403775"/>
              <a:gd name="connsiteY68" fmla="*/ 210766 h 604786"/>
              <a:gd name="connsiteX69" fmla="*/ 310930 w 403775"/>
              <a:gd name="connsiteY69" fmla="*/ 250862 h 604786"/>
              <a:gd name="connsiteX70" fmla="*/ 201905 w 403775"/>
              <a:gd name="connsiteY70" fmla="*/ 342494 h 604786"/>
              <a:gd name="connsiteX71" fmla="*/ 92879 w 403775"/>
              <a:gd name="connsiteY71" fmla="*/ 250766 h 604786"/>
              <a:gd name="connsiteX72" fmla="*/ 52910 w 403775"/>
              <a:gd name="connsiteY72" fmla="*/ 210766 h 604786"/>
              <a:gd name="connsiteX73" fmla="*/ 50598 w 403775"/>
              <a:gd name="connsiteY73" fmla="*/ 171537 h 604786"/>
              <a:gd name="connsiteX74" fmla="*/ 71787 w 403775"/>
              <a:gd name="connsiteY74" fmla="*/ 145287 h 604786"/>
              <a:gd name="connsiteX75" fmla="*/ 71691 w 403775"/>
              <a:gd name="connsiteY75" fmla="*/ 145095 h 604786"/>
              <a:gd name="connsiteX76" fmla="*/ 123988 w 403775"/>
              <a:gd name="connsiteY76" fmla="*/ 25386 h 604786"/>
              <a:gd name="connsiteX77" fmla="*/ 183702 w 403775"/>
              <a:gd name="connsiteY77" fmla="*/ 1540 h 604786"/>
              <a:gd name="connsiteX78" fmla="*/ 213655 w 403775"/>
              <a:gd name="connsiteY78" fmla="*/ 867 h 60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03775" h="604786">
                <a:moveTo>
                  <a:pt x="177422" y="431382"/>
                </a:moveTo>
                <a:lnTo>
                  <a:pt x="163070" y="526884"/>
                </a:lnTo>
                <a:lnTo>
                  <a:pt x="186284" y="581608"/>
                </a:lnTo>
                <a:cubicBezTo>
                  <a:pt x="186573" y="582281"/>
                  <a:pt x="187054" y="582858"/>
                  <a:pt x="187439" y="583532"/>
                </a:cubicBezTo>
                <a:cubicBezTo>
                  <a:pt x="190618" y="588725"/>
                  <a:pt x="196108" y="592187"/>
                  <a:pt x="202369" y="592187"/>
                </a:cubicBezTo>
                <a:cubicBezTo>
                  <a:pt x="208534" y="592187"/>
                  <a:pt x="214120" y="588725"/>
                  <a:pt x="217202" y="583435"/>
                </a:cubicBezTo>
                <a:cubicBezTo>
                  <a:pt x="217588" y="582858"/>
                  <a:pt x="218069" y="582281"/>
                  <a:pt x="218358" y="581608"/>
                </a:cubicBezTo>
                <a:lnTo>
                  <a:pt x="241572" y="526884"/>
                </a:lnTo>
                <a:lnTo>
                  <a:pt x="227220" y="431382"/>
                </a:lnTo>
                <a:close/>
                <a:moveTo>
                  <a:pt x="57214" y="323089"/>
                </a:moveTo>
                <a:cubicBezTo>
                  <a:pt x="56925" y="327609"/>
                  <a:pt x="57985" y="332226"/>
                  <a:pt x="60778" y="335881"/>
                </a:cubicBezTo>
                <a:lnTo>
                  <a:pt x="65498" y="342036"/>
                </a:lnTo>
                <a:lnTo>
                  <a:pt x="122905" y="417533"/>
                </a:lnTo>
                <a:cubicBezTo>
                  <a:pt x="126469" y="422342"/>
                  <a:pt x="132248" y="425227"/>
                  <a:pt x="138316" y="425227"/>
                </a:cubicBezTo>
                <a:cubicBezTo>
                  <a:pt x="145347" y="424939"/>
                  <a:pt x="151127" y="421669"/>
                  <a:pt x="154594" y="416379"/>
                </a:cubicBezTo>
                <a:lnTo>
                  <a:pt x="162781" y="403780"/>
                </a:lnTo>
                <a:lnTo>
                  <a:pt x="180408" y="419361"/>
                </a:lnTo>
                <a:lnTo>
                  <a:pt x="222982" y="419361"/>
                </a:lnTo>
                <a:lnTo>
                  <a:pt x="240897" y="403492"/>
                </a:lnTo>
                <a:lnTo>
                  <a:pt x="249181" y="416379"/>
                </a:lnTo>
                <a:cubicBezTo>
                  <a:pt x="252648" y="421669"/>
                  <a:pt x="258428" y="424939"/>
                  <a:pt x="264785" y="425227"/>
                </a:cubicBezTo>
                <a:cubicBezTo>
                  <a:pt x="271527" y="425227"/>
                  <a:pt x="277306" y="422342"/>
                  <a:pt x="280870" y="417533"/>
                </a:cubicBezTo>
                <a:lnTo>
                  <a:pt x="338277" y="342036"/>
                </a:lnTo>
                <a:lnTo>
                  <a:pt x="342997" y="335881"/>
                </a:lnTo>
                <a:cubicBezTo>
                  <a:pt x="345790" y="332226"/>
                  <a:pt x="346850" y="327609"/>
                  <a:pt x="346561" y="323089"/>
                </a:cubicBezTo>
                <a:lnTo>
                  <a:pt x="375168" y="331649"/>
                </a:lnTo>
                <a:cubicBezTo>
                  <a:pt x="392217" y="336650"/>
                  <a:pt x="403775" y="352230"/>
                  <a:pt x="403775" y="369927"/>
                </a:cubicBezTo>
                <a:lnTo>
                  <a:pt x="403775" y="403203"/>
                </a:lnTo>
                <a:cubicBezTo>
                  <a:pt x="403775" y="514478"/>
                  <a:pt x="313426" y="604786"/>
                  <a:pt x="201888" y="604786"/>
                </a:cubicBezTo>
                <a:cubicBezTo>
                  <a:pt x="90445" y="604786"/>
                  <a:pt x="0" y="514478"/>
                  <a:pt x="0" y="403203"/>
                </a:cubicBezTo>
                <a:lnTo>
                  <a:pt x="0" y="369927"/>
                </a:lnTo>
                <a:cubicBezTo>
                  <a:pt x="0" y="352230"/>
                  <a:pt x="11655" y="336650"/>
                  <a:pt x="28607" y="331649"/>
                </a:cubicBezTo>
                <a:close/>
                <a:moveTo>
                  <a:pt x="305520" y="300508"/>
                </a:moveTo>
                <a:lnTo>
                  <a:pt x="332204" y="316378"/>
                </a:lnTo>
                <a:cubicBezTo>
                  <a:pt x="334419" y="317725"/>
                  <a:pt x="336057" y="319937"/>
                  <a:pt x="336538" y="322438"/>
                </a:cubicBezTo>
                <a:cubicBezTo>
                  <a:pt x="337020" y="325035"/>
                  <a:pt x="336442" y="327632"/>
                  <a:pt x="334804" y="329652"/>
                </a:cubicBezTo>
                <a:lnTo>
                  <a:pt x="272672" y="411406"/>
                </a:lnTo>
                <a:cubicBezTo>
                  <a:pt x="270938" y="413619"/>
                  <a:pt x="268337" y="414965"/>
                  <a:pt x="265447" y="414965"/>
                </a:cubicBezTo>
                <a:cubicBezTo>
                  <a:pt x="265351" y="414965"/>
                  <a:pt x="265254" y="414965"/>
                  <a:pt x="265158" y="414965"/>
                </a:cubicBezTo>
                <a:cubicBezTo>
                  <a:pt x="262172" y="414869"/>
                  <a:pt x="259474" y="413330"/>
                  <a:pt x="257837" y="410829"/>
                </a:cubicBezTo>
                <a:lnTo>
                  <a:pt x="224892" y="359949"/>
                </a:lnTo>
                <a:cubicBezTo>
                  <a:pt x="254754" y="352928"/>
                  <a:pt x="282690" y="332152"/>
                  <a:pt x="305520" y="300508"/>
                </a:cubicBezTo>
                <a:close/>
                <a:moveTo>
                  <a:pt x="98351" y="300508"/>
                </a:moveTo>
                <a:cubicBezTo>
                  <a:pt x="121181" y="332152"/>
                  <a:pt x="149021" y="352831"/>
                  <a:pt x="178883" y="359949"/>
                </a:cubicBezTo>
                <a:lnTo>
                  <a:pt x="145938" y="410829"/>
                </a:lnTo>
                <a:cubicBezTo>
                  <a:pt x="144301" y="413330"/>
                  <a:pt x="141603" y="414869"/>
                  <a:pt x="138617" y="414965"/>
                </a:cubicBezTo>
                <a:cubicBezTo>
                  <a:pt x="138521" y="414965"/>
                  <a:pt x="138424" y="414965"/>
                  <a:pt x="138328" y="414965"/>
                </a:cubicBezTo>
                <a:cubicBezTo>
                  <a:pt x="135535" y="414965"/>
                  <a:pt x="132837" y="413619"/>
                  <a:pt x="131103" y="411406"/>
                </a:cubicBezTo>
                <a:lnTo>
                  <a:pt x="68971" y="329652"/>
                </a:lnTo>
                <a:cubicBezTo>
                  <a:pt x="67333" y="327632"/>
                  <a:pt x="66755" y="325035"/>
                  <a:pt x="67237" y="322438"/>
                </a:cubicBezTo>
                <a:cubicBezTo>
                  <a:pt x="67718" y="319937"/>
                  <a:pt x="69356" y="317725"/>
                  <a:pt x="71571" y="316378"/>
                </a:cubicBezTo>
                <a:close/>
                <a:moveTo>
                  <a:pt x="254202" y="77404"/>
                </a:moveTo>
                <a:cubicBezTo>
                  <a:pt x="240911" y="132307"/>
                  <a:pt x="132849" y="151922"/>
                  <a:pt x="87101" y="162210"/>
                </a:cubicBezTo>
                <a:cubicBezTo>
                  <a:pt x="85367" y="162691"/>
                  <a:pt x="80648" y="163941"/>
                  <a:pt x="79973" y="164133"/>
                </a:cubicBezTo>
                <a:cubicBezTo>
                  <a:pt x="74002" y="166248"/>
                  <a:pt x="71402" y="172883"/>
                  <a:pt x="70439" y="176729"/>
                </a:cubicBezTo>
                <a:cubicBezTo>
                  <a:pt x="68320" y="184709"/>
                  <a:pt x="68994" y="194613"/>
                  <a:pt x="72269" y="204036"/>
                </a:cubicBezTo>
                <a:cubicBezTo>
                  <a:pt x="78432" y="221535"/>
                  <a:pt x="90857" y="230958"/>
                  <a:pt x="99428" y="230958"/>
                </a:cubicBezTo>
                <a:cubicBezTo>
                  <a:pt x="103570" y="230958"/>
                  <a:pt x="107711" y="233362"/>
                  <a:pt x="109349" y="237112"/>
                </a:cubicBezTo>
                <a:cubicBezTo>
                  <a:pt x="127166" y="278169"/>
                  <a:pt x="160972" y="321918"/>
                  <a:pt x="201905" y="321918"/>
                </a:cubicBezTo>
                <a:cubicBezTo>
                  <a:pt x="242933" y="321918"/>
                  <a:pt x="276643" y="278169"/>
                  <a:pt x="294557" y="237112"/>
                </a:cubicBezTo>
                <a:cubicBezTo>
                  <a:pt x="296194" y="233362"/>
                  <a:pt x="299950" y="230958"/>
                  <a:pt x="304188" y="230958"/>
                </a:cubicBezTo>
                <a:cubicBezTo>
                  <a:pt x="313049" y="230958"/>
                  <a:pt x="325473" y="221535"/>
                  <a:pt x="331637" y="204036"/>
                </a:cubicBezTo>
                <a:cubicBezTo>
                  <a:pt x="338379" y="184421"/>
                  <a:pt x="332985" y="167306"/>
                  <a:pt x="323836" y="164133"/>
                </a:cubicBezTo>
                <a:cubicBezTo>
                  <a:pt x="323258" y="163941"/>
                  <a:pt x="319116" y="162306"/>
                  <a:pt x="313723" y="158941"/>
                </a:cubicBezTo>
                <a:cubicBezTo>
                  <a:pt x="266530" y="129230"/>
                  <a:pt x="254202" y="77404"/>
                  <a:pt x="254202" y="77404"/>
                </a:cubicBezTo>
                <a:close/>
                <a:moveTo>
                  <a:pt x="213655" y="867"/>
                </a:moveTo>
                <a:cubicBezTo>
                  <a:pt x="246786" y="5579"/>
                  <a:pt x="261136" y="28270"/>
                  <a:pt x="261136" y="28270"/>
                </a:cubicBezTo>
                <a:cubicBezTo>
                  <a:pt x="338282" y="50482"/>
                  <a:pt x="336934" y="112788"/>
                  <a:pt x="332407" y="145479"/>
                </a:cubicBezTo>
                <a:cubicBezTo>
                  <a:pt x="352729" y="153941"/>
                  <a:pt x="361012" y="182113"/>
                  <a:pt x="350996" y="210766"/>
                </a:cubicBezTo>
                <a:cubicBezTo>
                  <a:pt x="343580" y="232016"/>
                  <a:pt x="327688" y="247593"/>
                  <a:pt x="310930" y="250862"/>
                </a:cubicBezTo>
                <a:cubicBezTo>
                  <a:pt x="289741" y="296149"/>
                  <a:pt x="250927" y="342494"/>
                  <a:pt x="201905" y="342494"/>
                </a:cubicBezTo>
                <a:cubicBezTo>
                  <a:pt x="152978" y="342494"/>
                  <a:pt x="114068" y="296053"/>
                  <a:pt x="92879" y="250766"/>
                </a:cubicBezTo>
                <a:cubicBezTo>
                  <a:pt x="75832" y="247304"/>
                  <a:pt x="60230" y="231824"/>
                  <a:pt x="52910" y="210766"/>
                </a:cubicBezTo>
                <a:cubicBezTo>
                  <a:pt x="48190" y="197401"/>
                  <a:pt x="47420" y="183459"/>
                  <a:pt x="50598" y="171537"/>
                </a:cubicBezTo>
                <a:cubicBezTo>
                  <a:pt x="53873" y="158941"/>
                  <a:pt x="61578" y="149422"/>
                  <a:pt x="71787" y="145287"/>
                </a:cubicBezTo>
                <a:cubicBezTo>
                  <a:pt x="71787" y="145191"/>
                  <a:pt x="71691" y="145191"/>
                  <a:pt x="71691" y="145095"/>
                </a:cubicBezTo>
                <a:cubicBezTo>
                  <a:pt x="63986" y="115961"/>
                  <a:pt x="67934" y="58943"/>
                  <a:pt x="123988" y="25386"/>
                </a:cubicBezTo>
                <a:cubicBezTo>
                  <a:pt x="147199" y="11444"/>
                  <a:pt x="166943" y="4425"/>
                  <a:pt x="183702" y="1540"/>
                </a:cubicBezTo>
                <a:cubicBezTo>
                  <a:pt x="195066" y="-383"/>
                  <a:pt x="204986" y="-383"/>
                  <a:pt x="213655" y="8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rowser_230738">
            <a:extLst>
              <a:ext uri="{FF2B5EF4-FFF2-40B4-BE49-F238E27FC236}">
                <a16:creationId xmlns:a16="http://schemas.microsoft.com/office/drawing/2014/main" id="{2F9B6010-0CB1-87B0-2591-518DEAE736D6}"/>
              </a:ext>
            </a:extLst>
          </p:cNvPr>
          <p:cNvSpPr/>
          <p:nvPr/>
        </p:nvSpPr>
        <p:spPr>
          <a:xfrm>
            <a:off x="1145935" y="2223244"/>
            <a:ext cx="609685" cy="608764"/>
          </a:xfrm>
          <a:custGeom>
            <a:avLst/>
            <a:gdLst>
              <a:gd name="connsiteX0" fmla="*/ 253156 w 607639"/>
              <a:gd name="connsiteY0" fmla="*/ 515763 h 606722"/>
              <a:gd name="connsiteX1" fmla="*/ 303799 w 607639"/>
              <a:gd name="connsiteY1" fmla="*/ 515763 h 606722"/>
              <a:gd name="connsiteX2" fmla="*/ 313946 w 607639"/>
              <a:gd name="connsiteY2" fmla="*/ 525774 h 606722"/>
              <a:gd name="connsiteX3" fmla="*/ 303799 w 607639"/>
              <a:gd name="connsiteY3" fmla="*/ 535874 h 606722"/>
              <a:gd name="connsiteX4" fmla="*/ 253156 w 607639"/>
              <a:gd name="connsiteY4" fmla="*/ 535874 h 606722"/>
              <a:gd name="connsiteX5" fmla="*/ 243098 w 607639"/>
              <a:gd name="connsiteY5" fmla="*/ 525774 h 606722"/>
              <a:gd name="connsiteX6" fmla="*/ 253156 w 607639"/>
              <a:gd name="connsiteY6" fmla="*/ 515763 h 606722"/>
              <a:gd name="connsiteX7" fmla="*/ 192420 w 607639"/>
              <a:gd name="connsiteY7" fmla="*/ 515763 h 606722"/>
              <a:gd name="connsiteX8" fmla="*/ 212627 w 607639"/>
              <a:gd name="connsiteY8" fmla="*/ 515763 h 606722"/>
              <a:gd name="connsiteX9" fmla="*/ 222776 w 607639"/>
              <a:gd name="connsiteY9" fmla="*/ 525774 h 606722"/>
              <a:gd name="connsiteX10" fmla="*/ 212627 w 607639"/>
              <a:gd name="connsiteY10" fmla="*/ 535874 h 606722"/>
              <a:gd name="connsiteX11" fmla="*/ 192420 w 607639"/>
              <a:gd name="connsiteY11" fmla="*/ 535874 h 606722"/>
              <a:gd name="connsiteX12" fmla="*/ 182271 w 607639"/>
              <a:gd name="connsiteY12" fmla="*/ 525774 h 606722"/>
              <a:gd name="connsiteX13" fmla="*/ 192420 w 607639"/>
              <a:gd name="connsiteY13" fmla="*/ 515763 h 606722"/>
              <a:gd name="connsiteX14" fmla="*/ 60813 w 607639"/>
              <a:gd name="connsiteY14" fmla="*/ 515763 h 606722"/>
              <a:gd name="connsiteX15" fmla="*/ 151960 w 607639"/>
              <a:gd name="connsiteY15" fmla="*/ 515763 h 606722"/>
              <a:gd name="connsiteX16" fmla="*/ 162018 w 607639"/>
              <a:gd name="connsiteY16" fmla="*/ 525774 h 606722"/>
              <a:gd name="connsiteX17" fmla="*/ 151960 w 607639"/>
              <a:gd name="connsiteY17" fmla="*/ 535874 h 606722"/>
              <a:gd name="connsiteX18" fmla="*/ 60813 w 607639"/>
              <a:gd name="connsiteY18" fmla="*/ 535874 h 606722"/>
              <a:gd name="connsiteX19" fmla="*/ 50666 w 607639"/>
              <a:gd name="connsiteY19" fmla="*/ 525774 h 606722"/>
              <a:gd name="connsiteX20" fmla="*/ 60813 w 607639"/>
              <a:gd name="connsiteY20" fmla="*/ 515763 h 606722"/>
              <a:gd name="connsiteX21" fmla="*/ 111409 w 607639"/>
              <a:gd name="connsiteY21" fmla="*/ 475259 h 606722"/>
              <a:gd name="connsiteX22" fmla="*/ 253131 w 607639"/>
              <a:gd name="connsiteY22" fmla="*/ 475259 h 606722"/>
              <a:gd name="connsiteX23" fmla="*/ 263279 w 607639"/>
              <a:gd name="connsiteY23" fmla="*/ 485306 h 606722"/>
              <a:gd name="connsiteX24" fmla="*/ 253131 w 607639"/>
              <a:gd name="connsiteY24" fmla="*/ 495441 h 606722"/>
              <a:gd name="connsiteX25" fmla="*/ 111409 w 607639"/>
              <a:gd name="connsiteY25" fmla="*/ 495441 h 606722"/>
              <a:gd name="connsiteX26" fmla="*/ 101261 w 607639"/>
              <a:gd name="connsiteY26" fmla="*/ 485306 h 606722"/>
              <a:gd name="connsiteX27" fmla="*/ 111409 w 607639"/>
              <a:gd name="connsiteY27" fmla="*/ 475259 h 606722"/>
              <a:gd name="connsiteX28" fmla="*/ 60810 w 607639"/>
              <a:gd name="connsiteY28" fmla="*/ 475259 h 606722"/>
              <a:gd name="connsiteX29" fmla="*/ 70865 w 607639"/>
              <a:gd name="connsiteY29" fmla="*/ 475259 h 606722"/>
              <a:gd name="connsiteX30" fmla="*/ 81009 w 607639"/>
              <a:gd name="connsiteY30" fmla="*/ 485306 h 606722"/>
              <a:gd name="connsiteX31" fmla="*/ 70865 w 607639"/>
              <a:gd name="connsiteY31" fmla="*/ 495441 h 606722"/>
              <a:gd name="connsiteX32" fmla="*/ 60810 w 607639"/>
              <a:gd name="connsiteY32" fmla="*/ 495441 h 606722"/>
              <a:gd name="connsiteX33" fmla="*/ 50666 w 607639"/>
              <a:gd name="connsiteY33" fmla="*/ 485306 h 606722"/>
              <a:gd name="connsiteX34" fmla="*/ 60810 w 607639"/>
              <a:gd name="connsiteY34" fmla="*/ 475259 h 606722"/>
              <a:gd name="connsiteX35" fmla="*/ 232919 w 607639"/>
              <a:gd name="connsiteY35" fmla="*/ 434754 h 606722"/>
              <a:gd name="connsiteX36" fmla="*/ 283549 w 607639"/>
              <a:gd name="connsiteY36" fmla="*/ 434754 h 606722"/>
              <a:gd name="connsiteX37" fmla="*/ 293693 w 607639"/>
              <a:gd name="connsiteY37" fmla="*/ 444880 h 606722"/>
              <a:gd name="connsiteX38" fmla="*/ 283549 w 607639"/>
              <a:gd name="connsiteY38" fmla="*/ 455006 h 606722"/>
              <a:gd name="connsiteX39" fmla="*/ 232919 w 607639"/>
              <a:gd name="connsiteY39" fmla="*/ 455006 h 606722"/>
              <a:gd name="connsiteX40" fmla="*/ 222775 w 607639"/>
              <a:gd name="connsiteY40" fmla="*/ 444880 h 606722"/>
              <a:gd name="connsiteX41" fmla="*/ 232919 w 607639"/>
              <a:gd name="connsiteY41" fmla="*/ 434754 h 606722"/>
              <a:gd name="connsiteX42" fmla="*/ 60812 w 607639"/>
              <a:gd name="connsiteY42" fmla="*/ 434754 h 606722"/>
              <a:gd name="connsiteX43" fmla="*/ 192447 w 607639"/>
              <a:gd name="connsiteY43" fmla="*/ 434754 h 606722"/>
              <a:gd name="connsiteX44" fmla="*/ 202593 w 607639"/>
              <a:gd name="connsiteY44" fmla="*/ 444880 h 606722"/>
              <a:gd name="connsiteX45" fmla="*/ 192447 w 607639"/>
              <a:gd name="connsiteY45" fmla="*/ 455006 h 606722"/>
              <a:gd name="connsiteX46" fmla="*/ 60812 w 607639"/>
              <a:gd name="connsiteY46" fmla="*/ 455006 h 606722"/>
              <a:gd name="connsiteX47" fmla="*/ 50666 w 607639"/>
              <a:gd name="connsiteY47" fmla="*/ 444880 h 606722"/>
              <a:gd name="connsiteX48" fmla="*/ 60812 w 607639"/>
              <a:gd name="connsiteY48" fmla="*/ 434754 h 606722"/>
              <a:gd name="connsiteX49" fmla="*/ 542718 w 607639"/>
              <a:gd name="connsiteY49" fmla="*/ 417585 h 606722"/>
              <a:gd name="connsiteX50" fmla="*/ 544765 w 607639"/>
              <a:gd name="connsiteY50" fmla="*/ 431721 h 606722"/>
              <a:gd name="connsiteX51" fmla="*/ 482028 w 607639"/>
              <a:gd name="connsiteY51" fmla="*/ 521782 h 606722"/>
              <a:gd name="connsiteX52" fmla="*/ 474909 w 607639"/>
              <a:gd name="connsiteY52" fmla="*/ 525783 h 606722"/>
              <a:gd name="connsiteX53" fmla="*/ 473930 w 607639"/>
              <a:gd name="connsiteY53" fmla="*/ 524805 h 606722"/>
              <a:gd name="connsiteX54" fmla="*/ 467879 w 607639"/>
              <a:gd name="connsiteY54" fmla="*/ 522760 h 606722"/>
              <a:gd name="connsiteX55" fmla="*/ 419202 w 607639"/>
              <a:gd name="connsiteY55" fmla="*/ 483375 h 606722"/>
              <a:gd name="connsiteX56" fmla="*/ 418223 w 607639"/>
              <a:gd name="connsiteY56" fmla="*/ 469150 h 606722"/>
              <a:gd name="connsiteX57" fmla="*/ 432373 w 607639"/>
              <a:gd name="connsiteY57" fmla="*/ 468172 h 606722"/>
              <a:gd name="connsiteX58" fmla="*/ 471883 w 607639"/>
              <a:gd name="connsiteY58" fmla="*/ 500534 h 606722"/>
              <a:gd name="connsiteX59" fmla="*/ 528569 w 607639"/>
              <a:gd name="connsiteY59" fmla="*/ 419630 h 606722"/>
              <a:gd name="connsiteX60" fmla="*/ 542718 w 607639"/>
              <a:gd name="connsiteY60" fmla="*/ 417585 h 606722"/>
              <a:gd name="connsiteX61" fmla="*/ 253151 w 607639"/>
              <a:gd name="connsiteY61" fmla="*/ 394320 h 606722"/>
              <a:gd name="connsiteX62" fmla="*/ 324056 w 607639"/>
              <a:gd name="connsiteY62" fmla="*/ 394320 h 606722"/>
              <a:gd name="connsiteX63" fmla="*/ 334198 w 607639"/>
              <a:gd name="connsiteY63" fmla="*/ 404446 h 606722"/>
              <a:gd name="connsiteX64" fmla="*/ 324056 w 607639"/>
              <a:gd name="connsiteY64" fmla="*/ 414572 h 606722"/>
              <a:gd name="connsiteX65" fmla="*/ 253151 w 607639"/>
              <a:gd name="connsiteY65" fmla="*/ 414572 h 606722"/>
              <a:gd name="connsiteX66" fmla="*/ 243098 w 607639"/>
              <a:gd name="connsiteY66" fmla="*/ 404446 h 606722"/>
              <a:gd name="connsiteX67" fmla="*/ 253151 w 607639"/>
              <a:gd name="connsiteY67" fmla="*/ 394320 h 606722"/>
              <a:gd name="connsiteX68" fmla="*/ 192420 w 607639"/>
              <a:gd name="connsiteY68" fmla="*/ 394320 h 606722"/>
              <a:gd name="connsiteX69" fmla="*/ 212627 w 607639"/>
              <a:gd name="connsiteY69" fmla="*/ 394320 h 606722"/>
              <a:gd name="connsiteX70" fmla="*/ 222776 w 607639"/>
              <a:gd name="connsiteY70" fmla="*/ 404446 h 606722"/>
              <a:gd name="connsiteX71" fmla="*/ 212627 w 607639"/>
              <a:gd name="connsiteY71" fmla="*/ 414572 h 606722"/>
              <a:gd name="connsiteX72" fmla="*/ 192420 w 607639"/>
              <a:gd name="connsiteY72" fmla="*/ 414572 h 606722"/>
              <a:gd name="connsiteX73" fmla="*/ 182271 w 607639"/>
              <a:gd name="connsiteY73" fmla="*/ 404446 h 606722"/>
              <a:gd name="connsiteX74" fmla="*/ 192420 w 607639"/>
              <a:gd name="connsiteY74" fmla="*/ 394320 h 606722"/>
              <a:gd name="connsiteX75" fmla="*/ 60813 w 607639"/>
              <a:gd name="connsiteY75" fmla="*/ 394320 h 606722"/>
              <a:gd name="connsiteX76" fmla="*/ 151960 w 607639"/>
              <a:gd name="connsiteY76" fmla="*/ 394320 h 606722"/>
              <a:gd name="connsiteX77" fmla="*/ 162018 w 607639"/>
              <a:gd name="connsiteY77" fmla="*/ 404446 h 606722"/>
              <a:gd name="connsiteX78" fmla="*/ 151960 w 607639"/>
              <a:gd name="connsiteY78" fmla="*/ 414572 h 606722"/>
              <a:gd name="connsiteX79" fmla="*/ 60813 w 607639"/>
              <a:gd name="connsiteY79" fmla="*/ 414572 h 606722"/>
              <a:gd name="connsiteX80" fmla="*/ 50666 w 607639"/>
              <a:gd name="connsiteY80" fmla="*/ 404446 h 606722"/>
              <a:gd name="connsiteX81" fmla="*/ 60813 w 607639"/>
              <a:gd name="connsiteY81" fmla="*/ 394320 h 606722"/>
              <a:gd name="connsiteX82" fmla="*/ 476000 w 607639"/>
              <a:gd name="connsiteY82" fmla="*/ 364015 h 606722"/>
              <a:gd name="connsiteX83" fmla="*/ 364566 w 607639"/>
              <a:gd name="connsiteY83" fmla="*/ 475282 h 606722"/>
              <a:gd name="connsiteX84" fmla="*/ 476000 w 607639"/>
              <a:gd name="connsiteY84" fmla="*/ 586459 h 606722"/>
              <a:gd name="connsiteX85" fmla="*/ 587346 w 607639"/>
              <a:gd name="connsiteY85" fmla="*/ 475282 h 606722"/>
              <a:gd name="connsiteX86" fmla="*/ 476000 w 607639"/>
              <a:gd name="connsiteY86" fmla="*/ 364015 h 606722"/>
              <a:gd name="connsiteX87" fmla="*/ 293688 w 607639"/>
              <a:gd name="connsiteY87" fmla="*/ 353886 h 606722"/>
              <a:gd name="connsiteX88" fmla="*/ 334222 w 607639"/>
              <a:gd name="connsiteY88" fmla="*/ 353886 h 606722"/>
              <a:gd name="connsiteX89" fmla="*/ 344289 w 607639"/>
              <a:gd name="connsiteY89" fmla="*/ 364012 h 606722"/>
              <a:gd name="connsiteX90" fmla="*/ 334222 w 607639"/>
              <a:gd name="connsiteY90" fmla="*/ 374138 h 606722"/>
              <a:gd name="connsiteX91" fmla="*/ 293688 w 607639"/>
              <a:gd name="connsiteY91" fmla="*/ 374138 h 606722"/>
              <a:gd name="connsiteX92" fmla="*/ 283532 w 607639"/>
              <a:gd name="connsiteY92" fmla="*/ 364012 h 606722"/>
              <a:gd name="connsiteX93" fmla="*/ 293688 w 607639"/>
              <a:gd name="connsiteY93" fmla="*/ 353886 h 606722"/>
              <a:gd name="connsiteX94" fmla="*/ 111409 w 607639"/>
              <a:gd name="connsiteY94" fmla="*/ 353886 h 606722"/>
              <a:gd name="connsiteX95" fmla="*/ 253131 w 607639"/>
              <a:gd name="connsiteY95" fmla="*/ 353886 h 606722"/>
              <a:gd name="connsiteX96" fmla="*/ 263279 w 607639"/>
              <a:gd name="connsiteY96" fmla="*/ 364012 h 606722"/>
              <a:gd name="connsiteX97" fmla="*/ 253131 w 607639"/>
              <a:gd name="connsiteY97" fmla="*/ 374138 h 606722"/>
              <a:gd name="connsiteX98" fmla="*/ 111409 w 607639"/>
              <a:gd name="connsiteY98" fmla="*/ 374138 h 606722"/>
              <a:gd name="connsiteX99" fmla="*/ 101261 w 607639"/>
              <a:gd name="connsiteY99" fmla="*/ 364012 h 606722"/>
              <a:gd name="connsiteX100" fmla="*/ 111409 w 607639"/>
              <a:gd name="connsiteY100" fmla="*/ 353886 h 606722"/>
              <a:gd name="connsiteX101" fmla="*/ 60810 w 607639"/>
              <a:gd name="connsiteY101" fmla="*/ 353886 h 606722"/>
              <a:gd name="connsiteX102" fmla="*/ 70865 w 607639"/>
              <a:gd name="connsiteY102" fmla="*/ 353886 h 606722"/>
              <a:gd name="connsiteX103" fmla="*/ 81009 w 607639"/>
              <a:gd name="connsiteY103" fmla="*/ 364012 h 606722"/>
              <a:gd name="connsiteX104" fmla="*/ 70865 w 607639"/>
              <a:gd name="connsiteY104" fmla="*/ 374138 h 606722"/>
              <a:gd name="connsiteX105" fmla="*/ 60810 w 607639"/>
              <a:gd name="connsiteY105" fmla="*/ 374138 h 606722"/>
              <a:gd name="connsiteX106" fmla="*/ 50666 w 607639"/>
              <a:gd name="connsiteY106" fmla="*/ 364012 h 606722"/>
              <a:gd name="connsiteX107" fmla="*/ 60810 w 607639"/>
              <a:gd name="connsiteY107" fmla="*/ 353886 h 606722"/>
              <a:gd name="connsiteX108" fmla="*/ 232923 w 607639"/>
              <a:gd name="connsiteY108" fmla="*/ 313452 h 606722"/>
              <a:gd name="connsiteX109" fmla="*/ 334230 w 607639"/>
              <a:gd name="connsiteY109" fmla="*/ 313452 h 606722"/>
              <a:gd name="connsiteX110" fmla="*/ 344289 w 607639"/>
              <a:gd name="connsiteY110" fmla="*/ 323578 h 606722"/>
              <a:gd name="connsiteX111" fmla="*/ 334230 w 607639"/>
              <a:gd name="connsiteY111" fmla="*/ 333704 h 606722"/>
              <a:gd name="connsiteX112" fmla="*/ 232923 w 607639"/>
              <a:gd name="connsiteY112" fmla="*/ 333704 h 606722"/>
              <a:gd name="connsiteX113" fmla="*/ 222775 w 607639"/>
              <a:gd name="connsiteY113" fmla="*/ 323578 h 606722"/>
              <a:gd name="connsiteX114" fmla="*/ 232923 w 607639"/>
              <a:gd name="connsiteY114" fmla="*/ 313452 h 606722"/>
              <a:gd name="connsiteX115" fmla="*/ 60812 w 607639"/>
              <a:gd name="connsiteY115" fmla="*/ 313452 h 606722"/>
              <a:gd name="connsiteX116" fmla="*/ 192447 w 607639"/>
              <a:gd name="connsiteY116" fmla="*/ 313452 h 606722"/>
              <a:gd name="connsiteX117" fmla="*/ 202593 w 607639"/>
              <a:gd name="connsiteY117" fmla="*/ 323578 h 606722"/>
              <a:gd name="connsiteX118" fmla="*/ 192447 w 607639"/>
              <a:gd name="connsiteY118" fmla="*/ 333704 h 606722"/>
              <a:gd name="connsiteX119" fmla="*/ 60812 w 607639"/>
              <a:gd name="connsiteY119" fmla="*/ 333704 h 606722"/>
              <a:gd name="connsiteX120" fmla="*/ 50666 w 607639"/>
              <a:gd name="connsiteY120" fmla="*/ 323578 h 606722"/>
              <a:gd name="connsiteX121" fmla="*/ 60812 w 607639"/>
              <a:gd name="connsiteY121" fmla="*/ 313452 h 606722"/>
              <a:gd name="connsiteX122" fmla="*/ 253153 w 607639"/>
              <a:gd name="connsiteY122" fmla="*/ 273018 h 606722"/>
              <a:gd name="connsiteX123" fmla="*/ 394902 w 607639"/>
              <a:gd name="connsiteY123" fmla="*/ 273018 h 606722"/>
              <a:gd name="connsiteX124" fmla="*/ 405046 w 607639"/>
              <a:gd name="connsiteY124" fmla="*/ 283144 h 606722"/>
              <a:gd name="connsiteX125" fmla="*/ 394902 w 607639"/>
              <a:gd name="connsiteY125" fmla="*/ 293270 h 606722"/>
              <a:gd name="connsiteX126" fmla="*/ 253153 w 607639"/>
              <a:gd name="connsiteY126" fmla="*/ 293270 h 606722"/>
              <a:gd name="connsiteX127" fmla="*/ 243098 w 607639"/>
              <a:gd name="connsiteY127" fmla="*/ 283144 h 606722"/>
              <a:gd name="connsiteX128" fmla="*/ 253153 w 607639"/>
              <a:gd name="connsiteY128" fmla="*/ 273018 h 606722"/>
              <a:gd name="connsiteX129" fmla="*/ 192420 w 607639"/>
              <a:gd name="connsiteY129" fmla="*/ 273018 h 606722"/>
              <a:gd name="connsiteX130" fmla="*/ 212627 w 607639"/>
              <a:gd name="connsiteY130" fmla="*/ 273018 h 606722"/>
              <a:gd name="connsiteX131" fmla="*/ 222776 w 607639"/>
              <a:gd name="connsiteY131" fmla="*/ 283144 h 606722"/>
              <a:gd name="connsiteX132" fmla="*/ 212627 w 607639"/>
              <a:gd name="connsiteY132" fmla="*/ 293270 h 606722"/>
              <a:gd name="connsiteX133" fmla="*/ 192420 w 607639"/>
              <a:gd name="connsiteY133" fmla="*/ 293270 h 606722"/>
              <a:gd name="connsiteX134" fmla="*/ 182271 w 607639"/>
              <a:gd name="connsiteY134" fmla="*/ 283144 h 606722"/>
              <a:gd name="connsiteX135" fmla="*/ 192420 w 607639"/>
              <a:gd name="connsiteY135" fmla="*/ 273018 h 606722"/>
              <a:gd name="connsiteX136" fmla="*/ 60813 w 607639"/>
              <a:gd name="connsiteY136" fmla="*/ 273018 h 606722"/>
              <a:gd name="connsiteX137" fmla="*/ 151960 w 607639"/>
              <a:gd name="connsiteY137" fmla="*/ 273018 h 606722"/>
              <a:gd name="connsiteX138" fmla="*/ 162018 w 607639"/>
              <a:gd name="connsiteY138" fmla="*/ 283144 h 606722"/>
              <a:gd name="connsiteX139" fmla="*/ 151960 w 607639"/>
              <a:gd name="connsiteY139" fmla="*/ 293270 h 606722"/>
              <a:gd name="connsiteX140" fmla="*/ 60813 w 607639"/>
              <a:gd name="connsiteY140" fmla="*/ 293270 h 606722"/>
              <a:gd name="connsiteX141" fmla="*/ 50666 w 607639"/>
              <a:gd name="connsiteY141" fmla="*/ 283144 h 606722"/>
              <a:gd name="connsiteX142" fmla="*/ 60813 w 607639"/>
              <a:gd name="connsiteY142" fmla="*/ 273018 h 606722"/>
              <a:gd name="connsiteX143" fmla="*/ 293681 w 607639"/>
              <a:gd name="connsiteY143" fmla="*/ 232584 h 606722"/>
              <a:gd name="connsiteX144" fmla="*/ 445563 w 607639"/>
              <a:gd name="connsiteY144" fmla="*/ 232584 h 606722"/>
              <a:gd name="connsiteX145" fmla="*/ 455712 w 607639"/>
              <a:gd name="connsiteY145" fmla="*/ 242719 h 606722"/>
              <a:gd name="connsiteX146" fmla="*/ 445563 w 607639"/>
              <a:gd name="connsiteY146" fmla="*/ 252766 h 606722"/>
              <a:gd name="connsiteX147" fmla="*/ 293681 w 607639"/>
              <a:gd name="connsiteY147" fmla="*/ 252766 h 606722"/>
              <a:gd name="connsiteX148" fmla="*/ 283532 w 607639"/>
              <a:gd name="connsiteY148" fmla="*/ 242719 h 606722"/>
              <a:gd name="connsiteX149" fmla="*/ 293681 w 607639"/>
              <a:gd name="connsiteY149" fmla="*/ 232584 h 606722"/>
              <a:gd name="connsiteX150" fmla="*/ 111409 w 607639"/>
              <a:gd name="connsiteY150" fmla="*/ 232584 h 606722"/>
              <a:gd name="connsiteX151" fmla="*/ 253131 w 607639"/>
              <a:gd name="connsiteY151" fmla="*/ 232584 h 606722"/>
              <a:gd name="connsiteX152" fmla="*/ 263279 w 607639"/>
              <a:gd name="connsiteY152" fmla="*/ 242719 h 606722"/>
              <a:gd name="connsiteX153" fmla="*/ 253131 w 607639"/>
              <a:gd name="connsiteY153" fmla="*/ 252766 h 606722"/>
              <a:gd name="connsiteX154" fmla="*/ 111409 w 607639"/>
              <a:gd name="connsiteY154" fmla="*/ 252766 h 606722"/>
              <a:gd name="connsiteX155" fmla="*/ 101261 w 607639"/>
              <a:gd name="connsiteY155" fmla="*/ 242719 h 606722"/>
              <a:gd name="connsiteX156" fmla="*/ 111409 w 607639"/>
              <a:gd name="connsiteY156" fmla="*/ 232584 h 606722"/>
              <a:gd name="connsiteX157" fmla="*/ 60810 w 607639"/>
              <a:gd name="connsiteY157" fmla="*/ 232584 h 606722"/>
              <a:gd name="connsiteX158" fmla="*/ 70865 w 607639"/>
              <a:gd name="connsiteY158" fmla="*/ 232584 h 606722"/>
              <a:gd name="connsiteX159" fmla="*/ 81009 w 607639"/>
              <a:gd name="connsiteY159" fmla="*/ 242719 h 606722"/>
              <a:gd name="connsiteX160" fmla="*/ 70865 w 607639"/>
              <a:gd name="connsiteY160" fmla="*/ 252766 h 606722"/>
              <a:gd name="connsiteX161" fmla="*/ 60810 w 607639"/>
              <a:gd name="connsiteY161" fmla="*/ 252766 h 606722"/>
              <a:gd name="connsiteX162" fmla="*/ 50666 w 607639"/>
              <a:gd name="connsiteY162" fmla="*/ 242719 h 606722"/>
              <a:gd name="connsiteX163" fmla="*/ 60810 w 607639"/>
              <a:gd name="connsiteY163" fmla="*/ 232584 h 606722"/>
              <a:gd name="connsiteX164" fmla="*/ 374690 w 607639"/>
              <a:gd name="connsiteY164" fmla="*/ 192150 h 606722"/>
              <a:gd name="connsiteX165" fmla="*/ 394897 w 607639"/>
              <a:gd name="connsiteY165" fmla="*/ 192150 h 606722"/>
              <a:gd name="connsiteX166" fmla="*/ 405046 w 607639"/>
              <a:gd name="connsiteY166" fmla="*/ 202285 h 606722"/>
              <a:gd name="connsiteX167" fmla="*/ 394897 w 607639"/>
              <a:gd name="connsiteY167" fmla="*/ 212332 h 606722"/>
              <a:gd name="connsiteX168" fmla="*/ 374690 w 607639"/>
              <a:gd name="connsiteY168" fmla="*/ 212332 h 606722"/>
              <a:gd name="connsiteX169" fmla="*/ 364541 w 607639"/>
              <a:gd name="connsiteY169" fmla="*/ 202285 h 606722"/>
              <a:gd name="connsiteX170" fmla="*/ 374690 w 607639"/>
              <a:gd name="connsiteY170" fmla="*/ 192150 h 606722"/>
              <a:gd name="connsiteX171" fmla="*/ 232923 w 607639"/>
              <a:gd name="connsiteY171" fmla="*/ 192150 h 606722"/>
              <a:gd name="connsiteX172" fmla="*/ 334230 w 607639"/>
              <a:gd name="connsiteY172" fmla="*/ 192150 h 606722"/>
              <a:gd name="connsiteX173" fmla="*/ 344289 w 607639"/>
              <a:gd name="connsiteY173" fmla="*/ 202285 h 606722"/>
              <a:gd name="connsiteX174" fmla="*/ 334230 w 607639"/>
              <a:gd name="connsiteY174" fmla="*/ 212332 h 606722"/>
              <a:gd name="connsiteX175" fmla="*/ 232923 w 607639"/>
              <a:gd name="connsiteY175" fmla="*/ 212332 h 606722"/>
              <a:gd name="connsiteX176" fmla="*/ 222775 w 607639"/>
              <a:gd name="connsiteY176" fmla="*/ 202285 h 606722"/>
              <a:gd name="connsiteX177" fmla="*/ 232923 w 607639"/>
              <a:gd name="connsiteY177" fmla="*/ 192150 h 606722"/>
              <a:gd name="connsiteX178" fmla="*/ 60812 w 607639"/>
              <a:gd name="connsiteY178" fmla="*/ 192150 h 606722"/>
              <a:gd name="connsiteX179" fmla="*/ 192447 w 607639"/>
              <a:gd name="connsiteY179" fmla="*/ 192150 h 606722"/>
              <a:gd name="connsiteX180" fmla="*/ 202593 w 607639"/>
              <a:gd name="connsiteY180" fmla="*/ 202285 h 606722"/>
              <a:gd name="connsiteX181" fmla="*/ 192447 w 607639"/>
              <a:gd name="connsiteY181" fmla="*/ 212332 h 606722"/>
              <a:gd name="connsiteX182" fmla="*/ 60812 w 607639"/>
              <a:gd name="connsiteY182" fmla="*/ 212332 h 606722"/>
              <a:gd name="connsiteX183" fmla="*/ 50666 w 607639"/>
              <a:gd name="connsiteY183" fmla="*/ 202285 h 606722"/>
              <a:gd name="connsiteX184" fmla="*/ 60812 w 607639"/>
              <a:gd name="connsiteY184" fmla="*/ 192150 h 606722"/>
              <a:gd name="connsiteX185" fmla="*/ 20293 w 607639"/>
              <a:gd name="connsiteY185" fmla="*/ 141571 h 606722"/>
              <a:gd name="connsiteX186" fmla="*/ 20293 w 607639"/>
              <a:gd name="connsiteY186" fmla="*/ 572329 h 606722"/>
              <a:gd name="connsiteX187" fmla="*/ 34445 w 607639"/>
              <a:gd name="connsiteY187" fmla="*/ 586459 h 606722"/>
              <a:gd name="connsiteX188" fmla="*/ 405597 w 607639"/>
              <a:gd name="connsiteY188" fmla="*/ 586459 h 606722"/>
              <a:gd name="connsiteX189" fmla="*/ 344361 w 607639"/>
              <a:gd name="connsiteY189" fmla="*/ 479992 h 606722"/>
              <a:gd name="connsiteX190" fmla="*/ 344361 w 607639"/>
              <a:gd name="connsiteY190" fmla="*/ 479370 h 606722"/>
              <a:gd name="connsiteX191" fmla="*/ 344272 w 607639"/>
              <a:gd name="connsiteY191" fmla="*/ 475282 h 606722"/>
              <a:gd name="connsiteX192" fmla="*/ 353440 w 607639"/>
              <a:gd name="connsiteY192" fmla="*/ 426936 h 606722"/>
              <a:gd name="connsiteX193" fmla="*/ 355932 w 607639"/>
              <a:gd name="connsiteY193" fmla="*/ 421071 h 606722"/>
              <a:gd name="connsiteX194" fmla="*/ 365011 w 607639"/>
              <a:gd name="connsiteY194" fmla="*/ 404274 h 606722"/>
              <a:gd name="connsiteX195" fmla="*/ 368571 w 607639"/>
              <a:gd name="connsiteY195" fmla="*/ 399031 h 606722"/>
              <a:gd name="connsiteX196" fmla="*/ 378450 w 607639"/>
              <a:gd name="connsiteY196" fmla="*/ 386766 h 606722"/>
              <a:gd name="connsiteX197" fmla="*/ 402304 w 607639"/>
              <a:gd name="connsiteY197" fmla="*/ 366148 h 606722"/>
              <a:gd name="connsiteX198" fmla="*/ 407644 w 607639"/>
              <a:gd name="connsiteY198" fmla="*/ 362771 h 606722"/>
              <a:gd name="connsiteX199" fmla="*/ 424644 w 607639"/>
              <a:gd name="connsiteY199" fmla="*/ 354062 h 606722"/>
              <a:gd name="connsiteX200" fmla="*/ 427581 w 607639"/>
              <a:gd name="connsiteY200" fmla="*/ 352907 h 606722"/>
              <a:gd name="connsiteX201" fmla="*/ 449388 w 607639"/>
              <a:gd name="connsiteY201" fmla="*/ 346419 h 606722"/>
              <a:gd name="connsiteX202" fmla="*/ 476000 w 607639"/>
              <a:gd name="connsiteY202" fmla="*/ 343753 h 606722"/>
              <a:gd name="connsiteX203" fmla="*/ 479916 w 607639"/>
              <a:gd name="connsiteY203" fmla="*/ 343842 h 606722"/>
              <a:gd name="connsiteX204" fmla="*/ 480984 w 607639"/>
              <a:gd name="connsiteY204" fmla="*/ 343931 h 606722"/>
              <a:gd name="connsiteX205" fmla="*/ 484100 w 607639"/>
              <a:gd name="connsiteY205" fmla="*/ 344019 h 606722"/>
              <a:gd name="connsiteX206" fmla="*/ 484990 w 607639"/>
              <a:gd name="connsiteY206" fmla="*/ 344108 h 606722"/>
              <a:gd name="connsiteX207" fmla="*/ 587346 w 607639"/>
              <a:gd name="connsiteY207" fmla="*/ 404985 h 606722"/>
              <a:gd name="connsiteX208" fmla="*/ 587346 w 607639"/>
              <a:gd name="connsiteY208" fmla="*/ 141571 h 606722"/>
              <a:gd name="connsiteX209" fmla="*/ 253110 w 607639"/>
              <a:gd name="connsiteY209" fmla="*/ 50547 h 606722"/>
              <a:gd name="connsiteX210" fmla="*/ 232906 w 607639"/>
              <a:gd name="connsiteY210" fmla="*/ 70733 h 606722"/>
              <a:gd name="connsiteX211" fmla="*/ 253110 w 607639"/>
              <a:gd name="connsiteY211" fmla="*/ 91008 h 606722"/>
              <a:gd name="connsiteX212" fmla="*/ 273402 w 607639"/>
              <a:gd name="connsiteY212" fmla="*/ 70733 h 606722"/>
              <a:gd name="connsiteX213" fmla="*/ 253110 w 607639"/>
              <a:gd name="connsiteY213" fmla="*/ 50547 h 606722"/>
              <a:gd name="connsiteX214" fmla="*/ 162010 w 607639"/>
              <a:gd name="connsiteY214" fmla="*/ 50547 h 606722"/>
              <a:gd name="connsiteX215" fmla="*/ 141806 w 607639"/>
              <a:gd name="connsiteY215" fmla="*/ 70733 h 606722"/>
              <a:gd name="connsiteX216" fmla="*/ 162010 w 607639"/>
              <a:gd name="connsiteY216" fmla="*/ 91008 h 606722"/>
              <a:gd name="connsiteX217" fmla="*/ 182302 w 607639"/>
              <a:gd name="connsiteY217" fmla="*/ 70733 h 606722"/>
              <a:gd name="connsiteX218" fmla="*/ 162010 w 607639"/>
              <a:gd name="connsiteY218" fmla="*/ 50547 h 606722"/>
              <a:gd name="connsiteX219" fmla="*/ 70838 w 607639"/>
              <a:gd name="connsiteY219" fmla="*/ 50547 h 606722"/>
              <a:gd name="connsiteX220" fmla="*/ 50635 w 607639"/>
              <a:gd name="connsiteY220" fmla="*/ 70733 h 606722"/>
              <a:gd name="connsiteX221" fmla="*/ 70838 w 607639"/>
              <a:gd name="connsiteY221" fmla="*/ 91008 h 606722"/>
              <a:gd name="connsiteX222" fmla="*/ 91131 w 607639"/>
              <a:gd name="connsiteY222" fmla="*/ 70733 h 606722"/>
              <a:gd name="connsiteX223" fmla="*/ 70838 w 607639"/>
              <a:gd name="connsiteY223" fmla="*/ 50547 h 606722"/>
              <a:gd name="connsiteX224" fmla="*/ 253110 w 607639"/>
              <a:gd name="connsiteY224" fmla="*/ 30273 h 606722"/>
              <a:gd name="connsiteX225" fmla="*/ 293694 w 607639"/>
              <a:gd name="connsiteY225" fmla="*/ 70733 h 606722"/>
              <a:gd name="connsiteX226" fmla="*/ 253110 w 607639"/>
              <a:gd name="connsiteY226" fmla="*/ 111282 h 606722"/>
              <a:gd name="connsiteX227" fmla="*/ 212614 w 607639"/>
              <a:gd name="connsiteY227" fmla="*/ 70733 h 606722"/>
              <a:gd name="connsiteX228" fmla="*/ 253110 w 607639"/>
              <a:gd name="connsiteY228" fmla="*/ 30273 h 606722"/>
              <a:gd name="connsiteX229" fmla="*/ 162010 w 607639"/>
              <a:gd name="connsiteY229" fmla="*/ 30273 h 606722"/>
              <a:gd name="connsiteX230" fmla="*/ 202594 w 607639"/>
              <a:gd name="connsiteY230" fmla="*/ 70733 h 606722"/>
              <a:gd name="connsiteX231" fmla="*/ 162010 w 607639"/>
              <a:gd name="connsiteY231" fmla="*/ 111282 h 606722"/>
              <a:gd name="connsiteX232" fmla="*/ 121514 w 607639"/>
              <a:gd name="connsiteY232" fmla="*/ 70733 h 606722"/>
              <a:gd name="connsiteX233" fmla="*/ 162010 w 607639"/>
              <a:gd name="connsiteY233" fmla="*/ 30273 h 606722"/>
              <a:gd name="connsiteX234" fmla="*/ 70838 w 607639"/>
              <a:gd name="connsiteY234" fmla="*/ 30273 h 606722"/>
              <a:gd name="connsiteX235" fmla="*/ 111423 w 607639"/>
              <a:gd name="connsiteY235" fmla="*/ 70733 h 606722"/>
              <a:gd name="connsiteX236" fmla="*/ 70838 w 607639"/>
              <a:gd name="connsiteY236" fmla="*/ 111282 h 606722"/>
              <a:gd name="connsiteX237" fmla="*/ 30343 w 607639"/>
              <a:gd name="connsiteY237" fmla="*/ 70733 h 606722"/>
              <a:gd name="connsiteX238" fmla="*/ 70838 w 607639"/>
              <a:gd name="connsiteY238" fmla="*/ 30273 h 606722"/>
              <a:gd name="connsiteX239" fmla="*/ 29372 w 607639"/>
              <a:gd name="connsiteY239" fmla="*/ 20263 h 606722"/>
              <a:gd name="connsiteX240" fmla="*/ 20293 w 607639"/>
              <a:gd name="connsiteY240" fmla="*/ 29327 h 606722"/>
              <a:gd name="connsiteX241" fmla="*/ 20293 w 607639"/>
              <a:gd name="connsiteY241" fmla="*/ 121309 h 606722"/>
              <a:gd name="connsiteX242" fmla="*/ 587346 w 607639"/>
              <a:gd name="connsiteY242" fmla="*/ 121309 h 606722"/>
              <a:gd name="connsiteX243" fmla="*/ 587346 w 607639"/>
              <a:gd name="connsiteY243" fmla="*/ 29327 h 606722"/>
              <a:gd name="connsiteX244" fmla="*/ 578267 w 607639"/>
              <a:gd name="connsiteY244" fmla="*/ 20263 h 606722"/>
              <a:gd name="connsiteX245" fmla="*/ 29372 w 607639"/>
              <a:gd name="connsiteY245" fmla="*/ 0 h 606722"/>
              <a:gd name="connsiteX246" fmla="*/ 579246 w 607639"/>
              <a:gd name="connsiteY246" fmla="*/ 0 h 606722"/>
              <a:gd name="connsiteX247" fmla="*/ 607639 w 607639"/>
              <a:gd name="connsiteY247" fmla="*/ 29327 h 606722"/>
              <a:gd name="connsiteX248" fmla="*/ 607639 w 607639"/>
              <a:gd name="connsiteY248" fmla="*/ 121309 h 606722"/>
              <a:gd name="connsiteX249" fmla="*/ 607639 w 607639"/>
              <a:gd name="connsiteY249" fmla="*/ 141571 h 606722"/>
              <a:gd name="connsiteX250" fmla="*/ 607639 w 607639"/>
              <a:gd name="connsiteY250" fmla="*/ 475282 h 606722"/>
              <a:gd name="connsiteX251" fmla="*/ 476000 w 607639"/>
              <a:gd name="connsiteY251" fmla="*/ 606722 h 606722"/>
              <a:gd name="connsiteX252" fmla="*/ 34445 w 607639"/>
              <a:gd name="connsiteY252" fmla="*/ 606722 h 606722"/>
              <a:gd name="connsiteX253" fmla="*/ 0 w 607639"/>
              <a:gd name="connsiteY253" fmla="*/ 572329 h 606722"/>
              <a:gd name="connsiteX254" fmla="*/ 0 w 607639"/>
              <a:gd name="connsiteY254" fmla="*/ 141571 h 606722"/>
              <a:gd name="connsiteX255" fmla="*/ 0 w 607639"/>
              <a:gd name="connsiteY255" fmla="*/ 121309 h 606722"/>
              <a:gd name="connsiteX256" fmla="*/ 0 w 607639"/>
              <a:gd name="connsiteY256" fmla="*/ 29327 h 606722"/>
              <a:gd name="connsiteX257" fmla="*/ 29372 w 607639"/>
              <a:gd name="connsiteY2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607639" h="606722">
                <a:moveTo>
                  <a:pt x="253156" y="515763"/>
                </a:moveTo>
                <a:lnTo>
                  <a:pt x="303799" y="515763"/>
                </a:lnTo>
                <a:cubicBezTo>
                  <a:pt x="309941" y="515763"/>
                  <a:pt x="313946" y="519750"/>
                  <a:pt x="313946" y="525774"/>
                </a:cubicBezTo>
                <a:cubicBezTo>
                  <a:pt x="313946" y="531887"/>
                  <a:pt x="309941" y="535874"/>
                  <a:pt x="303799" y="535874"/>
                </a:cubicBezTo>
                <a:lnTo>
                  <a:pt x="253156" y="535874"/>
                </a:lnTo>
                <a:cubicBezTo>
                  <a:pt x="247103" y="535874"/>
                  <a:pt x="243098" y="531887"/>
                  <a:pt x="243098" y="525774"/>
                </a:cubicBezTo>
                <a:cubicBezTo>
                  <a:pt x="243098" y="519750"/>
                  <a:pt x="247103" y="515763"/>
                  <a:pt x="253156" y="515763"/>
                </a:cubicBezTo>
                <a:close/>
                <a:moveTo>
                  <a:pt x="192420" y="515763"/>
                </a:moveTo>
                <a:lnTo>
                  <a:pt x="212627" y="515763"/>
                </a:lnTo>
                <a:cubicBezTo>
                  <a:pt x="218770" y="515763"/>
                  <a:pt x="222776" y="519750"/>
                  <a:pt x="222776" y="525774"/>
                </a:cubicBezTo>
                <a:cubicBezTo>
                  <a:pt x="222776" y="531887"/>
                  <a:pt x="218770" y="535874"/>
                  <a:pt x="212627" y="535874"/>
                </a:cubicBezTo>
                <a:lnTo>
                  <a:pt x="192420" y="535874"/>
                </a:lnTo>
                <a:cubicBezTo>
                  <a:pt x="186366" y="535874"/>
                  <a:pt x="182271" y="531887"/>
                  <a:pt x="182271" y="525774"/>
                </a:cubicBezTo>
                <a:cubicBezTo>
                  <a:pt x="182271" y="519750"/>
                  <a:pt x="186366" y="515763"/>
                  <a:pt x="192420" y="515763"/>
                </a:cubicBezTo>
                <a:close/>
                <a:moveTo>
                  <a:pt x="60813" y="515763"/>
                </a:moveTo>
                <a:lnTo>
                  <a:pt x="151960" y="515763"/>
                </a:lnTo>
                <a:cubicBezTo>
                  <a:pt x="158013" y="515763"/>
                  <a:pt x="162018" y="519750"/>
                  <a:pt x="162018" y="525774"/>
                </a:cubicBezTo>
                <a:cubicBezTo>
                  <a:pt x="162018" y="531887"/>
                  <a:pt x="158013" y="535874"/>
                  <a:pt x="151960" y="535874"/>
                </a:cubicBezTo>
                <a:lnTo>
                  <a:pt x="60813" y="535874"/>
                </a:lnTo>
                <a:cubicBezTo>
                  <a:pt x="54671" y="535874"/>
                  <a:pt x="50666" y="531887"/>
                  <a:pt x="50666" y="525774"/>
                </a:cubicBezTo>
                <a:cubicBezTo>
                  <a:pt x="50666" y="519750"/>
                  <a:pt x="54671" y="515763"/>
                  <a:pt x="60813" y="515763"/>
                </a:cubicBezTo>
                <a:close/>
                <a:moveTo>
                  <a:pt x="111409" y="475259"/>
                </a:moveTo>
                <a:lnTo>
                  <a:pt x="253131" y="475259"/>
                </a:lnTo>
                <a:cubicBezTo>
                  <a:pt x="259273" y="475259"/>
                  <a:pt x="263279" y="479260"/>
                  <a:pt x="263279" y="485306"/>
                </a:cubicBezTo>
                <a:cubicBezTo>
                  <a:pt x="263279" y="491440"/>
                  <a:pt x="259273" y="495441"/>
                  <a:pt x="253131" y="495441"/>
                </a:cubicBezTo>
                <a:lnTo>
                  <a:pt x="111409" y="495441"/>
                </a:lnTo>
                <a:cubicBezTo>
                  <a:pt x="105267" y="495441"/>
                  <a:pt x="101261" y="491440"/>
                  <a:pt x="101261" y="485306"/>
                </a:cubicBezTo>
                <a:cubicBezTo>
                  <a:pt x="101261" y="479260"/>
                  <a:pt x="105267" y="475259"/>
                  <a:pt x="111409" y="475259"/>
                </a:cubicBezTo>
                <a:close/>
                <a:moveTo>
                  <a:pt x="60810" y="475259"/>
                </a:moveTo>
                <a:lnTo>
                  <a:pt x="70865" y="475259"/>
                </a:lnTo>
                <a:cubicBezTo>
                  <a:pt x="77005" y="475259"/>
                  <a:pt x="81009" y="479260"/>
                  <a:pt x="81009" y="485306"/>
                </a:cubicBezTo>
                <a:cubicBezTo>
                  <a:pt x="81009" y="491440"/>
                  <a:pt x="77005" y="495441"/>
                  <a:pt x="70865" y="495441"/>
                </a:cubicBezTo>
                <a:lnTo>
                  <a:pt x="60810" y="495441"/>
                </a:lnTo>
                <a:cubicBezTo>
                  <a:pt x="54670" y="495441"/>
                  <a:pt x="50666" y="491440"/>
                  <a:pt x="50666" y="485306"/>
                </a:cubicBezTo>
                <a:cubicBezTo>
                  <a:pt x="50666" y="479260"/>
                  <a:pt x="54670" y="475259"/>
                  <a:pt x="60810" y="475259"/>
                </a:cubicBezTo>
                <a:close/>
                <a:moveTo>
                  <a:pt x="232919" y="434754"/>
                </a:moveTo>
                <a:lnTo>
                  <a:pt x="283549" y="434754"/>
                </a:lnTo>
                <a:cubicBezTo>
                  <a:pt x="289600" y="434754"/>
                  <a:pt x="293693" y="438840"/>
                  <a:pt x="293693" y="444880"/>
                </a:cubicBezTo>
                <a:cubicBezTo>
                  <a:pt x="293693" y="450920"/>
                  <a:pt x="289600" y="455006"/>
                  <a:pt x="283549" y="455006"/>
                </a:cubicBezTo>
                <a:lnTo>
                  <a:pt x="232919" y="455006"/>
                </a:lnTo>
                <a:cubicBezTo>
                  <a:pt x="226868" y="455006"/>
                  <a:pt x="222775" y="450920"/>
                  <a:pt x="222775" y="444880"/>
                </a:cubicBezTo>
                <a:cubicBezTo>
                  <a:pt x="222775" y="438840"/>
                  <a:pt x="226868" y="434754"/>
                  <a:pt x="232919" y="434754"/>
                </a:cubicBezTo>
                <a:close/>
                <a:moveTo>
                  <a:pt x="60812" y="434754"/>
                </a:moveTo>
                <a:lnTo>
                  <a:pt x="192447" y="434754"/>
                </a:lnTo>
                <a:cubicBezTo>
                  <a:pt x="198499" y="434754"/>
                  <a:pt x="202593" y="438840"/>
                  <a:pt x="202593" y="444880"/>
                </a:cubicBezTo>
                <a:cubicBezTo>
                  <a:pt x="202593" y="450920"/>
                  <a:pt x="198499" y="455006"/>
                  <a:pt x="192447" y="455006"/>
                </a:cubicBezTo>
                <a:lnTo>
                  <a:pt x="60812" y="455006"/>
                </a:lnTo>
                <a:cubicBezTo>
                  <a:pt x="54671" y="455006"/>
                  <a:pt x="50666" y="450920"/>
                  <a:pt x="50666" y="444880"/>
                </a:cubicBezTo>
                <a:cubicBezTo>
                  <a:pt x="50666" y="438840"/>
                  <a:pt x="54671" y="434754"/>
                  <a:pt x="60812" y="434754"/>
                </a:cubicBezTo>
                <a:close/>
                <a:moveTo>
                  <a:pt x="542718" y="417585"/>
                </a:moveTo>
                <a:cubicBezTo>
                  <a:pt x="547790" y="420608"/>
                  <a:pt x="548858" y="426653"/>
                  <a:pt x="544765" y="431721"/>
                </a:cubicBezTo>
                <a:lnTo>
                  <a:pt x="482028" y="521782"/>
                </a:lnTo>
                <a:cubicBezTo>
                  <a:pt x="479981" y="523827"/>
                  <a:pt x="477934" y="525783"/>
                  <a:pt x="474909" y="525783"/>
                </a:cubicBezTo>
                <a:cubicBezTo>
                  <a:pt x="474909" y="524805"/>
                  <a:pt x="473930" y="524805"/>
                  <a:pt x="473930" y="524805"/>
                </a:cubicBezTo>
                <a:cubicBezTo>
                  <a:pt x="471883" y="524805"/>
                  <a:pt x="468858" y="523827"/>
                  <a:pt x="467879" y="522760"/>
                </a:cubicBezTo>
                <a:lnTo>
                  <a:pt x="419202" y="483375"/>
                </a:lnTo>
                <a:cubicBezTo>
                  <a:pt x="415198" y="480263"/>
                  <a:pt x="414219" y="473240"/>
                  <a:pt x="418223" y="469150"/>
                </a:cubicBezTo>
                <a:cubicBezTo>
                  <a:pt x="421249" y="465149"/>
                  <a:pt x="428368" y="464082"/>
                  <a:pt x="432373" y="468172"/>
                </a:cubicBezTo>
                <a:lnTo>
                  <a:pt x="471883" y="500534"/>
                </a:lnTo>
                <a:lnTo>
                  <a:pt x="528569" y="419630"/>
                </a:lnTo>
                <a:cubicBezTo>
                  <a:pt x="531594" y="414562"/>
                  <a:pt x="537734" y="413584"/>
                  <a:pt x="542718" y="417585"/>
                </a:cubicBezTo>
                <a:close/>
                <a:moveTo>
                  <a:pt x="253151" y="394320"/>
                </a:moveTo>
                <a:lnTo>
                  <a:pt x="324056" y="394320"/>
                </a:lnTo>
                <a:cubicBezTo>
                  <a:pt x="330106" y="394320"/>
                  <a:pt x="334198" y="398406"/>
                  <a:pt x="334198" y="404446"/>
                </a:cubicBezTo>
                <a:cubicBezTo>
                  <a:pt x="334198" y="410486"/>
                  <a:pt x="330106" y="414572"/>
                  <a:pt x="324056" y="414572"/>
                </a:cubicBezTo>
                <a:lnTo>
                  <a:pt x="253151" y="414572"/>
                </a:lnTo>
                <a:cubicBezTo>
                  <a:pt x="247101" y="414572"/>
                  <a:pt x="243098" y="410486"/>
                  <a:pt x="243098" y="404446"/>
                </a:cubicBezTo>
                <a:cubicBezTo>
                  <a:pt x="243098" y="398406"/>
                  <a:pt x="247101" y="394320"/>
                  <a:pt x="253151" y="394320"/>
                </a:cubicBezTo>
                <a:close/>
                <a:moveTo>
                  <a:pt x="192420" y="394320"/>
                </a:moveTo>
                <a:lnTo>
                  <a:pt x="212627" y="394320"/>
                </a:lnTo>
                <a:cubicBezTo>
                  <a:pt x="218770" y="394320"/>
                  <a:pt x="222776" y="398406"/>
                  <a:pt x="222776" y="404446"/>
                </a:cubicBezTo>
                <a:cubicBezTo>
                  <a:pt x="222776" y="410486"/>
                  <a:pt x="218770" y="414572"/>
                  <a:pt x="212627" y="414572"/>
                </a:cubicBezTo>
                <a:lnTo>
                  <a:pt x="192420" y="414572"/>
                </a:lnTo>
                <a:cubicBezTo>
                  <a:pt x="186366" y="414572"/>
                  <a:pt x="182271" y="410486"/>
                  <a:pt x="182271" y="404446"/>
                </a:cubicBezTo>
                <a:cubicBezTo>
                  <a:pt x="182271" y="398406"/>
                  <a:pt x="186366" y="394320"/>
                  <a:pt x="192420" y="394320"/>
                </a:cubicBezTo>
                <a:close/>
                <a:moveTo>
                  <a:pt x="60813" y="394320"/>
                </a:moveTo>
                <a:lnTo>
                  <a:pt x="151960" y="394320"/>
                </a:lnTo>
                <a:cubicBezTo>
                  <a:pt x="158013" y="394320"/>
                  <a:pt x="162018" y="398406"/>
                  <a:pt x="162018" y="404446"/>
                </a:cubicBezTo>
                <a:cubicBezTo>
                  <a:pt x="162018" y="410486"/>
                  <a:pt x="158013" y="414572"/>
                  <a:pt x="151960" y="414572"/>
                </a:cubicBezTo>
                <a:lnTo>
                  <a:pt x="60813" y="414572"/>
                </a:lnTo>
                <a:cubicBezTo>
                  <a:pt x="54671" y="414572"/>
                  <a:pt x="50666" y="410486"/>
                  <a:pt x="50666" y="404446"/>
                </a:cubicBezTo>
                <a:cubicBezTo>
                  <a:pt x="50666" y="398406"/>
                  <a:pt x="54671" y="394320"/>
                  <a:pt x="60813" y="394320"/>
                </a:cubicBezTo>
                <a:close/>
                <a:moveTo>
                  <a:pt x="476000" y="364015"/>
                </a:moveTo>
                <a:cubicBezTo>
                  <a:pt x="414231" y="364015"/>
                  <a:pt x="364566" y="413605"/>
                  <a:pt x="364566" y="475282"/>
                </a:cubicBezTo>
                <a:cubicBezTo>
                  <a:pt x="364566" y="536958"/>
                  <a:pt x="414231" y="586459"/>
                  <a:pt x="476000" y="586459"/>
                </a:cubicBezTo>
                <a:cubicBezTo>
                  <a:pt x="537770" y="586459"/>
                  <a:pt x="587346" y="536958"/>
                  <a:pt x="587346" y="475282"/>
                </a:cubicBezTo>
                <a:cubicBezTo>
                  <a:pt x="587346" y="413517"/>
                  <a:pt x="537770" y="364015"/>
                  <a:pt x="476000" y="364015"/>
                </a:cubicBezTo>
                <a:close/>
                <a:moveTo>
                  <a:pt x="293688" y="353886"/>
                </a:moveTo>
                <a:lnTo>
                  <a:pt x="334222" y="353886"/>
                </a:lnTo>
                <a:cubicBezTo>
                  <a:pt x="340280" y="353886"/>
                  <a:pt x="344289" y="357972"/>
                  <a:pt x="344289" y="364012"/>
                </a:cubicBezTo>
                <a:cubicBezTo>
                  <a:pt x="344289" y="370052"/>
                  <a:pt x="340280" y="374138"/>
                  <a:pt x="334222" y="374138"/>
                </a:cubicBezTo>
                <a:lnTo>
                  <a:pt x="293688" y="374138"/>
                </a:lnTo>
                <a:cubicBezTo>
                  <a:pt x="287541" y="374138"/>
                  <a:pt x="283532" y="370052"/>
                  <a:pt x="283532" y="364012"/>
                </a:cubicBezTo>
                <a:cubicBezTo>
                  <a:pt x="283532" y="357972"/>
                  <a:pt x="287541" y="353886"/>
                  <a:pt x="293688" y="353886"/>
                </a:cubicBezTo>
                <a:close/>
                <a:moveTo>
                  <a:pt x="111409" y="353886"/>
                </a:moveTo>
                <a:lnTo>
                  <a:pt x="253131" y="353886"/>
                </a:lnTo>
                <a:cubicBezTo>
                  <a:pt x="259273" y="353886"/>
                  <a:pt x="263279" y="357972"/>
                  <a:pt x="263279" y="364012"/>
                </a:cubicBezTo>
                <a:cubicBezTo>
                  <a:pt x="263279" y="370052"/>
                  <a:pt x="259273" y="374138"/>
                  <a:pt x="253131" y="374138"/>
                </a:cubicBezTo>
                <a:lnTo>
                  <a:pt x="111409" y="374138"/>
                </a:lnTo>
                <a:cubicBezTo>
                  <a:pt x="105267" y="374138"/>
                  <a:pt x="101261" y="370052"/>
                  <a:pt x="101261" y="364012"/>
                </a:cubicBezTo>
                <a:cubicBezTo>
                  <a:pt x="101261" y="357972"/>
                  <a:pt x="105267" y="353886"/>
                  <a:pt x="111409" y="353886"/>
                </a:cubicBezTo>
                <a:close/>
                <a:moveTo>
                  <a:pt x="60810" y="353886"/>
                </a:moveTo>
                <a:lnTo>
                  <a:pt x="70865" y="353886"/>
                </a:lnTo>
                <a:cubicBezTo>
                  <a:pt x="77005" y="353886"/>
                  <a:pt x="81009" y="357972"/>
                  <a:pt x="81009" y="364012"/>
                </a:cubicBezTo>
                <a:cubicBezTo>
                  <a:pt x="81009" y="370052"/>
                  <a:pt x="77005" y="374138"/>
                  <a:pt x="70865" y="374138"/>
                </a:cubicBezTo>
                <a:lnTo>
                  <a:pt x="60810" y="374138"/>
                </a:lnTo>
                <a:cubicBezTo>
                  <a:pt x="54670" y="374138"/>
                  <a:pt x="50666" y="370052"/>
                  <a:pt x="50666" y="364012"/>
                </a:cubicBezTo>
                <a:cubicBezTo>
                  <a:pt x="50666" y="357972"/>
                  <a:pt x="54670" y="353886"/>
                  <a:pt x="60810" y="353886"/>
                </a:cubicBezTo>
                <a:close/>
                <a:moveTo>
                  <a:pt x="232923" y="313452"/>
                </a:moveTo>
                <a:lnTo>
                  <a:pt x="334230" y="313452"/>
                </a:lnTo>
                <a:cubicBezTo>
                  <a:pt x="340283" y="313452"/>
                  <a:pt x="344289" y="317538"/>
                  <a:pt x="344289" y="323578"/>
                </a:cubicBezTo>
                <a:cubicBezTo>
                  <a:pt x="344289" y="329618"/>
                  <a:pt x="340283" y="333704"/>
                  <a:pt x="334230" y="333704"/>
                </a:cubicBezTo>
                <a:lnTo>
                  <a:pt x="232923" y="333704"/>
                </a:lnTo>
                <a:cubicBezTo>
                  <a:pt x="226870" y="333704"/>
                  <a:pt x="222775" y="329618"/>
                  <a:pt x="222775" y="323578"/>
                </a:cubicBezTo>
                <a:cubicBezTo>
                  <a:pt x="222775" y="317538"/>
                  <a:pt x="226870" y="313452"/>
                  <a:pt x="232923" y="313452"/>
                </a:cubicBezTo>
                <a:close/>
                <a:moveTo>
                  <a:pt x="60812" y="313452"/>
                </a:moveTo>
                <a:lnTo>
                  <a:pt x="192447" y="313452"/>
                </a:lnTo>
                <a:cubicBezTo>
                  <a:pt x="198499" y="313452"/>
                  <a:pt x="202593" y="317538"/>
                  <a:pt x="202593" y="323578"/>
                </a:cubicBezTo>
                <a:cubicBezTo>
                  <a:pt x="202593" y="329618"/>
                  <a:pt x="198499" y="333704"/>
                  <a:pt x="192447" y="333704"/>
                </a:cubicBezTo>
                <a:lnTo>
                  <a:pt x="60812" y="333704"/>
                </a:lnTo>
                <a:cubicBezTo>
                  <a:pt x="54671" y="333704"/>
                  <a:pt x="50666" y="329618"/>
                  <a:pt x="50666" y="323578"/>
                </a:cubicBezTo>
                <a:cubicBezTo>
                  <a:pt x="50666" y="317538"/>
                  <a:pt x="54671" y="313452"/>
                  <a:pt x="60812" y="313452"/>
                </a:cubicBezTo>
                <a:close/>
                <a:moveTo>
                  <a:pt x="253153" y="273018"/>
                </a:moveTo>
                <a:lnTo>
                  <a:pt x="394902" y="273018"/>
                </a:lnTo>
                <a:cubicBezTo>
                  <a:pt x="401042" y="273018"/>
                  <a:pt x="405046" y="277104"/>
                  <a:pt x="405046" y="283144"/>
                </a:cubicBezTo>
                <a:cubicBezTo>
                  <a:pt x="405046" y="289184"/>
                  <a:pt x="401042" y="293270"/>
                  <a:pt x="394902" y="293270"/>
                </a:cubicBezTo>
                <a:lnTo>
                  <a:pt x="253153" y="293270"/>
                </a:lnTo>
                <a:cubicBezTo>
                  <a:pt x="247102" y="293270"/>
                  <a:pt x="243098" y="289184"/>
                  <a:pt x="243098" y="283144"/>
                </a:cubicBezTo>
                <a:cubicBezTo>
                  <a:pt x="243098" y="277104"/>
                  <a:pt x="247102" y="273018"/>
                  <a:pt x="253153" y="273018"/>
                </a:cubicBezTo>
                <a:close/>
                <a:moveTo>
                  <a:pt x="192420" y="273018"/>
                </a:moveTo>
                <a:lnTo>
                  <a:pt x="212627" y="273018"/>
                </a:lnTo>
                <a:cubicBezTo>
                  <a:pt x="218770" y="273018"/>
                  <a:pt x="222776" y="277104"/>
                  <a:pt x="222776" y="283144"/>
                </a:cubicBezTo>
                <a:cubicBezTo>
                  <a:pt x="222776" y="289184"/>
                  <a:pt x="218770" y="293270"/>
                  <a:pt x="212627" y="293270"/>
                </a:cubicBezTo>
                <a:lnTo>
                  <a:pt x="192420" y="293270"/>
                </a:lnTo>
                <a:cubicBezTo>
                  <a:pt x="186366" y="293270"/>
                  <a:pt x="182271" y="289184"/>
                  <a:pt x="182271" y="283144"/>
                </a:cubicBezTo>
                <a:cubicBezTo>
                  <a:pt x="182271" y="277104"/>
                  <a:pt x="186366" y="273018"/>
                  <a:pt x="192420" y="273018"/>
                </a:cubicBezTo>
                <a:close/>
                <a:moveTo>
                  <a:pt x="60813" y="273018"/>
                </a:moveTo>
                <a:lnTo>
                  <a:pt x="151960" y="273018"/>
                </a:lnTo>
                <a:cubicBezTo>
                  <a:pt x="158013" y="273018"/>
                  <a:pt x="162018" y="277104"/>
                  <a:pt x="162018" y="283144"/>
                </a:cubicBezTo>
                <a:cubicBezTo>
                  <a:pt x="162018" y="289184"/>
                  <a:pt x="158013" y="293270"/>
                  <a:pt x="151960" y="293270"/>
                </a:cubicBezTo>
                <a:lnTo>
                  <a:pt x="60813" y="293270"/>
                </a:lnTo>
                <a:cubicBezTo>
                  <a:pt x="54671" y="293270"/>
                  <a:pt x="50666" y="289184"/>
                  <a:pt x="50666" y="283144"/>
                </a:cubicBezTo>
                <a:cubicBezTo>
                  <a:pt x="50666" y="277104"/>
                  <a:pt x="54671" y="273018"/>
                  <a:pt x="60813" y="273018"/>
                </a:cubicBezTo>
                <a:close/>
                <a:moveTo>
                  <a:pt x="293681" y="232584"/>
                </a:moveTo>
                <a:lnTo>
                  <a:pt x="445563" y="232584"/>
                </a:lnTo>
                <a:cubicBezTo>
                  <a:pt x="451617" y="232584"/>
                  <a:pt x="455712" y="236585"/>
                  <a:pt x="455712" y="242719"/>
                </a:cubicBezTo>
                <a:cubicBezTo>
                  <a:pt x="455712" y="248765"/>
                  <a:pt x="451617" y="252766"/>
                  <a:pt x="445563" y="252766"/>
                </a:cubicBezTo>
                <a:lnTo>
                  <a:pt x="293681" y="252766"/>
                </a:lnTo>
                <a:cubicBezTo>
                  <a:pt x="287538" y="252766"/>
                  <a:pt x="283532" y="248765"/>
                  <a:pt x="283532" y="242719"/>
                </a:cubicBezTo>
                <a:cubicBezTo>
                  <a:pt x="283532" y="236585"/>
                  <a:pt x="287538" y="232584"/>
                  <a:pt x="293681" y="232584"/>
                </a:cubicBezTo>
                <a:close/>
                <a:moveTo>
                  <a:pt x="111409" y="232584"/>
                </a:moveTo>
                <a:lnTo>
                  <a:pt x="253131" y="232584"/>
                </a:lnTo>
                <a:cubicBezTo>
                  <a:pt x="259273" y="232584"/>
                  <a:pt x="263279" y="236585"/>
                  <a:pt x="263279" y="242719"/>
                </a:cubicBezTo>
                <a:cubicBezTo>
                  <a:pt x="263279" y="248765"/>
                  <a:pt x="259273" y="252766"/>
                  <a:pt x="253131" y="252766"/>
                </a:cubicBezTo>
                <a:lnTo>
                  <a:pt x="111409" y="252766"/>
                </a:lnTo>
                <a:cubicBezTo>
                  <a:pt x="105267" y="252766"/>
                  <a:pt x="101261" y="248765"/>
                  <a:pt x="101261" y="242719"/>
                </a:cubicBezTo>
                <a:cubicBezTo>
                  <a:pt x="101261" y="236585"/>
                  <a:pt x="105267" y="232584"/>
                  <a:pt x="111409" y="232584"/>
                </a:cubicBezTo>
                <a:close/>
                <a:moveTo>
                  <a:pt x="60810" y="232584"/>
                </a:moveTo>
                <a:lnTo>
                  <a:pt x="70865" y="232584"/>
                </a:lnTo>
                <a:cubicBezTo>
                  <a:pt x="77005" y="232584"/>
                  <a:pt x="81009" y="236585"/>
                  <a:pt x="81009" y="242719"/>
                </a:cubicBezTo>
                <a:cubicBezTo>
                  <a:pt x="81009" y="248765"/>
                  <a:pt x="77005" y="252766"/>
                  <a:pt x="70865" y="252766"/>
                </a:cubicBezTo>
                <a:lnTo>
                  <a:pt x="60810" y="252766"/>
                </a:lnTo>
                <a:cubicBezTo>
                  <a:pt x="54670" y="252766"/>
                  <a:pt x="50666" y="248765"/>
                  <a:pt x="50666" y="242719"/>
                </a:cubicBezTo>
                <a:cubicBezTo>
                  <a:pt x="50666" y="236585"/>
                  <a:pt x="54670" y="232584"/>
                  <a:pt x="60810" y="232584"/>
                </a:cubicBezTo>
                <a:close/>
                <a:moveTo>
                  <a:pt x="374690" y="192150"/>
                </a:moveTo>
                <a:lnTo>
                  <a:pt x="394897" y="192150"/>
                </a:lnTo>
                <a:cubicBezTo>
                  <a:pt x="401040" y="192150"/>
                  <a:pt x="405046" y="196151"/>
                  <a:pt x="405046" y="202285"/>
                </a:cubicBezTo>
                <a:cubicBezTo>
                  <a:pt x="405046" y="208331"/>
                  <a:pt x="401040" y="212332"/>
                  <a:pt x="394897" y="212332"/>
                </a:cubicBezTo>
                <a:lnTo>
                  <a:pt x="374690" y="212332"/>
                </a:lnTo>
                <a:cubicBezTo>
                  <a:pt x="368636" y="212332"/>
                  <a:pt x="364541" y="208331"/>
                  <a:pt x="364541" y="202285"/>
                </a:cubicBezTo>
                <a:cubicBezTo>
                  <a:pt x="364541" y="196151"/>
                  <a:pt x="368636" y="192150"/>
                  <a:pt x="374690" y="192150"/>
                </a:cubicBezTo>
                <a:close/>
                <a:moveTo>
                  <a:pt x="232923" y="192150"/>
                </a:moveTo>
                <a:lnTo>
                  <a:pt x="334230" y="192150"/>
                </a:lnTo>
                <a:cubicBezTo>
                  <a:pt x="340283" y="192150"/>
                  <a:pt x="344289" y="196151"/>
                  <a:pt x="344289" y="202285"/>
                </a:cubicBezTo>
                <a:cubicBezTo>
                  <a:pt x="344289" y="208331"/>
                  <a:pt x="340283" y="212332"/>
                  <a:pt x="334230" y="212332"/>
                </a:cubicBezTo>
                <a:lnTo>
                  <a:pt x="232923" y="212332"/>
                </a:lnTo>
                <a:cubicBezTo>
                  <a:pt x="226870" y="212332"/>
                  <a:pt x="222775" y="208331"/>
                  <a:pt x="222775" y="202285"/>
                </a:cubicBezTo>
                <a:cubicBezTo>
                  <a:pt x="222775" y="196151"/>
                  <a:pt x="226870" y="192150"/>
                  <a:pt x="232923" y="192150"/>
                </a:cubicBezTo>
                <a:close/>
                <a:moveTo>
                  <a:pt x="60812" y="192150"/>
                </a:moveTo>
                <a:lnTo>
                  <a:pt x="192447" y="192150"/>
                </a:lnTo>
                <a:cubicBezTo>
                  <a:pt x="198499" y="192150"/>
                  <a:pt x="202593" y="196151"/>
                  <a:pt x="202593" y="202285"/>
                </a:cubicBezTo>
                <a:cubicBezTo>
                  <a:pt x="202593" y="208331"/>
                  <a:pt x="198499" y="212332"/>
                  <a:pt x="192447" y="212332"/>
                </a:cubicBezTo>
                <a:lnTo>
                  <a:pt x="60812" y="212332"/>
                </a:lnTo>
                <a:cubicBezTo>
                  <a:pt x="54671" y="212332"/>
                  <a:pt x="50666" y="208331"/>
                  <a:pt x="50666" y="202285"/>
                </a:cubicBezTo>
                <a:cubicBezTo>
                  <a:pt x="50666" y="196151"/>
                  <a:pt x="54671" y="192150"/>
                  <a:pt x="60812" y="192150"/>
                </a:cubicBezTo>
                <a:close/>
                <a:moveTo>
                  <a:pt x="20293" y="141571"/>
                </a:moveTo>
                <a:lnTo>
                  <a:pt x="20293" y="572329"/>
                </a:lnTo>
                <a:cubicBezTo>
                  <a:pt x="20293" y="580416"/>
                  <a:pt x="26346" y="586459"/>
                  <a:pt x="34445" y="586459"/>
                </a:cubicBezTo>
                <a:lnTo>
                  <a:pt x="405597" y="586459"/>
                </a:lnTo>
                <a:cubicBezTo>
                  <a:pt x="369995" y="563975"/>
                  <a:pt x="345964" y="524961"/>
                  <a:pt x="344361" y="479992"/>
                </a:cubicBezTo>
                <a:cubicBezTo>
                  <a:pt x="344361" y="479725"/>
                  <a:pt x="344361" y="479548"/>
                  <a:pt x="344361" y="479370"/>
                </a:cubicBezTo>
                <a:cubicBezTo>
                  <a:pt x="344361" y="478037"/>
                  <a:pt x="344272" y="476615"/>
                  <a:pt x="344272" y="475282"/>
                </a:cubicBezTo>
                <a:cubicBezTo>
                  <a:pt x="344272" y="458219"/>
                  <a:pt x="347566" y="441866"/>
                  <a:pt x="353440" y="426936"/>
                </a:cubicBezTo>
                <a:cubicBezTo>
                  <a:pt x="354241" y="424981"/>
                  <a:pt x="355042" y="423026"/>
                  <a:pt x="355932" y="421071"/>
                </a:cubicBezTo>
                <a:cubicBezTo>
                  <a:pt x="358513" y="415205"/>
                  <a:pt x="361539" y="409606"/>
                  <a:pt x="365011" y="404274"/>
                </a:cubicBezTo>
                <a:cubicBezTo>
                  <a:pt x="366168" y="402497"/>
                  <a:pt x="367325" y="400808"/>
                  <a:pt x="368571" y="399031"/>
                </a:cubicBezTo>
                <a:cubicBezTo>
                  <a:pt x="371597" y="394765"/>
                  <a:pt x="374890" y="390677"/>
                  <a:pt x="378450" y="386766"/>
                </a:cubicBezTo>
                <a:cubicBezTo>
                  <a:pt x="385482" y="379035"/>
                  <a:pt x="393492" y="372103"/>
                  <a:pt x="402304" y="366148"/>
                </a:cubicBezTo>
                <a:cubicBezTo>
                  <a:pt x="403995" y="364993"/>
                  <a:pt x="405775" y="363838"/>
                  <a:pt x="407644" y="362771"/>
                </a:cubicBezTo>
                <a:cubicBezTo>
                  <a:pt x="413073" y="359483"/>
                  <a:pt x="418681" y="356550"/>
                  <a:pt x="424644" y="354062"/>
                </a:cubicBezTo>
                <a:cubicBezTo>
                  <a:pt x="425623" y="353706"/>
                  <a:pt x="426602" y="353262"/>
                  <a:pt x="427581" y="352907"/>
                </a:cubicBezTo>
                <a:cubicBezTo>
                  <a:pt x="434613" y="350152"/>
                  <a:pt x="441822" y="348019"/>
                  <a:pt x="449388" y="346419"/>
                </a:cubicBezTo>
                <a:cubicBezTo>
                  <a:pt x="457932" y="344730"/>
                  <a:pt x="466833" y="343753"/>
                  <a:pt x="476000" y="343753"/>
                </a:cubicBezTo>
                <a:cubicBezTo>
                  <a:pt x="477335" y="343753"/>
                  <a:pt x="478581" y="343842"/>
                  <a:pt x="479916" y="343842"/>
                </a:cubicBezTo>
                <a:cubicBezTo>
                  <a:pt x="480272" y="343842"/>
                  <a:pt x="480628" y="343842"/>
                  <a:pt x="480984" y="343931"/>
                </a:cubicBezTo>
                <a:cubicBezTo>
                  <a:pt x="482053" y="343931"/>
                  <a:pt x="483121" y="344019"/>
                  <a:pt x="484100" y="344019"/>
                </a:cubicBezTo>
                <a:cubicBezTo>
                  <a:pt x="484456" y="344108"/>
                  <a:pt x="484723" y="344108"/>
                  <a:pt x="484990" y="344108"/>
                </a:cubicBezTo>
                <a:cubicBezTo>
                  <a:pt x="528246" y="347041"/>
                  <a:pt x="565540" y="370592"/>
                  <a:pt x="587346" y="404985"/>
                </a:cubicBezTo>
                <a:lnTo>
                  <a:pt x="587346" y="141571"/>
                </a:lnTo>
                <a:close/>
                <a:moveTo>
                  <a:pt x="253110" y="50547"/>
                </a:moveTo>
                <a:cubicBezTo>
                  <a:pt x="241984" y="50547"/>
                  <a:pt x="232906" y="59618"/>
                  <a:pt x="232906" y="70733"/>
                </a:cubicBezTo>
                <a:cubicBezTo>
                  <a:pt x="232906" y="81937"/>
                  <a:pt x="241984" y="91008"/>
                  <a:pt x="253110" y="91008"/>
                </a:cubicBezTo>
                <a:cubicBezTo>
                  <a:pt x="264324" y="91008"/>
                  <a:pt x="273402" y="81937"/>
                  <a:pt x="273402" y="70733"/>
                </a:cubicBezTo>
                <a:cubicBezTo>
                  <a:pt x="273402" y="59618"/>
                  <a:pt x="264324" y="50547"/>
                  <a:pt x="253110" y="50547"/>
                </a:cubicBezTo>
                <a:close/>
                <a:moveTo>
                  <a:pt x="162010" y="50547"/>
                </a:moveTo>
                <a:cubicBezTo>
                  <a:pt x="150884" y="50547"/>
                  <a:pt x="141806" y="59618"/>
                  <a:pt x="141806" y="70733"/>
                </a:cubicBezTo>
                <a:cubicBezTo>
                  <a:pt x="141806" y="81937"/>
                  <a:pt x="150884" y="91008"/>
                  <a:pt x="162010" y="91008"/>
                </a:cubicBezTo>
                <a:cubicBezTo>
                  <a:pt x="173224" y="91008"/>
                  <a:pt x="182302" y="81937"/>
                  <a:pt x="182302" y="70733"/>
                </a:cubicBezTo>
                <a:cubicBezTo>
                  <a:pt x="182302" y="59618"/>
                  <a:pt x="173224" y="50547"/>
                  <a:pt x="162010" y="50547"/>
                </a:cubicBezTo>
                <a:close/>
                <a:moveTo>
                  <a:pt x="70838" y="50547"/>
                </a:moveTo>
                <a:cubicBezTo>
                  <a:pt x="59713" y="50547"/>
                  <a:pt x="50635" y="59618"/>
                  <a:pt x="50635" y="70733"/>
                </a:cubicBezTo>
                <a:cubicBezTo>
                  <a:pt x="50635" y="81937"/>
                  <a:pt x="59713" y="91008"/>
                  <a:pt x="70838" y="91008"/>
                </a:cubicBezTo>
                <a:cubicBezTo>
                  <a:pt x="82053" y="91008"/>
                  <a:pt x="91131" y="81937"/>
                  <a:pt x="91131" y="70733"/>
                </a:cubicBezTo>
                <a:cubicBezTo>
                  <a:pt x="91131" y="59618"/>
                  <a:pt x="82053" y="50547"/>
                  <a:pt x="70838" y="50547"/>
                </a:cubicBezTo>
                <a:close/>
                <a:moveTo>
                  <a:pt x="253110" y="30273"/>
                </a:moveTo>
                <a:cubicBezTo>
                  <a:pt x="275449" y="30273"/>
                  <a:pt x="293694" y="48502"/>
                  <a:pt x="293694" y="70733"/>
                </a:cubicBezTo>
                <a:cubicBezTo>
                  <a:pt x="293694" y="93053"/>
                  <a:pt x="275449" y="111282"/>
                  <a:pt x="253110" y="111282"/>
                </a:cubicBezTo>
                <a:cubicBezTo>
                  <a:pt x="230859" y="111282"/>
                  <a:pt x="212614" y="93053"/>
                  <a:pt x="212614" y="70733"/>
                </a:cubicBezTo>
                <a:cubicBezTo>
                  <a:pt x="212614" y="48502"/>
                  <a:pt x="230859" y="30273"/>
                  <a:pt x="253110" y="30273"/>
                </a:cubicBezTo>
                <a:close/>
                <a:moveTo>
                  <a:pt x="162010" y="30273"/>
                </a:moveTo>
                <a:cubicBezTo>
                  <a:pt x="184349" y="30273"/>
                  <a:pt x="202594" y="48502"/>
                  <a:pt x="202594" y="70733"/>
                </a:cubicBezTo>
                <a:cubicBezTo>
                  <a:pt x="202594" y="93053"/>
                  <a:pt x="184349" y="111282"/>
                  <a:pt x="162010" y="111282"/>
                </a:cubicBezTo>
                <a:cubicBezTo>
                  <a:pt x="139759" y="111282"/>
                  <a:pt x="121514" y="93053"/>
                  <a:pt x="121514" y="70733"/>
                </a:cubicBezTo>
                <a:cubicBezTo>
                  <a:pt x="121514" y="48502"/>
                  <a:pt x="139759" y="30273"/>
                  <a:pt x="162010" y="30273"/>
                </a:cubicBezTo>
                <a:close/>
                <a:moveTo>
                  <a:pt x="70838" y="30273"/>
                </a:moveTo>
                <a:cubicBezTo>
                  <a:pt x="93178" y="30273"/>
                  <a:pt x="111423" y="48502"/>
                  <a:pt x="111423" y="70733"/>
                </a:cubicBezTo>
                <a:cubicBezTo>
                  <a:pt x="111423" y="93053"/>
                  <a:pt x="93178" y="111282"/>
                  <a:pt x="70838" y="111282"/>
                </a:cubicBezTo>
                <a:cubicBezTo>
                  <a:pt x="48588" y="111282"/>
                  <a:pt x="30343" y="93053"/>
                  <a:pt x="30343" y="70733"/>
                </a:cubicBezTo>
                <a:cubicBezTo>
                  <a:pt x="30343" y="48502"/>
                  <a:pt x="48588" y="30273"/>
                  <a:pt x="70838" y="30273"/>
                </a:cubicBezTo>
                <a:close/>
                <a:moveTo>
                  <a:pt x="29372" y="20263"/>
                </a:moveTo>
                <a:cubicBezTo>
                  <a:pt x="24298" y="20263"/>
                  <a:pt x="20293" y="24262"/>
                  <a:pt x="20293" y="29327"/>
                </a:cubicBezTo>
                <a:lnTo>
                  <a:pt x="20293" y="121309"/>
                </a:lnTo>
                <a:lnTo>
                  <a:pt x="587346" y="121309"/>
                </a:lnTo>
                <a:lnTo>
                  <a:pt x="587346" y="29327"/>
                </a:lnTo>
                <a:cubicBezTo>
                  <a:pt x="587346" y="24262"/>
                  <a:pt x="583341" y="20263"/>
                  <a:pt x="578267" y="20263"/>
                </a:cubicBezTo>
                <a:close/>
                <a:moveTo>
                  <a:pt x="29372" y="0"/>
                </a:moveTo>
                <a:lnTo>
                  <a:pt x="579246" y="0"/>
                </a:lnTo>
                <a:cubicBezTo>
                  <a:pt x="594466" y="0"/>
                  <a:pt x="607639" y="13153"/>
                  <a:pt x="607639" y="29327"/>
                </a:cubicBezTo>
                <a:lnTo>
                  <a:pt x="607639" y="121309"/>
                </a:lnTo>
                <a:lnTo>
                  <a:pt x="607639" y="141571"/>
                </a:lnTo>
                <a:lnTo>
                  <a:pt x="607639" y="475282"/>
                </a:lnTo>
                <a:cubicBezTo>
                  <a:pt x="607639" y="548067"/>
                  <a:pt x="548896" y="606722"/>
                  <a:pt x="476000" y="606722"/>
                </a:cubicBezTo>
                <a:lnTo>
                  <a:pt x="34445" y="606722"/>
                </a:lnTo>
                <a:cubicBezTo>
                  <a:pt x="15220" y="606722"/>
                  <a:pt x="0" y="591525"/>
                  <a:pt x="0" y="572329"/>
                </a:cubicBezTo>
                <a:lnTo>
                  <a:pt x="0" y="141571"/>
                </a:lnTo>
                <a:lnTo>
                  <a:pt x="0" y="121309"/>
                </a:lnTo>
                <a:lnTo>
                  <a:pt x="0" y="29327"/>
                </a:lnTo>
                <a:cubicBezTo>
                  <a:pt x="0" y="13153"/>
                  <a:pt x="13173" y="0"/>
                  <a:pt x="293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CF0B2E0F-82D9-839F-D442-52B7A9D8F4F8}"/>
              </a:ext>
            </a:extLst>
          </p:cNvPr>
          <p:cNvSpPr/>
          <p:nvPr/>
        </p:nvSpPr>
        <p:spPr>
          <a:xfrm>
            <a:off x="3109425" y="1752948"/>
            <a:ext cx="2162371" cy="130621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Journal Site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6EA7E6B-BB3F-AAAC-D564-72A13BAE9891}"/>
              </a:ext>
            </a:extLst>
          </p:cNvPr>
          <p:cNvSpPr/>
          <p:nvPr/>
        </p:nvSpPr>
        <p:spPr>
          <a:xfrm>
            <a:off x="3430161" y="177499"/>
            <a:ext cx="1841634" cy="127829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Blockchain</a:t>
            </a:r>
            <a:endParaRPr lang="zh-CN" altLang="en-US" dirty="0"/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B0E24781-FBAF-00FF-274A-EA4C227603D1}"/>
              </a:ext>
            </a:extLst>
          </p:cNvPr>
          <p:cNvSpPr/>
          <p:nvPr/>
        </p:nvSpPr>
        <p:spPr>
          <a:xfrm>
            <a:off x="3844211" y="816646"/>
            <a:ext cx="1013533" cy="343634"/>
          </a:xfrm>
          <a:prstGeom prst="flowChart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Article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CF203337-5425-1713-46E8-BB0290D06ECE}"/>
              </a:ext>
            </a:extLst>
          </p:cNvPr>
          <p:cNvSpPr/>
          <p:nvPr/>
        </p:nvSpPr>
        <p:spPr>
          <a:xfrm rot="5400000">
            <a:off x="3881927" y="1636913"/>
            <a:ext cx="1195527" cy="24226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6A673947-4293-CC6D-4F0B-0BE8898A9101}"/>
              </a:ext>
            </a:extLst>
          </p:cNvPr>
          <p:cNvSpPr/>
          <p:nvPr/>
        </p:nvSpPr>
        <p:spPr>
          <a:xfrm>
            <a:off x="3831379" y="2348010"/>
            <a:ext cx="1184992" cy="438942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Mapping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3833A3F-FB08-7889-6326-783997316351}"/>
              </a:ext>
            </a:extLst>
          </p:cNvPr>
          <p:cNvSpPr/>
          <p:nvPr/>
        </p:nvSpPr>
        <p:spPr>
          <a:xfrm rot="10800000">
            <a:off x="2075779" y="2406493"/>
            <a:ext cx="1841632" cy="24226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8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区块链前沿| 首页">
            <a:extLst>
              <a:ext uri="{FF2B5EF4-FFF2-40B4-BE49-F238E27FC236}">
                <a16:creationId xmlns:a16="http://schemas.microsoft.com/office/drawing/2014/main" id="{63EB06E3-6559-C8B2-C636-9132D3B4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" y="1406843"/>
            <a:ext cx="3560588" cy="353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ser-with-a-hat_72676">
            <a:extLst>
              <a:ext uri="{FF2B5EF4-FFF2-40B4-BE49-F238E27FC236}">
                <a16:creationId xmlns:a16="http://schemas.microsoft.com/office/drawing/2014/main" id="{4BC1FE21-EA51-FDC5-CD6F-DE8A3A2FB3F1}"/>
              </a:ext>
            </a:extLst>
          </p:cNvPr>
          <p:cNvSpPr/>
          <p:nvPr/>
        </p:nvSpPr>
        <p:spPr>
          <a:xfrm>
            <a:off x="8469491" y="3733841"/>
            <a:ext cx="468628" cy="609685"/>
          </a:xfrm>
          <a:custGeom>
            <a:avLst/>
            <a:gdLst>
              <a:gd name="connsiteX0" fmla="*/ 129679 w 463801"/>
              <a:gd name="connsiteY0" fmla="*/ 320508 h 603405"/>
              <a:gd name="connsiteX1" fmla="*/ 231960 w 463801"/>
              <a:gd name="connsiteY1" fmla="*/ 373007 h 603405"/>
              <a:gd name="connsiteX2" fmla="*/ 334123 w 463801"/>
              <a:gd name="connsiteY2" fmla="*/ 320508 h 603405"/>
              <a:gd name="connsiteX3" fmla="*/ 356587 w 463801"/>
              <a:gd name="connsiteY3" fmla="*/ 330292 h 603405"/>
              <a:gd name="connsiteX4" fmla="*/ 413224 w 463801"/>
              <a:gd name="connsiteY4" fmla="*/ 354036 h 603405"/>
              <a:gd name="connsiteX5" fmla="*/ 454806 w 463801"/>
              <a:gd name="connsiteY5" fmla="*/ 455573 h 603405"/>
              <a:gd name="connsiteX6" fmla="*/ 463767 w 463801"/>
              <a:gd name="connsiteY6" fmla="*/ 537185 h 603405"/>
              <a:gd name="connsiteX7" fmla="*/ 436285 w 463801"/>
              <a:gd name="connsiteY7" fmla="*/ 567730 h 603405"/>
              <a:gd name="connsiteX8" fmla="*/ 368177 w 463801"/>
              <a:gd name="connsiteY8" fmla="*/ 586582 h 603405"/>
              <a:gd name="connsiteX9" fmla="*/ 231960 w 463801"/>
              <a:gd name="connsiteY9" fmla="*/ 603405 h 603405"/>
              <a:gd name="connsiteX10" fmla="*/ 95744 w 463801"/>
              <a:gd name="connsiteY10" fmla="*/ 586582 h 603405"/>
              <a:gd name="connsiteX11" fmla="*/ 27516 w 463801"/>
              <a:gd name="connsiteY11" fmla="*/ 567730 h 603405"/>
              <a:gd name="connsiteX12" fmla="*/ 34 w 463801"/>
              <a:gd name="connsiteY12" fmla="*/ 537185 h 603405"/>
              <a:gd name="connsiteX13" fmla="*/ 8995 w 463801"/>
              <a:gd name="connsiteY13" fmla="*/ 455573 h 603405"/>
              <a:gd name="connsiteX14" fmla="*/ 50578 w 463801"/>
              <a:gd name="connsiteY14" fmla="*/ 354036 h 603405"/>
              <a:gd name="connsiteX15" fmla="*/ 107334 w 463801"/>
              <a:gd name="connsiteY15" fmla="*/ 330292 h 603405"/>
              <a:gd name="connsiteX16" fmla="*/ 129679 w 463801"/>
              <a:gd name="connsiteY16" fmla="*/ 320508 h 603405"/>
              <a:gd name="connsiteX17" fmla="*/ 168396 w 463801"/>
              <a:gd name="connsiteY17" fmla="*/ 0 h 603405"/>
              <a:gd name="connsiteX18" fmla="*/ 295428 w 463801"/>
              <a:gd name="connsiteY18" fmla="*/ 0 h 603405"/>
              <a:gd name="connsiteX19" fmla="*/ 367966 w 463801"/>
              <a:gd name="connsiteY19" fmla="*/ 72423 h 603405"/>
              <a:gd name="connsiteX20" fmla="*/ 367966 w 463801"/>
              <a:gd name="connsiteY20" fmla="*/ 123609 h 603405"/>
              <a:gd name="connsiteX21" fmla="*/ 401307 w 463801"/>
              <a:gd name="connsiteY21" fmla="*/ 123609 h 603405"/>
              <a:gd name="connsiteX22" fmla="*/ 416006 w 463801"/>
              <a:gd name="connsiteY22" fmla="*/ 138285 h 603405"/>
              <a:gd name="connsiteX23" fmla="*/ 416006 w 463801"/>
              <a:gd name="connsiteY23" fmla="*/ 159522 h 603405"/>
              <a:gd name="connsiteX24" fmla="*/ 401307 w 463801"/>
              <a:gd name="connsiteY24" fmla="*/ 174198 h 603405"/>
              <a:gd name="connsiteX25" fmla="*/ 348726 w 463801"/>
              <a:gd name="connsiteY25" fmla="*/ 174198 h 603405"/>
              <a:gd name="connsiteX26" fmla="*/ 347412 w 463801"/>
              <a:gd name="connsiteY26" fmla="*/ 201163 h 603405"/>
              <a:gd name="connsiteX27" fmla="*/ 231972 w 463801"/>
              <a:gd name="connsiteY27" fmla="*/ 345771 h 603405"/>
              <a:gd name="connsiteX28" fmla="*/ 116532 w 463801"/>
              <a:gd name="connsiteY28" fmla="*/ 201163 h 603405"/>
              <a:gd name="connsiteX29" fmla="*/ 115217 w 463801"/>
              <a:gd name="connsiteY29" fmla="*/ 174198 h 603405"/>
              <a:gd name="connsiteX30" fmla="*/ 62636 w 463801"/>
              <a:gd name="connsiteY30" fmla="*/ 174198 h 603405"/>
              <a:gd name="connsiteX31" fmla="*/ 47937 w 463801"/>
              <a:gd name="connsiteY31" fmla="*/ 159522 h 603405"/>
              <a:gd name="connsiteX32" fmla="*/ 47937 w 463801"/>
              <a:gd name="connsiteY32" fmla="*/ 138285 h 603405"/>
              <a:gd name="connsiteX33" fmla="*/ 62636 w 463801"/>
              <a:gd name="connsiteY33" fmla="*/ 123609 h 603405"/>
              <a:gd name="connsiteX34" fmla="*/ 95858 w 463801"/>
              <a:gd name="connsiteY34" fmla="*/ 123609 h 603405"/>
              <a:gd name="connsiteX35" fmla="*/ 95858 w 463801"/>
              <a:gd name="connsiteY35" fmla="*/ 72423 h 603405"/>
              <a:gd name="connsiteX36" fmla="*/ 168396 w 463801"/>
              <a:gd name="connsiteY36" fmla="*/ 0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63801" h="603405">
                <a:moveTo>
                  <a:pt x="129679" y="320508"/>
                </a:moveTo>
                <a:cubicBezTo>
                  <a:pt x="154891" y="354871"/>
                  <a:pt x="190020" y="373007"/>
                  <a:pt x="231960" y="373007"/>
                </a:cubicBezTo>
                <a:cubicBezTo>
                  <a:pt x="273901" y="373007"/>
                  <a:pt x="309030" y="354871"/>
                  <a:pt x="334123" y="320508"/>
                </a:cubicBezTo>
                <a:cubicBezTo>
                  <a:pt x="341053" y="323968"/>
                  <a:pt x="348461" y="327190"/>
                  <a:pt x="356587" y="330292"/>
                </a:cubicBezTo>
                <a:cubicBezTo>
                  <a:pt x="375466" y="337689"/>
                  <a:pt x="396735" y="341746"/>
                  <a:pt x="413224" y="354036"/>
                </a:cubicBezTo>
                <a:cubicBezTo>
                  <a:pt x="441662" y="375274"/>
                  <a:pt x="449070" y="423000"/>
                  <a:pt x="454806" y="455573"/>
                </a:cubicBezTo>
                <a:cubicBezTo>
                  <a:pt x="459585" y="482419"/>
                  <a:pt x="462811" y="509862"/>
                  <a:pt x="463767" y="537185"/>
                </a:cubicBezTo>
                <a:cubicBezTo>
                  <a:pt x="464484" y="558423"/>
                  <a:pt x="454089" y="561406"/>
                  <a:pt x="436285" y="567730"/>
                </a:cubicBezTo>
                <a:cubicBezTo>
                  <a:pt x="414060" y="575724"/>
                  <a:pt x="391238" y="581690"/>
                  <a:pt x="368177" y="586582"/>
                </a:cubicBezTo>
                <a:cubicBezTo>
                  <a:pt x="323608" y="595888"/>
                  <a:pt x="277605" y="603166"/>
                  <a:pt x="231960" y="603405"/>
                </a:cubicBezTo>
                <a:cubicBezTo>
                  <a:pt x="186197" y="603166"/>
                  <a:pt x="140313" y="595888"/>
                  <a:pt x="95744" y="586582"/>
                </a:cubicBezTo>
                <a:cubicBezTo>
                  <a:pt x="72683" y="581690"/>
                  <a:pt x="49741" y="575724"/>
                  <a:pt x="27516" y="567730"/>
                </a:cubicBezTo>
                <a:cubicBezTo>
                  <a:pt x="9832" y="561406"/>
                  <a:pt x="-683" y="558423"/>
                  <a:pt x="34" y="537185"/>
                </a:cubicBezTo>
                <a:cubicBezTo>
                  <a:pt x="990" y="509862"/>
                  <a:pt x="4216" y="482419"/>
                  <a:pt x="8995" y="455573"/>
                </a:cubicBezTo>
                <a:cubicBezTo>
                  <a:pt x="14850" y="423000"/>
                  <a:pt x="22139" y="375274"/>
                  <a:pt x="50578" y="354036"/>
                </a:cubicBezTo>
                <a:cubicBezTo>
                  <a:pt x="67067" y="341746"/>
                  <a:pt x="88455" y="337689"/>
                  <a:pt x="107334" y="330292"/>
                </a:cubicBezTo>
                <a:cubicBezTo>
                  <a:pt x="115460" y="327190"/>
                  <a:pt x="122748" y="323968"/>
                  <a:pt x="129679" y="320508"/>
                </a:cubicBezTo>
                <a:close/>
                <a:moveTo>
                  <a:pt x="168396" y="0"/>
                </a:moveTo>
                <a:lnTo>
                  <a:pt x="295428" y="0"/>
                </a:lnTo>
                <a:cubicBezTo>
                  <a:pt x="335581" y="0"/>
                  <a:pt x="367966" y="32453"/>
                  <a:pt x="367966" y="72423"/>
                </a:cubicBezTo>
                <a:lnTo>
                  <a:pt x="367966" y="123609"/>
                </a:lnTo>
                <a:lnTo>
                  <a:pt x="401307" y="123609"/>
                </a:lnTo>
                <a:cubicBezTo>
                  <a:pt x="409434" y="123609"/>
                  <a:pt x="416006" y="130171"/>
                  <a:pt x="416006" y="138285"/>
                </a:cubicBezTo>
                <a:lnTo>
                  <a:pt x="416006" y="159522"/>
                </a:lnTo>
                <a:cubicBezTo>
                  <a:pt x="416006" y="167636"/>
                  <a:pt x="409434" y="174198"/>
                  <a:pt x="401307" y="174198"/>
                </a:cubicBezTo>
                <a:lnTo>
                  <a:pt x="348726" y="174198"/>
                </a:lnTo>
                <a:cubicBezTo>
                  <a:pt x="348846" y="182908"/>
                  <a:pt x="348487" y="191856"/>
                  <a:pt x="347412" y="201163"/>
                </a:cubicBezTo>
                <a:cubicBezTo>
                  <a:pt x="339883" y="266427"/>
                  <a:pt x="311322" y="345771"/>
                  <a:pt x="231972" y="345771"/>
                </a:cubicBezTo>
                <a:cubicBezTo>
                  <a:pt x="152502" y="345771"/>
                  <a:pt x="123941" y="266427"/>
                  <a:pt x="116532" y="201163"/>
                </a:cubicBezTo>
                <a:cubicBezTo>
                  <a:pt x="115456" y="191856"/>
                  <a:pt x="114978" y="182908"/>
                  <a:pt x="115217" y="174198"/>
                </a:cubicBezTo>
                <a:lnTo>
                  <a:pt x="62636" y="174198"/>
                </a:lnTo>
                <a:cubicBezTo>
                  <a:pt x="54510" y="174198"/>
                  <a:pt x="47937" y="167636"/>
                  <a:pt x="47937" y="159522"/>
                </a:cubicBezTo>
                <a:lnTo>
                  <a:pt x="47937" y="138285"/>
                </a:lnTo>
                <a:cubicBezTo>
                  <a:pt x="47937" y="130171"/>
                  <a:pt x="54510" y="123609"/>
                  <a:pt x="62636" y="123609"/>
                </a:cubicBezTo>
                <a:lnTo>
                  <a:pt x="95858" y="123609"/>
                </a:lnTo>
                <a:lnTo>
                  <a:pt x="95858" y="72423"/>
                </a:lnTo>
                <a:cubicBezTo>
                  <a:pt x="95858" y="32453"/>
                  <a:pt x="128363" y="0"/>
                  <a:pt x="168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confont-1033-827977">
            <a:extLst>
              <a:ext uri="{FF2B5EF4-FFF2-40B4-BE49-F238E27FC236}">
                <a16:creationId xmlns:a16="http://schemas.microsoft.com/office/drawing/2014/main" id="{3749E2D0-8246-3FD1-0313-4D6853000F61}"/>
              </a:ext>
            </a:extLst>
          </p:cNvPr>
          <p:cNvSpPr/>
          <p:nvPr/>
        </p:nvSpPr>
        <p:spPr>
          <a:xfrm>
            <a:off x="7731362" y="3429000"/>
            <a:ext cx="491518" cy="609685"/>
          </a:xfrm>
          <a:custGeom>
            <a:avLst/>
            <a:gdLst>
              <a:gd name="T0" fmla="*/ 1425 w 8908"/>
              <a:gd name="T1" fmla="*/ 0 h 11047"/>
              <a:gd name="T2" fmla="*/ 0 w 8908"/>
              <a:gd name="T3" fmla="*/ 9621 h 11047"/>
              <a:gd name="T4" fmla="*/ 4989 w 8908"/>
              <a:gd name="T5" fmla="*/ 11047 h 11047"/>
              <a:gd name="T6" fmla="*/ 6058 w 8908"/>
              <a:gd name="T7" fmla="*/ 11047 h 11047"/>
              <a:gd name="T8" fmla="*/ 8895 w 8908"/>
              <a:gd name="T9" fmla="*/ 8196 h 11047"/>
              <a:gd name="T10" fmla="*/ 8908 w 8908"/>
              <a:gd name="T11" fmla="*/ 1425 h 11047"/>
              <a:gd name="T12" fmla="*/ 5879 w 8908"/>
              <a:gd name="T13" fmla="*/ 10334 h 11047"/>
              <a:gd name="T14" fmla="*/ 5701 w 8908"/>
              <a:gd name="T15" fmla="*/ 8908 h 11047"/>
              <a:gd name="T16" fmla="*/ 6058 w 8908"/>
              <a:gd name="T17" fmla="*/ 8196 h 11047"/>
              <a:gd name="T18" fmla="*/ 8177 w 8908"/>
              <a:gd name="T19" fmla="*/ 8196 h 11047"/>
              <a:gd name="T20" fmla="*/ 8196 w 8908"/>
              <a:gd name="T21" fmla="*/ 7483 h 11047"/>
              <a:gd name="T22" fmla="*/ 5523 w 8908"/>
              <a:gd name="T23" fmla="*/ 7508 h 11047"/>
              <a:gd name="T24" fmla="*/ 4989 w 8908"/>
              <a:gd name="T25" fmla="*/ 8018 h 11047"/>
              <a:gd name="T26" fmla="*/ 4989 w 8908"/>
              <a:gd name="T27" fmla="*/ 10334 h 11047"/>
              <a:gd name="T28" fmla="*/ 712 w 8908"/>
              <a:gd name="T29" fmla="*/ 9621 h 11047"/>
              <a:gd name="T30" fmla="*/ 1425 w 8908"/>
              <a:gd name="T31" fmla="*/ 712 h 11047"/>
              <a:gd name="T32" fmla="*/ 8196 w 8908"/>
              <a:gd name="T33" fmla="*/ 1425 h 11047"/>
              <a:gd name="T34" fmla="*/ 3652 w 8908"/>
              <a:gd name="T35" fmla="*/ 5701 h 11047"/>
              <a:gd name="T36" fmla="*/ 1960 w 8908"/>
              <a:gd name="T37" fmla="*/ 5968 h 11047"/>
              <a:gd name="T38" fmla="*/ 3652 w 8908"/>
              <a:gd name="T39" fmla="*/ 6236 h 11047"/>
              <a:gd name="T40" fmla="*/ 3652 w 8908"/>
              <a:gd name="T41" fmla="*/ 5701 h 11047"/>
              <a:gd name="T42" fmla="*/ 4543 w 8908"/>
              <a:gd name="T43" fmla="*/ 5701 h 11047"/>
              <a:gd name="T44" fmla="*/ 4543 w 8908"/>
              <a:gd name="T45" fmla="*/ 6236 h 11047"/>
              <a:gd name="T46" fmla="*/ 4989 w 8908"/>
              <a:gd name="T47" fmla="*/ 5968 h 11047"/>
              <a:gd name="T48" fmla="*/ 6592 w 8908"/>
              <a:gd name="T49" fmla="*/ 3919 h 11047"/>
              <a:gd name="T50" fmla="*/ 1960 w 8908"/>
              <a:gd name="T51" fmla="*/ 4276 h 11047"/>
              <a:gd name="T52" fmla="*/ 6592 w 8908"/>
              <a:gd name="T53" fmla="*/ 4632 h 11047"/>
              <a:gd name="T54" fmla="*/ 6592 w 8908"/>
              <a:gd name="T55" fmla="*/ 3919 h 11047"/>
              <a:gd name="T56" fmla="*/ 2316 w 8908"/>
              <a:gd name="T57" fmla="*/ 2138 h 11047"/>
              <a:gd name="T58" fmla="*/ 2316 w 8908"/>
              <a:gd name="T59" fmla="*/ 2850 h 11047"/>
              <a:gd name="T60" fmla="*/ 6948 w 8908"/>
              <a:gd name="T61" fmla="*/ 2494 h 11047"/>
              <a:gd name="T62" fmla="*/ 6592 w 8908"/>
              <a:gd name="T63" fmla="*/ 2138 h 1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08" h="11047">
                <a:moveTo>
                  <a:pt x="7483" y="0"/>
                </a:moveTo>
                <a:lnTo>
                  <a:pt x="1425" y="0"/>
                </a:lnTo>
                <a:cubicBezTo>
                  <a:pt x="637" y="0"/>
                  <a:pt x="0" y="637"/>
                  <a:pt x="0" y="1425"/>
                </a:cubicBezTo>
                <a:lnTo>
                  <a:pt x="0" y="9621"/>
                </a:lnTo>
                <a:cubicBezTo>
                  <a:pt x="0" y="10408"/>
                  <a:pt x="638" y="11047"/>
                  <a:pt x="1425" y="11047"/>
                </a:cubicBezTo>
                <a:lnTo>
                  <a:pt x="4989" y="11047"/>
                </a:lnTo>
                <a:lnTo>
                  <a:pt x="5701" y="11047"/>
                </a:lnTo>
                <a:lnTo>
                  <a:pt x="6058" y="11047"/>
                </a:lnTo>
                <a:lnTo>
                  <a:pt x="6058" y="11033"/>
                </a:lnTo>
                <a:cubicBezTo>
                  <a:pt x="7224" y="10899"/>
                  <a:pt x="8763" y="9508"/>
                  <a:pt x="8895" y="8196"/>
                </a:cubicBezTo>
                <a:lnTo>
                  <a:pt x="8908" y="8196"/>
                </a:lnTo>
                <a:lnTo>
                  <a:pt x="8908" y="1425"/>
                </a:lnTo>
                <a:cubicBezTo>
                  <a:pt x="8908" y="637"/>
                  <a:pt x="8270" y="0"/>
                  <a:pt x="7483" y="0"/>
                </a:cubicBezTo>
                <a:close/>
                <a:moveTo>
                  <a:pt x="5879" y="10334"/>
                </a:moveTo>
                <a:lnTo>
                  <a:pt x="5701" y="10334"/>
                </a:lnTo>
                <a:lnTo>
                  <a:pt x="5701" y="8908"/>
                </a:lnTo>
                <a:lnTo>
                  <a:pt x="5701" y="8552"/>
                </a:lnTo>
                <a:cubicBezTo>
                  <a:pt x="5701" y="8356"/>
                  <a:pt x="5861" y="8196"/>
                  <a:pt x="6058" y="8196"/>
                </a:cubicBezTo>
                <a:lnTo>
                  <a:pt x="6414" y="8196"/>
                </a:lnTo>
                <a:lnTo>
                  <a:pt x="8177" y="8196"/>
                </a:lnTo>
                <a:cubicBezTo>
                  <a:pt x="8008" y="9079"/>
                  <a:pt x="6682" y="10334"/>
                  <a:pt x="5879" y="10334"/>
                </a:cubicBezTo>
                <a:close/>
                <a:moveTo>
                  <a:pt x="8196" y="7483"/>
                </a:moveTo>
                <a:lnTo>
                  <a:pt x="5523" y="7483"/>
                </a:lnTo>
                <a:lnTo>
                  <a:pt x="5523" y="7508"/>
                </a:lnTo>
                <a:cubicBezTo>
                  <a:pt x="5273" y="7573"/>
                  <a:pt x="5079" y="7767"/>
                  <a:pt x="5014" y="8018"/>
                </a:cubicBezTo>
                <a:lnTo>
                  <a:pt x="4989" y="8018"/>
                </a:lnTo>
                <a:lnTo>
                  <a:pt x="4989" y="8196"/>
                </a:lnTo>
                <a:lnTo>
                  <a:pt x="4989" y="10334"/>
                </a:lnTo>
                <a:lnTo>
                  <a:pt x="1425" y="10334"/>
                </a:lnTo>
                <a:cubicBezTo>
                  <a:pt x="1031" y="10334"/>
                  <a:pt x="712" y="10015"/>
                  <a:pt x="712" y="9621"/>
                </a:cubicBezTo>
                <a:lnTo>
                  <a:pt x="712" y="1425"/>
                </a:lnTo>
                <a:cubicBezTo>
                  <a:pt x="712" y="1031"/>
                  <a:pt x="1031" y="712"/>
                  <a:pt x="1425" y="712"/>
                </a:cubicBezTo>
                <a:lnTo>
                  <a:pt x="7483" y="712"/>
                </a:lnTo>
                <a:cubicBezTo>
                  <a:pt x="7877" y="712"/>
                  <a:pt x="8196" y="1031"/>
                  <a:pt x="8196" y="1425"/>
                </a:cubicBezTo>
                <a:lnTo>
                  <a:pt x="8196" y="7483"/>
                </a:lnTo>
                <a:close/>
                <a:moveTo>
                  <a:pt x="3652" y="5701"/>
                </a:moveTo>
                <a:lnTo>
                  <a:pt x="2227" y="5701"/>
                </a:lnTo>
                <a:cubicBezTo>
                  <a:pt x="2079" y="5701"/>
                  <a:pt x="1960" y="5821"/>
                  <a:pt x="1960" y="5968"/>
                </a:cubicBezTo>
                <a:cubicBezTo>
                  <a:pt x="1960" y="6116"/>
                  <a:pt x="2079" y="6236"/>
                  <a:pt x="2227" y="6236"/>
                </a:cubicBezTo>
                <a:lnTo>
                  <a:pt x="3652" y="6236"/>
                </a:lnTo>
                <a:cubicBezTo>
                  <a:pt x="3800" y="6236"/>
                  <a:pt x="3919" y="6116"/>
                  <a:pt x="3919" y="5968"/>
                </a:cubicBezTo>
                <a:cubicBezTo>
                  <a:pt x="3919" y="5820"/>
                  <a:pt x="3800" y="5701"/>
                  <a:pt x="3652" y="5701"/>
                </a:cubicBezTo>
                <a:close/>
                <a:moveTo>
                  <a:pt x="4721" y="5701"/>
                </a:moveTo>
                <a:lnTo>
                  <a:pt x="4543" y="5701"/>
                </a:lnTo>
                <a:cubicBezTo>
                  <a:pt x="4396" y="5701"/>
                  <a:pt x="4276" y="5821"/>
                  <a:pt x="4276" y="5968"/>
                </a:cubicBezTo>
                <a:cubicBezTo>
                  <a:pt x="4276" y="6116"/>
                  <a:pt x="4396" y="6236"/>
                  <a:pt x="4543" y="6236"/>
                </a:cubicBezTo>
                <a:lnTo>
                  <a:pt x="4721" y="6236"/>
                </a:lnTo>
                <a:cubicBezTo>
                  <a:pt x="4869" y="6236"/>
                  <a:pt x="4989" y="6116"/>
                  <a:pt x="4989" y="5968"/>
                </a:cubicBezTo>
                <a:cubicBezTo>
                  <a:pt x="4989" y="5820"/>
                  <a:pt x="4869" y="5701"/>
                  <a:pt x="4721" y="5701"/>
                </a:cubicBezTo>
                <a:close/>
                <a:moveTo>
                  <a:pt x="6592" y="3919"/>
                </a:moveTo>
                <a:lnTo>
                  <a:pt x="2316" y="3919"/>
                </a:lnTo>
                <a:cubicBezTo>
                  <a:pt x="2119" y="3919"/>
                  <a:pt x="1960" y="4079"/>
                  <a:pt x="1960" y="4276"/>
                </a:cubicBezTo>
                <a:cubicBezTo>
                  <a:pt x="1960" y="4472"/>
                  <a:pt x="2119" y="4632"/>
                  <a:pt x="2316" y="4632"/>
                </a:cubicBezTo>
                <a:lnTo>
                  <a:pt x="6592" y="4632"/>
                </a:lnTo>
                <a:cubicBezTo>
                  <a:pt x="6789" y="4632"/>
                  <a:pt x="6948" y="4472"/>
                  <a:pt x="6948" y="4276"/>
                </a:cubicBezTo>
                <a:cubicBezTo>
                  <a:pt x="6948" y="4078"/>
                  <a:pt x="6789" y="3919"/>
                  <a:pt x="6592" y="3919"/>
                </a:cubicBezTo>
                <a:close/>
                <a:moveTo>
                  <a:pt x="6592" y="2138"/>
                </a:moveTo>
                <a:lnTo>
                  <a:pt x="2316" y="2138"/>
                </a:lnTo>
                <a:cubicBezTo>
                  <a:pt x="2119" y="2138"/>
                  <a:pt x="1960" y="2298"/>
                  <a:pt x="1960" y="2494"/>
                </a:cubicBezTo>
                <a:cubicBezTo>
                  <a:pt x="1960" y="2690"/>
                  <a:pt x="2119" y="2850"/>
                  <a:pt x="2316" y="2850"/>
                </a:cubicBezTo>
                <a:lnTo>
                  <a:pt x="6592" y="2850"/>
                </a:lnTo>
                <a:cubicBezTo>
                  <a:pt x="6789" y="2850"/>
                  <a:pt x="6948" y="2690"/>
                  <a:pt x="6948" y="2494"/>
                </a:cubicBezTo>
                <a:cubicBezTo>
                  <a:pt x="6948" y="2298"/>
                  <a:pt x="6789" y="2138"/>
                  <a:pt x="6592" y="2138"/>
                </a:cubicBezTo>
                <a:close/>
                <a:moveTo>
                  <a:pt x="6592" y="2138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F3D00E-7D2C-61C8-FED6-EF48776336DB}"/>
              </a:ext>
            </a:extLst>
          </p:cNvPr>
          <p:cNvSpPr txBox="1"/>
          <p:nvPr/>
        </p:nvSpPr>
        <p:spPr>
          <a:xfrm>
            <a:off x="7572202" y="403868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Article</a:t>
            </a:r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937ECB89-35B9-C5E8-F186-2C9C5861CF60}"/>
              </a:ext>
            </a:extLst>
          </p:cNvPr>
          <p:cNvSpPr/>
          <p:nvPr/>
        </p:nvSpPr>
        <p:spPr>
          <a:xfrm>
            <a:off x="4804431" y="3464788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标注: 左箭头 11">
            <a:extLst>
              <a:ext uri="{FF2B5EF4-FFF2-40B4-BE49-F238E27FC236}">
                <a16:creationId xmlns:a16="http://schemas.microsoft.com/office/drawing/2014/main" id="{50282A55-8763-4D0F-07E3-E42AF49CBA5F}"/>
              </a:ext>
            </a:extLst>
          </p:cNvPr>
          <p:cNvSpPr/>
          <p:nvPr/>
        </p:nvSpPr>
        <p:spPr>
          <a:xfrm>
            <a:off x="3664571" y="867746"/>
            <a:ext cx="2103102" cy="3321699"/>
          </a:xfrm>
          <a:prstGeom prst="leftArrowCallout">
            <a:avLst>
              <a:gd name="adj1" fmla="val 9028"/>
              <a:gd name="adj2" fmla="val 10803"/>
              <a:gd name="adj3" fmla="val 12577"/>
              <a:gd name="adj4" fmla="val 64977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32" name="Picture 8" descr="Smart contract Generic Detailed Outline icon">
            <a:extLst>
              <a:ext uri="{FF2B5EF4-FFF2-40B4-BE49-F238E27FC236}">
                <a16:creationId xmlns:a16="http://schemas.microsoft.com/office/drawing/2014/main" id="{8E707601-9BC9-B946-7E9E-BA3FF7A5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619" y="2215772"/>
            <a:ext cx="809837" cy="8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3B1B06F-95D1-C413-F73D-0D3D31962B87}"/>
              </a:ext>
            </a:extLst>
          </p:cNvPr>
          <p:cNvCxnSpPr/>
          <p:nvPr/>
        </p:nvCxnSpPr>
        <p:spPr>
          <a:xfrm flipH="1" flipV="1">
            <a:off x="7133456" y="3025609"/>
            <a:ext cx="438746" cy="50136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73E34D1-8565-52B8-1940-3B64159ABF7D}"/>
              </a:ext>
            </a:extLst>
          </p:cNvPr>
          <p:cNvCxnSpPr>
            <a:cxnSpLocks/>
          </p:cNvCxnSpPr>
          <p:nvPr/>
        </p:nvCxnSpPr>
        <p:spPr>
          <a:xfrm flipH="1" flipV="1">
            <a:off x="5343713" y="2748441"/>
            <a:ext cx="843664" cy="34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1006999-BAEC-23C8-06FD-5413DCD27E2C}"/>
              </a:ext>
            </a:extLst>
          </p:cNvPr>
          <p:cNvSpPr txBox="1"/>
          <p:nvPr/>
        </p:nvSpPr>
        <p:spPr>
          <a:xfrm>
            <a:off x="6130403" y="2904903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Smart</a:t>
            </a:r>
          </a:p>
          <a:p>
            <a:r>
              <a:rPr lang="en-US" altLang="zh-CN" dirty="0"/>
              <a:t>Contract</a:t>
            </a:r>
            <a:endParaRPr lang="zh-CN" altLang="en-US" dirty="0"/>
          </a:p>
        </p:txBody>
      </p:sp>
      <p:pic>
        <p:nvPicPr>
          <p:cNvPr id="1036" name="Picture 12" descr="链接- 下载免费图标">
            <a:extLst>
              <a:ext uri="{FF2B5EF4-FFF2-40B4-BE49-F238E27FC236}">
                <a16:creationId xmlns:a16="http://schemas.microsoft.com/office/drawing/2014/main" id="{A5945D08-6862-3D20-B9DA-C79BBA38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624873" y="2837956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立方体 8">
            <a:extLst>
              <a:ext uri="{FF2B5EF4-FFF2-40B4-BE49-F238E27FC236}">
                <a16:creationId xmlns:a16="http://schemas.microsoft.com/office/drawing/2014/main" id="{9AB11258-72F6-B63C-88EB-EC3534293E37}"/>
              </a:ext>
            </a:extLst>
          </p:cNvPr>
          <p:cNvSpPr/>
          <p:nvPr/>
        </p:nvSpPr>
        <p:spPr>
          <a:xfrm>
            <a:off x="4804431" y="2509609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" name="Picture 12" descr="链接- 下载免费图标">
            <a:extLst>
              <a:ext uri="{FF2B5EF4-FFF2-40B4-BE49-F238E27FC236}">
                <a16:creationId xmlns:a16="http://schemas.microsoft.com/office/drawing/2014/main" id="{6AEFBE62-CDDA-4DCC-F0FD-333D2AA88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71362">
            <a:off x="4624873" y="1874600"/>
            <a:ext cx="853638" cy="8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立方体 7">
            <a:extLst>
              <a:ext uri="{FF2B5EF4-FFF2-40B4-BE49-F238E27FC236}">
                <a16:creationId xmlns:a16="http://schemas.microsoft.com/office/drawing/2014/main" id="{5CB5A40F-D285-3A28-8ABC-50571929D088}"/>
              </a:ext>
            </a:extLst>
          </p:cNvPr>
          <p:cNvSpPr/>
          <p:nvPr/>
        </p:nvSpPr>
        <p:spPr>
          <a:xfrm>
            <a:off x="4804431" y="1554430"/>
            <a:ext cx="494523" cy="494523"/>
          </a:xfrm>
          <a:prstGeom prst="cub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74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3230001876@student.must.edu.mo</dc:creator>
  <cp:lastModifiedBy>3230001876@student.must.edu.mo</cp:lastModifiedBy>
  <cp:revision>8</cp:revision>
  <dcterms:created xsi:type="dcterms:W3CDTF">2023-11-08T14:52:54Z</dcterms:created>
  <dcterms:modified xsi:type="dcterms:W3CDTF">2023-11-14T15:49:12Z</dcterms:modified>
</cp:coreProperties>
</file>