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71" r:id="rId10"/>
    <p:sldId id="265" r:id="rId11"/>
    <p:sldId id="264" r:id="rId12"/>
    <p:sldId id="270" r:id="rId13"/>
    <p:sldId id="266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52C3-EF8F-26F0-1256-D5237717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B063B-556E-53FA-1D44-F4131811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5D79-0BC3-E18E-D217-A49B6D56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0BACD-ABE6-6FBE-55DF-8C1A5EEB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5FF9A-8184-4D3E-2205-02EDBAB6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9D67F-16C6-8FA9-DF10-2B837F62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CAD40-39A8-4509-0CD3-3419164F5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95FA2-312E-69E2-5F9F-F29F22ED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89EFD-1AB6-4544-9783-83DBE81A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FD376-2E7C-45DC-5746-D9F57855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3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B6695-93A1-1370-01F6-B13A9501F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13A11D-BAEE-8EB7-4A6E-83BAB2FF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A2621-D522-FC66-6778-DDCEF254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DB327-B42E-5787-8D51-1DDB3BE7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92163-D45C-7E74-4D6F-DABC89E5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293B2-6B51-D863-A4E3-5DB08C4A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16BD4-FF24-685C-9FFF-A36F0D7F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55626-CF75-5D61-9233-285D2114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C1327-DDD0-0156-6C55-73D0CBC6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F8F08-8635-BC29-BE36-62516C18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D45D5-1C20-C3D7-4E71-53C042D8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F9747-0A07-26F1-BFE3-D61ACC3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F9668-5630-6DEF-67D0-5CA1C6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39B95-2A04-7DC4-311D-CE1A2DD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E8C8B-56D3-342C-B3F7-1AEFD95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8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8FDB1-8CE5-AE23-3644-28A8CB05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38B2F-4D88-0F2E-0B5A-0BAF5B0B1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CA603-9BC1-64DA-6B07-35ABF78E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D12B9-D326-73CC-627A-87D8D45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7A450-7AE7-E24D-5BF2-59E2A6A6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AB1DC-00FB-EEFE-8AA9-99260243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0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81A7-52D6-C193-078A-A5950B8B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BCD0F-FFC4-61E2-35DF-2ED41581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6836A-9E58-6B40-8DE8-8F6A562A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E30AA0-3E4F-3FB2-383A-8130A06B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49C20-EAB2-8595-CAC5-AFED174F5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3F567-2FCD-1DCD-3C20-9A8AF85B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D1F0A-D443-33ED-0509-5A489AD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AB046-89A7-F2F2-CF9F-B80F672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0BA3-15A7-FBCB-B4D3-429780E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E9BB4-787F-8709-E569-5CBE0B74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507CFB-F1E5-6DA8-1EC9-1453E9E7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E9CB18-938A-E4AC-FF8A-9629E422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128EEC-8362-83D1-ACDE-B0191105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DAA43-6C1F-FDBD-9528-FAA169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FDC922-ADFE-AD32-FC18-9E61D56E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BA00-77B1-B5C2-80B3-EDFD281B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C844F-261C-9808-93E3-20E1EC92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CCA7C-5AF0-3514-6D35-81DF67E7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E4C38-1A6D-56B8-D957-3DB2CDA7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3AA05-A193-95BD-7641-967D1B8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AF579-6E7D-051A-1DF8-ED60660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DFB9-22E6-B1A3-97DD-574B0852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CEF528-5499-1203-DCFB-2BCE3DECC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14D28-A4E4-C34E-A637-25016EDA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9875D-B575-735B-3249-64639A51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44FC9-ADBF-736B-5AE7-8653B9B6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869B-93DF-7176-0AF9-0B10C461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35FEB-71A3-C712-2E59-7477F84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99170-15ED-55FC-BFFE-7046EC5C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14DDD-3DA3-12F5-DE1C-136025875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6968-31F6-4A39-9166-54406386AAD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A39DC-D57D-BECB-17AA-65357D601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64B78-568A-E7C8-47E0-BCA29D686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C284-110E-33EE-A7C6-CCB1225E6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28765-46CE-9463-7218-E53E1AD63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1278294" y="1492898"/>
            <a:ext cx="1306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1232690" y="10938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2827175" y="242596"/>
            <a:ext cx="0" cy="589694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2211832" y="41137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2855367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14" name="user-with-a-hat_72676">
            <a:extLst>
              <a:ext uri="{FF2B5EF4-FFF2-40B4-BE49-F238E27FC236}">
                <a16:creationId xmlns:a16="http://schemas.microsoft.com/office/drawing/2014/main" id="{6593C1FE-7D53-DE11-98E0-AD933E063B1A}"/>
              </a:ext>
            </a:extLst>
          </p:cNvPr>
          <p:cNvSpPr/>
          <p:nvPr/>
        </p:nvSpPr>
        <p:spPr>
          <a:xfrm>
            <a:off x="769554" y="1014666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09E3AC-C831-C67D-27B5-291CDCCDBCCA}"/>
              </a:ext>
            </a:extLst>
          </p:cNvPr>
          <p:cNvSpPr txBox="1"/>
          <p:nvPr/>
        </p:nvSpPr>
        <p:spPr>
          <a:xfrm>
            <a:off x="519130" y="16243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33EE15DA-AFB5-C50D-322D-EF3C1CC09F67}"/>
              </a:ext>
            </a:extLst>
          </p:cNvPr>
          <p:cNvSpPr/>
          <p:nvPr/>
        </p:nvSpPr>
        <p:spPr>
          <a:xfrm>
            <a:off x="774664" y="4542055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AF4DA6-2826-EF77-E200-586B7CDBF97A}"/>
              </a:ext>
            </a:extLst>
          </p:cNvPr>
          <p:cNvSpPr txBox="1"/>
          <p:nvPr/>
        </p:nvSpPr>
        <p:spPr>
          <a:xfrm>
            <a:off x="524239" y="52825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2AD11A-90F7-B227-1C15-CEE2565B3287}"/>
              </a:ext>
            </a:extLst>
          </p:cNvPr>
          <p:cNvCxnSpPr>
            <a:cxnSpLocks/>
          </p:cNvCxnSpPr>
          <p:nvPr/>
        </p:nvCxnSpPr>
        <p:spPr>
          <a:xfrm>
            <a:off x="1283404" y="4936701"/>
            <a:ext cx="1301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A247948-E5A2-0EEB-52CC-7C6D02F1283C}"/>
              </a:ext>
            </a:extLst>
          </p:cNvPr>
          <p:cNvSpPr txBox="1"/>
          <p:nvPr/>
        </p:nvSpPr>
        <p:spPr>
          <a:xfrm>
            <a:off x="1337027" y="456736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Cite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42A982C-FDBA-AB83-E506-5B940BCA4493}"/>
              </a:ext>
            </a:extLst>
          </p:cNvPr>
          <p:cNvCxnSpPr>
            <a:cxnSpLocks/>
          </p:cNvCxnSpPr>
          <p:nvPr/>
        </p:nvCxnSpPr>
        <p:spPr>
          <a:xfrm>
            <a:off x="2948473" y="1624351"/>
            <a:ext cx="1752170" cy="99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7A26898-F551-82E3-CC59-40FE7FBFB1D0}"/>
              </a:ext>
            </a:extLst>
          </p:cNvPr>
          <p:cNvSpPr txBox="1"/>
          <p:nvPr/>
        </p:nvSpPr>
        <p:spPr>
          <a:xfrm>
            <a:off x="3398198" y="1937008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084D9A9-A43E-EBB2-6ED3-C39725C6DD25}"/>
              </a:ext>
            </a:extLst>
          </p:cNvPr>
          <p:cNvCxnSpPr>
            <a:cxnSpLocks/>
          </p:cNvCxnSpPr>
          <p:nvPr/>
        </p:nvCxnSpPr>
        <p:spPr>
          <a:xfrm flipV="1">
            <a:off x="2978854" y="4012163"/>
            <a:ext cx="1730791" cy="92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623CD93-41FC-D71D-3C5D-61A232B14610}"/>
              </a:ext>
            </a:extLst>
          </p:cNvPr>
          <p:cNvSpPr txBox="1"/>
          <p:nvPr/>
        </p:nvSpPr>
        <p:spPr>
          <a:xfrm>
            <a:off x="3455934" y="4289766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53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480919" y="165551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00659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07080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5E02AC-5D98-A8CA-65AB-9E80C4F3114A}"/>
              </a:ext>
            </a:extLst>
          </p:cNvPr>
          <p:cNvSpPr/>
          <p:nvPr/>
        </p:nvSpPr>
        <p:spPr>
          <a:xfrm>
            <a:off x="111067" y="283824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1341934" y="962823"/>
            <a:ext cx="226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1647012" y="5841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67707" y="1102906"/>
            <a:ext cx="784614" cy="1683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252BCF3-1BAB-ACED-39C9-CA5381C8FF36}"/>
              </a:ext>
            </a:extLst>
          </p:cNvPr>
          <p:cNvSpPr/>
          <p:nvPr/>
        </p:nvSpPr>
        <p:spPr>
          <a:xfrm>
            <a:off x="88914" y="147805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1605882" y="164025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51BB49D-3096-D1A3-D542-EA5E195D2F43}"/>
              </a:ext>
            </a:extLst>
          </p:cNvPr>
          <p:cNvCxnSpPr>
            <a:cxnSpLocks/>
          </p:cNvCxnSpPr>
          <p:nvPr/>
        </p:nvCxnSpPr>
        <p:spPr>
          <a:xfrm flipH="1">
            <a:off x="4109832" y="4005614"/>
            <a:ext cx="734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7CC61AD-3A6B-B3C9-19A9-F3F5DE553FDF}"/>
              </a:ext>
            </a:extLst>
          </p:cNvPr>
          <p:cNvCxnSpPr>
            <a:cxnSpLocks/>
          </p:cNvCxnSpPr>
          <p:nvPr/>
        </p:nvCxnSpPr>
        <p:spPr>
          <a:xfrm flipH="1" flipV="1">
            <a:off x="2642072" y="2030052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60E473A-445C-033E-46FF-AAC25567CEA3}"/>
              </a:ext>
            </a:extLst>
          </p:cNvPr>
          <p:cNvSpPr txBox="1"/>
          <p:nvPr/>
        </p:nvSpPr>
        <p:spPr>
          <a:xfrm>
            <a:off x="2757678" y="16774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$a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6926CEE-22B8-1162-3DBC-CE5A9EE5C8E3}"/>
              </a:ext>
            </a:extLst>
          </p:cNvPr>
          <p:cNvSpPr txBox="1"/>
          <p:nvPr/>
        </p:nvSpPr>
        <p:spPr>
          <a:xfrm>
            <a:off x="2751545" y="300597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$e</a:t>
            </a:r>
            <a:endParaRPr lang="zh-CN" altLang="en-US" dirty="0"/>
          </a:p>
        </p:txBody>
      </p:sp>
      <p:sp>
        <p:nvSpPr>
          <p:cNvPr id="65" name="user-with-a-hat_72676">
            <a:extLst>
              <a:ext uri="{FF2B5EF4-FFF2-40B4-BE49-F238E27FC236}">
                <a16:creationId xmlns:a16="http://schemas.microsoft.com/office/drawing/2014/main" id="{7041F344-8FEB-507D-8501-35ABCFE78A62}"/>
              </a:ext>
            </a:extLst>
          </p:cNvPr>
          <p:cNvSpPr/>
          <p:nvPr/>
        </p:nvSpPr>
        <p:spPr>
          <a:xfrm>
            <a:off x="522812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ser-with-a-hat_72676">
            <a:extLst>
              <a:ext uri="{FF2B5EF4-FFF2-40B4-BE49-F238E27FC236}">
                <a16:creationId xmlns:a16="http://schemas.microsoft.com/office/drawing/2014/main" id="{620E3864-0B97-8A86-A7FC-1D011119CB42}"/>
              </a:ext>
            </a:extLst>
          </p:cNvPr>
          <p:cNvSpPr/>
          <p:nvPr/>
        </p:nvSpPr>
        <p:spPr>
          <a:xfrm>
            <a:off x="1629233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5ED1C54-AE19-0EAB-63C4-B81E02E2394C}"/>
              </a:ext>
            </a:extLst>
          </p:cNvPr>
          <p:cNvSpPr/>
          <p:nvPr/>
        </p:nvSpPr>
        <p:spPr>
          <a:xfrm>
            <a:off x="133220" y="549737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369164B-DF4D-635A-5E19-63B862F009DD}"/>
              </a:ext>
            </a:extLst>
          </p:cNvPr>
          <p:cNvSpPr/>
          <p:nvPr/>
        </p:nvSpPr>
        <p:spPr>
          <a:xfrm>
            <a:off x="111067" y="413718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D46CEE7-EAAE-0941-0BE4-D93269654D4B}"/>
              </a:ext>
            </a:extLst>
          </p:cNvPr>
          <p:cNvSpPr txBox="1"/>
          <p:nvPr/>
        </p:nvSpPr>
        <p:spPr>
          <a:xfrm>
            <a:off x="2779831" y="433662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$p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B70E833-0D24-3BD0-F369-5FC395A0D2AD}"/>
              </a:ext>
            </a:extLst>
          </p:cNvPr>
          <p:cNvSpPr txBox="1"/>
          <p:nvPr/>
        </p:nvSpPr>
        <p:spPr>
          <a:xfrm>
            <a:off x="2773698" y="56651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723719" y="2281049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734973" y="3702280"/>
            <a:ext cx="1167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Reviewers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0424FAC-0CCF-572A-C7AE-93F43082465F}"/>
              </a:ext>
            </a:extLst>
          </p:cNvPr>
          <p:cNvSpPr txBox="1"/>
          <p:nvPr/>
        </p:nvSpPr>
        <p:spPr>
          <a:xfrm>
            <a:off x="771581" y="4977838"/>
            <a:ext cx="10919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4703ED-46CA-2B4A-6FAE-873732ED012E}"/>
              </a:ext>
            </a:extLst>
          </p:cNvPr>
          <p:cNvSpPr txBox="1"/>
          <p:nvPr/>
        </p:nvSpPr>
        <p:spPr>
          <a:xfrm>
            <a:off x="818103" y="6327119"/>
            <a:ext cx="9765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Readers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BDEC0F5-CB86-F834-4D80-6712A2E671CA}"/>
              </a:ext>
            </a:extLst>
          </p:cNvPr>
          <p:cNvSpPr txBox="1"/>
          <p:nvPr/>
        </p:nvSpPr>
        <p:spPr>
          <a:xfrm>
            <a:off x="4216503" y="36834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NFTs</a:t>
            </a:r>
            <a:endParaRPr lang="zh-CN" altLang="en-US" dirty="0"/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92956D9D-0397-6713-E0E3-BB0BABC892E5}"/>
              </a:ext>
            </a:extLst>
          </p:cNvPr>
          <p:cNvSpPr/>
          <p:nvPr/>
        </p:nvSpPr>
        <p:spPr>
          <a:xfrm>
            <a:off x="3158025" y="2046826"/>
            <a:ext cx="689835" cy="3986804"/>
          </a:xfrm>
          <a:prstGeom prst="rightBrace">
            <a:avLst>
              <a:gd name="adj1" fmla="val 39408"/>
              <a:gd name="adj2" fmla="val 502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3519E8A-D575-5641-7433-64D60D53EF0A}"/>
              </a:ext>
            </a:extLst>
          </p:cNvPr>
          <p:cNvCxnSpPr>
            <a:cxnSpLocks/>
          </p:cNvCxnSpPr>
          <p:nvPr/>
        </p:nvCxnSpPr>
        <p:spPr>
          <a:xfrm flipH="1" flipV="1">
            <a:off x="2650854" y="3345444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205612C-431D-0D24-7FCE-2D2AEB5A91CA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4689998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76FE691-A1E5-2F74-AE60-2DAFC82C7DF5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6024439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ice-station-facade_75000">
            <a:extLst>
              <a:ext uri="{FF2B5EF4-FFF2-40B4-BE49-F238E27FC236}">
                <a16:creationId xmlns:a16="http://schemas.microsoft.com/office/drawing/2014/main" id="{FD54FC52-F6BC-3412-5AD1-EC320E93AF85}"/>
              </a:ext>
            </a:extLst>
          </p:cNvPr>
          <p:cNvSpPr/>
          <p:nvPr/>
        </p:nvSpPr>
        <p:spPr>
          <a:xfrm>
            <a:off x="881730" y="4260181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9E21D0F-BB4D-10DE-06D3-14D9DB3F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26" y="1617716"/>
            <a:ext cx="772943" cy="7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0926D7CC-3BFB-90E6-E3D9-20742194D008}"/>
              </a:ext>
            </a:extLst>
          </p:cNvPr>
          <p:cNvSpPr/>
          <p:nvPr/>
        </p:nvSpPr>
        <p:spPr>
          <a:xfrm>
            <a:off x="708351" y="43008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C42DA2-CBDA-8251-B26C-BAB56E6F60EF}"/>
              </a:ext>
            </a:extLst>
          </p:cNvPr>
          <p:cNvSpPr txBox="1"/>
          <p:nvPr/>
        </p:nvSpPr>
        <p:spPr>
          <a:xfrm>
            <a:off x="461272" y="1058666"/>
            <a:ext cx="8819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6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480919" y="165551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00659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07080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5E02AC-5D98-A8CA-65AB-9E80C4F3114A}"/>
              </a:ext>
            </a:extLst>
          </p:cNvPr>
          <p:cNvSpPr/>
          <p:nvPr/>
        </p:nvSpPr>
        <p:spPr>
          <a:xfrm>
            <a:off x="111067" y="283824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1341934" y="962823"/>
            <a:ext cx="226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1647012" y="58416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67707" y="1102906"/>
            <a:ext cx="784614" cy="1683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B460552-E47D-5287-CB61-FC8439B78306}"/>
              </a:ext>
            </a:extLst>
          </p:cNvPr>
          <p:cNvSpPr txBox="1"/>
          <p:nvPr/>
        </p:nvSpPr>
        <p:spPr>
          <a:xfrm>
            <a:off x="1946767" y="97215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$n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252BCF3-1BAB-ACED-39C9-CA5381C8FF36}"/>
              </a:ext>
            </a:extLst>
          </p:cNvPr>
          <p:cNvSpPr/>
          <p:nvPr/>
        </p:nvSpPr>
        <p:spPr>
          <a:xfrm>
            <a:off x="88914" y="147805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1605882" y="164025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51BB49D-3096-D1A3-D542-EA5E195D2F43}"/>
              </a:ext>
            </a:extLst>
          </p:cNvPr>
          <p:cNvCxnSpPr>
            <a:cxnSpLocks/>
          </p:cNvCxnSpPr>
          <p:nvPr/>
        </p:nvCxnSpPr>
        <p:spPr>
          <a:xfrm flipH="1">
            <a:off x="4109832" y="4005614"/>
            <a:ext cx="734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7CC61AD-3A6B-B3C9-19A9-F3F5DE553FDF}"/>
              </a:ext>
            </a:extLst>
          </p:cNvPr>
          <p:cNvCxnSpPr>
            <a:cxnSpLocks/>
          </p:cNvCxnSpPr>
          <p:nvPr/>
        </p:nvCxnSpPr>
        <p:spPr>
          <a:xfrm flipH="1" flipV="1">
            <a:off x="2642072" y="2030052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60E473A-445C-033E-46FF-AAC25567CEA3}"/>
              </a:ext>
            </a:extLst>
          </p:cNvPr>
          <p:cNvSpPr txBox="1"/>
          <p:nvPr/>
        </p:nvSpPr>
        <p:spPr>
          <a:xfrm>
            <a:off x="2757678" y="16774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$a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6926CEE-22B8-1162-3DBC-CE5A9EE5C8E3}"/>
              </a:ext>
            </a:extLst>
          </p:cNvPr>
          <p:cNvSpPr txBox="1"/>
          <p:nvPr/>
        </p:nvSpPr>
        <p:spPr>
          <a:xfrm>
            <a:off x="2751545" y="300597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$e</a:t>
            </a:r>
            <a:endParaRPr lang="zh-CN" altLang="en-US" dirty="0"/>
          </a:p>
        </p:txBody>
      </p:sp>
      <p:sp>
        <p:nvSpPr>
          <p:cNvPr id="65" name="user-with-a-hat_72676">
            <a:extLst>
              <a:ext uri="{FF2B5EF4-FFF2-40B4-BE49-F238E27FC236}">
                <a16:creationId xmlns:a16="http://schemas.microsoft.com/office/drawing/2014/main" id="{7041F344-8FEB-507D-8501-35ABCFE78A62}"/>
              </a:ext>
            </a:extLst>
          </p:cNvPr>
          <p:cNvSpPr/>
          <p:nvPr/>
        </p:nvSpPr>
        <p:spPr>
          <a:xfrm>
            <a:off x="522812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ser-with-a-hat_72676">
            <a:extLst>
              <a:ext uri="{FF2B5EF4-FFF2-40B4-BE49-F238E27FC236}">
                <a16:creationId xmlns:a16="http://schemas.microsoft.com/office/drawing/2014/main" id="{620E3864-0B97-8A86-A7FC-1D011119CB42}"/>
              </a:ext>
            </a:extLst>
          </p:cNvPr>
          <p:cNvSpPr/>
          <p:nvPr/>
        </p:nvSpPr>
        <p:spPr>
          <a:xfrm>
            <a:off x="1629233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5ED1C54-AE19-0EAB-63C4-B81E02E2394C}"/>
              </a:ext>
            </a:extLst>
          </p:cNvPr>
          <p:cNvSpPr/>
          <p:nvPr/>
        </p:nvSpPr>
        <p:spPr>
          <a:xfrm>
            <a:off x="133220" y="549737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369164B-DF4D-635A-5E19-63B862F009DD}"/>
              </a:ext>
            </a:extLst>
          </p:cNvPr>
          <p:cNvSpPr/>
          <p:nvPr/>
        </p:nvSpPr>
        <p:spPr>
          <a:xfrm>
            <a:off x="111067" y="413718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D46CEE7-EAAE-0941-0BE4-D93269654D4B}"/>
              </a:ext>
            </a:extLst>
          </p:cNvPr>
          <p:cNvSpPr txBox="1"/>
          <p:nvPr/>
        </p:nvSpPr>
        <p:spPr>
          <a:xfrm>
            <a:off x="2779831" y="433662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$p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B70E833-0D24-3BD0-F369-5FC395A0D2AD}"/>
              </a:ext>
            </a:extLst>
          </p:cNvPr>
          <p:cNvSpPr txBox="1"/>
          <p:nvPr/>
        </p:nvSpPr>
        <p:spPr>
          <a:xfrm>
            <a:off x="2773698" y="56651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723719" y="2281049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734973" y="3702280"/>
            <a:ext cx="1167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Reviewers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0424FAC-0CCF-572A-C7AE-93F43082465F}"/>
              </a:ext>
            </a:extLst>
          </p:cNvPr>
          <p:cNvSpPr txBox="1"/>
          <p:nvPr/>
        </p:nvSpPr>
        <p:spPr>
          <a:xfrm>
            <a:off x="771581" y="4977838"/>
            <a:ext cx="10919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4703ED-46CA-2B4A-6FAE-873732ED012E}"/>
              </a:ext>
            </a:extLst>
          </p:cNvPr>
          <p:cNvSpPr txBox="1"/>
          <p:nvPr/>
        </p:nvSpPr>
        <p:spPr>
          <a:xfrm>
            <a:off x="818103" y="6327119"/>
            <a:ext cx="9765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Readers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BDEC0F5-CB86-F834-4D80-6712A2E671CA}"/>
              </a:ext>
            </a:extLst>
          </p:cNvPr>
          <p:cNvSpPr txBox="1"/>
          <p:nvPr/>
        </p:nvSpPr>
        <p:spPr>
          <a:xfrm>
            <a:off x="4216503" y="36834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NFTs</a:t>
            </a:r>
            <a:endParaRPr lang="zh-CN" altLang="en-US" dirty="0"/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92956D9D-0397-6713-E0E3-BB0BABC892E5}"/>
              </a:ext>
            </a:extLst>
          </p:cNvPr>
          <p:cNvSpPr/>
          <p:nvPr/>
        </p:nvSpPr>
        <p:spPr>
          <a:xfrm>
            <a:off x="3158025" y="2046826"/>
            <a:ext cx="689835" cy="3986804"/>
          </a:xfrm>
          <a:prstGeom prst="rightBrace">
            <a:avLst>
              <a:gd name="adj1" fmla="val 39408"/>
              <a:gd name="adj2" fmla="val 502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3519E8A-D575-5641-7433-64D60D53EF0A}"/>
              </a:ext>
            </a:extLst>
          </p:cNvPr>
          <p:cNvCxnSpPr>
            <a:cxnSpLocks/>
          </p:cNvCxnSpPr>
          <p:nvPr/>
        </p:nvCxnSpPr>
        <p:spPr>
          <a:xfrm flipH="1" flipV="1">
            <a:off x="2650854" y="3345444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205612C-431D-0D24-7FCE-2D2AEB5A91CA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4689998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76FE691-A1E5-2F74-AE60-2DAFC82C7DF5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6024439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ice-station-facade_75000">
            <a:extLst>
              <a:ext uri="{FF2B5EF4-FFF2-40B4-BE49-F238E27FC236}">
                <a16:creationId xmlns:a16="http://schemas.microsoft.com/office/drawing/2014/main" id="{FD54FC52-F6BC-3412-5AD1-EC320E93AF85}"/>
              </a:ext>
            </a:extLst>
          </p:cNvPr>
          <p:cNvSpPr/>
          <p:nvPr/>
        </p:nvSpPr>
        <p:spPr>
          <a:xfrm>
            <a:off x="881730" y="4260181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oney-bag-of-dollars_44282">
            <a:extLst>
              <a:ext uri="{FF2B5EF4-FFF2-40B4-BE49-F238E27FC236}">
                <a16:creationId xmlns:a16="http://schemas.microsoft.com/office/drawing/2014/main" id="{198A165A-677E-7930-A721-ABA3E666EAE5}"/>
              </a:ext>
            </a:extLst>
          </p:cNvPr>
          <p:cNvSpPr/>
          <p:nvPr/>
        </p:nvSpPr>
        <p:spPr>
          <a:xfrm>
            <a:off x="718504" y="561698"/>
            <a:ext cx="510211" cy="609685"/>
          </a:xfrm>
          <a:custGeom>
            <a:avLst/>
            <a:gdLst>
              <a:gd name="T0" fmla="*/ 282 w 427"/>
              <a:gd name="T1" fmla="*/ 126 h 511"/>
              <a:gd name="T2" fmla="*/ 332 w 427"/>
              <a:gd name="T3" fmla="*/ 126 h 511"/>
              <a:gd name="T4" fmla="*/ 331 w 427"/>
              <a:gd name="T5" fmla="*/ 96 h 511"/>
              <a:gd name="T6" fmla="*/ 289 w 427"/>
              <a:gd name="T7" fmla="*/ 96 h 511"/>
              <a:gd name="T8" fmla="*/ 329 w 427"/>
              <a:gd name="T9" fmla="*/ 13 h 511"/>
              <a:gd name="T10" fmla="*/ 283 w 427"/>
              <a:gd name="T11" fmla="*/ 9 h 511"/>
              <a:gd name="T12" fmla="*/ 244 w 427"/>
              <a:gd name="T13" fmla="*/ 40 h 511"/>
              <a:gd name="T14" fmla="*/ 257 w 427"/>
              <a:gd name="T15" fmla="*/ 5 h 511"/>
              <a:gd name="T16" fmla="*/ 211 w 427"/>
              <a:gd name="T17" fmla="*/ 0 h 511"/>
              <a:gd name="T18" fmla="*/ 195 w 427"/>
              <a:gd name="T19" fmla="*/ 43 h 511"/>
              <a:gd name="T20" fmla="*/ 170 w 427"/>
              <a:gd name="T21" fmla="*/ 10 h 511"/>
              <a:gd name="T22" fmla="*/ 102 w 427"/>
              <a:gd name="T23" fmla="*/ 7 h 511"/>
              <a:gd name="T24" fmla="*/ 147 w 427"/>
              <a:gd name="T25" fmla="*/ 96 h 511"/>
              <a:gd name="T26" fmla="*/ 106 w 427"/>
              <a:gd name="T27" fmla="*/ 94 h 511"/>
              <a:gd name="T28" fmla="*/ 106 w 427"/>
              <a:gd name="T29" fmla="*/ 126 h 511"/>
              <a:gd name="T30" fmla="*/ 146 w 427"/>
              <a:gd name="T31" fmla="*/ 126 h 511"/>
              <a:gd name="T32" fmla="*/ 0 w 427"/>
              <a:gd name="T33" fmla="*/ 375 h 511"/>
              <a:gd name="T34" fmla="*/ 214 w 427"/>
              <a:gd name="T35" fmla="*/ 511 h 511"/>
              <a:gd name="T36" fmla="*/ 427 w 427"/>
              <a:gd name="T37" fmla="*/ 375 h 511"/>
              <a:gd name="T38" fmla="*/ 282 w 427"/>
              <a:gd name="T39" fmla="*/ 126 h 511"/>
              <a:gd name="T40" fmla="*/ 232 w 427"/>
              <a:gd name="T41" fmla="*/ 417 h 511"/>
              <a:gd name="T42" fmla="*/ 232 w 427"/>
              <a:gd name="T43" fmla="*/ 447 h 511"/>
              <a:gd name="T44" fmla="*/ 202 w 427"/>
              <a:gd name="T45" fmla="*/ 447 h 511"/>
              <a:gd name="T46" fmla="*/ 202 w 427"/>
              <a:gd name="T47" fmla="*/ 419 h 511"/>
              <a:gd name="T48" fmla="*/ 152 w 427"/>
              <a:gd name="T49" fmla="*/ 406 h 511"/>
              <a:gd name="T50" fmla="*/ 161 w 427"/>
              <a:gd name="T51" fmla="*/ 371 h 511"/>
              <a:gd name="T52" fmla="*/ 210 w 427"/>
              <a:gd name="T53" fmla="*/ 384 h 511"/>
              <a:gd name="T54" fmla="*/ 239 w 427"/>
              <a:gd name="T55" fmla="*/ 366 h 511"/>
              <a:gd name="T56" fmla="*/ 207 w 427"/>
              <a:gd name="T57" fmla="*/ 340 h 511"/>
              <a:gd name="T58" fmla="*/ 154 w 427"/>
              <a:gd name="T59" fmla="*/ 286 h 511"/>
              <a:gd name="T60" fmla="*/ 204 w 427"/>
              <a:gd name="T61" fmla="*/ 233 h 511"/>
              <a:gd name="T62" fmla="*/ 204 w 427"/>
              <a:gd name="T63" fmla="*/ 205 h 511"/>
              <a:gd name="T64" fmla="*/ 233 w 427"/>
              <a:gd name="T65" fmla="*/ 205 h 511"/>
              <a:gd name="T66" fmla="*/ 233 w 427"/>
              <a:gd name="T67" fmla="*/ 231 h 511"/>
              <a:gd name="T68" fmla="*/ 276 w 427"/>
              <a:gd name="T69" fmla="*/ 241 h 511"/>
              <a:gd name="T70" fmla="*/ 267 w 427"/>
              <a:gd name="T71" fmla="*/ 274 h 511"/>
              <a:gd name="T72" fmla="*/ 225 w 427"/>
              <a:gd name="T73" fmla="*/ 264 h 511"/>
              <a:gd name="T74" fmla="*/ 199 w 427"/>
              <a:gd name="T75" fmla="*/ 281 h 511"/>
              <a:gd name="T76" fmla="*/ 235 w 427"/>
              <a:gd name="T77" fmla="*/ 306 h 511"/>
              <a:gd name="T78" fmla="*/ 284 w 427"/>
              <a:gd name="T79" fmla="*/ 362 h 511"/>
              <a:gd name="T80" fmla="*/ 232 w 427"/>
              <a:gd name="T81" fmla="*/ 417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27" h="511">
                <a:moveTo>
                  <a:pt x="282" y="126"/>
                </a:moveTo>
                <a:lnTo>
                  <a:pt x="332" y="126"/>
                </a:lnTo>
                <a:lnTo>
                  <a:pt x="331" y="96"/>
                </a:lnTo>
                <a:lnTo>
                  <a:pt x="289" y="96"/>
                </a:lnTo>
                <a:lnTo>
                  <a:pt x="329" y="13"/>
                </a:lnTo>
                <a:lnTo>
                  <a:pt x="283" y="9"/>
                </a:lnTo>
                <a:lnTo>
                  <a:pt x="244" y="40"/>
                </a:lnTo>
                <a:lnTo>
                  <a:pt x="257" y="5"/>
                </a:lnTo>
                <a:lnTo>
                  <a:pt x="211" y="0"/>
                </a:lnTo>
                <a:lnTo>
                  <a:pt x="195" y="43"/>
                </a:lnTo>
                <a:lnTo>
                  <a:pt x="170" y="10"/>
                </a:lnTo>
                <a:lnTo>
                  <a:pt x="102" y="7"/>
                </a:lnTo>
                <a:lnTo>
                  <a:pt x="147" y="96"/>
                </a:lnTo>
                <a:lnTo>
                  <a:pt x="106" y="94"/>
                </a:lnTo>
                <a:lnTo>
                  <a:pt x="106" y="126"/>
                </a:lnTo>
                <a:lnTo>
                  <a:pt x="146" y="126"/>
                </a:lnTo>
                <a:cubicBezTo>
                  <a:pt x="61" y="176"/>
                  <a:pt x="0" y="305"/>
                  <a:pt x="0" y="375"/>
                </a:cubicBezTo>
                <a:cubicBezTo>
                  <a:pt x="0" y="462"/>
                  <a:pt x="96" y="511"/>
                  <a:pt x="214" y="511"/>
                </a:cubicBezTo>
                <a:cubicBezTo>
                  <a:pt x="332" y="511"/>
                  <a:pt x="427" y="462"/>
                  <a:pt x="427" y="375"/>
                </a:cubicBezTo>
                <a:cubicBezTo>
                  <a:pt x="427" y="305"/>
                  <a:pt x="366" y="176"/>
                  <a:pt x="282" y="126"/>
                </a:cubicBezTo>
                <a:close/>
                <a:moveTo>
                  <a:pt x="232" y="417"/>
                </a:moveTo>
                <a:lnTo>
                  <a:pt x="232" y="447"/>
                </a:lnTo>
                <a:lnTo>
                  <a:pt x="202" y="447"/>
                </a:lnTo>
                <a:lnTo>
                  <a:pt x="202" y="419"/>
                </a:lnTo>
                <a:cubicBezTo>
                  <a:pt x="183" y="418"/>
                  <a:pt x="163" y="413"/>
                  <a:pt x="152" y="406"/>
                </a:cubicBezTo>
                <a:lnTo>
                  <a:pt x="161" y="371"/>
                </a:lnTo>
                <a:cubicBezTo>
                  <a:pt x="173" y="378"/>
                  <a:pt x="191" y="384"/>
                  <a:pt x="210" y="384"/>
                </a:cubicBezTo>
                <a:cubicBezTo>
                  <a:pt x="227" y="384"/>
                  <a:pt x="239" y="378"/>
                  <a:pt x="239" y="366"/>
                </a:cubicBezTo>
                <a:cubicBezTo>
                  <a:pt x="239" y="355"/>
                  <a:pt x="229" y="347"/>
                  <a:pt x="207" y="340"/>
                </a:cubicBezTo>
                <a:cubicBezTo>
                  <a:pt x="175" y="329"/>
                  <a:pt x="154" y="315"/>
                  <a:pt x="154" y="286"/>
                </a:cubicBezTo>
                <a:cubicBezTo>
                  <a:pt x="154" y="260"/>
                  <a:pt x="172" y="239"/>
                  <a:pt x="204" y="233"/>
                </a:cubicBezTo>
                <a:lnTo>
                  <a:pt x="204" y="205"/>
                </a:lnTo>
                <a:lnTo>
                  <a:pt x="233" y="205"/>
                </a:lnTo>
                <a:lnTo>
                  <a:pt x="233" y="231"/>
                </a:lnTo>
                <a:cubicBezTo>
                  <a:pt x="253" y="232"/>
                  <a:pt x="266" y="236"/>
                  <a:pt x="276" y="241"/>
                </a:cubicBezTo>
                <a:lnTo>
                  <a:pt x="267" y="274"/>
                </a:lnTo>
                <a:cubicBezTo>
                  <a:pt x="260" y="271"/>
                  <a:pt x="246" y="264"/>
                  <a:pt x="225" y="264"/>
                </a:cubicBezTo>
                <a:cubicBezTo>
                  <a:pt x="205" y="264"/>
                  <a:pt x="199" y="272"/>
                  <a:pt x="199" y="281"/>
                </a:cubicBezTo>
                <a:cubicBezTo>
                  <a:pt x="199" y="291"/>
                  <a:pt x="210" y="297"/>
                  <a:pt x="235" y="306"/>
                </a:cubicBezTo>
                <a:cubicBezTo>
                  <a:pt x="270" y="319"/>
                  <a:pt x="284" y="335"/>
                  <a:pt x="284" y="362"/>
                </a:cubicBezTo>
                <a:cubicBezTo>
                  <a:pt x="284" y="388"/>
                  <a:pt x="266" y="411"/>
                  <a:pt x="232" y="4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9E21D0F-BB4D-10DE-06D3-14D9DB3F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26" y="1617716"/>
            <a:ext cx="772943" cy="7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7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2406773" y="323027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34" y="2863848"/>
            <a:ext cx="1715771" cy="1982411"/>
          </a:xfrm>
          <a:prstGeom prst="rect">
            <a:avLst/>
          </a:prstGeom>
        </p:spPr>
      </p:pic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2406773" y="192180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60E473A-445C-033E-46FF-AAC25567CEA3}"/>
              </a:ext>
            </a:extLst>
          </p:cNvPr>
          <p:cNvSpPr txBox="1"/>
          <p:nvPr/>
        </p:nvSpPr>
        <p:spPr>
          <a:xfrm>
            <a:off x="3226413" y="18703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70" name="user-with-a-hat_72676">
            <a:extLst>
              <a:ext uri="{FF2B5EF4-FFF2-40B4-BE49-F238E27FC236}">
                <a16:creationId xmlns:a16="http://schemas.microsoft.com/office/drawing/2014/main" id="{72DEEFF3-EBA9-37B2-179C-72F245E35199}"/>
              </a:ext>
            </a:extLst>
          </p:cNvPr>
          <p:cNvSpPr/>
          <p:nvPr/>
        </p:nvSpPr>
        <p:spPr>
          <a:xfrm>
            <a:off x="2406773" y="4846259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FC11B9-2EF0-1AD7-D07D-EF0EFC3AD5F3}"/>
              </a:ext>
            </a:extLst>
          </p:cNvPr>
          <p:cNvSpPr txBox="1"/>
          <p:nvPr/>
        </p:nvSpPr>
        <p:spPr>
          <a:xfrm>
            <a:off x="2205712" y="24743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8C1289-B8D2-EA9E-936F-BC4A042812FE}"/>
              </a:ext>
            </a:extLst>
          </p:cNvPr>
          <p:cNvSpPr txBox="1"/>
          <p:nvPr/>
        </p:nvSpPr>
        <p:spPr>
          <a:xfrm>
            <a:off x="2104722" y="385086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9C86A8-66F6-C3CB-1557-D7D14CA525ED}"/>
              </a:ext>
            </a:extLst>
          </p:cNvPr>
          <p:cNvSpPr txBox="1"/>
          <p:nvPr/>
        </p:nvSpPr>
        <p:spPr>
          <a:xfrm>
            <a:off x="2200101" y="546805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D76371-7510-2861-71E6-2C30E5A9837A}"/>
              </a:ext>
            </a:extLst>
          </p:cNvPr>
          <p:cNvSpPr txBox="1"/>
          <p:nvPr/>
        </p:nvSpPr>
        <p:spPr>
          <a:xfrm>
            <a:off x="4285677" y="200222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32382CF-92BA-BF49-8DE0-63A4DB13320D}"/>
              </a:ext>
            </a:extLst>
          </p:cNvPr>
          <p:cNvCxnSpPr>
            <a:cxnSpLocks/>
          </p:cNvCxnSpPr>
          <p:nvPr/>
        </p:nvCxnSpPr>
        <p:spPr>
          <a:xfrm>
            <a:off x="3204826" y="3655289"/>
            <a:ext cx="1037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463210-4C0B-C0C7-3934-CEF7A52643BF}"/>
              </a:ext>
            </a:extLst>
          </p:cNvPr>
          <p:cNvSpPr txBox="1"/>
          <p:nvPr/>
        </p:nvSpPr>
        <p:spPr>
          <a:xfrm>
            <a:off x="3119802" y="333697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6A2ECF-CF66-189D-3D06-5703ED8C9B6E}"/>
              </a:ext>
            </a:extLst>
          </p:cNvPr>
          <p:cNvSpPr txBox="1"/>
          <p:nvPr/>
        </p:nvSpPr>
        <p:spPr>
          <a:xfrm>
            <a:off x="4264090" y="34706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42F50AF-04E3-64FC-8113-EC33CC2D070A}"/>
              </a:ext>
            </a:extLst>
          </p:cNvPr>
          <p:cNvCxnSpPr>
            <a:cxnSpLocks/>
          </p:cNvCxnSpPr>
          <p:nvPr/>
        </p:nvCxnSpPr>
        <p:spPr>
          <a:xfrm>
            <a:off x="2894288" y="4939389"/>
            <a:ext cx="13482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8C4FC1F-4316-4820-6C8E-4F7AFCF45AD8}"/>
              </a:ext>
            </a:extLst>
          </p:cNvPr>
          <p:cNvSpPr txBox="1"/>
          <p:nvPr/>
        </p:nvSpPr>
        <p:spPr>
          <a:xfrm>
            <a:off x="2823247" y="45700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0DA079-F99E-1166-3E4E-023AD9234F52}"/>
              </a:ext>
            </a:extLst>
          </p:cNvPr>
          <p:cNvSpPr txBox="1"/>
          <p:nvPr/>
        </p:nvSpPr>
        <p:spPr>
          <a:xfrm>
            <a:off x="4264090" y="47547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0E79A03-A42D-F707-2E1C-3EAC195F6637}"/>
              </a:ext>
            </a:extLst>
          </p:cNvPr>
          <p:cNvCxnSpPr>
            <a:cxnSpLocks/>
          </p:cNvCxnSpPr>
          <p:nvPr/>
        </p:nvCxnSpPr>
        <p:spPr>
          <a:xfrm>
            <a:off x="3214495" y="5524935"/>
            <a:ext cx="1037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57366A5-0EF1-C7AF-602A-B096FF5E3B99}"/>
              </a:ext>
            </a:extLst>
          </p:cNvPr>
          <p:cNvSpPr txBox="1"/>
          <p:nvPr/>
        </p:nvSpPr>
        <p:spPr>
          <a:xfrm>
            <a:off x="3142569" y="51556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cite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45FAD6F-D0AF-0636-95E2-FA9FBB8C9FBB}"/>
              </a:ext>
            </a:extLst>
          </p:cNvPr>
          <p:cNvSpPr txBox="1"/>
          <p:nvPr/>
        </p:nvSpPr>
        <p:spPr>
          <a:xfrm>
            <a:off x="4273759" y="534026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F84E507-CD31-008E-6B13-74F1EAA1EDDF}"/>
              </a:ext>
            </a:extLst>
          </p:cNvPr>
          <p:cNvCxnSpPr>
            <a:cxnSpLocks/>
          </p:cNvCxnSpPr>
          <p:nvPr/>
        </p:nvCxnSpPr>
        <p:spPr>
          <a:xfrm>
            <a:off x="3248000" y="2239677"/>
            <a:ext cx="1037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5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578236" y="207177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434" y="3309276"/>
            <a:ext cx="1715771" cy="1982411"/>
          </a:xfrm>
          <a:prstGeom prst="rect">
            <a:avLst/>
          </a:prstGeom>
        </p:spPr>
      </p:pic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663111" y="35688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ser-with-a-hat_72676">
            <a:extLst>
              <a:ext uri="{FF2B5EF4-FFF2-40B4-BE49-F238E27FC236}">
                <a16:creationId xmlns:a16="http://schemas.microsoft.com/office/drawing/2014/main" id="{72DEEFF3-EBA9-37B2-179C-72F245E35199}"/>
              </a:ext>
            </a:extLst>
          </p:cNvPr>
          <p:cNvSpPr/>
          <p:nvPr/>
        </p:nvSpPr>
        <p:spPr>
          <a:xfrm>
            <a:off x="2408227" y="580014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FC11B9-2EF0-1AD7-D07D-EF0EFC3AD5F3}"/>
              </a:ext>
            </a:extLst>
          </p:cNvPr>
          <p:cNvSpPr txBox="1"/>
          <p:nvPr/>
        </p:nvSpPr>
        <p:spPr>
          <a:xfrm>
            <a:off x="462050" y="90943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8C1289-B8D2-EA9E-936F-BC4A042812FE}"/>
              </a:ext>
            </a:extLst>
          </p:cNvPr>
          <p:cNvSpPr txBox="1"/>
          <p:nvPr/>
        </p:nvSpPr>
        <p:spPr>
          <a:xfrm>
            <a:off x="276185" y="269237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9C86A8-66F6-C3CB-1557-D7D14CA525ED}"/>
              </a:ext>
            </a:extLst>
          </p:cNvPr>
          <p:cNvSpPr txBox="1"/>
          <p:nvPr/>
        </p:nvSpPr>
        <p:spPr>
          <a:xfrm>
            <a:off x="2201555" y="64219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6A2ECF-CF66-189D-3D06-5703ED8C9B6E}"/>
              </a:ext>
            </a:extLst>
          </p:cNvPr>
          <p:cNvSpPr txBox="1"/>
          <p:nvPr/>
        </p:nvSpPr>
        <p:spPr>
          <a:xfrm>
            <a:off x="9890449" y="35321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0DA079-F99E-1166-3E4E-023AD9234F52}"/>
              </a:ext>
            </a:extLst>
          </p:cNvPr>
          <p:cNvSpPr txBox="1"/>
          <p:nvPr/>
        </p:nvSpPr>
        <p:spPr>
          <a:xfrm>
            <a:off x="9890449" y="48162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45FAD6F-D0AF-0636-95E2-FA9FBB8C9FBB}"/>
              </a:ext>
            </a:extLst>
          </p:cNvPr>
          <p:cNvSpPr txBox="1"/>
          <p:nvPr/>
        </p:nvSpPr>
        <p:spPr>
          <a:xfrm>
            <a:off x="9900118" y="540181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F84E507-CD31-008E-6B13-74F1EAA1EDDF}"/>
              </a:ext>
            </a:extLst>
          </p:cNvPr>
          <p:cNvCxnSpPr>
            <a:cxnSpLocks/>
          </p:cNvCxnSpPr>
          <p:nvPr/>
        </p:nvCxnSpPr>
        <p:spPr>
          <a:xfrm>
            <a:off x="3522066" y="1570661"/>
            <a:ext cx="7517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eather-pen-and-paper-outline_28544">
            <a:extLst>
              <a:ext uri="{FF2B5EF4-FFF2-40B4-BE49-F238E27FC236}">
                <a16:creationId xmlns:a16="http://schemas.microsoft.com/office/drawing/2014/main" id="{CA2DA1C0-6765-0079-8D94-D6C7913BD284}"/>
              </a:ext>
            </a:extLst>
          </p:cNvPr>
          <p:cNvSpPr/>
          <p:nvPr/>
        </p:nvSpPr>
        <p:spPr>
          <a:xfrm>
            <a:off x="2455167" y="338594"/>
            <a:ext cx="489336" cy="609685"/>
          </a:xfrm>
          <a:custGeom>
            <a:avLst/>
            <a:gdLst>
              <a:gd name="connsiteX0" fmla="*/ 189346 w 486901"/>
              <a:gd name="connsiteY0" fmla="*/ 396366 h 606651"/>
              <a:gd name="connsiteX1" fmla="*/ 200052 w 486901"/>
              <a:gd name="connsiteY1" fmla="*/ 407212 h 606651"/>
              <a:gd name="connsiteX2" fmla="*/ 177542 w 486901"/>
              <a:gd name="connsiteY2" fmla="*/ 419018 h 606651"/>
              <a:gd name="connsiteX3" fmla="*/ 189346 w 486901"/>
              <a:gd name="connsiteY3" fmla="*/ 396366 h 606651"/>
              <a:gd name="connsiteX4" fmla="*/ 373996 w 486901"/>
              <a:gd name="connsiteY4" fmla="*/ 300891 h 606651"/>
              <a:gd name="connsiteX5" fmla="*/ 224460 w 486901"/>
              <a:gd name="connsiteY5" fmla="*/ 389945 h 606651"/>
              <a:gd name="connsiteX6" fmla="*/ 219105 w 486901"/>
              <a:gd name="connsiteY6" fmla="*/ 384465 h 606651"/>
              <a:gd name="connsiteX7" fmla="*/ 301768 w 486901"/>
              <a:gd name="connsiteY7" fmla="*/ 301987 h 606651"/>
              <a:gd name="connsiteX8" fmla="*/ 269277 w 486901"/>
              <a:gd name="connsiteY8" fmla="*/ 251072 h 606651"/>
              <a:gd name="connsiteX9" fmla="*/ 251688 w 486901"/>
              <a:gd name="connsiteY9" fmla="*/ 337977 h 606651"/>
              <a:gd name="connsiteX10" fmla="*/ 212112 w 486901"/>
              <a:gd name="connsiteY10" fmla="*/ 377455 h 606651"/>
              <a:gd name="connsiteX11" fmla="*/ 206615 w 486901"/>
              <a:gd name="connsiteY11" fmla="*/ 371972 h 606651"/>
              <a:gd name="connsiteX12" fmla="*/ 269277 w 486901"/>
              <a:gd name="connsiteY12" fmla="*/ 251072 h 606651"/>
              <a:gd name="connsiteX13" fmla="*/ 349158 w 486901"/>
              <a:gd name="connsiteY13" fmla="*/ 182412 h 606651"/>
              <a:gd name="connsiteX14" fmla="*/ 338589 w 486901"/>
              <a:gd name="connsiteY14" fmla="*/ 251224 h 606651"/>
              <a:gd name="connsiteX15" fmla="*/ 264197 w 486901"/>
              <a:gd name="connsiteY15" fmla="*/ 325519 h 606651"/>
              <a:gd name="connsiteX16" fmla="*/ 282177 w 486901"/>
              <a:gd name="connsiteY16" fmla="*/ 236420 h 606651"/>
              <a:gd name="connsiteX17" fmla="*/ 349158 w 486901"/>
              <a:gd name="connsiteY17" fmla="*/ 182412 h 606651"/>
              <a:gd name="connsiteX18" fmla="*/ 459380 w 486901"/>
              <a:gd name="connsiteY18" fmla="*/ 137461 h 606651"/>
              <a:gd name="connsiteX19" fmla="*/ 382926 w 486901"/>
              <a:gd name="connsiteY19" fmla="*/ 290970 h 606651"/>
              <a:gd name="connsiteX20" fmla="*/ 311687 w 486901"/>
              <a:gd name="connsiteY20" fmla="*/ 291929 h 606651"/>
              <a:gd name="connsiteX21" fmla="*/ 404613 w 486901"/>
              <a:gd name="connsiteY21" fmla="*/ 199276 h 606651"/>
              <a:gd name="connsiteX22" fmla="*/ 404613 w 486901"/>
              <a:gd name="connsiteY22" fmla="*/ 192285 h 606651"/>
              <a:gd name="connsiteX23" fmla="*/ 397612 w 486901"/>
              <a:gd name="connsiteY23" fmla="*/ 192285 h 606651"/>
              <a:gd name="connsiteX24" fmla="*/ 350395 w 486901"/>
              <a:gd name="connsiteY24" fmla="*/ 239572 h 606651"/>
              <a:gd name="connsiteX25" fmla="*/ 360140 w 486901"/>
              <a:gd name="connsiteY25" fmla="*/ 175975 h 606651"/>
              <a:gd name="connsiteX26" fmla="*/ 459380 w 486901"/>
              <a:gd name="connsiteY26" fmla="*/ 137461 h 606651"/>
              <a:gd name="connsiteX27" fmla="*/ 465069 w 486901"/>
              <a:gd name="connsiteY27" fmla="*/ 126100 h 606651"/>
              <a:gd name="connsiteX28" fmla="*/ 356731 w 486901"/>
              <a:gd name="connsiteY28" fmla="*/ 166534 h 606651"/>
              <a:gd name="connsiteX29" fmla="*/ 356594 w 486901"/>
              <a:gd name="connsiteY29" fmla="*/ 166534 h 606651"/>
              <a:gd name="connsiteX30" fmla="*/ 351376 w 486901"/>
              <a:gd name="connsiteY30" fmla="*/ 169687 h 606651"/>
              <a:gd name="connsiteX31" fmla="*/ 275444 w 486901"/>
              <a:gd name="connsiteY31" fmla="*/ 229310 h 606651"/>
              <a:gd name="connsiteX32" fmla="*/ 273384 w 486901"/>
              <a:gd name="connsiteY32" fmla="*/ 231366 h 606651"/>
              <a:gd name="connsiteX33" fmla="*/ 196353 w 486901"/>
              <a:gd name="connsiteY33" fmla="*/ 372269 h 606651"/>
              <a:gd name="connsiteX34" fmla="*/ 197726 w 486901"/>
              <a:gd name="connsiteY34" fmla="*/ 377067 h 606651"/>
              <a:gd name="connsiteX35" fmla="*/ 205141 w 486901"/>
              <a:gd name="connsiteY35" fmla="*/ 384468 h 606651"/>
              <a:gd name="connsiteX36" fmla="*/ 198138 w 486901"/>
              <a:gd name="connsiteY36" fmla="*/ 391459 h 606651"/>
              <a:gd name="connsiteX37" fmla="*/ 190723 w 486901"/>
              <a:gd name="connsiteY37" fmla="*/ 383920 h 606651"/>
              <a:gd name="connsiteX38" fmla="*/ 185918 w 486901"/>
              <a:gd name="connsiteY38" fmla="*/ 382686 h 606651"/>
              <a:gd name="connsiteX39" fmla="*/ 182485 w 486901"/>
              <a:gd name="connsiteY39" fmla="*/ 386250 h 606651"/>
              <a:gd name="connsiteX40" fmla="*/ 157083 w 486901"/>
              <a:gd name="connsiteY40" fmla="*/ 432578 h 606651"/>
              <a:gd name="connsiteX41" fmla="*/ 157632 w 486901"/>
              <a:gd name="connsiteY41" fmla="*/ 438883 h 606651"/>
              <a:gd name="connsiteX42" fmla="*/ 163948 w 486901"/>
              <a:gd name="connsiteY42" fmla="*/ 439431 h 606651"/>
              <a:gd name="connsiteX43" fmla="*/ 210359 w 486901"/>
              <a:gd name="connsiteY43" fmla="*/ 414074 h 606651"/>
              <a:gd name="connsiteX44" fmla="*/ 213929 w 486901"/>
              <a:gd name="connsiteY44" fmla="*/ 410648 h 606651"/>
              <a:gd name="connsiteX45" fmla="*/ 212693 w 486901"/>
              <a:gd name="connsiteY45" fmla="*/ 405850 h 606651"/>
              <a:gd name="connsiteX46" fmla="*/ 205141 w 486901"/>
              <a:gd name="connsiteY46" fmla="*/ 398312 h 606651"/>
              <a:gd name="connsiteX47" fmla="*/ 212144 w 486901"/>
              <a:gd name="connsiteY47" fmla="*/ 391459 h 606651"/>
              <a:gd name="connsiteX48" fmla="*/ 219559 w 486901"/>
              <a:gd name="connsiteY48" fmla="*/ 398860 h 606651"/>
              <a:gd name="connsiteX49" fmla="*/ 224227 w 486901"/>
              <a:gd name="connsiteY49" fmla="*/ 400231 h 606651"/>
              <a:gd name="connsiteX50" fmla="*/ 388862 w 486901"/>
              <a:gd name="connsiteY50" fmla="*/ 299351 h 606651"/>
              <a:gd name="connsiteX51" fmla="*/ 389274 w 486901"/>
              <a:gd name="connsiteY51" fmla="*/ 298939 h 606651"/>
              <a:gd name="connsiteX52" fmla="*/ 470973 w 486901"/>
              <a:gd name="connsiteY52" fmla="*/ 131994 h 606651"/>
              <a:gd name="connsiteX53" fmla="*/ 465069 w 486901"/>
              <a:gd name="connsiteY53" fmla="*/ 126100 h 606651"/>
              <a:gd name="connsiteX54" fmla="*/ 30345 w 486901"/>
              <a:gd name="connsiteY54" fmla="*/ 28647 h 606651"/>
              <a:gd name="connsiteX55" fmla="*/ 30345 w 486901"/>
              <a:gd name="connsiteY55" fmla="*/ 577867 h 606651"/>
              <a:gd name="connsiteX56" fmla="*/ 440765 w 486901"/>
              <a:gd name="connsiteY56" fmla="*/ 577867 h 606651"/>
              <a:gd name="connsiteX57" fmla="*/ 440765 w 486901"/>
              <a:gd name="connsiteY57" fmla="*/ 261246 h 606651"/>
              <a:gd name="connsiteX58" fmla="*/ 430879 w 486901"/>
              <a:gd name="connsiteY58" fmla="*/ 276735 h 606651"/>
              <a:gd name="connsiteX59" fmla="*/ 430879 w 486901"/>
              <a:gd name="connsiteY59" fmla="*/ 567999 h 606651"/>
              <a:gd name="connsiteX60" fmla="*/ 40094 w 486901"/>
              <a:gd name="connsiteY60" fmla="*/ 567999 h 606651"/>
              <a:gd name="connsiteX61" fmla="*/ 40094 w 486901"/>
              <a:gd name="connsiteY61" fmla="*/ 38515 h 606651"/>
              <a:gd name="connsiteX62" fmla="*/ 430879 w 486901"/>
              <a:gd name="connsiteY62" fmla="*/ 38515 h 606651"/>
              <a:gd name="connsiteX63" fmla="*/ 430879 w 486901"/>
              <a:gd name="connsiteY63" fmla="*/ 114724 h 606651"/>
              <a:gd name="connsiteX64" fmla="*/ 440765 w 486901"/>
              <a:gd name="connsiteY64" fmla="*/ 112119 h 606651"/>
              <a:gd name="connsiteX65" fmla="*/ 440765 w 486901"/>
              <a:gd name="connsiteY65" fmla="*/ 28647 h 606651"/>
              <a:gd name="connsiteX66" fmla="*/ 0 w 486901"/>
              <a:gd name="connsiteY66" fmla="*/ 0 h 606651"/>
              <a:gd name="connsiteX67" fmla="*/ 486901 w 486901"/>
              <a:gd name="connsiteY67" fmla="*/ 0 h 606651"/>
              <a:gd name="connsiteX68" fmla="*/ 486901 w 486901"/>
              <a:gd name="connsiteY68" fmla="*/ 606651 h 606651"/>
              <a:gd name="connsiteX69" fmla="*/ 0 w 486901"/>
              <a:gd name="connsiteY69" fmla="*/ 606651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6901" h="606651">
                <a:moveTo>
                  <a:pt x="189346" y="396366"/>
                </a:moveTo>
                <a:lnTo>
                  <a:pt x="200052" y="407212"/>
                </a:lnTo>
                <a:cubicBezTo>
                  <a:pt x="192915" y="410232"/>
                  <a:pt x="184679" y="414625"/>
                  <a:pt x="177542" y="419018"/>
                </a:cubicBezTo>
                <a:cubicBezTo>
                  <a:pt x="181797" y="411742"/>
                  <a:pt x="186326" y="403642"/>
                  <a:pt x="189346" y="396366"/>
                </a:cubicBezTo>
                <a:close/>
                <a:moveTo>
                  <a:pt x="373996" y="300891"/>
                </a:moveTo>
                <a:cubicBezTo>
                  <a:pt x="320718" y="357475"/>
                  <a:pt x="259338" y="380766"/>
                  <a:pt x="224460" y="389945"/>
                </a:cubicBezTo>
                <a:lnTo>
                  <a:pt x="219105" y="384465"/>
                </a:lnTo>
                <a:lnTo>
                  <a:pt x="301768" y="301987"/>
                </a:lnTo>
                <a:close/>
                <a:moveTo>
                  <a:pt x="269277" y="251072"/>
                </a:moveTo>
                <a:lnTo>
                  <a:pt x="251688" y="337977"/>
                </a:lnTo>
                <a:lnTo>
                  <a:pt x="212112" y="377455"/>
                </a:lnTo>
                <a:lnTo>
                  <a:pt x="206615" y="371972"/>
                </a:lnTo>
                <a:cubicBezTo>
                  <a:pt x="214173" y="343323"/>
                  <a:pt x="231487" y="296444"/>
                  <a:pt x="269277" y="251072"/>
                </a:cubicBezTo>
                <a:close/>
                <a:moveTo>
                  <a:pt x="349158" y="182412"/>
                </a:moveTo>
                <a:lnTo>
                  <a:pt x="338589" y="251224"/>
                </a:lnTo>
                <a:lnTo>
                  <a:pt x="264197" y="325519"/>
                </a:lnTo>
                <a:lnTo>
                  <a:pt x="282177" y="236420"/>
                </a:lnTo>
                <a:cubicBezTo>
                  <a:pt x="300295" y="217229"/>
                  <a:pt x="322256" y="198724"/>
                  <a:pt x="349158" y="182412"/>
                </a:cubicBezTo>
                <a:close/>
                <a:moveTo>
                  <a:pt x="459380" y="137461"/>
                </a:moveTo>
                <a:cubicBezTo>
                  <a:pt x="443046" y="204347"/>
                  <a:pt x="414770" y="254100"/>
                  <a:pt x="382926" y="290970"/>
                </a:cubicBezTo>
                <a:lnTo>
                  <a:pt x="311687" y="291929"/>
                </a:lnTo>
                <a:lnTo>
                  <a:pt x="404613" y="199276"/>
                </a:lnTo>
                <a:cubicBezTo>
                  <a:pt x="406534" y="197357"/>
                  <a:pt x="406534" y="194204"/>
                  <a:pt x="404613" y="192285"/>
                </a:cubicBezTo>
                <a:cubicBezTo>
                  <a:pt x="402691" y="190367"/>
                  <a:pt x="399534" y="190367"/>
                  <a:pt x="397612" y="192285"/>
                </a:cubicBezTo>
                <a:lnTo>
                  <a:pt x="350395" y="239572"/>
                </a:lnTo>
                <a:lnTo>
                  <a:pt x="360140" y="175975"/>
                </a:lnTo>
                <a:cubicBezTo>
                  <a:pt x="388141" y="160350"/>
                  <a:pt x="420947" y="146918"/>
                  <a:pt x="459380" y="137461"/>
                </a:cubicBezTo>
                <a:close/>
                <a:moveTo>
                  <a:pt x="465069" y="126100"/>
                </a:moveTo>
                <a:cubicBezTo>
                  <a:pt x="422777" y="135695"/>
                  <a:pt x="387077" y="149812"/>
                  <a:pt x="356731" y="166534"/>
                </a:cubicBezTo>
                <a:cubicBezTo>
                  <a:pt x="356731" y="166534"/>
                  <a:pt x="356731" y="166534"/>
                  <a:pt x="356594" y="166534"/>
                </a:cubicBezTo>
                <a:cubicBezTo>
                  <a:pt x="354260" y="166123"/>
                  <a:pt x="352200" y="167494"/>
                  <a:pt x="351376" y="169687"/>
                </a:cubicBezTo>
                <a:cubicBezTo>
                  <a:pt x="320481" y="187368"/>
                  <a:pt x="295628" y="207928"/>
                  <a:pt x="275444" y="229310"/>
                </a:cubicBezTo>
                <a:cubicBezTo>
                  <a:pt x="274483" y="229721"/>
                  <a:pt x="273933" y="230407"/>
                  <a:pt x="273384" y="231366"/>
                </a:cubicBezTo>
                <a:cubicBezTo>
                  <a:pt x="224914" y="283588"/>
                  <a:pt x="204592" y="340196"/>
                  <a:pt x="196353" y="372269"/>
                </a:cubicBezTo>
                <a:cubicBezTo>
                  <a:pt x="195941" y="374051"/>
                  <a:pt x="196490" y="375833"/>
                  <a:pt x="197726" y="377067"/>
                </a:cubicBezTo>
                <a:lnTo>
                  <a:pt x="205141" y="384468"/>
                </a:lnTo>
                <a:lnTo>
                  <a:pt x="198138" y="391459"/>
                </a:lnTo>
                <a:lnTo>
                  <a:pt x="190723" y="383920"/>
                </a:lnTo>
                <a:cubicBezTo>
                  <a:pt x="189488" y="382686"/>
                  <a:pt x="187703" y="382275"/>
                  <a:pt x="185918" y="382686"/>
                </a:cubicBezTo>
                <a:cubicBezTo>
                  <a:pt x="184270" y="383097"/>
                  <a:pt x="182897" y="384468"/>
                  <a:pt x="182485" y="386250"/>
                </a:cubicBezTo>
                <a:cubicBezTo>
                  <a:pt x="178503" y="401875"/>
                  <a:pt x="157220" y="432304"/>
                  <a:pt x="157083" y="432578"/>
                </a:cubicBezTo>
                <a:cubicBezTo>
                  <a:pt x="155709" y="434497"/>
                  <a:pt x="155984" y="437238"/>
                  <a:pt x="157632" y="438883"/>
                </a:cubicBezTo>
                <a:cubicBezTo>
                  <a:pt x="159280" y="440528"/>
                  <a:pt x="162026" y="440802"/>
                  <a:pt x="163948" y="439431"/>
                </a:cubicBezTo>
                <a:cubicBezTo>
                  <a:pt x="164223" y="439294"/>
                  <a:pt x="194568" y="418049"/>
                  <a:pt x="210359" y="414074"/>
                </a:cubicBezTo>
                <a:cubicBezTo>
                  <a:pt x="212007" y="413663"/>
                  <a:pt x="213380" y="412292"/>
                  <a:pt x="213929" y="410648"/>
                </a:cubicBezTo>
                <a:cubicBezTo>
                  <a:pt x="214341" y="408866"/>
                  <a:pt x="213929" y="407084"/>
                  <a:pt x="212693" y="405850"/>
                </a:cubicBezTo>
                <a:lnTo>
                  <a:pt x="205141" y="398312"/>
                </a:lnTo>
                <a:lnTo>
                  <a:pt x="212144" y="391459"/>
                </a:lnTo>
                <a:lnTo>
                  <a:pt x="219559" y="398860"/>
                </a:lnTo>
                <a:cubicBezTo>
                  <a:pt x="220794" y="400094"/>
                  <a:pt x="222579" y="400642"/>
                  <a:pt x="224227" y="400231"/>
                </a:cubicBezTo>
                <a:cubicBezTo>
                  <a:pt x="261301" y="390773"/>
                  <a:pt x="330917" y="365279"/>
                  <a:pt x="388862" y="299351"/>
                </a:cubicBezTo>
                <a:cubicBezTo>
                  <a:pt x="388999" y="299214"/>
                  <a:pt x="389136" y="299076"/>
                  <a:pt x="389274" y="298939"/>
                </a:cubicBezTo>
                <a:cubicBezTo>
                  <a:pt x="423738" y="259465"/>
                  <a:pt x="454084" y="205598"/>
                  <a:pt x="470973" y="131994"/>
                </a:cubicBezTo>
                <a:cubicBezTo>
                  <a:pt x="471660" y="128704"/>
                  <a:pt x="468364" y="125415"/>
                  <a:pt x="465069" y="126100"/>
                </a:cubicBezTo>
                <a:close/>
                <a:moveTo>
                  <a:pt x="30345" y="28647"/>
                </a:moveTo>
                <a:lnTo>
                  <a:pt x="30345" y="577867"/>
                </a:lnTo>
                <a:lnTo>
                  <a:pt x="440765" y="577867"/>
                </a:lnTo>
                <a:lnTo>
                  <a:pt x="440765" y="261246"/>
                </a:lnTo>
                <a:cubicBezTo>
                  <a:pt x="437469" y="266455"/>
                  <a:pt x="434311" y="271663"/>
                  <a:pt x="430879" y="276735"/>
                </a:cubicBezTo>
                <a:lnTo>
                  <a:pt x="430879" y="567999"/>
                </a:lnTo>
                <a:lnTo>
                  <a:pt x="40094" y="567999"/>
                </a:lnTo>
                <a:lnTo>
                  <a:pt x="40094" y="38515"/>
                </a:lnTo>
                <a:lnTo>
                  <a:pt x="430879" y="38515"/>
                </a:lnTo>
                <a:lnTo>
                  <a:pt x="430879" y="114724"/>
                </a:lnTo>
                <a:cubicBezTo>
                  <a:pt x="434037" y="113764"/>
                  <a:pt x="437469" y="113079"/>
                  <a:pt x="440765" y="112119"/>
                </a:cubicBezTo>
                <a:lnTo>
                  <a:pt x="440765" y="28647"/>
                </a:lnTo>
                <a:close/>
                <a:moveTo>
                  <a:pt x="0" y="0"/>
                </a:moveTo>
                <a:lnTo>
                  <a:pt x="486901" y="0"/>
                </a:lnTo>
                <a:lnTo>
                  <a:pt x="486901" y="606651"/>
                </a:lnTo>
                <a:lnTo>
                  <a:pt x="0" y="6066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6ABC9F-FA12-8A06-3BE4-AC9E0921D90B}"/>
              </a:ext>
            </a:extLst>
          </p:cNvPr>
          <p:cNvSpPr txBox="1"/>
          <p:nvPr/>
        </p:nvSpPr>
        <p:spPr>
          <a:xfrm>
            <a:off x="2354467" y="8836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Draft</a:t>
            </a:r>
            <a:endParaRPr lang="zh-CN" altLang="en-US" dirty="0"/>
          </a:p>
        </p:txBody>
      </p:sp>
      <p:sp>
        <p:nvSpPr>
          <p:cNvPr id="7" name="feather-pen-and-paper-outline_28544">
            <a:extLst>
              <a:ext uri="{FF2B5EF4-FFF2-40B4-BE49-F238E27FC236}">
                <a16:creationId xmlns:a16="http://schemas.microsoft.com/office/drawing/2014/main" id="{2743637B-9906-DF41-8A45-E5EFD8A9CD82}"/>
              </a:ext>
            </a:extLst>
          </p:cNvPr>
          <p:cNvSpPr/>
          <p:nvPr/>
        </p:nvSpPr>
        <p:spPr>
          <a:xfrm>
            <a:off x="2436761" y="2335838"/>
            <a:ext cx="489336" cy="609685"/>
          </a:xfrm>
          <a:custGeom>
            <a:avLst/>
            <a:gdLst>
              <a:gd name="connsiteX0" fmla="*/ 189346 w 486901"/>
              <a:gd name="connsiteY0" fmla="*/ 396366 h 606651"/>
              <a:gd name="connsiteX1" fmla="*/ 200052 w 486901"/>
              <a:gd name="connsiteY1" fmla="*/ 407212 h 606651"/>
              <a:gd name="connsiteX2" fmla="*/ 177542 w 486901"/>
              <a:gd name="connsiteY2" fmla="*/ 419018 h 606651"/>
              <a:gd name="connsiteX3" fmla="*/ 189346 w 486901"/>
              <a:gd name="connsiteY3" fmla="*/ 396366 h 606651"/>
              <a:gd name="connsiteX4" fmla="*/ 373996 w 486901"/>
              <a:gd name="connsiteY4" fmla="*/ 300891 h 606651"/>
              <a:gd name="connsiteX5" fmla="*/ 224460 w 486901"/>
              <a:gd name="connsiteY5" fmla="*/ 389945 h 606651"/>
              <a:gd name="connsiteX6" fmla="*/ 219105 w 486901"/>
              <a:gd name="connsiteY6" fmla="*/ 384465 h 606651"/>
              <a:gd name="connsiteX7" fmla="*/ 301768 w 486901"/>
              <a:gd name="connsiteY7" fmla="*/ 301987 h 606651"/>
              <a:gd name="connsiteX8" fmla="*/ 269277 w 486901"/>
              <a:gd name="connsiteY8" fmla="*/ 251072 h 606651"/>
              <a:gd name="connsiteX9" fmla="*/ 251688 w 486901"/>
              <a:gd name="connsiteY9" fmla="*/ 337977 h 606651"/>
              <a:gd name="connsiteX10" fmla="*/ 212112 w 486901"/>
              <a:gd name="connsiteY10" fmla="*/ 377455 h 606651"/>
              <a:gd name="connsiteX11" fmla="*/ 206615 w 486901"/>
              <a:gd name="connsiteY11" fmla="*/ 371972 h 606651"/>
              <a:gd name="connsiteX12" fmla="*/ 269277 w 486901"/>
              <a:gd name="connsiteY12" fmla="*/ 251072 h 606651"/>
              <a:gd name="connsiteX13" fmla="*/ 349158 w 486901"/>
              <a:gd name="connsiteY13" fmla="*/ 182412 h 606651"/>
              <a:gd name="connsiteX14" fmla="*/ 338589 w 486901"/>
              <a:gd name="connsiteY14" fmla="*/ 251224 h 606651"/>
              <a:gd name="connsiteX15" fmla="*/ 264197 w 486901"/>
              <a:gd name="connsiteY15" fmla="*/ 325519 h 606651"/>
              <a:gd name="connsiteX16" fmla="*/ 282177 w 486901"/>
              <a:gd name="connsiteY16" fmla="*/ 236420 h 606651"/>
              <a:gd name="connsiteX17" fmla="*/ 349158 w 486901"/>
              <a:gd name="connsiteY17" fmla="*/ 182412 h 606651"/>
              <a:gd name="connsiteX18" fmla="*/ 459380 w 486901"/>
              <a:gd name="connsiteY18" fmla="*/ 137461 h 606651"/>
              <a:gd name="connsiteX19" fmla="*/ 382926 w 486901"/>
              <a:gd name="connsiteY19" fmla="*/ 290970 h 606651"/>
              <a:gd name="connsiteX20" fmla="*/ 311687 w 486901"/>
              <a:gd name="connsiteY20" fmla="*/ 291929 h 606651"/>
              <a:gd name="connsiteX21" fmla="*/ 404613 w 486901"/>
              <a:gd name="connsiteY21" fmla="*/ 199276 h 606651"/>
              <a:gd name="connsiteX22" fmla="*/ 404613 w 486901"/>
              <a:gd name="connsiteY22" fmla="*/ 192285 h 606651"/>
              <a:gd name="connsiteX23" fmla="*/ 397612 w 486901"/>
              <a:gd name="connsiteY23" fmla="*/ 192285 h 606651"/>
              <a:gd name="connsiteX24" fmla="*/ 350395 w 486901"/>
              <a:gd name="connsiteY24" fmla="*/ 239572 h 606651"/>
              <a:gd name="connsiteX25" fmla="*/ 360140 w 486901"/>
              <a:gd name="connsiteY25" fmla="*/ 175975 h 606651"/>
              <a:gd name="connsiteX26" fmla="*/ 459380 w 486901"/>
              <a:gd name="connsiteY26" fmla="*/ 137461 h 606651"/>
              <a:gd name="connsiteX27" fmla="*/ 465069 w 486901"/>
              <a:gd name="connsiteY27" fmla="*/ 126100 h 606651"/>
              <a:gd name="connsiteX28" fmla="*/ 356731 w 486901"/>
              <a:gd name="connsiteY28" fmla="*/ 166534 h 606651"/>
              <a:gd name="connsiteX29" fmla="*/ 356594 w 486901"/>
              <a:gd name="connsiteY29" fmla="*/ 166534 h 606651"/>
              <a:gd name="connsiteX30" fmla="*/ 351376 w 486901"/>
              <a:gd name="connsiteY30" fmla="*/ 169687 h 606651"/>
              <a:gd name="connsiteX31" fmla="*/ 275444 w 486901"/>
              <a:gd name="connsiteY31" fmla="*/ 229310 h 606651"/>
              <a:gd name="connsiteX32" fmla="*/ 273384 w 486901"/>
              <a:gd name="connsiteY32" fmla="*/ 231366 h 606651"/>
              <a:gd name="connsiteX33" fmla="*/ 196353 w 486901"/>
              <a:gd name="connsiteY33" fmla="*/ 372269 h 606651"/>
              <a:gd name="connsiteX34" fmla="*/ 197726 w 486901"/>
              <a:gd name="connsiteY34" fmla="*/ 377067 h 606651"/>
              <a:gd name="connsiteX35" fmla="*/ 205141 w 486901"/>
              <a:gd name="connsiteY35" fmla="*/ 384468 h 606651"/>
              <a:gd name="connsiteX36" fmla="*/ 198138 w 486901"/>
              <a:gd name="connsiteY36" fmla="*/ 391459 h 606651"/>
              <a:gd name="connsiteX37" fmla="*/ 190723 w 486901"/>
              <a:gd name="connsiteY37" fmla="*/ 383920 h 606651"/>
              <a:gd name="connsiteX38" fmla="*/ 185918 w 486901"/>
              <a:gd name="connsiteY38" fmla="*/ 382686 h 606651"/>
              <a:gd name="connsiteX39" fmla="*/ 182485 w 486901"/>
              <a:gd name="connsiteY39" fmla="*/ 386250 h 606651"/>
              <a:gd name="connsiteX40" fmla="*/ 157083 w 486901"/>
              <a:gd name="connsiteY40" fmla="*/ 432578 h 606651"/>
              <a:gd name="connsiteX41" fmla="*/ 157632 w 486901"/>
              <a:gd name="connsiteY41" fmla="*/ 438883 h 606651"/>
              <a:gd name="connsiteX42" fmla="*/ 163948 w 486901"/>
              <a:gd name="connsiteY42" fmla="*/ 439431 h 606651"/>
              <a:gd name="connsiteX43" fmla="*/ 210359 w 486901"/>
              <a:gd name="connsiteY43" fmla="*/ 414074 h 606651"/>
              <a:gd name="connsiteX44" fmla="*/ 213929 w 486901"/>
              <a:gd name="connsiteY44" fmla="*/ 410648 h 606651"/>
              <a:gd name="connsiteX45" fmla="*/ 212693 w 486901"/>
              <a:gd name="connsiteY45" fmla="*/ 405850 h 606651"/>
              <a:gd name="connsiteX46" fmla="*/ 205141 w 486901"/>
              <a:gd name="connsiteY46" fmla="*/ 398312 h 606651"/>
              <a:gd name="connsiteX47" fmla="*/ 212144 w 486901"/>
              <a:gd name="connsiteY47" fmla="*/ 391459 h 606651"/>
              <a:gd name="connsiteX48" fmla="*/ 219559 w 486901"/>
              <a:gd name="connsiteY48" fmla="*/ 398860 h 606651"/>
              <a:gd name="connsiteX49" fmla="*/ 224227 w 486901"/>
              <a:gd name="connsiteY49" fmla="*/ 400231 h 606651"/>
              <a:gd name="connsiteX50" fmla="*/ 388862 w 486901"/>
              <a:gd name="connsiteY50" fmla="*/ 299351 h 606651"/>
              <a:gd name="connsiteX51" fmla="*/ 389274 w 486901"/>
              <a:gd name="connsiteY51" fmla="*/ 298939 h 606651"/>
              <a:gd name="connsiteX52" fmla="*/ 470973 w 486901"/>
              <a:gd name="connsiteY52" fmla="*/ 131994 h 606651"/>
              <a:gd name="connsiteX53" fmla="*/ 465069 w 486901"/>
              <a:gd name="connsiteY53" fmla="*/ 126100 h 606651"/>
              <a:gd name="connsiteX54" fmla="*/ 30345 w 486901"/>
              <a:gd name="connsiteY54" fmla="*/ 28647 h 606651"/>
              <a:gd name="connsiteX55" fmla="*/ 30345 w 486901"/>
              <a:gd name="connsiteY55" fmla="*/ 577867 h 606651"/>
              <a:gd name="connsiteX56" fmla="*/ 440765 w 486901"/>
              <a:gd name="connsiteY56" fmla="*/ 577867 h 606651"/>
              <a:gd name="connsiteX57" fmla="*/ 440765 w 486901"/>
              <a:gd name="connsiteY57" fmla="*/ 261246 h 606651"/>
              <a:gd name="connsiteX58" fmla="*/ 430879 w 486901"/>
              <a:gd name="connsiteY58" fmla="*/ 276735 h 606651"/>
              <a:gd name="connsiteX59" fmla="*/ 430879 w 486901"/>
              <a:gd name="connsiteY59" fmla="*/ 567999 h 606651"/>
              <a:gd name="connsiteX60" fmla="*/ 40094 w 486901"/>
              <a:gd name="connsiteY60" fmla="*/ 567999 h 606651"/>
              <a:gd name="connsiteX61" fmla="*/ 40094 w 486901"/>
              <a:gd name="connsiteY61" fmla="*/ 38515 h 606651"/>
              <a:gd name="connsiteX62" fmla="*/ 430879 w 486901"/>
              <a:gd name="connsiteY62" fmla="*/ 38515 h 606651"/>
              <a:gd name="connsiteX63" fmla="*/ 430879 w 486901"/>
              <a:gd name="connsiteY63" fmla="*/ 114724 h 606651"/>
              <a:gd name="connsiteX64" fmla="*/ 440765 w 486901"/>
              <a:gd name="connsiteY64" fmla="*/ 112119 h 606651"/>
              <a:gd name="connsiteX65" fmla="*/ 440765 w 486901"/>
              <a:gd name="connsiteY65" fmla="*/ 28647 h 606651"/>
              <a:gd name="connsiteX66" fmla="*/ 0 w 486901"/>
              <a:gd name="connsiteY66" fmla="*/ 0 h 606651"/>
              <a:gd name="connsiteX67" fmla="*/ 486901 w 486901"/>
              <a:gd name="connsiteY67" fmla="*/ 0 h 606651"/>
              <a:gd name="connsiteX68" fmla="*/ 486901 w 486901"/>
              <a:gd name="connsiteY68" fmla="*/ 606651 h 606651"/>
              <a:gd name="connsiteX69" fmla="*/ 0 w 486901"/>
              <a:gd name="connsiteY69" fmla="*/ 606651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6901" h="606651">
                <a:moveTo>
                  <a:pt x="189346" y="396366"/>
                </a:moveTo>
                <a:lnTo>
                  <a:pt x="200052" y="407212"/>
                </a:lnTo>
                <a:cubicBezTo>
                  <a:pt x="192915" y="410232"/>
                  <a:pt x="184679" y="414625"/>
                  <a:pt x="177542" y="419018"/>
                </a:cubicBezTo>
                <a:cubicBezTo>
                  <a:pt x="181797" y="411742"/>
                  <a:pt x="186326" y="403642"/>
                  <a:pt x="189346" y="396366"/>
                </a:cubicBezTo>
                <a:close/>
                <a:moveTo>
                  <a:pt x="373996" y="300891"/>
                </a:moveTo>
                <a:cubicBezTo>
                  <a:pt x="320718" y="357475"/>
                  <a:pt x="259338" y="380766"/>
                  <a:pt x="224460" y="389945"/>
                </a:cubicBezTo>
                <a:lnTo>
                  <a:pt x="219105" y="384465"/>
                </a:lnTo>
                <a:lnTo>
                  <a:pt x="301768" y="301987"/>
                </a:lnTo>
                <a:close/>
                <a:moveTo>
                  <a:pt x="269277" y="251072"/>
                </a:moveTo>
                <a:lnTo>
                  <a:pt x="251688" y="337977"/>
                </a:lnTo>
                <a:lnTo>
                  <a:pt x="212112" y="377455"/>
                </a:lnTo>
                <a:lnTo>
                  <a:pt x="206615" y="371972"/>
                </a:lnTo>
                <a:cubicBezTo>
                  <a:pt x="214173" y="343323"/>
                  <a:pt x="231487" y="296444"/>
                  <a:pt x="269277" y="251072"/>
                </a:cubicBezTo>
                <a:close/>
                <a:moveTo>
                  <a:pt x="349158" y="182412"/>
                </a:moveTo>
                <a:lnTo>
                  <a:pt x="338589" y="251224"/>
                </a:lnTo>
                <a:lnTo>
                  <a:pt x="264197" y="325519"/>
                </a:lnTo>
                <a:lnTo>
                  <a:pt x="282177" y="236420"/>
                </a:lnTo>
                <a:cubicBezTo>
                  <a:pt x="300295" y="217229"/>
                  <a:pt x="322256" y="198724"/>
                  <a:pt x="349158" y="182412"/>
                </a:cubicBezTo>
                <a:close/>
                <a:moveTo>
                  <a:pt x="459380" y="137461"/>
                </a:moveTo>
                <a:cubicBezTo>
                  <a:pt x="443046" y="204347"/>
                  <a:pt x="414770" y="254100"/>
                  <a:pt x="382926" y="290970"/>
                </a:cubicBezTo>
                <a:lnTo>
                  <a:pt x="311687" y="291929"/>
                </a:lnTo>
                <a:lnTo>
                  <a:pt x="404613" y="199276"/>
                </a:lnTo>
                <a:cubicBezTo>
                  <a:pt x="406534" y="197357"/>
                  <a:pt x="406534" y="194204"/>
                  <a:pt x="404613" y="192285"/>
                </a:cubicBezTo>
                <a:cubicBezTo>
                  <a:pt x="402691" y="190367"/>
                  <a:pt x="399534" y="190367"/>
                  <a:pt x="397612" y="192285"/>
                </a:cubicBezTo>
                <a:lnTo>
                  <a:pt x="350395" y="239572"/>
                </a:lnTo>
                <a:lnTo>
                  <a:pt x="360140" y="175975"/>
                </a:lnTo>
                <a:cubicBezTo>
                  <a:pt x="388141" y="160350"/>
                  <a:pt x="420947" y="146918"/>
                  <a:pt x="459380" y="137461"/>
                </a:cubicBezTo>
                <a:close/>
                <a:moveTo>
                  <a:pt x="465069" y="126100"/>
                </a:moveTo>
                <a:cubicBezTo>
                  <a:pt x="422777" y="135695"/>
                  <a:pt x="387077" y="149812"/>
                  <a:pt x="356731" y="166534"/>
                </a:cubicBezTo>
                <a:cubicBezTo>
                  <a:pt x="356731" y="166534"/>
                  <a:pt x="356731" y="166534"/>
                  <a:pt x="356594" y="166534"/>
                </a:cubicBezTo>
                <a:cubicBezTo>
                  <a:pt x="354260" y="166123"/>
                  <a:pt x="352200" y="167494"/>
                  <a:pt x="351376" y="169687"/>
                </a:cubicBezTo>
                <a:cubicBezTo>
                  <a:pt x="320481" y="187368"/>
                  <a:pt x="295628" y="207928"/>
                  <a:pt x="275444" y="229310"/>
                </a:cubicBezTo>
                <a:cubicBezTo>
                  <a:pt x="274483" y="229721"/>
                  <a:pt x="273933" y="230407"/>
                  <a:pt x="273384" y="231366"/>
                </a:cubicBezTo>
                <a:cubicBezTo>
                  <a:pt x="224914" y="283588"/>
                  <a:pt x="204592" y="340196"/>
                  <a:pt x="196353" y="372269"/>
                </a:cubicBezTo>
                <a:cubicBezTo>
                  <a:pt x="195941" y="374051"/>
                  <a:pt x="196490" y="375833"/>
                  <a:pt x="197726" y="377067"/>
                </a:cubicBezTo>
                <a:lnTo>
                  <a:pt x="205141" y="384468"/>
                </a:lnTo>
                <a:lnTo>
                  <a:pt x="198138" y="391459"/>
                </a:lnTo>
                <a:lnTo>
                  <a:pt x="190723" y="383920"/>
                </a:lnTo>
                <a:cubicBezTo>
                  <a:pt x="189488" y="382686"/>
                  <a:pt x="187703" y="382275"/>
                  <a:pt x="185918" y="382686"/>
                </a:cubicBezTo>
                <a:cubicBezTo>
                  <a:pt x="184270" y="383097"/>
                  <a:pt x="182897" y="384468"/>
                  <a:pt x="182485" y="386250"/>
                </a:cubicBezTo>
                <a:cubicBezTo>
                  <a:pt x="178503" y="401875"/>
                  <a:pt x="157220" y="432304"/>
                  <a:pt x="157083" y="432578"/>
                </a:cubicBezTo>
                <a:cubicBezTo>
                  <a:pt x="155709" y="434497"/>
                  <a:pt x="155984" y="437238"/>
                  <a:pt x="157632" y="438883"/>
                </a:cubicBezTo>
                <a:cubicBezTo>
                  <a:pt x="159280" y="440528"/>
                  <a:pt x="162026" y="440802"/>
                  <a:pt x="163948" y="439431"/>
                </a:cubicBezTo>
                <a:cubicBezTo>
                  <a:pt x="164223" y="439294"/>
                  <a:pt x="194568" y="418049"/>
                  <a:pt x="210359" y="414074"/>
                </a:cubicBezTo>
                <a:cubicBezTo>
                  <a:pt x="212007" y="413663"/>
                  <a:pt x="213380" y="412292"/>
                  <a:pt x="213929" y="410648"/>
                </a:cubicBezTo>
                <a:cubicBezTo>
                  <a:pt x="214341" y="408866"/>
                  <a:pt x="213929" y="407084"/>
                  <a:pt x="212693" y="405850"/>
                </a:cubicBezTo>
                <a:lnTo>
                  <a:pt x="205141" y="398312"/>
                </a:lnTo>
                <a:lnTo>
                  <a:pt x="212144" y="391459"/>
                </a:lnTo>
                <a:lnTo>
                  <a:pt x="219559" y="398860"/>
                </a:lnTo>
                <a:cubicBezTo>
                  <a:pt x="220794" y="400094"/>
                  <a:pt x="222579" y="400642"/>
                  <a:pt x="224227" y="400231"/>
                </a:cubicBezTo>
                <a:cubicBezTo>
                  <a:pt x="261301" y="390773"/>
                  <a:pt x="330917" y="365279"/>
                  <a:pt x="388862" y="299351"/>
                </a:cubicBezTo>
                <a:cubicBezTo>
                  <a:pt x="388999" y="299214"/>
                  <a:pt x="389136" y="299076"/>
                  <a:pt x="389274" y="298939"/>
                </a:cubicBezTo>
                <a:cubicBezTo>
                  <a:pt x="423738" y="259465"/>
                  <a:pt x="454084" y="205598"/>
                  <a:pt x="470973" y="131994"/>
                </a:cubicBezTo>
                <a:cubicBezTo>
                  <a:pt x="471660" y="128704"/>
                  <a:pt x="468364" y="125415"/>
                  <a:pt x="465069" y="126100"/>
                </a:cubicBezTo>
                <a:close/>
                <a:moveTo>
                  <a:pt x="30345" y="28647"/>
                </a:moveTo>
                <a:lnTo>
                  <a:pt x="30345" y="577867"/>
                </a:lnTo>
                <a:lnTo>
                  <a:pt x="440765" y="577867"/>
                </a:lnTo>
                <a:lnTo>
                  <a:pt x="440765" y="261246"/>
                </a:lnTo>
                <a:cubicBezTo>
                  <a:pt x="437469" y="266455"/>
                  <a:pt x="434311" y="271663"/>
                  <a:pt x="430879" y="276735"/>
                </a:cubicBezTo>
                <a:lnTo>
                  <a:pt x="430879" y="567999"/>
                </a:lnTo>
                <a:lnTo>
                  <a:pt x="40094" y="567999"/>
                </a:lnTo>
                <a:lnTo>
                  <a:pt x="40094" y="38515"/>
                </a:lnTo>
                <a:lnTo>
                  <a:pt x="430879" y="38515"/>
                </a:lnTo>
                <a:lnTo>
                  <a:pt x="430879" y="114724"/>
                </a:lnTo>
                <a:cubicBezTo>
                  <a:pt x="434037" y="113764"/>
                  <a:pt x="437469" y="113079"/>
                  <a:pt x="440765" y="112119"/>
                </a:cubicBezTo>
                <a:lnTo>
                  <a:pt x="440765" y="28647"/>
                </a:lnTo>
                <a:close/>
                <a:moveTo>
                  <a:pt x="0" y="0"/>
                </a:moveTo>
                <a:lnTo>
                  <a:pt x="486901" y="0"/>
                </a:lnTo>
                <a:lnTo>
                  <a:pt x="486901" y="606651"/>
                </a:lnTo>
                <a:lnTo>
                  <a:pt x="0" y="6066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CC31A0-48B1-1284-4F8C-7059843CC7E9}"/>
              </a:ext>
            </a:extLst>
          </p:cNvPr>
          <p:cNvSpPr txBox="1"/>
          <p:nvPr/>
        </p:nvSpPr>
        <p:spPr>
          <a:xfrm>
            <a:off x="2073357" y="287497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Manuscript</a:t>
            </a:r>
            <a:endParaRPr lang="zh-CN" altLang="en-US" dirty="0"/>
          </a:p>
        </p:txBody>
      </p:sp>
      <p:sp>
        <p:nvSpPr>
          <p:cNvPr id="9" name="feather-pen-and-paper-outline_28544">
            <a:extLst>
              <a:ext uri="{FF2B5EF4-FFF2-40B4-BE49-F238E27FC236}">
                <a16:creationId xmlns:a16="http://schemas.microsoft.com/office/drawing/2014/main" id="{08EE2006-CBBD-5532-A962-0CD0997A43FD}"/>
              </a:ext>
            </a:extLst>
          </p:cNvPr>
          <p:cNvSpPr/>
          <p:nvPr/>
        </p:nvSpPr>
        <p:spPr>
          <a:xfrm>
            <a:off x="2435360" y="4080172"/>
            <a:ext cx="489336" cy="609685"/>
          </a:xfrm>
          <a:custGeom>
            <a:avLst/>
            <a:gdLst>
              <a:gd name="connsiteX0" fmla="*/ 189346 w 486901"/>
              <a:gd name="connsiteY0" fmla="*/ 396366 h 606651"/>
              <a:gd name="connsiteX1" fmla="*/ 200052 w 486901"/>
              <a:gd name="connsiteY1" fmla="*/ 407212 h 606651"/>
              <a:gd name="connsiteX2" fmla="*/ 177542 w 486901"/>
              <a:gd name="connsiteY2" fmla="*/ 419018 h 606651"/>
              <a:gd name="connsiteX3" fmla="*/ 189346 w 486901"/>
              <a:gd name="connsiteY3" fmla="*/ 396366 h 606651"/>
              <a:gd name="connsiteX4" fmla="*/ 373996 w 486901"/>
              <a:gd name="connsiteY4" fmla="*/ 300891 h 606651"/>
              <a:gd name="connsiteX5" fmla="*/ 224460 w 486901"/>
              <a:gd name="connsiteY5" fmla="*/ 389945 h 606651"/>
              <a:gd name="connsiteX6" fmla="*/ 219105 w 486901"/>
              <a:gd name="connsiteY6" fmla="*/ 384465 h 606651"/>
              <a:gd name="connsiteX7" fmla="*/ 301768 w 486901"/>
              <a:gd name="connsiteY7" fmla="*/ 301987 h 606651"/>
              <a:gd name="connsiteX8" fmla="*/ 269277 w 486901"/>
              <a:gd name="connsiteY8" fmla="*/ 251072 h 606651"/>
              <a:gd name="connsiteX9" fmla="*/ 251688 w 486901"/>
              <a:gd name="connsiteY9" fmla="*/ 337977 h 606651"/>
              <a:gd name="connsiteX10" fmla="*/ 212112 w 486901"/>
              <a:gd name="connsiteY10" fmla="*/ 377455 h 606651"/>
              <a:gd name="connsiteX11" fmla="*/ 206615 w 486901"/>
              <a:gd name="connsiteY11" fmla="*/ 371972 h 606651"/>
              <a:gd name="connsiteX12" fmla="*/ 269277 w 486901"/>
              <a:gd name="connsiteY12" fmla="*/ 251072 h 606651"/>
              <a:gd name="connsiteX13" fmla="*/ 349158 w 486901"/>
              <a:gd name="connsiteY13" fmla="*/ 182412 h 606651"/>
              <a:gd name="connsiteX14" fmla="*/ 338589 w 486901"/>
              <a:gd name="connsiteY14" fmla="*/ 251224 h 606651"/>
              <a:gd name="connsiteX15" fmla="*/ 264197 w 486901"/>
              <a:gd name="connsiteY15" fmla="*/ 325519 h 606651"/>
              <a:gd name="connsiteX16" fmla="*/ 282177 w 486901"/>
              <a:gd name="connsiteY16" fmla="*/ 236420 h 606651"/>
              <a:gd name="connsiteX17" fmla="*/ 349158 w 486901"/>
              <a:gd name="connsiteY17" fmla="*/ 182412 h 606651"/>
              <a:gd name="connsiteX18" fmla="*/ 459380 w 486901"/>
              <a:gd name="connsiteY18" fmla="*/ 137461 h 606651"/>
              <a:gd name="connsiteX19" fmla="*/ 382926 w 486901"/>
              <a:gd name="connsiteY19" fmla="*/ 290970 h 606651"/>
              <a:gd name="connsiteX20" fmla="*/ 311687 w 486901"/>
              <a:gd name="connsiteY20" fmla="*/ 291929 h 606651"/>
              <a:gd name="connsiteX21" fmla="*/ 404613 w 486901"/>
              <a:gd name="connsiteY21" fmla="*/ 199276 h 606651"/>
              <a:gd name="connsiteX22" fmla="*/ 404613 w 486901"/>
              <a:gd name="connsiteY22" fmla="*/ 192285 h 606651"/>
              <a:gd name="connsiteX23" fmla="*/ 397612 w 486901"/>
              <a:gd name="connsiteY23" fmla="*/ 192285 h 606651"/>
              <a:gd name="connsiteX24" fmla="*/ 350395 w 486901"/>
              <a:gd name="connsiteY24" fmla="*/ 239572 h 606651"/>
              <a:gd name="connsiteX25" fmla="*/ 360140 w 486901"/>
              <a:gd name="connsiteY25" fmla="*/ 175975 h 606651"/>
              <a:gd name="connsiteX26" fmla="*/ 459380 w 486901"/>
              <a:gd name="connsiteY26" fmla="*/ 137461 h 606651"/>
              <a:gd name="connsiteX27" fmla="*/ 465069 w 486901"/>
              <a:gd name="connsiteY27" fmla="*/ 126100 h 606651"/>
              <a:gd name="connsiteX28" fmla="*/ 356731 w 486901"/>
              <a:gd name="connsiteY28" fmla="*/ 166534 h 606651"/>
              <a:gd name="connsiteX29" fmla="*/ 356594 w 486901"/>
              <a:gd name="connsiteY29" fmla="*/ 166534 h 606651"/>
              <a:gd name="connsiteX30" fmla="*/ 351376 w 486901"/>
              <a:gd name="connsiteY30" fmla="*/ 169687 h 606651"/>
              <a:gd name="connsiteX31" fmla="*/ 275444 w 486901"/>
              <a:gd name="connsiteY31" fmla="*/ 229310 h 606651"/>
              <a:gd name="connsiteX32" fmla="*/ 273384 w 486901"/>
              <a:gd name="connsiteY32" fmla="*/ 231366 h 606651"/>
              <a:gd name="connsiteX33" fmla="*/ 196353 w 486901"/>
              <a:gd name="connsiteY33" fmla="*/ 372269 h 606651"/>
              <a:gd name="connsiteX34" fmla="*/ 197726 w 486901"/>
              <a:gd name="connsiteY34" fmla="*/ 377067 h 606651"/>
              <a:gd name="connsiteX35" fmla="*/ 205141 w 486901"/>
              <a:gd name="connsiteY35" fmla="*/ 384468 h 606651"/>
              <a:gd name="connsiteX36" fmla="*/ 198138 w 486901"/>
              <a:gd name="connsiteY36" fmla="*/ 391459 h 606651"/>
              <a:gd name="connsiteX37" fmla="*/ 190723 w 486901"/>
              <a:gd name="connsiteY37" fmla="*/ 383920 h 606651"/>
              <a:gd name="connsiteX38" fmla="*/ 185918 w 486901"/>
              <a:gd name="connsiteY38" fmla="*/ 382686 h 606651"/>
              <a:gd name="connsiteX39" fmla="*/ 182485 w 486901"/>
              <a:gd name="connsiteY39" fmla="*/ 386250 h 606651"/>
              <a:gd name="connsiteX40" fmla="*/ 157083 w 486901"/>
              <a:gd name="connsiteY40" fmla="*/ 432578 h 606651"/>
              <a:gd name="connsiteX41" fmla="*/ 157632 w 486901"/>
              <a:gd name="connsiteY41" fmla="*/ 438883 h 606651"/>
              <a:gd name="connsiteX42" fmla="*/ 163948 w 486901"/>
              <a:gd name="connsiteY42" fmla="*/ 439431 h 606651"/>
              <a:gd name="connsiteX43" fmla="*/ 210359 w 486901"/>
              <a:gd name="connsiteY43" fmla="*/ 414074 h 606651"/>
              <a:gd name="connsiteX44" fmla="*/ 213929 w 486901"/>
              <a:gd name="connsiteY44" fmla="*/ 410648 h 606651"/>
              <a:gd name="connsiteX45" fmla="*/ 212693 w 486901"/>
              <a:gd name="connsiteY45" fmla="*/ 405850 h 606651"/>
              <a:gd name="connsiteX46" fmla="*/ 205141 w 486901"/>
              <a:gd name="connsiteY46" fmla="*/ 398312 h 606651"/>
              <a:gd name="connsiteX47" fmla="*/ 212144 w 486901"/>
              <a:gd name="connsiteY47" fmla="*/ 391459 h 606651"/>
              <a:gd name="connsiteX48" fmla="*/ 219559 w 486901"/>
              <a:gd name="connsiteY48" fmla="*/ 398860 h 606651"/>
              <a:gd name="connsiteX49" fmla="*/ 224227 w 486901"/>
              <a:gd name="connsiteY49" fmla="*/ 400231 h 606651"/>
              <a:gd name="connsiteX50" fmla="*/ 388862 w 486901"/>
              <a:gd name="connsiteY50" fmla="*/ 299351 h 606651"/>
              <a:gd name="connsiteX51" fmla="*/ 389274 w 486901"/>
              <a:gd name="connsiteY51" fmla="*/ 298939 h 606651"/>
              <a:gd name="connsiteX52" fmla="*/ 470973 w 486901"/>
              <a:gd name="connsiteY52" fmla="*/ 131994 h 606651"/>
              <a:gd name="connsiteX53" fmla="*/ 465069 w 486901"/>
              <a:gd name="connsiteY53" fmla="*/ 126100 h 606651"/>
              <a:gd name="connsiteX54" fmla="*/ 30345 w 486901"/>
              <a:gd name="connsiteY54" fmla="*/ 28647 h 606651"/>
              <a:gd name="connsiteX55" fmla="*/ 30345 w 486901"/>
              <a:gd name="connsiteY55" fmla="*/ 577867 h 606651"/>
              <a:gd name="connsiteX56" fmla="*/ 440765 w 486901"/>
              <a:gd name="connsiteY56" fmla="*/ 577867 h 606651"/>
              <a:gd name="connsiteX57" fmla="*/ 440765 w 486901"/>
              <a:gd name="connsiteY57" fmla="*/ 261246 h 606651"/>
              <a:gd name="connsiteX58" fmla="*/ 430879 w 486901"/>
              <a:gd name="connsiteY58" fmla="*/ 276735 h 606651"/>
              <a:gd name="connsiteX59" fmla="*/ 430879 w 486901"/>
              <a:gd name="connsiteY59" fmla="*/ 567999 h 606651"/>
              <a:gd name="connsiteX60" fmla="*/ 40094 w 486901"/>
              <a:gd name="connsiteY60" fmla="*/ 567999 h 606651"/>
              <a:gd name="connsiteX61" fmla="*/ 40094 w 486901"/>
              <a:gd name="connsiteY61" fmla="*/ 38515 h 606651"/>
              <a:gd name="connsiteX62" fmla="*/ 430879 w 486901"/>
              <a:gd name="connsiteY62" fmla="*/ 38515 h 606651"/>
              <a:gd name="connsiteX63" fmla="*/ 430879 w 486901"/>
              <a:gd name="connsiteY63" fmla="*/ 114724 h 606651"/>
              <a:gd name="connsiteX64" fmla="*/ 440765 w 486901"/>
              <a:gd name="connsiteY64" fmla="*/ 112119 h 606651"/>
              <a:gd name="connsiteX65" fmla="*/ 440765 w 486901"/>
              <a:gd name="connsiteY65" fmla="*/ 28647 h 606651"/>
              <a:gd name="connsiteX66" fmla="*/ 0 w 486901"/>
              <a:gd name="connsiteY66" fmla="*/ 0 h 606651"/>
              <a:gd name="connsiteX67" fmla="*/ 486901 w 486901"/>
              <a:gd name="connsiteY67" fmla="*/ 0 h 606651"/>
              <a:gd name="connsiteX68" fmla="*/ 486901 w 486901"/>
              <a:gd name="connsiteY68" fmla="*/ 606651 h 606651"/>
              <a:gd name="connsiteX69" fmla="*/ 0 w 486901"/>
              <a:gd name="connsiteY69" fmla="*/ 606651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6901" h="606651">
                <a:moveTo>
                  <a:pt x="189346" y="396366"/>
                </a:moveTo>
                <a:lnTo>
                  <a:pt x="200052" y="407212"/>
                </a:lnTo>
                <a:cubicBezTo>
                  <a:pt x="192915" y="410232"/>
                  <a:pt x="184679" y="414625"/>
                  <a:pt x="177542" y="419018"/>
                </a:cubicBezTo>
                <a:cubicBezTo>
                  <a:pt x="181797" y="411742"/>
                  <a:pt x="186326" y="403642"/>
                  <a:pt x="189346" y="396366"/>
                </a:cubicBezTo>
                <a:close/>
                <a:moveTo>
                  <a:pt x="373996" y="300891"/>
                </a:moveTo>
                <a:cubicBezTo>
                  <a:pt x="320718" y="357475"/>
                  <a:pt x="259338" y="380766"/>
                  <a:pt x="224460" y="389945"/>
                </a:cubicBezTo>
                <a:lnTo>
                  <a:pt x="219105" y="384465"/>
                </a:lnTo>
                <a:lnTo>
                  <a:pt x="301768" y="301987"/>
                </a:lnTo>
                <a:close/>
                <a:moveTo>
                  <a:pt x="269277" y="251072"/>
                </a:moveTo>
                <a:lnTo>
                  <a:pt x="251688" y="337977"/>
                </a:lnTo>
                <a:lnTo>
                  <a:pt x="212112" y="377455"/>
                </a:lnTo>
                <a:lnTo>
                  <a:pt x="206615" y="371972"/>
                </a:lnTo>
                <a:cubicBezTo>
                  <a:pt x="214173" y="343323"/>
                  <a:pt x="231487" y="296444"/>
                  <a:pt x="269277" y="251072"/>
                </a:cubicBezTo>
                <a:close/>
                <a:moveTo>
                  <a:pt x="349158" y="182412"/>
                </a:moveTo>
                <a:lnTo>
                  <a:pt x="338589" y="251224"/>
                </a:lnTo>
                <a:lnTo>
                  <a:pt x="264197" y="325519"/>
                </a:lnTo>
                <a:lnTo>
                  <a:pt x="282177" y="236420"/>
                </a:lnTo>
                <a:cubicBezTo>
                  <a:pt x="300295" y="217229"/>
                  <a:pt x="322256" y="198724"/>
                  <a:pt x="349158" y="182412"/>
                </a:cubicBezTo>
                <a:close/>
                <a:moveTo>
                  <a:pt x="459380" y="137461"/>
                </a:moveTo>
                <a:cubicBezTo>
                  <a:pt x="443046" y="204347"/>
                  <a:pt x="414770" y="254100"/>
                  <a:pt x="382926" y="290970"/>
                </a:cubicBezTo>
                <a:lnTo>
                  <a:pt x="311687" y="291929"/>
                </a:lnTo>
                <a:lnTo>
                  <a:pt x="404613" y="199276"/>
                </a:lnTo>
                <a:cubicBezTo>
                  <a:pt x="406534" y="197357"/>
                  <a:pt x="406534" y="194204"/>
                  <a:pt x="404613" y="192285"/>
                </a:cubicBezTo>
                <a:cubicBezTo>
                  <a:pt x="402691" y="190367"/>
                  <a:pt x="399534" y="190367"/>
                  <a:pt x="397612" y="192285"/>
                </a:cubicBezTo>
                <a:lnTo>
                  <a:pt x="350395" y="239572"/>
                </a:lnTo>
                <a:lnTo>
                  <a:pt x="360140" y="175975"/>
                </a:lnTo>
                <a:cubicBezTo>
                  <a:pt x="388141" y="160350"/>
                  <a:pt x="420947" y="146918"/>
                  <a:pt x="459380" y="137461"/>
                </a:cubicBezTo>
                <a:close/>
                <a:moveTo>
                  <a:pt x="465069" y="126100"/>
                </a:moveTo>
                <a:cubicBezTo>
                  <a:pt x="422777" y="135695"/>
                  <a:pt x="387077" y="149812"/>
                  <a:pt x="356731" y="166534"/>
                </a:cubicBezTo>
                <a:cubicBezTo>
                  <a:pt x="356731" y="166534"/>
                  <a:pt x="356731" y="166534"/>
                  <a:pt x="356594" y="166534"/>
                </a:cubicBezTo>
                <a:cubicBezTo>
                  <a:pt x="354260" y="166123"/>
                  <a:pt x="352200" y="167494"/>
                  <a:pt x="351376" y="169687"/>
                </a:cubicBezTo>
                <a:cubicBezTo>
                  <a:pt x="320481" y="187368"/>
                  <a:pt x="295628" y="207928"/>
                  <a:pt x="275444" y="229310"/>
                </a:cubicBezTo>
                <a:cubicBezTo>
                  <a:pt x="274483" y="229721"/>
                  <a:pt x="273933" y="230407"/>
                  <a:pt x="273384" y="231366"/>
                </a:cubicBezTo>
                <a:cubicBezTo>
                  <a:pt x="224914" y="283588"/>
                  <a:pt x="204592" y="340196"/>
                  <a:pt x="196353" y="372269"/>
                </a:cubicBezTo>
                <a:cubicBezTo>
                  <a:pt x="195941" y="374051"/>
                  <a:pt x="196490" y="375833"/>
                  <a:pt x="197726" y="377067"/>
                </a:cubicBezTo>
                <a:lnTo>
                  <a:pt x="205141" y="384468"/>
                </a:lnTo>
                <a:lnTo>
                  <a:pt x="198138" y="391459"/>
                </a:lnTo>
                <a:lnTo>
                  <a:pt x="190723" y="383920"/>
                </a:lnTo>
                <a:cubicBezTo>
                  <a:pt x="189488" y="382686"/>
                  <a:pt x="187703" y="382275"/>
                  <a:pt x="185918" y="382686"/>
                </a:cubicBezTo>
                <a:cubicBezTo>
                  <a:pt x="184270" y="383097"/>
                  <a:pt x="182897" y="384468"/>
                  <a:pt x="182485" y="386250"/>
                </a:cubicBezTo>
                <a:cubicBezTo>
                  <a:pt x="178503" y="401875"/>
                  <a:pt x="157220" y="432304"/>
                  <a:pt x="157083" y="432578"/>
                </a:cubicBezTo>
                <a:cubicBezTo>
                  <a:pt x="155709" y="434497"/>
                  <a:pt x="155984" y="437238"/>
                  <a:pt x="157632" y="438883"/>
                </a:cubicBezTo>
                <a:cubicBezTo>
                  <a:pt x="159280" y="440528"/>
                  <a:pt x="162026" y="440802"/>
                  <a:pt x="163948" y="439431"/>
                </a:cubicBezTo>
                <a:cubicBezTo>
                  <a:pt x="164223" y="439294"/>
                  <a:pt x="194568" y="418049"/>
                  <a:pt x="210359" y="414074"/>
                </a:cubicBezTo>
                <a:cubicBezTo>
                  <a:pt x="212007" y="413663"/>
                  <a:pt x="213380" y="412292"/>
                  <a:pt x="213929" y="410648"/>
                </a:cubicBezTo>
                <a:cubicBezTo>
                  <a:pt x="214341" y="408866"/>
                  <a:pt x="213929" y="407084"/>
                  <a:pt x="212693" y="405850"/>
                </a:cubicBezTo>
                <a:lnTo>
                  <a:pt x="205141" y="398312"/>
                </a:lnTo>
                <a:lnTo>
                  <a:pt x="212144" y="391459"/>
                </a:lnTo>
                <a:lnTo>
                  <a:pt x="219559" y="398860"/>
                </a:lnTo>
                <a:cubicBezTo>
                  <a:pt x="220794" y="400094"/>
                  <a:pt x="222579" y="400642"/>
                  <a:pt x="224227" y="400231"/>
                </a:cubicBezTo>
                <a:cubicBezTo>
                  <a:pt x="261301" y="390773"/>
                  <a:pt x="330917" y="365279"/>
                  <a:pt x="388862" y="299351"/>
                </a:cubicBezTo>
                <a:cubicBezTo>
                  <a:pt x="388999" y="299214"/>
                  <a:pt x="389136" y="299076"/>
                  <a:pt x="389274" y="298939"/>
                </a:cubicBezTo>
                <a:cubicBezTo>
                  <a:pt x="423738" y="259465"/>
                  <a:pt x="454084" y="205598"/>
                  <a:pt x="470973" y="131994"/>
                </a:cubicBezTo>
                <a:cubicBezTo>
                  <a:pt x="471660" y="128704"/>
                  <a:pt x="468364" y="125415"/>
                  <a:pt x="465069" y="126100"/>
                </a:cubicBezTo>
                <a:close/>
                <a:moveTo>
                  <a:pt x="30345" y="28647"/>
                </a:moveTo>
                <a:lnTo>
                  <a:pt x="30345" y="577867"/>
                </a:lnTo>
                <a:lnTo>
                  <a:pt x="440765" y="577867"/>
                </a:lnTo>
                <a:lnTo>
                  <a:pt x="440765" y="261246"/>
                </a:lnTo>
                <a:cubicBezTo>
                  <a:pt x="437469" y="266455"/>
                  <a:pt x="434311" y="271663"/>
                  <a:pt x="430879" y="276735"/>
                </a:cubicBezTo>
                <a:lnTo>
                  <a:pt x="430879" y="567999"/>
                </a:lnTo>
                <a:lnTo>
                  <a:pt x="40094" y="567999"/>
                </a:lnTo>
                <a:lnTo>
                  <a:pt x="40094" y="38515"/>
                </a:lnTo>
                <a:lnTo>
                  <a:pt x="430879" y="38515"/>
                </a:lnTo>
                <a:lnTo>
                  <a:pt x="430879" y="114724"/>
                </a:lnTo>
                <a:cubicBezTo>
                  <a:pt x="434037" y="113764"/>
                  <a:pt x="437469" y="113079"/>
                  <a:pt x="440765" y="112119"/>
                </a:cubicBezTo>
                <a:lnTo>
                  <a:pt x="440765" y="28647"/>
                </a:lnTo>
                <a:close/>
                <a:moveTo>
                  <a:pt x="0" y="0"/>
                </a:moveTo>
                <a:lnTo>
                  <a:pt x="486901" y="0"/>
                </a:lnTo>
                <a:lnTo>
                  <a:pt x="486901" y="606651"/>
                </a:lnTo>
                <a:lnTo>
                  <a:pt x="0" y="60665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167AB0-2A89-F017-6492-E5CC951FC265}"/>
              </a:ext>
            </a:extLst>
          </p:cNvPr>
          <p:cNvSpPr txBox="1"/>
          <p:nvPr/>
        </p:nvSpPr>
        <p:spPr>
          <a:xfrm>
            <a:off x="2266932" y="467774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CFFFF7-ED2D-AD72-349F-535A41640C1C}"/>
              </a:ext>
            </a:extLst>
          </p:cNvPr>
          <p:cNvSpPr txBox="1"/>
          <p:nvPr/>
        </p:nvSpPr>
        <p:spPr>
          <a:xfrm>
            <a:off x="1255309" y="327371"/>
            <a:ext cx="7184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14DD2B-D7C5-7D41-8996-8C65A769DADB}"/>
              </a:ext>
            </a:extLst>
          </p:cNvPr>
          <p:cNvCxnSpPr>
            <a:cxnSpLocks/>
          </p:cNvCxnSpPr>
          <p:nvPr/>
        </p:nvCxnSpPr>
        <p:spPr>
          <a:xfrm>
            <a:off x="3150993" y="1267005"/>
            <a:ext cx="0" cy="989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FA703-1096-B0C5-498F-688BCD261BF8}"/>
              </a:ext>
            </a:extLst>
          </p:cNvPr>
          <p:cNvSpPr txBox="1"/>
          <p:nvPr/>
        </p:nvSpPr>
        <p:spPr>
          <a:xfrm>
            <a:off x="2810194" y="1385995"/>
            <a:ext cx="68159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7261CE-88EC-AE1C-6041-BF9E179ED3D6}"/>
              </a:ext>
            </a:extLst>
          </p:cNvPr>
          <p:cNvSpPr txBox="1"/>
          <p:nvPr/>
        </p:nvSpPr>
        <p:spPr>
          <a:xfrm>
            <a:off x="1205356" y="2286032"/>
            <a:ext cx="875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A91A660-6FE2-46F5-9A30-C062BA0F97A8}"/>
              </a:ext>
            </a:extLst>
          </p:cNvPr>
          <p:cNvCxnSpPr>
            <a:cxnSpLocks/>
          </p:cNvCxnSpPr>
          <p:nvPr/>
        </p:nvCxnSpPr>
        <p:spPr>
          <a:xfrm flipV="1">
            <a:off x="2359463" y="1307632"/>
            <a:ext cx="0" cy="908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4482010-43A7-0C4C-92A8-EE16E012A054}"/>
              </a:ext>
            </a:extLst>
          </p:cNvPr>
          <p:cNvSpPr txBox="1"/>
          <p:nvPr/>
        </p:nvSpPr>
        <p:spPr>
          <a:xfrm>
            <a:off x="1956439" y="1751280"/>
            <a:ext cx="78418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Reject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00E940D-3596-FC49-F09B-5979D02489CD}"/>
              </a:ext>
            </a:extLst>
          </p:cNvPr>
          <p:cNvSpPr/>
          <p:nvPr/>
        </p:nvSpPr>
        <p:spPr>
          <a:xfrm>
            <a:off x="2008369" y="261257"/>
            <a:ext cx="1385889" cy="994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F14799A-4464-3A37-4C5F-48F4998A3178}"/>
              </a:ext>
            </a:extLst>
          </p:cNvPr>
          <p:cNvSpPr/>
          <p:nvPr/>
        </p:nvSpPr>
        <p:spPr>
          <a:xfrm>
            <a:off x="2008369" y="2267089"/>
            <a:ext cx="1385889" cy="994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9954F6-8926-C896-3CF6-BF2E52E06C38}"/>
              </a:ext>
            </a:extLst>
          </p:cNvPr>
          <p:cNvCxnSpPr>
            <a:cxnSpLocks/>
          </p:cNvCxnSpPr>
          <p:nvPr/>
        </p:nvCxnSpPr>
        <p:spPr>
          <a:xfrm>
            <a:off x="2801866" y="1935946"/>
            <a:ext cx="14719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箭头: 右 70">
            <a:extLst>
              <a:ext uri="{FF2B5EF4-FFF2-40B4-BE49-F238E27FC236}">
                <a16:creationId xmlns:a16="http://schemas.microsoft.com/office/drawing/2014/main" id="{195F352A-ED4C-7EDF-A69A-4533BBFDF361}"/>
              </a:ext>
            </a:extLst>
          </p:cNvPr>
          <p:cNvSpPr/>
          <p:nvPr/>
        </p:nvSpPr>
        <p:spPr>
          <a:xfrm>
            <a:off x="1348915" y="758536"/>
            <a:ext cx="567989" cy="150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8511B9B7-7FA6-6C55-62BB-C99333199806}"/>
              </a:ext>
            </a:extLst>
          </p:cNvPr>
          <p:cNvSpPr/>
          <p:nvPr/>
        </p:nvSpPr>
        <p:spPr>
          <a:xfrm>
            <a:off x="1339143" y="2666276"/>
            <a:ext cx="567989" cy="150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603F44A-2DC3-8E9B-72CE-F4539A70D17B}"/>
              </a:ext>
            </a:extLst>
          </p:cNvPr>
          <p:cNvSpPr/>
          <p:nvPr/>
        </p:nvSpPr>
        <p:spPr>
          <a:xfrm>
            <a:off x="2005616" y="3988650"/>
            <a:ext cx="1385889" cy="1070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B701378-2C35-1912-88DA-1F9426FCC5A6}"/>
              </a:ext>
            </a:extLst>
          </p:cNvPr>
          <p:cNvCxnSpPr>
            <a:cxnSpLocks/>
          </p:cNvCxnSpPr>
          <p:nvPr/>
        </p:nvCxnSpPr>
        <p:spPr>
          <a:xfrm flipH="1">
            <a:off x="2629938" y="3305854"/>
            <a:ext cx="7872" cy="661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DA73323-8E05-656E-A9DA-F42D5C584E9E}"/>
              </a:ext>
            </a:extLst>
          </p:cNvPr>
          <p:cNvSpPr txBox="1"/>
          <p:nvPr/>
        </p:nvSpPr>
        <p:spPr>
          <a:xfrm>
            <a:off x="2182540" y="3404074"/>
            <a:ext cx="89479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1D434F4-B432-076A-D58A-3A7C08FBED2A}"/>
              </a:ext>
            </a:extLst>
          </p:cNvPr>
          <p:cNvSpPr/>
          <p:nvPr/>
        </p:nvSpPr>
        <p:spPr>
          <a:xfrm>
            <a:off x="4274857" y="758536"/>
            <a:ext cx="2812169" cy="5688086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01EACC8-28C1-3E38-E3ED-FE0C595539C4}"/>
              </a:ext>
            </a:extLst>
          </p:cNvPr>
          <p:cNvSpPr txBox="1"/>
          <p:nvPr/>
        </p:nvSpPr>
        <p:spPr>
          <a:xfrm>
            <a:off x="4939423" y="94526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 Chain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8901F8B-FEBD-0D87-1DD2-AE8F34D46144}"/>
              </a:ext>
            </a:extLst>
          </p:cNvPr>
          <p:cNvCxnSpPr>
            <a:cxnSpLocks/>
          </p:cNvCxnSpPr>
          <p:nvPr/>
        </p:nvCxnSpPr>
        <p:spPr>
          <a:xfrm>
            <a:off x="3164867" y="3484827"/>
            <a:ext cx="11089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772976C2-E554-C9C3-D973-09804F7F5A1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270347" y="3484827"/>
            <a:ext cx="905087" cy="815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5FBE89D-E696-A83B-A06D-25C1AF8EB586}"/>
              </a:ext>
            </a:extLst>
          </p:cNvPr>
          <p:cNvCxnSpPr>
            <a:cxnSpLocks/>
          </p:cNvCxnSpPr>
          <p:nvPr/>
        </p:nvCxnSpPr>
        <p:spPr>
          <a:xfrm flipH="1">
            <a:off x="2629937" y="5071521"/>
            <a:ext cx="7872" cy="661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0D1FEF5-2D46-1317-FA4E-43A5B84976A6}"/>
              </a:ext>
            </a:extLst>
          </p:cNvPr>
          <p:cNvSpPr txBox="1"/>
          <p:nvPr/>
        </p:nvSpPr>
        <p:spPr>
          <a:xfrm>
            <a:off x="2064689" y="5178815"/>
            <a:ext cx="119776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2C44616-C586-33FC-492D-628FD335C526}"/>
              </a:ext>
            </a:extLst>
          </p:cNvPr>
          <p:cNvCxnSpPr>
            <a:cxnSpLocks/>
          </p:cNvCxnSpPr>
          <p:nvPr/>
        </p:nvCxnSpPr>
        <p:spPr>
          <a:xfrm>
            <a:off x="3362492" y="5324187"/>
            <a:ext cx="9078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4EBE5A87-E580-FC7C-6E29-B90DBE2A0C4F}"/>
              </a:ext>
            </a:extLst>
          </p:cNvPr>
          <p:cNvCxnSpPr>
            <a:cxnSpLocks/>
          </p:cNvCxnSpPr>
          <p:nvPr/>
        </p:nvCxnSpPr>
        <p:spPr>
          <a:xfrm flipV="1">
            <a:off x="4292082" y="4647640"/>
            <a:ext cx="864264" cy="676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ice-station-facade_75000">
            <a:extLst>
              <a:ext uri="{FF2B5EF4-FFF2-40B4-BE49-F238E27FC236}">
                <a16:creationId xmlns:a16="http://schemas.microsoft.com/office/drawing/2014/main" id="{1A87CC26-A3B5-6702-BF08-B5B7037990E2}"/>
              </a:ext>
            </a:extLst>
          </p:cNvPr>
          <p:cNvSpPr/>
          <p:nvPr/>
        </p:nvSpPr>
        <p:spPr>
          <a:xfrm>
            <a:off x="777792" y="3236275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10A663-E9FC-A63E-1F75-2FA0E463C5EC}"/>
              </a:ext>
            </a:extLst>
          </p:cNvPr>
          <p:cNvSpPr txBox="1"/>
          <p:nvPr/>
        </p:nvSpPr>
        <p:spPr>
          <a:xfrm>
            <a:off x="632494" y="386274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1B5D155-832B-69E8-D63C-460006DEBB39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1616104" y="3588740"/>
            <a:ext cx="566436" cy="1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7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FA8B720-46C0-F396-9321-9C9BD90F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82" y="1910917"/>
            <a:ext cx="4229100" cy="4886325"/>
          </a:xfrm>
          <a:prstGeom prst="rect">
            <a:avLst/>
          </a:prstGeom>
        </p:spPr>
      </p:pic>
      <p:pic>
        <p:nvPicPr>
          <p:cNvPr id="1042" name="Picture 18" descr="Best DeFi Decentralized Finance and Blockchain Technology Illustration  download in PNG &amp; Vector format">
            <a:extLst>
              <a:ext uri="{FF2B5EF4-FFF2-40B4-BE49-F238E27FC236}">
                <a16:creationId xmlns:a16="http://schemas.microsoft.com/office/drawing/2014/main" id="{2796880B-56F4-ADC0-E3F0-F2CFDB4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82" y="4623918"/>
            <a:ext cx="2720399" cy="18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lockchain Database Icons - Free SVG &amp; PNG Blockchain Database Images -  Noun Project">
            <a:extLst>
              <a:ext uri="{FF2B5EF4-FFF2-40B4-BE49-F238E27FC236}">
                <a16:creationId xmlns:a16="http://schemas.microsoft.com/office/drawing/2014/main" id="{422523EC-090B-1E36-51A0-DC73EF10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6" y="234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lockchain Security Vector Art, Icons, and Graphics for Free Download">
            <a:extLst>
              <a:ext uri="{FF2B5EF4-FFF2-40B4-BE49-F238E27FC236}">
                <a16:creationId xmlns:a16="http://schemas.microsoft.com/office/drawing/2014/main" id="{B47DBA3C-1277-E047-5E7E-01083AAAF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595" y="17885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ockchain Certification for WordPress sites - Levita">
            <a:extLst>
              <a:ext uri="{FF2B5EF4-FFF2-40B4-BE49-F238E27FC236}">
                <a16:creationId xmlns:a16="http://schemas.microsoft.com/office/drawing/2014/main" id="{E8BED4CD-26C0-3B31-499B-840EAC52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82" y="4493837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4D2C9E-E5CC-00D1-5775-7A8FE3112325}"/>
              </a:ext>
            </a:extLst>
          </p:cNvPr>
          <p:cNvSpPr txBox="1"/>
          <p:nvPr/>
        </p:nvSpPr>
        <p:spPr>
          <a:xfrm>
            <a:off x="1825807" y="5484171"/>
            <a:ext cx="21339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Identity Verification</a:t>
            </a:r>
          </a:p>
          <a:p>
            <a:r>
              <a:rPr lang="en-US" altLang="zh-CN" dirty="0"/>
              <a:t>Reputation Building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1E2F55-EB49-DA11-42DA-4942C35C7760}"/>
              </a:ext>
            </a:extLst>
          </p:cNvPr>
          <p:cNvSpPr txBox="1"/>
          <p:nvPr/>
        </p:nvSpPr>
        <p:spPr>
          <a:xfrm>
            <a:off x="5355545" y="1282103"/>
            <a:ext cx="15231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 Sharing</a:t>
            </a:r>
          </a:p>
          <a:p>
            <a:r>
              <a:rPr lang="en-US" altLang="zh-CN" dirty="0"/>
              <a:t>Collaboration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98AF16-5E26-5741-6799-A78EB6DA7A7A}"/>
              </a:ext>
            </a:extLst>
          </p:cNvPr>
          <p:cNvSpPr txBox="1"/>
          <p:nvPr/>
        </p:nvSpPr>
        <p:spPr>
          <a:xfrm>
            <a:off x="8363161" y="5793877"/>
            <a:ext cx="23583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</a:p>
          <a:p>
            <a:r>
              <a:rPr lang="en-US" altLang="zh-CN" dirty="0"/>
              <a:t>Incentive Mechanisms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914891-603A-E73F-75D7-09A207A09AE6}"/>
              </a:ext>
            </a:extLst>
          </p:cNvPr>
          <p:cNvSpPr txBox="1"/>
          <p:nvPr/>
        </p:nvSpPr>
        <p:spPr>
          <a:xfrm>
            <a:off x="8292106" y="2886301"/>
            <a:ext cx="216597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Intellectual Property</a:t>
            </a:r>
          </a:p>
          <a:p>
            <a:r>
              <a:rPr lang="en-US" altLang="zh-CN" dirty="0"/>
              <a:t>Protection</a:t>
            </a:r>
            <a:endParaRPr lang="zh-CN" altLang="en-US" dirty="0"/>
          </a:p>
        </p:txBody>
      </p:sp>
      <p:pic>
        <p:nvPicPr>
          <p:cNvPr id="1030" name="Picture 6" descr="BLOCKCHAIN Vector Icons free download in SVG, PNG Format">
            <a:extLst>
              <a:ext uri="{FF2B5EF4-FFF2-40B4-BE49-F238E27FC236}">
                <a16:creationId xmlns:a16="http://schemas.microsoft.com/office/drawing/2014/main" id="{BFC74221-2AB3-7779-F623-0D13B76E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64" y="1788571"/>
            <a:ext cx="1523174" cy="15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D90DEC-DF6A-EEC7-6BB8-5CD36A77E064}"/>
              </a:ext>
            </a:extLst>
          </p:cNvPr>
          <p:cNvSpPr txBox="1"/>
          <p:nvPr/>
        </p:nvSpPr>
        <p:spPr>
          <a:xfrm>
            <a:off x="1378146" y="2924956"/>
            <a:ext cx="26244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Transparent Peer Review</a:t>
            </a:r>
          </a:p>
          <a:p>
            <a:r>
              <a:rPr lang="en-US" altLang="zh-CN" dirty="0"/>
              <a:t>Publishing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272346" y="353521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033-827977">
            <a:extLst>
              <a:ext uri="{FF2B5EF4-FFF2-40B4-BE49-F238E27FC236}">
                <a16:creationId xmlns:a16="http://schemas.microsoft.com/office/drawing/2014/main" id="{DFBB9240-4953-61B7-73D2-0732F3D5F154}"/>
              </a:ext>
            </a:extLst>
          </p:cNvPr>
          <p:cNvSpPr/>
          <p:nvPr/>
        </p:nvSpPr>
        <p:spPr>
          <a:xfrm>
            <a:off x="4534217" y="3230373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4375057" y="38400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pic>
        <p:nvPicPr>
          <p:cNvPr id="27" name="Picture 2" descr="Database - Free communications icons">
            <a:extLst>
              <a:ext uri="{FF2B5EF4-FFF2-40B4-BE49-F238E27FC236}">
                <a16:creationId xmlns:a16="http://schemas.microsoft.com/office/drawing/2014/main" id="{B88E8EBC-42F4-742D-C938-9D8AB0AC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00" y="3110197"/>
            <a:ext cx="2431805" cy="24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4DBCCB-8C32-B032-0469-53B0A8B729D3}"/>
              </a:ext>
            </a:extLst>
          </p:cNvPr>
          <p:cNvSpPr/>
          <p:nvPr/>
        </p:nvSpPr>
        <p:spPr>
          <a:xfrm>
            <a:off x="581356" y="2930434"/>
            <a:ext cx="3509876" cy="31209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00D145-BF12-5E1E-CE75-2594F54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84" y="499152"/>
            <a:ext cx="2731221" cy="27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2D696E8-D681-1D04-2A21-01B6D85F34EA}"/>
              </a:ext>
            </a:extLst>
          </p:cNvPr>
          <p:cNvSpPr txBox="1"/>
          <p:nvPr/>
        </p:nvSpPr>
        <p:spPr>
          <a:xfrm>
            <a:off x="1646053" y="547698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FABCB-43A8-5D81-0478-1771C617834E}"/>
              </a:ext>
            </a:extLst>
          </p:cNvPr>
          <p:cNvSpPr txBox="1"/>
          <p:nvPr/>
        </p:nvSpPr>
        <p:spPr>
          <a:xfrm>
            <a:off x="2200852" y="162246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90B586-3ED2-3ECE-481F-391ED7ED06FA}"/>
              </a:ext>
            </a:extLst>
          </p:cNvPr>
          <p:cNvCxnSpPr>
            <a:cxnSpLocks/>
          </p:cNvCxnSpPr>
          <p:nvPr/>
        </p:nvCxnSpPr>
        <p:spPr>
          <a:xfrm flipH="1">
            <a:off x="3363882" y="3512975"/>
            <a:ext cx="104949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区块链前沿| 首页">
            <a:extLst>
              <a:ext uri="{FF2B5EF4-FFF2-40B4-BE49-F238E27FC236}">
                <a16:creationId xmlns:a16="http://schemas.microsoft.com/office/drawing/2014/main" id="{63EB06E3-6559-C8B2-C636-9132D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406843"/>
            <a:ext cx="3560588" cy="35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4BC1FE21-EA51-FDC5-CD6F-DE8A3A2FB3F1}"/>
              </a:ext>
            </a:extLst>
          </p:cNvPr>
          <p:cNvSpPr/>
          <p:nvPr/>
        </p:nvSpPr>
        <p:spPr>
          <a:xfrm>
            <a:off x="7618431" y="262068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33-827977">
            <a:extLst>
              <a:ext uri="{FF2B5EF4-FFF2-40B4-BE49-F238E27FC236}">
                <a16:creationId xmlns:a16="http://schemas.microsoft.com/office/drawing/2014/main" id="{3749E2D0-8246-3FD1-0313-4D6853000F61}"/>
              </a:ext>
            </a:extLst>
          </p:cNvPr>
          <p:cNvSpPr/>
          <p:nvPr/>
        </p:nvSpPr>
        <p:spPr>
          <a:xfrm>
            <a:off x="6880302" y="2315847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F3D00E-7D2C-61C8-FED6-EF48776336DB}"/>
              </a:ext>
            </a:extLst>
          </p:cNvPr>
          <p:cNvSpPr txBox="1"/>
          <p:nvPr/>
        </p:nvSpPr>
        <p:spPr>
          <a:xfrm>
            <a:off x="6721142" y="292553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937ECB89-35B9-C5E8-F186-2C9C5861CF60}"/>
              </a:ext>
            </a:extLst>
          </p:cNvPr>
          <p:cNvSpPr/>
          <p:nvPr/>
        </p:nvSpPr>
        <p:spPr>
          <a:xfrm>
            <a:off x="4208816" y="3379141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标注: 左箭头 11">
            <a:extLst>
              <a:ext uri="{FF2B5EF4-FFF2-40B4-BE49-F238E27FC236}">
                <a16:creationId xmlns:a16="http://schemas.microsoft.com/office/drawing/2014/main" id="{50282A55-8763-4D0F-07E3-E42AF49CBA5F}"/>
              </a:ext>
            </a:extLst>
          </p:cNvPr>
          <p:cNvSpPr/>
          <p:nvPr/>
        </p:nvSpPr>
        <p:spPr>
          <a:xfrm>
            <a:off x="3664571" y="1082352"/>
            <a:ext cx="1269998" cy="3107094"/>
          </a:xfrm>
          <a:prstGeom prst="leftArrowCallout">
            <a:avLst>
              <a:gd name="adj1" fmla="val 9028"/>
              <a:gd name="adj2" fmla="val 10803"/>
              <a:gd name="adj3" fmla="val 12577"/>
              <a:gd name="adj4" fmla="val 8006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32" name="Picture 8" descr="Smart contract Generic Detailed Outline icon">
            <a:extLst>
              <a:ext uri="{FF2B5EF4-FFF2-40B4-BE49-F238E27FC236}">
                <a16:creationId xmlns:a16="http://schemas.microsoft.com/office/drawing/2014/main" id="{8E707601-9BC9-B946-7E9E-BA3FF7A5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87" y="2215772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3E34D1-8565-52B8-1940-3B64159ABF7D}"/>
              </a:ext>
            </a:extLst>
          </p:cNvPr>
          <p:cNvCxnSpPr>
            <a:cxnSpLocks/>
          </p:cNvCxnSpPr>
          <p:nvPr/>
        </p:nvCxnSpPr>
        <p:spPr>
          <a:xfrm flipH="1">
            <a:off x="4751318" y="2671223"/>
            <a:ext cx="70709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006999-BAEC-23C8-06FD-5413DCD27E2C}"/>
              </a:ext>
            </a:extLst>
          </p:cNvPr>
          <p:cNvSpPr txBox="1"/>
          <p:nvPr/>
        </p:nvSpPr>
        <p:spPr>
          <a:xfrm>
            <a:off x="5283569" y="2918485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Smart</a:t>
            </a:r>
          </a:p>
          <a:p>
            <a:r>
              <a:rPr lang="en-US" altLang="zh-CN" dirty="0"/>
              <a:t>Contract</a:t>
            </a:r>
            <a:endParaRPr lang="zh-CN" altLang="en-US" dirty="0"/>
          </a:p>
        </p:txBody>
      </p:sp>
      <p:pic>
        <p:nvPicPr>
          <p:cNvPr id="1036" name="Picture 12" descr="链接- 下载免费图标">
            <a:extLst>
              <a:ext uri="{FF2B5EF4-FFF2-40B4-BE49-F238E27FC236}">
                <a16:creationId xmlns:a16="http://schemas.microsoft.com/office/drawing/2014/main" id="{A5945D08-6862-3D20-B9DA-C79BBA38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2752309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立方体 8">
            <a:extLst>
              <a:ext uri="{FF2B5EF4-FFF2-40B4-BE49-F238E27FC236}">
                <a16:creationId xmlns:a16="http://schemas.microsoft.com/office/drawing/2014/main" id="{9AB11258-72F6-B63C-88EB-EC3534293E37}"/>
              </a:ext>
            </a:extLst>
          </p:cNvPr>
          <p:cNvSpPr/>
          <p:nvPr/>
        </p:nvSpPr>
        <p:spPr>
          <a:xfrm>
            <a:off x="4208816" y="2423962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Picture 12" descr="链接- 下载免费图标">
            <a:extLst>
              <a:ext uri="{FF2B5EF4-FFF2-40B4-BE49-F238E27FC236}">
                <a16:creationId xmlns:a16="http://schemas.microsoft.com/office/drawing/2014/main" id="{6AEFBE62-CDDA-4DCC-F0FD-333D2AA8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1788953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立方体 7">
            <a:extLst>
              <a:ext uri="{FF2B5EF4-FFF2-40B4-BE49-F238E27FC236}">
                <a16:creationId xmlns:a16="http://schemas.microsoft.com/office/drawing/2014/main" id="{5CB5A40F-D285-3A28-8ABC-50571929D088}"/>
              </a:ext>
            </a:extLst>
          </p:cNvPr>
          <p:cNvSpPr/>
          <p:nvPr/>
        </p:nvSpPr>
        <p:spPr>
          <a:xfrm>
            <a:off x="4208816" y="1468783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94744F9-3B4C-0F0D-640B-4379561C499F}"/>
              </a:ext>
            </a:extLst>
          </p:cNvPr>
          <p:cNvCxnSpPr>
            <a:cxnSpLocks/>
          </p:cNvCxnSpPr>
          <p:nvPr/>
        </p:nvCxnSpPr>
        <p:spPr>
          <a:xfrm flipH="1">
            <a:off x="6316224" y="2620688"/>
            <a:ext cx="564078" cy="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8E90FD2-72C2-9B3A-4E25-612BCD7E4812}"/>
              </a:ext>
            </a:extLst>
          </p:cNvPr>
          <p:cNvSpPr txBox="1"/>
          <p:nvPr/>
        </p:nvSpPr>
        <p:spPr>
          <a:xfrm>
            <a:off x="3748055" y="42914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4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onitor-and-tablet_80622">
            <a:extLst>
              <a:ext uri="{FF2B5EF4-FFF2-40B4-BE49-F238E27FC236}">
                <a16:creationId xmlns:a16="http://schemas.microsoft.com/office/drawing/2014/main" id="{076FD023-78C3-EC72-656B-EC501CF8F8A8}"/>
              </a:ext>
            </a:extLst>
          </p:cNvPr>
          <p:cNvSpPr/>
          <p:nvPr/>
        </p:nvSpPr>
        <p:spPr>
          <a:xfrm>
            <a:off x="4390648" y="2524341"/>
            <a:ext cx="4416533" cy="2944596"/>
          </a:xfrm>
          <a:custGeom>
            <a:avLst/>
            <a:gdLst>
              <a:gd name="T0" fmla="*/ 12586 w 12800"/>
              <a:gd name="T1" fmla="*/ 6826 h 8534"/>
              <a:gd name="T2" fmla="*/ 12800 w 12800"/>
              <a:gd name="T3" fmla="*/ 7040 h 8534"/>
              <a:gd name="T4" fmla="*/ 12800 w 12800"/>
              <a:gd name="T5" fmla="*/ 7680 h 8534"/>
              <a:gd name="T6" fmla="*/ 12561 w 12800"/>
              <a:gd name="T7" fmla="*/ 8293 h 8534"/>
              <a:gd name="T8" fmla="*/ 11946 w 12800"/>
              <a:gd name="T9" fmla="*/ 8534 h 8534"/>
              <a:gd name="T10" fmla="*/ 854 w 12800"/>
              <a:gd name="T11" fmla="*/ 8534 h 8534"/>
              <a:gd name="T12" fmla="*/ 241 w 12800"/>
              <a:gd name="T13" fmla="*/ 8294 h 8534"/>
              <a:gd name="T14" fmla="*/ 0 w 12800"/>
              <a:gd name="T15" fmla="*/ 7680 h 8534"/>
              <a:gd name="T16" fmla="*/ 0 w 12800"/>
              <a:gd name="T17" fmla="*/ 7040 h 8534"/>
              <a:gd name="T18" fmla="*/ 214 w 12800"/>
              <a:gd name="T19" fmla="*/ 6826 h 8534"/>
              <a:gd name="T20" fmla="*/ 854 w 12800"/>
              <a:gd name="T21" fmla="*/ 6826 h 8534"/>
              <a:gd name="T22" fmla="*/ 854 w 12800"/>
              <a:gd name="T23" fmla="*/ 854 h 8534"/>
              <a:gd name="T24" fmla="*/ 1093 w 12800"/>
              <a:gd name="T25" fmla="*/ 241 h 8534"/>
              <a:gd name="T26" fmla="*/ 1706 w 12800"/>
              <a:gd name="T27" fmla="*/ 0 h 8534"/>
              <a:gd name="T28" fmla="*/ 11092 w 12800"/>
              <a:gd name="T29" fmla="*/ 0 h 8534"/>
              <a:gd name="T30" fmla="*/ 11706 w 12800"/>
              <a:gd name="T31" fmla="*/ 241 h 8534"/>
              <a:gd name="T32" fmla="*/ 11945 w 12800"/>
              <a:gd name="T33" fmla="*/ 854 h 8534"/>
              <a:gd name="T34" fmla="*/ 11945 w 12800"/>
              <a:gd name="T35" fmla="*/ 6828 h 8534"/>
              <a:gd name="T36" fmla="*/ 12586 w 12800"/>
              <a:gd name="T37" fmla="*/ 6828 h 8534"/>
              <a:gd name="T38" fmla="*/ 12586 w 12800"/>
              <a:gd name="T39" fmla="*/ 6826 h 8534"/>
              <a:gd name="T40" fmla="*/ 12374 w 12800"/>
              <a:gd name="T41" fmla="*/ 7254 h 8534"/>
              <a:gd name="T42" fmla="*/ 426 w 12800"/>
              <a:gd name="T43" fmla="*/ 7254 h 8534"/>
              <a:gd name="T44" fmla="*/ 426 w 12800"/>
              <a:gd name="T45" fmla="*/ 7680 h 8534"/>
              <a:gd name="T46" fmla="*/ 852 w 12800"/>
              <a:gd name="T47" fmla="*/ 8106 h 8534"/>
              <a:gd name="T48" fmla="*/ 11946 w 12800"/>
              <a:gd name="T49" fmla="*/ 8106 h 8534"/>
              <a:gd name="T50" fmla="*/ 12372 w 12800"/>
              <a:gd name="T51" fmla="*/ 7680 h 8534"/>
              <a:gd name="T52" fmla="*/ 12372 w 12800"/>
              <a:gd name="T53" fmla="*/ 7254 h 8534"/>
              <a:gd name="T54" fmla="*/ 12374 w 12800"/>
              <a:gd name="T55" fmla="*/ 7254 h 8534"/>
              <a:gd name="T56" fmla="*/ 1280 w 12800"/>
              <a:gd name="T57" fmla="*/ 6826 h 8534"/>
              <a:gd name="T58" fmla="*/ 11520 w 12800"/>
              <a:gd name="T59" fmla="*/ 6826 h 8534"/>
              <a:gd name="T60" fmla="*/ 11520 w 12800"/>
              <a:gd name="T61" fmla="*/ 854 h 8534"/>
              <a:gd name="T62" fmla="*/ 11094 w 12800"/>
              <a:gd name="T63" fmla="*/ 428 h 8534"/>
              <a:gd name="T64" fmla="*/ 1706 w 12800"/>
              <a:gd name="T65" fmla="*/ 428 h 8534"/>
              <a:gd name="T66" fmla="*/ 1280 w 12800"/>
              <a:gd name="T67" fmla="*/ 854 h 8534"/>
              <a:gd name="T68" fmla="*/ 1280 w 12800"/>
              <a:gd name="T69" fmla="*/ 6826 h 8534"/>
              <a:gd name="T70" fmla="*/ 10880 w 12800"/>
              <a:gd name="T71" fmla="*/ 6400 h 8534"/>
              <a:gd name="T72" fmla="*/ 1920 w 12800"/>
              <a:gd name="T73" fmla="*/ 6400 h 8534"/>
              <a:gd name="T74" fmla="*/ 1706 w 12800"/>
              <a:gd name="T75" fmla="*/ 6186 h 8534"/>
              <a:gd name="T76" fmla="*/ 1706 w 12800"/>
              <a:gd name="T77" fmla="*/ 1066 h 8534"/>
              <a:gd name="T78" fmla="*/ 1920 w 12800"/>
              <a:gd name="T79" fmla="*/ 852 h 8534"/>
              <a:gd name="T80" fmla="*/ 10880 w 12800"/>
              <a:gd name="T81" fmla="*/ 852 h 8534"/>
              <a:gd name="T82" fmla="*/ 11094 w 12800"/>
              <a:gd name="T83" fmla="*/ 1066 h 8534"/>
              <a:gd name="T84" fmla="*/ 11094 w 12800"/>
              <a:gd name="T85" fmla="*/ 6186 h 8534"/>
              <a:gd name="T86" fmla="*/ 10880 w 12800"/>
              <a:gd name="T87" fmla="*/ 6400 h 8534"/>
              <a:gd name="T88" fmla="*/ 2134 w 12800"/>
              <a:gd name="T89" fmla="*/ 5974 h 8534"/>
              <a:gd name="T90" fmla="*/ 10668 w 12800"/>
              <a:gd name="T91" fmla="*/ 5974 h 8534"/>
              <a:gd name="T92" fmla="*/ 10668 w 12800"/>
              <a:gd name="T93" fmla="*/ 1280 h 8534"/>
              <a:gd name="T94" fmla="*/ 2134 w 12800"/>
              <a:gd name="T95" fmla="*/ 1280 h 8534"/>
              <a:gd name="T96" fmla="*/ 2134 w 12800"/>
              <a:gd name="T97" fmla="*/ 597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00" h="8534">
                <a:moveTo>
                  <a:pt x="12586" y="6826"/>
                </a:moveTo>
                <a:cubicBezTo>
                  <a:pt x="12728" y="6826"/>
                  <a:pt x="12800" y="6898"/>
                  <a:pt x="12800" y="7040"/>
                </a:cubicBezTo>
                <a:lnTo>
                  <a:pt x="12800" y="7680"/>
                </a:lnTo>
                <a:cubicBezTo>
                  <a:pt x="12800" y="7928"/>
                  <a:pt x="12721" y="8133"/>
                  <a:pt x="12561" y="8293"/>
                </a:cubicBezTo>
                <a:cubicBezTo>
                  <a:pt x="12399" y="8453"/>
                  <a:pt x="12196" y="8534"/>
                  <a:pt x="11946" y="8534"/>
                </a:cubicBezTo>
                <a:lnTo>
                  <a:pt x="854" y="8534"/>
                </a:lnTo>
                <a:cubicBezTo>
                  <a:pt x="605" y="8534"/>
                  <a:pt x="401" y="8454"/>
                  <a:pt x="241" y="8294"/>
                </a:cubicBezTo>
                <a:cubicBezTo>
                  <a:pt x="79" y="8133"/>
                  <a:pt x="0" y="7928"/>
                  <a:pt x="0" y="7680"/>
                </a:cubicBezTo>
                <a:lnTo>
                  <a:pt x="0" y="7040"/>
                </a:lnTo>
                <a:cubicBezTo>
                  <a:pt x="0" y="6898"/>
                  <a:pt x="72" y="6826"/>
                  <a:pt x="214" y="6826"/>
                </a:cubicBezTo>
                <a:lnTo>
                  <a:pt x="854" y="6826"/>
                </a:lnTo>
                <a:lnTo>
                  <a:pt x="854" y="854"/>
                </a:lnTo>
                <a:cubicBezTo>
                  <a:pt x="854" y="605"/>
                  <a:pt x="933" y="401"/>
                  <a:pt x="1093" y="241"/>
                </a:cubicBezTo>
                <a:cubicBezTo>
                  <a:pt x="1253" y="79"/>
                  <a:pt x="1458" y="0"/>
                  <a:pt x="1706" y="0"/>
                </a:cubicBezTo>
                <a:lnTo>
                  <a:pt x="11092" y="0"/>
                </a:lnTo>
                <a:cubicBezTo>
                  <a:pt x="11341" y="0"/>
                  <a:pt x="11546" y="79"/>
                  <a:pt x="11706" y="241"/>
                </a:cubicBezTo>
                <a:cubicBezTo>
                  <a:pt x="11866" y="401"/>
                  <a:pt x="11945" y="605"/>
                  <a:pt x="11945" y="854"/>
                </a:cubicBezTo>
                <a:lnTo>
                  <a:pt x="11945" y="6828"/>
                </a:lnTo>
                <a:lnTo>
                  <a:pt x="12586" y="6828"/>
                </a:lnTo>
                <a:lnTo>
                  <a:pt x="12586" y="6826"/>
                </a:lnTo>
                <a:close/>
                <a:moveTo>
                  <a:pt x="12374" y="7254"/>
                </a:moveTo>
                <a:lnTo>
                  <a:pt x="426" y="7254"/>
                </a:lnTo>
                <a:lnTo>
                  <a:pt x="426" y="7680"/>
                </a:lnTo>
                <a:cubicBezTo>
                  <a:pt x="426" y="7964"/>
                  <a:pt x="568" y="8106"/>
                  <a:pt x="852" y="8106"/>
                </a:cubicBezTo>
                <a:lnTo>
                  <a:pt x="11946" y="8106"/>
                </a:lnTo>
                <a:cubicBezTo>
                  <a:pt x="12230" y="8106"/>
                  <a:pt x="12372" y="7964"/>
                  <a:pt x="12372" y="7680"/>
                </a:cubicBezTo>
                <a:lnTo>
                  <a:pt x="12372" y="7254"/>
                </a:lnTo>
                <a:lnTo>
                  <a:pt x="12374" y="7254"/>
                </a:lnTo>
                <a:close/>
                <a:moveTo>
                  <a:pt x="1280" y="6826"/>
                </a:moveTo>
                <a:lnTo>
                  <a:pt x="11520" y="6826"/>
                </a:lnTo>
                <a:lnTo>
                  <a:pt x="11520" y="854"/>
                </a:lnTo>
                <a:cubicBezTo>
                  <a:pt x="11520" y="570"/>
                  <a:pt x="11378" y="428"/>
                  <a:pt x="11094" y="428"/>
                </a:cubicBezTo>
                <a:lnTo>
                  <a:pt x="1706" y="428"/>
                </a:lnTo>
                <a:cubicBezTo>
                  <a:pt x="1422" y="426"/>
                  <a:pt x="1280" y="568"/>
                  <a:pt x="1280" y="854"/>
                </a:cubicBezTo>
                <a:lnTo>
                  <a:pt x="1280" y="6826"/>
                </a:lnTo>
                <a:close/>
                <a:moveTo>
                  <a:pt x="10880" y="6400"/>
                </a:moveTo>
                <a:lnTo>
                  <a:pt x="1920" y="6400"/>
                </a:lnTo>
                <a:cubicBezTo>
                  <a:pt x="1778" y="6400"/>
                  <a:pt x="1706" y="6328"/>
                  <a:pt x="1706" y="6186"/>
                </a:cubicBezTo>
                <a:lnTo>
                  <a:pt x="1706" y="1066"/>
                </a:lnTo>
                <a:cubicBezTo>
                  <a:pt x="1706" y="924"/>
                  <a:pt x="1778" y="852"/>
                  <a:pt x="1920" y="852"/>
                </a:cubicBezTo>
                <a:lnTo>
                  <a:pt x="10880" y="852"/>
                </a:lnTo>
                <a:cubicBezTo>
                  <a:pt x="11022" y="852"/>
                  <a:pt x="11094" y="924"/>
                  <a:pt x="11094" y="1066"/>
                </a:cubicBezTo>
                <a:lnTo>
                  <a:pt x="11094" y="6186"/>
                </a:lnTo>
                <a:cubicBezTo>
                  <a:pt x="11094" y="6328"/>
                  <a:pt x="11022" y="6400"/>
                  <a:pt x="10880" y="6400"/>
                </a:cubicBezTo>
                <a:close/>
                <a:moveTo>
                  <a:pt x="2134" y="5974"/>
                </a:moveTo>
                <a:lnTo>
                  <a:pt x="10668" y="5974"/>
                </a:lnTo>
                <a:lnTo>
                  <a:pt x="10668" y="1280"/>
                </a:lnTo>
                <a:lnTo>
                  <a:pt x="2134" y="1280"/>
                </a:lnTo>
                <a:lnTo>
                  <a:pt x="2134" y="59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9071046" y="4186061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iconfont-1033-827977">
            <a:extLst>
              <a:ext uri="{FF2B5EF4-FFF2-40B4-BE49-F238E27FC236}">
                <a16:creationId xmlns:a16="http://schemas.microsoft.com/office/drawing/2014/main" id="{DFBB9240-4953-61B7-73D2-0732F3D5F154}"/>
              </a:ext>
            </a:extLst>
          </p:cNvPr>
          <p:cNvSpPr/>
          <p:nvPr/>
        </p:nvSpPr>
        <p:spPr>
          <a:xfrm>
            <a:off x="5517266" y="3237670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5358106" y="385049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pic>
        <p:nvPicPr>
          <p:cNvPr id="27" name="Picture 2" descr="Database - Free communications icons">
            <a:extLst>
              <a:ext uri="{FF2B5EF4-FFF2-40B4-BE49-F238E27FC236}">
                <a16:creationId xmlns:a16="http://schemas.microsoft.com/office/drawing/2014/main" id="{B88E8EBC-42F4-742D-C938-9D8AB0AC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00" y="3110197"/>
            <a:ext cx="2431805" cy="24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4DBCCB-8C32-B032-0469-53B0A8B729D3}"/>
              </a:ext>
            </a:extLst>
          </p:cNvPr>
          <p:cNvSpPr/>
          <p:nvPr/>
        </p:nvSpPr>
        <p:spPr>
          <a:xfrm>
            <a:off x="581356" y="2930434"/>
            <a:ext cx="3509876" cy="31209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00D145-BF12-5E1E-CE75-2594F54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84" y="499152"/>
            <a:ext cx="2731221" cy="27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2D696E8-D681-1D04-2A21-01B6D85F34EA}"/>
              </a:ext>
            </a:extLst>
          </p:cNvPr>
          <p:cNvSpPr txBox="1"/>
          <p:nvPr/>
        </p:nvSpPr>
        <p:spPr>
          <a:xfrm>
            <a:off x="1646053" y="547698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FABCB-43A8-5D81-0478-1771C617834E}"/>
              </a:ext>
            </a:extLst>
          </p:cNvPr>
          <p:cNvSpPr txBox="1"/>
          <p:nvPr/>
        </p:nvSpPr>
        <p:spPr>
          <a:xfrm>
            <a:off x="2200852" y="162246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90B586-3ED2-3ECE-481F-391ED7ED06FA}"/>
              </a:ext>
            </a:extLst>
          </p:cNvPr>
          <p:cNvCxnSpPr>
            <a:cxnSpLocks/>
          </p:cNvCxnSpPr>
          <p:nvPr/>
        </p:nvCxnSpPr>
        <p:spPr>
          <a:xfrm flipH="1">
            <a:off x="3247053" y="4353991"/>
            <a:ext cx="5560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36C92BA-FAB7-D86C-E14D-5E2D3D504B50}"/>
              </a:ext>
            </a:extLst>
          </p:cNvPr>
          <p:cNvCxnSpPr>
            <a:cxnSpLocks/>
          </p:cNvCxnSpPr>
          <p:nvPr/>
        </p:nvCxnSpPr>
        <p:spPr>
          <a:xfrm>
            <a:off x="3392522" y="3535215"/>
            <a:ext cx="2056556" cy="729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D14CB5-5B53-F35F-CAC4-0E662BA3E031}"/>
              </a:ext>
            </a:extLst>
          </p:cNvPr>
          <p:cNvSpPr txBox="1"/>
          <p:nvPr/>
        </p:nvSpPr>
        <p:spPr>
          <a:xfrm>
            <a:off x="6639347" y="4141433"/>
            <a:ext cx="5341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Pay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245226-ED39-D261-2CB5-73BC1FCC61BD}"/>
              </a:ext>
            </a:extLst>
          </p:cNvPr>
          <p:cNvSpPr txBox="1"/>
          <p:nvPr/>
        </p:nvSpPr>
        <p:spPr>
          <a:xfrm>
            <a:off x="8856690" y="47957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AF2901B-82E2-1965-1FA1-929F04E603C8}"/>
              </a:ext>
            </a:extLst>
          </p:cNvPr>
          <p:cNvCxnSpPr>
            <a:cxnSpLocks/>
            <a:endCxn id="15" idx="27"/>
          </p:cNvCxnSpPr>
          <p:nvPr/>
        </p:nvCxnSpPr>
        <p:spPr>
          <a:xfrm>
            <a:off x="6027117" y="3535215"/>
            <a:ext cx="3235539" cy="650846"/>
          </a:xfrm>
          <a:prstGeom prst="bentConnector3">
            <a:avLst>
              <a:gd name="adj1" fmla="val 9994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2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区块链前沿| 首页">
            <a:extLst>
              <a:ext uri="{FF2B5EF4-FFF2-40B4-BE49-F238E27FC236}">
                <a16:creationId xmlns:a16="http://schemas.microsoft.com/office/drawing/2014/main" id="{63EB06E3-6559-C8B2-C636-9132D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406843"/>
            <a:ext cx="3560588" cy="35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onitor-and-tablet_80622">
            <a:extLst>
              <a:ext uri="{FF2B5EF4-FFF2-40B4-BE49-F238E27FC236}">
                <a16:creationId xmlns:a16="http://schemas.microsoft.com/office/drawing/2014/main" id="{92D59889-9661-8081-E946-F51B597BDD54}"/>
              </a:ext>
            </a:extLst>
          </p:cNvPr>
          <p:cNvSpPr/>
          <p:nvPr/>
        </p:nvSpPr>
        <p:spPr>
          <a:xfrm>
            <a:off x="4898991" y="2575644"/>
            <a:ext cx="4416533" cy="2944596"/>
          </a:xfrm>
          <a:custGeom>
            <a:avLst/>
            <a:gdLst>
              <a:gd name="T0" fmla="*/ 12586 w 12800"/>
              <a:gd name="T1" fmla="*/ 6826 h 8534"/>
              <a:gd name="T2" fmla="*/ 12800 w 12800"/>
              <a:gd name="T3" fmla="*/ 7040 h 8534"/>
              <a:gd name="T4" fmla="*/ 12800 w 12800"/>
              <a:gd name="T5" fmla="*/ 7680 h 8534"/>
              <a:gd name="T6" fmla="*/ 12561 w 12800"/>
              <a:gd name="T7" fmla="*/ 8293 h 8534"/>
              <a:gd name="T8" fmla="*/ 11946 w 12800"/>
              <a:gd name="T9" fmla="*/ 8534 h 8534"/>
              <a:gd name="T10" fmla="*/ 854 w 12800"/>
              <a:gd name="T11" fmla="*/ 8534 h 8534"/>
              <a:gd name="T12" fmla="*/ 241 w 12800"/>
              <a:gd name="T13" fmla="*/ 8294 h 8534"/>
              <a:gd name="T14" fmla="*/ 0 w 12800"/>
              <a:gd name="T15" fmla="*/ 7680 h 8534"/>
              <a:gd name="T16" fmla="*/ 0 w 12800"/>
              <a:gd name="T17" fmla="*/ 7040 h 8534"/>
              <a:gd name="T18" fmla="*/ 214 w 12800"/>
              <a:gd name="T19" fmla="*/ 6826 h 8534"/>
              <a:gd name="T20" fmla="*/ 854 w 12800"/>
              <a:gd name="T21" fmla="*/ 6826 h 8534"/>
              <a:gd name="T22" fmla="*/ 854 w 12800"/>
              <a:gd name="T23" fmla="*/ 854 h 8534"/>
              <a:gd name="T24" fmla="*/ 1093 w 12800"/>
              <a:gd name="T25" fmla="*/ 241 h 8534"/>
              <a:gd name="T26" fmla="*/ 1706 w 12800"/>
              <a:gd name="T27" fmla="*/ 0 h 8534"/>
              <a:gd name="T28" fmla="*/ 11092 w 12800"/>
              <a:gd name="T29" fmla="*/ 0 h 8534"/>
              <a:gd name="T30" fmla="*/ 11706 w 12800"/>
              <a:gd name="T31" fmla="*/ 241 h 8534"/>
              <a:gd name="T32" fmla="*/ 11945 w 12800"/>
              <a:gd name="T33" fmla="*/ 854 h 8534"/>
              <a:gd name="T34" fmla="*/ 11945 w 12800"/>
              <a:gd name="T35" fmla="*/ 6828 h 8534"/>
              <a:gd name="T36" fmla="*/ 12586 w 12800"/>
              <a:gd name="T37" fmla="*/ 6828 h 8534"/>
              <a:gd name="T38" fmla="*/ 12586 w 12800"/>
              <a:gd name="T39" fmla="*/ 6826 h 8534"/>
              <a:gd name="T40" fmla="*/ 12374 w 12800"/>
              <a:gd name="T41" fmla="*/ 7254 h 8534"/>
              <a:gd name="T42" fmla="*/ 426 w 12800"/>
              <a:gd name="T43" fmla="*/ 7254 h 8534"/>
              <a:gd name="T44" fmla="*/ 426 w 12800"/>
              <a:gd name="T45" fmla="*/ 7680 h 8534"/>
              <a:gd name="T46" fmla="*/ 852 w 12800"/>
              <a:gd name="T47" fmla="*/ 8106 h 8534"/>
              <a:gd name="T48" fmla="*/ 11946 w 12800"/>
              <a:gd name="T49" fmla="*/ 8106 h 8534"/>
              <a:gd name="T50" fmla="*/ 12372 w 12800"/>
              <a:gd name="T51" fmla="*/ 7680 h 8534"/>
              <a:gd name="T52" fmla="*/ 12372 w 12800"/>
              <a:gd name="T53" fmla="*/ 7254 h 8534"/>
              <a:gd name="T54" fmla="*/ 12374 w 12800"/>
              <a:gd name="T55" fmla="*/ 7254 h 8534"/>
              <a:gd name="T56" fmla="*/ 1280 w 12800"/>
              <a:gd name="T57" fmla="*/ 6826 h 8534"/>
              <a:gd name="T58" fmla="*/ 11520 w 12800"/>
              <a:gd name="T59" fmla="*/ 6826 h 8534"/>
              <a:gd name="T60" fmla="*/ 11520 w 12800"/>
              <a:gd name="T61" fmla="*/ 854 h 8534"/>
              <a:gd name="T62" fmla="*/ 11094 w 12800"/>
              <a:gd name="T63" fmla="*/ 428 h 8534"/>
              <a:gd name="T64" fmla="*/ 1706 w 12800"/>
              <a:gd name="T65" fmla="*/ 428 h 8534"/>
              <a:gd name="T66" fmla="*/ 1280 w 12800"/>
              <a:gd name="T67" fmla="*/ 854 h 8534"/>
              <a:gd name="T68" fmla="*/ 1280 w 12800"/>
              <a:gd name="T69" fmla="*/ 6826 h 8534"/>
              <a:gd name="T70" fmla="*/ 10880 w 12800"/>
              <a:gd name="T71" fmla="*/ 6400 h 8534"/>
              <a:gd name="T72" fmla="*/ 1920 w 12800"/>
              <a:gd name="T73" fmla="*/ 6400 h 8534"/>
              <a:gd name="T74" fmla="*/ 1706 w 12800"/>
              <a:gd name="T75" fmla="*/ 6186 h 8534"/>
              <a:gd name="T76" fmla="*/ 1706 w 12800"/>
              <a:gd name="T77" fmla="*/ 1066 h 8534"/>
              <a:gd name="T78" fmla="*/ 1920 w 12800"/>
              <a:gd name="T79" fmla="*/ 852 h 8534"/>
              <a:gd name="T80" fmla="*/ 10880 w 12800"/>
              <a:gd name="T81" fmla="*/ 852 h 8534"/>
              <a:gd name="T82" fmla="*/ 11094 w 12800"/>
              <a:gd name="T83" fmla="*/ 1066 h 8534"/>
              <a:gd name="T84" fmla="*/ 11094 w 12800"/>
              <a:gd name="T85" fmla="*/ 6186 h 8534"/>
              <a:gd name="T86" fmla="*/ 10880 w 12800"/>
              <a:gd name="T87" fmla="*/ 6400 h 8534"/>
              <a:gd name="T88" fmla="*/ 2134 w 12800"/>
              <a:gd name="T89" fmla="*/ 5974 h 8534"/>
              <a:gd name="T90" fmla="*/ 10668 w 12800"/>
              <a:gd name="T91" fmla="*/ 5974 h 8534"/>
              <a:gd name="T92" fmla="*/ 10668 w 12800"/>
              <a:gd name="T93" fmla="*/ 1280 h 8534"/>
              <a:gd name="T94" fmla="*/ 2134 w 12800"/>
              <a:gd name="T95" fmla="*/ 1280 h 8534"/>
              <a:gd name="T96" fmla="*/ 2134 w 12800"/>
              <a:gd name="T97" fmla="*/ 597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00" h="8534">
                <a:moveTo>
                  <a:pt x="12586" y="6826"/>
                </a:moveTo>
                <a:cubicBezTo>
                  <a:pt x="12728" y="6826"/>
                  <a:pt x="12800" y="6898"/>
                  <a:pt x="12800" y="7040"/>
                </a:cubicBezTo>
                <a:lnTo>
                  <a:pt x="12800" y="7680"/>
                </a:lnTo>
                <a:cubicBezTo>
                  <a:pt x="12800" y="7928"/>
                  <a:pt x="12721" y="8133"/>
                  <a:pt x="12561" y="8293"/>
                </a:cubicBezTo>
                <a:cubicBezTo>
                  <a:pt x="12399" y="8453"/>
                  <a:pt x="12196" y="8534"/>
                  <a:pt x="11946" y="8534"/>
                </a:cubicBezTo>
                <a:lnTo>
                  <a:pt x="854" y="8534"/>
                </a:lnTo>
                <a:cubicBezTo>
                  <a:pt x="605" y="8534"/>
                  <a:pt x="401" y="8454"/>
                  <a:pt x="241" y="8294"/>
                </a:cubicBezTo>
                <a:cubicBezTo>
                  <a:pt x="79" y="8133"/>
                  <a:pt x="0" y="7928"/>
                  <a:pt x="0" y="7680"/>
                </a:cubicBezTo>
                <a:lnTo>
                  <a:pt x="0" y="7040"/>
                </a:lnTo>
                <a:cubicBezTo>
                  <a:pt x="0" y="6898"/>
                  <a:pt x="72" y="6826"/>
                  <a:pt x="214" y="6826"/>
                </a:cubicBezTo>
                <a:lnTo>
                  <a:pt x="854" y="6826"/>
                </a:lnTo>
                <a:lnTo>
                  <a:pt x="854" y="854"/>
                </a:lnTo>
                <a:cubicBezTo>
                  <a:pt x="854" y="605"/>
                  <a:pt x="933" y="401"/>
                  <a:pt x="1093" y="241"/>
                </a:cubicBezTo>
                <a:cubicBezTo>
                  <a:pt x="1253" y="79"/>
                  <a:pt x="1458" y="0"/>
                  <a:pt x="1706" y="0"/>
                </a:cubicBezTo>
                <a:lnTo>
                  <a:pt x="11092" y="0"/>
                </a:lnTo>
                <a:cubicBezTo>
                  <a:pt x="11341" y="0"/>
                  <a:pt x="11546" y="79"/>
                  <a:pt x="11706" y="241"/>
                </a:cubicBezTo>
                <a:cubicBezTo>
                  <a:pt x="11866" y="401"/>
                  <a:pt x="11945" y="605"/>
                  <a:pt x="11945" y="854"/>
                </a:cubicBezTo>
                <a:lnTo>
                  <a:pt x="11945" y="6828"/>
                </a:lnTo>
                <a:lnTo>
                  <a:pt x="12586" y="6828"/>
                </a:lnTo>
                <a:lnTo>
                  <a:pt x="12586" y="6826"/>
                </a:lnTo>
                <a:close/>
                <a:moveTo>
                  <a:pt x="12374" y="7254"/>
                </a:moveTo>
                <a:lnTo>
                  <a:pt x="426" y="7254"/>
                </a:lnTo>
                <a:lnTo>
                  <a:pt x="426" y="7680"/>
                </a:lnTo>
                <a:cubicBezTo>
                  <a:pt x="426" y="7964"/>
                  <a:pt x="568" y="8106"/>
                  <a:pt x="852" y="8106"/>
                </a:cubicBezTo>
                <a:lnTo>
                  <a:pt x="11946" y="8106"/>
                </a:lnTo>
                <a:cubicBezTo>
                  <a:pt x="12230" y="8106"/>
                  <a:pt x="12372" y="7964"/>
                  <a:pt x="12372" y="7680"/>
                </a:cubicBezTo>
                <a:lnTo>
                  <a:pt x="12372" y="7254"/>
                </a:lnTo>
                <a:lnTo>
                  <a:pt x="12374" y="7254"/>
                </a:lnTo>
                <a:close/>
                <a:moveTo>
                  <a:pt x="1280" y="6826"/>
                </a:moveTo>
                <a:lnTo>
                  <a:pt x="11520" y="6826"/>
                </a:lnTo>
                <a:lnTo>
                  <a:pt x="11520" y="854"/>
                </a:lnTo>
                <a:cubicBezTo>
                  <a:pt x="11520" y="570"/>
                  <a:pt x="11378" y="428"/>
                  <a:pt x="11094" y="428"/>
                </a:cubicBezTo>
                <a:lnTo>
                  <a:pt x="1706" y="428"/>
                </a:lnTo>
                <a:cubicBezTo>
                  <a:pt x="1422" y="426"/>
                  <a:pt x="1280" y="568"/>
                  <a:pt x="1280" y="854"/>
                </a:cubicBezTo>
                <a:lnTo>
                  <a:pt x="1280" y="6826"/>
                </a:lnTo>
                <a:close/>
                <a:moveTo>
                  <a:pt x="10880" y="6400"/>
                </a:moveTo>
                <a:lnTo>
                  <a:pt x="1920" y="6400"/>
                </a:lnTo>
                <a:cubicBezTo>
                  <a:pt x="1778" y="6400"/>
                  <a:pt x="1706" y="6328"/>
                  <a:pt x="1706" y="6186"/>
                </a:cubicBezTo>
                <a:lnTo>
                  <a:pt x="1706" y="1066"/>
                </a:lnTo>
                <a:cubicBezTo>
                  <a:pt x="1706" y="924"/>
                  <a:pt x="1778" y="852"/>
                  <a:pt x="1920" y="852"/>
                </a:cubicBezTo>
                <a:lnTo>
                  <a:pt x="10880" y="852"/>
                </a:lnTo>
                <a:cubicBezTo>
                  <a:pt x="11022" y="852"/>
                  <a:pt x="11094" y="924"/>
                  <a:pt x="11094" y="1066"/>
                </a:cubicBezTo>
                <a:lnTo>
                  <a:pt x="11094" y="6186"/>
                </a:lnTo>
                <a:cubicBezTo>
                  <a:pt x="11094" y="6328"/>
                  <a:pt x="11022" y="6400"/>
                  <a:pt x="10880" y="6400"/>
                </a:cubicBezTo>
                <a:close/>
                <a:moveTo>
                  <a:pt x="2134" y="5974"/>
                </a:moveTo>
                <a:lnTo>
                  <a:pt x="10668" y="5974"/>
                </a:lnTo>
                <a:lnTo>
                  <a:pt x="10668" y="1280"/>
                </a:lnTo>
                <a:lnTo>
                  <a:pt x="2134" y="1280"/>
                </a:lnTo>
                <a:lnTo>
                  <a:pt x="2134" y="59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user-with-a-hat_72676">
            <a:extLst>
              <a:ext uri="{FF2B5EF4-FFF2-40B4-BE49-F238E27FC236}">
                <a16:creationId xmlns:a16="http://schemas.microsoft.com/office/drawing/2014/main" id="{083DA93F-5D23-21ED-950C-A1D60CFD0638}"/>
              </a:ext>
            </a:extLst>
          </p:cNvPr>
          <p:cNvSpPr/>
          <p:nvPr/>
        </p:nvSpPr>
        <p:spPr>
          <a:xfrm>
            <a:off x="7395464" y="1265466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iconfont-1033-827977">
            <a:extLst>
              <a:ext uri="{FF2B5EF4-FFF2-40B4-BE49-F238E27FC236}">
                <a16:creationId xmlns:a16="http://schemas.microsoft.com/office/drawing/2014/main" id="{56A34730-56BC-6224-9D18-A66523FD6D42}"/>
              </a:ext>
            </a:extLst>
          </p:cNvPr>
          <p:cNvSpPr/>
          <p:nvPr/>
        </p:nvSpPr>
        <p:spPr>
          <a:xfrm>
            <a:off x="7412404" y="3317028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6404B7-648F-B97B-F8DC-CD132B070656}"/>
              </a:ext>
            </a:extLst>
          </p:cNvPr>
          <p:cNvSpPr txBox="1"/>
          <p:nvPr/>
        </p:nvSpPr>
        <p:spPr>
          <a:xfrm>
            <a:off x="7253244" y="392985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B8A374-15AF-2272-8F2B-1FF996DB26D3}"/>
              </a:ext>
            </a:extLst>
          </p:cNvPr>
          <p:cNvSpPr txBox="1"/>
          <p:nvPr/>
        </p:nvSpPr>
        <p:spPr>
          <a:xfrm>
            <a:off x="7181108" y="18751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F4D23EAD-769C-6C28-20BF-0F4BB6B93601}"/>
              </a:ext>
            </a:extLst>
          </p:cNvPr>
          <p:cNvSpPr/>
          <p:nvPr/>
        </p:nvSpPr>
        <p:spPr>
          <a:xfrm>
            <a:off x="4208816" y="3379141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标注: 左箭头 21">
            <a:extLst>
              <a:ext uri="{FF2B5EF4-FFF2-40B4-BE49-F238E27FC236}">
                <a16:creationId xmlns:a16="http://schemas.microsoft.com/office/drawing/2014/main" id="{AC27E690-A10B-7240-759C-82DEC754736C}"/>
              </a:ext>
            </a:extLst>
          </p:cNvPr>
          <p:cNvSpPr/>
          <p:nvPr/>
        </p:nvSpPr>
        <p:spPr>
          <a:xfrm>
            <a:off x="3664571" y="1082352"/>
            <a:ext cx="1269998" cy="3107094"/>
          </a:xfrm>
          <a:prstGeom prst="leftArrowCallout">
            <a:avLst>
              <a:gd name="adj1" fmla="val 9028"/>
              <a:gd name="adj2" fmla="val 10803"/>
              <a:gd name="adj3" fmla="val 12577"/>
              <a:gd name="adj4" fmla="val 8006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Picture 12" descr="链接- 下载免费图标">
            <a:extLst>
              <a:ext uri="{FF2B5EF4-FFF2-40B4-BE49-F238E27FC236}">
                <a16:creationId xmlns:a16="http://schemas.microsoft.com/office/drawing/2014/main" id="{90AD410B-049D-2864-7479-5DDD261E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2752309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立方体 23">
            <a:extLst>
              <a:ext uri="{FF2B5EF4-FFF2-40B4-BE49-F238E27FC236}">
                <a16:creationId xmlns:a16="http://schemas.microsoft.com/office/drawing/2014/main" id="{03E2D340-2C73-2960-DF7E-698DE4EB554A}"/>
              </a:ext>
            </a:extLst>
          </p:cNvPr>
          <p:cNvSpPr/>
          <p:nvPr/>
        </p:nvSpPr>
        <p:spPr>
          <a:xfrm>
            <a:off x="4208816" y="2423962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5" name="Picture 12" descr="链接- 下载免费图标">
            <a:extLst>
              <a:ext uri="{FF2B5EF4-FFF2-40B4-BE49-F238E27FC236}">
                <a16:creationId xmlns:a16="http://schemas.microsoft.com/office/drawing/2014/main" id="{F2150AC8-A3C0-80BE-3395-B10C406F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1788953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立方体 25">
            <a:extLst>
              <a:ext uri="{FF2B5EF4-FFF2-40B4-BE49-F238E27FC236}">
                <a16:creationId xmlns:a16="http://schemas.microsoft.com/office/drawing/2014/main" id="{DC002290-87C0-2202-5DB5-1315A5339FBF}"/>
              </a:ext>
            </a:extLst>
          </p:cNvPr>
          <p:cNvSpPr/>
          <p:nvPr/>
        </p:nvSpPr>
        <p:spPr>
          <a:xfrm>
            <a:off x="4208816" y="1468783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D6AA6-59DA-2AF4-47FE-A8D674C86228}"/>
              </a:ext>
            </a:extLst>
          </p:cNvPr>
          <p:cNvSpPr txBox="1"/>
          <p:nvPr/>
        </p:nvSpPr>
        <p:spPr>
          <a:xfrm>
            <a:off x="3748055" y="42914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37F9A0-1D7B-B4E2-165A-33A88CFAC2BC}"/>
              </a:ext>
            </a:extLst>
          </p:cNvPr>
          <p:cNvCxnSpPr>
            <a:cxnSpLocks/>
          </p:cNvCxnSpPr>
          <p:nvPr/>
        </p:nvCxnSpPr>
        <p:spPr>
          <a:xfrm>
            <a:off x="4689380" y="3715177"/>
            <a:ext cx="2723024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Smart contract Generic Detailed Outline icon">
            <a:extLst>
              <a:ext uri="{FF2B5EF4-FFF2-40B4-BE49-F238E27FC236}">
                <a16:creationId xmlns:a16="http://schemas.microsoft.com/office/drawing/2014/main" id="{0EE96B92-EABC-B1EE-B1C8-1F0CC6D07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70" y="1135450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F8B2A15-BA31-81B7-160F-5E2756E0DB57}"/>
              </a:ext>
            </a:extLst>
          </p:cNvPr>
          <p:cNvSpPr txBox="1"/>
          <p:nvPr/>
        </p:nvSpPr>
        <p:spPr>
          <a:xfrm>
            <a:off x="5812835" y="18381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DeFi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322181A-16B6-64DB-5D62-477436489704}"/>
              </a:ext>
            </a:extLst>
          </p:cNvPr>
          <p:cNvCxnSpPr>
            <a:cxnSpLocks/>
          </p:cNvCxnSpPr>
          <p:nvPr/>
        </p:nvCxnSpPr>
        <p:spPr>
          <a:xfrm flipH="1">
            <a:off x="6641107" y="1610164"/>
            <a:ext cx="70709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4AA1AB4-0E4B-E4DB-31F3-550A852498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7956" y="1539144"/>
            <a:ext cx="1251562" cy="1192670"/>
          </a:xfrm>
          <a:prstGeom prst="bentConnector3">
            <a:avLst>
              <a:gd name="adj1" fmla="val 60437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9FEBAF-88B8-553F-2458-99E05F13AC8F}"/>
              </a:ext>
            </a:extLst>
          </p:cNvPr>
          <p:cNvCxnSpPr>
            <a:cxnSpLocks/>
          </p:cNvCxnSpPr>
          <p:nvPr/>
        </p:nvCxnSpPr>
        <p:spPr>
          <a:xfrm flipV="1">
            <a:off x="7658162" y="2244483"/>
            <a:ext cx="0" cy="102126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1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40043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278067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Author1</a:t>
            </a:r>
            <a:endParaRPr lang="zh-CN" altLang="en-US" dirty="0"/>
          </a:p>
        </p:txBody>
      </p:sp>
      <p:sp>
        <p:nvSpPr>
          <p:cNvPr id="2" name="user-with-a-hat_72676">
            <a:extLst>
              <a:ext uri="{FF2B5EF4-FFF2-40B4-BE49-F238E27FC236}">
                <a16:creationId xmlns:a16="http://schemas.microsoft.com/office/drawing/2014/main" id="{88F0C60A-E768-84CC-3B97-0604B0DFD9E8}"/>
              </a:ext>
            </a:extLst>
          </p:cNvPr>
          <p:cNvSpPr/>
          <p:nvPr/>
        </p:nvSpPr>
        <p:spPr>
          <a:xfrm>
            <a:off x="1794598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87A31-CF36-96BB-21D3-2AABBD19D99D}"/>
              </a:ext>
            </a:extLst>
          </p:cNvPr>
          <p:cNvSpPr txBox="1"/>
          <p:nvPr/>
        </p:nvSpPr>
        <p:spPr>
          <a:xfrm>
            <a:off x="1532622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Author2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20E10E2B-DA76-7346-4635-9F67DA9BC6D6}"/>
              </a:ext>
            </a:extLst>
          </p:cNvPr>
          <p:cNvSpPr/>
          <p:nvPr/>
        </p:nvSpPr>
        <p:spPr>
          <a:xfrm>
            <a:off x="1081415" y="138513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E8E16-D491-F262-6C9A-15AA02456968}"/>
              </a:ext>
            </a:extLst>
          </p:cNvPr>
          <p:cNvSpPr txBox="1"/>
          <p:nvPr/>
        </p:nvSpPr>
        <p:spPr>
          <a:xfrm>
            <a:off x="554101" y="1972666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Corresponding</a:t>
            </a:r>
          </a:p>
          <a:p>
            <a:pPr algn="ctr"/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61113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89919-58E4-52A1-9781-97C65995F674}"/>
              </a:ext>
            </a:extLst>
          </p:cNvPr>
          <p:cNvSpPr txBox="1"/>
          <p:nvPr/>
        </p:nvSpPr>
        <p:spPr>
          <a:xfrm>
            <a:off x="196057" y="552769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67534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1366833" y="55276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2DC534-F373-2B18-BC28-9CD7197AEAFF}"/>
              </a:ext>
            </a:extLst>
          </p:cNvPr>
          <p:cNvSpPr/>
          <p:nvPr/>
        </p:nvSpPr>
        <p:spPr>
          <a:xfrm>
            <a:off x="120418" y="406297"/>
            <a:ext cx="2404783" cy="2212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2631233" y="1688841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2618901" y="131950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Principal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161C2-A956-ACF2-F06F-99194749D83D}"/>
              </a:ext>
            </a:extLst>
          </p:cNvPr>
          <p:cNvCxnSpPr>
            <a:cxnSpLocks/>
          </p:cNvCxnSpPr>
          <p:nvPr/>
        </p:nvCxnSpPr>
        <p:spPr>
          <a:xfrm>
            <a:off x="2631233" y="5102677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AF017AE-D439-1501-B902-87BEE0FBF851}"/>
              </a:ext>
            </a:extLst>
          </p:cNvPr>
          <p:cNvSpPr txBox="1"/>
          <p:nvPr/>
        </p:nvSpPr>
        <p:spPr>
          <a:xfrm>
            <a:off x="2693040" y="47333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Rating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3918857" y="261257"/>
            <a:ext cx="0" cy="5896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52532" y="1707502"/>
            <a:ext cx="648111" cy="91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1F4ED8-7785-0693-98ED-4375D0B8594E}"/>
              </a:ext>
            </a:extLst>
          </p:cNvPr>
          <p:cNvSpPr txBox="1"/>
          <p:nvPr/>
        </p:nvSpPr>
        <p:spPr>
          <a:xfrm>
            <a:off x="3980484" y="1926499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4B0395-D6D1-7C40-0E08-CA608A42359B}"/>
              </a:ext>
            </a:extLst>
          </p:cNvPr>
          <p:cNvCxnSpPr>
            <a:cxnSpLocks/>
          </p:cNvCxnSpPr>
          <p:nvPr/>
        </p:nvCxnSpPr>
        <p:spPr>
          <a:xfrm flipV="1">
            <a:off x="4061534" y="4012163"/>
            <a:ext cx="648111" cy="105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32F240-5EE3-6B49-5E42-5632A19F6267}"/>
              </a:ext>
            </a:extLst>
          </p:cNvPr>
          <p:cNvSpPr txBox="1"/>
          <p:nvPr/>
        </p:nvSpPr>
        <p:spPr>
          <a:xfrm>
            <a:off x="3970813" y="4447441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40043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278067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Author1</a:t>
            </a:r>
            <a:endParaRPr lang="zh-CN" altLang="en-US" dirty="0"/>
          </a:p>
        </p:txBody>
      </p:sp>
      <p:sp>
        <p:nvSpPr>
          <p:cNvPr id="2" name="user-with-a-hat_72676">
            <a:extLst>
              <a:ext uri="{FF2B5EF4-FFF2-40B4-BE49-F238E27FC236}">
                <a16:creationId xmlns:a16="http://schemas.microsoft.com/office/drawing/2014/main" id="{88F0C60A-E768-84CC-3B97-0604B0DFD9E8}"/>
              </a:ext>
            </a:extLst>
          </p:cNvPr>
          <p:cNvSpPr/>
          <p:nvPr/>
        </p:nvSpPr>
        <p:spPr>
          <a:xfrm>
            <a:off x="1794598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87A31-CF36-96BB-21D3-2AABBD19D99D}"/>
              </a:ext>
            </a:extLst>
          </p:cNvPr>
          <p:cNvSpPr txBox="1"/>
          <p:nvPr/>
        </p:nvSpPr>
        <p:spPr>
          <a:xfrm>
            <a:off x="1532622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Author2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20E10E2B-DA76-7346-4635-9F67DA9BC6D6}"/>
              </a:ext>
            </a:extLst>
          </p:cNvPr>
          <p:cNvSpPr/>
          <p:nvPr/>
        </p:nvSpPr>
        <p:spPr>
          <a:xfrm>
            <a:off x="1081415" y="138513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E8E16-D491-F262-6C9A-15AA02456968}"/>
              </a:ext>
            </a:extLst>
          </p:cNvPr>
          <p:cNvSpPr txBox="1"/>
          <p:nvPr/>
        </p:nvSpPr>
        <p:spPr>
          <a:xfrm>
            <a:off x="554101" y="1972666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Corresponding</a:t>
            </a:r>
          </a:p>
          <a:p>
            <a:pPr algn="ctr"/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1153509" y="393899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769554" y="452787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Reviewer1</a:t>
            </a:r>
            <a:endParaRPr lang="zh-CN" altLang="en-US" dirty="0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61113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89919-58E4-52A1-9781-97C65995F674}"/>
              </a:ext>
            </a:extLst>
          </p:cNvPr>
          <p:cNvSpPr txBox="1"/>
          <p:nvPr/>
        </p:nvSpPr>
        <p:spPr>
          <a:xfrm>
            <a:off x="196057" y="55276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Reviewer2</a:t>
            </a:r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67534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1366833" y="55276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Reviewer3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5E02AC-5D98-A8CA-65AB-9E80C4F3114A}"/>
              </a:ext>
            </a:extLst>
          </p:cNvPr>
          <p:cNvSpPr/>
          <p:nvPr/>
        </p:nvSpPr>
        <p:spPr>
          <a:xfrm>
            <a:off x="171521" y="3897386"/>
            <a:ext cx="2390623" cy="2041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2DC534-F373-2B18-BC28-9CD7197AEAFF}"/>
              </a:ext>
            </a:extLst>
          </p:cNvPr>
          <p:cNvSpPr/>
          <p:nvPr/>
        </p:nvSpPr>
        <p:spPr>
          <a:xfrm>
            <a:off x="120418" y="406297"/>
            <a:ext cx="2404783" cy="2212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2631233" y="1688841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2618901" y="131950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Principal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161C2-A956-ACF2-F06F-99194749D83D}"/>
              </a:ext>
            </a:extLst>
          </p:cNvPr>
          <p:cNvCxnSpPr>
            <a:cxnSpLocks/>
          </p:cNvCxnSpPr>
          <p:nvPr/>
        </p:nvCxnSpPr>
        <p:spPr>
          <a:xfrm>
            <a:off x="2631233" y="5102677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AF017AE-D439-1501-B902-87BEE0FBF851}"/>
              </a:ext>
            </a:extLst>
          </p:cNvPr>
          <p:cNvSpPr txBox="1"/>
          <p:nvPr/>
        </p:nvSpPr>
        <p:spPr>
          <a:xfrm>
            <a:off x="2693040" y="47333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Rating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3918857" y="261257"/>
            <a:ext cx="0" cy="5896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52532" y="1707502"/>
            <a:ext cx="648111" cy="91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1F4ED8-7785-0693-98ED-4375D0B8594E}"/>
              </a:ext>
            </a:extLst>
          </p:cNvPr>
          <p:cNvSpPr txBox="1"/>
          <p:nvPr/>
        </p:nvSpPr>
        <p:spPr>
          <a:xfrm>
            <a:off x="3980484" y="1926499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4B0395-D6D1-7C40-0E08-CA608A42359B}"/>
              </a:ext>
            </a:extLst>
          </p:cNvPr>
          <p:cNvCxnSpPr>
            <a:cxnSpLocks/>
          </p:cNvCxnSpPr>
          <p:nvPr/>
        </p:nvCxnSpPr>
        <p:spPr>
          <a:xfrm flipV="1">
            <a:off x="4061534" y="4012163"/>
            <a:ext cx="648111" cy="105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32F240-5EE3-6B49-5E42-5632A19F6267}"/>
              </a:ext>
            </a:extLst>
          </p:cNvPr>
          <p:cNvSpPr txBox="1"/>
          <p:nvPr/>
        </p:nvSpPr>
        <p:spPr>
          <a:xfrm>
            <a:off x="3970813" y="4447441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14" name="police-station-facade_75000">
            <a:extLst>
              <a:ext uri="{FF2B5EF4-FFF2-40B4-BE49-F238E27FC236}">
                <a16:creationId xmlns:a16="http://schemas.microsoft.com/office/drawing/2014/main" id="{1201DB7B-3968-4245-0172-969C0F4012B3}"/>
              </a:ext>
            </a:extLst>
          </p:cNvPr>
          <p:cNvSpPr/>
          <p:nvPr/>
        </p:nvSpPr>
        <p:spPr>
          <a:xfrm>
            <a:off x="912070" y="2907018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5146E2E-11E0-99EC-0040-935AA6719460}"/>
              </a:ext>
            </a:extLst>
          </p:cNvPr>
          <p:cNvSpPr/>
          <p:nvPr/>
        </p:nvSpPr>
        <p:spPr>
          <a:xfrm>
            <a:off x="127497" y="2658558"/>
            <a:ext cx="2449589" cy="119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15ED7-9178-17D1-18C2-1B768F3974A3}"/>
              </a:ext>
            </a:extLst>
          </p:cNvPr>
          <p:cNvSpPr txBox="1"/>
          <p:nvPr/>
        </p:nvSpPr>
        <p:spPr>
          <a:xfrm>
            <a:off x="777894" y="35107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8E62C8-22C6-2B06-89BD-DD9B6967C76D}"/>
              </a:ext>
            </a:extLst>
          </p:cNvPr>
          <p:cNvCxnSpPr>
            <a:cxnSpLocks/>
          </p:cNvCxnSpPr>
          <p:nvPr/>
        </p:nvCxnSpPr>
        <p:spPr>
          <a:xfrm>
            <a:off x="2643563" y="3257168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B8051B-F86B-4A33-CC37-88468B3F21A7}"/>
              </a:ext>
            </a:extLst>
          </p:cNvPr>
          <p:cNvCxnSpPr>
            <a:cxnSpLocks/>
          </p:cNvCxnSpPr>
          <p:nvPr/>
        </p:nvCxnSpPr>
        <p:spPr>
          <a:xfrm>
            <a:off x="4061534" y="3257952"/>
            <a:ext cx="7111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BC6CF63-2C89-E06E-D810-8CC0DECCD6C5}"/>
              </a:ext>
            </a:extLst>
          </p:cNvPr>
          <p:cNvSpPr txBox="1"/>
          <p:nvPr/>
        </p:nvSpPr>
        <p:spPr>
          <a:xfrm>
            <a:off x="3972762" y="2811436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825A67-4677-F58E-DE81-37CC10687B55}"/>
              </a:ext>
            </a:extLst>
          </p:cNvPr>
          <p:cNvSpPr txBox="1"/>
          <p:nvPr/>
        </p:nvSpPr>
        <p:spPr>
          <a:xfrm>
            <a:off x="2666370" y="284176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62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2848046" y="1724608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2727853" y="133570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Contribute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3918857" y="261257"/>
            <a:ext cx="0" cy="5896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 flipV="1">
            <a:off x="4067715" y="1721351"/>
            <a:ext cx="971064" cy="11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1F4ED8-7785-0693-98ED-4375D0B8594E}"/>
              </a:ext>
            </a:extLst>
          </p:cNvPr>
          <p:cNvSpPr txBox="1"/>
          <p:nvPr/>
        </p:nvSpPr>
        <p:spPr>
          <a:xfrm>
            <a:off x="4067715" y="1265766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53" y="1743477"/>
            <a:ext cx="1715771" cy="1982411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5146E2E-11E0-99EC-0040-935AA6719460}"/>
              </a:ext>
            </a:extLst>
          </p:cNvPr>
          <p:cNvSpPr/>
          <p:nvPr/>
        </p:nvSpPr>
        <p:spPr>
          <a:xfrm>
            <a:off x="245363" y="2290633"/>
            <a:ext cx="2449589" cy="119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15ED7-9178-17D1-18C2-1B768F3974A3}"/>
              </a:ext>
            </a:extLst>
          </p:cNvPr>
          <p:cNvSpPr txBox="1"/>
          <p:nvPr/>
        </p:nvSpPr>
        <p:spPr>
          <a:xfrm>
            <a:off x="972397" y="303995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Reader3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8E62C8-22C6-2B06-89BD-DD9B6967C76D}"/>
              </a:ext>
            </a:extLst>
          </p:cNvPr>
          <p:cNvCxnSpPr>
            <a:cxnSpLocks/>
          </p:cNvCxnSpPr>
          <p:nvPr/>
        </p:nvCxnSpPr>
        <p:spPr>
          <a:xfrm>
            <a:off x="2778666" y="2577236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B8051B-F86B-4A33-CC37-88468B3F21A7}"/>
              </a:ext>
            </a:extLst>
          </p:cNvPr>
          <p:cNvCxnSpPr>
            <a:cxnSpLocks/>
          </p:cNvCxnSpPr>
          <p:nvPr/>
        </p:nvCxnSpPr>
        <p:spPr>
          <a:xfrm>
            <a:off x="4035747" y="3391408"/>
            <a:ext cx="9496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1825A67-4677-F58E-DE81-37CC10687B55}"/>
              </a:ext>
            </a:extLst>
          </p:cNvPr>
          <p:cNvSpPr txBox="1"/>
          <p:nvPr/>
        </p:nvSpPr>
        <p:spPr>
          <a:xfrm>
            <a:off x="2677862" y="216046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sp>
        <p:nvSpPr>
          <p:cNvPr id="26" name="user-with-a-hat_72676">
            <a:extLst>
              <a:ext uri="{FF2B5EF4-FFF2-40B4-BE49-F238E27FC236}">
                <a16:creationId xmlns:a16="http://schemas.microsoft.com/office/drawing/2014/main" id="{90399665-9AF5-6B73-9678-C82E1ED70969}"/>
              </a:ext>
            </a:extLst>
          </p:cNvPr>
          <p:cNvSpPr/>
          <p:nvPr/>
        </p:nvSpPr>
        <p:spPr>
          <a:xfrm>
            <a:off x="1209831" y="243026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421DBA5-9669-99BC-CD4D-A5EFF3BE7886}"/>
              </a:ext>
            </a:extLst>
          </p:cNvPr>
          <p:cNvCxnSpPr>
            <a:cxnSpLocks/>
          </p:cNvCxnSpPr>
          <p:nvPr/>
        </p:nvCxnSpPr>
        <p:spPr>
          <a:xfrm>
            <a:off x="2749099" y="3391408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BB36849-53E4-F40F-3D26-D2481818487D}"/>
              </a:ext>
            </a:extLst>
          </p:cNvPr>
          <p:cNvSpPr txBox="1"/>
          <p:nvPr/>
        </p:nvSpPr>
        <p:spPr>
          <a:xfrm>
            <a:off x="2756837" y="295566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F3C6F0E-BD83-CBE0-1F3F-7B0B72D50B4F}"/>
              </a:ext>
            </a:extLst>
          </p:cNvPr>
          <p:cNvCxnSpPr>
            <a:cxnSpLocks/>
          </p:cNvCxnSpPr>
          <p:nvPr/>
        </p:nvCxnSpPr>
        <p:spPr>
          <a:xfrm>
            <a:off x="4056617" y="2602590"/>
            <a:ext cx="928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">
            <a:extLst>
              <a:ext uri="{FF2B5EF4-FFF2-40B4-BE49-F238E27FC236}">
                <a16:creationId xmlns:a16="http://schemas.microsoft.com/office/drawing/2014/main" id="{7EA7CF43-5988-A3EE-DC1C-6140E661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15" y="2688082"/>
            <a:ext cx="653002" cy="6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user-with-a-hat_72676">
            <a:extLst>
              <a:ext uri="{FF2B5EF4-FFF2-40B4-BE49-F238E27FC236}">
                <a16:creationId xmlns:a16="http://schemas.microsoft.com/office/drawing/2014/main" id="{712DE6A8-E2EF-658A-64D8-C66779FB3BA6}"/>
              </a:ext>
            </a:extLst>
          </p:cNvPr>
          <p:cNvSpPr/>
          <p:nvPr/>
        </p:nvSpPr>
        <p:spPr>
          <a:xfrm>
            <a:off x="742536" y="114121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29371EE-868A-176A-8B99-CF07B53D4755}"/>
              </a:ext>
            </a:extLst>
          </p:cNvPr>
          <p:cNvSpPr/>
          <p:nvPr/>
        </p:nvSpPr>
        <p:spPr>
          <a:xfrm>
            <a:off x="350531" y="96375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user-with-a-hat_72676">
            <a:extLst>
              <a:ext uri="{FF2B5EF4-FFF2-40B4-BE49-F238E27FC236}">
                <a16:creationId xmlns:a16="http://schemas.microsoft.com/office/drawing/2014/main" id="{4305A311-20A8-4686-7159-85BE9A069CE2}"/>
              </a:ext>
            </a:extLst>
          </p:cNvPr>
          <p:cNvSpPr/>
          <p:nvPr/>
        </p:nvSpPr>
        <p:spPr>
          <a:xfrm>
            <a:off x="1867499" y="112595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B3B2F6-1A4F-9633-4970-4381553CE1C0}"/>
              </a:ext>
            </a:extLst>
          </p:cNvPr>
          <p:cNvSpPr txBox="1"/>
          <p:nvPr/>
        </p:nvSpPr>
        <p:spPr>
          <a:xfrm>
            <a:off x="985336" y="1766749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7745245-C091-4901-4312-092A91751983}"/>
              </a:ext>
            </a:extLst>
          </p:cNvPr>
          <p:cNvSpPr txBox="1"/>
          <p:nvPr/>
        </p:nvSpPr>
        <p:spPr>
          <a:xfrm>
            <a:off x="4090241" y="2147767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E34BAEA-E507-DC8E-E271-9A4E534548D6}"/>
              </a:ext>
            </a:extLst>
          </p:cNvPr>
          <p:cNvSpPr/>
          <p:nvPr/>
        </p:nvSpPr>
        <p:spPr>
          <a:xfrm>
            <a:off x="267245" y="362390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user-with-a-hat_72676">
            <a:extLst>
              <a:ext uri="{FF2B5EF4-FFF2-40B4-BE49-F238E27FC236}">
                <a16:creationId xmlns:a16="http://schemas.microsoft.com/office/drawing/2014/main" id="{22AABBA2-D837-02CE-D34E-377FEDD9E42B}"/>
              </a:ext>
            </a:extLst>
          </p:cNvPr>
          <p:cNvSpPr/>
          <p:nvPr/>
        </p:nvSpPr>
        <p:spPr>
          <a:xfrm>
            <a:off x="1784213" y="378610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35E1A1-6BCD-DA1F-3A93-D17690E9CFCE}"/>
              </a:ext>
            </a:extLst>
          </p:cNvPr>
          <p:cNvSpPr txBox="1"/>
          <p:nvPr/>
        </p:nvSpPr>
        <p:spPr>
          <a:xfrm>
            <a:off x="902050" y="4426899"/>
            <a:ext cx="954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Holders</a:t>
            </a:r>
            <a:endParaRPr lang="zh-CN" altLang="en-US" dirty="0"/>
          </a:p>
        </p:txBody>
      </p:sp>
      <p:sp>
        <p:nvSpPr>
          <p:cNvPr id="66" name="police-station-facade_75000">
            <a:extLst>
              <a:ext uri="{FF2B5EF4-FFF2-40B4-BE49-F238E27FC236}">
                <a16:creationId xmlns:a16="http://schemas.microsoft.com/office/drawing/2014/main" id="{14FB8C1A-AAD3-73CC-A1CA-CB53D9D4C25F}"/>
              </a:ext>
            </a:extLst>
          </p:cNvPr>
          <p:cNvSpPr/>
          <p:nvPr/>
        </p:nvSpPr>
        <p:spPr>
          <a:xfrm>
            <a:off x="610440" y="3725888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AA6D8FF-E731-2EC6-B50C-00C693F27580}"/>
              </a:ext>
            </a:extLst>
          </p:cNvPr>
          <p:cNvCxnSpPr>
            <a:cxnSpLocks/>
          </p:cNvCxnSpPr>
          <p:nvPr/>
        </p:nvCxnSpPr>
        <p:spPr>
          <a:xfrm flipH="1">
            <a:off x="4090241" y="3484591"/>
            <a:ext cx="1006320" cy="540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EE4043A-AC2A-E302-438A-BA0771A3E790}"/>
              </a:ext>
            </a:extLst>
          </p:cNvPr>
          <p:cNvSpPr txBox="1"/>
          <p:nvPr/>
        </p:nvSpPr>
        <p:spPr>
          <a:xfrm>
            <a:off x="4429585" y="3623900"/>
            <a:ext cx="6783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NFTs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643DF2A-C086-2854-1B74-6388771A4467}"/>
              </a:ext>
            </a:extLst>
          </p:cNvPr>
          <p:cNvCxnSpPr>
            <a:cxnSpLocks/>
          </p:cNvCxnSpPr>
          <p:nvPr/>
        </p:nvCxnSpPr>
        <p:spPr>
          <a:xfrm flipH="1">
            <a:off x="2881615" y="4025399"/>
            <a:ext cx="8237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E9F5EC8-6D29-A29C-F801-BCD570CF8DBB}"/>
              </a:ext>
            </a:extLst>
          </p:cNvPr>
          <p:cNvSpPr txBox="1"/>
          <p:nvPr/>
        </p:nvSpPr>
        <p:spPr>
          <a:xfrm>
            <a:off x="3058857" y="36757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$n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43FC8619-B837-E1CC-2811-DE394534A13B}"/>
              </a:ext>
            </a:extLst>
          </p:cNvPr>
          <p:cNvSpPr/>
          <p:nvPr/>
        </p:nvSpPr>
        <p:spPr>
          <a:xfrm>
            <a:off x="349127" y="3284998"/>
            <a:ext cx="360733" cy="6096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1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159</Words>
  <Application>Microsoft Office PowerPoint</Application>
  <PresentationFormat>宽屏</PresentationFormat>
  <Paragraphs>132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3230001876@student.must.edu.mo</dc:creator>
  <cp:lastModifiedBy>3230001876@student.must.edu.mo</cp:lastModifiedBy>
  <cp:revision>88</cp:revision>
  <dcterms:created xsi:type="dcterms:W3CDTF">2023-11-08T14:52:54Z</dcterms:created>
  <dcterms:modified xsi:type="dcterms:W3CDTF">2024-03-25T12:19:21Z</dcterms:modified>
</cp:coreProperties>
</file>