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52C3-EF8F-26F0-1256-D523771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B063B-556E-53FA-1D44-F4131811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5D79-0BC3-E18E-D217-A49B6D5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BACD-ABE6-6FBE-55DF-8C1A5EE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FF9A-8184-4D3E-2205-02EDBAB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D67F-16C6-8FA9-DF10-2B837F6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CAD40-39A8-4509-0CD3-3419164F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95FA2-312E-69E2-5F9F-F29F22E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89EFD-1AB6-4544-9783-83DBE8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D376-2E7C-45DC-5746-D9F5785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B6695-93A1-1370-01F6-B13A9501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3A11D-BAEE-8EB7-4A6E-83BAB2F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621-D522-FC66-6778-DDCEF25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B327-B42E-5787-8D51-1DDB3BE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92163-D45C-7E74-4D6F-DABC89E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93B2-6B51-D863-A4E3-5DB08C4A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16BD4-FF24-685C-9FFF-A36F0D7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5626-CF75-5D61-9233-285D211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1327-DDD0-0156-6C55-73D0CBC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8F08-8635-BC29-BE36-62516C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45D5-1C20-C3D7-4E71-53C042D8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9747-0A07-26F1-BFE3-D61ACC3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9668-5630-6DEF-67D0-5CA1C6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9B95-2A04-7DC4-311D-CE1A2DD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8C8B-56D3-342C-B3F7-1AEFD95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FDB1-8CE5-AE23-3644-28A8CB05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38B2F-4D88-0F2E-0B5A-0BAF5B0B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A603-9BC1-64DA-6B07-35ABF78E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2B9-D326-73CC-627A-87D8D45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A450-7AE7-E24D-5BF2-59E2A6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B1DC-00FB-EEFE-8AA9-9926024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81A7-52D6-C193-078A-A5950B8B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CD0F-FFC4-61E2-35DF-2ED4158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6836A-9E58-6B40-8DE8-8F6A562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0AA0-3E4F-3FB2-383A-8130A06B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9C20-EAB2-8595-CAC5-AFED174F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F567-2FCD-1DCD-3C20-9A8AF85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1F0A-D443-33ED-0509-5A489AD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AB046-89A7-F2F2-CF9F-B80F672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0BA3-15A7-FBCB-B4D3-429780E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9BB4-787F-8709-E569-5CBE0B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07CFB-F1E5-6DA8-1EC9-1453E9E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9CB18-938A-E4AC-FF8A-9629E42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28EEC-8362-83D1-ACDE-B019110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DAA43-6C1F-FDBD-9528-FAA169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C922-ADFE-AD32-FC18-9E61D56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BA00-77B1-B5C2-80B3-EDFD28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844F-261C-9808-93E3-20E1EC9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CCA7C-5AF0-3514-6D35-81DF67E7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4C38-1A6D-56B8-D957-3DB2CDA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AA05-A193-95BD-7641-967D1B8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F579-6E7D-051A-1DF8-ED60660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FB9-22E6-B1A3-97DD-574B085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EF528-5499-1203-DCFB-2BCE3DECC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14D28-A4E4-C34E-A637-25016EDA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75D-B575-735B-3249-64639A51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4FC9-ADBF-736B-5AE7-8653B9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869B-93DF-7176-0AF9-0B10C46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35FEB-71A3-C712-2E59-7477F84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99170-15ED-55FC-BFFE-7046EC5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4DDD-3DA3-12F5-DE1C-13602587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6968-31F6-4A39-9166-54406386AADC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39DC-D57D-BECB-17AA-65357D60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4B78-568A-E7C8-47E0-BCA29D68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C284-110E-33EE-A7C6-CCB1225E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28765-46CE-9463-7218-E53E1AD6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A8B720-46C0-F396-9321-9C9BD90F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82" y="1910917"/>
            <a:ext cx="4229100" cy="4886325"/>
          </a:xfrm>
          <a:prstGeom prst="rect">
            <a:avLst/>
          </a:prstGeom>
        </p:spPr>
      </p:pic>
      <p:pic>
        <p:nvPicPr>
          <p:cNvPr id="1042" name="Picture 18" descr="Best DeFi Decentralized Finance and Blockchain Technology Illustration  download in PNG &amp; Vector format">
            <a:extLst>
              <a:ext uri="{FF2B5EF4-FFF2-40B4-BE49-F238E27FC236}">
                <a16:creationId xmlns:a16="http://schemas.microsoft.com/office/drawing/2014/main" id="{2796880B-56F4-ADC0-E3F0-F2CFDB4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82" y="4623918"/>
            <a:ext cx="2720399" cy="18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ockchain Database Icons - Free SVG &amp; PNG Blockchain Database Images -  Noun Project">
            <a:extLst>
              <a:ext uri="{FF2B5EF4-FFF2-40B4-BE49-F238E27FC236}">
                <a16:creationId xmlns:a16="http://schemas.microsoft.com/office/drawing/2014/main" id="{422523EC-090B-1E36-51A0-DC73EF10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6" y="234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ockchain Security Vector Art, Icons, and Graphics for Free Download">
            <a:extLst>
              <a:ext uri="{FF2B5EF4-FFF2-40B4-BE49-F238E27FC236}">
                <a16:creationId xmlns:a16="http://schemas.microsoft.com/office/drawing/2014/main" id="{B47DBA3C-1277-E047-5E7E-01083AAA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95" y="17885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 Certification for WordPress sites - Levita">
            <a:extLst>
              <a:ext uri="{FF2B5EF4-FFF2-40B4-BE49-F238E27FC236}">
                <a16:creationId xmlns:a16="http://schemas.microsoft.com/office/drawing/2014/main" id="{E8BED4CD-26C0-3B31-499B-840EAC52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2" y="4493837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4D2C9E-E5CC-00D1-5775-7A8FE3112325}"/>
              </a:ext>
            </a:extLst>
          </p:cNvPr>
          <p:cNvSpPr txBox="1"/>
          <p:nvPr/>
        </p:nvSpPr>
        <p:spPr>
          <a:xfrm>
            <a:off x="1825807" y="5484171"/>
            <a:ext cx="2133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Identity Verification</a:t>
            </a:r>
          </a:p>
          <a:p>
            <a:r>
              <a:rPr lang="en-US" altLang="zh-CN" dirty="0"/>
              <a:t>Reputation Building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E2F55-EB49-DA11-42DA-4942C35C7760}"/>
              </a:ext>
            </a:extLst>
          </p:cNvPr>
          <p:cNvSpPr txBox="1"/>
          <p:nvPr/>
        </p:nvSpPr>
        <p:spPr>
          <a:xfrm>
            <a:off x="5355545" y="1282103"/>
            <a:ext cx="15231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 Sharing</a:t>
            </a:r>
          </a:p>
          <a:p>
            <a:r>
              <a:rPr lang="en-US" altLang="zh-CN" dirty="0"/>
              <a:t>Collaboration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8AF16-5E26-5741-6799-A78EB6DA7A7A}"/>
              </a:ext>
            </a:extLst>
          </p:cNvPr>
          <p:cNvSpPr txBox="1"/>
          <p:nvPr/>
        </p:nvSpPr>
        <p:spPr>
          <a:xfrm>
            <a:off x="8363161" y="5793877"/>
            <a:ext cx="23583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</a:p>
          <a:p>
            <a:r>
              <a:rPr lang="en-US" altLang="zh-CN" dirty="0"/>
              <a:t>Incentive Mechanisms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14891-603A-E73F-75D7-09A207A09AE6}"/>
              </a:ext>
            </a:extLst>
          </p:cNvPr>
          <p:cNvSpPr txBox="1"/>
          <p:nvPr/>
        </p:nvSpPr>
        <p:spPr>
          <a:xfrm>
            <a:off x="8292106" y="2886301"/>
            <a:ext cx="21659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Intellectual Property</a:t>
            </a:r>
          </a:p>
          <a:p>
            <a:r>
              <a:rPr lang="en-US" altLang="zh-CN" dirty="0"/>
              <a:t>Protection</a:t>
            </a:r>
            <a:endParaRPr lang="zh-CN" altLang="en-US" dirty="0"/>
          </a:p>
        </p:txBody>
      </p:sp>
      <p:pic>
        <p:nvPicPr>
          <p:cNvPr id="1030" name="Picture 6" descr="BLOCKCHAIN Vector Icons free download in SVG, PNG Format">
            <a:extLst>
              <a:ext uri="{FF2B5EF4-FFF2-40B4-BE49-F238E27FC236}">
                <a16:creationId xmlns:a16="http://schemas.microsoft.com/office/drawing/2014/main" id="{BFC74221-2AB3-7779-F623-0D13B76E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4" y="1788571"/>
            <a:ext cx="1523174" cy="15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D90DEC-DF6A-EEC7-6BB8-5CD36A77E064}"/>
              </a:ext>
            </a:extLst>
          </p:cNvPr>
          <p:cNvSpPr txBox="1"/>
          <p:nvPr/>
        </p:nvSpPr>
        <p:spPr>
          <a:xfrm>
            <a:off x="1378146" y="2924956"/>
            <a:ext cx="26244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Transparent Peer Review</a:t>
            </a:r>
          </a:p>
          <a:p>
            <a:r>
              <a:rPr lang="en-US" altLang="zh-CN" dirty="0"/>
              <a:t>Publishing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272346" y="353521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4534217" y="3230373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4375057" y="38400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363882" y="3512975"/>
            <a:ext cx="10494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4BC1FE21-EA51-FDC5-CD6F-DE8A3A2FB3F1}"/>
              </a:ext>
            </a:extLst>
          </p:cNvPr>
          <p:cNvSpPr/>
          <p:nvPr/>
        </p:nvSpPr>
        <p:spPr>
          <a:xfrm>
            <a:off x="7618431" y="262068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33-827977">
            <a:extLst>
              <a:ext uri="{FF2B5EF4-FFF2-40B4-BE49-F238E27FC236}">
                <a16:creationId xmlns:a16="http://schemas.microsoft.com/office/drawing/2014/main" id="{3749E2D0-8246-3FD1-0313-4D6853000F61}"/>
              </a:ext>
            </a:extLst>
          </p:cNvPr>
          <p:cNvSpPr/>
          <p:nvPr/>
        </p:nvSpPr>
        <p:spPr>
          <a:xfrm>
            <a:off x="6880302" y="2315847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3D00E-7D2C-61C8-FED6-EF48776336DB}"/>
              </a:ext>
            </a:extLst>
          </p:cNvPr>
          <p:cNvSpPr txBox="1"/>
          <p:nvPr/>
        </p:nvSpPr>
        <p:spPr>
          <a:xfrm>
            <a:off x="6721142" y="29255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37ECB89-35B9-C5E8-F186-2C9C5861CF60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左箭头 11">
            <a:extLst>
              <a:ext uri="{FF2B5EF4-FFF2-40B4-BE49-F238E27FC236}">
                <a16:creationId xmlns:a16="http://schemas.microsoft.com/office/drawing/2014/main" id="{50282A55-8763-4D0F-07E3-E42AF49CBA5F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2" name="Picture 8" descr="Smart contract Generic Detailed Outline icon">
            <a:extLst>
              <a:ext uri="{FF2B5EF4-FFF2-40B4-BE49-F238E27FC236}">
                <a16:creationId xmlns:a16="http://schemas.microsoft.com/office/drawing/2014/main" id="{8E707601-9BC9-B946-7E9E-BA3FF7A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87" y="2215772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3E34D1-8565-52B8-1940-3B64159ABF7D}"/>
              </a:ext>
            </a:extLst>
          </p:cNvPr>
          <p:cNvCxnSpPr>
            <a:cxnSpLocks/>
          </p:cNvCxnSpPr>
          <p:nvPr/>
        </p:nvCxnSpPr>
        <p:spPr>
          <a:xfrm flipH="1">
            <a:off x="4751318" y="2671223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006999-BAEC-23C8-06FD-5413DCD27E2C}"/>
              </a:ext>
            </a:extLst>
          </p:cNvPr>
          <p:cNvSpPr txBox="1"/>
          <p:nvPr/>
        </p:nvSpPr>
        <p:spPr>
          <a:xfrm>
            <a:off x="5283569" y="291848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Smart</a:t>
            </a:r>
          </a:p>
          <a:p>
            <a:r>
              <a:rPr lang="en-US" altLang="zh-CN" dirty="0"/>
              <a:t>Contract</a:t>
            </a:r>
            <a:endParaRPr lang="zh-CN" altLang="en-US" dirty="0"/>
          </a:p>
        </p:txBody>
      </p:sp>
      <p:pic>
        <p:nvPicPr>
          <p:cNvPr id="1036" name="Picture 12" descr="链接- 下载免费图标">
            <a:extLst>
              <a:ext uri="{FF2B5EF4-FFF2-40B4-BE49-F238E27FC236}">
                <a16:creationId xmlns:a16="http://schemas.microsoft.com/office/drawing/2014/main" id="{A5945D08-6862-3D20-B9DA-C79BBA38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立方体 8">
            <a:extLst>
              <a:ext uri="{FF2B5EF4-FFF2-40B4-BE49-F238E27FC236}">
                <a16:creationId xmlns:a16="http://schemas.microsoft.com/office/drawing/2014/main" id="{9AB11258-72F6-B63C-88EB-EC3534293E37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12" descr="链接- 下载免费图标">
            <a:extLst>
              <a:ext uri="{FF2B5EF4-FFF2-40B4-BE49-F238E27FC236}">
                <a16:creationId xmlns:a16="http://schemas.microsoft.com/office/drawing/2014/main" id="{6AEFBE62-CDDA-4DCC-F0FD-333D2AA8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5CB5A40F-D285-3A28-8ABC-50571929D088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4744F9-3B4C-0F0D-640B-4379561C499F}"/>
              </a:ext>
            </a:extLst>
          </p:cNvPr>
          <p:cNvCxnSpPr>
            <a:cxnSpLocks/>
          </p:cNvCxnSpPr>
          <p:nvPr/>
        </p:nvCxnSpPr>
        <p:spPr>
          <a:xfrm flipH="1">
            <a:off x="6316224" y="2620688"/>
            <a:ext cx="564078" cy="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8E90FD2-72C2-9B3A-4E25-612BCD7E4812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itor-and-tablet_80622">
            <a:extLst>
              <a:ext uri="{FF2B5EF4-FFF2-40B4-BE49-F238E27FC236}">
                <a16:creationId xmlns:a16="http://schemas.microsoft.com/office/drawing/2014/main" id="{076FD023-78C3-EC72-656B-EC501CF8F8A8}"/>
              </a:ext>
            </a:extLst>
          </p:cNvPr>
          <p:cNvSpPr/>
          <p:nvPr/>
        </p:nvSpPr>
        <p:spPr>
          <a:xfrm>
            <a:off x="4390648" y="2524341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9071046" y="4186061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5517266" y="3237670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5358106" y="38504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247053" y="4353991"/>
            <a:ext cx="5560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6C92BA-FAB7-D86C-E14D-5E2D3D504B50}"/>
              </a:ext>
            </a:extLst>
          </p:cNvPr>
          <p:cNvCxnSpPr>
            <a:cxnSpLocks/>
          </p:cNvCxnSpPr>
          <p:nvPr/>
        </p:nvCxnSpPr>
        <p:spPr>
          <a:xfrm>
            <a:off x="3392522" y="3535215"/>
            <a:ext cx="2056556" cy="729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D14CB5-5B53-F35F-CAC4-0E662BA3E031}"/>
              </a:ext>
            </a:extLst>
          </p:cNvPr>
          <p:cNvSpPr txBox="1"/>
          <p:nvPr/>
        </p:nvSpPr>
        <p:spPr>
          <a:xfrm>
            <a:off x="6639347" y="4141433"/>
            <a:ext cx="53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45226-ED39-D261-2CB5-73BC1FCC61BD}"/>
              </a:ext>
            </a:extLst>
          </p:cNvPr>
          <p:cNvSpPr txBox="1"/>
          <p:nvPr/>
        </p:nvSpPr>
        <p:spPr>
          <a:xfrm>
            <a:off x="8856690" y="47957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AF2901B-82E2-1965-1FA1-929F04E603C8}"/>
              </a:ext>
            </a:extLst>
          </p:cNvPr>
          <p:cNvCxnSpPr>
            <a:cxnSpLocks/>
            <a:endCxn id="15" idx="27"/>
          </p:cNvCxnSpPr>
          <p:nvPr/>
        </p:nvCxnSpPr>
        <p:spPr>
          <a:xfrm>
            <a:off x="6027117" y="3535215"/>
            <a:ext cx="3235539" cy="650846"/>
          </a:xfrm>
          <a:prstGeom prst="bentConnector3">
            <a:avLst>
              <a:gd name="adj1" fmla="val 9994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onitor-and-tablet_80622">
            <a:extLst>
              <a:ext uri="{FF2B5EF4-FFF2-40B4-BE49-F238E27FC236}">
                <a16:creationId xmlns:a16="http://schemas.microsoft.com/office/drawing/2014/main" id="{92D59889-9661-8081-E946-F51B597BDD54}"/>
              </a:ext>
            </a:extLst>
          </p:cNvPr>
          <p:cNvSpPr/>
          <p:nvPr/>
        </p:nvSpPr>
        <p:spPr>
          <a:xfrm>
            <a:off x="4898991" y="2575644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user-with-a-hat_72676">
            <a:extLst>
              <a:ext uri="{FF2B5EF4-FFF2-40B4-BE49-F238E27FC236}">
                <a16:creationId xmlns:a16="http://schemas.microsoft.com/office/drawing/2014/main" id="{083DA93F-5D23-21ED-950C-A1D60CFD0638}"/>
              </a:ext>
            </a:extLst>
          </p:cNvPr>
          <p:cNvSpPr/>
          <p:nvPr/>
        </p:nvSpPr>
        <p:spPr>
          <a:xfrm>
            <a:off x="7395464" y="12654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iconfont-1033-827977">
            <a:extLst>
              <a:ext uri="{FF2B5EF4-FFF2-40B4-BE49-F238E27FC236}">
                <a16:creationId xmlns:a16="http://schemas.microsoft.com/office/drawing/2014/main" id="{56A34730-56BC-6224-9D18-A66523FD6D42}"/>
              </a:ext>
            </a:extLst>
          </p:cNvPr>
          <p:cNvSpPr/>
          <p:nvPr/>
        </p:nvSpPr>
        <p:spPr>
          <a:xfrm>
            <a:off x="7412404" y="3317028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404B7-648F-B97B-F8DC-CD132B070656}"/>
              </a:ext>
            </a:extLst>
          </p:cNvPr>
          <p:cNvSpPr txBox="1"/>
          <p:nvPr/>
        </p:nvSpPr>
        <p:spPr>
          <a:xfrm>
            <a:off x="7253244" y="39298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8A374-15AF-2272-8F2B-1FF996DB26D3}"/>
              </a:ext>
            </a:extLst>
          </p:cNvPr>
          <p:cNvSpPr txBox="1"/>
          <p:nvPr/>
        </p:nvSpPr>
        <p:spPr>
          <a:xfrm>
            <a:off x="7181108" y="1875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F4D23EAD-769C-6C28-20BF-0F4BB6B93601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标注: 左箭头 21">
            <a:extLst>
              <a:ext uri="{FF2B5EF4-FFF2-40B4-BE49-F238E27FC236}">
                <a16:creationId xmlns:a16="http://schemas.microsoft.com/office/drawing/2014/main" id="{AC27E690-A10B-7240-759C-82DEC754736C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Picture 12" descr="链接- 下载免费图标">
            <a:extLst>
              <a:ext uri="{FF2B5EF4-FFF2-40B4-BE49-F238E27FC236}">
                <a16:creationId xmlns:a16="http://schemas.microsoft.com/office/drawing/2014/main" id="{90AD410B-049D-2864-7479-5DDD261E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立方体 23">
            <a:extLst>
              <a:ext uri="{FF2B5EF4-FFF2-40B4-BE49-F238E27FC236}">
                <a16:creationId xmlns:a16="http://schemas.microsoft.com/office/drawing/2014/main" id="{03E2D340-2C73-2960-DF7E-698DE4EB554A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Picture 12" descr="链接- 下载免费图标">
            <a:extLst>
              <a:ext uri="{FF2B5EF4-FFF2-40B4-BE49-F238E27FC236}">
                <a16:creationId xmlns:a16="http://schemas.microsoft.com/office/drawing/2014/main" id="{F2150AC8-A3C0-80BE-3395-B10C406F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立方体 25">
            <a:extLst>
              <a:ext uri="{FF2B5EF4-FFF2-40B4-BE49-F238E27FC236}">
                <a16:creationId xmlns:a16="http://schemas.microsoft.com/office/drawing/2014/main" id="{DC002290-87C0-2202-5DB5-1315A5339FBF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D6AA6-59DA-2AF4-47FE-A8D674C86228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37F9A0-1D7B-B4E2-165A-33A88CFAC2BC}"/>
              </a:ext>
            </a:extLst>
          </p:cNvPr>
          <p:cNvCxnSpPr>
            <a:cxnSpLocks/>
          </p:cNvCxnSpPr>
          <p:nvPr/>
        </p:nvCxnSpPr>
        <p:spPr>
          <a:xfrm>
            <a:off x="4689380" y="3715177"/>
            <a:ext cx="2723024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Smart contract Generic Detailed Outline icon">
            <a:extLst>
              <a:ext uri="{FF2B5EF4-FFF2-40B4-BE49-F238E27FC236}">
                <a16:creationId xmlns:a16="http://schemas.microsoft.com/office/drawing/2014/main" id="{0EE96B92-EABC-B1EE-B1C8-1F0CC6D0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70" y="1135450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F8B2A15-BA31-81B7-160F-5E2756E0DB57}"/>
              </a:ext>
            </a:extLst>
          </p:cNvPr>
          <p:cNvSpPr txBox="1"/>
          <p:nvPr/>
        </p:nvSpPr>
        <p:spPr>
          <a:xfrm>
            <a:off x="5812835" y="18381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DeFi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22181A-16B6-64DB-5D62-477436489704}"/>
              </a:ext>
            </a:extLst>
          </p:cNvPr>
          <p:cNvCxnSpPr>
            <a:cxnSpLocks/>
          </p:cNvCxnSpPr>
          <p:nvPr/>
        </p:nvCxnSpPr>
        <p:spPr>
          <a:xfrm flipH="1">
            <a:off x="6641107" y="1610164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4AA1AB4-0E4B-E4DB-31F3-550A852498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7956" y="1539144"/>
            <a:ext cx="1251562" cy="1192670"/>
          </a:xfrm>
          <a:prstGeom prst="bentConnector3">
            <a:avLst>
              <a:gd name="adj1" fmla="val 60437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FEBAF-88B8-553F-2458-99E05F13AC8F}"/>
              </a:ext>
            </a:extLst>
          </p:cNvPr>
          <p:cNvCxnSpPr>
            <a:cxnSpLocks/>
          </p:cNvCxnSpPr>
          <p:nvPr/>
        </p:nvCxnSpPr>
        <p:spPr>
          <a:xfrm flipV="1">
            <a:off x="7658162" y="2244483"/>
            <a:ext cx="0" cy="102126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1153509" y="393899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69554" y="452787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Reviewer1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Reviewer2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71521" y="3897386"/>
            <a:ext cx="2390623" cy="2041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278294" y="1492898"/>
            <a:ext cx="1306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232690" y="10938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2827175" y="242596"/>
            <a:ext cx="0" cy="58969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2211832" y="41137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2855367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user-with-a-hat_72676">
            <a:extLst>
              <a:ext uri="{FF2B5EF4-FFF2-40B4-BE49-F238E27FC236}">
                <a16:creationId xmlns:a16="http://schemas.microsoft.com/office/drawing/2014/main" id="{6593C1FE-7D53-DE11-98E0-AD933E063B1A}"/>
              </a:ext>
            </a:extLst>
          </p:cNvPr>
          <p:cNvSpPr/>
          <p:nvPr/>
        </p:nvSpPr>
        <p:spPr>
          <a:xfrm>
            <a:off x="769554" y="10146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09E3AC-C831-C67D-27B5-291CDCCDBCCA}"/>
              </a:ext>
            </a:extLst>
          </p:cNvPr>
          <p:cNvSpPr txBox="1"/>
          <p:nvPr/>
        </p:nvSpPr>
        <p:spPr>
          <a:xfrm>
            <a:off x="519130" y="16243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33EE15DA-AFB5-C50D-322D-EF3C1CC09F67}"/>
              </a:ext>
            </a:extLst>
          </p:cNvPr>
          <p:cNvSpPr/>
          <p:nvPr/>
        </p:nvSpPr>
        <p:spPr>
          <a:xfrm>
            <a:off x="774664" y="4542055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F4DA6-2826-EF77-E200-586B7CDBF97A}"/>
              </a:ext>
            </a:extLst>
          </p:cNvPr>
          <p:cNvSpPr txBox="1"/>
          <p:nvPr/>
        </p:nvSpPr>
        <p:spPr>
          <a:xfrm>
            <a:off x="524239" y="52825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2AD11A-90F7-B227-1C15-CEE2565B3287}"/>
              </a:ext>
            </a:extLst>
          </p:cNvPr>
          <p:cNvCxnSpPr>
            <a:cxnSpLocks/>
          </p:cNvCxnSpPr>
          <p:nvPr/>
        </p:nvCxnSpPr>
        <p:spPr>
          <a:xfrm>
            <a:off x="1283404" y="4936701"/>
            <a:ext cx="1301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247948-E5A2-0EEB-52CC-7C6D02F1283C}"/>
              </a:ext>
            </a:extLst>
          </p:cNvPr>
          <p:cNvSpPr txBox="1"/>
          <p:nvPr/>
        </p:nvSpPr>
        <p:spPr>
          <a:xfrm>
            <a:off x="1337027" y="456736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2A982C-FDBA-AB83-E506-5B940BCA4493}"/>
              </a:ext>
            </a:extLst>
          </p:cNvPr>
          <p:cNvCxnSpPr>
            <a:cxnSpLocks/>
          </p:cNvCxnSpPr>
          <p:nvPr/>
        </p:nvCxnSpPr>
        <p:spPr>
          <a:xfrm>
            <a:off x="2948473" y="1624351"/>
            <a:ext cx="1752170" cy="99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A26898-F551-82E3-CC59-40FE7FBFB1D0}"/>
              </a:ext>
            </a:extLst>
          </p:cNvPr>
          <p:cNvSpPr txBox="1"/>
          <p:nvPr/>
        </p:nvSpPr>
        <p:spPr>
          <a:xfrm>
            <a:off x="3398198" y="1937008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084D9A9-A43E-EBB2-6ED3-C39725C6DD25}"/>
              </a:ext>
            </a:extLst>
          </p:cNvPr>
          <p:cNvCxnSpPr>
            <a:cxnSpLocks/>
          </p:cNvCxnSpPr>
          <p:nvPr/>
        </p:nvCxnSpPr>
        <p:spPr>
          <a:xfrm flipV="1">
            <a:off x="2978854" y="4012163"/>
            <a:ext cx="1730791" cy="92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23CD93-41FC-D71D-3C5D-61A232B14610}"/>
              </a:ext>
            </a:extLst>
          </p:cNvPr>
          <p:cNvSpPr txBox="1"/>
          <p:nvPr/>
        </p:nvSpPr>
        <p:spPr>
          <a:xfrm>
            <a:off x="3455934" y="4289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user-with-a-hat_72676">
            <a:extLst>
              <a:ext uri="{FF2B5EF4-FFF2-40B4-BE49-F238E27FC236}">
                <a16:creationId xmlns:a16="http://schemas.microsoft.com/office/drawing/2014/main" id="{6593C1FE-7D53-DE11-98E0-AD933E063B1A}"/>
              </a:ext>
            </a:extLst>
          </p:cNvPr>
          <p:cNvSpPr/>
          <p:nvPr/>
        </p:nvSpPr>
        <p:spPr>
          <a:xfrm>
            <a:off x="459814" y="387501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09E3AC-C831-C67D-27B5-291CDCCDBCCA}"/>
              </a:ext>
            </a:extLst>
          </p:cNvPr>
          <p:cNvSpPr txBox="1"/>
          <p:nvPr/>
        </p:nvSpPr>
        <p:spPr>
          <a:xfrm>
            <a:off x="220507" y="10539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460552-E47D-5287-CB61-FC8439B78306}"/>
              </a:ext>
            </a:extLst>
          </p:cNvPr>
          <p:cNvSpPr txBox="1"/>
          <p:nvPr/>
        </p:nvSpPr>
        <p:spPr>
          <a:xfrm>
            <a:off x="1946767" y="97215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F6C137-01FC-75AB-04F0-FB06A9DD8022}"/>
              </a:ext>
            </a:extLst>
          </p:cNvPr>
          <p:cNvSpPr txBox="1"/>
          <p:nvPr/>
        </p:nvSpPr>
        <p:spPr>
          <a:xfrm>
            <a:off x="4027463" y="1677493"/>
            <a:ext cx="9380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sp>
        <p:nvSpPr>
          <p:cNvPr id="63" name="user-with-a-hat_72676">
            <a:extLst>
              <a:ext uri="{FF2B5EF4-FFF2-40B4-BE49-F238E27FC236}">
                <a16:creationId xmlns:a16="http://schemas.microsoft.com/office/drawing/2014/main" id="{5C7F4CBA-22ED-1BB2-4840-D239C462E756}"/>
              </a:ext>
            </a:extLst>
          </p:cNvPr>
          <p:cNvSpPr/>
          <p:nvPr/>
        </p:nvSpPr>
        <p:spPr>
          <a:xfrm>
            <a:off x="503072" y="431465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1628035" y="429938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$d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$c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378909" y="4967879"/>
            <a:ext cx="20088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Download by User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586313" y="6346303"/>
            <a:ext cx="1510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Cited By User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6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82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3230001876@student.must.edu.mo</dc:creator>
  <cp:lastModifiedBy>3230001876@student.must.edu.mo</cp:lastModifiedBy>
  <cp:revision>36</cp:revision>
  <dcterms:created xsi:type="dcterms:W3CDTF">2023-11-08T14:52:54Z</dcterms:created>
  <dcterms:modified xsi:type="dcterms:W3CDTF">2023-11-25T14:54:24Z</dcterms:modified>
</cp:coreProperties>
</file>