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9" r:id="rId9"/>
    <p:sldId id="271" r:id="rId10"/>
    <p:sldId id="265" r:id="rId11"/>
    <p:sldId id="264" r:id="rId12"/>
    <p:sldId id="270" r:id="rId13"/>
    <p:sldId id="266" r:id="rId14"/>
    <p:sldId id="268" r:id="rId15"/>
    <p:sldId id="272" r:id="rId16"/>
    <p:sldId id="274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CF52C3-EF8F-26F0-1256-D52377176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4B063B-556E-53FA-1D44-F413181188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8E5D79-0BC3-E18E-D217-A49B6D56B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6968-31F6-4A39-9166-54406386AADC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10BACD-ABE6-6FBE-55DF-8C1A5EEBE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75FF9A-8184-4D3E-2205-02EDBAB6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8281-7E2D-4530-B619-78E955F1E7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230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9D67F-16C6-8FA9-DF10-2B837F62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ACAD40-39A8-4509-0CD3-3419164F5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995FA2-312E-69E2-5F9F-F29F22ED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6968-31F6-4A39-9166-54406386AADC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189EFD-1AB6-4544-9783-83DBE81A9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AFD376-2E7C-45DC-5746-D9F578557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8281-7E2D-4530-B619-78E955F1E7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835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FB6695-93A1-1370-01F6-B13A9501F3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13A11D-BAEE-8EB7-4A6E-83BAB2FFA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6A2621-D522-FC66-6778-DDCEF2543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6968-31F6-4A39-9166-54406386AADC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6DB327-B42E-5787-8D51-1DDB3BE79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792163-D45C-7E74-4D6F-DABC89E52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8281-7E2D-4530-B619-78E955F1E7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200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2293B2-6B51-D863-A4E3-5DB08C4A4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16BD4-FF24-685C-9FFF-A36F0D7F7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A55626-CF75-5D61-9233-285D2114C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6968-31F6-4A39-9166-54406386AADC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EC1327-DDD0-0156-6C55-73D0CBC6B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9F8F08-8635-BC29-BE36-62516C185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8281-7E2D-4530-B619-78E955F1E7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423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D45D5-1C20-C3D7-4E71-53C042D81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CF9747-0A07-26F1-BFE3-D61ACC3BE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0F9668-5630-6DEF-67D0-5CA1C6D2C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6968-31F6-4A39-9166-54406386AADC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B39B95-2A04-7DC4-311D-CE1A2DDCD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AE8C8B-56D3-342C-B3F7-1AEFD956A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8281-7E2D-4530-B619-78E955F1E7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488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68FDB1-8CE5-AE23-3644-28A8CB057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D38B2F-4D88-0F2E-0B5A-0BAF5B0B19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FCA603-9BC1-64DA-6B07-35ABF78E4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2D12B9-D326-73CC-627A-87D8D456D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6968-31F6-4A39-9166-54406386AADC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87A450-7AE7-E24D-5BF2-59E2A6A6D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0AB1DC-00FB-EEFE-8AA9-992602439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8281-7E2D-4530-B619-78E955F1E7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301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F281A7-52D6-C193-078A-A5950B8BE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0BCD0F-FFC4-61E2-35DF-2ED415815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86836A-9E58-6B40-8DE8-8F6A562A2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9E30AA0-3E4F-3FB2-383A-8130A06B5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649C20-EAB2-8595-CAC5-AFED174F59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9D3F567-2FCD-1DCD-3C20-9A8AF85B1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6968-31F6-4A39-9166-54406386AADC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EDD1F0A-D443-33ED-0509-5A489AD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3BAB046-89A7-F2F2-CF9F-B80F672BB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8281-7E2D-4530-B619-78E955F1E7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087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020BA3-15A7-FBCB-B4D3-429780ED4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2E9BB4-787F-8709-E569-5CBE0B74B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6968-31F6-4A39-9166-54406386AADC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2507CFB-F1E5-6DA8-1EC9-1453E9E79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E9CB18-938A-E4AC-FF8A-9629E422C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8281-7E2D-4530-B619-78E955F1E7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908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6128EEC-8362-83D1-ACDE-B0191105F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6968-31F6-4A39-9166-54406386AADC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BDAA43-6C1F-FDBD-9528-FAA1696B8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FDC922-ADFE-AD32-FC18-9E61D56E8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8281-7E2D-4530-B619-78E955F1E7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330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CBA00-77B1-B5C2-80B3-EDFD281B7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3C844F-261C-9808-93E3-20E1EC92F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5CCA7C-5AF0-3514-6D35-81DF67E77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4E4C38-1A6D-56B8-D957-3DB2CDA70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6968-31F6-4A39-9166-54406386AADC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43AA05-A193-95BD-7641-967D1B889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7AF579-6E7D-051A-1DF8-ED60660F4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8281-7E2D-4530-B619-78E955F1E7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720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90DFB9-22E6-B1A3-97DD-574B0852E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8CEF528-5499-1203-DCFB-2BCE3DECC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814D28-A4E4-C34E-A637-25016EDA1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79875D-B575-735B-3249-64639A515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6968-31F6-4A39-9166-54406386AADC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C44FC9-ADBF-736B-5AE7-8653B9B61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F8869B-93DF-7176-0AF9-0B10C4618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8281-7E2D-4530-B619-78E955F1E7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881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BE35FEB-71A3-C712-2E59-7477F846E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899170-15ED-55FC-BFFE-7046EC5C8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B14DDD-3DA3-12F5-DE1C-1360258754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86968-31F6-4A39-9166-54406386AADC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1A39DC-D57D-BECB-17AA-65357D601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564B78-568A-E7C8-47E0-BCA29D6867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08281-7E2D-4530-B619-78E955F1E7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863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A1C284-110E-33EE-A7C6-CCB1225E6C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F28765-46CE-9463-7218-E53E1AD63A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696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3FBEEEE-1C9E-129E-EBC8-9C59E6920184}"/>
              </a:ext>
            </a:extLst>
          </p:cNvPr>
          <p:cNvCxnSpPr>
            <a:cxnSpLocks/>
          </p:cNvCxnSpPr>
          <p:nvPr/>
        </p:nvCxnSpPr>
        <p:spPr>
          <a:xfrm>
            <a:off x="1278294" y="1492898"/>
            <a:ext cx="130628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007EA09A-14D2-0081-F5E3-F50259D79146}"/>
              </a:ext>
            </a:extLst>
          </p:cNvPr>
          <p:cNvSpPr txBox="1"/>
          <p:nvPr/>
        </p:nvSpPr>
        <p:spPr>
          <a:xfrm>
            <a:off x="1232690" y="1093849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Download</a:t>
            </a:r>
            <a:endParaRPr lang="zh-CN" altLang="en-US" dirty="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7F0B8729-DC9E-5187-CFF4-7C5CBD8AE2D7}"/>
              </a:ext>
            </a:extLst>
          </p:cNvPr>
          <p:cNvCxnSpPr/>
          <p:nvPr/>
        </p:nvCxnSpPr>
        <p:spPr>
          <a:xfrm>
            <a:off x="2827175" y="242596"/>
            <a:ext cx="0" cy="589694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94FC9288-328B-82B1-FDB0-A85BAE897AB0}"/>
              </a:ext>
            </a:extLst>
          </p:cNvPr>
          <p:cNvSpPr txBox="1"/>
          <p:nvPr/>
        </p:nvSpPr>
        <p:spPr>
          <a:xfrm>
            <a:off x="2211832" y="411378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Off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590A2A1-7099-FC92-AA35-6032512EFE54}"/>
              </a:ext>
            </a:extLst>
          </p:cNvPr>
          <p:cNvSpPr txBox="1"/>
          <p:nvPr/>
        </p:nvSpPr>
        <p:spPr>
          <a:xfrm>
            <a:off x="2855367" y="411378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On Chain</a:t>
            </a:r>
            <a:endParaRPr lang="zh-CN" altLang="en-US" dirty="0"/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FB909135-7C20-FDCA-6CBF-17A55FF5C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321" y="2437794"/>
            <a:ext cx="1715771" cy="1982411"/>
          </a:xfrm>
          <a:prstGeom prst="rect">
            <a:avLst/>
          </a:prstGeom>
        </p:spPr>
      </p:pic>
      <p:sp>
        <p:nvSpPr>
          <p:cNvPr id="14" name="user-with-a-hat_72676">
            <a:extLst>
              <a:ext uri="{FF2B5EF4-FFF2-40B4-BE49-F238E27FC236}">
                <a16:creationId xmlns:a16="http://schemas.microsoft.com/office/drawing/2014/main" id="{6593C1FE-7D53-DE11-98E0-AD933E063B1A}"/>
              </a:ext>
            </a:extLst>
          </p:cNvPr>
          <p:cNvSpPr/>
          <p:nvPr/>
        </p:nvSpPr>
        <p:spPr>
          <a:xfrm>
            <a:off x="769554" y="1014666"/>
            <a:ext cx="381127" cy="609685"/>
          </a:xfrm>
          <a:custGeom>
            <a:avLst/>
            <a:gdLst>
              <a:gd name="connsiteX0" fmla="*/ 106124 w 380378"/>
              <a:gd name="connsiteY0" fmla="*/ 352051 h 608486"/>
              <a:gd name="connsiteX1" fmla="*/ 190189 w 380378"/>
              <a:gd name="connsiteY1" fmla="*/ 397901 h 608486"/>
              <a:gd name="connsiteX2" fmla="*/ 274254 w 380378"/>
              <a:gd name="connsiteY2" fmla="*/ 352051 h 608486"/>
              <a:gd name="connsiteX3" fmla="*/ 351772 w 380378"/>
              <a:gd name="connsiteY3" fmla="*/ 375165 h 608486"/>
              <a:gd name="connsiteX4" fmla="*/ 379383 w 380378"/>
              <a:gd name="connsiteY4" fmla="*/ 422246 h 608486"/>
              <a:gd name="connsiteX5" fmla="*/ 369515 w 380378"/>
              <a:gd name="connsiteY5" fmla="*/ 465443 h 608486"/>
              <a:gd name="connsiteX6" fmla="*/ 190189 w 380378"/>
              <a:gd name="connsiteY6" fmla="*/ 608486 h 608486"/>
              <a:gd name="connsiteX7" fmla="*/ 10768 w 380378"/>
              <a:gd name="connsiteY7" fmla="*/ 465443 h 608486"/>
              <a:gd name="connsiteX8" fmla="*/ 995 w 380378"/>
              <a:gd name="connsiteY8" fmla="*/ 422246 h 608486"/>
              <a:gd name="connsiteX9" fmla="*/ 28606 w 380378"/>
              <a:gd name="connsiteY9" fmla="*/ 375165 h 608486"/>
              <a:gd name="connsiteX10" fmla="*/ 189331 w 380378"/>
              <a:gd name="connsiteY10" fmla="*/ 170486 h 608486"/>
              <a:gd name="connsiteX11" fmla="*/ 299234 w 380378"/>
              <a:gd name="connsiteY11" fmla="*/ 201372 h 608486"/>
              <a:gd name="connsiteX12" fmla="*/ 306447 w 380378"/>
              <a:gd name="connsiteY12" fmla="*/ 204499 h 608486"/>
              <a:gd name="connsiteX13" fmla="*/ 311193 w 380378"/>
              <a:gd name="connsiteY13" fmla="*/ 204120 h 608486"/>
              <a:gd name="connsiteX14" fmla="*/ 325998 w 380378"/>
              <a:gd name="connsiteY14" fmla="*/ 220795 h 608486"/>
              <a:gd name="connsiteX15" fmla="*/ 324954 w 380378"/>
              <a:gd name="connsiteY15" fmla="*/ 255944 h 608486"/>
              <a:gd name="connsiteX16" fmla="*/ 315369 w 380378"/>
              <a:gd name="connsiteY16" fmla="*/ 273566 h 608486"/>
              <a:gd name="connsiteX17" fmla="*/ 288415 w 380378"/>
              <a:gd name="connsiteY17" fmla="*/ 289104 h 608486"/>
              <a:gd name="connsiteX18" fmla="*/ 189331 w 380378"/>
              <a:gd name="connsiteY18" fmla="*/ 377878 h 608486"/>
              <a:gd name="connsiteX19" fmla="*/ 90341 w 380378"/>
              <a:gd name="connsiteY19" fmla="*/ 289104 h 608486"/>
              <a:gd name="connsiteX20" fmla="*/ 63387 w 380378"/>
              <a:gd name="connsiteY20" fmla="*/ 273566 h 608486"/>
              <a:gd name="connsiteX21" fmla="*/ 53802 w 380378"/>
              <a:gd name="connsiteY21" fmla="*/ 255944 h 608486"/>
              <a:gd name="connsiteX22" fmla="*/ 52758 w 380378"/>
              <a:gd name="connsiteY22" fmla="*/ 220795 h 608486"/>
              <a:gd name="connsiteX23" fmla="*/ 67563 w 380378"/>
              <a:gd name="connsiteY23" fmla="*/ 204120 h 608486"/>
              <a:gd name="connsiteX24" fmla="*/ 72309 w 380378"/>
              <a:gd name="connsiteY24" fmla="*/ 204499 h 608486"/>
              <a:gd name="connsiteX25" fmla="*/ 79522 w 380378"/>
              <a:gd name="connsiteY25" fmla="*/ 201372 h 608486"/>
              <a:gd name="connsiteX26" fmla="*/ 189331 w 380378"/>
              <a:gd name="connsiteY26" fmla="*/ 170486 h 608486"/>
              <a:gd name="connsiteX27" fmla="*/ 191233 w 380378"/>
              <a:gd name="connsiteY27" fmla="*/ 0 h 608486"/>
              <a:gd name="connsiteX28" fmla="*/ 254714 w 380378"/>
              <a:gd name="connsiteY28" fmla="*/ 42173 h 608486"/>
              <a:gd name="connsiteX29" fmla="*/ 257086 w 380378"/>
              <a:gd name="connsiteY29" fmla="*/ 56483 h 608486"/>
              <a:gd name="connsiteX30" fmla="*/ 256612 w 380378"/>
              <a:gd name="connsiteY30" fmla="*/ 60463 h 608486"/>
              <a:gd name="connsiteX31" fmla="*/ 312691 w 380378"/>
              <a:gd name="connsiteY31" fmla="*/ 163193 h 608486"/>
              <a:gd name="connsiteX32" fmla="*/ 309749 w 380378"/>
              <a:gd name="connsiteY32" fmla="*/ 189539 h 608486"/>
              <a:gd name="connsiteX33" fmla="*/ 245699 w 380378"/>
              <a:gd name="connsiteY33" fmla="*/ 162530 h 608486"/>
              <a:gd name="connsiteX34" fmla="*/ 241145 w 380378"/>
              <a:gd name="connsiteY34" fmla="*/ 100456 h 608486"/>
              <a:gd name="connsiteX35" fmla="*/ 229094 w 380378"/>
              <a:gd name="connsiteY35" fmla="*/ 159592 h 608486"/>
              <a:gd name="connsiteX36" fmla="*/ 190190 w 380378"/>
              <a:gd name="connsiteY36" fmla="*/ 156749 h 608486"/>
              <a:gd name="connsiteX37" fmla="*/ 120256 w 380378"/>
              <a:gd name="connsiteY37" fmla="*/ 166131 h 608486"/>
              <a:gd name="connsiteX38" fmla="*/ 111622 w 380378"/>
              <a:gd name="connsiteY38" fmla="*/ 125854 h 608486"/>
              <a:gd name="connsiteX39" fmla="*/ 106592 w 380378"/>
              <a:gd name="connsiteY39" fmla="*/ 170585 h 608486"/>
              <a:gd name="connsiteX40" fmla="*/ 70630 w 380378"/>
              <a:gd name="connsiteY40" fmla="*/ 189539 h 608486"/>
              <a:gd name="connsiteX41" fmla="*/ 67688 w 380378"/>
              <a:gd name="connsiteY41" fmla="*/ 163193 h 608486"/>
              <a:gd name="connsiteX42" fmla="*/ 125760 w 380378"/>
              <a:gd name="connsiteY42" fmla="*/ 59231 h 608486"/>
              <a:gd name="connsiteX43" fmla="*/ 125380 w 380378"/>
              <a:gd name="connsiteY43" fmla="*/ 56483 h 608486"/>
              <a:gd name="connsiteX44" fmla="*/ 128322 w 380378"/>
              <a:gd name="connsiteY44" fmla="*/ 40846 h 608486"/>
              <a:gd name="connsiteX45" fmla="*/ 191233 w 380378"/>
              <a:gd name="connsiteY45" fmla="*/ 0 h 60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80378" h="608486">
                <a:moveTo>
                  <a:pt x="106124" y="352051"/>
                </a:moveTo>
                <a:cubicBezTo>
                  <a:pt x="128896" y="379144"/>
                  <a:pt x="157645" y="397901"/>
                  <a:pt x="190189" y="397901"/>
                </a:cubicBezTo>
                <a:cubicBezTo>
                  <a:pt x="222638" y="397901"/>
                  <a:pt x="251388" y="379144"/>
                  <a:pt x="274254" y="352051"/>
                </a:cubicBezTo>
                <a:lnTo>
                  <a:pt x="351772" y="375165"/>
                </a:lnTo>
                <a:cubicBezTo>
                  <a:pt x="371982" y="381228"/>
                  <a:pt x="384032" y="401785"/>
                  <a:pt x="379383" y="422246"/>
                </a:cubicBezTo>
                <a:lnTo>
                  <a:pt x="369515" y="465443"/>
                </a:lnTo>
                <a:cubicBezTo>
                  <a:pt x="350539" y="549090"/>
                  <a:pt x="276057" y="608486"/>
                  <a:pt x="190189" y="608486"/>
                </a:cubicBezTo>
                <a:cubicBezTo>
                  <a:pt x="104321" y="608486"/>
                  <a:pt x="29839" y="549090"/>
                  <a:pt x="10768" y="465443"/>
                </a:cubicBezTo>
                <a:lnTo>
                  <a:pt x="995" y="422246"/>
                </a:lnTo>
                <a:cubicBezTo>
                  <a:pt x="-3654" y="401785"/>
                  <a:pt x="8396" y="381228"/>
                  <a:pt x="28606" y="375165"/>
                </a:cubicBezTo>
                <a:close/>
                <a:moveTo>
                  <a:pt x="189331" y="170486"/>
                </a:moveTo>
                <a:cubicBezTo>
                  <a:pt x="233368" y="170486"/>
                  <a:pt x="274748" y="182898"/>
                  <a:pt x="299234" y="201372"/>
                </a:cubicBezTo>
                <a:cubicBezTo>
                  <a:pt x="300373" y="202225"/>
                  <a:pt x="304549" y="204499"/>
                  <a:pt x="306447" y="204499"/>
                </a:cubicBezTo>
                <a:cubicBezTo>
                  <a:pt x="307681" y="204499"/>
                  <a:pt x="309579" y="203930"/>
                  <a:pt x="311193" y="204120"/>
                </a:cubicBezTo>
                <a:cubicBezTo>
                  <a:pt x="318595" y="205162"/>
                  <a:pt x="323246" y="212742"/>
                  <a:pt x="325998" y="220795"/>
                </a:cubicBezTo>
                <a:cubicBezTo>
                  <a:pt x="329415" y="230553"/>
                  <a:pt x="329415" y="243249"/>
                  <a:pt x="324954" y="255944"/>
                </a:cubicBezTo>
                <a:cubicBezTo>
                  <a:pt x="322582" y="262671"/>
                  <a:pt x="319260" y="268545"/>
                  <a:pt x="315369" y="273566"/>
                </a:cubicBezTo>
                <a:cubicBezTo>
                  <a:pt x="307681" y="283325"/>
                  <a:pt x="297811" y="289294"/>
                  <a:pt x="288415" y="289104"/>
                </a:cubicBezTo>
                <a:cubicBezTo>
                  <a:pt x="267725" y="336476"/>
                  <a:pt x="230995" y="377878"/>
                  <a:pt x="189331" y="377878"/>
                </a:cubicBezTo>
                <a:cubicBezTo>
                  <a:pt x="147761" y="377878"/>
                  <a:pt x="111031" y="336476"/>
                  <a:pt x="90341" y="289104"/>
                </a:cubicBezTo>
                <a:cubicBezTo>
                  <a:pt x="80945" y="289294"/>
                  <a:pt x="71075" y="283325"/>
                  <a:pt x="63387" y="273566"/>
                </a:cubicBezTo>
                <a:cubicBezTo>
                  <a:pt x="59496" y="268545"/>
                  <a:pt x="56174" y="262671"/>
                  <a:pt x="53802" y="255944"/>
                </a:cubicBezTo>
                <a:cubicBezTo>
                  <a:pt x="49341" y="243249"/>
                  <a:pt x="49341" y="230553"/>
                  <a:pt x="52758" y="220795"/>
                </a:cubicBezTo>
                <a:cubicBezTo>
                  <a:pt x="55510" y="212742"/>
                  <a:pt x="60161" y="205162"/>
                  <a:pt x="67563" y="204120"/>
                </a:cubicBezTo>
                <a:cubicBezTo>
                  <a:pt x="69177" y="203930"/>
                  <a:pt x="71075" y="204499"/>
                  <a:pt x="72309" y="204499"/>
                </a:cubicBezTo>
                <a:cubicBezTo>
                  <a:pt x="74207" y="204499"/>
                  <a:pt x="78383" y="202225"/>
                  <a:pt x="79522" y="201372"/>
                </a:cubicBezTo>
                <a:cubicBezTo>
                  <a:pt x="104008" y="182898"/>
                  <a:pt x="145293" y="170486"/>
                  <a:pt x="189331" y="170486"/>
                </a:cubicBezTo>
                <a:close/>
                <a:moveTo>
                  <a:pt x="191233" y="0"/>
                </a:moveTo>
                <a:cubicBezTo>
                  <a:pt x="221787" y="0"/>
                  <a:pt x="247313" y="17912"/>
                  <a:pt x="254714" y="42173"/>
                </a:cubicBezTo>
                <a:cubicBezTo>
                  <a:pt x="256137" y="46722"/>
                  <a:pt x="257086" y="51460"/>
                  <a:pt x="257086" y="56483"/>
                </a:cubicBezTo>
                <a:cubicBezTo>
                  <a:pt x="257086" y="57810"/>
                  <a:pt x="256707" y="59136"/>
                  <a:pt x="256612" y="60463"/>
                </a:cubicBezTo>
                <a:cubicBezTo>
                  <a:pt x="290392" y="82260"/>
                  <a:pt x="312691" y="120168"/>
                  <a:pt x="312691" y="163193"/>
                </a:cubicBezTo>
                <a:cubicBezTo>
                  <a:pt x="312691" y="172291"/>
                  <a:pt x="311647" y="181105"/>
                  <a:pt x="309749" y="189539"/>
                </a:cubicBezTo>
                <a:cubicBezTo>
                  <a:pt x="293903" y="177598"/>
                  <a:pt x="271699" y="168216"/>
                  <a:pt x="245699" y="162530"/>
                </a:cubicBezTo>
                <a:lnTo>
                  <a:pt x="241145" y="100456"/>
                </a:lnTo>
                <a:lnTo>
                  <a:pt x="229094" y="159592"/>
                </a:lnTo>
                <a:cubicBezTo>
                  <a:pt x="216663" y="157791"/>
                  <a:pt x="203664" y="156749"/>
                  <a:pt x="190190" y="156749"/>
                </a:cubicBezTo>
                <a:cubicBezTo>
                  <a:pt x="164759" y="156749"/>
                  <a:pt x="140942" y="160161"/>
                  <a:pt x="120256" y="166131"/>
                </a:cubicBezTo>
                <a:lnTo>
                  <a:pt x="111622" y="125854"/>
                </a:lnTo>
                <a:lnTo>
                  <a:pt x="106592" y="170585"/>
                </a:lnTo>
                <a:cubicBezTo>
                  <a:pt x="92549" y="175703"/>
                  <a:pt x="80403" y="182147"/>
                  <a:pt x="70630" y="189539"/>
                </a:cubicBezTo>
                <a:cubicBezTo>
                  <a:pt x="68732" y="181105"/>
                  <a:pt x="67688" y="172291"/>
                  <a:pt x="67688" y="163193"/>
                </a:cubicBezTo>
                <a:cubicBezTo>
                  <a:pt x="67688" y="119220"/>
                  <a:pt x="90936" y="80839"/>
                  <a:pt x="125760" y="59231"/>
                </a:cubicBezTo>
                <a:cubicBezTo>
                  <a:pt x="125665" y="58283"/>
                  <a:pt x="125380" y="57431"/>
                  <a:pt x="125380" y="56483"/>
                </a:cubicBezTo>
                <a:cubicBezTo>
                  <a:pt x="125380" y="50986"/>
                  <a:pt x="126614" y="45869"/>
                  <a:pt x="128322" y="40846"/>
                </a:cubicBezTo>
                <a:cubicBezTo>
                  <a:pt x="136198" y="17343"/>
                  <a:pt x="161248" y="0"/>
                  <a:pt x="19123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D09E3AC-C831-C67D-27B5-291CDCCDBCCA}"/>
              </a:ext>
            </a:extLst>
          </p:cNvPr>
          <p:cNvSpPr txBox="1"/>
          <p:nvPr/>
        </p:nvSpPr>
        <p:spPr>
          <a:xfrm>
            <a:off x="519130" y="1624351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Reader</a:t>
            </a:r>
            <a:endParaRPr lang="zh-CN" altLang="en-US" dirty="0"/>
          </a:p>
        </p:txBody>
      </p:sp>
      <p:sp>
        <p:nvSpPr>
          <p:cNvPr id="4" name="user-with-a-hat_72676">
            <a:extLst>
              <a:ext uri="{FF2B5EF4-FFF2-40B4-BE49-F238E27FC236}">
                <a16:creationId xmlns:a16="http://schemas.microsoft.com/office/drawing/2014/main" id="{33EE15DA-AFB5-C50D-322D-EF3C1CC09F67}"/>
              </a:ext>
            </a:extLst>
          </p:cNvPr>
          <p:cNvSpPr/>
          <p:nvPr/>
        </p:nvSpPr>
        <p:spPr>
          <a:xfrm>
            <a:off x="774664" y="4542055"/>
            <a:ext cx="381127" cy="609685"/>
          </a:xfrm>
          <a:custGeom>
            <a:avLst/>
            <a:gdLst>
              <a:gd name="connsiteX0" fmla="*/ 106124 w 380378"/>
              <a:gd name="connsiteY0" fmla="*/ 352051 h 608486"/>
              <a:gd name="connsiteX1" fmla="*/ 190189 w 380378"/>
              <a:gd name="connsiteY1" fmla="*/ 397901 h 608486"/>
              <a:gd name="connsiteX2" fmla="*/ 274254 w 380378"/>
              <a:gd name="connsiteY2" fmla="*/ 352051 h 608486"/>
              <a:gd name="connsiteX3" fmla="*/ 351772 w 380378"/>
              <a:gd name="connsiteY3" fmla="*/ 375165 h 608486"/>
              <a:gd name="connsiteX4" fmla="*/ 379383 w 380378"/>
              <a:gd name="connsiteY4" fmla="*/ 422246 h 608486"/>
              <a:gd name="connsiteX5" fmla="*/ 369515 w 380378"/>
              <a:gd name="connsiteY5" fmla="*/ 465443 h 608486"/>
              <a:gd name="connsiteX6" fmla="*/ 190189 w 380378"/>
              <a:gd name="connsiteY6" fmla="*/ 608486 h 608486"/>
              <a:gd name="connsiteX7" fmla="*/ 10768 w 380378"/>
              <a:gd name="connsiteY7" fmla="*/ 465443 h 608486"/>
              <a:gd name="connsiteX8" fmla="*/ 995 w 380378"/>
              <a:gd name="connsiteY8" fmla="*/ 422246 h 608486"/>
              <a:gd name="connsiteX9" fmla="*/ 28606 w 380378"/>
              <a:gd name="connsiteY9" fmla="*/ 375165 h 608486"/>
              <a:gd name="connsiteX10" fmla="*/ 189331 w 380378"/>
              <a:gd name="connsiteY10" fmla="*/ 170486 h 608486"/>
              <a:gd name="connsiteX11" fmla="*/ 299234 w 380378"/>
              <a:gd name="connsiteY11" fmla="*/ 201372 h 608486"/>
              <a:gd name="connsiteX12" fmla="*/ 306447 w 380378"/>
              <a:gd name="connsiteY12" fmla="*/ 204499 h 608486"/>
              <a:gd name="connsiteX13" fmla="*/ 311193 w 380378"/>
              <a:gd name="connsiteY13" fmla="*/ 204120 h 608486"/>
              <a:gd name="connsiteX14" fmla="*/ 325998 w 380378"/>
              <a:gd name="connsiteY14" fmla="*/ 220795 h 608486"/>
              <a:gd name="connsiteX15" fmla="*/ 324954 w 380378"/>
              <a:gd name="connsiteY15" fmla="*/ 255944 h 608486"/>
              <a:gd name="connsiteX16" fmla="*/ 315369 w 380378"/>
              <a:gd name="connsiteY16" fmla="*/ 273566 h 608486"/>
              <a:gd name="connsiteX17" fmla="*/ 288415 w 380378"/>
              <a:gd name="connsiteY17" fmla="*/ 289104 h 608486"/>
              <a:gd name="connsiteX18" fmla="*/ 189331 w 380378"/>
              <a:gd name="connsiteY18" fmla="*/ 377878 h 608486"/>
              <a:gd name="connsiteX19" fmla="*/ 90341 w 380378"/>
              <a:gd name="connsiteY19" fmla="*/ 289104 h 608486"/>
              <a:gd name="connsiteX20" fmla="*/ 63387 w 380378"/>
              <a:gd name="connsiteY20" fmla="*/ 273566 h 608486"/>
              <a:gd name="connsiteX21" fmla="*/ 53802 w 380378"/>
              <a:gd name="connsiteY21" fmla="*/ 255944 h 608486"/>
              <a:gd name="connsiteX22" fmla="*/ 52758 w 380378"/>
              <a:gd name="connsiteY22" fmla="*/ 220795 h 608486"/>
              <a:gd name="connsiteX23" fmla="*/ 67563 w 380378"/>
              <a:gd name="connsiteY23" fmla="*/ 204120 h 608486"/>
              <a:gd name="connsiteX24" fmla="*/ 72309 w 380378"/>
              <a:gd name="connsiteY24" fmla="*/ 204499 h 608486"/>
              <a:gd name="connsiteX25" fmla="*/ 79522 w 380378"/>
              <a:gd name="connsiteY25" fmla="*/ 201372 h 608486"/>
              <a:gd name="connsiteX26" fmla="*/ 189331 w 380378"/>
              <a:gd name="connsiteY26" fmla="*/ 170486 h 608486"/>
              <a:gd name="connsiteX27" fmla="*/ 191233 w 380378"/>
              <a:gd name="connsiteY27" fmla="*/ 0 h 608486"/>
              <a:gd name="connsiteX28" fmla="*/ 254714 w 380378"/>
              <a:gd name="connsiteY28" fmla="*/ 42173 h 608486"/>
              <a:gd name="connsiteX29" fmla="*/ 257086 w 380378"/>
              <a:gd name="connsiteY29" fmla="*/ 56483 h 608486"/>
              <a:gd name="connsiteX30" fmla="*/ 256612 w 380378"/>
              <a:gd name="connsiteY30" fmla="*/ 60463 h 608486"/>
              <a:gd name="connsiteX31" fmla="*/ 312691 w 380378"/>
              <a:gd name="connsiteY31" fmla="*/ 163193 h 608486"/>
              <a:gd name="connsiteX32" fmla="*/ 309749 w 380378"/>
              <a:gd name="connsiteY32" fmla="*/ 189539 h 608486"/>
              <a:gd name="connsiteX33" fmla="*/ 245699 w 380378"/>
              <a:gd name="connsiteY33" fmla="*/ 162530 h 608486"/>
              <a:gd name="connsiteX34" fmla="*/ 241145 w 380378"/>
              <a:gd name="connsiteY34" fmla="*/ 100456 h 608486"/>
              <a:gd name="connsiteX35" fmla="*/ 229094 w 380378"/>
              <a:gd name="connsiteY35" fmla="*/ 159592 h 608486"/>
              <a:gd name="connsiteX36" fmla="*/ 190190 w 380378"/>
              <a:gd name="connsiteY36" fmla="*/ 156749 h 608486"/>
              <a:gd name="connsiteX37" fmla="*/ 120256 w 380378"/>
              <a:gd name="connsiteY37" fmla="*/ 166131 h 608486"/>
              <a:gd name="connsiteX38" fmla="*/ 111622 w 380378"/>
              <a:gd name="connsiteY38" fmla="*/ 125854 h 608486"/>
              <a:gd name="connsiteX39" fmla="*/ 106592 w 380378"/>
              <a:gd name="connsiteY39" fmla="*/ 170585 h 608486"/>
              <a:gd name="connsiteX40" fmla="*/ 70630 w 380378"/>
              <a:gd name="connsiteY40" fmla="*/ 189539 h 608486"/>
              <a:gd name="connsiteX41" fmla="*/ 67688 w 380378"/>
              <a:gd name="connsiteY41" fmla="*/ 163193 h 608486"/>
              <a:gd name="connsiteX42" fmla="*/ 125760 w 380378"/>
              <a:gd name="connsiteY42" fmla="*/ 59231 h 608486"/>
              <a:gd name="connsiteX43" fmla="*/ 125380 w 380378"/>
              <a:gd name="connsiteY43" fmla="*/ 56483 h 608486"/>
              <a:gd name="connsiteX44" fmla="*/ 128322 w 380378"/>
              <a:gd name="connsiteY44" fmla="*/ 40846 h 608486"/>
              <a:gd name="connsiteX45" fmla="*/ 191233 w 380378"/>
              <a:gd name="connsiteY45" fmla="*/ 0 h 60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80378" h="608486">
                <a:moveTo>
                  <a:pt x="106124" y="352051"/>
                </a:moveTo>
                <a:cubicBezTo>
                  <a:pt x="128896" y="379144"/>
                  <a:pt x="157645" y="397901"/>
                  <a:pt x="190189" y="397901"/>
                </a:cubicBezTo>
                <a:cubicBezTo>
                  <a:pt x="222638" y="397901"/>
                  <a:pt x="251388" y="379144"/>
                  <a:pt x="274254" y="352051"/>
                </a:cubicBezTo>
                <a:lnTo>
                  <a:pt x="351772" y="375165"/>
                </a:lnTo>
                <a:cubicBezTo>
                  <a:pt x="371982" y="381228"/>
                  <a:pt x="384032" y="401785"/>
                  <a:pt x="379383" y="422246"/>
                </a:cubicBezTo>
                <a:lnTo>
                  <a:pt x="369515" y="465443"/>
                </a:lnTo>
                <a:cubicBezTo>
                  <a:pt x="350539" y="549090"/>
                  <a:pt x="276057" y="608486"/>
                  <a:pt x="190189" y="608486"/>
                </a:cubicBezTo>
                <a:cubicBezTo>
                  <a:pt x="104321" y="608486"/>
                  <a:pt x="29839" y="549090"/>
                  <a:pt x="10768" y="465443"/>
                </a:cubicBezTo>
                <a:lnTo>
                  <a:pt x="995" y="422246"/>
                </a:lnTo>
                <a:cubicBezTo>
                  <a:pt x="-3654" y="401785"/>
                  <a:pt x="8396" y="381228"/>
                  <a:pt x="28606" y="375165"/>
                </a:cubicBezTo>
                <a:close/>
                <a:moveTo>
                  <a:pt x="189331" y="170486"/>
                </a:moveTo>
                <a:cubicBezTo>
                  <a:pt x="233368" y="170486"/>
                  <a:pt x="274748" y="182898"/>
                  <a:pt x="299234" y="201372"/>
                </a:cubicBezTo>
                <a:cubicBezTo>
                  <a:pt x="300373" y="202225"/>
                  <a:pt x="304549" y="204499"/>
                  <a:pt x="306447" y="204499"/>
                </a:cubicBezTo>
                <a:cubicBezTo>
                  <a:pt x="307681" y="204499"/>
                  <a:pt x="309579" y="203930"/>
                  <a:pt x="311193" y="204120"/>
                </a:cubicBezTo>
                <a:cubicBezTo>
                  <a:pt x="318595" y="205162"/>
                  <a:pt x="323246" y="212742"/>
                  <a:pt x="325998" y="220795"/>
                </a:cubicBezTo>
                <a:cubicBezTo>
                  <a:pt x="329415" y="230553"/>
                  <a:pt x="329415" y="243249"/>
                  <a:pt x="324954" y="255944"/>
                </a:cubicBezTo>
                <a:cubicBezTo>
                  <a:pt x="322582" y="262671"/>
                  <a:pt x="319260" y="268545"/>
                  <a:pt x="315369" y="273566"/>
                </a:cubicBezTo>
                <a:cubicBezTo>
                  <a:pt x="307681" y="283325"/>
                  <a:pt x="297811" y="289294"/>
                  <a:pt x="288415" y="289104"/>
                </a:cubicBezTo>
                <a:cubicBezTo>
                  <a:pt x="267725" y="336476"/>
                  <a:pt x="230995" y="377878"/>
                  <a:pt x="189331" y="377878"/>
                </a:cubicBezTo>
                <a:cubicBezTo>
                  <a:pt x="147761" y="377878"/>
                  <a:pt x="111031" y="336476"/>
                  <a:pt x="90341" y="289104"/>
                </a:cubicBezTo>
                <a:cubicBezTo>
                  <a:pt x="80945" y="289294"/>
                  <a:pt x="71075" y="283325"/>
                  <a:pt x="63387" y="273566"/>
                </a:cubicBezTo>
                <a:cubicBezTo>
                  <a:pt x="59496" y="268545"/>
                  <a:pt x="56174" y="262671"/>
                  <a:pt x="53802" y="255944"/>
                </a:cubicBezTo>
                <a:cubicBezTo>
                  <a:pt x="49341" y="243249"/>
                  <a:pt x="49341" y="230553"/>
                  <a:pt x="52758" y="220795"/>
                </a:cubicBezTo>
                <a:cubicBezTo>
                  <a:pt x="55510" y="212742"/>
                  <a:pt x="60161" y="205162"/>
                  <a:pt x="67563" y="204120"/>
                </a:cubicBezTo>
                <a:cubicBezTo>
                  <a:pt x="69177" y="203930"/>
                  <a:pt x="71075" y="204499"/>
                  <a:pt x="72309" y="204499"/>
                </a:cubicBezTo>
                <a:cubicBezTo>
                  <a:pt x="74207" y="204499"/>
                  <a:pt x="78383" y="202225"/>
                  <a:pt x="79522" y="201372"/>
                </a:cubicBezTo>
                <a:cubicBezTo>
                  <a:pt x="104008" y="182898"/>
                  <a:pt x="145293" y="170486"/>
                  <a:pt x="189331" y="170486"/>
                </a:cubicBezTo>
                <a:close/>
                <a:moveTo>
                  <a:pt x="191233" y="0"/>
                </a:moveTo>
                <a:cubicBezTo>
                  <a:pt x="221787" y="0"/>
                  <a:pt x="247313" y="17912"/>
                  <a:pt x="254714" y="42173"/>
                </a:cubicBezTo>
                <a:cubicBezTo>
                  <a:pt x="256137" y="46722"/>
                  <a:pt x="257086" y="51460"/>
                  <a:pt x="257086" y="56483"/>
                </a:cubicBezTo>
                <a:cubicBezTo>
                  <a:pt x="257086" y="57810"/>
                  <a:pt x="256707" y="59136"/>
                  <a:pt x="256612" y="60463"/>
                </a:cubicBezTo>
                <a:cubicBezTo>
                  <a:pt x="290392" y="82260"/>
                  <a:pt x="312691" y="120168"/>
                  <a:pt x="312691" y="163193"/>
                </a:cubicBezTo>
                <a:cubicBezTo>
                  <a:pt x="312691" y="172291"/>
                  <a:pt x="311647" y="181105"/>
                  <a:pt x="309749" y="189539"/>
                </a:cubicBezTo>
                <a:cubicBezTo>
                  <a:pt x="293903" y="177598"/>
                  <a:pt x="271699" y="168216"/>
                  <a:pt x="245699" y="162530"/>
                </a:cubicBezTo>
                <a:lnTo>
                  <a:pt x="241145" y="100456"/>
                </a:lnTo>
                <a:lnTo>
                  <a:pt x="229094" y="159592"/>
                </a:lnTo>
                <a:cubicBezTo>
                  <a:pt x="216663" y="157791"/>
                  <a:pt x="203664" y="156749"/>
                  <a:pt x="190190" y="156749"/>
                </a:cubicBezTo>
                <a:cubicBezTo>
                  <a:pt x="164759" y="156749"/>
                  <a:pt x="140942" y="160161"/>
                  <a:pt x="120256" y="166131"/>
                </a:cubicBezTo>
                <a:lnTo>
                  <a:pt x="111622" y="125854"/>
                </a:lnTo>
                <a:lnTo>
                  <a:pt x="106592" y="170585"/>
                </a:lnTo>
                <a:cubicBezTo>
                  <a:pt x="92549" y="175703"/>
                  <a:pt x="80403" y="182147"/>
                  <a:pt x="70630" y="189539"/>
                </a:cubicBezTo>
                <a:cubicBezTo>
                  <a:pt x="68732" y="181105"/>
                  <a:pt x="67688" y="172291"/>
                  <a:pt x="67688" y="163193"/>
                </a:cubicBezTo>
                <a:cubicBezTo>
                  <a:pt x="67688" y="119220"/>
                  <a:pt x="90936" y="80839"/>
                  <a:pt x="125760" y="59231"/>
                </a:cubicBezTo>
                <a:cubicBezTo>
                  <a:pt x="125665" y="58283"/>
                  <a:pt x="125380" y="57431"/>
                  <a:pt x="125380" y="56483"/>
                </a:cubicBezTo>
                <a:cubicBezTo>
                  <a:pt x="125380" y="50986"/>
                  <a:pt x="126614" y="45869"/>
                  <a:pt x="128322" y="40846"/>
                </a:cubicBezTo>
                <a:cubicBezTo>
                  <a:pt x="136198" y="17343"/>
                  <a:pt x="161248" y="0"/>
                  <a:pt x="1912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DAF4DA6-2826-EF77-E200-586B7CDBF97A}"/>
              </a:ext>
            </a:extLst>
          </p:cNvPr>
          <p:cNvSpPr txBox="1"/>
          <p:nvPr/>
        </p:nvSpPr>
        <p:spPr>
          <a:xfrm>
            <a:off x="524239" y="5282538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Reader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E2AD11A-90F7-B227-1C15-CEE2565B3287}"/>
              </a:ext>
            </a:extLst>
          </p:cNvPr>
          <p:cNvCxnSpPr>
            <a:cxnSpLocks/>
          </p:cNvCxnSpPr>
          <p:nvPr/>
        </p:nvCxnSpPr>
        <p:spPr>
          <a:xfrm>
            <a:off x="1283404" y="4936701"/>
            <a:ext cx="13011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7A247948-E5A2-0EEB-52CC-7C6D02F1283C}"/>
              </a:ext>
            </a:extLst>
          </p:cNvPr>
          <p:cNvSpPr txBox="1"/>
          <p:nvPr/>
        </p:nvSpPr>
        <p:spPr>
          <a:xfrm>
            <a:off x="1337027" y="4567369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Cite</a:t>
            </a:r>
            <a:endParaRPr lang="zh-CN" altLang="en-US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42A982C-FDBA-AB83-E506-5B940BCA4493}"/>
              </a:ext>
            </a:extLst>
          </p:cNvPr>
          <p:cNvCxnSpPr>
            <a:cxnSpLocks/>
          </p:cNvCxnSpPr>
          <p:nvPr/>
        </p:nvCxnSpPr>
        <p:spPr>
          <a:xfrm>
            <a:off x="2948473" y="1624351"/>
            <a:ext cx="1752170" cy="9946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37A26898-F551-82E3-CC59-40FE7FBFB1D0}"/>
              </a:ext>
            </a:extLst>
          </p:cNvPr>
          <p:cNvSpPr txBox="1"/>
          <p:nvPr/>
        </p:nvSpPr>
        <p:spPr>
          <a:xfrm>
            <a:off x="3398198" y="1937008"/>
            <a:ext cx="79220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Token</a:t>
            </a:r>
            <a:endParaRPr lang="zh-CN" altLang="en-US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7084D9A9-A43E-EBB2-6ED3-C39725C6DD25}"/>
              </a:ext>
            </a:extLst>
          </p:cNvPr>
          <p:cNvCxnSpPr>
            <a:cxnSpLocks/>
          </p:cNvCxnSpPr>
          <p:nvPr/>
        </p:nvCxnSpPr>
        <p:spPr>
          <a:xfrm flipV="1">
            <a:off x="2978854" y="4012163"/>
            <a:ext cx="1730791" cy="9245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F623CD93-41FC-D71D-3C5D-61A232B14610}"/>
              </a:ext>
            </a:extLst>
          </p:cNvPr>
          <p:cNvSpPr txBox="1"/>
          <p:nvPr/>
        </p:nvSpPr>
        <p:spPr>
          <a:xfrm>
            <a:off x="3455934" y="4289766"/>
            <a:ext cx="79220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Token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7532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ser-with-a-hat_72676">
            <a:extLst>
              <a:ext uri="{FF2B5EF4-FFF2-40B4-BE49-F238E27FC236}">
                <a16:creationId xmlns:a16="http://schemas.microsoft.com/office/drawing/2014/main" id="{E6BAA21E-2686-C9DF-01B2-875EFB54E370}"/>
              </a:ext>
            </a:extLst>
          </p:cNvPr>
          <p:cNvSpPr/>
          <p:nvPr/>
        </p:nvSpPr>
        <p:spPr>
          <a:xfrm>
            <a:off x="480919" y="1655516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ser-with-a-hat_72676">
            <a:extLst>
              <a:ext uri="{FF2B5EF4-FFF2-40B4-BE49-F238E27FC236}">
                <a16:creationId xmlns:a16="http://schemas.microsoft.com/office/drawing/2014/main" id="{35B5432E-D2F0-64A8-2350-5DDBD9D9E8F6}"/>
              </a:ext>
            </a:extLst>
          </p:cNvPr>
          <p:cNvSpPr/>
          <p:nvPr/>
        </p:nvSpPr>
        <p:spPr>
          <a:xfrm>
            <a:off x="500659" y="3040602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ser-with-a-hat_72676">
            <a:extLst>
              <a:ext uri="{FF2B5EF4-FFF2-40B4-BE49-F238E27FC236}">
                <a16:creationId xmlns:a16="http://schemas.microsoft.com/office/drawing/2014/main" id="{AFA97B38-B82C-6AC6-FCD0-B322DC508583}"/>
              </a:ext>
            </a:extLst>
          </p:cNvPr>
          <p:cNvSpPr/>
          <p:nvPr/>
        </p:nvSpPr>
        <p:spPr>
          <a:xfrm>
            <a:off x="1607080" y="3040602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915E02AC-5D98-A8CA-65AB-9E80C4F3114A}"/>
              </a:ext>
            </a:extLst>
          </p:cNvPr>
          <p:cNvSpPr/>
          <p:nvPr/>
        </p:nvSpPr>
        <p:spPr>
          <a:xfrm>
            <a:off x="111067" y="2838240"/>
            <a:ext cx="2390623" cy="95974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3FBEEEE-1C9E-129E-EBC8-9C59E6920184}"/>
              </a:ext>
            </a:extLst>
          </p:cNvPr>
          <p:cNvCxnSpPr>
            <a:cxnSpLocks/>
          </p:cNvCxnSpPr>
          <p:nvPr/>
        </p:nvCxnSpPr>
        <p:spPr>
          <a:xfrm>
            <a:off x="1341934" y="962823"/>
            <a:ext cx="22673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007EA09A-14D2-0081-F5E3-F50259D79146}"/>
              </a:ext>
            </a:extLst>
          </p:cNvPr>
          <p:cNvSpPr txBox="1"/>
          <p:nvPr/>
        </p:nvSpPr>
        <p:spPr>
          <a:xfrm>
            <a:off x="1647012" y="58416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download</a:t>
            </a:r>
            <a:endParaRPr lang="zh-CN" altLang="en-US" dirty="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7F0B8729-DC9E-5187-CFF4-7C5CBD8AE2D7}"/>
              </a:ext>
            </a:extLst>
          </p:cNvPr>
          <p:cNvCxnSpPr>
            <a:cxnSpLocks/>
          </p:cNvCxnSpPr>
          <p:nvPr/>
        </p:nvCxnSpPr>
        <p:spPr>
          <a:xfrm>
            <a:off x="3918857" y="261257"/>
            <a:ext cx="15175" cy="6596743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5AB016A-D3BD-8CAE-8FBF-1B60431469DA}"/>
              </a:ext>
            </a:extLst>
          </p:cNvPr>
          <p:cNvCxnSpPr>
            <a:cxnSpLocks/>
          </p:cNvCxnSpPr>
          <p:nvPr/>
        </p:nvCxnSpPr>
        <p:spPr>
          <a:xfrm>
            <a:off x="4067707" y="1102906"/>
            <a:ext cx="784614" cy="16834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94FC9288-328B-82B1-FDB0-A85BAE897AB0}"/>
              </a:ext>
            </a:extLst>
          </p:cNvPr>
          <p:cNvSpPr txBox="1"/>
          <p:nvPr/>
        </p:nvSpPr>
        <p:spPr>
          <a:xfrm>
            <a:off x="3409859" y="40629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Off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590A2A1-7099-FC92-AA35-6032512EFE54}"/>
              </a:ext>
            </a:extLst>
          </p:cNvPr>
          <p:cNvSpPr txBox="1"/>
          <p:nvPr/>
        </p:nvSpPr>
        <p:spPr>
          <a:xfrm>
            <a:off x="3934032" y="411378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On Chain</a:t>
            </a:r>
            <a:endParaRPr lang="zh-CN" altLang="en-US" dirty="0"/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FB909135-7C20-FDCA-6CBF-17A55FF5C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321" y="2437794"/>
            <a:ext cx="1715771" cy="1982411"/>
          </a:xfrm>
          <a:prstGeom prst="rect">
            <a:avLst/>
          </a:prstGeom>
        </p:spPr>
      </p:pic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9252BCF3-1BAB-ACED-39C9-CA5381C8FF36}"/>
              </a:ext>
            </a:extLst>
          </p:cNvPr>
          <p:cNvSpPr/>
          <p:nvPr/>
        </p:nvSpPr>
        <p:spPr>
          <a:xfrm>
            <a:off x="88914" y="1478050"/>
            <a:ext cx="2390623" cy="95974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user-with-a-hat_72676">
            <a:extLst>
              <a:ext uri="{FF2B5EF4-FFF2-40B4-BE49-F238E27FC236}">
                <a16:creationId xmlns:a16="http://schemas.microsoft.com/office/drawing/2014/main" id="{314DFCFF-6CB6-B86E-BB11-B32798B25C67}"/>
              </a:ext>
            </a:extLst>
          </p:cNvPr>
          <p:cNvSpPr/>
          <p:nvPr/>
        </p:nvSpPr>
        <p:spPr>
          <a:xfrm>
            <a:off x="1605882" y="1640250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51BB49D-3096-D1A3-D542-EA5E195D2F43}"/>
              </a:ext>
            </a:extLst>
          </p:cNvPr>
          <p:cNvCxnSpPr>
            <a:cxnSpLocks/>
          </p:cNvCxnSpPr>
          <p:nvPr/>
        </p:nvCxnSpPr>
        <p:spPr>
          <a:xfrm flipH="1">
            <a:off x="4109832" y="4005614"/>
            <a:ext cx="7348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17CC61AD-3A6B-B3C9-19A9-F3F5DE553FDF}"/>
              </a:ext>
            </a:extLst>
          </p:cNvPr>
          <p:cNvCxnSpPr>
            <a:cxnSpLocks/>
          </p:cNvCxnSpPr>
          <p:nvPr/>
        </p:nvCxnSpPr>
        <p:spPr>
          <a:xfrm flipH="1" flipV="1">
            <a:off x="2642072" y="2030052"/>
            <a:ext cx="565512" cy="91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B60E473A-445C-033E-46FF-AAC25567CEA3}"/>
              </a:ext>
            </a:extLst>
          </p:cNvPr>
          <p:cNvSpPr txBox="1"/>
          <p:nvPr/>
        </p:nvSpPr>
        <p:spPr>
          <a:xfrm>
            <a:off x="2757678" y="1677493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$a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6926CEE-22B8-1162-3DBC-CE5A9EE5C8E3}"/>
              </a:ext>
            </a:extLst>
          </p:cNvPr>
          <p:cNvSpPr txBox="1"/>
          <p:nvPr/>
        </p:nvSpPr>
        <p:spPr>
          <a:xfrm>
            <a:off x="2751545" y="3005975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$e</a:t>
            </a:r>
            <a:endParaRPr lang="zh-CN" altLang="en-US" dirty="0"/>
          </a:p>
        </p:txBody>
      </p:sp>
      <p:sp>
        <p:nvSpPr>
          <p:cNvPr id="65" name="user-with-a-hat_72676">
            <a:extLst>
              <a:ext uri="{FF2B5EF4-FFF2-40B4-BE49-F238E27FC236}">
                <a16:creationId xmlns:a16="http://schemas.microsoft.com/office/drawing/2014/main" id="{7041F344-8FEB-507D-8501-35ABCFE78A62}"/>
              </a:ext>
            </a:extLst>
          </p:cNvPr>
          <p:cNvSpPr/>
          <p:nvPr/>
        </p:nvSpPr>
        <p:spPr>
          <a:xfrm>
            <a:off x="522812" y="5699738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user-with-a-hat_72676">
            <a:extLst>
              <a:ext uri="{FF2B5EF4-FFF2-40B4-BE49-F238E27FC236}">
                <a16:creationId xmlns:a16="http://schemas.microsoft.com/office/drawing/2014/main" id="{620E3864-0B97-8A86-A7FC-1D011119CB42}"/>
              </a:ext>
            </a:extLst>
          </p:cNvPr>
          <p:cNvSpPr/>
          <p:nvPr/>
        </p:nvSpPr>
        <p:spPr>
          <a:xfrm>
            <a:off x="1629233" y="5699738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E5ED1C54-AE19-0EAB-63C4-B81E02E2394C}"/>
              </a:ext>
            </a:extLst>
          </p:cNvPr>
          <p:cNvSpPr/>
          <p:nvPr/>
        </p:nvSpPr>
        <p:spPr>
          <a:xfrm>
            <a:off x="133220" y="5497376"/>
            <a:ext cx="2390623" cy="95974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B369164B-DF4D-635A-5E19-63B862F009DD}"/>
              </a:ext>
            </a:extLst>
          </p:cNvPr>
          <p:cNvSpPr/>
          <p:nvPr/>
        </p:nvSpPr>
        <p:spPr>
          <a:xfrm>
            <a:off x="111067" y="4137186"/>
            <a:ext cx="2390623" cy="95974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5D46CEE7-EAAE-0941-0BE4-D93269654D4B}"/>
              </a:ext>
            </a:extLst>
          </p:cNvPr>
          <p:cNvSpPr txBox="1"/>
          <p:nvPr/>
        </p:nvSpPr>
        <p:spPr>
          <a:xfrm>
            <a:off x="2779831" y="4336629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$p</a:t>
            </a:r>
            <a:endParaRPr lang="zh-CN" altLang="en-US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FB70E833-0D24-3BD0-F369-5FC395A0D2AD}"/>
              </a:ext>
            </a:extLst>
          </p:cNvPr>
          <p:cNvSpPr txBox="1"/>
          <p:nvPr/>
        </p:nvSpPr>
        <p:spPr>
          <a:xfrm>
            <a:off x="2773698" y="5665111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$r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D9D5160-A799-998B-EEAC-336B7DC4A0A7}"/>
              </a:ext>
            </a:extLst>
          </p:cNvPr>
          <p:cNvSpPr txBox="1"/>
          <p:nvPr/>
        </p:nvSpPr>
        <p:spPr>
          <a:xfrm>
            <a:off x="723719" y="2281049"/>
            <a:ext cx="96532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Authors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70F19B3-3CD1-2D0E-1444-5F5C6D7B3465}"/>
              </a:ext>
            </a:extLst>
          </p:cNvPr>
          <p:cNvSpPr txBox="1"/>
          <p:nvPr/>
        </p:nvSpPr>
        <p:spPr>
          <a:xfrm>
            <a:off x="734973" y="3702280"/>
            <a:ext cx="116730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Reviewers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F0424FAC-0CCF-572A-C7AE-93F43082465F}"/>
              </a:ext>
            </a:extLst>
          </p:cNvPr>
          <p:cNvSpPr txBox="1"/>
          <p:nvPr/>
        </p:nvSpPr>
        <p:spPr>
          <a:xfrm>
            <a:off x="771581" y="4977838"/>
            <a:ext cx="109196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Publisher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BB4703ED-46CA-2B4A-6FAE-873732ED012E}"/>
              </a:ext>
            </a:extLst>
          </p:cNvPr>
          <p:cNvSpPr txBox="1"/>
          <p:nvPr/>
        </p:nvSpPr>
        <p:spPr>
          <a:xfrm>
            <a:off x="818103" y="6327119"/>
            <a:ext cx="97654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Readers</a:t>
            </a:r>
            <a:endParaRPr lang="zh-CN" altLang="en-US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ABDEC0F5-CB86-F834-4D80-6712A2E671CA}"/>
              </a:ext>
            </a:extLst>
          </p:cNvPr>
          <p:cNvSpPr txBox="1"/>
          <p:nvPr/>
        </p:nvSpPr>
        <p:spPr>
          <a:xfrm>
            <a:off x="4216503" y="3683418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NFTs</a:t>
            </a:r>
            <a:endParaRPr lang="zh-CN" altLang="en-US" dirty="0"/>
          </a:p>
        </p:txBody>
      </p:sp>
      <p:sp>
        <p:nvSpPr>
          <p:cNvPr id="77" name="右大括号 76">
            <a:extLst>
              <a:ext uri="{FF2B5EF4-FFF2-40B4-BE49-F238E27FC236}">
                <a16:creationId xmlns:a16="http://schemas.microsoft.com/office/drawing/2014/main" id="{92956D9D-0397-6713-E0E3-BB0BABC892E5}"/>
              </a:ext>
            </a:extLst>
          </p:cNvPr>
          <p:cNvSpPr/>
          <p:nvPr/>
        </p:nvSpPr>
        <p:spPr>
          <a:xfrm>
            <a:off x="3158025" y="2046826"/>
            <a:ext cx="689835" cy="3986804"/>
          </a:xfrm>
          <a:prstGeom prst="rightBrace">
            <a:avLst>
              <a:gd name="adj1" fmla="val 39408"/>
              <a:gd name="adj2" fmla="val 50234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93519E8A-D575-5641-7433-64D60D53EF0A}"/>
              </a:ext>
            </a:extLst>
          </p:cNvPr>
          <p:cNvCxnSpPr>
            <a:cxnSpLocks/>
          </p:cNvCxnSpPr>
          <p:nvPr/>
        </p:nvCxnSpPr>
        <p:spPr>
          <a:xfrm flipH="1" flipV="1">
            <a:off x="2650854" y="3345444"/>
            <a:ext cx="565512" cy="91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B205612C-431D-0D24-7FCE-2D2AEB5A91CA}"/>
              </a:ext>
            </a:extLst>
          </p:cNvPr>
          <p:cNvCxnSpPr>
            <a:cxnSpLocks/>
          </p:cNvCxnSpPr>
          <p:nvPr/>
        </p:nvCxnSpPr>
        <p:spPr>
          <a:xfrm flipH="1" flipV="1">
            <a:off x="2670058" y="4689998"/>
            <a:ext cx="565512" cy="91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276FE691-A1E5-2F74-AE60-2DAFC82C7DF5}"/>
              </a:ext>
            </a:extLst>
          </p:cNvPr>
          <p:cNvCxnSpPr>
            <a:cxnSpLocks/>
          </p:cNvCxnSpPr>
          <p:nvPr/>
        </p:nvCxnSpPr>
        <p:spPr>
          <a:xfrm flipH="1" flipV="1">
            <a:off x="2670058" y="6024439"/>
            <a:ext cx="565512" cy="91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olice-station-facade_75000">
            <a:extLst>
              <a:ext uri="{FF2B5EF4-FFF2-40B4-BE49-F238E27FC236}">
                <a16:creationId xmlns:a16="http://schemas.microsoft.com/office/drawing/2014/main" id="{FD54FC52-F6BC-3412-5AD1-EC320E93AF85}"/>
              </a:ext>
            </a:extLst>
          </p:cNvPr>
          <p:cNvSpPr/>
          <p:nvPr/>
        </p:nvSpPr>
        <p:spPr>
          <a:xfrm>
            <a:off x="881730" y="4260181"/>
            <a:ext cx="807318" cy="599023"/>
          </a:xfrm>
          <a:custGeom>
            <a:avLst/>
            <a:gdLst>
              <a:gd name="connsiteX0" fmla="*/ 313266 w 605804"/>
              <a:gd name="connsiteY0" fmla="*/ 376570 h 449502"/>
              <a:gd name="connsiteX1" fmla="*/ 313266 w 605804"/>
              <a:gd name="connsiteY1" fmla="*/ 428706 h 449502"/>
              <a:gd name="connsiteX2" fmla="*/ 386791 w 605804"/>
              <a:gd name="connsiteY2" fmla="*/ 428706 h 449502"/>
              <a:gd name="connsiteX3" fmla="*/ 386791 w 605804"/>
              <a:gd name="connsiteY3" fmla="*/ 376570 h 449502"/>
              <a:gd name="connsiteX4" fmla="*/ 219012 w 605804"/>
              <a:gd name="connsiteY4" fmla="*/ 376570 h 449502"/>
              <a:gd name="connsiteX5" fmla="*/ 219012 w 605804"/>
              <a:gd name="connsiteY5" fmla="*/ 428706 h 449502"/>
              <a:gd name="connsiteX6" fmla="*/ 292440 w 605804"/>
              <a:gd name="connsiteY6" fmla="*/ 428706 h 449502"/>
              <a:gd name="connsiteX7" fmla="*/ 292440 w 605804"/>
              <a:gd name="connsiteY7" fmla="*/ 376570 h 449502"/>
              <a:gd name="connsiteX8" fmla="*/ 543623 w 605804"/>
              <a:gd name="connsiteY8" fmla="*/ 346265 h 449502"/>
              <a:gd name="connsiteX9" fmla="*/ 554080 w 605804"/>
              <a:gd name="connsiteY9" fmla="*/ 356719 h 449502"/>
              <a:gd name="connsiteX10" fmla="*/ 554080 w 605804"/>
              <a:gd name="connsiteY10" fmla="*/ 387888 h 449502"/>
              <a:gd name="connsiteX11" fmla="*/ 543623 w 605804"/>
              <a:gd name="connsiteY11" fmla="*/ 398342 h 449502"/>
              <a:gd name="connsiteX12" fmla="*/ 533263 w 605804"/>
              <a:gd name="connsiteY12" fmla="*/ 387888 h 449502"/>
              <a:gd name="connsiteX13" fmla="*/ 533263 w 605804"/>
              <a:gd name="connsiteY13" fmla="*/ 356719 h 449502"/>
              <a:gd name="connsiteX14" fmla="*/ 543623 w 605804"/>
              <a:gd name="connsiteY14" fmla="*/ 346265 h 449502"/>
              <a:gd name="connsiteX15" fmla="*/ 501565 w 605804"/>
              <a:gd name="connsiteY15" fmla="*/ 346265 h 449502"/>
              <a:gd name="connsiteX16" fmla="*/ 512023 w 605804"/>
              <a:gd name="connsiteY16" fmla="*/ 356719 h 449502"/>
              <a:gd name="connsiteX17" fmla="*/ 512023 w 605804"/>
              <a:gd name="connsiteY17" fmla="*/ 387888 h 449502"/>
              <a:gd name="connsiteX18" fmla="*/ 501565 w 605804"/>
              <a:gd name="connsiteY18" fmla="*/ 398342 h 449502"/>
              <a:gd name="connsiteX19" fmla="*/ 491206 w 605804"/>
              <a:gd name="connsiteY19" fmla="*/ 387888 h 449502"/>
              <a:gd name="connsiteX20" fmla="*/ 491206 w 605804"/>
              <a:gd name="connsiteY20" fmla="*/ 356719 h 449502"/>
              <a:gd name="connsiteX21" fmla="*/ 501565 w 605804"/>
              <a:gd name="connsiteY21" fmla="*/ 346265 h 449502"/>
              <a:gd name="connsiteX22" fmla="*/ 104987 w 605804"/>
              <a:gd name="connsiteY22" fmla="*/ 346265 h 449502"/>
              <a:gd name="connsiteX23" fmla="*/ 115445 w 605804"/>
              <a:gd name="connsiteY23" fmla="*/ 356719 h 449502"/>
              <a:gd name="connsiteX24" fmla="*/ 115445 w 605804"/>
              <a:gd name="connsiteY24" fmla="*/ 387888 h 449502"/>
              <a:gd name="connsiteX25" fmla="*/ 104987 w 605804"/>
              <a:gd name="connsiteY25" fmla="*/ 398342 h 449502"/>
              <a:gd name="connsiteX26" fmla="*/ 94628 w 605804"/>
              <a:gd name="connsiteY26" fmla="*/ 387888 h 449502"/>
              <a:gd name="connsiteX27" fmla="*/ 94628 w 605804"/>
              <a:gd name="connsiteY27" fmla="*/ 356719 h 449502"/>
              <a:gd name="connsiteX28" fmla="*/ 104987 w 605804"/>
              <a:gd name="connsiteY28" fmla="*/ 346265 h 449502"/>
              <a:gd name="connsiteX29" fmla="*/ 62965 w 605804"/>
              <a:gd name="connsiteY29" fmla="*/ 346265 h 449502"/>
              <a:gd name="connsiteX30" fmla="*/ 73458 w 605804"/>
              <a:gd name="connsiteY30" fmla="*/ 356719 h 449502"/>
              <a:gd name="connsiteX31" fmla="*/ 73458 w 605804"/>
              <a:gd name="connsiteY31" fmla="*/ 387888 h 449502"/>
              <a:gd name="connsiteX32" fmla="*/ 62965 w 605804"/>
              <a:gd name="connsiteY32" fmla="*/ 398342 h 449502"/>
              <a:gd name="connsiteX33" fmla="*/ 52571 w 605804"/>
              <a:gd name="connsiteY33" fmla="*/ 387888 h 449502"/>
              <a:gd name="connsiteX34" fmla="*/ 52571 w 605804"/>
              <a:gd name="connsiteY34" fmla="*/ 356719 h 449502"/>
              <a:gd name="connsiteX35" fmla="*/ 62965 w 605804"/>
              <a:gd name="connsiteY35" fmla="*/ 346265 h 449502"/>
              <a:gd name="connsiteX36" fmla="*/ 219012 w 605804"/>
              <a:gd name="connsiteY36" fmla="*/ 324922 h 449502"/>
              <a:gd name="connsiteX37" fmla="*/ 219012 w 605804"/>
              <a:gd name="connsiteY37" fmla="*/ 355774 h 449502"/>
              <a:gd name="connsiteX38" fmla="*/ 386791 w 605804"/>
              <a:gd name="connsiteY38" fmla="*/ 355774 h 449502"/>
              <a:gd name="connsiteX39" fmla="*/ 386791 w 605804"/>
              <a:gd name="connsiteY39" fmla="*/ 324922 h 449502"/>
              <a:gd name="connsiteX40" fmla="*/ 543623 w 605804"/>
              <a:gd name="connsiteY40" fmla="*/ 272947 h 449502"/>
              <a:gd name="connsiteX41" fmla="*/ 554080 w 605804"/>
              <a:gd name="connsiteY41" fmla="*/ 283393 h 449502"/>
              <a:gd name="connsiteX42" fmla="*/ 554080 w 605804"/>
              <a:gd name="connsiteY42" fmla="*/ 314535 h 449502"/>
              <a:gd name="connsiteX43" fmla="*/ 543623 w 605804"/>
              <a:gd name="connsiteY43" fmla="*/ 324883 h 449502"/>
              <a:gd name="connsiteX44" fmla="*/ 533263 w 605804"/>
              <a:gd name="connsiteY44" fmla="*/ 314535 h 449502"/>
              <a:gd name="connsiteX45" fmla="*/ 533263 w 605804"/>
              <a:gd name="connsiteY45" fmla="*/ 283393 h 449502"/>
              <a:gd name="connsiteX46" fmla="*/ 543623 w 605804"/>
              <a:gd name="connsiteY46" fmla="*/ 272947 h 449502"/>
              <a:gd name="connsiteX47" fmla="*/ 501565 w 605804"/>
              <a:gd name="connsiteY47" fmla="*/ 272947 h 449502"/>
              <a:gd name="connsiteX48" fmla="*/ 512023 w 605804"/>
              <a:gd name="connsiteY48" fmla="*/ 283393 h 449502"/>
              <a:gd name="connsiteX49" fmla="*/ 512023 w 605804"/>
              <a:gd name="connsiteY49" fmla="*/ 314535 h 449502"/>
              <a:gd name="connsiteX50" fmla="*/ 501565 w 605804"/>
              <a:gd name="connsiteY50" fmla="*/ 324883 h 449502"/>
              <a:gd name="connsiteX51" fmla="*/ 491206 w 605804"/>
              <a:gd name="connsiteY51" fmla="*/ 314535 h 449502"/>
              <a:gd name="connsiteX52" fmla="*/ 491206 w 605804"/>
              <a:gd name="connsiteY52" fmla="*/ 283393 h 449502"/>
              <a:gd name="connsiteX53" fmla="*/ 501565 w 605804"/>
              <a:gd name="connsiteY53" fmla="*/ 272947 h 449502"/>
              <a:gd name="connsiteX54" fmla="*/ 104987 w 605804"/>
              <a:gd name="connsiteY54" fmla="*/ 272947 h 449502"/>
              <a:gd name="connsiteX55" fmla="*/ 115445 w 605804"/>
              <a:gd name="connsiteY55" fmla="*/ 283393 h 449502"/>
              <a:gd name="connsiteX56" fmla="*/ 115445 w 605804"/>
              <a:gd name="connsiteY56" fmla="*/ 314535 h 449502"/>
              <a:gd name="connsiteX57" fmla="*/ 104987 w 605804"/>
              <a:gd name="connsiteY57" fmla="*/ 324883 h 449502"/>
              <a:gd name="connsiteX58" fmla="*/ 94628 w 605804"/>
              <a:gd name="connsiteY58" fmla="*/ 314535 h 449502"/>
              <a:gd name="connsiteX59" fmla="*/ 94628 w 605804"/>
              <a:gd name="connsiteY59" fmla="*/ 283393 h 449502"/>
              <a:gd name="connsiteX60" fmla="*/ 104987 w 605804"/>
              <a:gd name="connsiteY60" fmla="*/ 272947 h 449502"/>
              <a:gd name="connsiteX61" fmla="*/ 62965 w 605804"/>
              <a:gd name="connsiteY61" fmla="*/ 272947 h 449502"/>
              <a:gd name="connsiteX62" fmla="*/ 73458 w 605804"/>
              <a:gd name="connsiteY62" fmla="*/ 283393 h 449502"/>
              <a:gd name="connsiteX63" fmla="*/ 73458 w 605804"/>
              <a:gd name="connsiteY63" fmla="*/ 314535 h 449502"/>
              <a:gd name="connsiteX64" fmla="*/ 62965 w 605804"/>
              <a:gd name="connsiteY64" fmla="*/ 324883 h 449502"/>
              <a:gd name="connsiteX65" fmla="*/ 52571 w 605804"/>
              <a:gd name="connsiteY65" fmla="*/ 314535 h 449502"/>
              <a:gd name="connsiteX66" fmla="*/ 52571 w 605804"/>
              <a:gd name="connsiteY66" fmla="*/ 283393 h 449502"/>
              <a:gd name="connsiteX67" fmla="*/ 62965 w 605804"/>
              <a:gd name="connsiteY67" fmla="*/ 272947 h 449502"/>
              <a:gd name="connsiteX68" fmla="*/ 469605 w 605804"/>
              <a:gd name="connsiteY68" fmla="*/ 240665 h 449502"/>
              <a:gd name="connsiteX69" fmla="*/ 469605 w 605804"/>
              <a:gd name="connsiteY69" fmla="*/ 428706 h 449502"/>
              <a:gd name="connsiteX70" fmla="*/ 574028 w 605804"/>
              <a:gd name="connsiteY70" fmla="*/ 428706 h 449502"/>
              <a:gd name="connsiteX71" fmla="*/ 574028 w 605804"/>
              <a:gd name="connsiteY71" fmla="*/ 240665 h 449502"/>
              <a:gd name="connsiteX72" fmla="*/ 31678 w 605804"/>
              <a:gd name="connsiteY72" fmla="*/ 240665 h 449502"/>
              <a:gd name="connsiteX73" fmla="*/ 31678 w 605804"/>
              <a:gd name="connsiteY73" fmla="*/ 428706 h 449502"/>
              <a:gd name="connsiteX74" fmla="*/ 136100 w 605804"/>
              <a:gd name="connsiteY74" fmla="*/ 428706 h 449502"/>
              <a:gd name="connsiteX75" fmla="*/ 136100 w 605804"/>
              <a:gd name="connsiteY75" fmla="*/ 240665 h 449502"/>
              <a:gd name="connsiteX76" fmla="*/ 364792 w 605804"/>
              <a:gd name="connsiteY76" fmla="*/ 209716 h 449502"/>
              <a:gd name="connsiteX77" fmla="*/ 364792 w 605804"/>
              <a:gd name="connsiteY77" fmla="*/ 304127 h 449502"/>
              <a:gd name="connsiteX78" fmla="*/ 386791 w 605804"/>
              <a:gd name="connsiteY78" fmla="*/ 304127 h 449502"/>
              <a:gd name="connsiteX79" fmla="*/ 386791 w 605804"/>
              <a:gd name="connsiteY79" fmla="*/ 209716 h 449502"/>
              <a:gd name="connsiteX80" fmla="*/ 313266 w 605804"/>
              <a:gd name="connsiteY80" fmla="*/ 209716 h 449502"/>
              <a:gd name="connsiteX81" fmla="*/ 313266 w 605804"/>
              <a:gd name="connsiteY81" fmla="*/ 304127 h 449502"/>
              <a:gd name="connsiteX82" fmla="*/ 343967 w 605804"/>
              <a:gd name="connsiteY82" fmla="*/ 304127 h 449502"/>
              <a:gd name="connsiteX83" fmla="*/ 343967 w 605804"/>
              <a:gd name="connsiteY83" fmla="*/ 209716 h 449502"/>
              <a:gd name="connsiteX84" fmla="*/ 261153 w 605804"/>
              <a:gd name="connsiteY84" fmla="*/ 209716 h 449502"/>
              <a:gd name="connsiteX85" fmla="*/ 261153 w 605804"/>
              <a:gd name="connsiteY85" fmla="*/ 304127 h 449502"/>
              <a:gd name="connsiteX86" fmla="*/ 292440 w 605804"/>
              <a:gd name="connsiteY86" fmla="*/ 304127 h 449502"/>
              <a:gd name="connsiteX87" fmla="*/ 292440 w 605804"/>
              <a:gd name="connsiteY87" fmla="*/ 209716 h 449502"/>
              <a:gd name="connsiteX88" fmla="*/ 219012 w 605804"/>
              <a:gd name="connsiteY88" fmla="*/ 209716 h 449502"/>
              <a:gd name="connsiteX89" fmla="*/ 219012 w 605804"/>
              <a:gd name="connsiteY89" fmla="*/ 304127 h 449502"/>
              <a:gd name="connsiteX90" fmla="*/ 240327 w 605804"/>
              <a:gd name="connsiteY90" fmla="*/ 304127 h 449502"/>
              <a:gd name="connsiteX91" fmla="*/ 240327 w 605804"/>
              <a:gd name="connsiteY91" fmla="*/ 209716 h 449502"/>
              <a:gd name="connsiteX92" fmla="*/ 364792 w 605804"/>
              <a:gd name="connsiteY92" fmla="*/ 94509 h 449502"/>
              <a:gd name="connsiteX93" fmla="*/ 364792 w 605804"/>
              <a:gd name="connsiteY93" fmla="*/ 188920 h 449502"/>
              <a:gd name="connsiteX94" fmla="*/ 386791 w 605804"/>
              <a:gd name="connsiteY94" fmla="*/ 188920 h 449502"/>
              <a:gd name="connsiteX95" fmla="*/ 386791 w 605804"/>
              <a:gd name="connsiteY95" fmla="*/ 94509 h 449502"/>
              <a:gd name="connsiteX96" fmla="*/ 313266 w 605804"/>
              <a:gd name="connsiteY96" fmla="*/ 94509 h 449502"/>
              <a:gd name="connsiteX97" fmla="*/ 313266 w 605804"/>
              <a:gd name="connsiteY97" fmla="*/ 188920 h 449502"/>
              <a:gd name="connsiteX98" fmla="*/ 343967 w 605804"/>
              <a:gd name="connsiteY98" fmla="*/ 188920 h 449502"/>
              <a:gd name="connsiteX99" fmla="*/ 343967 w 605804"/>
              <a:gd name="connsiteY99" fmla="*/ 94509 h 449502"/>
              <a:gd name="connsiteX100" fmla="*/ 261153 w 605804"/>
              <a:gd name="connsiteY100" fmla="*/ 94509 h 449502"/>
              <a:gd name="connsiteX101" fmla="*/ 261153 w 605804"/>
              <a:gd name="connsiteY101" fmla="*/ 188920 h 449502"/>
              <a:gd name="connsiteX102" fmla="*/ 292440 w 605804"/>
              <a:gd name="connsiteY102" fmla="*/ 188920 h 449502"/>
              <a:gd name="connsiteX103" fmla="*/ 292440 w 605804"/>
              <a:gd name="connsiteY103" fmla="*/ 94509 h 449502"/>
              <a:gd name="connsiteX104" fmla="*/ 219012 w 605804"/>
              <a:gd name="connsiteY104" fmla="*/ 94509 h 449502"/>
              <a:gd name="connsiteX105" fmla="*/ 219012 w 605804"/>
              <a:gd name="connsiteY105" fmla="*/ 188920 h 449502"/>
              <a:gd name="connsiteX106" fmla="*/ 240327 w 605804"/>
              <a:gd name="connsiteY106" fmla="*/ 188920 h 449502"/>
              <a:gd name="connsiteX107" fmla="*/ 240327 w 605804"/>
              <a:gd name="connsiteY107" fmla="*/ 94509 h 449502"/>
              <a:gd name="connsiteX108" fmla="*/ 407617 w 605804"/>
              <a:gd name="connsiteY108" fmla="*/ 53405 h 449502"/>
              <a:gd name="connsiteX109" fmla="*/ 407617 w 605804"/>
              <a:gd name="connsiteY109" fmla="*/ 355774 h 449502"/>
              <a:gd name="connsiteX110" fmla="*/ 418079 w 605804"/>
              <a:gd name="connsiteY110" fmla="*/ 355774 h 449502"/>
              <a:gd name="connsiteX111" fmla="*/ 428443 w 605804"/>
              <a:gd name="connsiteY111" fmla="*/ 366221 h 449502"/>
              <a:gd name="connsiteX112" fmla="*/ 418079 w 605804"/>
              <a:gd name="connsiteY112" fmla="*/ 376570 h 449502"/>
              <a:gd name="connsiteX113" fmla="*/ 407617 w 605804"/>
              <a:gd name="connsiteY113" fmla="*/ 376570 h 449502"/>
              <a:gd name="connsiteX114" fmla="*/ 407617 w 605804"/>
              <a:gd name="connsiteY114" fmla="*/ 428706 h 449502"/>
              <a:gd name="connsiteX115" fmla="*/ 448780 w 605804"/>
              <a:gd name="connsiteY115" fmla="*/ 428706 h 449502"/>
              <a:gd name="connsiteX116" fmla="*/ 448780 w 605804"/>
              <a:gd name="connsiteY116" fmla="*/ 230218 h 449502"/>
              <a:gd name="connsiteX117" fmla="*/ 448780 w 605804"/>
              <a:gd name="connsiteY117" fmla="*/ 53405 h 449502"/>
              <a:gd name="connsiteX118" fmla="*/ 157024 w 605804"/>
              <a:gd name="connsiteY118" fmla="*/ 53405 h 449502"/>
              <a:gd name="connsiteX119" fmla="*/ 157024 w 605804"/>
              <a:gd name="connsiteY119" fmla="*/ 230218 h 449502"/>
              <a:gd name="connsiteX120" fmla="*/ 157024 w 605804"/>
              <a:gd name="connsiteY120" fmla="*/ 428706 h 449502"/>
              <a:gd name="connsiteX121" fmla="*/ 198186 w 605804"/>
              <a:gd name="connsiteY121" fmla="*/ 428706 h 449502"/>
              <a:gd name="connsiteX122" fmla="*/ 198186 w 605804"/>
              <a:gd name="connsiteY122" fmla="*/ 376570 h 449502"/>
              <a:gd name="connsiteX123" fmla="*/ 187725 w 605804"/>
              <a:gd name="connsiteY123" fmla="*/ 376570 h 449502"/>
              <a:gd name="connsiteX124" fmla="*/ 177263 w 605804"/>
              <a:gd name="connsiteY124" fmla="*/ 366221 h 449502"/>
              <a:gd name="connsiteX125" fmla="*/ 187725 w 605804"/>
              <a:gd name="connsiteY125" fmla="*/ 355774 h 449502"/>
              <a:gd name="connsiteX126" fmla="*/ 198186 w 605804"/>
              <a:gd name="connsiteY126" fmla="*/ 355774 h 449502"/>
              <a:gd name="connsiteX127" fmla="*/ 198186 w 605804"/>
              <a:gd name="connsiteY127" fmla="*/ 53405 h 449502"/>
              <a:gd name="connsiteX128" fmla="*/ 219012 w 605804"/>
              <a:gd name="connsiteY128" fmla="*/ 20796 h 449502"/>
              <a:gd name="connsiteX129" fmla="*/ 219012 w 605804"/>
              <a:gd name="connsiteY129" fmla="*/ 73713 h 449502"/>
              <a:gd name="connsiteX130" fmla="*/ 386791 w 605804"/>
              <a:gd name="connsiteY130" fmla="*/ 73713 h 449502"/>
              <a:gd name="connsiteX131" fmla="*/ 386791 w 605804"/>
              <a:gd name="connsiteY131" fmla="*/ 20796 h 449502"/>
              <a:gd name="connsiteX132" fmla="*/ 208550 w 605804"/>
              <a:gd name="connsiteY132" fmla="*/ 0 h 449502"/>
              <a:gd name="connsiteX133" fmla="*/ 397155 w 605804"/>
              <a:gd name="connsiteY133" fmla="*/ 0 h 449502"/>
              <a:gd name="connsiteX134" fmla="*/ 407617 w 605804"/>
              <a:gd name="connsiteY134" fmla="*/ 10349 h 449502"/>
              <a:gd name="connsiteX135" fmla="*/ 407617 w 605804"/>
              <a:gd name="connsiteY135" fmla="*/ 32512 h 449502"/>
              <a:gd name="connsiteX136" fmla="*/ 459241 w 605804"/>
              <a:gd name="connsiteY136" fmla="*/ 32512 h 449502"/>
              <a:gd name="connsiteX137" fmla="*/ 469605 w 605804"/>
              <a:gd name="connsiteY137" fmla="*/ 42958 h 449502"/>
              <a:gd name="connsiteX138" fmla="*/ 469605 w 605804"/>
              <a:gd name="connsiteY138" fmla="*/ 219772 h 449502"/>
              <a:gd name="connsiteX139" fmla="*/ 595342 w 605804"/>
              <a:gd name="connsiteY139" fmla="*/ 219772 h 449502"/>
              <a:gd name="connsiteX140" fmla="*/ 605804 w 605804"/>
              <a:gd name="connsiteY140" fmla="*/ 230218 h 449502"/>
              <a:gd name="connsiteX141" fmla="*/ 595342 w 605804"/>
              <a:gd name="connsiteY141" fmla="*/ 240665 h 449502"/>
              <a:gd name="connsiteX142" fmla="*/ 594854 w 605804"/>
              <a:gd name="connsiteY142" fmla="*/ 240665 h 449502"/>
              <a:gd name="connsiteX143" fmla="*/ 594854 w 605804"/>
              <a:gd name="connsiteY143" fmla="*/ 428706 h 449502"/>
              <a:gd name="connsiteX144" fmla="*/ 595147 w 605804"/>
              <a:gd name="connsiteY144" fmla="*/ 428706 h 449502"/>
              <a:gd name="connsiteX145" fmla="*/ 605511 w 605804"/>
              <a:gd name="connsiteY145" fmla="*/ 439055 h 449502"/>
              <a:gd name="connsiteX146" fmla="*/ 595147 w 605804"/>
              <a:gd name="connsiteY146" fmla="*/ 449502 h 449502"/>
              <a:gd name="connsiteX147" fmla="*/ 10657 w 605804"/>
              <a:gd name="connsiteY147" fmla="*/ 449502 h 449502"/>
              <a:gd name="connsiteX148" fmla="*/ 195 w 605804"/>
              <a:gd name="connsiteY148" fmla="*/ 439055 h 449502"/>
              <a:gd name="connsiteX149" fmla="*/ 10657 w 605804"/>
              <a:gd name="connsiteY149" fmla="*/ 428706 h 449502"/>
              <a:gd name="connsiteX150" fmla="*/ 10853 w 605804"/>
              <a:gd name="connsiteY150" fmla="*/ 428706 h 449502"/>
              <a:gd name="connsiteX151" fmla="*/ 10853 w 605804"/>
              <a:gd name="connsiteY151" fmla="*/ 240665 h 449502"/>
              <a:gd name="connsiteX152" fmla="*/ 10462 w 605804"/>
              <a:gd name="connsiteY152" fmla="*/ 240665 h 449502"/>
              <a:gd name="connsiteX153" fmla="*/ 0 w 605804"/>
              <a:gd name="connsiteY153" fmla="*/ 230218 h 449502"/>
              <a:gd name="connsiteX154" fmla="*/ 10462 w 605804"/>
              <a:gd name="connsiteY154" fmla="*/ 219772 h 449502"/>
              <a:gd name="connsiteX155" fmla="*/ 136100 w 605804"/>
              <a:gd name="connsiteY155" fmla="*/ 219772 h 449502"/>
              <a:gd name="connsiteX156" fmla="*/ 136100 w 605804"/>
              <a:gd name="connsiteY156" fmla="*/ 42958 h 449502"/>
              <a:gd name="connsiteX157" fmla="*/ 146562 w 605804"/>
              <a:gd name="connsiteY157" fmla="*/ 32512 h 449502"/>
              <a:gd name="connsiteX158" fmla="*/ 198186 w 605804"/>
              <a:gd name="connsiteY158" fmla="*/ 32512 h 449502"/>
              <a:gd name="connsiteX159" fmla="*/ 198186 w 605804"/>
              <a:gd name="connsiteY159" fmla="*/ 10349 h 449502"/>
              <a:gd name="connsiteX160" fmla="*/ 208550 w 605804"/>
              <a:gd name="connsiteY160" fmla="*/ 0 h 44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605804" h="449502">
                <a:moveTo>
                  <a:pt x="313266" y="376570"/>
                </a:moveTo>
                <a:lnTo>
                  <a:pt x="313266" y="428706"/>
                </a:lnTo>
                <a:lnTo>
                  <a:pt x="386791" y="428706"/>
                </a:lnTo>
                <a:lnTo>
                  <a:pt x="386791" y="376570"/>
                </a:lnTo>
                <a:close/>
                <a:moveTo>
                  <a:pt x="219012" y="376570"/>
                </a:moveTo>
                <a:lnTo>
                  <a:pt x="219012" y="428706"/>
                </a:lnTo>
                <a:lnTo>
                  <a:pt x="292440" y="428706"/>
                </a:lnTo>
                <a:lnTo>
                  <a:pt x="292440" y="376570"/>
                </a:lnTo>
                <a:close/>
                <a:moveTo>
                  <a:pt x="543623" y="346265"/>
                </a:moveTo>
                <a:cubicBezTo>
                  <a:pt x="549389" y="346265"/>
                  <a:pt x="554080" y="350955"/>
                  <a:pt x="554080" y="356719"/>
                </a:cubicBezTo>
                <a:lnTo>
                  <a:pt x="554080" y="387888"/>
                </a:lnTo>
                <a:cubicBezTo>
                  <a:pt x="554080" y="393652"/>
                  <a:pt x="549389" y="398342"/>
                  <a:pt x="543623" y="398342"/>
                </a:cubicBezTo>
                <a:cubicBezTo>
                  <a:pt x="537857" y="398342"/>
                  <a:pt x="533263" y="393652"/>
                  <a:pt x="533263" y="387888"/>
                </a:cubicBezTo>
                <a:lnTo>
                  <a:pt x="533263" y="356719"/>
                </a:lnTo>
                <a:cubicBezTo>
                  <a:pt x="533263" y="350955"/>
                  <a:pt x="537857" y="346265"/>
                  <a:pt x="543623" y="346265"/>
                </a:cubicBezTo>
                <a:close/>
                <a:moveTo>
                  <a:pt x="501565" y="346265"/>
                </a:moveTo>
                <a:cubicBezTo>
                  <a:pt x="507332" y="346265"/>
                  <a:pt x="512023" y="350955"/>
                  <a:pt x="512023" y="356719"/>
                </a:cubicBezTo>
                <a:lnTo>
                  <a:pt x="512023" y="387888"/>
                </a:lnTo>
                <a:cubicBezTo>
                  <a:pt x="512023" y="393652"/>
                  <a:pt x="507332" y="398342"/>
                  <a:pt x="501565" y="398342"/>
                </a:cubicBezTo>
                <a:cubicBezTo>
                  <a:pt x="495799" y="398342"/>
                  <a:pt x="491206" y="393652"/>
                  <a:pt x="491206" y="387888"/>
                </a:cubicBezTo>
                <a:lnTo>
                  <a:pt x="491206" y="356719"/>
                </a:lnTo>
                <a:cubicBezTo>
                  <a:pt x="491206" y="350955"/>
                  <a:pt x="495799" y="346265"/>
                  <a:pt x="501565" y="346265"/>
                </a:cubicBezTo>
                <a:close/>
                <a:moveTo>
                  <a:pt x="104987" y="346265"/>
                </a:moveTo>
                <a:cubicBezTo>
                  <a:pt x="110754" y="346265"/>
                  <a:pt x="115445" y="350955"/>
                  <a:pt x="115445" y="356719"/>
                </a:cubicBezTo>
                <a:lnTo>
                  <a:pt x="115445" y="387888"/>
                </a:lnTo>
                <a:cubicBezTo>
                  <a:pt x="115445" y="393652"/>
                  <a:pt x="110754" y="398342"/>
                  <a:pt x="104987" y="398342"/>
                </a:cubicBezTo>
                <a:cubicBezTo>
                  <a:pt x="99319" y="398342"/>
                  <a:pt x="94628" y="393652"/>
                  <a:pt x="94628" y="387888"/>
                </a:cubicBezTo>
                <a:lnTo>
                  <a:pt x="94628" y="356719"/>
                </a:lnTo>
                <a:cubicBezTo>
                  <a:pt x="94628" y="350955"/>
                  <a:pt x="99319" y="346265"/>
                  <a:pt x="104987" y="346265"/>
                </a:cubicBezTo>
                <a:close/>
                <a:moveTo>
                  <a:pt x="62965" y="346265"/>
                </a:moveTo>
                <a:cubicBezTo>
                  <a:pt x="68751" y="346265"/>
                  <a:pt x="73458" y="350955"/>
                  <a:pt x="73458" y="356719"/>
                </a:cubicBezTo>
                <a:lnTo>
                  <a:pt x="73458" y="387888"/>
                </a:lnTo>
                <a:cubicBezTo>
                  <a:pt x="73458" y="393652"/>
                  <a:pt x="68751" y="398342"/>
                  <a:pt x="62965" y="398342"/>
                </a:cubicBezTo>
                <a:cubicBezTo>
                  <a:pt x="57278" y="398342"/>
                  <a:pt x="52571" y="393652"/>
                  <a:pt x="52571" y="387888"/>
                </a:cubicBezTo>
                <a:lnTo>
                  <a:pt x="52571" y="356719"/>
                </a:lnTo>
                <a:cubicBezTo>
                  <a:pt x="52571" y="350955"/>
                  <a:pt x="57278" y="346265"/>
                  <a:pt x="62965" y="346265"/>
                </a:cubicBezTo>
                <a:close/>
                <a:moveTo>
                  <a:pt x="219012" y="324922"/>
                </a:moveTo>
                <a:lnTo>
                  <a:pt x="219012" y="355774"/>
                </a:lnTo>
                <a:lnTo>
                  <a:pt x="386791" y="355774"/>
                </a:lnTo>
                <a:lnTo>
                  <a:pt x="386791" y="324922"/>
                </a:lnTo>
                <a:close/>
                <a:moveTo>
                  <a:pt x="543623" y="272947"/>
                </a:moveTo>
                <a:cubicBezTo>
                  <a:pt x="549389" y="272947"/>
                  <a:pt x="554080" y="277633"/>
                  <a:pt x="554080" y="283393"/>
                </a:cubicBezTo>
                <a:lnTo>
                  <a:pt x="554080" y="314535"/>
                </a:lnTo>
                <a:cubicBezTo>
                  <a:pt x="554080" y="320295"/>
                  <a:pt x="549389" y="324883"/>
                  <a:pt x="543623" y="324883"/>
                </a:cubicBezTo>
                <a:cubicBezTo>
                  <a:pt x="537857" y="324883"/>
                  <a:pt x="533263" y="320295"/>
                  <a:pt x="533263" y="314535"/>
                </a:cubicBezTo>
                <a:lnTo>
                  <a:pt x="533263" y="283393"/>
                </a:lnTo>
                <a:cubicBezTo>
                  <a:pt x="533263" y="277633"/>
                  <a:pt x="537857" y="272947"/>
                  <a:pt x="543623" y="272947"/>
                </a:cubicBezTo>
                <a:close/>
                <a:moveTo>
                  <a:pt x="501565" y="272947"/>
                </a:moveTo>
                <a:cubicBezTo>
                  <a:pt x="507332" y="272947"/>
                  <a:pt x="512023" y="277633"/>
                  <a:pt x="512023" y="283393"/>
                </a:cubicBezTo>
                <a:lnTo>
                  <a:pt x="512023" y="314535"/>
                </a:lnTo>
                <a:cubicBezTo>
                  <a:pt x="512023" y="320295"/>
                  <a:pt x="507332" y="324883"/>
                  <a:pt x="501565" y="324883"/>
                </a:cubicBezTo>
                <a:cubicBezTo>
                  <a:pt x="495799" y="324883"/>
                  <a:pt x="491206" y="320295"/>
                  <a:pt x="491206" y="314535"/>
                </a:cubicBezTo>
                <a:lnTo>
                  <a:pt x="491206" y="283393"/>
                </a:lnTo>
                <a:cubicBezTo>
                  <a:pt x="491206" y="277633"/>
                  <a:pt x="495799" y="272947"/>
                  <a:pt x="501565" y="272947"/>
                </a:cubicBezTo>
                <a:close/>
                <a:moveTo>
                  <a:pt x="104987" y="272947"/>
                </a:moveTo>
                <a:cubicBezTo>
                  <a:pt x="110754" y="272947"/>
                  <a:pt x="115445" y="277633"/>
                  <a:pt x="115445" y="283393"/>
                </a:cubicBezTo>
                <a:lnTo>
                  <a:pt x="115445" y="314535"/>
                </a:lnTo>
                <a:cubicBezTo>
                  <a:pt x="115445" y="320295"/>
                  <a:pt x="110754" y="324883"/>
                  <a:pt x="104987" y="324883"/>
                </a:cubicBezTo>
                <a:cubicBezTo>
                  <a:pt x="99319" y="324883"/>
                  <a:pt x="94628" y="320295"/>
                  <a:pt x="94628" y="314535"/>
                </a:cubicBezTo>
                <a:lnTo>
                  <a:pt x="94628" y="283393"/>
                </a:lnTo>
                <a:cubicBezTo>
                  <a:pt x="94628" y="277633"/>
                  <a:pt x="99319" y="272947"/>
                  <a:pt x="104987" y="272947"/>
                </a:cubicBezTo>
                <a:close/>
                <a:moveTo>
                  <a:pt x="62965" y="272947"/>
                </a:moveTo>
                <a:cubicBezTo>
                  <a:pt x="68751" y="272947"/>
                  <a:pt x="73458" y="277633"/>
                  <a:pt x="73458" y="283393"/>
                </a:cubicBezTo>
                <a:lnTo>
                  <a:pt x="73458" y="314535"/>
                </a:lnTo>
                <a:cubicBezTo>
                  <a:pt x="73458" y="320295"/>
                  <a:pt x="68751" y="324883"/>
                  <a:pt x="62965" y="324883"/>
                </a:cubicBezTo>
                <a:cubicBezTo>
                  <a:pt x="57278" y="324883"/>
                  <a:pt x="52571" y="320295"/>
                  <a:pt x="52571" y="314535"/>
                </a:cubicBezTo>
                <a:lnTo>
                  <a:pt x="52571" y="283393"/>
                </a:lnTo>
                <a:cubicBezTo>
                  <a:pt x="52571" y="277633"/>
                  <a:pt x="57278" y="272947"/>
                  <a:pt x="62965" y="272947"/>
                </a:cubicBezTo>
                <a:close/>
                <a:moveTo>
                  <a:pt x="469605" y="240665"/>
                </a:moveTo>
                <a:lnTo>
                  <a:pt x="469605" y="428706"/>
                </a:lnTo>
                <a:lnTo>
                  <a:pt x="574028" y="428706"/>
                </a:lnTo>
                <a:lnTo>
                  <a:pt x="574028" y="240665"/>
                </a:lnTo>
                <a:close/>
                <a:moveTo>
                  <a:pt x="31678" y="240665"/>
                </a:moveTo>
                <a:lnTo>
                  <a:pt x="31678" y="428706"/>
                </a:lnTo>
                <a:lnTo>
                  <a:pt x="136100" y="428706"/>
                </a:lnTo>
                <a:lnTo>
                  <a:pt x="136100" y="240665"/>
                </a:lnTo>
                <a:close/>
                <a:moveTo>
                  <a:pt x="364792" y="209716"/>
                </a:moveTo>
                <a:lnTo>
                  <a:pt x="364792" y="304127"/>
                </a:lnTo>
                <a:lnTo>
                  <a:pt x="386791" y="304127"/>
                </a:lnTo>
                <a:lnTo>
                  <a:pt x="386791" y="209716"/>
                </a:lnTo>
                <a:close/>
                <a:moveTo>
                  <a:pt x="313266" y="209716"/>
                </a:moveTo>
                <a:lnTo>
                  <a:pt x="313266" y="304127"/>
                </a:lnTo>
                <a:lnTo>
                  <a:pt x="343967" y="304127"/>
                </a:lnTo>
                <a:lnTo>
                  <a:pt x="343967" y="209716"/>
                </a:lnTo>
                <a:close/>
                <a:moveTo>
                  <a:pt x="261153" y="209716"/>
                </a:moveTo>
                <a:lnTo>
                  <a:pt x="261153" y="304127"/>
                </a:lnTo>
                <a:lnTo>
                  <a:pt x="292440" y="304127"/>
                </a:lnTo>
                <a:lnTo>
                  <a:pt x="292440" y="209716"/>
                </a:lnTo>
                <a:close/>
                <a:moveTo>
                  <a:pt x="219012" y="209716"/>
                </a:moveTo>
                <a:lnTo>
                  <a:pt x="219012" y="304127"/>
                </a:lnTo>
                <a:lnTo>
                  <a:pt x="240327" y="304127"/>
                </a:lnTo>
                <a:lnTo>
                  <a:pt x="240327" y="209716"/>
                </a:lnTo>
                <a:close/>
                <a:moveTo>
                  <a:pt x="364792" y="94509"/>
                </a:moveTo>
                <a:lnTo>
                  <a:pt x="364792" y="188920"/>
                </a:lnTo>
                <a:lnTo>
                  <a:pt x="386791" y="188920"/>
                </a:lnTo>
                <a:lnTo>
                  <a:pt x="386791" y="94509"/>
                </a:lnTo>
                <a:close/>
                <a:moveTo>
                  <a:pt x="313266" y="94509"/>
                </a:moveTo>
                <a:lnTo>
                  <a:pt x="313266" y="188920"/>
                </a:lnTo>
                <a:lnTo>
                  <a:pt x="343967" y="188920"/>
                </a:lnTo>
                <a:lnTo>
                  <a:pt x="343967" y="94509"/>
                </a:lnTo>
                <a:close/>
                <a:moveTo>
                  <a:pt x="261153" y="94509"/>
                </a:moveTo>
                <a:lnTo>
                  <a:pt x="261153" y="188920"/>
                </a:lnTo>
                <a:lnTo>
                  <a:pt x="292440" y="188920"/>
                </a:lnTo>
                <a:lnTo>
                  <a:pt x="292440" y="94509"/>
                </a:lnTo>
                <a:close/>
                <a:moveTo>
                  <a:pt x="219012" y="94509"/>
                </a:moveTo>
                <a:lnTo>
                  <a:pt x="219012" y="188920"/>
                </a:lnTo>
                <a:lnTo>
                  <a:pt x="240327" y="188920"/>
                </a:lnTo>
                <a:lnTo>
                  <a:pt x="240327" y="94509"/>
                </a:lnTo>
                <a:close/>
                <a:moveTo>
                  <a:pt x="407617" y="53405"/>
                </a:moveTo>
                <a:lnTo>
                  <a:pt x="407617" y="355774"/>
                </a:lnTo>
                <a:lnTo>
                  <a:pt x="418079" y="355774"/>
                </a:lnTo>
                <a:cubicBezTo>
                  <a:pt x="423750" y="355774"/>
                  <a:pt x="428443" y="360461"/>
                  <a:pt x="428443" y="366221"/>
                </a:cubicBezTo>
                <a:cubicBezTo>
                  <a:pt x="428443" y="371981"/>
                  <a:pt x="423750" y="376570"/>
                  <a:pt x="418079" y="376570"/>
                </a:cubicBezTo>
                <a:lnTo>
                  <a:pt x="407617" y="376570"/>
                </a:lnTo>
                <a:lnTo>
                  <a:pt x="407617" y="428706"/>
                </a:lnTo>
                <a:lnTo>
                  <a:pt x="448780" y="428706"/>
                </a:lnTo>
                <a:lnTo>
                  <a:pt x="448780" y="230218"/>
                </a:lnTo>
                <a:lnTo>
                  <a:pt x="448780" y="53405"/>
                </a:lnTo>
                <a:close/>
                <a:moveTo>
                  <a:pt x="157024" y="53405"/>
                </a:moveTo>
                <a:lnTo>
                  <a:pt x="157024" y="230218"/>
                </a:lnTo>
                <a:lnTo>
                  <a:pt x="157024" y="428706"/>
                </a:lnTo>
                <a:lnTo>
                  <a:pt x="198186" y="428706"/>
                </a:lnTo>
                <a:lnTo>
                  <a:pt x="198186" y="376570"/>
                </a:lnTo>
                <a:lnTo>
                  <a:pt x="187725" y="376570"/>
                </a:lnTo>
                <a:cubicBezTo>
                  <a:pt x="181956" y="376570"/>
                  <a:pt x="177263" y="371981"/>
                  <a:pt x="177263" y="366221"/>
                </a:cubicBezTo>
                <a:cubicBezTo>
                  <a:pt x="177263" y="360461"/>
                  <a:pt x="181956" y="355774"/>
                  <a:pt x="187725" y="355774"/>
                </a:cubicBezTo>
                <a:lnTo>
                  <a:pt x="198186" y="355774"/>
                </a:lnTo>
                <a:lnTo>
                  <a:pt x="198186" y="53405"/>
                </a:lnTo>
                <a:close/>
                <a:moveTo>
                  <a:pt x="219012" y="20796"/>
                </a:moveTo>
                <a:lnTo>
                  <a:pt x="219012" y="73713"/>
                </a:lnTo>
                <a:lnTo>
                  <a:pt x="386791" y="73713"/>
                </a:lnTo>
                <a:lnTo>
                  <a:pt x="386791" y="20796"/>
                </a:lnTo>
                <a:close/>
                <a:moveTo>
                  <a:pt x="208550" y="0"/>
                </a:moveTo>
                <a:lnTo>
                  <a:pt x="397155" y="0"/>
                </a:lnTo>
                <a:cubicBezTo>
                  <a:pt x="402924" y="0"/>
                  <a:pt x="407617" y="4589"/>
                  <a:pt x="407617" y="10349"/>
                </a:cubicBezTo>
                <a:lnTo>
                  <a:pt x="407617" y="32512"/>
                </a:lnTo>
                <a:lnTo>
                  <a:pt x="459241" y="32512"/>
                </a:lnTo>
                <a:cubicBezTo>
                  <a:pt x="465010" y="32512"/>
                  <a:pt x="469605" y="37198"/>
                  <a:pt x="469605" y="42958"/>
                </a:cubicBezTo>
                <a:lnTo>
                  <a:pt x="469605" y="219772"/>
                </a:lnTo>
                <a:lnTo>
                  <a:pt x="595342" y="219772"/>
                </a:lnTo>
                <a:cubicBezTo>
                  <a:pt x="601111" y="219772"/>
                  <a:pt x="605804" y="224458"/>
                  <a:pt x="605804" y="230218"/>
                </a:cubicBezTo>
                <a:cubicBezTo>
                  <a:pt x="605804" y="235979"/>
                  <a:pt x="601111" y="240665"/>
                  <a:pt x="595342" y="240665"/>
                </a:cubicBezTo>
                <a:lnTo>
                  <a:pt x="594854" y="240665"/>
                </a:lnTo>
                <a:lnTo>
                  <a:pt x="594854" y="428706"/>
                </a:lnTo>
                <a:lnTo>
                  <a:pt x="595147" y="428706"/>
                </a:lnTo>
                <a:cubicBezTo>
                  <a:pt x="600916" y="428706"/>
                  <a:pt x="605511" y="433295"/>
                  <a:pt x="605511" y="439055"/>
                </a:cubicBezTo>
                <a:cubicBezTo>
                  <a:pt x="605511" y="444816"/>
                  <a:pt x="600916" y="449502"/>
                  <a:pt x="595147" y="449502"/>
                </a:cubicBezTo>
                <a:lnTo>
                  <a:pt x="10657" y="449502"/>
                </a:lnTo>
                <a:cubicBezTo>
                  <a:pt x="4888" y="449502"/>
                  <a:pt x="195" y="444816"/>
                  <a:pt x="195" y="439055"/>
                </a:cubicBezTo>
                <a:cubicBezTo>
                  <a:pt x="195" y="433295"/>
                  <a:pt x="4888" y="428706"/>
                  <a:pt x="10657" y="428706"/>
                </a:cubicBezTo>
                <a:lnTo>
                  <a:pt x="10853" y="428706"/>
                </a:lnTo>
                <a:lnTo>
                  <a:pt x="10853" y="240665"/>
                </a:lnTo>
                <a:lnTo>
                  <a:pt x="10462" y="240665"/>
                </a:lnTo>
                <a:cubicBezTo>
                  <a:pt x="4693" y="240665"/>
                  <a:pt x="0" y="235979"/>
                  <a:pt x="0" y="230218"/>
                </a:cubicBezTo>
                <a:cubicBezTo>
                  <a:pt x="0" y="224458"/>
                  <a:pt x="4693" y="219772"/>
                  <a:pt x="10462" y="219772"/>
                </a:cubicBezTo>
                <a:lnTo>
                  <a:pt x="136100" y="219772"/>
                </a:lnTo>
                <a:lnTo>
                  <a:pt x="136100" y="42958"/>
                </a:lnTo>
                <a:cubicBezTo>
                  <a:pt x="136100" y="37198"/>
                  <a:pt x="140793" y="32512"/>
                  <a:pt x="146562" y="32512"/>
                </a:cubicBezTo>
                <a:lnTo>
                  <a:pt x="198186" y="32512"/>
                </a:lnTo>
                <a:lnTo>
                  <a:pt x="198186" y="10349"/>
                </a:lnTo>
                <a:cubicBezTo>
                  <a:pt x="198186" y="4589"/>
                  <a:pt x="202782" y="0"/>
                  <a:pt x="20855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9E21D0F-BB4D-10DE-06D3-14D9DB3FD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226" y="1617716"/>
            <a:ext cx="772943" cy="77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user-with-a-hat_72676">
            <a:extLst>
              <a:ext uri="{FF2B5EF4-FFF2-40B4-BE49-F238E27FC236}">
                <a16:creationId xmlns:a16="http://schemas.microsoft.com/office/drawing/2014/main" id="{0926D7CC-3BFB-90E6-E3D9-20742194D008}"/>
              </a:ext>
            </a:extLst>
          </p:cNvPr>
          <p:cNvSpPr/>
          <p:nvPr/>
        </p:nvSpPr>
        <p:spPr>
          <a:xfrm>
            <a:off x="708351" y="430081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7C42DA2-CBDA-8251-B26C-BAB56E6F60EF}"/>
              </a:ext>
            </a:extLst>
          </p:cNvPr>
          <p:cNvSpPr txBox="1"/>
          <p:nvPr/>
        </p:nvSpPr>
        <p:spPr>
          <a:xfrm>
            <a:off x="461272" y="1058666"/>
            <a:ext cx="88197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Reader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5863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ser-with-a-hat_72676">
            <a:extLst>
              <a:ext uri="{FF2B5EF4-FFF2-40B4-BE49-F238E27FC236}">
                <a16:creationId xmlns:a16="http://schemas.microsoft.com/office/drawing/2014/main" id="{E6BAA21E-2686-C9DF-01B2-875EFB54E370}"/>
              </a:ext>
            </a:extLst>
          </p:cNvPr>
          <p:cNvSpPr/>
          <p:nvPr/>
        </p:nvSpPr>
        <p:spPr>
          <a:xfrm>
            <a:off x="480919" y="1655516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ser-with-a-hat_72676">
            <a:extLst>
              <a:ext uri="{FF2B5EF4-FFF2-40B4-BE49-F238E27FC236}">
                <a16:creationId xmlns:a16="http://schemas.microsoft.com/office/drawing/2014/main" id="{35B5432E-D2F0-64A8-2350-5DDBD9D9E8F6}"/>
              </a:ext>
            </a:extLst>
          </p:cNvPr>
          <p:cNvSpPr/>
          <p:nvPr/>
        </p:nvSpPr>
        <p:spPr>
          <a:xfrm>
            <a:off x="500659" y="3040602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ser-with-a-hat_72676">
            <a:extLst>
              <a:ext uri="{FF2B5EF4-FFF2-40B4-BE49-F238E27FC236}">
                <a16:creationId xmlns:a16="http://schemas.microsoft.com/office/drawing/2014/main" id="{AFA97B38-B82C-6AC6-FCD0-B322DC508583}"/>
              </a:ext>
            </a:extLst>
          </p:cNvPr>
          <p:cNvSpPr/>
          <p:nvPr/>
        </p:nvSpPr>
        <p:spPr>
          <a:xfrm>
            <a:off x="1607080" y="3040602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915E02AC-5D98-A8CA-65AB-9E80C4F3114A}"/>
              </a:ext>
            </a:extLst>
          </p:cNvPr>
          <p:cNvSpPr/>
          <p:nvPr/>
        </p:nvSpPr>
        <p:spPr>
          <a:xfrm>
            <a:off x="111067" y="2838240"/>
            <a:ext cx="2390623" cy="95974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3FBEEEE-1C9E-129E-EBC8-9C59E6920184}"/>
              </a:ext>
            </a:extLst>
          </p:cNvPr>
          <p:cNvCxnSpPr>
            <a:cxnSpLocks/>
          </p:cNvCxnSpPr>
          <p:nvPr/>
        </p:nvCxnSpPr>
        <p:spPr>
          <a:xfrm>
            <a:off x="1341934" y="962823"/>
            <a:ext cx="22673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007EA09A-14D2-0081-F5E3-F50259D79146}"/>
              </a:ext>
            </a:extLst>
          </p:cNvPr>
          <p:cNvSpPr txBox="1"/>
          <p:nvPr/>
        </p:nvSpPr>
        <p:spPr>
          <a:xfrm>
            <a:off x="1647012" y="584160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Finance</a:t>
            </a:r>
            <a:endParaRPr lang="zh-CN" altLang="en-US" dirty="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7F0B8729-DC9E-5187-CFF4-7C5CBD8AE2D7}"/>
              </a:ext>
            </a:extLst>
          </p:cNvPr>
          <p:cNvCxnSpPr>
            <a:cxnSpLocks/>
          </p:cNvCxnSpPr>
          <p:nvPr/>
        </p:nvCxnSpPr>
        <p:spPr>
          <a:xfrm>
            <a:off x="3918857" y="261257"/>
            <a:ext cx="15175" cy="6596743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5AB016A-D3BD-8CAE-8FBF-1B60431469DA}"/>
              </a:ext>
            </a:extLst>
          </p:cNvPr>
          <p:cNvCxnSpPr>
            <a:cxnSpLocks/>
          </p:cNvCxnSpPr>
          <p:nvPr/>
        </p:nvCxnSpPr>
        <p:spPr>
          <a:xfrm>
            <a:off x="4067707" y="1102906"/>
            <a:ext cx="784614" cy="16834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94FC9288-328B-82B1-FDB0-A85BAE897AB0}"/>
              </a:ext>
            </a:extLst>
          </p:cNvPr>
          <p:cNvSpPr txBox="1"/>
          <p:nvPr/>
        </p:nvSpPr>
        <p:spPr>
          <a:xfrm>
            <a:off x="3409859" y="40629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Off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590A2A1-7099-FC92-AA35-6032512EFE54}"/>
              </a:ext>
            </a:extLst>
          </p:cNvPr>
          <p:cNvSpPr txBox="1"/>
          <p:nvPr/>
        </p:nvSpPr>
        <p:spPr>
          <a:xfrm>
            <a:off x="3934032" y="411378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On Chain</a:t>
            </a:r>
            <a:endParaRPr lang="zh-CN" altLang="en-US" dirty="0"/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FB909135-7C20-FDCA-6CBF-17A55FF5C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321" y="2437794"/>
            <a:ext cx="1715771" cy="1982411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DB460552-E47D-5287-CB61-FC8439B78306}"/>
              </a:ext>
            </a:extLst>
          </p:cNvPr>
          <p:cNvSpPr txBox="1"/>
          <p:nvPr/>
        </p:nvSpPr>
        <p:spPr>
          <a:xfrm>
            <a:off x="1946767" y="972155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$n</a:t>
            </a:r>
            <a:endParaRPr lang="zh-CN" altLang="en-US" dirty="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9252BCF3-1BAB-ACED-39C9-CA5381C8FF36}"/>
              </a:ext>
            </a:extLst>
          </p:cNvPr>
          <p:cNvSpPr/>
          <p:nvPr/>
        </p:nvSpPr>
        <p:spPr>
          <a:xfrm>
            <a:off x="88914" y="1478050"/>
            <a:ext cx="2390623" cy="95974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user-with-a-hat_72676">
            <a:extLst>
              <a:ext uri="{FF2B5EF4-FFF2-40B4-BE49-F238E27FC236}">
                <a16:creationId xmlns:a16="http://schemas.microsoft.com/office/drawing/2014/main" id="{314DFCFF-6CB6-B86E-BB11-B32798B25C67}"/>
              </a:ext>
            </a:extLst>
          </p:cNvPr>
          <p:cNvSpPr/>
          <p:nvPr/>
        </p:nvSpPr>
        <p:spPr>
          <a:xfrm>
            <a:off x="1605882" y="1640250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51BB49D-3096-D1A3-D542-EA5E195D2F43}"/>
              </a:ext>
            </a:extLst>
          </p:cNvPr>
          <p:cNvCxnSpPr>
            <a:cxnSpLocks/>
          </p:cNvCxnSpPr>
          <p:nvPr/>
        </p:nvCxnSpPr>
        <p:spPr>
          <a:xfrm flipH="1">
            <a:off x="4109832" y="4005614"/>
            <a:ext cx="7348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17CC61AD-3A6B-B3C9-19A9-F3F5DE553FDF}"/>
              </a:ext>
            </a:extLst>
          </p:cNvPr>
          <p:cNvCxnSpPr>
            <a:cxnSpLocks/>
          </p:cNvCxnSpPr>
          <p:nvPr/>
        </p:nvCxnSpPr>
        <p:spPr>
          <a:xfrm flipH="1" flipV="1">
            <a:off x="2642072" y="2030052"/>
            <a:ext cx="565512" cy="91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B60E473A-445C-033E-46FF-AAC25567CEA3}"/>
              </a:ext>
            </a:extLst>
          </p:cNvPr>
          <p:cNvSpPr txBox="1"/>
          <p:nvPr/>
        </p:nvSpPr>
        <p:spPr>
          <a:xfrm>
            <a:off x="2757678" y="1677493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$a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6926CEE-22B8-1162-3DBC-CE5A9EE5C8E3}"/>
              </a:ext>
            </a:extLst>
          </p:cNvPr>
          <p:cNvSpPr txBox="1"/>
          <p:nvPr/>
        </p:nvSpPr>
        <p:spPr>
          <a:xfrm>
            <a:off x="2751545" y="3005975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$e</a:t>
            </a:r>
            <a:endParaRPr lang="zh-CN" altLang="en-US" dirty="0"/>
          </a:p>
        </p:txBody>
      </p:sp>
      <p:sp>
        <p:nvSpPr>
          <p:cNvPr id="65" name="user-with-a-hat_72676">
            <a:extLst>
              <a:ext uri="{FF2B5EF4-FFF2-40B4-BE49-F238E27FC236}">
                <a16:creationId xmlns:a16="http://schemas.microsoft.com/office/drawing/2014/main" id="{7041F344-8FEB-507D-8501-35ABCFE78A62}"/>
              </a:ext>
            </a:extLst>
          </p:cNvPr>
          <p:cNvSpPr/>
          <p:nvPr/>
        </p:nvSpPr>
        <p:spPr>
          <a:xfrm>
            <a:off x="522812" y="5699738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user-with-a-hat_72676">
            <a:extLst>
              <a:ext uri="{FF2B5EF4-FFF2-40B4-BE49-F238E27FC236}">
                <a16:creationId xmlns:a16="http://schemas.microsoft.com/office/drawing/2014/main" id="{620E3864-0B97-8A86-A7FC-1D011119CB42}"/>
              </a:ext>
            </a:extLst>
          </p:cNvPr>
          <p:cNvSpPr/>
          <p:nvPr/>
        </p:nvSpPr>
        <p:spPr>
          <a:xfrm>
            <a:off x="1629233" y="5699738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E5ED1C54-AE19-0EAB-63C4-B81E02E2394C}"/>
              </a:ext>
            </a:extLst>
          </p:cNvPr>
          <p:cNvSpPr/>
          <p:nvPr/>
        </p:nvSpPr>
        <p:spPr>
          <a:xfrm>
            <a:off x="133220" y="5497376"/>
            <a:ext cx="2390623" cy="95974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B369164B-DF4D-635A-5E19-63B862F009DD}"/>
              </a:ext>
            </a:extLst>
          </p:cNvPr>
          <p:cNvSpPr/>
          <p:nvPr/>
        </p:nvSpPr>
        <p:spPr>
          <a:xfrm>
            <a:off x="111067" y="4137186"/>
            <a:ext cx="2390623" cy="95974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5D46CEE7-EAAE-0941-0BE4-D93269654D4B}"/>
              </a:ext>
            </a:extLst>
          </p:cNvPr>
          <p:cNvSpPr txBox="1"/>
          <p:nvPr/>
        </p:nvSpPr>
        <p:spPr>
          <a:xfrm>
            <a:off x="2779831" y="4336629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$p</a:t>
            </a:r>
            <a:endParaRPr lang="zh-CN" altLang="en-US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FB70E833-0D24-3BD0-F369-5FC395A0D2AD}"/>
              </a:ext>
            </a:extLst>
          </p:cNvPr>
          <p:cNvSpPr txBox="1"/>
          <p:nvPr/>
        </p:nvSpPr>
        <p:spPr>
          <a:xfrm>
            <a:off x="2773698" y="5665111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$r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D9D5160-A799-998B-EEAC-336B7DC4A0A7}"/>
              </a:ext>
            </a:extLst>
          </p:cNvPr>
          <p:cNvSpPr txBox="1"/>
          <p:nvPr/>
        </p:nvSpPr>
        <p:spPr>
          <a:xfrm>
            <a:off x="723719" y="2281049"/>
            <a:ext cx="96532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Authors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70F19B3-3CD1-2D0E-1444-5F5C6D7B3465}"/>
              </a:ext>
            </a:extLst>
          </p:cNvPr>
          <p:cNvSpPr txBox="1"/>
          <p:nvPr/>
        </p:nvSpPr>
        <p:spPr>
          <a:xfrm>
            <a:off x="734973" y="3702280"/>
            <a:ext cx="116730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Reviewers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F0424FAC-0CCF-572A-C7AE-93F43082465F}"/>
              </a:ext>
            </a:extLst>
          </p:cNvPr>
          <p:cNvSpPr txBox="1"/>
          <p:nvPr/>
        </p:nvSpPr>
        <p:spPr>
          <a:xfrm>
            <a:off x="771581" y="4977838"/>
            <a:ext cx="109196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Publisher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BB4703ED-46CA-2B4A-6FAE-873732ED012E}"/>
              </a:ext>
            </a:extLst>
          </p:cNvPr>
          <p:cNvSpPr txBox="1"/>
          <p:nvPr/>
        </p:nvSpPr>
        <p:spPr>
          <a:xfrm>
            <a:off x="818103" y="6327119"/>
            <a:ext cx="97654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Readers</a:t>
            </a:r>
            <a:endParaRPr lang="zh-CN" altLang="en-US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ABDEC0F5-CB86-F834-4D80-6712A2E671CA}"/>
              </a:ext>
            </a:extLst>
          </p:cNvPr>
          <p:cNvSpPr txBox="1"/>
          <p:nvPr/>
        </p:nvSpPr>
        <p:spPr>
          <a:xfrm>
            <a:off x="4216503" y="3683418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NFTs</a:t>
            </a:r>
            <a:endParaRPr lang="zh-CN" altLang="en-US" dirty="0"/>
          </a:p>
        </p:txBody>
      </p:sp>
      <p:sp>
        <p:nvSpPr>
          <p:cNvPr id="77" name="右大括号 76">
            <a:extLst>
              <a:ext uri="{FF2B5EF4-FFF2-40B4-BE49-F238E27FC236}">
                <a16:creationId xmlns:a16="http://schemas.microsoft.com/office/drawing/2014/main" id="{92956D9D-0397-6713-E0E3-BB0BABC892E5}"/>
              </a:ext>
            </a:extLst>
          </p:cNvPr>
          <p:cNvSpPr/>
          <p:nvPr/>
        </p:nvSpPr>
        <p:spPr>
          <a:xfrm>
            <a:off x="3158025" y="2046826"/>
            <a:ext cx="689835" cy="3986804"/>
          </a:xfrm>
          <a:prstGeom prst="rightBrace">
            <a:avLst>
              <a:gd name="adj1" fmla="val 39408"/>
              <a:gd name="adj2" fmla="val 50234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93519E8A-D575-5641-7433-64D60D53EF0A}"/>
              </a:ext>
            </a:extLst>
          </p:cNvPr>
          <p:cNvCxnSpPr>
            <a:cxnSpLocks/>
          </p:cNvCxnSpPr>
          <p:nvPr/>
        </p:nvCxnSpPr>
        <p:spPr>
          <a:xfrm flipH="1" flipV="1">
            <a:off x="2650854" y="3345444"/>
            <a:ext cx="565512" cy="91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B205612C-431D-0D24-7FCE-2D2AEB5A91CA}"/>
              </a:ext>
            </a:extLst>
          </p:cNvPr>
          <p:cNvCxnSpPr>
            <a:cxnSpLocks/>
          </p:cNvCxnSpPr>
          <p:nvPr/>
        </p:nvCxnSpPr>
        <p:spPr>
          <a:xfrm flipH="1" flipV="1">
            <a:off x="2670058" y="4689998"/>
            <a:ext cx="565512" cy="91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276FE691-A1E5-2F74-AE60-2DAFC82C7DF5}"/>
              </a:ext>
            </a:extLst>
          </p:cNvPr>
          <p:cNvCxnSpPr>
            <a:cxnSpLocks/>
          </p:cNvCxnSpPr>
          <p:nvPr/>
        </p:nvCxnSpPr>
        <p:spPr>
          <a:xfrm flipH="1" flipV="1">
            <a:off x="2670058" y="6024439"/>
            <a:ext cx="565512" cy="91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olice-station-facade_75000">
            <a:extLst>
              <a:ext uri="{FF2B5EF4-FFF2-40B4-BE49-F238E27FC236}">
                <a16:creationId xmlns:a16="http://schemas.microsoft.com/office/drawing/2014/main" id="{FD54FC52-F6BC-3412-5AD1-EC320E93AF85}"/>
              </a:ext>
            </a:extLst>
          </p:cNvPr>
          <p:cNvSpPr/>
          <p:nvPr/>
        </p:nvSpPr>
        <p:spPr>
          <a:xfrm>
            <a:off x="881730" y="4260181"/>
            <a:ext cx="807318" cy="599023"/>
          </a:xfrm>
          <a:custGeom>
            <a:avLst/>
            <a:gdLst>
              <a:gd name="connsiteX0" fmla="*/ 313266 w 605804"/>
              <a:gd name="connsiteY0" fmla="*/ 376570 h 449502"/>
              <a:gd name="connsiteX1" fmla="*/ 313266 w 605804"/>
              <a:gd name="connsiteY1" fmla="*/ 428706 h 449502"/>
              <a:gd name="connsiteX2" fmla="*/ 386791 w 605804"/>
              <a:gd name="connsiteY2" fmla="*/ 428706 h 449502"/>
              <a:gd name="connsiteX3" fmla="*/ 386791 w 605804"/>
              <a:gd name="connsiteY3" fmla="*/ 376570 h 449502"/>
              <a:gd name="connsiteX4" fmla="*/ 219012 w 605804"/>
              <a:gd name="connsiteY4" fmla="*/ 376570 h 449502"/>
              <a:gd name="connsiteX5" fmla="*/ 219012 w 605804"/>
              <a:gd name="connsiteY5" fmla="*/ 428706 h 449502"/>
              <a:gd name="connsiteX6" fmla="*/ 292440 w 605804"/>
              <a:gd name="connsiteY6" fmla="*/ 428706 h 449502"/>
              <a:gd name="connsiteX7" fmla="*/ 292440 w 605804"/>
              <a:gd name="connsiteY7" fmla="*/ 376570 h 449502"/>
              <a:gd name="connsiteX8" fmla="*/ 543623 w 605804"/>
              <a:gd name="connsiteY8" fmla="*/ 346265 h 449502"/>
              <a:gd name="connsiteX9" fmla="*/ 554080 w 605804"/>
              <a:gd name="connsiteY9" fmla="*/ 356719 h 449502"/>
              <a:gd name="connsiteX10" fmla="*/ 554080 w 605804"/>
              <a:gd name="connsiteY10" fmla="*/ 387888 h 449502"/>
              <a:gd name="connsiteX11" fmla="*/ 543623 w 605804"/>
              <a:gd name="connsiteY11" fmla="*/ 398342 h 449502"/>
              <a:gd name="connsiteX12" fmla="*/ 533263 w 605804"/>
              <a:gd name="connsiteY12" fmla="*/ 387888 h 449502"/>
              <a:gd name="connsiteX13" fmla="*/ 533263 w 605804"/>
              <a:gd name="connsiteY13" fmla="*/ 356719 h 449502"/>
              <a:gd name="connsiteX14" fmla="*/ 543623 w 605804"/>
              <a:gd name="connsiteY14" fmla="*/ 346265 h 449502"/>
              <a:gd name="connsiteX15" fmla="*/ 501565 w 605804"/>
              <a:gd name="connsiteY15" fmla="*/ 346265 h 449502"/>
              <a:gd name="connsiteX16" fmla="*/ 512023 w 605804"/>
              <a:gd name="connsiteY16" fmla="*/ 356719 h 449502"/>
              <a:gd name="connsiteX17" fmla="*/ 512023 w 605804"/>
              <a:gd name="connsiteY17" fmla="*/ 387888 h 449502"/>
              <a:gd name="connsiteX18" fmla="*/ 501565 w 605804"/>
              <a:gd name="connsiteY18" fmla="*/ 398342 h 449502"/>
              <a:gd name="connsiteX19" fmla="*/ 491206 w 605804"/>
              <a:gd name="connsiteY19" fmla="*/ 387888 h 449502"/>
              <a:gd name="connsiteX20" fmla="*/ 491206 w 605804"/>
              <a:gd name="connsiteY20" fmla="*/ 356719 h 449502"/>
              <a:gd name="connsiteX21" fmla="*/ 501565 w 605804"/>
              <a:gd name="connsiteY21" fmla="*/ 346265 h 449502"/>
              <a:gd name="connsiteX22" fmla="*/ 104987 w 605804"/>
              <a:gd name="connsiteY22" fmla="*/ 346265 h 449502"/>
              <a:gd name="connsiteX23" fmla="*/ 115445 w 605804"/>
              <a:gd name="connsiteY23" fmla="*/ 356719 h 449502"/>
              <a:gd name="connsiteX24" fmla="*/ 115445 w 605804"/>
              <a:gd name="connsiteY24" fmla="*/ 387888 h 449502"/>
              <a:gd name="connsiteX25" fmla="*/ 104987 w 605804"/>
              <a:gd name="connsiteY25" fmla="*/ 398342 h 449502"/>
              <a:gd name="connsiteX26" fmla="*/ 94628 w 605804"/>
              <a:gd name="connsiteY26" fmla="*/ 387888 h 449502"/>
              <a:gd name="connsiteX27" fmla="*/ 94628 w 605804"/>
              <a:gd name="connsiteY27" fmla="*/ 356719 h 449502"/>
              <a:gd name="connsiteX28" fmla="*/ 104987 w 605804"/>
              <a:gd name="connsiteY28" fmla="*/ 346265 h 449502"/>
              <a:gd name="connsiteX29" fmla="*/ 62965 w 605804"/>
              <a:gd name="connsiteY29" fmla="*/ 346265 h 449502"/>
              <a:gd name="connsiteX30" fmla="*/ 73458 w 605804"/>
              <a:gd name="connsiteY30" fmla="*/ 356719 h 449502"/>
              <a:gd name="connsiteX31" fmla="*/ 73458 w 605804"/>
              <a:gd name="connsiteY31" fmla="*/ 387888 h 449502"/>
              <a:gd name="connsiteX32" fmla="*/ 62965 w 605804"/>
              <a:gd name="connsiteY32" fmla="*/ 398342 h 449502"/>
              <a:gd name="connsiteX33" fmla="*/ 52571 w 605804"/>
              <a:gd name="connsiteY33" fmla="*/ 387888 h 449502"/>
              <a:gd name="connsiteX34" fmla="*/ 52571 w 605804"/>
              <a:gd name="connsiteY34" fmla="*/ 356719 h 449502"/>
              <a:gd name="connsiteX35" fmla="*/ 62965 w 605804"/>
              <a:gd name="connsiteY35" fmla="*/ 346265 h 449502"/>
              <a:gd name="connsiteX36" fmla="*/ 219012 w 605804"/>
              <a:gd name="connsiteY36" fmla="*/ 324922 h 449502"/>
              <a:gd name="connsiteX37" fmla="*/ 219012 w 605804"/>
              <a:gd name="connsiteY37" fmla="*/ 355774 h 449502"/>
              <a:gd name="connsiteX38" fmla="*/ 386791 w 605804"/>
              <a:gd name="connsiteY38" fmla="*/ 355774 h 449502"/>
              <a:gd name="connsiteX39" fmla="*/ 386791 w 605804"/>
              <a:gd name="connsiteY39" fmla="*/ 324922 h 449502"/>
              <a:gd name="connsiteX40" fmla="*/ 543623 w 605804"/>
              <a:gd name="connsiteY40" fmla="*/ 272947 h 449502"/>
              <a:gd name="connsiteX41" fmla="*/ 554080 w 605804"/>
              <a:gd name="connsiteY41" fmla="*/ 283393 h 449502"/>
              <a:gd name="connsiteX42" fmla="*/ 554080 w 605804"/>
              <a:gd name="connsiteY42" fmla="*/ 314535 h 449502"/>
              <a:gd name="connsiteX43" fmla="*/ 543623 w 605804"/>
              <a:gd name="connsiteY43" fmla="*/ 324883 h 449502"/>
              <a:gd name="connsiteX44" fmla="*/ 533263 w 605804"/>
              <a:gd name="connsiteY44" fmla="*/ 314535 h 449502"/>
              <a:gd name="connsiteX45" fmla="*/ 533263 w 605804"/>
              <a:gd name="connsiteY45" fmla="*/ 283393 h 449502"/>
              <a:gd name="connsiteX46" fmla="*/ 543623 w 605804"/>
              <a:gd name="connsiteY46" fmla="*/ 272947 h 449502"/>
              <a:gd name="connsiteX47" fmla="*/ 501565 w 605804"/>
              <a:gd name="connsiteY47" fmla="*/ 272947 h 449502"/>
              <a:gd name="connsiteX48" fmla="*/ 512023 w 605804"/>
              <a:gd name="connsiteY48" fmla="*/ 283393 h 449502"/>
              <a:gd name="connsiteX49" fmla="*/ 512023 w 605804"/>
              <a:gd name="connsiteY49" fmla="*/ 314535 h 449502"/>
              <a:gd name="connsiteX50" fmla="*/ 501565 w 605804"/>
              <a:gd name="connsiteY50" fmla="*/ 324883 h 449502"/>
              <a:gd name="connsiteX51" fmla="*/ 491206 w 605804"/>
              <a:gd name="connsiteY51" fmla="*/ 314535 h 449502"/>
              <a:gd name="connsiteX52" fmla="*/ 491206 w 605804"/>
              <a:gd name="connsiteY52" fmla="*/ 283393 h 449502"/>
              <a:gd name="connsiteX53" fmla="*/ 501565 w 605804"/>
              <a:gd name="connsiteY53" fmla="*/ 272947 h 449502"/>
              <a:gd name="connsiteX54" fmla="*/ 104987 w 605804"/>
              <a:gd name="connsiteY54" fmla="*/ 272947 h 449502"/>
              <a:gd name="connsiteX55" fmla="*/ 115445 w 605804"/>
              <a:gd name="connsiteY55" fmla="*/ 283393 h 449502"/>
              <a:gd name="connsiteX56" fmla="*/ 115445 w 605804"/>
              <a:gd name="connsiteY56" fmla="*/ 314535 h 449502"/>
              <a:gd name="connsiteX57" fmla="*/ 104987 w 605804"/>
              <a:gd name="connsiteY57" fmla="*/ 324883 h 449502"/>
              <a:gd name="connsiteX58" fmla="*/ 94628 w 605804"/>
              <a:gd name="connsiteY58" fmla="*/ 314535 h 449502"/>
              <a:gd name="connsiteX59" fmla="*/ 94628 w 605804"/>
              <a:gd name="connsiteY59" fmla="*/ 283393 h 449502"/>
              <a:gd name="connsiteX60" fmla="*/ 104987 w 605804"/>
              <a:gd name="connsiteY60" fmla="*/ 272947 h 449502"/>
              <a:gd name="connsiteX61" fmla="*/ 62965 w 605804"/>
              <a:gd name="connsiteY61" fmla="*/ 272947 h 449502"/>
              <a:gd name="connsiteX62" fmla="*/ 73458 w 605804"/>
              <a:gd name="connsiteY62" fmla="*/ 283393 h 449502"/>
              <a:gd name="connsiteX63" fmla="*/ 73458 w 605804"/>
              <a:gd name="connsiteY63" fmla="*/ 314535 h 449502"/>
              <a:gd name="connsiteX64" fmla="*/ 62965 w 605804"/>
              <a:gd name="connsiteY64" fmla="*/ 324883 h 449502"/>
              <a:gd name="connsiteX65" fmla="*/ 52571 w 605804"/>
              <a:gd name="connsiteY65" fmla="*/ 314535 h 449502"/>
              <a:gd name="connsiteX66" fmla="*/ 52571 w 605804"/>
              <a:gd name="connsiteY66" fmla="*/ 283393 h 449502"/>
              <a:gd name="connsiteX67" fmla="*/ 62965 w 605804"/>
              <a:gd name="connsiteY67" fmla="*/ 272947 h 449502"/>
              <a:gd name="connsiteX68" fmla="*/ 469605 w 605804"/>
              <a:gd name="connsiteY68" fmla="*/ 240665 h 449502"/>
              <a:gd name="connsiteX69" fmla="*/ 469605 w 605804"/>
              <a:gd name="connsiteY69" fmla="*/ 428706 h 449502"/>
              <a:gd name="connsiteX70" fmla="*/ 574028 w 605804"/>
              <a:gd name="connsiteY70" fmla="*/ 428706 h 449502"/>
              <a:gd name="connsiteX71" fmla="*/ 574028 w 605804"/>
              <a:gd name="connsiteY71" fmla="*/ 240665 h 449502"/>
              <a:gd name="connsiteX72" fmla="*/ 31678 w 605804"/>
              <a:gd name="connsiteY72" fmla="*/ 240665 h 449502"/>
              <a:gd name="connsiteX73" fmla="*/ 31678 w 605804"/>
              <a:gd name="connsiteY73" fmla="*/ 428706 h 449502"/>
              <a:gd name="connsiteX74" fmla="*/ 136100 w 605804"/>
              <a:gd name="connsiteY74" fmla="*/ 428706 h 449502"/>
              <a:gd name="connsiteX75" fmla="*/ 136100 w 605804"/>
              <a:gd name="connsiteY75" fmla="*/ 240665 h 449502"/>
              <a:gd name="connsiteX76" fmla="*/ 364792 w 605804"/>
              <a:gd name="connsiteY76" fmla="*/ 209716 h 449502"/>
              <a:gd name="connsiteX77" fmla="*/ 364792 w 605804"/>
              <a:gd name="connsiteY77" fmla="*/ 304127 h 449502"/>
              <a:gd name="connsiteX78" fmla="*/ 386791 w 605804"/>
              <a:gd name="connsiteY78" fmla="*/ 304127 h 449502"/>
              <a:gd name="connsiteX79" fmla="*/ 386791 w 605804"/>
              <a:gd name="connsiteY79" fmla="*/ 209716 h 449502"/>
              <a:gd name="connsiteX80" fmla="*/ 313266 w 605804"/>
              <a:gd name="connsiteY80" fmla="*/ 209716 h 449502"/>
              <a:gd name="connsiteX81" fmla="*/ 313266 w 605804"/>
              <a:gd name="connsiteY81" fmla="*/ 304127 h 449502"/>
              <a:gd name="connsiteX82" fmla="*/ 343967 w 605804"/>
              <a:gd name="connsiteY82" fmla="*/ 304127 h 449502"/>
              <a:gd name="connsiteX83" fmla="*/ 343967 w 605804"/>
              <a:gd name="connsiteY83" fmla="*/ 209716 h 449502"/>
              <a:gd name="connsiteX84" fmla="*/ 261153 w 605804"/>
              <a:gd name="connsiteY84" fmla="*/ 209716 h 449502"/>
              <a:gd name="connsiteX85" fmla="*/ 261153 w 605804"/>
              <a:gd name="connsiteY85" fmla="*/ 304127 h 449502"/>
              <a:gd name="connsiteX86" fmla="*/ 292440 w 605804"/>
              <a:gd name="connsiteY86" fmla="*/ 304127 h 449502"/>
              <a:gd name="connsiteX87" fmla="*/ 292440 w 605804"/>
              <a:gd name="connsiteY87" fmla="*/ 209716 h 449502"/>
              <a:gd name="connsiteX88" fmla="*/ 219012 w 605804"/>
              <a:gd name="connsiteY88" fmla="*/ 209716 h 449502"/>
              <a:gd name="connsiteX89" fmla="*/ 219012 w 605804"/>
              <a:gd name="connsiteY89" fmla="*/ 304127 h 449502"/>
              <a:gd name="connsiteX90" fmla="*/ 240327 w 605804"/>
              <a:gd name="connsiteY90" fmla="*/ 304127 h 449502"/>
              <a:gd name="connsiteX91" fmla="*/ 240327 w 605804"/>
              <a:gd name="connsiteY91" fmla="*/ 209716 h 449502"/>
              <a:gd name="connsiteX92" fmla="*/ 364792 w 605804"/>
              <a:gd name="connsiteY92" fmla="*/ 94509 h 449502"/>
              <a:gd name="connsiteX93" fmla="*/ 364792 w 605804"/>
              <a:gd name="connsiteY93" fmla="*/ 188920 h 449502"/>
              <a:gd name="connsiteX94" fmla="*/ 386791 w 605804"/>
              <a:gd name="connsiteY94" fmla="*/ 188920 h 449502"/>
              <a:gd name="connsiteX95" fmla="*/ 386791 w 605804"/>
              <a:gd name="connsiteY95" fmla="*/ 94509 h 449502"/>
              <a:gd name="connsiteX96" fmla="*/ 313266 w 605804"/>
              <a:gd name="connsiteY96" fmla="*/ 94509 h 449502"/>
              <a:gd name="connsiteX97" fmla="*/ 313266 w 605804"/>
              <a:gd name="connsiteY97" fmla="*/ 188920 h 449502"/>
              <a:gd name="connsiteX98" fmla="*/ 343967 w 605804"/>
              <a:gd name="connsiteY98" fmla="*/ 188920 h 449502"/>
              <a:gd name="connsiteX99" fmla="*/ 343967 w 605804"/>
              <a:gd name="connsiteY99" fmla="*/ 94509 h 449502"/>
              <a:gd name="connsiteX100" fmla="*/ 261153 w 605804"/>
              <a:gd name="connsiteY100" fmla="*/ 94509 h 449502"/>
              <a:gd name="connsiteX101" fmla="*/ 261153 w 605804"/>
              <a:gd name="connsiteY101" fmla="*/ 188920 h 449502"/>
              <a:gd name="connsiteX102" fmla="*/ 292440 w 605804"/>
              <a:gd name="connsiteY102" fmla="*/ 188920 h 449502"/>
              <a:gd name="connsiteX103" fmla="*/ 292440 w 605804"/>
              <a:gd name="connsiteY103" fmla="*/ 94509 h 449502"/>
              <a:gd name="connsiteX104" fmla="*/ 219012 w 605804"/>
              <a:gd name="connsiteY104" fmla="*/ 94509 h 449502"/>
              <a:gd name="connsiteX105" fmla="*/ 219012 w 605804"/>
              <a:gd name="connsiteY105" fmla="*/ 188920 h 449502"/>
              <a:gd name="connsiteX106" fmla="*/ 240327 w 605804"/>
              <a:gd name="connsiteY106" fmla="*/ 188920 h 449502"/>
              <a:gd name="connsiteX107" fmla="*/ 240327 w 605804"/>
              <a:gd name="connsiteY107" fmla="*/ 94509 h 449502"/>
              <a:gd name="connsiteX108" fmla="*/ 407617 w 605804"/>
              <a:gd name="connsiteY108" fmla="*/ 53405 h 449502"/>
              <a:gd name="connsiteX109" fmla="*/ 407617 w 605804"/>
              <a:gd name="connsiteY109" fmla="*/ 355774 h 449502"/>
              <a:gd name="connsiteX110" fmla="*/ 418079 w 605804"/>
              <a:gd name="connsiteY110" fmla="*/ 355774 h 449502"/>
              <a:gd name="connsiteX111" fmla="*/ 428443 w 605804"/>
              <a:gd name="connsiteY111" fmla="*/ 366221 h 449502"/>
              <a:gd name="connsiteX112" fmla="*/ 418079 w 605804"/>
              <a:gd name="connsiteY112" fmla="*/ 376570 h 449502"/>
              <a:gd name="connsiteX113" fmla="*/ 407617 w 605804"/>
              <a:gd name="connsiteY113" fmla="*/ 376570 h 449502"/>
              <a:gd name="connsiteX114" fmla="*/ 407617 w 605804"/>
              <a:gd name="connsiteY114" fmla="*/ 428706 h 449502"/>
              <a:gd name="connsiteX115" fmla="*/ 448780 w 605804"/>
              <a:gd name="connsiteY115" fmla="*/ 428706 h 449502"/>
              <a:gd name="connsiteX116" fmla="*/ 448780 w 605804"/>
              <a:gd name="connsiteY116" fmla="*/ 230218 h 449502"/>
              <a:gd name="connsiteX117" fmla="*/ 448780 w 605804"/>
              <a:gd name="connsiteY117" fmla="*/ 53405 h 449502"/>
              <a:gd name="connsiteX118" fmla="*/ 157024 w 605804"/>
              <a:gd name="connsiteY118" fmla="*/ 53405 h 449502"/>
              <a:gd name="connsiteX119" fmla="*/ 157024 w 605804"/>
              <a:gd name="connsiteY119" fmla="*/ 230218 h 449502"/>
              <a:gd name="connsiteX120" fmla="*/ 157024 w 605804"/>
              <a:gd name="connsiteY120" fmla="*/ 428706 h 449502"/>
              <a:gd name="connsiteX121" fmla="*/ 198186 w 605804"/>
              <a:gd name="connsiteY121" fmla="*/ 428706 h 449502"/>
              <a:gd name="connsiteX122" fmla="*/ 198186 w 605804"/>
              <a:gd name="connsiteY122" fmla="*/ 376570 h 449502"/>
              <a:gd name="connsiteX123" fmla="*/ 187725 w 605804"/>
              <a:gd name="connsiteY123" fmla="*/ 376570 h 449502"/>
              <a:gd name="connsiteX124" fmla="*/ 177263 w 605804"/>
              <a:gd name="connsiteY124" fmla="*/ 366221 h 449502"/>
              <a:gd name="connsiteX125" fmla="*/ 187725 w 605804"/>
              <a:gd name="connsiteY125" fmla="*/ 355774 h 449502"/>
              <a:gd name="connsiteX126" fmla="*/ 198186 w 605804"/>
              <a:gd name="connsiteY126" fmla="*/ 355774 h 449502"/>
              <a:gd name="connsiteX127" fmla="*/ 198186 w 605804"/>
              <a:gd name="connsiteY127" fmla="*/ 53405 h 449502"/>
              <a:gd name="connsiteX128" fmla="*/ 219012 w 605804"/>
              <a:gd name="connsiteY128" fmla="*/ 20796 h 449502"/>
              <a:gd name="connsiteX129" fmla="*/ 219012 w 605804"/>
              <a:gd name="connsiteY129" fmla="*/ 73713 h 449502"/>
              <a:gd name="connsiteX130" fmla="*/ 386791 w 605804"/>
              <a:gd name="connsiteY130" fmla="*/ 73713 h 449502"/>
              <a:gd name="connsiteX131" fmla="*/ 386791 w 605804"/>
              <a:gd name="connsiteY131" fmla="*/ 20796 h 449502"/>
              <a:gd name="connsiteX132" fmla="*/ 208550 w 605804"/>
              <a:gd name="connsiteY132" fmla="*/ 0 h 449502"/>
              <a:gd name="connsiteX133" fmla="*/ 397155 w 605804"/>
              <a:gd name="connsiteY133" fmla="*/ 0 h 449502"/>
              <a:gd name="connsiteX134" fmla="*/ 407617 w 605804"/>
              <a:gd name="connsiteY134" fmla="*/ 10349 h 449502"/>
              <a:gd name="connsiteX135" fmla="*/ 407617 w 605804"/>
              <a:gd name="connsiteY135" fmla="*/ 32512 h 449502"/>
              <a:gd name="connsiteX136" fmla="*/ 459241 w 605804"/>
              <a:gd name="connsiteY136" fmla="*/ 32512 h 449502"/>
              <a:gd name="connsiteX137" fmla="*/ 469605 w 605804"/>
              <a:gd name="connsiteY137" fmla="*/ 42958 h 449502"/>
              <a:gd name="connsiteX138" fmla="*/ 469605 w 605804"/>
              <a:gd name="connsiteY138" fmla="*/ 219772 h 449502"/>
              <a:gd name="connsiteX139" fmla="*/ 595342 w 605804"/>
              <a:gd name="connsiteY139" fmla="*/ 219772 h 449502"/>
              <a:gd name="connsiteX140" fmla="*/ 605804 w 605804"/>
              <a:gd name="connsiteY140" fmla="*/ 230218 h 449502"/>
              <a:gd name="connsiteX141" fmla="*/ 595342 w 605804"/>
              <a:gd name="connsiteY141" fmla="*/ 240665 h 449502"/>
              <a:gd name="connsiteX142" fmla="*/ 594854 w 605804"/>
              <a:gd name="connsiteY142" fmla="*/ 240665 h 449502"/>
              <a:gd name="connsiteX143" fmla="*/ 594854 w 605804"/>
              <a:gd name="connsiteY143" fmla="*/ 428706 h 449502"/>
              <a:gd name="connsiteX144" fmla="*/ 595147 w 605804"/>
              <a:gd name="connsiteY144" fmla="*/ 428706 h 449502"/>
              <a:gd name="connsiteX145" fmla="*/ 605511 w 605804"/>
              <a:gd name="connsiteY145" fmla="*/ 439055 h 449502"/>
              <a:gd name="connsiteX146" fmla="*/ 595147 w 605804"/>
              <a:gd name="connsiteY146" fmla="*/ 449502 h 449502"/>
              <a:gd name="connsiteX147" fmla="*/ 10657 w 605804"/>
              <a:gd name="connsiteY147" fmla="*/ 449502 h 449502"/>
              <a:gd name="connsiteX148" fmla="*/ 195 w 605804"/>
              <a:gd name="connsiteY148" fmla="*/ 439055 h 449502"/>
              <a:gd name="connsiteX149" fmla="*/ 10657 w 605804"/>
              <a:gd name="connsiteY149" fmla="*/ 428706 h 449502"/>
              <a:gd name="connsiteX150" fmla="*/ 10853 w 605804"/>
              <a:gd name="connsiteY150" fmla="*/ 428706 h 449502"/>
              <a:gd name="connsiteX151" fmla="*/ 10853 w 605804"/>
              <a:gd name="connsiteY151" fmla="*/ 240665 h 449502"/>
              <a:gd name="connsiteX152" fmla="*/ 10462 w 605804"/>
              <a:gd name="connsiteY152" fmla="*/ 240665 h 449502"/>
              <a:gd name="connsiteX153" fmla="*/ 0 w 605804"/>
              <a:gd name="connsiteY153" fmla="*/ 230218 h 449502"/>
              <a:gd name="connsiteX154" fmla="*/ 10462 w 605804"/>
              <a:gd name="connsiteY154" fmla="*/ 219772 h 449502"/>
              <a:gd name="connsiteX155" fmla="*/ 136100 w 605804"/>
              <a:gd name="connsiteY155" fmla="*/ 219772 h 449502"/>
              <a:gd name="connsiteX156" fmla="*/ 136100 w 605804"/>
              <a:gd name="connsiteY156" fmla="*/ 42958 h 449502"/>
              <a:gd name="connsiteX157" fmla="*/ 146562 w 605804"/>
              <a:gd name="connsiteY157" fmla="*/ 32512 h 449502"/>
              <a:gd name="connsiteX158" fmla="*/ 198186 w 605804"/>
              <a:gd name="connsiteY158" fmla="*/ 32512 h 449502"/>
              <a:gd name="connsiteX159" fmla="*/ 198186 w 605804"/>
              <a:gd name="connsiteY159" fmla="*/ 10349 h 449502"/>
              <a:gd name="connsiteX160" fmla="*/ 208550 w 605804"/>
              <a:gd name="connsiteY160" fmla="*/ 0 h 44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605804" h="449502">
                <a:moveTo>
                  <a:pt x="313266" y="376570"/>
                </a:moveTo>
                <a:lnTo>
                  <a:pt x="313266" y="428706"/>
                </a:lnTo>
                <a:lnTo>
                  <a:pt x="386791" y="428706"/>
                </a:lnTo>
                <a:lnTo>
                  <a:pt x="386791" y="376570"/>
                </a:lnTo>
                <a:close/>
                <a:moveTo>
                  <a:pt x="219012" y="376570"/>
                </a:moveTo>
                <a:lnTo>
                  <a:pt x="219012" y="428706"/>
                </a:lnTo>
                <a:lnTo>
                  <a:pt x="292440" y="428706"/>
                </a:lnTo>
                <a:lnTo>
                  <a:pt x="292440" y="376570"/>
                </a:lnTo>
                <a:close/>
                <a:moveTo>
                  <a:pt x="543623" y="346265"/>
                </a:moveTo>
                <a:cubicBezTo>
                  <a:pt x="549389" y="346265"/>
                  <a:pt x="554080" y="350955"/>
                  <a:pt x="554080" y="356719"/>
                </a:cubicBezTo>
                <a:lnTo>
                  <a:pt x="554080" y="387888"/>
                </a:lnTo>
                <a:cubicBezTo>
                  <a:pt x="554080" y="393652"/>
                  <a:pt x="549389" y="398342"/>
                  <a:pt x="543623" y="398342"/>
                </a:cubicBezTo>
                <a:cubicBezTo>
                  <a:pt x="537857" y="398342"/>
                  <a:pt x="533263" y="393652"/>
                  <a:pt x="533263" y="387888"/>
                </a:cubicBezTo>
                <a:lnTo>
                  <a:pt x="533263" y="356719"/>
                </a:lnTo>
                <a:cubicBezTo>
                  <a:pt x="533263" y="350955"/>
                  <a:pt x="537857" y="346265"/>
                  <a:pt x="543623" y="346265"/>
                </a:cubicBezTo>
                <a:close/>
                <a:moveTo>
                  <a:pt x="501565" y="346265"/>
                </a:moveTo>
                <a:cubicBezTo>
                  <a:pt x="507332" y="346265"/>
                  <a:pt x="512023" y="350955"/>
                  <a:pt x="512023" y="356719"/>
                </a:cubicBezTo>
                <a:lnTo>
                  <a:pt x="512023" y="387888"/>
                </a:lnTo>
                <a:cubicBezTo>
                  <a:pt x="512023" y="393652"/>
                  <a:pt x="507332" y="398342"/>
                  <a:pt x="501565" y="398342"/>
                </a:cubicBezTo>
                <a:cubicBezTo>
                  <a:pt x="495799" y="398342"/>
                  <a:pt x="491206" y="393652"/>
                  <a:pt x="491206" y="387888"/>
                </a:cubicBezTo>
                <a:lnTo>
                  <a:pt x="491206" y="356719"/>
                </a:lnTo>
                <a:cubicBezTo>
                  <a:pt x="491206" y="350955"/>
                  <a:pt x="495799" y="346265"/>
                  <a:pt x="501565" y="346265"/>
                </a:cubicBezTo>
                <a:close/>
                <a:moveTo>
                  <a:pt x="104987" y="346265"/>
                </a:moveTo>
                <a:cubicBezTo>
                  <a:pt x="110754" y="346265"/>
                  <a:pt x="115445" y="350955"/>
                  <a:pt x="115445" y="356719"/>
                </a:cubicBezTo>
                <a:lnTo>
                  <a:pt x="115445" y="387888"/>
                </a:lnTo>
                <a:cubicBezTo>
                  <a:pt x="115445" y="393652"/>
                  <a:pt x="110754" y="398342"/>
                  <a:pt x="104987" y="398342"/>
                </a:cubicBezTo>
                <a:cubicBezTo>
                  <a:pt x="99319" y="398342"/>
                  <a:pt x="94628" y="393652"/>
                  <a:pt x="94628" y="387888"/>
                </a:cubicBezTo>
                <a:lnTo>
                  <a:pt x="94628" y="356719"/>
                </a:lnTo>
                <a:cubicBezTo>
                  <a:pt x="94628" y="350955"/>
                  <a:pt x="99319" y="346265"/>
                  <a:pt x="104987" y="346265"/>
                </a:cubicBezTo>
                <a:close/>
                <a:moveTo>
                  <a:pt x="62965" y="346265"/>
                </a:moveTo>
                <a:cubicBezTo>
                  <a:pt x="68751" y="346265"/>
                  <a:pt x="73458" y="350955"/>
                  <a:pt x="73458" y="356719"/>
                </a:cubicBezTo>
                <a:lnTo>
                  <a:pt x="73458" y="387888"/>
                </a:lnTo>
                <a:cubicBezTo>
                  <a:pt x="73458" y="393652"/>
                  <a:pt x="68751" y="398342"/>
                  <a:pt x="62965" y="398342"/>
                </a:cubicBezTo>
                <a:cubicBezTo>
                  <a:pt x="57278" y="398342"/>
                  <a:pt x="52571" y="393652"/>
                  <a:pt x="52571" y="387888"/>
                </a:cubicBezTo>
                <a:lnTo>
                  <a:pt x="52571" y="356719"/>
                </a:lnTo>
                <a:cubicBezTo>
                  <a:pt x="52571" y="350955"/>
                  <a:pt x="57278" y="346265"/>
                  <a:pt x="62965" y="346265"/>
                </a:cubicBezTo>
                <a:close/>
                <a:moveTo>
                  <a:pt x="219012" y="324922"/>
                </a:moveTo>
                <a:lnTo>
                  <a:pt x="219012" y="355774"/>
                </a:lnTo>
                <a:lnTo>
                  <a:pt x="386791" y="355774"/>
                </a:lnTo>
                <a:lnTo>
                  <a:pt x="386791" y="324922"/>
                </a:lnTo>
                <a:close/>
                <a:moveTo>
                  <a:pt x="543623" y="272947"/>
                </a:moveTo>
                <a:cubicBezTo>
                  <a:pt x="549389" y="272947"/>
                  <a:pt x="554080" y="277633"/>
                  <a:pt x="554080" y="283393"/>
                </a:cubicBezTo>
                <a:lnTo>
                  <a:pt x="554080" y="314535"/>
                </a:lnTo>
                <a:cubicBezTo>
                  <a:pt x="554080" y="320295"/>
                  <a:pt x="549389" y="324883"/>
                  <a:pt x="543623" y="324883"/>
                </a:cubicBezTo>
                <a:cubicBezTo>
                  <a:pt x="537857" y="324883"/>
                  <a:pt x="533263" y="320295"/>
                  <a:pt x="533263" y="314535"/>
                </a:cubicBezTo>
                <a:lnTo>
                  <a:pt x="533263" y="283393"/>
                </a:lnTo>
                <a:cubicBezTo>
                  <a:pt x="533263" y="277633"/>
                  <a:pt x="537857" y="272947"/>
                  <a:pt x="543623" y="272947"/>
                </a:cubicBezTo>
                <a:close/>
                <a:moveTo>
                  <a:pt x="501565" y="272947"/>
                </a:moveTo>
                <a:cubicBezTo>
                  <a:pt x="507332" y="272947"/>
                  <a:pt x="512023" y="277633"/>
                  <a:pt x="512023" y="283393"/>
                </a:cubicBezTo>
                <a:lnTo>
                  <a:pt x="512023" y="314535"/>
                </a:lnTo>
                <a:cubicBezTo>
                  <a:pt x="512023" y="320295"/>
                  <a:pt x="507332" y="324883"/>
                  <a:pt x="501565" y="324883"/>
                </a:cubicBezTo>
                <a:cubicBezTo>
                  <a:pt x="495799" y="324883"/>
                  <a:pt x="491206" y="320295"/>
                  <a:pt x="491206" y="314535"/>
                </a:cubicBezTo>
                <a:lnTo>
                  <a:pt x="491206" y="283393"/>
                </a:lnTo>
                <a:cubicBezTo>
                  <a:pt x="491206" y="277633"/>
                  <a:pt x="495799" y="272947"/>
                  <a:pt x="501565" y="272947"/>
                </a:cubicBezTo>
                <a:close/>
                <a:moveTo>
                  <a:pt x="104987" y="272947"/>
                </a:moveTo>
                <a:cubicBezTo>
                  <a:pt x="110754" y="272947"/>
                  <a:pt x="115445" y="277633"/>
                  <a:pt x="115445" y="283393"/>
                </a:cubicBezTo>
                <a:lnTo>
                  <a:pt x="115445" y="314535"/>
                </a:lnTo>
                <a:cubicBezTo>
                  <a:pt x="115445" y="320295"/>
                  <a:pt x="110754" y="324883"/>
                  <a:pt x="104987" y="324883"/>
                </a:cubicBezTo>
                <a:cubicBezTo>
                  <a:pt x="99319" y="324883"/>
                  <a:pt x="94628" y="320295"/>
                  <a:pt x="94628" y="314535"/>
                </a:cubicBezTo>
                <a:lnTo>
                  <a:pt x="94628" y="283393"/>
                </a:lnTo>
                <a:cubicBezTo>
                  <a:pt x="94628" y="277633"/>
                  <a:pt x="99319" y="272947"/>
                  <a:pt x="104987" y="272947"/>
                </a:cubicBezTo>
                <a:close/>
                <a:moveTo>
                  <a:pt x="62965" y="272947"/>
                </a:moveTo>
                <a:cubicBezTo>
                  <a:pt x="68751" y="272947"/>
                  <a:pt x="73458" y="277633"/>
                  <a:pt x="73458" y="283393"/>
                </a:cubicBezTo>
                <a:lnTo>
                  <a:pt x="73458" y="314535"/>
                </a:lnTo>
                <a:cubicBezTo>
                  <a:pt x="73458" y="320295"/>
                  <a:pt x="68751" y="324883"/>
                  <a:pt x="62965" y="324883"/>
                </a:cubicBezTo>
                <a:cubicBezTo>
                  <a:pt x="57278" y="324883"/>
                  <a:pt x="52571" y="320295"/>
                  <a:pt x="52571" y="314535"/>
                </a:cubicBezTo>
                <a:lnTo>
                  <a:pt x="52571" y="283393"/>
                </a:lnTo>
                <a:cubicBezTo>
                  <a:pt x="52571" y="277633"/>
                  <a:pt x="57278" y="272947"/>
                  <a:pt x="62965" y="272947"/>
                </a:cubicBezTo>
                <a:close/>
                <a:moveTo>
                  <a:pt x="469605" y="240665"/>
                </a:moveTo>
                <a:lnTo>
                  <a:pt x="469605" y="428706"/>
                </a:lnTo>
                <a:lnTo>
                  <a:pt x="574028" y="428706"/>
                </a:lnTo>
                <a:lnTo>
                  <a:pt x="574028" y="240665"/>
                </a:lnTo>
                <a:close/>
                <a:moveTo>
                  <a:pt x="31678" y="240665"/>
                </a:moveTo>
                <a:lnTo>
                  <a:pt x="31678" y="428706"/>
                </a:lnTo>
                <a:lnTo>
                  <a:pt x="136100" y="428706"/>
                </a:lnTo>
                <a:lnTo>
                  <a:pt x="136100" y="240665"/>
                </a:lnTo>
                <a:close/>
                <a:moveTo>
                  <a:pt x="364792" y="209716"/>
                </a:moveTo>
                <a:lnTo>
                  <a:pt x="364792" y="304127"/>
                </a:lnTo>
                <a:lnTo>
                  <a:pt x="386791" y="304127"/>
                </a:lnTo>
                <a:lnTo>
                  <a:pt x="386791" y="209716"/>
                </a:lnTo>
                <a:close/>
                <a:moveTo>
                  <a:pt x="313266" y="209716"/>
                </a:moveTo>
                <a:lnTo>
                  <a:pt x="313266" y="304127"/>
                </a:lnTo>
                <a:lnTo>
                  <a:pt x="343967" y="304127"/>
                </a:lnTo>
                <a:lnTo>
                  <a:pt x="343967" y="209716"/>
                </a:lnTo>
                <a:close/>
                <a:moveTo>
                  <a:pt x="261153" y="209716"/>
                </a:moveTo>
                <a:lnTo>
                  <a:pt x="261153" y="304127"/>
                </a:lnTo>
                <a:lnTo>
                  <a:pt x="292440" y="304127"/>
                </a:lnTo>
                <a:lnTo>
                  <a:pt x="292440" y="209716"/>
                </a:lnTo>
                <a:close/>
                <a:moveTo>
                  <a:pt x="219012" y="209716"/>
                </a:moveTo>
                <a:lnTo>
                  <a:pt x="219012" y="304127"/>
                </a:lnTo>
                <a:lnTo>
                  <a:pt x="240327" y="304127"/>
                </a:lnTo>
                <a:lnTo>
                  <a:pt x="240327" y="209716"/>
                </a:lnTo>
                <a:close/>
                <a:moveTo>
                  <a:pt x="364792" y="94509"/>
                </a:moveTo>
                <a:lnTo>
                  <a:pt x="364792" y="188920"/>
                </a:lnTo>
                <a:lnTo>
                  <a:pt x="386791" y="188920"/>
                </a:lnTo>
                <a:lnTo>
                  <a:pt x="386791" y="94509"/>
                </a:lnTo>
                <a:close/>
                <a:moveTo>
                  <a:pt x="313266" y="94509"/>
                </a:moveTo>
                <a:lnTo>
                  <a:pt x="313266" y="188920"/>
                </a:lnTo>
                <a:lnTo>
                  <a:pt x="343967" y="188920"/>
                </a:lnTo>
                <a:lnTo>
                  <a:pt x="343967" y="94509"/>
                </a:lnTo>
                <a:close/>
                <a:moveTo>
                  <a:pt x="261153" y="94509"/>
                </a:moveTo>
                <a:lnTo>
                  <a:pt x="261153" y="188920"/>
                </a:lnTo>
                <a:lnTo>
                  <a:pt x="292440" y="188920"/>
                </a:lnTo>
                <a:lnTo>
                  <a:pt x="292440" y="94509"/>
                </a:lnTo>
                <a:close/>
                <a:moveTo>
                  <a:pt x="219012" y="94509"/>
                </a:moveTo>
                <a:lnTo>
                  <a:pt x="219012" y="188920"/>
                </a:lnTo>
                <a:lnTo>
                  <a:pt x="240327" y="188920"/>
                </a:lnTo>
                <a:lnTo>
                  <a:pt x="240327" y="94509"/>
                </a:lnTo>
                <a:close/>
                <a:moveTo>
                  <a:pt x="407617" y="53405"/>
                </a:moveTo>
                <a:lnTo>
                  <a:pt x="407617" y="355774"/>
                </a:lnTo>
                <a:lnTo>
                  <a:pt x="418079" y="355774"/>
                </a:lnTo>
                <a:cubicBezTo>
                  <a:pt x="423750" y="355774"/>
                  <a:pt x="428443" y="360461"/>
                  <a:pt x="428443" y="366221"/>
                </a:cubicBezTo>
                <a:cubicBezTo>
                  <a:pt x="428443" y="371981"/>
                  <a:pt x="423750" y="376570"/>
                  <a:pt x="418079" y="376570"/>
                </a:cubicBezTo>
                <a:lnTo>
                  <a:pt x="407617" y="376570"/>
                </a:lnTo>
                <a:lnTo>
                  <a:pt x="407617" y="428706"/>
                </a:lnTo>
                <a:lnTo>
                  <a:pt x="448780" y="428706"/>
                </a:lnTo>
                <a:lnTo>
                  <a:pt x="448780" y="230218"/>
                </a:lnTo>
                <a:lnTo>
                  <a:pt x="448780" y="53405"/>
                </a:lnTo>
                <a:close/>
                <a:moveTo>
                  <a:pt x="157024" y="53405"/>
                </a:moveTo>
                <a:lnTo>
                  <a:pt x="157024" y="230218"/>
                </a:lnTo>
                <a:lnTo>
                  <a:pt x="157024" y="428706"/>
                </a:lnTo>
                <a:lnTo>
                  <a:pt x="198186" y="428706"/>
                </a:lnTo>
                <a:lnTo>
                  <a:pt x="198186" y="376570"/>
                </a:lnTo>
                <a:lnTo>
                  <a:pt x="187725" y="376570"/>
                </a:lnTo>
                <a:cubicBezTo>
                  <a:pt x="181956" y="376570"/>
                  <a:pt x="177263" y="371981"/>
                  <a:pt x="177263" y="366221"/>
                </a:cubicBezTo>
                <a:cubicBezTo>
                  <a:pt x="177263" y="360461"/>
                  <a:pt x="181956" y="355774"/>
                  <a:pt x="187725" y="355774"/>
                </a:cubicBezTo>
                <a:lnTo>
                  <a:pt x="198186" y="355774"/>
                </a:lnTo>
                <a:lnTo>
                  <a:pt x="198186" y="53405"/>
                </a:lnTo>
                <a:close/>
                <a:moveTo>
                  <a:pt x="219012" y="20796"/>
                </a:moveTo>
                <a:lnTo>
                  <a:pt x="219012" y="73713"/>
                </a:lnTo>
                <a:lnTo>
                  <a:pt x="386791" y="73713"/>
                </a:lnTo>
                <a:lnTo>
                  <a:pt x="386791" y="20796"/>
                </a:lnTo>
                <a:close/>
                <a:moveTo>
                  <a:pt x="208550" y="0"/>
                </a:moveTo>
                <a:lnTo>
                  <a:pt x="397155" y="0"/>
                </a:lnTo>
                <a:cubicBezTo>
                  <a:pt x="402924" y="0"/>
                  <a:pt x="407617" y="4589"/>
                  <a:pt x="407617" y="10349"/>
                </a:cubicBezTo>
                <a:lnTo>
                  <a:pt x="407617" y="32512"/>
                </a:lnTo>
                <a:lnTo>
                  <a:pt x="459241" y="32512"/>
                </a:lnTo>
                <a:cubicBezTo>
                  <a:pt x="465010" y="32512"/>
                  <a:pt x="469605" y="37198"/>
                  <a:pt x="469605" y="42958"/>
                </a:cubicBezTo>
                <a:lnTo>
                  <a:pt x="469605" y="219772"/>
                </a:lnTo>
                <a:lnTo>
                  <a:pt x="595342" y="219772"/>
                </a:lnTo>
                <a:cubicBezTo>
                  <a:pt x="601111" y="219772"/>
                  <a:pt x="605804" y="224458"/>
                  <a:pt x="605804" y="230218"/>
                </a:cubicBezTo>
                <a:cubicBezTo>
                  <a:pt x="605804" y="235979"/>
                  <a:pt x="601111" y="240665"/>
                  <a:pt x="595342" y="240665"/>
                </a:cubicBezTo>
                <a:lnTo>
                  <a:pt x="594854" y="240665"/>
                </a:lnTo>
                <a:lnTo>
                  <a:pt x="594854" y="428706"/>
                </a:lnTo>
                <a:lnTo>
                  <a:pt x="595147" y="428706"/>
                </a:lnTo>
                <a:cubicBezTo>
                  <a:pt x="600916" y="428706"/>
                  <a:pt x="605511" y="433295"/>
                  <a:pt x="605511" y="439055"/>
                </a:cubicBezTo>
                <a:cubicBezTo>
                  <a:pt x="605511" y="444816"/>
                  <a:pt x="600916" y="449502"/>
                  <a:pt x="595147" y="449502"/>
                </a:cubicBezTo>
                <a:lnTo>
                  <a:pt x="10657" y="449502"/>
                </a:lnTo>
                <a:cubicBezTo>
                  <a:pt x="4888" y="449502"/>
                  <a:pt x="195" y="444816"/>
                  <a:pt x="195" y="439055"/>
                </a:cubicBezTo>
                <a:cubicBezTo>
                  <a:pt x="195" y="433295"/>
                  <a:pt x="4888" y="428706"/>
                  <a:pt x="10657" y="428706"/>
                </a:cubicBezTo>
                <a:lnTo>
                  <a:pt x="10853" y="428706"/>
                </a:lnTo>
                <a:lnTo>
                  <a:pt x="10853" y="240665"/>
                </a:lnTo>
                <a:lnTo>
                  <a:pt x="10462" y="240665"/>
                </a:lnTo>
                <a:cubicBezTo>
                  <a:pt x="4693" y="240665"/>
                  <a:pt x="0" y="235979"/>
                  <a:pt x="0" y="230218"/>
                </a:cubicBezTo>
                <a:cubicBezTo>
                  <a:pt x="0" y="224458"/>
                  <a:pt x="4693" y="219772"/>
                  <a:pt x="10462" y="219772"/>
                </a:cubicBezTo>
                <a:lnTo>
                  <a:pt x="136100" y="219772"/>
                </a:lnTo>
                <a:lnTo>
                  <a:pt x="136100" y="42958"/>
                </a:lnTo>
                <a:cubicBezTo>
                  <a:pt x="136100" y="37198"/>
                  <a:pt x="140793" y="32512"/>
                  <a:pt x="146562" y="32512"/>
                </a:cubicBezTo>
                <a:lnTo>
                  <a:pt x="198186" y="32512"/>
                </a:lnTo>
                <a:lnTo>
                  <a:pt x="198186" y="10349"/>
                </a:lnTo>
                <a:cubicBezTo>
                  <a:pt x="198186" y="4589"/>
                  <a:pt x="202782" y="0"/>
                  <a:pt x="20855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oney-bag-of-dollars_44282">
            <a:extLst>
              <a:ext uri="{FF2B5EF4-FFF2-40B4-BE49-F238E27FC236}">
                <a16:creationId xmlns:a16="http://schemas.microsoft.com/office/drawing/2014/main" id="{198A165A-677E-7930-A721-ABA3E666EAE5}"/>
              </a:ext>
            </a:extLst>
          </p:cNvPr>
          <p:cNvSpPr/>
          <p:nvPr/>
        </p:nvSpPr>
        <p:spPr>
          <a:xfrm>
            <a:off x="718504" y="561698"/>
            <a:ext cx="510211" cy="609685"/>
          </a:xfrm>
          <a:custGeom>
            <a:avLst/>
            <a:gdLst>
              <a:gd name="T0" fmla="*/ 282 w 427"/>
              <a:gd name="T1" fmla="*/ 126 h 511"/>
              <a:gd name="T2" fmla="*/ 332 w 427"/>
              <a:gd name="T3" fmla="*/ 126 h 511"/>
              <a:gd name="T4" fmla="*/ 331 w 427"/>
              <a:gd name="T5" fmla="*/ 96 h 511"/>
              <a:gd name="T6" fmla="*/ 289 w 427"/>
              <a:gd name="T7" fmla="*/ 96 h 511"/>
              <a:gd name="T8" fmla="*/ 329 w 427"/>
              <a:gd name="T9" fmla="*/ 13 h 511"/>
              <a:gd name="T10" fmla="*/ 283 w 427"/>
              <a:gd name="T11" fmla="*/ 9 h 511"/>
              <a:gd name="T12" fmla="*/ 244 w 427"/>
              <a:gd name="T13" fmla="*/ 40 h 511"/>
              <a:gd name="T14" fmla="*/ 257 w 427"/>
              <a:gd name="T15" fmla="*/ 5 h 511"/>
              <a:gd name="T16" fmla="*/ 211 w 427"/>
              <a:gd name="T17" fmla="*/ 0 h 511"/>
              <a:gd name="T18" fmla="*/ 195 w 427"/>
              <a:gd name="T19" fmla="*/ 43 h 511"/>
              <a:gd name="T20" fmla="*/ 170 w 427"/>
              <a:gd name="T21" fmla="*/ 10 h 511"/>
              <a:gd name="T22" fmla="*/ 102 w 427"/>
              <a:gd name="T23" fmla="*/ 7 h 511"/>
              <a:gd name="T24" fmla="*/ 147 w 427"/>
              <a:gd name="T25" fmla="*/ 96 h 511"/>
              <a:gd name="T26" fmla="*/ 106 w 427"/>
              <a:gd name="T27" fmla="*/ 94 h 511"/>
              <a:gd name="T28" fmla="*/ 106 w 427"/>
              <a:gd name="T29" fmla="*/ 126 h 511"/>
              <a:gd name="T30" fmla="*/ 146 w 427"/>
              <a:gd name="T31" fmla="*/ 126 h 511"/>
              <a:gd name="T32" fmla="*/ 0 w 427"/>
              <a:gd name="T33" fmla="*/ 375 h 511"/>
              <a:gd name="T34" fmla="*/ 214 w 427"/>
              <a:gd name="T35" fmla="*/ 511 h 511"/>
              <a:gd name="T36" fmla="*/ 427 w 427"/>
              <a:gd name="T37" fmla="*/ 375 h 511"/>
              <a:gd name="T38" fmla="*/ 282 w 427"/>
              <a:gd name="T39" fmla="*/ 126 h 511"/>
              <a:gd name="T40" fmla="*/ 232 w 427"/>
              <a:gd name="T41" fmla="*/ 417 h 511"/>
              <a:gd name="T42" fmla="*/ 232 w 427"/>
              <a:gd name="T43" fmla="*/ 447 h 511"/>
              <a:gd name="T44" fmla="*/ 202 w 427"/>
              <a:gd name="T45" fmla="*/ 447 h 511"/>
              <a:gd name="T46" fmla="*/ 202 w 427"/>
              <a:gd name="T47" fmla="*/ 419 h 511"/>
              <a:gd name="T48" fmla="*/ 152 w 427"/>
              <a:gd name="T49" fmla="*/ 406 h 511"/>
              <a:gd name="T50" fmla="*/ 161 w 427"/>
              <a:gd name="T51" fmla="*/ 371 h 511"/>
              <a:gd name="T52" fmla="*/ 210 w 427"/>
              <a:gd name="T53" fmla="*/ 384 h 511"/>
              <a:gd name="T54" fmla="*/ 239 w 427"/>
              <a:gd name="T55" fmla="*/ 366 h 511"/>
              <a:gd name="T56" fmla="*/ 207 w 427"/>
              <a:gd name="T57" fmla="*/ 340 h 511"/>
              <a:gd name="T58" fmla="*/ 154 w 427"/>
              <a:gd name="T59" fmla="*/ 286 h 511"/>
              <a:gd name="T60" fmla="*/ 204 w 427"/>
              <a:gd name="T61" fmla="*/ 233 h 511"/>
              <a:gd name="T62" fmla="*/ 204 w 427"/>
              <a:gd name="T63" fmla="*/ 205 h 511"/>
              <a:gd name="T64" fmla="*/ 233 w 427"/>
              <a:gd name="T65" fmla="*/ 205 h 511"/>
              <a:gd name="T66" fmla="*/ 233 w 427"/>
              <a:gd name="T67" fmla="*/ 231 h 511"/>
              <a:gd name="T68" fmla="*/ 276 w 427"/>
              <a:gd name="T69" fmla="*/ 241 h 511"/>
              <a:gd name="T70" fmla="*/ 267 w 427"/>
              <a:gd name="T71" fmla="*/ 274 h 511"/>
              <a:gd name="T72" fmla="*/ 225 w 427"/>
              <a:gd name="T73" fmla="*/ 264 h 511"/>
              <a:gd name="T74" fmla="*/ 199 w 427"/>
              <a:gd name="T75" fmla="*/ 281 h 511"/>
              <a:gd name="T76" fmla="*/ 235 w 427"/>
              <a:gd name="T77" fmla="*/ 306 h 511"/>
              <a:gd name="T78" fmla="*/ 284 w 427"/>
              <a:gd name="T79" fmla="*/ 362 h 511"/>
              <a:gd name="T80" fmla="*/ 232 w 427"/>
              <a:gd name="T81" fmla="*/ 417 h 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427" h="511">
                <a:moveTo>
                  <a:pt x="282" y="126"/>
                </a:moveTo>
                <a:lnTo>
                  <a:pt x="332" y="126"/>
                </a:lnTo>
                <a:lnTo>
                  <a:pt x="331" y="96"/>
                </a:lnTo>
                <a:lnTo>
                  <a:pt x="289" y="96"/>
                </a:lnTo>
                <a:lnTo>
                  <a:pt x="329" y="13"/>
                </a:lnTo>
                <a:lnTo>
                  <a:pt x="283" y="9"/>
                </a:lnTo>
                <a:lnTo>
                  <a:pt x="244" y="40"/>
                </a:lnTo>
                <a:lnTo>
                  <a:pt x="257" y="5"/>
                </a:lnTo>
                <a:lnTo>
                  <a:pt x="211" y="0"/>
                </a:lnTo>
                <a:lnTo>
                  <a:pt x="195" y="43"/>
                </a:lnTo>
                <a:lnTo>
                  <a:pt x="170" y="10"/>
                </a:lnTo>
                <a:lnTo>
                  <a:pt x="102" y="7"/>
                </a:lnTo>
                <a:lnTo>
                  <a:pt x="147" y="96"/>
                </a:lnTo>
                <a:lnTo>
                  <a:pt x="106" y="94"/>
                </a:lnTo>
                <a:lnTo>
                  <a:pt x="106" y="126"/>
                </a:lnTo>
                <a:lnTo>
                  <a:pt x="146" y="126"/>
                </a:lnTo>
                <a:cubicBezTo>
                  <a:pt x="61" y="176"/>
                  <a:pt x="0" y="305"/>
                  <a:pt x="0" y="375"/>
                </a:cubicBezTo>
                <a:cubicBezTo>
                  <a:pt x="0" y="462"/>
                  <a:pt x="96" y="511"/>
                  <a:pt x="214" y="511"/>
                </a:cubicBezTo>
                <a:cubicBezTo>
                  <a:pt x="332" y="511"/>
                  <a:pt x="427" y="462"/>
                  <a:pt x="427" y="375"/>
                </a:cubicBezTo>
                <a:cubicBezTo>
                  <a:pt x="427" y="305"/>
                  <a:pt x="366" y="176"/>
                  <a:pt x="282" y="126"/>
                </a:cubicBezTo>
                <a:close/>
                <a:moveTo>
                  <a:pt x="232" y="417"/>
                </a:moveTo>
                <a:lnTo>
                  <a:pt x="232" y="447"/>
                </a:lnTo>
                <a:lnTo>
                  <a:pt x="202" y="447"/>
                </a:lnTo>
                <a:lnTo>
                  <a:pt x="202" y="419"/>
                </a:lnTo>
                <a:cubicBezTo>
                  <a:pt x="183" y="418"/>
                  <a:pt x="163" y="413"/>
                  <a:pt x="152" y="406"/>
                </a:cubicBezTo>
                <a:lnTo>
                  <a:pt x="161" y="371"/>
                </a:lnTo>
                <a:cubicBezTo>
                  <a:pt x="173" y="378"/>
                  <a:pt x="191" y="384"/>
                  <a:pt x="210" y="384"/>
                </a:cubicBezTo>
                <a:cubicBezTo>
                  <a:pt x="227" y="384"/>
                  <a:pt x="239" y="378"/>
                  <a:pt x="239" y="366"/>
                </a:cubicBezTo>
                <a:cubicBezTo>
                  <a:pt x="239" y="355"/>
                  <a:pt x="229" y="347"/>
                  <a:pt x="207" y="340"/>
                </a:cubicBezTo>
                <a:cubicBezTo>
                  <a:pt x="175" y="329"/>
                  <a:pt x="154" y="315"/>
                  <a:pt x="154" y="286"/>
                </a:cubicBezTo>
                <a:cubicBezTo>
                  <a:pt x="154" y="260"/>
                  <a:pt x="172" y="239"/>
                  <a:pt x="204" y="233"/>
                </a:cubicBezTo>
                <a:lnTo>
                  <a:pt x="204" y="205"/>
                </a:lnTo>
                <a:lnTo>
                  <a:pt x="233" y="205"/>
                </a:lnTo>
                <a:lnTo>
                  <a:pt x="233" y="231"/>
                </a:lnTo>
                <a:cubicBezTo>
                  <a:pt x="253" y="232"/>
                  <a:pt x="266" y="236"/>
                  <a:pt x="276" y="241"/>
                </a:cubicBezTo>
                <a:lnTo>
                  <a:pt x="267" y="274"/>
                </a:lnTo>
                <a:cubicBezTo>
                  <a:pt x="260" y="271"/>
                  <a:pt x="246" y="264"/>
                  <a:pt x="225" y="264"/>
                </a:cubicBezTo>
                <a:cubicBezTo>
                  <a:pt x="205" y="264"/>
                  <a:pt x="199" y="272"/>
                  <a:pt x="199" y="281"/>
                </a:cubicBezTo>
                <a:cubicBezTo>
                  <a:pt x="199" y="291"/>
                  <a:pt x="210" y="297"/>
                  <a:pt x="235" y="306"/>
                </a:cubicBezTo>
                <a:cubicBezTo>
                  <a:pt x="270" y="319"/>
                  <a:pt x="284" y="335"/>
                  <a:pt x="284" y="362"/>
                </a:cubicBezTo>
                <a:cubicBezTo>
                  <a:pt x="284" y="388"/>
                  <a:pt x="266" y="411"/>
                  <a:pt x="232" y="4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9E21D0F-BB4D-10DE-06D3-14D9DB3FD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226" y="1617716"/>
            <a:ext cx="772943" cy="77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876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user-with-a-hat_72676">
            <a:extLst>
              <a:ext uri="{FF2B5EF4-FFF2-40B4-BE49-F238E27FC236}">
                <a16:creationId xmlns:a16="http://schemas.microsoft.com/office/drawing/2014/main" id="{AFA97B38-B82C-6AC6-FCD0-B322DC508583}"/>
              </a:ext>
            </a:extLst>
          </p:cNvPr>
          <p:cNvSpPr/>
          <p:nvPr/>
        </p:nvSpPr>
        <p:spPr>
          <a:xfrm>
            <a:off x="2406773" y="3230270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7F0B8729-DC9E-5187-CFF4-7C5CBD8AE2D7}"/>
              </a:ext>
            </a:extLst>
          </p:cNvPr>
          <p:cNvCxnSpPr>
            <a:cxnSpLocks/>
          </p:cNvCxnSpPr>
          <p:nvPr/>
        </p:nvCxnSpPr>
        <p:spPr>
          <a:xfrm>
            <a:off x="3918857" y="261257"/>
            <a:ext cx="15175" cy="6596743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94FC9288-328B-82B1-FDB0-A85BAE897AB0}"/>
              </a:ext>
            </a:extLst>
          </p:cNvPr>
          <p:cNvSpPr txBox="1"/>
          <p:nvPr/>
        </p:nvSpPr>
        <p:spPr>
          <a:xfrm>
            <a:off x="3409859" y="40629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Off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590A2A1-7099-FC92-AA35-6032512EFE54}"/>
              </a:ext>
            </a:extLst>
          </p:cNvPr>
          <p:cNvSpPr txBox="1"/>
          <p:nvPr/>
        </p:nvSpPr>
        <p:spPr>
          <a:xfrm>
            <a:off x="3934032" y="411378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On Chain</a:t>
            </a:r>
            <a:endParaRPr lang="zh-CN" altLang="en-US" dirty="0"/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FB909135-7C20-FDCA-6CBF-17A55FF5C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634" y="2863848"/>
            <a:ext cx="1715771" cy="1982411"/>
          </a:xfrm>
          <a:prstGeom prst="rect">
            <a:avLst/>
          </a:prstGeom>
        </p:spPr>
      </p:pic>
      <p:sp>
        <p:nvSpPr>
          <p:cNvPr id="29" name="user-with-a-hat_72676">
            <a:extLst>
              <a:ext uri="{FF2B5EF4-FFF2-40B4-BE49-F238E27FC236}">
                <a16:creationId xmlns:a16="http://schemas.microsoft.com/office/drawing/2014/main" id="{314DFCFF-6CB6-B86E-BB11-B32798B25C67}"/>
              </a:ext>
            </a:extLst>
          </p:cNvPr>
          <p:cNvSpPr/>
          <p:nvPr/>
        </p:nvSpPr>
        <p:spPr>
          <a:xfrm>
            <a:off x="2406773" y="1921800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B60E473A-445C-033E-46FF-AAC25567CEA3}"/>
              </a:ext>
            </a:extLst>
          </p:cNvPr>
          <p:cNvSpPr txBox="1"/>
          <p:nvPr/>
        </p:nvSpPr>
        <p:spPr>
          <a:xfrm>
            <a:off x="3226413" y="1870345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Send</a:t>
            </a:r>
            <a:endParaRPr lang="zh-CN" altLang="en-US" dirty="0"/>
          </a:p>
        </p:txBody>
      </p:sp>
      <p:sp>
        <p:nvSpPr>
          <p:cNvPr id="70" name="user-with-a-hat_72676">
            <a:extLst>
              <a:ext uri="{FF2B5EF4-FFF2-40B4-BE49-F238E27FC236}">
                <a16:creationId xmlns:a16="http://schemas.microsoft.com/office/drawing/2014/main" id="{72DEEFF3-EBA9-37B2-179C-72F245E35199}"/>
              </a:ext>
            </a:extLst>
          </p:cNvPr>
          <p:cNvSpPr/>
          <p:nvPr/>
        </p:nvSpPr>
        <p:spPr>
          <a:xfrm>
            <a:off x="2406773" y="4846259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BFC11B9-2EF0-1AD7-D07D-EF0EFC3AD5F3}"/>
              </a:ext>
            </a:extLst>
          </p:cNvPr>
          <p:cNvSpPr txBox="1"/>
          <p:nvPr/>
        </p:nvSpPr>
        <p:spPr>
          <a:xfrm>
            <a:off x="2205712" y="2474353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Author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C8C1289-B8D2-EA9E-936F-BC4A042812FE}"/>
              </a:ext>
            </a:extLst>
          </p:cNvPr>
          <p:cNvSpPr txBox="1"/>
          <p:nvPr/>
        </p:nvSpPr>
        <p:spPr>
          <a:xfrm>
            <a:off x="2104722" y="3850867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Reviewer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89C86A8-66F6-C3CB-1557-D7D14CA525ED}"/>
              </a:ext>
            </a:extLst>
          </p:cNvPr>
          <p:cNvSpPr txBox="1"/>
          <p:nvPr/>
        </p:nvSpPr>
        <p:spPr>
          <a:xfrm>
            <a:off x="2200101" y="5468056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Reader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FD76371-7510-2861-71E6-2C30E5A9837A}"/>
              </a:ext>
            </a:extLst>
          </p:cNvPr>
          <p:cNvSpPr txBox="1"/>
          <p:nvPr/>
        </p:nvSpPr>
        <p:spPr>
          <a:xfrm>
            <a:off x="4285677" y="200222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Token</a:t>
            </a:r>
            <a:r>
              <a:rPr lang="en-US" altLang="zh-CN" baseline="-25000" dirty="0"/>
              <a:t>1</a:t>
            </a:r>
            <a:endParaRPr lang="zh-CN" altLang="en-US" baseline="-25000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32382CF-92BA-BF49-8DE0-63A4DB13320D}"/>
              </a:ext>
            </a:extLst>
          </p:cNvPr>
          <p:cNvCxnSpPr>
            <a:cxnSpLocks/>
          </p:cNvCxnSpPr>
          <p:nvPr/>
        </p:nvCxnSpPr>
        <p:spPr>
          <a:xfrm>
            <a:off x="3204826" y="3655289"/>
            <a:ext cx="10376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61463210-4C0B-C0C7-3934-CEF7A52643BF}"/>
              </a:ext>
            </a:extLst>
          </p:cNvPr>
          <p:cNvSpPr txBox="1"/>
          <p:nvPr/>
        </p:nvSpPr>
        <p:spPr>
          <a:xfrm>
            <a:off x="3119802" y="3336979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Review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96A2ECF-CF66-189D-3D06-5703ED8C9B6E}"/>
              </a:ext>
            </a:extLst>
          </p:cNvPr>
          <p:cNvSpPr txBox="1"/>
          <p:nvPr/>
        </p:nvSpPr>
        <p:spPr>
          <a:xfrm>
            <a:off x="4264090" y="347062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Token</a:t>
            </a:r>
            <a:r>
              <a:rPr lang="en-US" altLang="zh-CN" baseline="-25000" dirty="0"/>
              <a:t>2</a:t>
            </a:r>
            <a:endParaRPr lang="zh-CN" altLang="en-US" baseline="-25000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42F50AF-04E3-64FC-8113-EC33CC2D070A}"/>
              </a:ext>
            </a:extLst>
          </p:cNvPr>
          <p:cNvCxnSpPr>
            <a:cxnSpLocks/>
          </p:cNvCxnSpPr>
          <p:nvPr/>
        </p:nvCxnSpPr>
        <p:spPr>
          <a:xfrm>
            <a:off x="2894288" y="4939389"/>
            <a:ext cx="134821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98C4FC1F-4316-4820-6C8E-4F7AFCF45AD8}"/>
              </a:ext>
            </a:extLst>
          </p:cNvPr>
          <p:cNvSpPr txBox="1"/>
          <p:nvPr/>
        </p:nvSpPr>
        <p:spPr>
          <a:xfrm>
            <a:off x="2823247" y="4570057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download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80DA079-F99E-1166-3E4E-023AD9234F52}"/>
              </a:ext>
            </a:extLst>
          </p:cNvPr>
          <p:cNvSpPr txBox="1"/>
          <p:nvPr/>
        </p:nvSpPr>
        <p:spPr>
          <a:xfrm>
            <a:off x="4264090" y="475472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Token</a:t>
            </a:r>
            <a:r>
              <a:rPr lang="en-US" altLang="zh-CN" baseline="-25000" dirty="0"/>
              <a:t>3</a:t>
            </a:r>
            <a:endParaRPr lang="zh-CN" altLang="en-US" baseline="-25000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0E79A03-A42D-F707-2E1C-3EAC195F6637}"/>
              </a:ext>
            </a:extLst>
          </p:cNvPr>
          <p:cNvCxnSpPr>
            <a:cxnSpLocks/>
          </p:cNvCxnSpPr>
          <p:nvPr/>
        </p:nvCxnSpPr>
        <p:spPr>
          <a:xfrm>
            <a:off x="3214495" y="5524935"/>
            <a:ext cx="10376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C57366A5-0EF1-C7AF-602A-B096FF5E3B99}"/>
              </a:ext>
            </a:extLst>
          </p:cNvPr>
          <p:cNvSpPr txBox="1"/>
          <p:nvPr/>
        </p:nvSpPr>
        <p:spPr>
          <a:xfrm>
            <a:off x="3142569" y="5155603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cite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45FAD6F-D0AF-0636-95E2-FA9FBB8C9FBB}"/>
              </a:ext>
            </a:extLst>
          </p:cNvPr>
          <p:cNvSpPr txBox="1"/>
          <p:nvPr/>
        </p:nvSpPr>
        <p:spPr>
          <a:xfrm>
            <a:off x="4273759" y="534026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Token</a:t>
            </a:r>
            <a:r>
              <a:rPr lang="en-US" altLang="zh-CN" baseline="-25000" dirty="0"/>
              <a:t>4</a:t>
            </a:r>
            <a:endParaRPr lang="zh-CN" altLang="en-US" baseline="-25000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F84E507-CD31-008E-6B13-74F1EAA1EDDF}"/>
              </a:ext>
            </a:extLst>
          </p:cNvPr>
          <p:cNvCxnSpPr>
            <a:cxnSpLocks/>
          </p:cNvCxnSpPr>
          <p:nvPr/>
        </p:nvCxnSpPr>
        <p:spPr>
          <a:xfrm>
            <a:off x="3248000" y="2239677"/>
            <a:ext cx="10376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458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>
            <a:extLst>
              <a:ext uri="{FF2B5EF4-FFF2-40B4-BE49-F238E27FC236}">
                <a16:creationId xmlns:a16="http://schemas.microsoft.com/office/drawing/2014/main" id="{FB909135-7C20-FDCA-6CBF-17A55FF5C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769" y="2314648"/>
            <a:ext cx="1715771" cy="1982411"/>
          </a:xfrm>
          <a:prstGeom prst="rect">
            <a:avLst/>
          </a:prstGeom>
        </p:spPr>
      </p:pic>
      <p:sp>
        <p:nvSpPr>
          <p:cNvPr id="28" name="对话气泡: 矩形 27">
            <a:extLst>
              <a:ext uri="{FF2B5EF4-FFF2-40B4-BE49-F238E27FC236}">
                <a16:creationId xmlns:a16="http://schemas.microsoft.com/office/drawing/2014/main" id="{02D236C5-6961-6BF3-A27A-D3B992C0F5B1}"/>
              </a:ext>
            </a:extLst>
          </p:cNvPr>
          <p:cNvSpPr/>
          <p:nvPr/>
        </p:nvSpPr>
        <p:spPr>
          <a:xfrm>
            <a:off x="4820031" y="4645789"/>
            <a:ext cx="2049326" cy="1675706"/>
          </a:xfrm>
          <a:prstGeom prst="wedgeRectCallout">
            <a:avLst>
              <a:gd name="adj1" fmla="val 4857"/>
              <a:gd name="adj2" fmla="val -8238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user-with-a-hat_72676">
            <a:extLst>
              <a:ext uri="{FF2B5EF4-FFF2-40B4-BE49-F238E27FC236}">
                <a16:creationId xmlns:a16="http://schemas.microsoft.com/office/drawing/2014/main" id="{AFA97B38-B82C-6AC6-FCD0-B322DC508583}"/>
              </a:ext>
            </a:extLst>
          </p:cNvPr>
          <p:cNvSpPr/>
          <p:nvPr/>
        </p:nvSpPr>
        <p:spPr>
          <a:xfrm>
            <a:off x="578236" y="2071773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7F0B8729-DC9E-5187-CFF4-7C5CBD8AE2D7}"/>
              </a:ext>
            </a:extLst>
          </p:cNvPr>
          <p:cNvCxnSpPr>
            <a:cxnSpLocks/>
          </p:cNvCxnSpPr>
          <p:nvPr/>
        </p:nvCxnSpPr>
        <p:spPr>
          <a:xfrm>
            <a:off x="3918857" y="261257"/>
            <a:ext cx="15175" cy="6596743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94FC9288-328B-82B1-FDB0-A85BAE897AB0}"/>
              </a:ext>
            </a:extLst>
          </p:cNvPr>
          <p:cNvSpPr txBox="1"/>
          <p:nvPr/>
        </p:nvSpPr>
        <p:spPr>
          <a:xfrm>
            <a:off x="3409859" y="40629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Off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590A2A1-7099-FC92-AA35-6032512EFE54}"/>
              </a:ext>
            </a:extLst>
          </p:cNvPr>
          <p:cNvSpPr txBox="1"/>
          <p:nvPr/>
        </p:nvSpPr>
        <p:spPr>
          <a:xfrm>
            <a:off x="3934032" y="411378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On Chain</a:t>
            </a:r>
            <a:endParaRPr lang="zh-CN" altLang="en-US" dirty="0"/>
          </a:p>
        </p:txBody>
      </p:sp>
      <p:sp>
        <p:nvSpPr>
          <p:cNvPr id="29" name="user-with-a-hat_72676">
            <a:extLst>
              <a:ext uri="{FF2B5EF4-FFF2-40B4-BE49-F238E27FC236}">
                <a16:creationId xmlns:a16="http://schemas.microsoft.com/office/drawing/2014/main" id="{314DFCFF-6CB6-B86E-BB11-B32798B25C67}"/>
              </a:ext>
            </a:extLst>
          </p:cNvPr>
          <p:cNvSpPr/>
          <p:nvPr/>
        </p:nvSpPr>
        <p:spPr>
          <a:xfrm>
            <a:off x="663111" y="356885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user-with-a-hat_72676">
            <a:extLst>
              <a:ext uri="{FF2B5EF4-FFF2-40B4-BE49-F238E27FC236}">
                <a16:creationId xmlns:a16="http://schemas.microsoft.com/office/drawing/2014/main" id="{72DEEFF3-EBA9-37B2-179C-72F245E35199}"/>
              </a:ext>
            </a:extLst>
          </p:cNvPr>
          <p:cNvSpPr/>
          <p:nvPr/>
        </p:nvSpPr>
        <p:spPr>
          <a:xfrm>
            <a:off x="2408227" y="5800141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BFC11B9-2EF0-1AD7-D07D-EF0EFC3AD5F3}"/>
              </a:ext>
            </a:extLst>
          </p:cNvPr>
          <p:cNvSpPr txBox="1"/>
          <p:nvPr/>
        </p:nvSpPr>
        <p:spPr>
          <a:xfrm>
            <a:off x="462050" y="909438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Author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C8C1289-B8D2-EA9E-936F-BC4A042812FE}"/>
              </a:ext>
            </a:extLst>
          </p:cNvPr>
          <p:cNvSpPr txBox="1"/>
          <p:nvPr/>
        </p:nvSpPr>
        <p:spPr>
          <a:xfrm>
            <a:off x="276185" y="2692370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Reviewer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89C86A8-66F6-C3CB-1557-D7D14CA525ED}"/>
              </a:ext>
            </a:extLst>
          </p:cNvPr>
          <p:cNvSpPr txBox="1"/>
          <p:nvPr/>
        </p:nvSpPr>
        <p:spPr>
          <a:xfrm>
            <a:off x="2201555" y="6421938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Reader</a:t>
            </a:r>
            <a:endParaRPr lang="zh-CN" altLang="en-US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F84E507-CD31-008E-6B13-74F1EAA1EDDF}"/>
              </a:ext>
            </a:extLst>
          </p:cNvPr>
          <p:cNvCxnSpPr>
            <a:cxnSpLocks/>
          </p:cNvCxnSpPr>
          <p:nvPr/>
        </p:nvCxnSpPr>
        <p:spPr>
          <a:xfrm>
            <a:off x="3522066" y="1570661"/>
            <a:ext cx="75171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eather-pen-and-paper-outline_28544">
            <a:extLst>
              <a:ext uri="{FF2B5EF4-FFF2-40B4-BE49-F238E27FC236}">
                <a16:creationId xmlns:a16="http://schemas.microsoft.com/office/drawing/2014/main" id="{CA2DA1C0-6765-0079-8D94-D6C7913BD284}"/>
              </a:ext>
            </a:extLst>
          </p:cNvPr>
          <p:cNvSpPr/>
          <p:nvPr/>
        </p:nvSpPr>
        <p:spPr>
          <a:xfrm>
            <a:off x="2455167" y="338594"/>
            <a:ext cx="489336" cy="609685"/>
          </a:xfrm>
          <a:custGeom>
            <a:avLst/>
            <a:gdLst>
              <a:gd name="connsiteX0" fmla="*/ 189346 w 486901"/>
              <a:gd name="connsiteY0" fmla="*/ 396366 h 606651"/>
              <a:gd name="connsiteX1" fmla="*/ 200052 w 486901"/>
              <a:gd name="connsiteY1" fmla="*/ 407212 h 606651"/>
              <a:gd name="connsiteX2" fmla="*/ 177542 w 486901"/>
              <a:gd name="connsiteY2" fmla="*/ 419018 h 606651"/>
              <a:gd name="connsiteX3" fmla="*/ 189346 w 486901"/>
              <a:gd name="connsiteY3" fmla="*/ 396366 h 606651"/>
              <a:gd name="connsiteX4" fmla="*/ 373996 w 486901"/>
              <a:gd name="connsiteY4" fmla="*/ 300891 h 606651"/>
              <a:gd name="connsiteX5" fmla="*/ 224460 w 486901"/>
              <a:gd name="connsiteY5" fmla="*/ 389945 h 606651"/>
              <a:gd name="connsiteX6" fmla="*/ 219105 w 486901"/>
              <a:gd name="connsiteY6" fmla="*/ 384465 h 606651"/>
              <a:gd name="connsiteX7" fmla="*/ 301768 w 486901"/>
              <a:gd name="connsiteY7" fmla="*/ 301987 h 606651"/>
              <a:gd name="connsiteX8" fmla="*/ 269277 w 486901"/>
              <a:gd name="connsiteY8" fmla="*/ 251072 h 606651"/>
              <a:gd name="connsiteX9" fmla="*/ 251688 w 486901"/>
              <a:gd name="connsiteY9" fmla="*/ 337977 h 606651"/>
              <a:gd name="connsiteX10" fmla="*/ 212112 w 486901"/>
              <a:gd name="connsiteY10" fmla="*/ 377455 h 606651"/>
              <a:gd name="connsiteX11" fmla="*/ 206615 w 486901"/>
              <a:gd name="connsiteY11" fmla="*/ 371972 h 606651"/>
              <a:gd name="connsiteX12" fmla="*/ 269277 w 486901"/>
              <a:gd name="connsiteY12" fmla="*/ 251072 h 606651"/>
              <a:gd name="connsiteX13" fmla="*/ 349158 w 486901"/>
              <a:gd name="connsiteY13" fmla="*/ 182412 h 606651"/>
              <a:gd name="connsiteX14" fmla="*/ 338589 w 486901"/>
              <a:gd name="connsiteY14" fmla="*/ 251224 h 606651"/>
              <a:gd name="connsiteX15" fmla="*/ 264197 w 486901"/>
              <a:gd name="connsiteY15" fmla="*/ 325519 h 606651"/>
              <a:gd name="connsiteX16" fmla="*/ 282177 w 486901"/>
              <a:gd name="connsiteY16" fmla="*/ 236420 h 606651"/>
              <a:gd name="connsiteX17" fmla="*/ 349158 w 486901"/>
              <a:gd name="connsiteY17" fmla="*/ 182412 h 606651"/>
              <a:gd name="connsiteX18" fmla="*/ 459380 w 486901"/>
              <a:gd name="connsiteY18" fmla="*/ 137461 h 606651"/>
              <a:gd name="connsiteX19" fmla="*/ 382926 w 486901"/>
              <a:gd name="connsiteY19" fmla="*/ 290970 h 606651"/>
              <a:gd name="connsiteX20" fmla="*/ 311687 w 486901"/>
              <a:gd name="connsiteY20" fmla="*/ 291929 h 606651"/>
              <a:gd name="connsiteX21" fmla="*/ 404613 w 486901"/>
              <a:gd name="connsiteY21" fmla="*/ 199276 h 606651"/>
              <a:gd name="connsiteX22" fmla="*/ 404613 w 486901"/>
              <a:gd name="connsiteY22" fmla="*/ 192285 h 606651"/>
              <a:gd name="connsiteX23" fmla="*/ 397612 w 486901"/>
              <a:gd name="connsiteY23" fmla="*/ 192285 h 606651"/>
              <a:gd name="connsiteX24" fmla="*/ 350395 w 486901"/>
              <a:gd name="connsiteY24" fmla="*/ 239572 h 606651"/>
              <a:gd name="connsiteX25" fmla="*/ 360140 w 486901"/>
              <a:gd name="connsiteY25" fmla="*/ 175975 h 606651"/>
              <a:gd name="connsiteX26" fmla="*/ 459380 w 486901"/>
              <a:gd name="connsiteY26" fmla="*/ 137461 h 606651"/>
              <a:gd name="connsiteX27" fmla="*/ 465069 w 486901"/>
              <a:gd name="connsiteY27" fmla="*/ 126100 h 606651"/>
              <a:gd name="connsiteX28" fmla="*/ 356731 w 486901"/>
              <a:gd name="connsiteY28" fmla="*/ 166534 h 606651"/>
              <a:gd name="connsiteX29" fmla="*/ 356594 w 486901"/>
              <a:gd name="connsiteY29" fmla="*/ 166534 h 606651"/>
              <a:gd name="connsiteX30" fmla="*/ 351376 w 486901"/>
              <a:gd name="connsiteY30" fmla="*/ 169687 h 606651"/>
              <a:gd name="connsiteX31" fmla="*/ 275444 w 486901"/>
              <a:gd name="connsiteY31" fmla="*/ 229310 h 606651"/>
              <a:gd name="connsiteX32" fmla="*/ 273384 w 486901"/>
              <a:gd name="connsiteY32" fmla="*/ 231366 h 606651"/>
              <a:gd name="connsiteX33" fmla="*/ 196353 w 486901"/>
              <a:gd name="connsiteY33" fmla="*/ 372269 h 606651"/>
              <a:gd name="connsiteX34" fmla="*/ 197726 w 486901"/>
              <a:gd name="connsiteY34" fmla="*/ 377067 h 606651"/>
              <a:gd name="connsiteX35" fmla="*/ 205141 w 486901"/>
              <a:gd name="connsiteY35" fmla="*/ 384468 h 606651"/>
              <a:gd name="connsiteX36" fmla="*/ 198138 w 486901"/>
              <a:gd name="connsiteY36" fmla="*/ 391459 h 606651"/>
              <a:gd name="connsiteX37" fmla="*/ 190723 w 486901"/>
              <a:gd name="connsiteY37" fmla="*/ 383920 h 606651"/>
              <a:gd name="connsiteX38" fmla="*/ 185918 w 486901"/>
              <a:gd name="connsiteY38" fmla="*/ 382686 h 606651"/>
              <a:gd name="connsiteX39" fmla="*/ 182485 w 486901"/>
              <a:gd name="connsiteY39" fmla="*/ 386250 h 606651"/>
              <a:gd name="connsiteX40" fmla="*/ 157083 w 486901"/>
              <a:gd name="connsiteY40" fmla="*/ 432578 h 606651"/>
              <a:gd name="connsiteX41" fmla="*/ 157632 w 486901"/>
              <a:gd name="connsiteY41" fmla="*/ 438883 h 606651"/>
              <a:gd name="connsiteX42" fmla="*/ 163948 w 486901"/>
              <a:gd name="connsiteY42" fmla="*/ 439431 h 606651"/>
              <a:gd name="connsiteX43" fmla="*/ 210359 w 486901"/>
              <a:gd name="connsiteY43" fmla="*/ 414074 h 606651"/>
              <a:gd name="connsiteX44" fmla="*/ 213929 w 486901"/>
              <a:gd name="connsiteY44" fmla="*/ 410648 h 606651"/>
              <a:gd name="connsiteX45" fmla="*/ 212693 w 486901"/>
              <a:gd name="connsiteY45" fmla="*/ 405850 h 606651"/>
              <a:gd name="connsiteX46" fmla="*/ 205141 w 486901"/>
              <a:gd name="connsiteY46" fmla="*/ 398312 h 606651"/>
              <a:gd name="connsiteX47" fmla="*/ 212144 w 486901"/>
              <a:gd name="connsiteY47" fmla="*/ 391459 h 606651"/>
              <a:gd name="connsiteX48" fmla="*/ 219559 w 486901"/>
              <a:gd name="connsiteY48" fmla="*/ 398860 h 606651"/>
              <a:gd name="connsiteX49" fmla="*/ 224227 w 486901"/>
              <a:gd name="connsiteY49" fmla="*/ 400231 h 606651"/>
              <a:gd name="connsiteX50" fmla="*/ 388862 w 486901"/>
              <a:gd name="connsiteY50" fmla="*/ 299351 h 606651"/>
              <a:gd name="connsiteX51" fmla="*/ 389274 w 486901"/>
              <a:gd name="connsiteY51" fmla="*/ 298939 h 606651"/>
              <a:gd name="connsiteX52" fmla="*/ 470973 w 486901"/>
              <a:gd name="connsiteY52" fmla="*/ 131994 h 606651"/>
              <a:gd name="connsiteX53" fmla="*/ 465069 w 486901"/>
              <a:gd name="connsiteY53" fmla="*/ 126100 h 606651"/>
              <a:gd name="connsiteX54" fmla="*/ 30345 w 486901"/>
              <a:gd name="connsiteY54" fmla="*/ 28647 h 606651"/>
              <a:gd name="connsiteX55" fmla="*/ 30345 w 486901"/>
              <a:gd name="connsiteY55" fmla="*/ 577867 h 606651"/>
              <a:gd name="connsiteX56" fmla="*/ 440765 w 486901"/>
              <a:gd name="connsiteY56" fmla="*/ 577867 h 606651"/>
              <a:gd name="connsiteX57" fmla="*/ 440765 w 486901"/>
              <a:gd name="connsiteY57" fmla="*/ 261246 h 606651"/>
              <a:gd name="connsiteX58" fmla="*/ 430879 w 486901"/>
              <a:gd name="connsiteY58" fmla="*/ 276735 h 606651"/>
              <a:gd name="connsiteX59" fmla="*/ 430879 w 486901"/>
              <a:gd name="connsiteY59" fmla="*/ 567999 h 606651"/>
              <a:gd name="connsiteX60" fmla="*/ 40094 w 486901"/>
              <a:gd name="connsiteY60" fmla="*/ 567999 h 606651"/>
              <a:gd name="connsiteX61" fmla="*/ 40094 w 486901"/>
              <a:gd name="connsiteY61" fmla="*/ 38515 h 606651"/>
              <a:gd name="connsiteX62" fmla="*/ 430879 w 486901"/>
              <a:gd name="connsiteY62" fmla="*/ 38515 h 606651"/>
              <a:gd name="connsiteX63" fmla="*/ 430879 w 486901"/>
              <a:gd name="connsiteY63" fmla="*/ 114724 h 606651"/>
              <a:gd name="connsiteX64" fmla="*/ 440765 w 486901"/>
              <a:gd name="connsiteY64" fmla="*/ 112119 h 606651"/>
              <a:gd name="connsiteX65" fmla="*/ 440765 w 486901"/>
              <a:gd name="connsiteY65" fmla="*/ 28647 h 606651"/>
              <a:gd name="connsiteX66" fmla="*/ 0 w 486901"/>
              <a:gd name="connsiteY66" fmla="*/ 0 h 606651"/>
              <a:gd name="connsiteX67" fmla="*/ 486901 w 486901"/>
              <a:gd name="connsiteY67" fmla="*/ 0 h 606651"/>
              <a:gd name="connsiteX68" fmla="*/ 486901 w 486901"/>
              <a:gd name="connsiteY68" fmla="*/ 606651 h 606651"/>
              <a:gd name="connsiteX69" fmla="*/ 0 w 486901"/>
              <a:gd name="connsiteY69" fmla="*/ 606651 h 606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486901" h="606651">
                <a:moveTo>
                  <a:pt x="189346" y="396366"/>
                </a:moveTo>
                <a:lnTo>
                  <a:pt x="200052" y="407212"/>
                </a:lnTo>
                <a:cubicBezTo>
                  <a:pt x="192915" y="410232"/>
                  <a:pt x="184679" y="414625"/>
                  <a:pt x="177542" y="419018"/>
                </a:cubicBezTo>
                <a:cubicBezTo>
                  <a:pt x="181797" y="411742"/>
                  <a:pt x="186326" y="403642"/>
                  <a:pt x="189346" y="396366"/>
                </a:cubicBezTo>
                <a:close/>
                <a:moveTo>
                  <a:pt x="373996" y="300891"/>
                </a:moveTo>
                <a:cubicBezTo>
                  <a:pt x="320718" y="357475"/>
                  <a:pt x="259338" y="380766"/>
                  <a:pt x="224460" y="389945"/>
                </a:cubicBezTo>
                <a:lnTo>
                  <a:pt x="219105" y="384465"/>
                </a:lnTo>
                <a:lnTo>
                  <a:pt x="301768" y="301987"/>
                </a:lnTo>
                <a:close/>
                <a:moveTo>
                  <a:pt x="269277" y="251072"/>
                </a:moveTo>
                <a:lnTo>
                  <a:pt x="251688" y="337977"/>
                </a:lnTo>
                <a:lnTo>
                  <a:pt x="212112" y="377455"/>
                </a:lnTo>
                <a:lnTo>
                  <a:pt x="206615" y="371972"/>
                </a:lnTo>
                <a:cubicBezTo>
                  <a:pt x="214173" y="343323"/>
                  <a:pt x="231487" y="296444"/>
                  <a:pt x="269277" y="251072"/>
                </a:cubicBezTo>
                <a:close/>
                <a:moveTo>
                  <a:pt x="349158" y="182412"/>
                </a:moveTo>
                <a:lnTo>
                  <a:pt x="338589" y="251224"/>
                </a:lnTo>
                <a:lnTo>
                  <a:pt x="264197" y="325519"/>
                </a:lnTo>
                <a:lnTo>
                  <a:pt x="282177" y="236420"/>
                </a:lnTo>
                <a:cubicBezTo>
                  <a:pt x="300295" y="217229"/>
                  <a:pt x="322256" y="198724"/>
                  <a:pt x="349158" y="182412"/>
                </a:cubicBezTo>
                <a:close/>
                <a:moveTo>
                  <a:pt x="459380" y="137461"/>
                </a:moveTo>
                <a:cubicBezTo>
                  <a:pt x="443046" y="204347"/>
                  <a:pt x="414770" y="254100"/>
                  <a:pt x="382926" y="290970"/>
                </a:cubicBezTo>
                <a:lnTo>
                  <a:pt x="311687" y="291929"/>
                </a:lnTo>
                <a:lnTo>
                  <a:pt x="404613" y="199276"/>
                </a:lnTo>
                <a:cubicBezTo>
                  <a:pt x="406534" y="197357"/>
                  <a:pt x="406534" y="194204"/>
                  <a:pt x="404613" y="192285"/>
                </a:cubicBezTo>
                <a:cubicBezTo>
                  <a:pt x="402691" y="190367"/>
                  <a:pt x="399534" y="190367"/>
                  <a:pt x="397612" y="192285"/>
                </a:cubicBezTo>
                <a:lnTo>
                  <a:pt x="350395" y="239572"/>
                </a:lnTo>
                <a:lnTo>
                  <a:pt x="360140" y="175975"/>
                </a:lnTo>
                <a:cubicBezTo>
                  <a:pt x="388141" y="160350"/>
                  <a:pt x="420947" y="146918"/>
                  <a:pt x="459380" y="137461"/>
                </a:cubicBezTo>
                <a:close/>
                <a:moveTo>
                  <a:pt x="465069" y="126100"/>
                </a:moveTo>
                <a:cubicBezTo>
                  <a:pt x="422777" y="135695"/>
                  <a:pt x="387077" y="149812"/>
                  <a:pt x="356731" y="166534"/>
                </a:cubicBezTo>
                <a:cubicBezTo>
                  <a:pt x="356731" y="166534"/>
                  <a:pt x="356731" y="166534"/>
                  <a:pt x="356594" y="166534"/>
                </a:cubicBezTo>
                <a:cubicBezTo>
                  <a:pt x="354260" y="166123"/>
                  <a:pt x="352200" y="167494"/>
                  <a:pt x="351376" y="169687"/>
                </a:cubicBezTo>
                <a:cubicBezTo>
                  <a:pt x="320481" y="187368"/>
                  <a:pt x="295628" y="207928"/>
                  <a:pt x="275444" y="229310"/>
                </a:cubicBezTo>
                <a:cubicBezTo>
                  <a:pt x="274483" y="229721"/>
                  <a:pt x="273933" y="230407"/>
                  <a:pt x="273384" y="231366"/>
                </a:cubicBezTo>
                <a:cubicBezTo>
                  <a:pt x="224914" y="283588"/>
                  <a:pt x="204592" y="340196"/>
                  <a:pt x="196353" y="372269"/>
                </a:cubicBezTo>
                <a:cubicBezTo>
                  <a:pt x="195941" y="374051"/>
                  <a:pt x="196490" y="375833"/>
                  <a:pt x="197726" y="377067"/>
                </a:cubicBezTo>
                <a:lnTo>
                  <a:pt x="205141" y="384468"/>
                </a:lnTo>
                <a:lnTo>
                  <a:pt x="198138" y="391459"/>
                </a:lnTo>
                <a:lnTo>
                  <a:pt x="190723" y="383920"/>
                </a:lnTo>
                <a:cubicBezTo>
                  <a:pt x="189488" y="382686"/>
                  <a:pt x="187703" y="382275"/>
                  <a:pt x="185918" y="382686"/>
                </a:cubicBezTo>
                <a:cubicBezTo>
                  <a:pt x="184270" y="383097"/>
                  <a:pt x="182897" y="384468"/>
                  <a:pt x="182485" y="386250"/>
                </a:cubicBezTo>
                <a:cubicBezTo>
                  <a:pt x="178503" y="401875"/>
                  <a:pt x="157220" y="432304"/>
                  <a:pt x="157083" y="432578"/>
                </a:cubicBezTo>
                <a:cubicBezTo>
                  <a:pt x="155709" y="434497"/>
                  <a:pt x="155984" y="437238"/>
                  <a:pt x="157632" y="438883"/>
                </a:cubicBezTo>
                <a:cubicBezTo>
                  <a:pt x="159280" y="440528"/>
                  <a:pt x="162026" y="440802"/>
                  <a:pt x="163948" y="439431"/>
                </a:cubicBezTo>
                <a:cubicBezTo>
                  <a:pt x="164223" y="439294"/>
                  <a:pt x="194568" y="418049"/>
                  <a:pt x="210359" y="414074"/>
                </a:cubicBezTo>
                <a:cubicBezTo>
                  <a:pt x="212007" y="413663"/>
                  <a:pt x="213380" y="412292"/>
                  <a:pt x="213929" y="410648"/>
                </a:cubicBezTo>
                <a:cubicBezTo>
                  <a:pt x="214341" y="408866"/>
                  <a:pt x="213929" y="407084"/>
                  <a:pt x="212693" y="405850"/>
                </a:cubicBezTo>
                <a:lnTo>
                  <a:pt x="205141" y="398312"/>
                </a:lnTo>
                <a:lnTo>
                  <a:pt x="212144" y="391459"/>
                </a:lnTo>
                <a:lnTo>
                  <a:pt x="219559" y="398860"/>
                </a:lnTo>
                <a:cubicBezTo>
                  <a:pt x="220794" y="400094"/>
                  <a:pt x="222579" y="400642"/>
                  <a:pt x="224227" y="400231"/>
                </a:cubicBezTo>
                <a:cubicBezTo>
                  <a:pt x="261301" y="390773"/>
                  <a:pt x="330917" y="365279"/>
                  <a:pt x="388862" y="299351"/>
                </a:cubicBezTo>
                <a:cubicBezTo>
                  <a:pt x="388999" y="299214"/>
                  <a:pt x="389136" y="299076"/>
                  <a:pt x="389274" y="298939"/>
                </a:cubicBezTo>
                <a:cubicBezTo>
                  <a:pt x="423738" y="259465"/>
                  <a:pt x="454084" y="205598"/>
                  <a:pt x="470973" y="131994"/>
                </a:cubicBezTo>
                <a:cubicBezTo>
                  <a:pt x="471660" y="128704"/>
                  <a:pt x="468364" y="125415"/>
                  <a:pt x="465069" y="126100"/>
                </a:cubicBezTo>
                <a:close/>
                <a:moveTo>
                  <a:pt x="30345" y="28647"/>
                </a:moveTo>
                <a:lnTo>
                  <a:pt x="30345" y="577867"/>
                </a:lnTo>
                <a:lnTo>
                  <a:pt x="440765" y="577867"/>
                </a:lnTo>
                <a:lnTo>
                  <a:pt x="440765" y="261246"/>
                </a:lnTo>
                <a:cubicBezTo>
                  <a:pt x="437469" y="266455"/>
                  <a:pt x="434311" y="271663"/>
                  <a:pt x="430879" y="276735"/>
                </a:cubicBezTo>
                <a:lnTo>
                  <a:pt x="430879" y="567999"/>
                </a:lnTo>
                <a:lnTo>
                  <a:pt x="40094" y="567999"/>
                </a:lnTo>
                <a:lnTo>
                  <a:pt x="40094" y="38515"/>
                </a:lnTo>
                <a:lnTo>
                  <a:pt x="430879" y="38515"/>
                </a:lnTo>
                <a:lnTo>
                  <a:pt x="430879" y="114724"/>
                </a:lnTo>
                <a:cubicBezTo>
                  <a:pt x="434037" y="113764"/>
                  <a:pt x="437469" y="113079"/>
                  <a:pt x="440765" y="112119"/>
                </a:cubicBezTo>
                <a:lnTo>
                  <a:pt x="440765" y="28647"/>
                </a:lnTo>
                <a:close/>
                <a:moveTo>
                  <a:pt x="0" y="0"/>
                </a:moveTo>
                <a:lnTo>
                  <a:pt x="486901" y="0"/>
                </a:lnTo>
                <a:lnTo>
                  <a:pt x="486901" y="606651"/>
                </a:lnTo>
                <a:lnTo>
                  <a:pt x="0" y="60665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86ABC9F-FA12-8A06-3BE4-AC9E0921D90B}"/>
              </a:ext>
            </a:extLst>
          </p:cNvPr>
          <p:cNvSpPr txBox="1"/>
          <p:nvPr/>
        </p:nvSpPr>
        <p:spPr>
          <a:xfrm>
            <a:off x="2354467" y="883639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Draft</a:t>
            </a:r>
            <a:endParaRPr lang="zh-CN" altLang="en-US" dirty="0"/>
          </a:p>
        </p:txBody>
      </p:sp>
      <p:sp>
        <p:nvSpPr>
          <p:cNvPr id="7" name="feather-pen-and-paper-outline_28544">
            <a:extLst>
              <a:ext uri="{FF2B5EF4-FFF2-40B4-BE49-F238E27FC236}">
                <a16:creationId xmlns:a16="http://schemas.microsoft.com/office/drawing/2014/main" id="{2743637B-9906-DF41-8A45-E5EFD8A9CD82}"/>
              </a:ext>
            </a:extLst>
          </p:cNvPr>
          <p:cNvSpPr/>
          <p:nvPr/>
        </p:nvSpPr>
        <p:spPr>
          <a:xfrm>
            <a:off x="2436761" y="2335838"/>
            <a:ext cx="489336" cy="609685"/>
          </a:xfrm>
          <a:custGeom>
            <a:avLst/>
            <a:gdLst>
              <a:gd name="connsiteX0" fmla="*/ 189346 w 486901"/>
              <a:gd name="connsiteY0" fmla="*/ 396366 h 606651"/>
              <a:gd name="connsiteX1" fmla="*/ 200052 w 486901"/>
              <a:gd name="connsiteY1" fmla="*/ 407212 h 606651"/>
              <a:gd name="connsiteX2" fmla="*/ 177542 w 486901"/>
              <a:gd name="connsiteY2" fmla="*/ 419018 h 606651"/>
              <a:gd name="connsiteX3" fmla="*/ 189346 w 486901"/>
              <a:gd name="connsiteY3" fmla="*/ 396366 h 606651"/>
              <a:gd name="connsiteX4" fmla="*/ 373996 w 486901"/>
              <a:gd name="connsiteY4" fmla="*/ 300891 h 606651"/>
              <a:gd name="connsiteX5" fmla="*/ 224460 w 486901"/>
              <a:gd name="connsiteY5" fmla="*/ 389945 h 606651"/>
              <a:gd name="connsiteX6" fmla="*/ 219105 w 486901"/>
              <a:gd name="connsiteY6" fmla="*/ 384465 h 606651"/>
              <a:gd name="connsiteX7" fmla="*/ 301768 w 486901"/>
              <a:gd name="connsiteY7" fmla="*/ 301987 h 606651"/>
              <a:gd name="connsiteX8" fmla="*/ 269277 w 486901"/>
              <a:gd name="connsiteY8" fmla="*/ 251072 h 606651"/>
              <a:gd name="connsiteX9" fmla="*/ 251688 w 486901"/>
              <a:gd name="connsiteY9" fmla="*/ 337977 h 606651"/>
              <a:gd name="connsiteX10" fmla="*/ 212112 w 486901"/>
              <a:gd name="connsiteY10" fmla="*/ 377455 h 606651"/>
              <a:gd name="connsiteX11" fmla="*/ 206615 w 486901"/>
              <a:gd name="connsiteY11" fmla="*/ 371972 h 606651"/>
              <a:gd name="connsiteX12" fmla="*/ 269277 w 486901"/>
              <a:gd name="connsiteY12" fmla="*/ 251072 h 606651"/>
              <a:gd name="connsiteX13" fmla="*/ 349158 w 486901"/>
              <a:gd name="connsiteY13" fmla="*/ 182412 h 606651"/>
              <a:gd name="connsiteX14" fmla="*/ 338589 w 486901"/>
              <a:gd name="connsiteY14" fmla="*/ 251224 h 606651"/>
              <a:gd name="connsiteX15" fmla="*/ 264197 w 486901"/>
              <a:gd name="connsiteY15" fmla="*/ 325519 h 606651"/>
              <a:gd name="connsiteX16" fmla="*/ 282177 w 486901"/>
              <a:gd name="connsiteY16" fmla="*/ 236420 h 606651"/>
              <a:gd name="connsiteX17" fmla="*/ 349158 w 486901"/>
              <a:gd name="connsiteY17" fmla="*/ 182412 h 606651"/>
              <a:gd name="connsiteX18" fmla="*/ 459380 w 486901"/>
              <a:gd name="connsiteY18" fmla="*/ 137461 h 606651"/>
              <a:gd name="connsiteX19" fmla="*/ 382926 w 486901"/>
              <a:gd name="connsiteY19" fmla="*/ 290970 h 606651"/>
              <a:gd name="connsiteX20" fmla="*/ 311687 w 486901"/>
              <a:gd name="connsiteY20" fmla="*/ 291929 h 606651"/>
              <a:gd name="connsiteX21" fmla="*/ 404613 w 486901"/>
              <a:gd name="connsiteY21" fmla="*/ 199276 h 606651"/>
              <a:gd name="connsiteX22" fmla="*/ 404613 w 486901"/>
              <a:gd name="connsiteY22" fmla="*/ 192285 h 606651"/>
              <a:gd name="connsiteX23" fmla="*/ 397612 w 486901"/>
              <a:gd name="connsiteY23" fmla="*/ 192285 h 606651"/>
              <a:gd name="connsiteX24" fmla="*/ 350395 w 486901"/>
              <a:gd name="connsiteY24" fmla="*/ 239572 h 606651"/>
              <a:gd name="connsiteX25" fmla="*/ 360140 w 486901"/>
              <a:gd name="connsiteY25" fmla="*/ 175975 h 606651"/>
              <a:gd name="connsiteX26" fmla="*/ 459380 w 486901"/>
              <a:gd name="connsiteY26" fmla="*/ 137461 h 606651"/>
              <a:gd name="connsiteX27" fmla="*/ 465069 w 486901"/>
              <a:gd name="connsiteY27" fmla="*/ 126100 h 606651"/>
              <a:gd name="connsiteX28" fmla="*/ 356731 w 486901"/>
              <a:gd name="connsiteY28" fmla="*/ 166534 h 606651"/>
              <a:gd name="connsiteX29" fmla="*/ 356594 w 486901"/>
              <a:gd name="connsiteY29" fmla="*/ 166534 h 606651"/>
              <a:gd name="connsiteX30" fmla="*/ 351376 w 486901"/>
              <a:gd name="connsiteY30" fmla="*/ 169687 h 606651"/>
              <a:gd name="connsiteX31" fmla="*/ 275444 w 486901"/>
              <a:gd name="connsiteY31" fmla="*/ 229310 h 606651"/>
              <a:gd name="connsiteX32" fmla="*/ 273384 w 486901"/>
              <a:gd name="connsiteY32" fmla="*/ 231366 h 606651"/>
              <a:gd name="connsiteX33" fmla="*/ 196353 w 486901"/>
              <a:gd name="connsiteY33" fmla="*/ 372269 h 606651"/>
              <a:gd name="connsiteX34" fmla="*/ 197726 w 486901"/>
              <a:gd name="connsiteY34" fmla="*/ 377067 h 606651"/>
              <a:gd name="connsiteX35" fmla="*/ 205141 w 486901"/>
              <a:gd name="connsiteY35" fmla="*/ 384468 h 606651"/>
              <a:gd name="connsiteX36" fmla="*/ 198138 w 486901"/>
              <a:gd name="connsiteY36" fmla="*/ 391459 h 606651"/>
              <a:gd name="connsiteX37" fmla="*/ 190723 w 486901"/>
              <a:gd name="connsiteY37" fmla="*/ 383920 h 606651"/>
              <a:gd name="connsiteX38" fmla="*/ 185918 w 486901"/>
              <a:gd name="connsiteY38" fmla="*/ 382686 h 606651"/>
              <a:gd name="connsiteX39" fmla="*/ 182485 w 486901"/>
              <a:gd name="connsiteY39" fmla="*/ 386250 h 606651"/>
              <a:gd name="connsiteX40" fmla="*/ 157083 w 486901"/>
              <a:gd name="connsiteY40" fmla="*/ 432578 h 606651"/>
              <a:gd name="connsiteX41" fmla="*/ 157632 w 486901"/>
              <a:gd name="connsiteY41" fmla="*/ 438883 h 606651"/>
              <a:gd name="connsiteX42" fmla="*/ 163948 w 486901"/>
              <a:gd name="connsiteY42" fmla="*/ 439431 h 606651"/>
              <a:gd name="connsiteX43" fmla="*/ 210359 w 486901"/>
              <a:gd name="connsiteY43" fmla="*/ 414074 h 606651"/>
              <a:gd name="connsiteX44" fmla="*/ 213929 w 486901"/>
              <a:gd name="connsiteY44" fmla="*/ 410648 h 606651"/>
              <a:gd name="connsiteX45" fmla="*/ 212693 w 486901"/>
              <a:gd name="connsiteY45" fmla="*/ 405850 h 606651"/>
              <a:gd name="connsiteX46" fmla="*/ 205141 w 486901"/>
              <a:gd name="connsiteY46" fmla="*/ 398312 h 606651"/>
              <a:gd name="connsiteX47" fmla="*/ 212144 w 486901"/>
              <a:gd name="connsiteY47" fmla="*/ 391459 h 606651"/>
              <a:gd name="connsiteX48" fmla="*/ 219559 w 486901"/>
              <a:gd name="connsiteY48" fmla="*/ 398860 h 606651"/>
              <a:gd name="connsiteX49" fmla="*/ 224227 w 486901"/>
              <a:gd name="connsiteY49" fmla="*/ 400231 h 606651"/>
              <a:gd name="connsiteX50" fmla="*/ 388862 w 486901"/>
              <a:gd name="connsiteY50" fmla="*/ 299351 h 606651"/>
              <a:gd name="connsiteX51" fmla="*/ 389274 w 486901"/>
              <a:gd name="connsiteY51" fmla="*/ 298939 h 606651"/>
              <a:gd name="connsiteX52" fmla="*/ 470973 w 486901"/>
              <a:gd name="connsiteY52" fmla="*/ 131994 h 606651"/>
              <a:gd name="connsiteX53" fmla="*/ 465069 w 486901"/>
              <a:gd name="connsiteY53" fmla="*/ 126100 h 606651"/>
              <a:gd name="connsiteX54" fmla="*/ 30345 w 486901"/>
              <a:gd name="connsiteY54" fmla="*/ 28647 h 606651"/>
              <a:gd name="connsiteX55" fmla="*/ 30345 w 486901"/>
              <a:gd name="connsiteY55" fmla="*/ 577867 h 606651"/>
              <a:gd name="connsiteX56" fmla="*/ 440765 w 486901"/>
              <a:gd name="connsiteY56" fmla="*/ 577867 h 606651"/>
              <a:gd name="connsiteX57" fmla="*/ 440765 w 486901"/>
              <a:gd name="connsiteY57" fmla="*/ 261246 h 606651"/>
              <a:gd name="connsiteX58" fmla="*/ 430879 w 486901"/>
              <a:gd name="connsiteY58" fmla="*/ 276735 h 606651"/>
              <a:gd name="connsiteX59" fmla="*/ 430879 w 486901"/>
              <a:gd name="connsiteY59" fmla="*/ 567999 h 606651"/>
              <a:gd name="connsiteX60" fmla="*/ 40094 w 486901"/>
              <a:gd name="connsiteY60" fmla="*/ 567999 h 606651"/>
              <a:gd name="connsiteX61" fmla="*/ 40094 w 486901"/>
              <a:gd name="connsiteY61" fmla="*/ 38515 h 606651"/>
              <a:gd name="connsiteX62" fmla="*/ 430879 w 486901"/>
              <a:gd name="connsiteY62" fmla="*/ 38515 h 606651"/>
              <a:gd name="connsiteX63" fmla="*/ 430879 w 486901"/>
              <a:gd name="connsiteY63" fmla="*/ 114724 h 606651"/>
              <a:gd name="connsiteX64" fmla="*/ 440765 w 486901"/>
              <a:gd name="connsiteY64" fmla="*/ 112119 h 606651"/>
              <a:gd name="connsiteX65" fmla="*/ 440765 w 486901"/>
              <a:gd name="connsiteY65" fmla="*/ 28647 h 606651"/>
              <a:gd name="connsiteX66" fmla="*/ 0 w 486901"/>
              <a:gd name="connsiteY66" fmla="*/ 0 h 606651"/>
              <a:gd name="connsiteX67" fmla="*/ 486901 w 486901"/>
              <a:gd name="connsiteY67" fmla="*/ 0 h 606651"/>
              <a:gd name="connsiteX68" fmla="*/ 486901 w 486901"/>
              <a:gd name="connsiteY68" fmla="*/ 606651 h 606651"/>
              <a:gd name="connsiteX69" fmla="*/ 0 w 486901"/>
              <a:gd name="connsiteY69" fmla="*/ 606651 h 606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486901" h="606651">
                <a:moveTo>
                  <a:pt x="189346" y="396366"/>
                </a:moveTo>
                <a:lnTo>
                  <a:pt x="200052" y="407212"/>
                </a:lnTo>
                <a:cubicBezTo>
                  <a:pt x="192915" y="410232"/>
                  <a:pt x="184679" y="414625"/>
                  <a:pt x="177542" y="419018"/>
                </a:cubicBezTo>
                <a:cubicBezTo>
                  <a:pt x="181797" y="411742"/>
                  <a:pt x="186326" y="403642"/>
                  <a:pt x="189346" y="396366"/>
                </a:cubicBezTo>
                <a:close/>
                <a:moveTo>
                  <a:pt x="373996" y="300891"/>
                </a:moveTo>
                <a:cubicBezTo>
                  <a:pt x="320718" y="357475"/>
                  <a:pt x="259338" y="380766"/>
                  <a:pt x="224460" y="389945"/>
                </a:cubicBezTo>
                <a:lnTo>
                  <a:pt x="219105" y="384465"/>
                </a:lnTo>
                <a:lnTo>
                  <a:pt x="301768" y="301987"/>
                </a:lnTo>
                <a:close/>
                <a:moveTo>
                  <a:pt x="269277" y="251072"/>
                </a:moveTo>
                <a:lnTo>
                  <a:pt x="251688" y="337977"/>
                </a:lnTo>
                <a:lnTo>
                  <a:pt x="212112" y="377455"/>
                </a:lnTo>
                <a:lnTo>
                  <a:pt x="206615" y="371972"/>
                </a:lnTo>
                <a:cubicBezTo>
                  <a:pt x="214173" y="343323"/>
                  <a:pt x="231487" y="296444"/>
                  <a:pt x="269277" y="251072"/>
                </a:cubicBezTo>
                <a:close/>
                <a:moveTo>
                  <a:pt x="349158" y="182412"/>
                </a:moveTo>
                <a:lnTo>
                  <a:pt x="338589" y="251224"/>
                </a:lnTo>
                <a:lnTo>
                  <a:pt x="264197" y="325519"/>
                </a:lnTo>
                <a:lnTo>
                  <a:pt x="282177" y="236420"/>
                </a:lnTo>
                <a:cubicBezTo>
                  <a:pt x="300295" y="217229"/>
                  <a:pt x="322256" y="198724"/>
                  <a:pt x="349158" y="182412"/>
                </a:cubicBezTo>
                <a:close/>
                <a:moveTo>
                  <a:pt x="459380" y="137461"/>
                </a:moveTo>
                <a:cubicBezTo>
                  <a:pt x="443046" y="204347"/>
                  <a:pt x="414770" y="254100"/>
                  <a:pt x="382926" y="290970"/>
                </a:cubicBezTo>
                <a:lnTo>
                  <a:pt x="311687" y="291929"/>
                </a:lnTo>
                <a:lnTo>
                  <a:pt x="404613" y="199276"/>
                </a:lnTo>
                <a:cubicBezTo>
                  <a:pt x="406534" y="197357"/>
                  <a:pt x="406534" y="194204"/>
                  <a:pt x="404613" y="192285"/>
                </a:cubicBezTo>
                <a:cubicBezTo>
                  <a:pt x="402691" y="190367"/>
                  <a:pt x="399534" y="190367"/>
                  <a:pt x="397612" y="192285"/>
                </a:cubicBezTo>
                <a:lnTo>
                  <a:pt x="350395" y="239572"/>
                </a:lnTo>
                <a:lnTo>
                  <a:pt x="360140" y="175975"/>
                </a:lnTo>
                <a:cubicBezTo>
                  <a:pt x="388141" y="160350"/>
                  <a:pt x="420947" y="146918"/>
                  <a:pt x="459380" y="137461"/>
                </a:cubicBezTo>
                <a:close/>
                <a:moveTo>
                  <a:pt x="465069" y="126100"/>
                </a:moveTo>
                <a:cubicBezTo>
                  <a:pt x="422777" y="135695"/>
                  <a:pt x="387077" y="149812"/>
                  <a:pt x="356731" y="166534"/>
                </a:cubicBezTo>
                <a:cubicBezTo>
                  <a:pt x="356731" y="166534"/>
                  <a:pt x="356731" y="166534"/>
                  <a:pt x="356594" y="166534"/>
                </a:cubicBezTo>
                <a:cubicBezTo>
                  <a:pt x="354260" y="166123"/>
                  <a:pt x="352200" y="167494"/>
                  <a:pt x="351376" y="169687"/>
                </a:cubicBezTo>
                <a:cubicBezTo>
                  <a:pt x="320481" y="187368"/>
                  <a:pt x="295628" y="207928"/>
                  <a:pt x="275444" y="229310"/>
                </a:cubicBezTo>
                <a:cubicBezTo>
                  <a:pt x="274483" y="229721"/>
                  <a:pt x="273933" y="230407"/>
                  <a:pt x="273384" y="231366"/>
                </a:cubicBezTo>
                <a:cubicBezTo>
                  <a:pt x="224914" y="283588"/>
                  <a:pt x="204592" y="340196"/>
                  <a:pt x="196353" y="372269"/>
                </a:cubicBezTo>
                <a:cubicBezTo>
                  <a:pt x="195941" y="374051"/>
                  <a:pt x="196490" y="375833"/>
                  <a:pt x="197726" y="377067"/>
                </a:cubicBezTo>
                <a:lnTo>
                  <a:pt x="205141" y="384468"/>
                </a:lnTo>
                <a:lnTo>
                  <a:pt x="198138" y="391459"/>
                </a:lnTo>
                <a:lnTo>
                  <a:pt x="190723" y="383920"/>
                </a:lnTo>
                <a:cubicBezTo>
                  <a:pt x="189488" y="382686"/>
                  <a:pt x="187703" y="382275"/>
                  <a:pt x="185918" y="382686"/>
                </a:cubicBezTo>
                <a:cubicBezTo>
                  <a:pt x="184270" y="383097"/>
                  <a:pt x="182897" y="384468"/>
                  <a:pt x="182485" y="386250"/>
                </a:cubicBezTo>
                <a:cubicBezTo>
                  <a:pt x="178503" y="401875"/>
                  <a:pt x="157220" y="432304"/>
                  <a:pt x="157083" y="432578"/>
                </a:cubicBezTo>
                <a:cubicBezTo>
                  <a:pt x="155709" y="434497"/>
                  <a:pt x="155984" y="437238"/>
                  <a:pt x="157632" y="438883"/>
                </a:cubicBezTo>
                <a:cubicBezTo>
                  <a:pt x="159280" y="440528"/>
                  <a:pt x="162026" y="440802"/>
                  <a:pt x="163948" y="439431"/>
                </a:cubicBezTo>
                <a:cubicBezTo>
                  <a:pt x="164223" y="439294"/>
                  <a:pt x="194568" y="418049"/>
                  <a:pt x="210359" y="414074"/>
                </a:cubicBezTo>
                <a:cubicBezTo>
                  <a:pt x="212007" y="413663"/>
                  <a:pt x="213380" y="412292"/>
                  <a:pt x="213929" y="410648"/>
                </a:cubicBezTo>
                <a:cubicBezTo>
                  <a:pt x="214341" y="408866"/>
                  <a:pt x="213929" y="407084"/>
                  <a:pt x="212693" y="405850"/>
                </a:cubicBezTo>
                <a:lnTo>
                  <a:pt x="205141" y="398312"/>
                </a:lnTo>
                <a:lnTo>
                  <a:pt x="212144" y="391459"/>
                </a:lnTo>
                <a:lnTo>
                  <a:pt x="219559" y="398860"/>
                </a:lnTo>
                <a:cubicBezTo>
                  <a:pt x="220794" y="400094"/>
                  <a:pt x="222579" y="400642"/>
                  <a:pt x="224227" y="400231"/>
                </a:cubicBezTo>
                <a:cubicBezTo>
                  <a:pt x="261301" y="390773"/>
                  <a:pt x="330917" y="365279"/>
                  <a:pt x="388862" y="299351"/>
                </a:cubicBezTo>
                <a:cubicBezTo>
                  <a:pt x="388999" y="299214"/>
                  <a:pt x="389136" y="299076"/>
                  <a:pt x="389274" y="298939"/>
                </a:cubicBezTo>
                <a:cubicBezTo>
                  <a:pt x="423738" y="259465"/>
                  <a:pt x="454084" y="205598"/>
                  <a:pt x="470973" y="131994"/>
                </a:cubicBezTo>
                <a:cubicBezTo>
                  <a:pt x="471660" y="128704"/>
                  <a:pt x="468364" y="125415"/>
                  <a:pt x="465069" y="126100"/>
                </a:cubicBezTo>
                <a:close/>
                <a:moveTo>
                  <a:pt x="30345" y="28647"/>
                </a:moveTo>
                <a:lnTo>
                  <a:pt x="30345" y="577867"/>
                </a:lnTo>
                <a:lnTo>
                  <a:pt x="440765" y="577867"/>
                </a:lnTo>
                <a:lnTo>
                  <a:pt x="440765" y="261246"/>
                </a:lnTo>
                <a:cubicBezTo>
                  <a:pt x="437469" y="266455"/>
                  <a:pt x="434311" y="271663"/>
                  <a:pt x="430879" y="276735"/>
                </a:cubicBezTo>
                <a:lnTo>
                  <a:pt x="430879" y="567999"/>
                </a:lnTo>
                <a:lnTo>
                  <a:pt x="40094" y="567999"/>
                </a:lnTo>
                <a:lnTo>
                  <a:pt x="40094" y="38515"/>
                </a:lnTo>
                <a:lnTo>
                  <a:pt x="430879" y="38515"/>
                </a:lnTo>
                <a:lnTo>
                  <a:pt x="430879" y="114724"/>
                </a:lnTo>
                <a:cubicBezTo>
                  <a:pt x="434037" y="113764"/>
                  <a:pt x="437469" y="113079"/>
                  <a:pt x="440765" y="112119"/>
                </a:cubicBezTo>
                <a:lnTo>
                  <a:pt x="440765" y="28647"/>
                </a:lnTo>
                <a:close/>
                <a:moveTo>
                  <a:pt x="0" y="0"/>
                </a:moveTo>
                <a:lnTo>
                  <a:pt x="486901" y="0"/>
                </a:lnTo>
                <a:lnTo>
                  <a:pt x="486901" y="606651"/>
                </a:lnTo>
                <a:lnTo>
                  <a:pt x="0" y="6066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CCC31A0-48B1-1284-4F8C-7059843CC7E9}"/>
              </a:ext>
            </a:extLst>
          </p:cNvPr>
          <p:cNvSpPr txBox="1"/>
          <p:nvPr/>
        </p:nvSpPr>
        <p:spPr>
          <a:xfrm>
            <a:off x="2073357" y="2874978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Manuscript</a:t>
            </a:r>
            <a:endParaRPr lang="zh-CN" altLang="en-US" dirty="0"/>
          </a:p>
        </p:txBody>
      </p:sp>
      <p:sp>
        <p:nvSpPr>
          <p:cNvPr id="9" name="feather-pen-and-paper-outline_28544">
            <a:extLst>
              <a:ext uri="{FF2B5EF4-FFF2-40B4-BE49-F238E27FC236}">
                <a16:creationId xmlns:a16="http://schemas.microsoft.com/office/drawing/2014/main" id="{08EE2006-CBBD-5532-A962-0CD0997A43FD}"/>
              </a:ext>
            </a:extLst>
          </p:cNvPr>
          <p:cNvSpPr/>
          <p:nvPr/>
        </p:nvSpPr>
        <p:spPr>
          <a:xfrm>
            <a:off x="2435360" y="4080172"/>
            <a:ext cx="489336" cy="609685"/>
          </a:xfrm>
          <a:custGeom>
            <a:avLst/>
            <a:gdLst>
              <a:gd name="connsiteX0" fmla="*/ 189346 w 486901"/>
              <a:gd name="connsiteY0" fmla="*/ 396366 h 606651"/>
              <a:gd name="connsiteX1" fmla="*/ 200052 w 486901"/>
              <a:gd name="connsiteY1" fmla="*/ 407212 h 606651"/>
              <a:gd name="connsiteX2" fmla="*/ 177542 w 486901"/>
              <a:gd name="connsiteY2" fmla="*/ 419018 h 606651"/>
              <a:gd name="connsiteX3" fmla="*/ 189346 w 486901"/>
              <a:gd name="connsiteY3" fmla="*/ 396366 h 606651"/>
              <a:gd name="connsiteX4" fmla="*/ 373996 w 486901"/>
              <a:gd name="connsiteY4" fmla="*/ 300891 h 606651"/>
              <a:gd name="connsiteX5" fmla="*/ 224460 w 486901"/>
              <a:gd name="connsiteY5" fmla="*/ 389945 h 606651"/>
              <a:gd name="connsiteX6" fmla="*/ 219105 w 486901"/>
              <a:gd name="connsiteY6" fmla="*/ 384465 h 606651"/>
              <a:gd name="connsiteX7" fmla="*/ 301768 w 486901"/>
              <a:gd name="connsiteY7" fmla="*/ 301987 h 606651"/>
              <a:gd name="connsiteX8" fmla="*/ 269277 w 486901"/>
              <a:gd name="connsiteY8" fmla="*/ 251072 h 606651"/>
              <a:gd name="connsiteX9" fmla="*/ 251688 w 486901"/>
              <a:gd name="connsiteY9" fmla="*/ 337977 h 606651"/>
              <a:gd name="connsiteX10" fmla="*/ 212112 w 486901"/>
              <a:gd name="connsiteY10" fmla="*/ 377455 h 606651"/>
              <a:gd name="connsiteX11" fmla="*/ 206615 w 486901"/>
              <a:gd name="connsiteY11" fmla="*/ 371972 h 606651"/>
              <a:gd name="connsiteX12" fmla="*/ 269277 w 486901"/>
              <a:gd name="connsiteY12" fmla="*/ 251072 h 606651"/>
              <a:gd name="connsiteX13" fmla="*/ 349158 w 486901"/>
              <a:gd name="connsiteY13" fmla="*/ 182412 h 606651"/>
              <a:gd name="connsiteX14" fmla="*/ 338589 w 486901"/>
              <a:gd name="connsiteY14" fmla="*/ 251224 h 606651"/>
              <a:gd name="connsiteX15" fmla="*/ 264197 w 486901"/>
              <a:gd name="connsiteY15" fmla="*/ 325519 h 606651"/>
              <a:gd name="connsiteX16" fmla="*/ 282177 w 486901"/>
              <a:gd name="connsiteY16" fmla="*/ 236420 h 606651"/>
              <a:gd name="connsiteX17" fmla="*/ 349158 w 486901"/>
              <a:gd name="connsiteY17" fmla="*/ 182412 h 606651"/>
              <a:gd name="connsiteX18" fmla="*/ 459380 w 486901"/>
              <a:gd name="connsiteY18" fmla="*/ 137461 h 606651"/>
              <a:gd name="connsiteX19" fmla="*/ 382926 w 486901"/>
              <a:gd name="connsiteY19" fmla="*/ 290970 h 606651"/>
              <a:gd name="connsiteX20" fmla="*/ 311687 w 486901"/>
              <a:gd name="connsiteY20" fmla="*/ 291929 h 606651"/>
              <a:gd name="connsiteX21" fmla="*/ 404613 w 486901"/>
              <a:gd name="connsiteY21" fmla="*/ 199276 h 606651"/>
              <a:gd name="connsiteX22" fmla="*/ 404613 w 486901"/>
              <a:gd name="connsiteY22" fmla="*/ 192285 h 606651"/>
              <a:gd name="connsiteX23" fmla="*/ 397612 w 486901"/>
              <a:gd name="connsiteY23" fmla="*/ 192285 h 606651"/>
              <a:gd name="connsiteX24" fmla="*/ 350395 w 486901"/>
              <a:gd name="connsiteY24" fmla="*/ 239572 h 606651"/>
              <a:gd name="connsiteX25" fmla="*/ 360140 w 486901"/>
              <a:gd name="connsiteY25" fmla="*/ 175975 h 606651"/>
              <a:gd name="connsiteX26" fmla="*/ 459380 w 486901"/>
              <a:gd name="connsiteY26" fmla="*/ 137461 h 606651"/>
              <a:gd name="connsiteX27" fmla="*/ 465069 w 486901"/>
              <a:gd name="connsiteY27" fmla="*/ 126100 h 606651"/>
              <a:gd name="connsiteX28" fmla="*/ 356731 w 486901"/>
              <a:gd name="connsiteY28" fmla="*/ 166534 h 606651"/>
              <a:gd name="connsiteX29" fmla="*/ 356594 w 486901"/>
              <a:gd name="connsiteY29" fmla="*/ 166534 h 606651"/>
              <a:gd name="connsiteX30" fmla="*/ 351376 w 486901"/>
              <a:gd name="connsiteY30" fmla="*/ 169687 h 606651"/>
              <a:gd name="connsiteX31" fmla="*/ 275444 w 486901"/>
              <a:gd name="connsiteY31" fmla="*/ 229310 h 606651"/>
              <a:gd name="connsiteX32" fmla="*/ 273384 w 486901"/>
              <a:gd name="connsiteY32" fmla="*/ 231366 h 606651"/>
              <a:gd name="connsiteX33" fmla="*/ 196353 w 486901"/>
              <a:gd name="connsiteY33" fmla="*/ 372269 h 606651"/>
              <a:gd name="connsiteX34" fmla="*/ 197726 w 486901"/>
              <a:gd name="connsiteY34" fmla="*/ 377067 h 606651"/>
              <a:gd name="connsiteX35" fmla="*/ 205141 w 486901"/>
              <a:gd name="connsiteY35" fmla="*/ 384468 h 606651"/>
              <a:gd name="connsiteX36" fmla="*/ 198138 w 486901"/>
              <a:gd name="connsiteY36" fmla="*/ 391459 h 606651"/>
              <a:gd name="connsiteX37" fmla="*/ 190723 w 486901"/>
              <a:gd name="connsiteY37" fmla="*/ 383920 h 606651"/>
              <a:gd name="connsiteX38" fmla="*/ 185918 w 486901"/>
              <a:gd name="connsiteY38" fmla="*/ 382686 h 606651"/>
              <a:gd name="connsiteX39" fmla="*/ 182485 w 486901"/>
              <a:gd name="connsiteY39" fmla="*/ 386250 h 606651"/>
              <a:gd name="connsiteX40" fmla="*/ 157083 w 486901"/>
              <a:gd name="connsiteY40" fmla="*/ 432578 h 606651"/>
              <a:gd name="connsiteX41" fmla="*/ 157632 w 486901"/>
              <a:gd name="connsiteY41" fmla="*/ 438883 h 606651"/>
              <a:gd name="connsiteX42" fmla="*/ 163948 w 486901"/>
              <a:gd name="connsiteY42" fmla="*/ 439431 h 606651"/>
              <a:gd name="connsiteX43" fmla="*/ 210359 w 486901"/>
              <a:gd name="connsiteY43" fmla="*/ 414074 h 606651"/>
              <a:gd name="connsiteX44" fmla="*/ 213929 w 486901"/>
              <a:gd name="connsiteY44" fmla="*/ 410648 h 606651"/>
              <a:gd name="connsiteX45" fmla="*/ 212693 w 486901"/>
              <a:gd name="connsiteY45" fmla="*/ 405850 h 606651"/>
              <a:gd name="connsiteX46" fmla="*/ 205141 w 486901"/>
              <a:gd name="connsiteY46" fmla="*/ 398312 h 606651"/>
              <a:gd name="connsiteX47" fmla="*/ 212144 w 486901"/>
              <a:gd name="connsiteY47" fmla="*/ 391459 h 606651"/>
              <a:gd name="connsiteX48" fmla="*/ 219559 w 486901"/>
              <a:gd name="connsiteY48" fmla="*/ 398860 h 606651"/>
              <a:gd name="connsiteX49" fmla="*/ 224227 w 486901"/>
              <a:gd name="connsiteY49" fmla="*/ 400231 h 606651"/>
              <a:gd name="connsiteX50" fmla="*/ 388862 w 486901"/>
              <a:gd name="connsiteY50" fmla="*/ 299351 h 606651"/>
              <a:gd name="connsiteX51" fmla="*/ 389274 w 486901"/>
              <a:gd name="connsiteY51" fmla="*/ 298939 h 606651"/>
              <a:gd name="connsiteX52" fmla="*/ 470973 w 486901"/>
              <a:gd name="connsiteY52" fmla="*/ 131994 h 606651"/>
              <a:gd name="connsiteX53" fmla="*/ 465069 w 486901"/>
              <a:gd name="connsiteY53" fmla="*/ 126100 h 606651"/>
              <a:gd name="connsiteX54" fmla="*/ 30345 w 486901"/>
              <a:gd name="connsiteY54" fmla="*/ 28647 h 606651"/>
              <a:gd name="connsiteX55" fmla="*/ 30345 w 486901"/>
              <a:gd name="connsiteY55" fmla="*/ 577867 h 606651"/>
              <a:gd name="connsiteX56" fmla="*/ 440765 w 486901"/>
              <a:gd name="connsiteY56" fmla="*/ 577867 h 606651"/>
              <a:gd name="connsiteX57" fmla="*/ 440765 w 486901"/>
              <a:gd name="connsiteY57" fmla="*/ 261246 h 606651"/>
              <a:gd name="connsiteX58" fmla="*/ 430879 w 486901"/>
              <a:gd name="connsiteY58" fmla="*/ 276735 h 606651"/>
              <a:gd name="connsiteX59" fmla="*/ 430879 w 486901"/>
              <a:gd name="connsiteY59" fmla="*/ 567999 h 606651"/>
              <a:gd name="connsiteX60" fmla="*/ 40094 w 486901"/>
              <a:gd name="connsiteY60" fmla="*/ 567999 h 606651"/>
              <a:gd name="connsiteX61" fmla="*/ 40094 w 486901"/>
              <a:gd name="connsiteY61" fmla="*/ 38515 h 606651"/>
              <a:gd name="connsiteX62" fmla="*/ 430879 w 486901"/>
              <a:gd name="connsiteY62" fmla="*/ 38515 h 606651"/>
              <a:gd name="connsiteX63" fmla="*/ 430879 w 486901"/>
              <a:gd name="connsiteY63" fmla="*/ 114724 h 606651"/>
              <a:gd name="connsiteX64" fmla="*/ 440765 w 486901"/>
              <a:gd name="connsiteY64" fmla="*/ 112119 h 606651"/>
              <a:gd name="connsiteX65" fmla="*/ 440765 w 486901"/>
              <a:gd name="connsiteY65" fmla="*/ 28647 h 606651"/>
              <a:gd name="connsiteX66" fmla="*/ 0 w 486901"/>
              <a:gd name="connsiteY66" fmla="*/ 0 h 606651"/>
              <a:gd name="connsiteX67" fmla="*/ 486901 w 486901"/>
              <a:gd name="connsiteY67" fmla="*/ 0 h 606651"/>
              <a:gd name="connsiteX68" fmla="*/ 486901 w 486901"/>
              <a:gd name="connsiteY68" fmla="*/ 606651 h 606651"/>
              <a:gd name="connsiteX69" fmla="*/ 0 w 486901"/>
              <a:gd name="connsiteY69" fmla="*/ 606651 h 606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486901" h="606651">
                <a:moveTo>
                  <a:pt x="189346" y="396366"/>
                </a:moveTo>
                <a:lnTo>
                  <a:pt x="200052" y="407212"/>
                </a:lnTo>
                <a:cubicBezTo>
                  <a:pt x="192915" y="410232"/>
                  <a:pt x="184679" y="414625"/>
                  <a:pt x="177542" y="419018"/>
                </a:cubicBezTo>
                <a:cubicBezTo>
                  <a:pt x="181797" y="411742"/>
                  <a:pt x="186326" y="403642"/>
                  <a:pt x="189346" y="396366"/>
                </a:cubicBezTo>
                <a:close/>
                <a:moveTo>
                  <a:pt x="373996" y="300891"/>
                </a:moveTo>
                <a:cubicBezTo>
                  <a:pt x="320718" y="357475"/>
                  <a:pt x="259338" y="380766"/>
                  <a:pt x="224460" y="389945"/>
                </a:cubicBezTo>
                <a:lnTo>
                  <a:pt x="219105" y="384465"/>
                </a:lnTo>
                <a:lnTo>
                  <a:pt x="301768" y="301987"/>
                </a:lnTo>
                <a:close/>
                <a:moveTo>
                  <a:pt x="269277" y="251072"/>
                </a:moveTo>
                <a:lnTo>
                  <a:pt x="251688" y="337977"/>
                </a:lnTo>
                <a:lnTo>
                  <a:pt x="212112" y="377455"/>
                </a:lnTo>
                <a:lnTo>
                  <a:pt x="206615" y="371972"/>
                </a:lnTo>
                <a:cubicBezTo>
                  <a:pt x="214173" y="343323"/>
                  <a:pt x="231487" y="296444"/>
                  <a:pt x="269277" y="251072"/>
                </a:cubicBezTo>
                <a:close/>
                <a:moveTo>
                  <a:pt x="349158" y="182412"/>
                </a:moveTo>
                <a:lnTo>
                  <a:pt x="338589" y="251224"/>
                </a:lnTo>
                <a:lnTo>
                  <a:pt x="264197" y="325519"/>
                </a:lnTo>
                <a:lnTo>
                  <a:pt x="282177" y="236420"/>
                </a:lnTo>
                <a:cubicBezTo>
                  <a:pt x="300295" y="217229"/>
                  <a:pt x="322256" y="198724"/>
                  <a:pt x="349158" y="182412"/>
                </a:cubicBezTo>
                <a:close/>
                <a:moveTo>
                  <a:pt x="459380" y="137461"/>
                </a:moveTo>
                <a:cubicBezTo>
                  <a:pt x="443046" y="204347"/>
                  <a:pt x="414770" y="254100"/>
                  <a:pt x="382926" y="290970"/>
                </a:cubicBezTo>
                <a:lnTo>
                  <a:pt x="311687" y="291929"/>
                </a:lnTo>
                <a:lnTo>
                  <a:pt x="404613" y="199276"/>
                </a:lnTo>
                <a:cubicBezTo>
                  <a:pt x="406534" y="197357"/>
                  <a:pt x="406534" y="194204"/>
                  <a:pt x="404613" y="192285"/>
                </a:cubicBezTo>
                <a:cubicBezTo>
                  <a:pt x="402691" y="190367"/>
                  <a:pt x="399534" y="190367"/>
                  <a:pt x="397612" y="192285"/>
                </a:cubicBezTo>
                <a:lnTo>
                  <a:pt x="350395" y="239572"/>
                </a:lnTo>
                <a:lnTo>
                  <a:pt x="360140" y="175975"/>
                </a:lnTo>
                <a:cubicBezTo>
                  <a:pt x="388141" y="160350"/>
                  <a:pt x="420947" y="146918"/>
                  <a:pt x="459380" y="137461"/>
                </a:cubicBezTo>
                <a:close/>
                <a:moveTo>
                  <a:pt x="465069" y="126100"/>
                </a:moveTo>
                <a:cubicBezTo>
                  <a:pt x="422777" y="135695"/>
                  <a:pt x="387077" y="149812"/>
                  <a:pt x="356731" y="166534"/>
                </a:cubicBezTo>
                <a:cubicBezTo>
                  <a:pt x="356731" y="166534"/>
                  <a:pt x="356731" y="166534"/>
                  <a:pt x="356594" y="166534"/>
                </a:cubicBezTo>
                <a:cubicBezTo>
                  <a:pt x="354260" y="166123"/>
                  <a:pt x="352200" y="167494"/>
                  <a:pt x="351376" y="169687"/>
                </a:cubicBezTo>
                <a:cubicBezTo>
                  <a:pt x="320481" y="187368"/>
                  <a:pt x="295628" y="207928"/>
                  <a:pt x="275444" y="229310"/>
                </a:cubicBezTo>
                <a:cubicBezTo>
                  <a:pt x="274483" y="229721"/>
                  <a:pt x="273933" y="230407"/>
                  <a:pt x="273384" y="231366"/>
                </a:cubicBezTo>
                <a:cubicBezTo>
                  <a:pt x="224914" y="283588"/>
                  <a:pt x="204592" y="340196"/>
                  <a:pt x="196353" y="372269"/>
                </a:cubicBezTo>
                <a:cubicBezTo>
                  <a:pt x="195941" y="374051"/>
                  <a:pt x="196490" y="375833"/>
                  <a:pt x="197726" y="377067"/>
                </a:cubicBezTo>
                <a:lnTo>
                  <a:pt x="205141" y="384468"/>
                </a:lnTo>
                <a:lnTo>
                  <a:pt x="198138" y="391459"/>
                </a:lnTo>
                <a:lnTo>
                  <a:pt x="190723" y="383920"/>
                </a:lnTo>
                <a:cubicBezTo>
                  <a:pt x="189488" y="382686"/>
                  <a:pt x="187703" y="382275"/>
                  <a:pt x="185918" y="382686"/>
                </a:cubicBezTo>
                <a:cubicBezTo>
                  <a:pt x="184270" y="383097"/>
                  <a:pt x="182897" y="384468"/>
                  <a:pt x="182485" y="386250"/>
                </a:cubicBezTo>
                <a:cubicBezTo>
                  <a:pt x="178503" y="401875"/>
                  <a:pt x="157220" y="432304"/>
                  <a:pt x="157083" y="432578"/>
                </a:cubicBezTo>
                <a:cubicBezTo>
                  <a:pt x="155709" y="434497"/>
                  <a:pt x="155984" y="437238"/>
                  <a:pt x="157632" y="438883"/>
                </a:cubicBezTo>
                <a:cubicBezTo>
                  <a:pt x="159280" y="440528"/>
                  <a:pt x="162026" y="440802"/>
                  <a:pt x="163948" y="439431"/>
                </a:cubicBezTo>
                <a:cubicBezTo>
                  <a:pt x="164223" y="439294"/>
                  <a:pt x="194568" y="418049"/>
                  <a:pt x="210359" y="414074"/>
                </a:cubicBezTo>
                <a:cubicBezTo>
                  <a:pt x="212007" y="413663"/>
                  <a:pt x="213380" y="412292"/>
                  <a:pt x="213929" y="410648"/>
                </a:cubicBezTo>
                <a:cubicBezTo>
                  <a:pt x="214341" y="408866"/>
                  <a:pt x="213929" y="407084"/>
                  <a:pt x="212693" y="405850"/>
                </a:cubicBezTo>
                <a:lnTo>
                  <a:pt x="205141" y="398312"/>
                </a:lnTo>
                <a:lnTo>
                  <a:pt x="212144" y="391459"/>
                </a:lnTo>
                <a:lnTo>
                  <a:pt x="219559" y="398860"/>
                </a:lnTo>
                <a:cubicBezTo>
                  <a:pt x="220794" y="400094"/>
                  <a:pt x="222579" y="400642"/>
                  <a:pt x="224227" y="400231"/>
                </a:cubicBezTo>
                <a:cubicBezTo>
                  <a:pt x="261301" y="390773"/>
                  <a:pt x="330917" y="365279"/>
                  <a:pt x="388862" y="299351"/>
                </a:cubicBezTo>
                <a:cubicBezTo>
                  <a:pt x="388999" y="299214"/>
                  <a:pt x="389136" y="299076"/>
                  <a:pt x="389274" y="298939"/>
                </a:cubicBezTo>
                <a:cubicBezTo>
                  <a:pt x="423738" y="259465"/>
                  <a:pt x="454084" y="205598"/>
                  <a:pt x="470973" y="131994"/>
                </a:cubicBezTo>
                <a:cubicBezTo>
                  <a:pt x="471660" y="128704"/>
                  <a:pt x="468364" y="125415"/>
                  <a:pt x="465069" y="126100"/>
                </a:cubicBezTo>
                <a:close/>
                <a:moveTo>
                  <a:pt x="30345" y="28647"/>
                </a:moveTo>
                <a:lnTo>
                  <a:pt x="30345" y="577867"/>
                </a:lnTo>
                <a:lnTo>
                  <a:pt x="440765" y="577867"/>
                </a:lnTo>
                <a:lnTo>
                  <a:pt x="440765" y="261246"/>
                </a:lnTo>
                <a:cubicBezTo>
                  <a:pt x="437469" y="266455"/>
                  <a:pt x="434311" y="271663"/>
                  <a:pt x="430879" y="276735"/>
                </a:cubicBezTo>
                <a:lnTo>
                  <a:pt x="430879" y="567999"/>
                </a:lnTo>
                <a:lnTo>
                  <a:pt x="40094" y="567999"/>
                </a:lnTo>
                <a:lnTo>
                  <a:pt x="40094" y="38515"/>
                </a:lnTo>
                <a:lnTo>
                  <a:pt x="430879" y="38515"/>
                </a:lnTo>
                <a:lnTo>
                  <a:pt x="430879" y="114724"/>
                </a:lnTo>
                <a:cubicBezTo>
                  <a:pt x="434037" y="113764"/>
                  <a:pt x="437469" y="113079"/>
                  <a:pt x="440765" y="112119"/>
                </a:cubicBezTo>
                <a:lnTo>
                  <a:pt x="440765" y="28647"/>
                </a:lnTo>
                <a:close/>
                <a:moveTo>
                  <a:pt x="0" y="0"/>
                </a:moveTo>
                <a:lnTo>
                  <a:pt x="486901" y="0"/>
                </a:lnTo>
                <a:lnTo>
                  <a:pt x="486901" y="606651"/>
                </a:lnTo>
                <a:lnTo>
                  <a:pt x="0" y="60665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F167AB0-2A89-F017-6492-E5CC951FC265}"/>
              </a:ext>
            </a:extLst>
          </p:cNvPr>
          <p:cNvSpPr txBox="1"/>
          <p:nvPr/>
        </p:nvSpPr>
        <p:spPr>
          <a:xfrm>
            <a:off x="2266932" y="4677745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Article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3CFFFF7-ED2D-AD72-349F-535A41640C1C}"/>
              </a:ext>
            </a:extLst>
          </p:cNvPr>
          <p:cNvSpPr txBox="1"/>
          <p:nvPr/>
        </p:nvSpPr>
        <p:spPr>
          <a:xfrm>
            <a:off x="1255309" y="327371"/>
            <a:ext cx="71846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Write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414DD2B-D7C5-7D41-8996-8C65A769DADB}"/>
              </a:ext>
            </a:extLst>
          </p:cNvPr>
          <p:cNvCxnSpPr>
            <a:cxnSpLocks/>
          </p:cNvCxnSpPr>
          <p:nvPr/>
        </p:nvCxnSpPr>
        <p:spPr>
          <a:xfrm>
            <a:off x="3150993" y="1267005"/>
            <a:ext cx="0" cy="9894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B00FA703-1096-B0C5-498F-688BCD261BF8}"/>
              </a:ext>
            </a:extLst>
          </p:cNvPr>
          <p:cNvSpPr txBox="1"/>
          <p:nvPr/>
        </p:nvSpPr>
        <p:spPr>
          <a:xfrm>
            <a:off x="2810194" y="1385995"/>
            <a:ext cx="681597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Send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E7261CE-88EC-AE1C-6041-BF9E179ED3D6}"/>
              </a:ext>
            </a:extLst>
          </p:cNvPr>
          <p:cNvSpPr txBox="1"/>
          <p:nvPr/>
        </p:nvSpPr>
        <p:spPr>
          <a:xfrm>
            <a:off x="1205356" y="2286032"/>
            <a:ext cx="87556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Review</a:t>
            </a:r>
            <a:endParaRPr lang="zh-CN" altLang="en-US" dirty="0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6A91A660-6FE2-46F5-9A30-C062BA0F97A8}"/>
              </a:ext>
            </a:extLst>
          </p:cNvPr>
          <p:cNvCxnSpPr>
            <a:cxnSpLocks/>
          </p:cNvCxnSpPr>
          <p:nvPr/>
        </p:nvCxnSpPr>
        <p:spPr>
          <a:xfrm flipV="1">
            <a:off x="2359463" y="1307632"/>
            <a:ext cx="0" cy="9081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84482010-43A7-0C4C-92A8-EE16E012A054}"/>
              </a:ext>
            </a:extLst>
          </p:cNvPr>
          <p:cNvSpPr txBox="1"/>
          <p:nvPr/>
        </p:nvSpPr>
        <p:spPr>
          <a:xfrm>
            <a:off x="1956439" y="1751280"/>
            <a:ext cx="784189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Reject</a:t>
            </a:r>
            <a:endParaRPr lang="zh-CN" altLang="en-US" dirty="0"/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200E940D-3596-FC49-F09B-5979D02489CD}"/>
              </a:ext>
            </a:extLst>
          </p:cNvPr>
          <p:cNvSpPr/>
          <p:nvPr/>
        </p:nvSpPr>
        <p:spPr>
          <a:xfrm>
            <a:off x="2008369" y="261257"/>
            <a:ext cx="1385889" cy="9945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CF14799A-4464-3A37-4C5F-48F4998A3178}"/>
              </a:ext>
            </a:extLst>
          </p:cNvPr>
          <p:cNvSpPr/>
          <p:nvPr/>
        </p:nvSpPr>
        <p:spPr>
          <a:xfrm>
            <a:off x="2008369" y="2267089"/>
            <a:ext cx="1385889" cy="9945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C9954F6-8926-C896-3CF6-BF2E52E06C38}"/>
              </a:ext>
            </a:extLst>
          </p:cNvPr>
          <p:cNvCxnSpPr>
            <a:cxnSpLocks/>
          </p:cNvCxnSpPr>
          <p:nvPr/>
        </p:nvCxnSpPr>
        <p:spPr>
          <a:xfrm>
            <a:off x="2801866" y="1935946"/>
            <a:ext cx="147191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箭头: 右 70">
            <a:extLst>
              <a:ext uri="{FF2B5EF4-FFF2-40B4-BE49-F238E27FC236}">
                <a16:creationId xmlns:a16="http://schemas.microsoft.com/office/drawing/2014/main" id="{195F352A-ED4C-7EDF-A69A-4533BBFDF361}"/>
              </a:ext>
            </a:extLst>
          </p:cNvPr>
          <p:cNvSpPr/>
          <p:nvPr/>
        </p:nvSpPr>
        <p:spPr>
          <a:xfrm>
            <a:off x="1348915" y="758536"/>
            <a:ext cx="567989" cy="1509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箭头: 右 71">
            <a:extLst>
              <a:ext uri="{FF2B5EF4-FFF2-40B4-BE49-F238E27FC236}">
                <a16:creationId xmlns:a16="http://schemas.microsoft.com/office/drawing/2014/main" id="{8511B9B7-7FA6-6C55-62BB-C99333199806}"/>
              </a:ext>
            </a:extLst>
          </p:cNvPr>
          <p:cNvSpPr/>
          <p:nvPr/>
        </p:nvSpPr>
        <p:spPr>
          <a:xfrm>
            <a:off x="1339143" y="2666276"/>
            <a:ext cx="567989" cy="1509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0603F44A-2DC3-8E9B-72CE-F4539A70D17B}"/>
              </a:ext>
            </a:extLst>
          </p:cNvPr>
          <p:cNvSpPr/>
          <p:nvPr/>
        </p:nvSpPr>
        <p:spPr>
          <a:xfrm>
            <a:off x="2005616" y="3988650"/>
            <a:ext cx="1385889" cy="107053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4B701378-2C35-1912-88DA-1F9426FCC5A6}"/>
              </a:ext>
            </a:extLst>
          </p:cNvPr>
          <p:cNvCxnSpPr>
            <a:cxnSpLocks/>
          </p:cNvCxnSpPr>
          <p:nvPr/>
        </p:nvCxnSpPr>
        <p:spPr>
          <a:xfrm flipH="1">
            <a:off x="2629938" y="3305854"/>
            <a:ext cx="7872" cy="6611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ADA73323-8E05-656E-A9DA-F42D5C584E9E}"/>
              </a:ext>
            </a:extLst>
          </p:cNvPr>
          <p:cNvSpPr txBox="1"/>
          <p:nvPr/>
        </p:nvSpPr>
        <p:spPr>
          <a:xfrm>
            <a:off x="2182540" y="3404074"/>
            <a:ext cx="894797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Publish</a:t>
            </a:r>
            <a:endParaRPr lang="zh-CN" altLang="en-US" dirty="0"/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C1D434F4-B432-076A-D58A-3A7C08FBED2A}"/>
              </a:ext>
            </a:extLst>
          </p:cNvPr>
          <p:cNvSpPr/>
          <p:nvPr/>
        </p:nvSpPr>
        <p:spPr>
          <a:xfrm>
            <a:off x="4274857" y="758536"/>
            <a:ext cx="2812169" cy="5688086"/>
          </a:xfrm>
          <a:prstGeom prst="roundRect">
            <a:avLst>
              <a:gd name="adj" fmla="val 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A01EACC8-28C1-3E38-E3ED-FE0C595539C4}"/>
              </a:ext>
            </a:extLst>
          </p:cNvPr>
          <p:cNvSpPr txBox="1"/>
          <p:nvPr/>
        </p:nvSpPr>
        <p:spPr>
          <a:xfrm>
            <a:off x="4939423" y="945262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Block Chain</a:t>
            </a:r>
            <a:endParaRPr lang="zh-CN" altLang="en-US" dirty="0"/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38901F8B-FEBD-0D87-1DD2-AE8F34D46144}"/>
              </a:ext>
            </a:extLst>
          </p:cNvPr>
          <p:cNvCxnSpPr>
            <a:cxnSpLocks/>
          </p:cNvCxnSpPr>
          <p:nvPr/>
        </p:nvCxnSpPr>
        <p:spPr>
          <a:xfrm>
            <a:off x="3164867" y="3484827"/>
            <a:ext cx="11089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25FBE89D-E696-A83B-A06D-25C1AF8EB586}"/>
              </a:ext>
            </a:extLst>
          </p:cNvPr>
          <p:cNvCxnSpPr>
            <a:cxnSpLocks/>
          </p:cNvCxnSpPr>
          <p:nvPr/>
        </p:nvCxnSpPr>
        <p:spPr>
          <a:xfrm flipH="1">
            <a:off x="2629937" y="5071521"/>
            <a:ext cx="7872" cy="6611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B0D1FEF5-2D46-1317-FA4E-43A5B84976A6}"/>
              </a:ext>
            </a:extLst>
          </p:cNvPr>
          <p:cNvSpPr txBox="1"/>
          <p:nvPr/>
        </p:nvSpPr>
        <p:spPr>
          <a:xfrm>
            <a:off x="2064689" y="5178815"/>
            <a:ext cx="1197764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Download</a:t>
            </a:r>
            <a:endParaRPr lang="zh-CN" altLang="en-US" dirty="0"/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42C44616-C586-33FC-492D-628FD335C526}"/>
              </a:ext>
            </a:extLst>
          </p:cNvPr>
          <p:cNvCxnSpPr>
            <a:cxnSpLocks/>
          </p:cNvCxnSpPr>
          <p:nvPr/>
        </p:nvCxnSpPr>
        <p:spPr>
          <a:xfrm>
            <a:off x="3362492" y="5324187"/>
            <a:ext cx="90785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olice-station-facade_75000">
            <a:extLst>
              <a:ext uri="{FF2B5EF4-FFF2-40B4-BE49-F238E27FC236}">
                <a16:creationId xmlns:a16="http://schemas.microsoft.com/office/drawing/2014/main" id="{1A87CC26-A3B5-6702-BF08-B5B7037990E2}"/>
              </a:ext>
            </a:extLst>
          </p:cNvPr>
          <p:cNvSpPr/>
          <p:nvPr/>
        </p:nvSpPr>
        <p:spPr>
          <a:xfrm>
            <a:off x="777792" y="3236275"/>
            <a:ext cx="807318" cy="599023"/>
          </a:xfrm>
          <a:custGeom>
            <a:avLst/>
            <a:gdLst>
              <a:gd name="connsiteX0" fmla="*/ 313266 w 605804"/>
              <a:gd name="connsiteY0" fmla="*/ 376570 h 449502"/>
              <a:gd name="connsiteX1" fmla="*/ 313266 w 605804"/>
              <a:gd name="connsiteY1" fmla="*/ 428706 h 449502"/>
              <a:gd name="connsiteX2" fmla="*/ 386791 w 605804"/>
              <a:gd name="connsiteY2" fmla="*/ 428706 h 449502"/>
              <a:gd name="connsiteX3" fmla="*/ 386791 w 605804"/>
              <a:gd name="connsiteY3" fmla="*/ 376570 h 449502"/>
              <a:gd name="connsiteX4" fmla="*/ 219012 w 605804"/>
              <a:gd name="connsiteY4" fmla="*/ 376570 h 449502"/>
              <a:gd name="connsiteX5" fmla="*/ 219012 w 605804"/>
              <a:gd name="connsiteY5" fmla="*/ 428706 h 449502"/>
              <a:gd name="connsiteX6" fmla="*/ 292440 w 605804"/>
              <a:gd name="connsiteY6" fmla="*/ 428706 h 449502"/>
              <a:gd name="connsiteX7" fmla="*/ 292440 w 605804"/>
              <a:gd name="connsiteY7" fmla="*/ 376570 h 449502"/>
              <a:gd name="connsiteX8" fmla="*/ 543623 w 605804"/>
              <a:gd name="connsiteY8" fmla="*/ 346265 h 449502"/>
              <a:gd name="connsiteX9" fmla="*/ 554080 w 605804"/>
              <a:gd name="connsiteY9" fmla="*/ 356719 h 449502"/>
              <a:gd name="connsiteX10" fmla="*/ 554080 w 605804"/>
              <a:gd name="connsiteY10" fmla="*/ 387888 h 449502"/>
              <a:gd name="connsiteX11" fmla="*/ 543623 w 605804"/>
              <a:gd name="connsiteY11" fmla="*/ 398342 h 449502"/>
              <a:gd name="connsiteX12" fmla="*/ 533263 w 605804"/>
              <a:gd name="connsiteY12" fmla="*/ 387888 h 449502"/>
              <a:gd name="connsiteX13" fmla="*/ 533263 w 605804"/>
              <a:gd name="connsiteY13" fmla="*/ 356719 h 449502"/>
              <a:gd name="connsiteX14" fmla="*/ 543623 w 605804"/>
              <a:gd name="connsiteY14" fmla="*/ 346265 h 449502"/>
              <a:gd name="connsiteX15" fmla="*/ 501565 w 605804"/>
              <a:gd name="connsiteY15" fmla="*/ 346265 h 449502"/>
              <a:gd name="connsiteX16" fmla="*/ 512023 w 605804"/>
              <a:gd name="connsiteY16" fmla="*/ 356719 h 449502"/>
              <a:gd name="connsiteX17" fmla="*/ 512023 w 605804"/>
              <a:gd name="connsiteY17" fmla="*/ 387888 h 449502"/>
              <a:gd name="connsiteX18" fmla="*/ 501565 w 605804"/>
              <a:gd name="connsiteY18" fmla="*/ 398342 h 449502"/>
              <a:gd name="connsiteX19" fmla="*/ 491206 w 605804"/>
              <a:gd name="connsiteY19" fmla="*/ 387888 h 449502"/>
              <a:gd name="connsiteX20" fmla="*/ 491206 w 605804"/>
              <a:gd name="connsiteY20" fmla="*/ 356719 h 449502"/>
              <a:gd name="connsiteX21" fmla="*/ 501565 w 605804"/>
              <a:gd name="connsiteY21" fmla="*/ 346265 h 449502"/>
              <a:gd name="connsiteX22" fmla="*/ 104987 w 605804"/>
              <a:gd name="connsiteY22" fmla="*/ 346265 h 449502"/>
              <a:gd name="connsiteX23" fmla="*/ 115445 w 605804"/>
              <a:gd name="connsiteY23" fmla="*/ 356719 h 449502"/>
              <a:gd name="connsiteX24" fmla="*/ 115445 w 605804"/>
              <a:gd name="connsiteY24" fmla="*/ 387888 h 449502"/>
              <a:gd name="connsiteX25" fmla="*/ 104987 w 605804"/>
              <a:gd name="connsiteY25" fmla="*/ 398342 h 449502"/>
              <a:gd name="connsiteX26" fmla="*/ 94628 w 605804"/>
              <a:gd name="connsiteY26" fmla="*/ 387888 h 449502"/>
              <a:gd name="connsiteX27" fmla="*/ 94628 w 605804"/>
              <a:gd name="connsiteY27" fmla="*/ 356719 h 449502"/>
              <a:gd name="connsiteX28" fmla="*/ 104987 w 605804"/>
              <a:gd name="connsiteY28" fmla="*/ 346265 h 449502"/>
              <a:gd name="connsiteX29" fmla="*/ 62965 w 605804"/>
              <a:gd name="connsiteY29" fmla="*/ 346265 h 449502"/>
              <a:gd name="connsiteX30" fmla="*/ 73458 w 605804"/>
              <a:gd name="connsiteY30" fmla="*/ 356719 h 449502"/>
              <a:gd name="connsiteX31" fmla="*/ 73458 w 605804"/>
              <a:gd name="connsiteY31" fmla="*/ 387888 h 449502"/>
              <a:gd name="connsiteX32" fmla="*/ 62965 w 605804"/>
              <a:gd name="connsiteY32" fmla="*/ 398342 h 449502"/>
              <a:gd name="connsiteX33" fmla="*/ 52571 w 605804"/>
              <a:gd name="connsiteY33" fmla="*/ 387888 h 449502"/>
              <a:gd name="connsiteX34" fmla="*/ 52571 w 605804"/>
              <a:gd name="connsiteY34" fmla="*/ 356719 h 449502"/>
              <a:gd name="connsiteX35" fmla="*/ 62965 w 605804"/>
              <a:gd name="connsiteY35" fmla="*/ 346265 h 449502"/>
              <a:gd name="connsiteX36" fmla="*/ 219012 w 605804"/>
              <a:gd name="connsiteY36" fmla="*/ 324922 h 449502"/>
              <a:gd name="connsiteX37" fmla="*/ 219012 w 605804"/>
              <a:gd name="connsiteY37" fmla="*/ 355774 h 449502"/>
              <a:gd name="connsiteX38" fmla="*/ 386791 w 605804"/>
              <a:gd name="connsiteY38" fmla="*/ 355774 h 449502"/>
              <a:gd name="connsiteX39" fmla="*/ 386791 w 605804"/>
              <a:gd name="connsiteY39" fmla="*/ 324922 h 449502"/>
              <a:gd name="connsiteX40" fmla="*/ 543623 w 605804"/>
              <a:gd name="connsiteY40" fmla="*/ 272947 h 449502"/>
              <a:gd name="connsiteX41" fmla="*/ 554080 w 605804"/>
              <a:gd name="connsiteY41" fmla="*/ 283393 h 449502"/>
              <a:gd name="connsiteX42" fmla="*/ 554080 w 605804"/>
              <a:gd name="connsiteY42" fmla="*/ 314535 h 449502"/>
              <a:gd name="connsiteX43" fmla="*/ 543623 w 605804"/>
              <a:gd name="connsiteY43" fmla="*/ 324883 h 449502"/>
              <a:gd name="connsiteX44" fmla="*/ 533263 w 605804"/>
              <a:gd name="connsiteY44" fmla="*/ 314535 h 449502"/>
              <a:gd name="connsiteX45" fmla="*/ 533263 w 605804"/>
              <a:gd name="connsiteY45" fmla="*/ 283393 h 449502"/>
              <a:gd name="connsiteX46" fmla="*/ 543623 w 605804"/>
              <a:gd name="connsiteY46" fmla="*/ 272947 h 449502"/>
              <a:gd name="connsiteX47" fmla="*/ 501565 w 605804"/>
              <a:gd name="connsiteY47" fmla="*/ 272947 h 449502"/>
              <a:gd name="connsiteX48" fmla="*/ 512023 w 605804"/>
              <a:gd name="connsiteY48" fmla="*/ 283393 h 449502"/>
              <a:gd name="connsiteX49" fmla="*/ 512023 w 605804"/>
              <a:gd name="connsiteY49" fmla="*/ 314535 h 449502"/>
              <a:gd name="connsiteX50" fmla="*/ 501565 w 605804"/>
              <a:gd name="connsiteY50" fmla="*/ 324883 h 449502"/>
              <a:gd name="connsiteX51" fmla="*/ 491206 w 605804"/>
              <a:gd name="connsiteY51" fmla="*/ 314535 h 449502"/>
              <a:gd name="connsiteX52" fmla="*/ 491206 w 605804"/>
              <a:gd name="connsiteY52" fmla="*/ 283393 h 449502"/>
              <a:gd name="connsiteX53" fmla="*/ 501565 w 605804"/>
              <a:gd name="connsiteY53" fmla="*/ 272947 h 449502"/>
              <a:gd name="connsiteX54" fmla="*/ 104987 w 605804"/>
              <a:gd name="connsiteY54" fmla="*/ 272947 h 449502"/>
              <a:gd name="connsiteX55" fmla="*/ 115445 w 605804"/>
              <a:gd name="connsiteY55" fmla="*/ 283393 h 449502"/>
              <a:gd name="connsiteX56" fmla="*/ 115445 w 605804"/>
              <a:gd name="connsiteY56" fmla="*/ 314535 h 449502"/>
              <a:gd name="connsiteX57" fmla="*/ 104987 w 605804"/>
              <a:gd name="connsiteY57" fmla="*/ 324883 h 449502"/>
              <a:gd name="connsiteX58" fmla="*/ 94628 w 605804"/>
              <a:gd name="connsiteY58" fmla="*/ 314535 h 449502"/>
              <a:gd name="connsiteX59" fmla="*/ 94628 w 605804"/>
              <a:gd name="connsiteY59" fmla="*/ 283393 h 449502"/>
              <a:gd name="connsiteX60" fmla="*/ 104987 w 605804"/>
              <a:gd name="connsiteY60" fmla="*/ 272947 h 449502"/>
              <a:gd name="connsiteX61" fmla="*/ 62965 w 605804"/>
              <a:gd name="connsiteY61" fmla="*/ 272947 h 449502"/>
              <a:gd name="connsiteX62" fmla="*/ 73458 w 605804"/>
              <a:gd name="connsiteY62" fmla="*/ 283393 h 449502"/>
              <a:gd name="connsiteX63" fmla="*/ 73458 w 605804"/>
              <a:gd name="connsiteY63" fmla="*/ 314535 h 449502"/>
              <a:gd name="connsiteX64" fmla="*/ 62965 w 605804"/>
              <a:gd name="connsiteY64" fmla="*/ 324883 h 449502"/>
              <a:gd name="connsiteX65" fmla="*/ 52571 w 605804"/>
              <a:gd name="connsiteY65" fmla="*/ 314535 h 449502"/>
              <a:gd name="connsiteX66" fmla="*/ 52571 w 605804"/>
              <a:gd name="connsiteY66" fmla="*/ 283393 h 449502"/>
              <a:gd name="connsiteX67" fmla="*/ 62965 w 605804"/>
              <a:gd name="connsiteY67" fmla="*/ 272947 h 449502"/>
              <a:gd name="connsiteX68" fmla="*/ 469605 w 605804"/>
              <a:gd name="connsiteY68" fmla="*/ 240665 h 449502"/>
              <a:gd name="connsiteX69" fmla="*/ 469605 w 605804"/>
              <a:gd name="connsiteY69" fmla="*/ 428706 h 449502"/>
              <a:gd name="connsiteX70" fmla="*/ 574028 w 605804"/>
              <a:gd name="connsiteY70" fmla="*/ 428706 h 449502"/>
              <a:gd name="connsiteX71" fmla="*/ 574028 w 605804"/>
              <a:gd name="connsiteY71" fmla="*/ 240665 h 449502"/>
              <a:gd name="connsiteX72" fmla="*/ 31678 w 605804"/>
              <a:gd name="connsiteY72" fmla="*/ 240665 h 449502"/>
              <a:gd name="connsiteX73" fmla="*/ 31678 w 605804"/>
              <a:gd name="connsiteY73" fmla="*/ 428706 h 449502"/>
              <a:gd name="connsiteX74" fmla="*/ 136100 w 605804"/>
              <a:gd name="connsiteY74" fmla="*/ 428706 h 449502"/>
              <a:gd name="connsiteX75" fmla="*/ 136100 w 605804"/>
              <a:gd name="connsiteY75" fmla="*/ 240665 h 449502"/>
              <a:gd name="connsiteX76" fmla="*/ 364792 w 605804"/>
              <a:gd name="connsiteY76" fmla="*/ 209716 h 449502"/>
              <a:gd name="connsiteX77" fmla="*/ 364792 w 605804"/>
              <a:gd name="connsiteY77" fmla="*/ 304127 h 449502"/>
              <a:gd name="connsiteX78" fmla="*/ 386791 w 605804"/>
              <a:gd name="connsiteY78" fmla="*/ 304127 h 449502"/>
              <a:gd name="connsiteX79" fmla="*/ 386791 w 605804"/>
              <a:gd name="connsiteY79" fmla="*/ 209716 h 449502"/>
              <a:gd name="connsiteX80" fmla="*/ 313266 w 605804"/>
              <a:gd name="connsiteY80" fmla="*/ 209716 h 449502"/>
              <a:gd name="connsiteX81" fmla="*/ 313266 w 605804"/>
              <a:gd name="connsiteY81" fmla="*/ 304127 h 449502"/>
              <a:gd name="connsiteX82" fmla="*/ 343967 w 605804"/>
              <a:gd name="connsiteY82" fmla="*/ 304127 h 449502"/>
              <a:gd name="connsiteX83" fmla="*/ 343967 w 605804"/>
              <a:gd name="connsiteY83" fmla="*/ 209716 h 449502"/>
              <a:gd name="connsiteX84" fmla="*/ 261153 w 605804"/>
              <a:gd name="connsiteY84" fmla="*/ 209716 h 449502"/>
              <a:gd name="connsiteX85" fmla="*/ 261153 w 605804"/>
              <a:gd name="connsiteY85" fmla="*/ 304127 h 449502"/>
              <a:gd name="connsiteX86" fmla="*/ 292440 w 605804"/>
              <a:gd name="connsiteY86" fmla="*/ 304127 h 449502"/>
              <a:gd name="connsiteX87" fmla="*/ 292440 w 605804"/>
              <a:gd name="connsiteY87" fmla="*/ 209716 h 449502"/>
              <a:gd name="connsiteX88" fmla="*/ 219012 w 605804"/>
              <a:gd name="connsiteY88" fmla="*/ 209716 h 449502"/>
              <a:gd name="connsiteX89" fmla="*/ 219012 w 605804"/>
              <a:gd name="connsiteY89" fmla="*/ 304127 h 449502"/>
              <a:gd name="connsiteX90" fmla="*/ 240327 w 605804"/>
              <a:gd name="connsiteY90" fmla="*/ 304127 h 449502"/>
              <a:gd name="connsiteX91" fmla="*/ 240327 w 605804"/>
              <a:gd name="connsiteY91" fmla="*/ 209716 h 449502"/>
              <a:gd name="connsiteX92" fmla="*/ 364792 w 605804"/>
              <a:gd name="connsiteY92" fmla="*/ 94509 h 449502"/>
              <a:gd name="connsiteX93" fmla="*/ 364792 w 605804"/>
              <a:gd name="connsiteY93" fmla="*/ 188920 h 449502"/>
              <a:gd name="connsiteX94" fmla="*/ 386791 w 605804"/>
              <a:gd name="connsiteY94" fmla="*/ 188920 h 449502"/>
              <a:gd name="connsiteX95" fmla="*/ 386791 w 605804"/>
              <a:gd name="connsiteY95" fmla="*/ 94509 h 449502"/>
              <a:gd name="connsiteX96" fmla="*/ 313266 w 605804"/>
              <a:gd name="connsiteY96" fmla="*/ 94509 h 449502"/>
              <a:gd name="connsiteX97" fmla="*/ 313266 w 605804"/>
              <a:gd name="connsiteY97" fmla="*/ 188920 h 449502"/>
              <a:gd name="connsiteX98" fmla="*/ 343967 w 605804"/>
              <a:gd name="connsiteY98" fmla="*/ 188920 h 449502"/>
              <a:gd name="connsiteX99" fmla="*/ 343967 w 605804"/>
              <a:gd name="connsiteY99" fmla="*/ 94509 h 449502"/>
              <a:gd name="connsiteX100" fmla="*/ 261153 w 605804"/>
              <a:gd name="connsiteY100" fmla="*/ 94509 h 449502"/>
              <a:gd name="connsiteX101" fmla="*/ 261153 w 605804"/>
              <a:gd name="connsiteY101" fmla="*/ 188920 h 449502"/>
              <a:gd name="connsiteX102" fmla="*/ 292440 w 605804"/>
              <a:gd name="connsiteY102" fmla="*/ 188920 h 449502"/>
              <a:gd name="connsiteX103" fmla="*/ 292440 w 605804"/>
              <a:gd name="connsiteY103" fmla="*/ 94509 h 449502"/>
              <a:gd name="connsiteX104" fmla="*/ 219012 w 605804"/>
              <a:gd name="connsiteY104" fmla="*/ 94509 h 449502"/>
              <a:gd name="connsiteX105" fmla="*/ 219012 w 605804"/>
              <a:gd name="connsiteY105" fmla="*/ 188920 h 449502"/>
              <a:gd name="connsiteX106" fmla="*/ 240327 w 605804"/>
              <a:gd name="connsiteY106" fmla="*/ 188920 h 449502"/>
              <a:gd name="connsiteX107" fmla="*/ 240327 w 605804"/>
              <a:gd name="connsiteY107" fmla="*/ 94509 h 449502"/>
              <a:gd name="connsiteX108" fmla="*/ 407617 w 605804"/>
              <a:gd name="connsiteY108" fmla="*/ 53405 h 449502"/>
              <a:gd name="connsiteX109" fmla="*/ 407617 w 605804"/>
              <a:gd name="connsiteY109" fmla="*/ 355774 h 449502"/>
              <a:gd name="connsiteX110" fmla="*/ 418079 w 605804"/>
              <a:gd name="connsiteY110" fmla="*/ 355774 h 449502"/>
              <a:gd name="connsiteX111" fmla="*/ 428443 w 605804"/>
              <a:gd name="connsiteY111" fmla="*/ 366221 h 449502"/>
              <a:gd name="connsiteX112" fmla="*/ 418079 w 605804"/>
              <a:gd name="connsiteY112" fmla="*/ 376570 h 449502"/>
              <a:gd name="connsiteX113" fmla="*/ 407617 w 605804"/>
              <a:gd name="connsiteY113" fmla="*/ 376570 h 449502"/>
              <a:gd name="connsiteX114" fmla="*/ 407617 w 605804"/>
              <a:gd name="connsiteY114" fmla="*/ 428706 h 449502"/>
              <a:gd name="connsiteX115" fmla="*/ 448780 w 605804"/>
              <a:gd name="connsiteY115" fmla="*/ 428706 h 449502"/>
              <a:gd name="connsiteX116" fmla="*/ 448780 w 605804"/>
              <a:gd name="connsiteY116" fmla="*/ 230218 h 449502"/>
              <a:gd name="connsiteX117" fmla="*/ 448780 w 605804"/>
              <a:gd name="connsiteY117" fmla="*/ 53405 h 449502"/>
              <a:gd name="connsiteX118" fmla="*/ 157024 w 605804"/>
              <a:gd name="connsiteY118" fmla="*/ 53405 h 449502"/>
              <a:gd name="connsiteX119" fmla="*/ 157024 w 605804"/>
              <a:gd name="connsiteY119" fmla="*/ 230218 h 449502"/>
              <a:gd name="connsiteX120" fmla="*/ 157024 w 605804"/>
              <a:gd name="connsiteY120" fmla="*/ 428706 h 449502"/>
              <a:gd name="connsiteX121" fmla="*/ 198186 w 605804"/>
              <a:gd name="connsiteY121" fmla="*/ 428706 h 449502"/>
              <a:gd name="connsiteX122" fmla="*/ 198186 w 605804"/>
              <a:gd name="connsiteY122" fmla="*/ 376570 h 449502"/>
              <a:gd name="connsiteX123" fmla="*/ 187725 w 605804"/>
              <a:gd name="connsiteY123" fmla="*/ 376570 h 449502"/>
              <a:gd name="connsiteX124" fmla="*/ 177263 w 605804"/>
              <a:gd name="connsiteY124" fmla="*/ 366221 h 449502"/>
              <a:gd name="connsiteX125" fmla="*/ 187725 w 605804"/>
              <a:gd name="connsiteY125" fmla="*/ 355774 h 449502"/>
              <a:gd name="connsiteX126" fmla="*/ 198186 w 605804"/>
              <a:gd name="connsiteY126" fmla="*/ 355774 h 449502"/>
              <a:gd name="connsiteX127" fmla="*/ 198186 w 605804"/>
              <a:gd name="connsiteY127" fmla="*/ 53405 h 449502"/>
              <a:gd name="connsiteX128" fmla="*/ 219012 w 605804"/>
              <a:gd name="connsiteY128" fmla="*/ 20796 h 449502"/>
              <a:gd name="connsiteX129" fmla="*/ 219012 w 605804"/>
              <a:gd name="connsiteY129" fmla="*/ 73713 h 449502"/>
              <a:gd name="connsiteX130" fmla="*/ 386791 w 605804"/>
              <a:gd name="connsiteY130" fmla="*/ 73713 h 449502"/>
              <a:gd name="connsiteX131" fmla="*/ 386791 w 605804"/>
              <a:gd name="connsiteY131" fmla="*/ 20796 h 449502"/>
              <a:gd name="connsiteX132" fmla="*/ 208550 w 605804"/>
              <a:gd name="connsiteY132" fmla="*/ 0 h 449502"/>
              <a:gd name="connsiteX133" fmla="*/ 397155 w 605804"/>
              <a:gd name="connsiteY133" fmla="*/ 0 h 449502"/>
              <a:gd name="connsiteX134" fmla="*/ 407617 w 605804"/>
              <a:gd name="connsiteY134" fmla="*/ 10349 h 449502"/>
              <a:gd name="connsiteX135" fmla="*/ 407617 w 605804"/>
              <a:gd name="connsiteY135" fmla="*/ 32512 h 449502"/>
              <a:gd name="connsiteX136" fmla="*/ 459241 w 605804"/>
              <a:gd name="connsiteY136" fmla="*/ 32512 h 449502"/>
              <a:gd name="connsiteX137" fmla="*/ 469605 w 605804"/>
              <a:gd name="connsiteY137" fmla="*/ 42958 h 449502"/>
              <a:gd name="connsiteX138" fmla="*/ 469605 w 605804"/>
              <a:gd name="connsiteY138" fmla="*/ 219772 h 449502"/>
              <a:gd name="connsiteX139" fmla="*/ 595342 w 605804"/>
              <a:gd name="connsiteY139" fmla="*/ 219772 h 449502"/>
              <a:gd name="connsiteX140" fmla="*/ 605804 w 605804"/>
              <a:gd name="connsiteY140" fmla="*/ 230218 h 449502"/>
              <a:gd name="connsiteX141" fmla="*/ 595342 w 605804"/>
              <a:gd name="connsiteY141" fmla="*/ 240665 h 449502"/>
              <a:gd name="connsiteX142" fmla="*/ 594854 w 605804"/>
              <a:gd name="connsiteY142" fmla="*/ 240665 h 449502"/>
              <a:gd name="connsiteX143" fmla="*/ 594854 w 605804"/>
              <a:gd name="connsiteY143" fmla="*/ 428706 h 449502"/>
              <a:gd name="connsiteX144" fmla="*/ 595147 w 605804"/>
              <a:gd name="connsiteY144" fmla="*/ 428706 h 449502"/>
              <a:gd name="connsiteX145" fmla="*/ 605511 w 605804"/>
              <a:gd name="connsiteY145" fmla="*/ 439055 h 449502"/>
              <a:gd name="connsiteX146" fmla="*/ 595147 w 605804"/>
              <a:gd name="connsiteY146" fmla="*/ 449502 h 449502"/>
              <a:gd name="connsiteX147" fmla="*/ 10657 w 605804"/>
              <a:gd name="connsiteY147" fmla="*/ 449502 h 449502"/>
              <a:gd name="connsiteX148" fmla="*/ 195 w 605804"/>
              <a:gd name="connsiteY148" fmla="*/ 439055 h 449502"/>
              <a:gd name="connsiteX149" fmla="*/ 10657 w 605804"/>
              <a:gd name="connsiteY149" fmla="*/ 428706 h 449502"/>
              <a:gd name="connsiteX150" fmla="*/ 10853 w 605804"/>
              <a:gd name="connsiteY150" fmla="*/ 428706 h 449502"/>
              <a:gd name="connsiteX151" fmla="*/ 10853 w 605804"/>
              <a:gd name="connsiteY151" fmla="*/ 240665 h 449502"/>
              <a:gd name="connsiteX152" fmla="*/ 10462 w 605804"/>
              <a:gd name="connsiteY152" fmla="*/ 240665 h 449502"/>
              <a:gd name="connsiteX153" fmla="*/ 0 w 605804"/>
              <a:gd name="connsiteY153" fmla="*/ 230218 h 449502"/>
              <a:gd name="connsiteX154" fmla="*/ 10462 w 605804"/>
              <a:gd name="connsiteY154" fmla="*/ 219772 h 449502"/>
              <a:gd name="connsiteX155" fmla="*/ 136100 w 605804"/>
              <a:gd name="connsiteY155" fmla="*/ 219772 h 449502"/>
              <a:gd name="connsiteX156" fmla="*/ 136100 w 605804"/>
              <a:gd name="connsiteY156" fmla="*/ 42958 h 449502"/>
              <a:gd name="connsiteX157" fmla="*/ 146562 w 605804"/>
              <a:gd name="connsiteY157" fmla="*/ 32512 h 449502"/>
              <a:gd name="connsiteX158" fmla="*/ 198186 w 605804"/>
              <a:gd name="connsiteY158" fmla="*/ 32512 h 449502"/>
              <a:gd name="connsiteX159" fmla="*/ 198186 w 605804"/>
              <a:gd name="connsiteY159" fmla="*/ 10349 h 449502"/>
              <a:gd name="connsiteX160" fmla="*/ 208550 w 605804"/>
              <a:gd name="connsiteY160" fmla="*/ 0 h 44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605804" h="449502">
                <a:moveTo>
                  <a:pt x="313266" y="376570"/>
                </a:moveTo>
                <a:lnTo>
                  <a:pt x="313266" y="428706"/>
                </a:lnTo>
                <a:lnTo>
                  <a:pt x="386791" y="428706"/>
                </a:lnTo>
                <a:lnTo>
                  <a:pt x="386791" y="376570"/>
                </a:lnTo>
                <a:close/>
                <a:moveTo>
                  <a:pt x="219012" y="376570"/>
                </a:moveTo>
                <a:lnTo>
                  <a:pt x="219012" y="428706"/>
                </a:lnTo>
                <a:lnTo>
                  <a:pt x="292440" y="428706"/>
                </a:lnTo>
                <a:lnTo>
                  <a:pt x="292440" y="376570"/>
                </a:lnTo>
                <a:close/>
                <a:moveTo>
                  <a:pt x="543623" y="346265"/>
                </a:moveTo>
                <a:cubicBezTo>
                  <a:pt x="549389" y="346265"/>
                  <a:pt x="554080" y="350955"/>
                  <a:pt x="554080" y="356719"/>
                </a:cubicBezTo>
                <a:lnTo>
                  <a:pt x="554080" y="387888"/>
                </a:lnTo>
                <a:cubicBezTo>
                  <a:pt x="554080" y="393652"/>
                  <a:pt x="549389" y="398342"/>
                  <a:pt x="543623" y="398342"/>
                </a:cubicBezTo>
                <a:cubicBezTo>
                  <a:pt x="537857" y="398342"/>
                  <a:pt x="533263" y="393652"/>
                  <a:pt x="533263" y="387888"/>
                </a:cubicBezTo>
                <a:lnTo>
                  <a:pt x="533263" y="356719"/>
                </a:lnTo>
                <a:cubicBezTo>
                  <a:pt x="533263" y="350955"/>
                  <a:pt x="537857" y="346265"/>
                  <a:pt x="543623" y="346265"/>
                </a:cubicBezTo>
                <a:close/>
                <a:moveTo>
                  <a:pt x="501565" y="346265"/>
                </a:moveTo>
                <a:cubicBezTo>
                  <a:pt x="507332" y="346265"/>
                  <a:pt x="512023" y="350955"/>
                  <a:pt x="512023" y="356719"/>
                </a:cubicBezTo>
                <a:lnTo>
                  <a:pt x="512023" y="387888"/>
                </a:lnTo>
                <a:cubicBezTo>
                  <a:pt x="512023" y="393652"/>
                  <a:pt x="507332" y="398342"/>
                  <a:pt x="501565" y="398342"/>
                </a:cubicBezTo>
                <a:cubicBezTo>
                  <a:pt x="495799" y="398342"/>
                  <a:pt x="491206" y="393652"/>
                  <a:pt x="491206" y="387888"/>
                </a:cubicBezTo>
                <a:lnTo>
                  <a:pt x="491206" y="356719"/>
                </a:lnTo>
                <a:cubicBezTo>
                  <a:pt x="491206" y="350955"/>
                  <a:pt x="495799" y="346265"/>
                  <a:pt x="501565" y="346265"/>
                </a:cubicBezTo>
                <a:close/>
                <a:moveTo>
                  <a:pt x="104987" y="346265"/>
                </a:moveTo>
                <a:cubicBezTo>
                  <a:pt x="110754" y="346265"/>
                  <a:pt x="115445" y="350955"/>
                  <a:pt x="115445" y="356719"/>
                </a:cubicBezTo>
                <a:lnTo>
                  <a:pt x="115445" y="387888"/>
                </a:lnTo>
                <a:cubicBezTo>
                  <a:pt x="115445" y="393652"/>
                  <a:pt x="110754" y="398342"/>
                  <a:pt x="104987" y="398342"/>
                </a:cubicBezTo>
                <a:cubicBezTo>
                  <a:pt x="99319" y="398342"/>
                  <a:pt x="94628" y="393652"/>
                  <a:pt x="94628" y="387888"/>
                </a:cubicBezTo>
                <a:lnTo>
                  <a:pt x="94628" y="356719"/>
                </a:lnTo>
                <a:cubicBezTo>
                  <a:pt x="94628" y="350955"/>
                  <a:pt x="99319" y="346265"/>
                  <a:pt x="104987" y="346265"/>
                </a:cubicBezTo>
                <a:close/>
                <a:moveTo>
                  <a:pt x="62965" y="346265"/>
                </a:moveTo>
                <a:cubicBezTo>
                  <a:pt x="68751" y="346265"/>
                  <a:pt x="73458" y="350955"/>
                  <a:pt x="73458" y="356719"/>
                </a:cubicBezTo>
                <a:lnTo>
                  <a:pt x="73458" y="387888"/>
                </a:lnTo>
                <a:cubicBezTo>
                  <a:pt x="73458" y="393652"/>
                  <a:pt x="68751" y="398342"/>
                  <a:pt x="62965" y="398342"/>
                </a:cubicBezTo>
                <a:cubicBezTo>
                  <a:pt x="57278" y="398342"/>
                  <a:pt x="52571" y="393652"/>
                  <a:pt x="52571" y="387888"/>
                </a:cubicBezTo>
                <a:lnTo>
                  <a:pt x="52571" y="356719"/>
                </a:lnTo>
                <a:cubicBezTo>
                  <a:pt x="52571" y="350955"/>
                  <a:pt x="57278" y="346265"/>
                  <a:pt x="62965" y="346265"/>
                </a:cubicBezTo>
                <a:close/>
                <a:moveTo>
                  <a:pt x="219012" y="324922"/>
                </a:moveTo>
                <a:lnTo>
                  <a:pt x="219012" y="355774"/>
                </a:lnTo>
                <a:lnTo>
                  <a:pt x="386791" y="355774"/>
                </a:lnTo>
                <a:lnTo>
                  <a:pt x="386791" y="324922"/>
                </a:lnTo>
                <a:close/>
                <a:moveTo>
                  <a:pt x="543623" y="272947"/>
                </a:moveTo>
                <a:cubicBezTo>
                  <a:pt x="549389" y="272947"/>
                  <a:pt x="554080" y="277633"/>
                  <a:pt x="554080" y="283393"/>
                </a:cubicBezTo>
                <a:lnTo>
                  <a:pt x="554080" y="314535"/>
                </a:lnTo>
                <a:cubicBezTo>
                  <a:pt x="554080" y="320295"/>
                  <a:pt x="549389" y="324883"/>
                  <a:pt x="543623" y="324883"/>
                </a:cubicBezTo>
                <a:cubicBezTo>
                  <a:pt x="537857" y="324883"/>
                  <a:pt x="533263" y="320295"/>
                  <a:pt x="533263" y="314535"/>
                </a:cubicBezTo>
                <a:lnTo>
                  <a:pt x="533263" y="283393"/>
                </a:lnTo>
                <a:cubicBezTo>
                  <a:pt x="533263" y="277633"/>
                  <a:pt x="537857" y="272947"/>
                  <a:pt x="543623" y="272947"/>
                </a:cubicBezTo>
                <a:close/>
                <a:moveTo>
                  <a:pt x="501565" y="272947"/>
                </a:moveTo>
                <a:cubicBezTo>
                  <a:pt x="507332" y="272947"/>
                  <a:pt x="512023" y="277633"/>
                  <a:pt x="512023" y="283393"/>
                </a:cubicBezTo>
                <a:lnTo>
                  <a:pt x="512023" y="314535"/>
                </a:lnTo>
                <a:cubicBezTo>
                  <a:pt x="512023" y="320295"/>
                  <a:pt x="507332" y="324883"/>
                  <a:pt x="501565" y="324883"/>
                </a:cubicBezTo>
                <a:cubicBezTo>
                  <a:pt x="495799" y="324883"/>
                  <a:pt x="491206" y="320295"/>
                  <a:pt x="491206" y="314535"/>
                </a:cubicBezTo>
                <a:lnTo>
                  <a:pt x="491206" y="283393"/>
                </a:lnTo>
                <a:cubicBezTo>
                  <a:pt x="491206" y="277633"/>
                  <a:pt x="495799" y="272947"/>
                  <a:pt x="501565" y="272947"/>
                </a:cubicBezTo>
                <a:close/>
                <a:moveTo>
                  <a:pt x="104987" y="272947"/>
                </a:moveTo>
                <a:cubicBezTo>
                  <a:pt x="110754" y="272947"/>
                  <a:pt x="115445" y="277633"/>
                  <a:pt x="115445" y="283393"/>
                </a:cubicBezTo>
                <a:lnTo>
                  <a:pt x="115445" y="314535"/>
                </a:lnTo>
                <a:cubicBezTo>
                  <a:pt x="115445" y="320295"/>
                  <a:pt x="110754" y="324883"/>
                  <a:pt x="104987" y="324883"/>
                </a:cubicBezTo>
                <a:cubicBezTo>
                  <a:pt x="99319" y="324883"/>
                  <a:pt x="94628" y="320295"/>
                  <a:pt x="94628" y="314535"/>
                </a:cubicBezTo>
                <a:lnTo>
                  <a:pt x="94628" y="283393"/>
                </a:lnTo>
                <a:cubicBezTo>
                  <a:pt x="94628" y="277633"/>
                  <a:pt x="99319" y="272947"/>
                  <a:pt x="104987" y="272947"/>
                </a:cubicBezTo>
                <a:close/>
                <a:moveTo>
                  <a:pt x="62965" y="272947"/>
                </a:moveTo>
                <a:cubicBezTo>
                  <a:pt x="68751" y="272947"/>
                  <a:pt x="73458" y="277633"/>
                  <a:pt x="73458" y="283393"/>
                </a:cubicBezTo>
                <a:lnTo>
                  <a:pt x="73458" y="314535"/>
                </a:lnTo>
                <a:cubicBezTo>
                  <a:pt x="73458" y="320295"/>
                  <a:pt x="68751" y="324883"/>
                  <a:pt x="62965" y="324883"/>
                </a:cubicBezTo>
                <a:cubicBezTo>
                  <a:pt x="57278" y="324883"/>
                  <a:pt x="52571" y="320295"/>
                  <a:pt x="52571" y="314535"/>
                </a:cubicBezTo>
                <a:lnTo>
                  <a:pt x="52571" y="283393"/>
                </a:lnTo>
                <a:cubicBezTo>
                  <a:pt x="52571" y="277633"/>
                  <a:pt x="57278" y="272947"/>
                  <a:pt x="62965" y="272947"/>
                </a:cubicBezTo>
                <a:close/>
                <a:moveTo>
                  <a:pt x="469605" y="240665"/>
                </a:moveTo>
                <a:lnTo>
                  <a:pt x="469605" y="428706"/>
                </a:lnTo>
                <a:lnTo>
                  <a:pt x="574028" y="428706"/>
                </a:lnTo>
                <a:lnTo>
                  <a:pt x="574028" y="240665"/>
                </a:lnTo>
                <a:close/>
                <a:moveTo>
                  <a:pt x="31678" y="240665"/>
                </a:moveTo>
                <a:lnTo>
                  <a:pt x="31678" y="428706"/>
                </a:lnTo>
                <a:lnTo>
                  <a:pt x="136100" y="428706"/>
                </a:lnTo>
                <a:lnTo>
                  <a:pt x="136100" y="240665"/>
                </a:lnTo>
                <a:close/>
                <a:moveTo>
                  <a:pt x="364792" y="209716"/>
                </a:moveTo>
                <a:lnTo>
                  <a:pt x="364792" y="304127"/>
                </a:lnTo>
                <a:lnTo>
                  <a:pt x="386791" y="304127"/>
                </a:lnTo>
                <a:lnTo>
                  <a:pt x="386791" y="209716"/>
                </a:lnTo>
                <a:close/>
                <a:moveTo>
                  <a:pt x="313266" y="209716"/>
                </a:moveTo>
                <a:lnTo>
                  <a:pt x="313266" y="304127"/>
                </a:lnTo>
                <a:lnTo>
                  <a:pt x="343967" y="304127"/>
                </a:lnTo>
                <a:lnTo>
                  <a:pt x="343967" y="209716"/>
                </a:lnTo>
                <a:close/>
                <a:moveTo>
                  <a:pt x="261153" y="209716"/>
                </a:moveTo>
                <a:lnTo>
                  <a:pt x="261153" y="304127"/>
                </a:lnTo>
                <a:lnTo>
                  <a:pt x="292440" y="304127"/>
                </a:lnTo>
                <a:lnTo>
                  <a:pt x="292440" y="209716"/>
                </a:lnTo>
                <a:close/>
                <a:moveTo>
                  <a:pt x="219012" y="209716"/>
                </a:moveTo>
                <a:lnTo>
                  <a:pt x="219012" y="304127"/>
                </a:lnTo>
                <a:lnTo>
                  <a:pt x="240327" y="304127"/>
                </a:lnTo>
                <a:lnTo>
                  <a:pt x="240327" y="209716"/>
                </a:lnTo>
                <a:close/>
                <a:moveTo>
                  <a:pt x="364792" y="94509"/>
                </a:moveTo>
                <a:lnTo>
                  <a:pt x="364792" y="188920"/>
                </a:lnTo>
                <a:lnTo>
                  <a:pt x="386791" y="188920"/>
                </a:lnTo>
                <a:lnTo>
                  <a:pt x="386791" y="94509"/>
                </a:lnTo>
                <a:close/>
                <a:moveTo>
                  <a:pt x="313266" y="94509"/>
                </a:moveTo>
                <a:lnTo>
                  <a:pt x="313266" y="188920"/>
                </a:lnTo>
                <a:lnTo>
                  <a:pt x="343967" y="188920"/>
                </a:lnTo>
                <a:lnTo>
                  <a:pt x="343967" y="94509"/>
                </a:lnTo>
                <a:close/>
                <a:moveTo>
                  <a:pt x="261153" y="94509"/>
                </a:moveTo>
                <a:lnTo>
                  <a:pt x="261153" y="188920"/>
                </a:lnTo>
                <a:lnTo>
                  <a:pt x="292440" y="188920"/>
                </a:lnTo>
                <a:lnTo>
                  <a:pt x="292440" y="94509"/>
                </a:lnTo>
                <a:close/>
                <a:moveTo>
                  <a:pt x="219012" y="94509"/>
                </a:moveTo>
                <a:lnTo>
                  <a:pt x="219012" y="188920"/>
                </a:lnTo>
                <a:lnTo>
                  <a:pt x="240327" y="188920"/>
                </a:lnTo>
                <a:lnTo>
                  <a:pt x="240327" y="94509"/>
                </a:lnTo>
                <a:close/>
                <a:moveTo>
                  <a:pt x="407617" y="53405"/>
                </a:moveTo>
                <a:lnTo>
                  <a:pt x="407617" y="355774"/>
                </a:lnTo>
                <a:lnTo>
                  <a:pt x="418079" y="355774"/>
                </a:lnTo>
                <a:cubicBezTo>
                  <a:pt x="423750" y="355774"/>
                  <a:pt x="428443" y="360461"/>
                  <a:pt x="428443" y="366221"/>
                </a:cubicBezTo>
                <a:cubicBezTo>
                  <a:pt x="428443" y="371981"/>
                  <a:pt x="423750" y="376570"/>
                  <a:pt x="418079" y="376570"/>
                </a:cubicBezTo>
                <a:lnTo>
                  <a:pt x="407617" y="376570"/>
                </a:lnTo>
                <a:lnTo>
                  <a:pt x="407617" y="428706"/>
                </a:lnTo>
                <a:lnTo>
                  <a:pt x="448780" y="428706"/>
                </a:lnTo>
                <a:lnTo>
                  <a:pt x="448780" y="230218"/>
                </a:lnTo>
                <a:lnTo>
                  <a:pt x="448780" y="53405"/>
                </a:lnTo>
                <a:close/>
                <a:moveTo>
                  <a:pt x="157024" y="53405"/>
                </a:moveTo>
                <a:lnTo>
                  <a:pt x="157024" y="230218"/>
                </a:lnTo>
                <a:lnTo>
                  <a:pt x="157024" y="428706"/>
                </a:lnTo>
                <a:lnTo>
                  <a:pt x="198186" y="428706"/>
                </a:lnTo>
                <a:lnTo>
                  <a:pt x="198186" y="376570"/>
                </a:lnTo>
                <a:lnTo>
                  <a:pt x="187725" y="376570"/>
                </a:lnTo>
                <a:cubicBezTo>
                  <a:pt x="181956" y="376570"/>
                  <a:pt x="177263" y="371981"/>
                  <a:pt x="177263" y="366221"/>
                </a:cubicBezTo>
                <a:cubicBezTo>
                  <a:pt x="177263" y="360461"/>
                  <a:pt x="181956" y="355774"/>
                  <a:pt x="187725" y="355774"/>
                </a:cubicBezTo>
                <a:lnTo>
                  <a:pt x="198186" y="355774"/>
                </a:lnTo>
                <a:lnTo>
                  <a:pt x="198186" y="53405"/>
                </a:lnTo>
                <a:close/>
                <a:moveTo>
                  <a:pt x="219012" y="20796"/>
                </a:moveTo>
                <a:lnTo>
                  <a:pt x="219012" y="73713"/>
                </a:lnTo>
                <a:lnTo>
                  <a:pt x="386791" y="73713"/>
                </a:lnTo>
                <a:lnTo>
                  <a:pt x="386791" y="20796"/>
                </a:lnTo>
                <a:close/>
                <a:moveTo>
                  <a:pt x="208550" y="0"/>
                </a:moveTo>
                <a:lnTo>
                  <a:pt x="397155" y="0"/>
                </a:lnTo>
                <a:cubicBezTo>
                  <a:pt x="402924" y="0"/>
                  <a:pt x="407617" y="4589"/>
                  <a:pt x="407617" y="10349"/>
                </a:cubicBezTo>
                <a:lnTo>
                  <a:pt x="407617" y="32512"/>
                </a:lnTo>
                <a:lnTo>
                  <a:pt x="459241" y="32512"/>
                </a:lnTo>
                <a:cubicBezTo>
                  <a:pt x="465010" y="32512"/>
                  <a:pt x="469605" y="37198"/>
                  <a:pt x="469605" y="42958"/>
                </a:cubicBezTo>
                <a:lnTo>
                  <a:pt x="469605" y="219772"/>
                </a:lnTo>
                <a:lnTo>
                  <a:pt x="595342" y="219772"/>
                </a:lnTo>
                <a:cubicBezTo>
                  <a:pt x="601111" y="219772"/>
                  <a:pt x="605804" y="224458"/>
                  <a:pt x="605804" y="230218"/>
                </a:cubicBezTo>
                <a:cubicBezTo>
                  <a:pt x="605804" y="235979"/>
                  <a:pt x="601111" y="240665"/>
                  <a:pt x="595342" y="240665"/>
                </a:cubicBezTo>
                <a:lnTo>
                  <a:pt x="594854" y="240665"/>
                </a:lnTo>
                <a:lnTo>
                  <a:pt x="594854" y="428706"/>
                </a:lnTo>
                <a:lnTo>
                  <a:pt x="595147" y="428706"/>
                </a:lnTo>
                <a:cubicBezTo>
                  <a:pt x="600916" y="428706"/>
                  <a:pt x="605511" y="433295"/>
                  <a:pt x="605511" y="439055"/>
                </a:cubicBezTo>
                <a:cubicBezTo>
                  <a:pt x="605511" y="444816"/>
                  <a:pt x="600916" y="449502"/>
                  <a:pt x="595147" y="449502"/>
                </a:cubicBezTo>
                <a:lnTo>
                  <a:pt x="10657" y="449502"/>
                </a:lnTo>
                <a:cubicBezTo>
                  <a:pt x="4888" y="449502"/>
                  <a:pt x="195" y="444816"/>
                  <a:pt x="195" y="439055"/>
                </a:cubicBezTo>
                <a:cubicBezTo>
                  <a:pt x="195" y="433295"/>
                  <a:pt x="4888" y="428706"/>
                  <a:pt x="10657" y="428706"/>
                </a:cubicBezTo>
                <a:lnTo>
                  <a:pt x="10853" y="428706"/>
                </a:lnTo>
                <a:lnTo>
                  <a:pt x="10853" y="240665"/>
                </a:lnTo>
                <a:lnTo>
                  <a:pt x="10462" y="240665"/>
                </a:lnTo>
                <a:cubicBezTo>
                  <a:pt x="4693" y="240665"/>
                  <a:pt x="0" y="235979"/>
                  <a:pt x="0" y="230218"/>
                </a:cubicBezTo>
                <a:cubicBezTo>
                  <a:pt x="0" y="224458"/>
                  <a:pt x="4693" y="219772"/>
                  <a:pt x="10462" y="219772"/>
                </a:cubicBezTo>
                <a:lnTo>
                  <a:pt x="136100" y="219772"/>
                </a:lnTo>
                <a:lnTo>
                  <a:pt x="136100" y="42958"/>
                </a:lnTo>
                <a:cubicBezTo>
                  <a:pt x="136100" y="37198"/>
                  <a:pt x="140793" y="32512"/>
                  <a:pt x="146562" y="32512"/>
                </a:cubicBezTo>
                <a:lnTo>
                  <a:pt x="198186" y="32512"/>
                </a:lnTo>
                <a:lnTo>
                  <a:pt x="198186" y="10349"/>
                </a:lnTo>
                <a:cubicBezTo>
                  <a:pt x="198186" y="4589"/>
                  <a:pt x="202782" y="0"/>
                  <a:pt x="20855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310A663-E9FC-A63E-1F75-2FA0E463C5EC}"/>
              </a:ext>
            </a:extLst>
          </p:cNvPr>
          <p:cNvSpPr txBox="1"/>
          <p:nvPr/>
        </p:nvSpPr>
        <p:spPr>
          <a:xfrm>
            <a:off x="632494" y="3862749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Publisher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1B5D155-832B-69E8-D63C-460006DEBB39}"/>
              </a:ext>
            </a:extLst>
          </p:cNvPr>
          <p:cNvCxnSpPr>
            <a:cxnSpLocks/>
            <a:endCxn id="76" idx="1"/>
          </p:cNvCxnSpPr>
          <p:nvPr/>
        </p:nvCxnSpPr>
        <p:spPr>
          <a:xfrm flipV="1">
            <a:off x="1616104" y="3588740"/>
            <a:ext cx="566436" cy="165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1C70A8BB-80D0-537A-F701-5C6079A05184}"/>
              </a:ext>
            </a:extLst>
          </p:cNvPr>
          <p:cNvSpPr/>
          <p:nvPr/>
        </p:nvSpPr>
        <p:spPr>
          <a:xfrm>
            <a:off x="4939423" y="4736098"/>
            <a:ext cx="1762648" cy="64430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ysClr val="windowText" lastClr="000000"/>
                </a:solidFill>
              </a:rPr>
              <a:t>Holder1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1" name="bitcoin-coin-going-down_37143">
            <a:extLst>
              <a:ext uri="{FF2B5EF4-FFF2-40B4-BE49-F238E27FC236}">
                <a16:creationId xmlns:a16="http://schemas.microsoft.com/office/drawing/2014/main" id="{52A652F5-DBB2-8442-0849-3AC89A16E823}"/>
              </a:ext>
            </a:extLst>
          </p:cNvPr>
          <p:cNvSpPr/>
          <p:nvPr/>
        </p:nvSpPr>
        <p:spPr>
          <a:xfrm>
            <a:off x="5943651" y="4778117"/>
            <a:ext cx="609685" cy="560269"/>
          </a:xfrm>
          <a:custGeom>
            <a:avLst/>
            <a:gdLst>
              <a:gd name="T0" fmla="*/ 133 w 451"/>
              <a:gd name="T1" fmla="*/ 415 h 415"/>
              <a:gd name="T2" fmla="*/ 0 w 451"/>
              <a:gd name="T3" fmla="*/ 372 h 415"/>
              <a:gd name="T4" fmla="*/ 143 w 451"/>
              <a:gd name="T5" fmla="*/ 372 h 415"/>
              <a:gd name="T6" fmla="*/ 0 w 451"/>
              <a:gd name="T7" fmla="*/ 307 h 415"/>
              <a:gd name="T8" fmla="*/ 133 w 451"/>
              <a:gd name="T9" fmla="*/ 350 h 415"/>
              <a:gd name="T10" fmla="*/ 133 w 451"/>
              <a:gd name="T11" fmla="*/ 297 h 415"/>
              <a:gd name="T12" fmla="*/ 155 w 451"/>
              <a:gd name="T13" fmla="*/ 372 h 415"/>
              <a:gd name="T14" fmla="*/ 288 w 451"/>
              <a:gd name="T15" fmla="*/ 415 h 415"/>
              <a:gd name="T16" fmla="*/ 288 w 451"/>
              <a:gd name="T17" fmla="*/ 362 h 415"/>
              <a:gd name="T18" fmla="*/ 308 w 451"/>
              <a:gd name="T19" fmla="*/ 372 h 415"/>
              <a:gd name="T20" fmla="*/ 442 w 451"/>
              <a:gd name="T21" fmla="*/ 415 h 415"/>
              <a:gd name="T22" fmla="*/ 442 w 451"/>
              <a:gd name="T23" fmla="*/ 362 h 415"/>
              <a:gd name="T24" fmla="*/ 155 w 451"/>
              <a:gd name="T25" fmla="*/ 307 h 415"/>
              <a:gd name="T26" fmla="*/ 288 w 451"/>
              <a:gd name="T27" fmla="*/ 350 h 415"/>
              <a:gd name="T28" fmla="*/ 288 w 451"/>
              <a:gd name="T29" fmla="*/ 297 h 415"/>
              <a:gd name="T30" fmla="*/ 133 w 451"/>
              <a:gd name="T31" fmla="*/ 285 h 415"/>
              <a:gd name="T32" fmla="*/ 0 w 451"/>
              <a:gd name="T33" fmla="*/ 242 h 415"/>
              <a:gd name="T34" fmla="*/ 122 w 451"/>
              <a:gd name="T35" fmla="*/ 220 h 415"/>
              <a:gd name="T36" fmla="*/ 0 w 451"/>
              <a:gd name="T37" fmla="*/ 177 h 415"/>
              <a:gd name="T38" fmla="*/ 102 w 451"/>
              <a:gd name="T39" fmla="*/ 147 h 415"/>
              <a:gd name="T40" fmla="*/ 249 w 451"/>
              <a:gd name="T41" fmla="*/ 293 h 415"/>
              <a:gd name="T42" fmla="*/ 249 w 451"/>
              <a:gd name="T43" fmla="*/ 280 h 415"/>
              <a:gd name="T44" fmla="*/ 116 w 451"/>
              <a:gd name="T45" fmla="*/ 146 h 415"/>
              <a:gd name="T46" fmla="*/ 352 w 451"/>
              <a:gd name="T47" fmla="*/ 93 h 415"/>
              <a:gd name="T48" fmla="*/ 312 w 451"/>
              <a:gd name="T49" fmla="*/ 37 h 415"/>
              <a:gd name="T50" fmla="*/ 189 w 451"/>
              <a:gd name="T51" fmla="*/ 50 h 415"/>
              <a:gd name="T52" fmla="*/ 255 w 451"/>
              <a:gd name="T53" fmla="*/ 27 h 415"/>
              <a:gd name="T54" fmla="*/ 186 w 451"/>
              <a:gd name="T55" fmla="*/ 38 h 415"/>
              <a:gd name="T56" fmla="*/ 349 w 451"/>
              <a:gd name="T57" fmla="*/ 212 h 415"/>
              <a:gd name="T58" fmla="*/ 375 w 451"/>
              <a:gd name="T59" fmla="*/ 146 h 415"/>
              <a:gd name="T60" fmla="*/ 362 w 451"/>
              <a:gd name="T61" fmla="*/ 147 h 415"/>
              <a:gd name="T62" fmla="*/ 305 w 451"/>
              <a:gd name="T63" fmla="*/ 244 h 415"/>
              <a:gd name="T64" fmla="*/ 249 w 451"/>
              <a:gd name="T65" fmla="*/ 272 h 415"/>
              <a:gd name="T66" fmla="*/ 315 w 451"/>
              <a:gd name="T67" fmla="*/ 246 h 415"/>
              <a:gd name="T68" fmla="*/ 140 w 451"/>
              <a:gd name="T69" fmla="*/ 84 h 415"/>
              <a:gd name="T70" fmla="*/ 130 w 451"/>
              <a:gd name="T71" fmla="*/ 153 h 415"/>
              <a:gd name="T72" fmla="*/ 149 w 451"/>
              <a:gd name="T73" fmla="*/ 81 h 415"/>
              <a:gd name="T74" fmla="*/ 195 w 451"/>
              <a:gd name="T75" fmla="*/ 253 h 415"/>
              <a:gd name="T76" fmla="*/ 143 w 451"/>
              <a:gd name="T77" fmla="*/ 200 h 415"/>
              <a:gd name="T78" fmla="*/ 240 w 451"/>
              <a:gd name="T79" fmla="*/ 176 h 415"/>
              <a:gd name="T80" fmla="*/ 260 w 451"/>
              <a:gd name="T81" fmla="*/ 176 h 415"/>
              <a:gd name="T82" fmla="*/ 267 w 451"/>
              <a:gd name="T83" fmla="*/ 157 h 415"/>
              <a:gd name="T84" fmla="*/ 239 w 451"/>
              <a:gd name="T85" fmla="*/ 151 h 415"/>
              <a:gd name="T86" fmla="*/ 240 w 451"/>
              <a:gd name="T87" fmla="*/ 176 h 415"/>
              <a:gd name="T88" fmla="*/ 267 w 451"/>
              <a:gd name="T89" fmla="*/ 127 h 415"/>
              <a:gd name="T90" fmla="*/ 249 w 451"/>
              <a:gd name="T91" fmla="*/ 116 h 415"/>
              <a:gd name="T92" fmla="*/ 249 w 451"/>
              <a:gd name="T93" fmla="*/ 138 h 415"/>
              <a:gd name="T94" fmla="*/ 249 w 451"/>
              <a:gd name="T95" fmla="*/ 45 h 415"/>
              <a:gd name="T96" fmla="*/ 148 w 451"/>
              <a:gd name="T97" fmla="*/ 146 h 415"/>
              <a:gd name="T98" fmla="*/ 229 w 451"/>
              <a:gd name="T99" fmla="*/ 206 h 415"/>
              <a:gd name="T100" fmla="*/ 253 w 451"/>
              <a:gd name="T101" fmla="*/ 191 h 415"/>
              <a:gd name="T102" fmla="*/ 269 w 451"/>
              <a:gd name="T103" fmla="*/ 206 h 415"/>
              <a:gd name="T104" fmla="*/ 288 w 451"/>
              <a:gd name="T105" fmla="*/ 179 h 415"/>
              <a:gd name="T106" fmla="*/ 282 w 451"/>
              <a:gd name="T107" fmla="*/ 147 h 415"/>
              <a:gd name="T108" fmla="*/ 287 w 451"/>
              <a:gd name="T109" fmla="*/ 132 h 415"/>
              <a:gd name="T110" fmla="*/ 275 w 451"/>
              <a:gd name="T111" fmla="*/ 105 h 415"/>
              <a:gd name="T112" fmla="*/ 254 w 451"/>
              <a:gd name="T113" fmla="*/ 87 h 415"/>
              <a:gd name="T114" fmla="*/ 244 w 451"/>
              <a:gd name="T115" fmla="*/ 87 h 415"/>
              <a:gd name="T116" fmla="*/ 206 w 451"/>
              <a:gd name="T117" fmla="*/ 102 h 415"/>
              <a:gd name="T118" fmla="*/ 214 w 451"/>
              <a:gd name="T119" fmla="*/ 115 h 415"/>
              <a:gd name="T120" fmla="*/ 217 w 451"/>
              <a:gd name="T121" fmla="*/ 171 h 415"/>
              <a:gd name="T122" fmla="*/ 210 w 451"/>
              <a:gd name="T123" fmla="*/ 179 h 415"/>
              <a:gd name="T124" fmla="*/ 206 w 451"/>
              <a:gd name="T125" fmla="*/ 191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51" h="415">
                <a:moveTo>
                  <a:pt x="143" y="372"/>
                </a:moveTo>
                <a:lnTo>
                  <a:pt x="143" y="405"/>
                </a:lnTo>
                <a:cubicBezTo>
                  <a:pt x="143" y="411"/>
                  <a:pt x="138" y="415"/>
                  <a:pt x="133" y="415"/>
                </a:cubicBezTo>
                <a:lnTo>
                  <a:pt x="9" y="415"/>
                </a:lnTo>
                <a:cubicBezTo>
                  <a:pt x="4" y="415"/>
                  <a:pt x="0" y="411"/>
                  <a:pt x="0" y="405"/>
                </a:cubicBezTo>
                <a:lnTo>
                  <a:pt x="0" y="372"/>
                </a:lnTo>
                <a:cubicBezTo>
                  <a:pt x="0" y="366"/>
                  <a:pt x="4" y="362"/>
                  <a:pt x="9" y="362"/>
                </a:cubicBezTo>
                <a:lnTo>
                  <a:pt x="133" y="362"/>
                </a:lnTo>
                <a:cubicBezTo>
                  <a:pt x="138" y="362"/>
                  <a:pt x="143" y="366"/>
                  <a:pt x="143" y="372"/>
                </a:cubicBezTo>
                <a:close/>
                <a:moveTo>
                  <a:pt x="133" y="297"/>
                </a:moveTo>
                <a:lnTo>
                  <a:pt x="9" y="297"/>
                </a:lnTo>
                <a:cubicBezTo>
                  <a:pt x="4" y="297"/>
                  <a:pt x="0" y="301"/>
                  <a:pt x="0" y="307"/>
                </a:cubicBezTo>
                <a:lnTo>
                  <a:pt x="0" y="340"/>
                </a:lnTo>
                <a:cubicBezTo>
                  <a:pt x="0" y="346"/>
                  <a:pt x="4" y="350"/>
                  <a:pt x="9" y="350"/>
                </a:cubicBezTo>
                <a:lnTo>
                  <a:pt x="133" y="350"/>
                </a:lnTo>
                <a:cubicBezTo>
                  <a:pt x="138" y="350"/>
                  <a:pt x="143" y="346"/>
                  <a:pt x="143" y="340"/>
                </a:cubicBezTo>
                <a:lnTo>
                  <a:pt x="143" y="307"/>
                </a:lnTo>
                <a:cubicBezTo>
                  <a:pt x="143" y="301"/>
                  <a:pt x="138" y="297"/>
                  <a:pt x="133" y="297"/>
                </a:cubicBezTo>
                <a:close/>
                <a:moveTo>
                  <a:pt x="288" y="362"/>
                </a:moveTo>
                <a:lnTo>
                  <a:pt x="164" y="362"/>
                </a:lnTo>
                <a:cubicBezTo>
                  <a:pt x="159" y="362"/>
                  <a:pt x="155" y="366"/>
                  <a:pt x="155" y="372"/>
                </a:cubicBezTo>
                <a:lnTo>
                  <a:pt x="155" y="405"/>
                </a:lnTo>
                <a:cubicBezTo>
                  <a:pt x="155" y="411"/>
                  <a:pt x="159" y="415"/>
                  <a:pt x="164" y="415"/>
                </a:cubicBezTo>
                <a:lnTo>
                  <a:pt x="288" y="415"/>
                </a:lnTo>
                <a:cubicBezTo>
                  <a:pt x="293" y="415"/>
                  <a:pt x="297" y="411"/>
                  <a:pt x="297" y="405"/>
                </a:cubicBezTo>
                <a:lnTo>
                  <a:pt x="297" y="372"/>
                </a:lnTo>
                <a:cubicBezTo>
                  <a:pt x="297" y="366"/>
                  <a:pt x="293" y="362"/>
                  <a:pt x="288" y="362"/>
                </a:cubicBezTo>
                <a:close/>
                <a:moveTo>
                  <a:pt x="442" y="362"/>
                </a:moveTo>
                <a:lnTo>
                  <a:pt x="317" y="362"/>
                </a:lnTo>
                <a:cubicBezTo>
                  <a:pt x="312" y="362"/>
                  <a:pt x="308" y="366"/>
                  <a:pt x="308" y="372"/>
                </a:cubicBezTo>
                <a:lnTo>
                  <a:pt x="308" y="405"/>
                </a:lnTo>
                <a:cubicBezTo>
                  <a:pt x="308" y="411"/>
                  <a:pt x="312" y="415"/>
                  <a:pt x="317" y="415"/>
                </a:cubicBezTo>
                <a:lnTo>
                  <a:pt x="442" y="415"/>
                </a:lnTo>
                <a:cubicBezTo>
                  <a:pt x="447" y="415"/>
                  <a:pt x="451" y="411"/>
                  <a:pt x="451" y="405"/>
                </a:cubicBezTo>
                <a:lnTo>
                  <a:pt x="451" y="372"/>
                </a:lnTo>
                <a:cubicBezTo>
                  <a:pt x="451" y="366"/>
                  <a:pt x="447" y="362"/>
                  <a:pt x="442" y="362"/>
                </a:cubicBezTo>
                <a:close/>
                <a:moveTo>
                  <a:pt x="288" y="297"/>
                </a:moveTo>
                <a:lnTo>
                  <a:pt x="164" y="297"/>
                </a:lnTo>
                <a:cubicBezTo>
                  <a:pt x="159" y="297"/>
                  <a:pt x="155" y="301"/>
                  <a:pt x="155" y="307"/>
                </a:cubicBezTo>
                <a:lnTo>
                  <a:pt x="155" y="340"/>
                </a:lnTo>
                <a:cubicBezTo>
                  <a:pt x="155" y="346"/>
                  <a:pt x="159" y="350"/>
                  <a:pt x="164" y="350"/>
                </a:cubicBezTo>
                <a:lnTo>
                  <a:pt x="288" y="350"/>
                </a:lnTo>
                <a:cubicBezTo>
                  <a:pt x="293" y="350"/>
                  <a:pt x="297" y="346"/>
                  <a:pt x="297" y="340"/>
                </a:cubicBezTo>
                <a:lnTo>
                  <a:pt x="297" y="307"/>
                </a:lnTo>
                <a:cubicBezTo>
                  <a:pt x="297" y="301"/>
                  <a:pt x="293" y="297"/>
                  <a:pt x="288" y="297"/>
                </a:cubicBezTo>
                <a:close/>
                <a:moveTo>
                  <a:pt x="143" y="247"/>
                </a:moveTo>
                <a:lnTo>
                  <a:pt x="143" y="275"/>
                </a:lnTo>
                <a:cubicBezTo>
                  <a:pt x="143" y="281"/>
                  <a:pt x="138" y="285"/>
                  <a:pt x="133" y="285"/>
                </a:cubicBezTo>
                <a:lnTo>
                  <a:pt x="9" y="285"/>
                </a:lnTo>
                <a:cubicBezTo>
                  <a:pt x="4" y="285"/>
                  <a:pt x="0" y="281"/>
                  <a:pt x="0" y="275"/>
                </a:cubicBezTo>
                <a:lnTo>
                  <a:pt x="0" y="242"/>
                </a:lnTo>
                <a:cubicBezTo>
                  <a:pt x="0" y="236"/>
                  <a:pt x="4" y="232"/>
                  <a:pt x="9" y="232"/>
                </a:cubicBezTo>
                <a:lnTo>
                  <a:pt x="130" y="232"/>
                </a:lnTo>
                <a:cubicBezTo>
                  <a:pt x="127" y="228"/>
                  <a:pt x="125" y="224"/>
                  <a:pt x="122" y="220"/>
                </a:cubicBezTo>
                <a:lnTo>
                  <a:pt x="9" y="220"/>
                </a:lnTo>
                <a:cubicBezTo>
                  <a:pt x="4" y="220"/>
                  <a:pt x="0" y="216"/>
                  <a:pt x="0" y="210"/>
                </a:cubicBezTo>
                <a:lnTo>
                  <a:pt x="0" y="177"/>
                </a:lnTo>
                <a:cubicBezTo>
                  <a:pt x="0" y="171"/>
                  <a:pt x="4" y="167"/>
                  <a:pt x="9" y="167"/>
                </a:cubicBezTo>
                <a:lnTo>
                  <a:pt x="104" y="167"/>
                </a:lnTo>
                <a:cubicBezTo>
                  <a:pt x="103" y="160"/>
                  <a:pt x="102" y="154"/>
                  <a:pt x="102" y="147"/>
                </a:cubicBezTo>
                <a:cubicBezTo>
                  <a:pt x="102" y="66"/>
                  <a:pt x="168" y="0"/>
                  <a:pt x="249" y="0"/>
                </a:cubicBezTo>
                <a:cubicBezTo>
                  <a:pt x="330" y="0"/>
                  <a:pt x="396" y="66"/>
                  <a:pt x="396" y="147"/>
                </a:cubicBezTo>
                <a:cubicBezTo>
                  <a:pt x="396" y="227"/>
                  <a:pt x="330" y="293"/>
                  <a:pt x="249" y="293"/>
                </a:cubicBezTo>
                <a:cubicBezTo>
                  <a:pt x="207" y="293"/>
                  <a:pt x="169" y="275"/>
                  <a:pt x="143" y="247"/>
                </a:cubicBezTo>
                <a:close/>
                <a:moveTo>
                  <a:pt x="116" y="146"/>
                </a:moveTo>
                <a:cubicBezTo>
                  <a:pt x="116" y="220"/>
                  <a:pt x="176" y="280"/>
                  <a:pt x="249" y="280"/>
                </a:cubicBezTo>
                <a:cubicBezTo>
                  <a:pt x="323" y="280"/>
                  <a:pt x="383" y="220"/>
                  <a:pt x="383" y="146"/>
                </a:cubicBezTo>
                <a:cubicBezTo>
                  <a:pt x="383" y="73"/>
                  <a:pt x="323" y="13"/>
                  <a:pt x="249" y="13"/>
                </a:cubicBezTo>
                <a:cubicBezTo>
                  <a:pt x="176" y="13"/>
                  <a:pt x="116" y="73"/>
                  <a:pt x="116" y="146"/>
                </a:cubicBezTo>
                <a:close/>
                <a:moveTo>
                  <a:pt x="305" y="49"/>
                </a:moveTo>
                <a:cubicBezTo>
                  <a:pt x="322" y="59"/>
                  <a:pt x="336" y="73"/>
                  <a:pt x="346" y="90"/>
                </a:cubicBezTo>
                <a:cubicBezTo>
                  <a:pt x="348" y="92"/>
                  <a:pt x="350" y="93"/>
                  <a:pt x="352" y="93"/>
                </a:cubicBezTo>
                <a:cubicBezTo>
                  <a:pt x="353" y="93"/>
                  <a:pt x="354" y="93"/>
                  <a:pt x="356" y="92"/>
                </a:cubicBezTo>
                <a:cubicBezTo>
                  <a:pt x="359" y="90"/>
                  <a:pt x="360" y="86"/>
                  <a:pt x="358" y="83"/>
                </a:cubicBezTo>
                <a:cubicBezTo>
                  <a:pt x="347" y="64"/>
                  <a:pt x="331" y="48"/>
                  <a:pt x="312" y="37"/>
                </a:cubicBezTo>
                <a:cubicBezTo>
                  <a:pt x="309" y="35"/>
                  <a:pt x="304" y="37"/>
                  <a:pt x="303" y="40"/>
                </a:cubicBezTo>
                <a:cubicBezTo>
                  <a:pt x="301" y="43"/>
                  <a:pt x="302" y="47"/>
                  <a:pt x="305" y="49"/>
                </a:cubicBezTo>
                <a:close/>
                <a:moveTo>
                  <a:pt x="189" y="50"/>
                </a:moveTo>
                <a:cubicBezTo>
                  <a:pt x="190" y="50"/>
                  <a:pt x="192" y="50"/>
                  <a:pt x="193" y="49"/>
                </a:cubicBezTo>
                <a:cubicBezTo>
                  <a:pt x="210" y="39"/>
                  <a:pt x="229" y="34"/>
                  <a:pt x="249" y="34"/>
                </a:cubicBezTo>
                <a:cubicBezTo>
                  <a:pt x="252" y="34"/>
                  <a:pt x="255" y="31"/>
                  <a:pt x="255" y="27"/>
                </a:cubicBezTo>
                <a:cubicBezTo>
                  <a:pt x="255" y="24"/>
                  <a:pt x="252" y="21"/>
                  <a:pt x="249" y="21"/>
                </a:cubicBezTo>
                <a:lnTo>
                  <a:pt x="249" y="21"/>
                </a:lnTo>
                <a:cubicBezTo>
                  <a:pt x="227" y="21"/>
                  <a:pt x="205" y="27"/>
                  <a:pt x="186" y="38"/>
                </a:cubicBezTo>
                <a:cubicBezTo>
                  <a:pt x="183" y="40"/>
                  <a:pt x="182" y="44"/>
                  <a:pt x="184" y="47"/>
                </a:cubicBezTo>
                <a:cubicBezTo>
                  <a:pt x="185" y="49"/>
                  <a:pt x="187" y="50"/>
                  <a:pt x="189" y="50"/>
                </a:cubicBezTo>
                <a:close/>
                <a:moveTo>
                  <a:pt x="349" y="212"/>
                </a:moveTo>
                <a:cubicBezTo>
                  <a:pt x="350" y="212"/>
                  <a:pt x="351" y="213"/>
                  <a:pt x="352" y="213"/>
                </a:cubicBezTo>
                <a:cubicBezTo>
                  <a:pt x="355" y="213"/>
                  <a:pt x="357" y="211"/>
                  <a:pt x="358" y="209"/>
                </a:cubicBezTo>
                <a:cubicBezTo>
                  <a:pt x="369" y="190"/>
                  <a:pt x="375" y="169"/>
                  <a:pt x="375" y="146"/>
                </a:cubicBezTo>
                <a:lnTo>
                  <a:pt x="375" y="146"/>
                </a:lnTo>
                <a:cubicBezTo>
                  <a:pt x="375" y="142"/>
                  <a:pt x="372" y="140"/>
                  <a:pt x="368" y="140"/>
                </a:cubicBezTo>
                <a:cubicBezTo>
                  <a:pt x="365" y="140"/>
                  <a:pt x="362" y="143"/>
                  <a:pt x="362" y="147"/>
                </a:cubicBezTo>
                <a:cubicBezTo>
                  <a:pt x="362" y="166"/>
                  <a:pt x="356" y="186"/>
                  <a:pt x="347" y="203"/>
                </a:cubicBezTo>
                <a:cubicBezTo>
                  <a:pt x="345" y="206"/>
                  <a:pt x="346" y="210"/>
                  <a:pt x="349" y="212"/>
                </a:cubicBezTo>
                <a:close/>
                <a:moveTo>
                  <a:pt x="305" y="244"/>
                </a:moveTo>
                <a:cubicBezTo>
                  <a:pt x="288" y="254"/>
                  <a:pt x="269" y="259"/>
                  <a:pt x="249" y="259"/>
                </a:cubicBezTo>
                <a:cubicBezTo>
                  <a:pt x="246" y="259"/>
                  <a:pt x="243" y="262"/>
                  <a:pt x="243" y="266"/>
                </a:cubicBezTo>
                <a:cubicBezTo>
                  <a:pt x="243" y="269"/>
                  <a:pt x="246" y="272"/>
                  <a:pt x="249" y="272"/>
                </a:cubicBezTo>
                <a:lnTo>
                  <a:pt x="249" y="272"/>
                </a:lnTo>
                <a:cubicBezTo>
                  <a:pt x="271" y="272"/>
                  <a:pt x="293" y="266"/>
                  <a:pt x="312" y="255"/>
                </a:cubicBezTo>
                <a:cubicBezTo>
                  <a:pt x="315" y="254"/>
                  <a:pt x="316" y="250"/>
                  <a:pt x="315" y="246"/>
                </a:cubicBezTo>
                <a:cubicBezTo>
                  <a:pt x="313" y="243"/>
                  <a:pt x="309" y="242"/>
                  <a:pt x="305" y="244"/>
                </a:cubicBezTo>
                <a:close/>
                <a:moveTo>
                  <a:pt x="149" y="81"/>
                </a:moveTo>
                <a:cubicBezTo>
                  <a:pt x="146" y="80"/>
                  <a:pt x="142" y="81"/>
                  <a:pt x="140" y="84"/>
                </a:cubicBezTo>
                <a:cubicBezTo>
                  <a:pt x="129" y="103"/>
                  <a:pt x="123" y="124"/>
                  <a:pt x="123" y="146"/>
                </a:cubicBezTo>
                <a:lnTo>
                  <a:pt x="123" y="147"/>
                </a:lnTo>
                <a:cubicBezTo>
                  <a:pt x="123" y="150"/>
                  <a:pt x="126" y="153"/>
                  <a:pt x="130" y="153"/>
                </a:cubicBezTo>
                <a:cubicBezTo>
                  <a:pt x="134" y="153"/>
                  <a:pt x="137" y="150"/>
                  <a:pt x="137" y="146"/>
                </a:cubicBezTo>
                <a:cubicBezTo>
                  <a:pt x="137" y="127"/>
                  <a:pt x="142" y="107"/>
                  <a:pt x="152" y="90"/>
                </a:cubicBezTo>
                <a:cubicBezTo>
                  <a:pt x="153" y="87"/>
                  <a:pt x="152" y="83"/>
                  <a:pt x="149" y="81"/>
                </a:cubicBezTo>
                <a:close/>
                <a:moveTo>
                  <a:pt x="186" y="256"/>
                </a:moveTo>
                <a:cubicBezTo>
                  <a:pt x="187" y="256"/>
                  <a:pt x="189" y="256"/>
                  <a:pt x="190" y="256"/>
                </a:cubicBezTo>
                <a:cubicBezTo>
                  <a:pt x="192" y="256"/>
                  <a:pt x="194" y="255"/>
                  <a:pt x="195" y="253"/>
                </a:cubicBezTo>
                <a:cubicBezTo>
                  <a:pt x="197" y="250"/>
                  <a:pt x="196" y="246"/>
                  <a:pt x="193" y="244"/>
                </a:cubicBezTo>
                <a:cubicBezTo>
                  <a:pt x="176" y="234"/>
                  <a:pt x="162" y="220"/>
                  <a:pt x="152" y="203"/>
                </a:cubicBezTo>
                <a:cubicBezTo>
                  <a:pt x="150" y="200"/>
                  <a:pt x="146" y="199"/>
                  <a:pt x="143" y="200"/>
                </a:cubicBezTo>
                <a:cubicBezTo>
                  <a:pt x="140" y="202"/>
                  <a:pt x="138" y="206"/>
                  <a:pt x="140" y="210"/>
                </a:cubicBezTo>
                <a:cubicBezTo>
                  <a:pt x="151" y="229"/>
                  <a:pt x="167" y="245"/>
                  <a:pt x="186" y="256"/>
                </a:cubicBezTo>
                <a:close/>
                <a:moveTo>
                  <a:pt x="240" y="176"/>
                </a:moveTo>
                <a:cubicBezTo>
                  <a:pt x="241" y="177"/>
                  <a:pt x="242" y="177"/>
                  <a:pt x="244" y="177"/>
                </a:cubicBezTo>
                <a:lnTo>
                  <a:pt x="251" y="177"/>
                </a:lnTo>
                <a:cubicBezTo>
                  <a:pt x="254" y="177"/>
                  <a:pt x="258" y="176"/>
                  <a:pt x="260" y="176"/>
                </a:cubicBezTo>
                <a:cubicBezTo>
                  <a:pt x="263" y="175"/>
                  <a:pt x="265" y="174"/>
                  <a:pt x="266" y="171"/>
                </a:cubicBezTo>
                <a:cubicBezTo>
                  <a:pt x="268" y="169"/>
                  <a:pt x="269" y="166"/>
                  <a:pt x="269" y="163"/>
                </a:cubicBezTo>
                <a:cubicBezTo>
                  <a:pt x="269" y="161"/>
                  <a:pt x="268" y="158"/>
                  <a:pt x="267" y="157"/>
                </a:cubicBezTo>
                <a:cubicBezTo>
                  <a:pt x="266" y="155"/>
                  <a:pt x="264" y="153"/>
                  <a:pt x="262" y="152"/>
                </a:cubicBezTo>
                <a:cubicBezTo>
                  <a:pt x="259" y="152"/>
                  <a:pt x="255" y="151"/>
                  <a:pt x="250" y="151"/>
                </a:cubicBezTo>
                <a:lnTo>
                  <a:pt x="239" y="151"/>
                </a:lnTo>
                <a:lnTo>
                  <a:pt x="239" y="170"/>
                </a:lnTo>
                <a:cubicBezTo>
                  <a:pt x="239" y="173"/>
                  <a:pt x="239" y="175"/>
                  <a:pt x="239" y="175"/>
                </a:cubicBezTo>
                <a:cubicBezTo>
                  <a:pt x="239" y="176"/>
                  <a:pt x="240" y="176"/>
                  <a:pt x="240" y="176"/>
                </a:cubicBezTo>
                <a:close/>
                <a:moveTo>
                  <a:pt x="260" y="137"/>
                </a:moveTo>
                <a:cubicBezTo>
                  <a:pt x="262" y="136"/>
                  <a:pt x="264" y="135"/>
                  <a:pt x="265" y="133"/>
                </a:cubicBezTo>
                <a:cubicBezTo>
                  <a:pt x="267" y="131"/>
                  <a:pt x="267" y="129"/>
                  <a:pt x="267" y="127"/>
                </a:cubicBezTo>
                <a:cubicBezTo>
                  <a:pt x="267" y="125"/>
                  <a:pt x="267" y="123"/>
                  <a:pt x="265" y="121"/>
                </a:cubicBezTo>
                <a:cubicBezTo>
                  <a:pt x="264" y="119"/>
                  <a:pt x="263" y="118"/>
                  <a:pt x="260" y="117"/>
                </a:cubicBezTo>
                <a:cubicBezTo>
                  <a:pt x="258" y="117"/>
                  <a:pt x="254" y="116"/>
                  <a:pt x="249" y="116"/>
                </a:cubicBezTo>
                <a:lnTo>
                  <a:pt x="239" y="116"/>
                </a:lnTo>
                <a:lnTo>
                  <a:pt x="239" y="138"/>
                </a:lnTo>
                <a:lnTo>
                  <a:pt x="249" y="138"/>
                </a:lnTo>
                <a:cubicBezTo>
                  <a:pt x="254" y="138"/>
                  <a:pt x="257" y="138"/>
                  <a:pt x="260" y="137"/>
                </a:cubicBezTo>
                <a:close/>
                <a:moveTo>
                  <a:pt x="148" y="146"/>
                </a:moveTo>
                <a:cubicBezTo>
                  <a:pt x="148" y="90"/>
                  <a:pt x="193" y="45"/>
                  <a:pt x="249" y="45"/>
                </a:cubicBezTo>
                <a:cubicBezTo>
                  <a:pt x="305" y="45"/>
                  <a:pt x="351" y="90"/>
                  <a:pt x="351" y="146"/>
                </a:cubicBezTo>
                <a:cubicBezTo>
                  <a:pt x="351" y="203"/>
                  <a:pt x="305" y="248"/>
                  <a:pt x="249" y="248"/>
                </a:cubicBezTo>
                <a:cubicBezTo>
                  <a:pt x="193" y="248"/>
                  <a:pt x="148" y="203"/>
                  <a:pt x="148" y="146"/>
                </a:cubicBezTo>
                <a:close/>
                <a:moveTo>
                  <a:pt x="206" y="191"/>
                </a:moveTo>
                <a:lnTo>
                  <a:pt x="229" y="191"/>
                </a:lnTo>
                <a:lnTo>
                  <a:pt x="229" y="206"/>
                </a:lnTo>
                <a:lnTo>
                  <a:pt x="244" y="206"/>
                </a:lnTo>
                <a:lnTo>
                  <a:pt x="244" y="191"/>
                </a:lnTo>
                <a:lnTo>
                  <a:pt x="253" y="191"/>
                </a:lnTo>
                <a:cubicBezTo>
                  <a:pt x="253" y="191"/>
                  <a:pt x="254" y="191"/>
                  <a:pt x="254" y="191"/>
                </a:cubicBezTo>
                <a:lnTo>
                  <a:pt x="254" y="206"/>
                </a:lnTo>
                <a:lnTo>
                  <a:pt x="269" y="206"/>
                </a:lnTo>
                <a:lnTo>
                  <a:pt x="269" y="190"/>
                </a:lnTo>
                <a:cubicBezTo>
                  <a:pt x="272" y="189"/>
                  <a:pt x="274" y="189"/>
                  <a:pt x="276" y="188"/>
                </a:cubicBezTo>
                <a:cubicBezTo>
                  <a:pt x="281" y="186"/>
                  <a:pt x="285" y="183"/>
                  <a:pt x="288" y="179"/>
                </a:cubicBezTo>
                <a:cubicBezTo>
                  <a:pt x="291" y="175"/>
                  <a:pt x="292" y="170"/>
                  <a:pt x="292" y="166"/>
                </a:cubicBezTo>
                <a:cubicBezTo>
                  <a:pt x="292" y="162"/>
                  <a:pt x="291" y="158"/>
                  <a:pt x="289" y="155"/>
                </a:cubicBezTo>
                <a:cubicBezTo>
                  <a:pt x="287" y="152"/>
                  <a:pt x="285" y="149"/>
                  <a:pt x="282" y="147"/>
                </a:cubicBezTo>
                <a:cubicBezTo>
                  <a:pt x="279" y="146"/>
                  <a:pt x="276" y="145"/>
                  <a:pt x="272" y="144"/>
                </a:cubicBezTo>
                <a:cubicBezTo>
                  <a:pt x="276" y="143"/>
                  <a:pt x="279" y="141"/>
                  <a:pt x="281" y="139"/>
                </a:cubicBezTo>
                <a:cubicBezTo>
                  <a:pt x="284" y="137"/>
                  <a:pt x="286" y="135"/>
                  <a:pt x="287" y="132"/>
                </a:cubicBezTo>
                <a:cubicBezTo>
                  <a:pt x="288" y="129"/>
                  <a:pt x="289" y="127"/>
                  <a:pt x="289" y="124"/>
                </a:cubicBezTo>
                <a:cubicBezTo>
                  <a:pt x="289" y="120"/>
                  <a:pt x="288" y="116"/>
                  <a:pt x="285" y="112"/>
                </a:cubicBezTo>
                <a:cubicBezTo>
                  <a:pt x="283" y="109"/>
                  <a:pt x="279" y="106"/>
                  <a:pt x="275" y="105"/>
                </a:cubicBezTo>
                <a:cubicBezTo>
                  <a:pt x="273" y="104"/>
                  <a:pt x="271" y="103"/>
                  <a:pt x="269" y="103"/>
                </a:cubicBezTo>
                <a:lnTo>
                  <a:pt x="269" y="87"/>
                </a:lnTo>
                <a:lnTo>
                  <a:pt x="254" y="87"/>
                </a:lnTo>
                <a:lnTo>
                  <a:pt x="254" y="102"/>
                </a:lnTo>
                <a:lnTo>
                  <a:pt x="244" y="102"/>
                </a:lnTo>
                <a:lnTo>
                  <a:pt x="244" y="87"/>
                </a:lnTo>
                <a:lnTo>
                  <a:pt x="229" y="87"/>
                </a:lnTo>
                <a:lnTo>
                  <a:pt x="229" y="102"/>
                </a:lnTo>
                <a:lnTo>
                  <a:pt x="206" y="102"/>
                </a:lnTo>
                <a:lnTo>
                  <a:pt x="206" y="114"/>
                </a:lnTo>
                <a:lnTo>
                  <a:pt x="210" y="114"/>
                </a:lnTo>
                <a:cubicBezTo>
                  <a:pt x="212" y="114"/>
                  <a:pt x="214" y="114"/>
                  <a:pt x="214" y="115"/>
                </a:cubicBezTo>
                <a:cubicBezTo>
                  <a:pt x="215" y="115"/>
                  <a:pt x="216" y="116"/>
                  <a:pt x="216" y="117"/>
                </a:cubicBezTo>
                <a:cubicBezTo>
                  <a:pt x="217" y="117"/>
                  <a:pt x="217" y="119"/>
                  <a:pt x="217" y="122"/>
                </a:cubicBezTo>
                <a:lnTo>
                  <a:pt x="217" y="171"/>
                </a:lnTo>
                <a:cubicBezTo>
                  <a:pt x="217" y="174"/>
                  <a:pt x="217" y="176"/>
                  <a:pt x="216" y="176"/>
                </a:cubicBezTo>
                <a:cubicBezTo>
                  <a:pt x="216" y="177"/>
                  <a:pt x="215" y="178"/>
                  <a:pt x="214" y="178"/>
                </a:cubicBezTo>
                <a:cubicBezTo>
                  <a:pt x="214" y="178"/>
                  <a:pt x="212" y="179"/>
                  <a:pt x="210" y="179"/>
                </a:cubicBezTo>
                <a:lnTo>
                  <a:pt x="206" y="179"/>
                </a:lnTo>
                <a:lnTo>
                  <a:pt x="206" y="191"/>
                </a:lnTo>
                <a:lnTo>
                  <a:pt x="206" y="1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64465C80-0619-1194-6D5F-BE2573952592}"/>
              </a:ext>
            </a:extLst>
          </p:cNvPr>
          <p:cNvSpPr/>
          <p:nvPr/>
        </p:nvSpPr>
        <p:spPr>
          <a:xfrm>
            <a:off x="4939423" y="5431262"/>
            <a:ext cx="1762648" cy="64430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ysClr val="windowText" lastClr="000000"/>
                </a:solidFill>
              </a:rPr>
              <a:t>Holder2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3" name="bitcoin-coin-going-down_37143">
            <a:extLst>
              <a:ext uri="{FF2B5EF4-FFF2-40B4-BE49-F238E27FC236}">
                <a16:creationId xmlns:a16="http://schemas.microsoft.com/office/drawing/2014/main" id="{F0F5394E-37D1-5F1C-2986-278404FD8A0A}"/>
              </a:ext>
            </a:extLst>
          </p:cNvPr>
          <p:cNvSpPr/>
          <p:nvPr/>
        </p:nvSpPr>
        <p:spPr>
          <a:xfrm>
            <a:off x="5943651" y="5473281"/>
            <a:ext cx="609685" cy="560269"/>
          </a:xfrm>
          <a:custGeom>
            <a:avLst/>
            <a:gdLst>
              <a:gd name="T0" fmla="*/ 133 w 451"/>
              <a:gd name="T1" fmla="*/ 415 h 415"/>
              <a:gd name="T2" fmla="*/ 0 w 451"/>
              <a:gd name="T3" fmla="*/ 372 h 415"/>
              <a:gd name="T4" fmla="*/ 143 w 451"/>
              <a:gd name="T5" fmla="*/ 372 h 415"/>
              <a:gd name="T6" fmla="*/ 0 w 451"/>
              <a:gd name="T7" fmla="*/ 307 h 415"/>
              <a:gd name="T8" fmla="*/ 133 w 451"/>
              <a:gd name="T9" fmla="*/ 350 h 415"/>
              <a:gd name="T10" fmla="*/ 133 w 451"/>
              <a:gd name="T11" fmla="*/ 297 h 415"/>
              <a:gd name="T12" fmla="*/ 155 w 451"/>
              <a:gd name="T13" fmla="*/ 372 h 415"/>
              <a:gd name="T14" fmla="*/ 288 w 451"/>
              <a:gd name="T15" fmla="*/ 415 h 415"/>
              <a:gd name="T16" fmla="*/ 288 w 451"/>
              <a:gd name="T17" fmla="*/ 362 h 415"/>
              <a:gd name="T18" fmla="*/ 308 w 451"/>
              <a:gd name="T19" fmla="*/ 372 h 415"/>
              <a:gd name="T20" fmla="*/ 442 w 451"/>
              <a:gd name="T21" fmla="*/ 415 h 415"/>
              <a:gd name="T22" fmla="*/ 442 w 451"/>
              <a:gd name="T23" fmla="*/ 362 h 415"/>
              <a:gd name="T24" fmla="*/ 155 w 451"/>
              <a:gd name="T25" fmla="*/ 307 h 415"/>
              <a:gd name="T26" fmla="*/ 288 w 451"/>
              <a:gd name="T27" fmla="*/ 350 h 415"/>
              <a:gd name="T28" fmla="*/ 288 w 451"/>
              <a:gd name="T29" fmla="*/ 297 h 415"/>
              <a:gd name="T30" fmla="*/ 133 w 451"/>
              <a:gd name="T31" fmla="*/ 285 h 415"/>
              <a:gd name="T32" fmla="*/ 0 w 451"/>
              <a:gd name="T33" fmla="*/ 242 h 415"/>
              <a:gd name="T34" fmla="*/ 122 w 451"/>
              <a:gd name="T35" fmla="*/ 220 h 415"/>
              <a:gd name="T36" fmla="*/ 0 w 451"/>
              <a:gd name="T37" fmla="*/ 177 h 415"/>
              <a:gd name="T38" fmla="*/ 102 w 451"/>
              <a:gd name="T39" fmla="*/ 147 h 415"/>
              <a:gd name="T40" fmla="*/ 249 w 451"/>
              <a:gd name="T41" fmla="*/ 293 h 415"/>
              <a:gd name="T42" fmla="*/ 249 w 451"/>
              <a:gd name="T43" fmla="*/ 280 h 415"/>
              <a:gd name="T44" fmla="*/ 116 w 451"/>
              <a:gd name="T45" fmla="*/ 146 h 415"/>
              <a:gd name="T46" fmla="*/ 352 w 451"/>
              <a:gd name="T47" fmla="*/ 93 h 415"/>
              <a:gd name="T48" fmla="*/ 312 w 451"/>
              <a:gd name="T49" fmla="*/ 37 h 415"/>
              <a:gd name="T50" fmla="*/ 189 w 451"/>
              <a:gd name="T51" fmla="*/ 50 h 415"/>
              <a:gd name="T52" fmla="*/ 255 w 451"/>
              <a:gd name="T53" fmla="*/ 27 h 415"/>
              <a:gd name="T54" fmla="*/ 186 w 451"/>
              <a:gd name="T55" fmla="*/ 38 h 415"/>
              <a:gd name="T56" fmla="*/ 349 w 451"/>
              <a:gd name="T57" fmla="*/ 212 h 415"/>
              <a:gd name="T58" fmla="*/ 375 w 451"/>
              <a:gd name="T59" fmla="*/ 146 h 415"/>
              <a:gd name="T60" fmla="*/ 362 w 451"/>
              <a:gd name="T61" fmla="*/ 147 h 415"/>
              <a:gd name="T62" fmla="*/ 305 w 451"/>
              <a:gd name="T63" fmla="*/ 244 h 415"/>
              <a:gd name="T64" fmla="*/ 249 w 451"/>
              <a:gd name="T65" fmla="*/ 272 h 415"/>
              <a:gd name="T66" fmla="*/ 315 w 451"/>
              <a:gd name="T67" fmla="*/ 246 h 415"/>
              <a:gd name="T68" fmla="*/ 140 w 451"/>
              <a:gd name="T69" fmla="*/ 84 h 415"/>
              <a:gd name="T70" fmla="*/ 130 w 451"/>
              <a:gd name="T71" fmla="*/ 153 h 415"/>
              <a:gd name="T72" fmla="*/ 149 w 451"/>
              <a:gd name="T73" fmla="*/ 81 h 415"/>
              <a:gd name="T74" fmla="*/ 195 w 451"/>
              <a:gd name="T75" fmla="*/ 253 h 415"/>
              <a:gd name="T76" fmla="*/ 143 w 451"/>
              <a:gd name="T77" fmla="*/ 200 h 415"/>
              <a:gd name="T78" fmla="*/ 240 w 451"/>
              <a:gd name="T79" fmla="*/ 176 h 415"/>
              <a:gd name="T80" fmla="*/ 260 w 451"/>
              <a:gd name="T81" fmla="*/ 176 h 415"/>
              <a:gd name="T82" fmla="*/ 267 w 451"/>
              <a:gd name="T83" fmla="*/ 157 h 415"/>
              <a:gd name="T84" fmla="*/ 239 w 451"/>
              <a:gd name="T85" fmla="*/ 151 h 415"/>
              <a:gd name="T86" fmla="*/ 240 w 451"/>
              <a:gd name="T87" fmla="*/ 176 h 415"/>
              <a:gd name="T88" fmla="*/ 267 w 451"/>
              <a:gd name="T89" fmla="*/ 127 h 415"/>
              <a:gd name="T90" fmla="*/ 249 w 451"/>
              <a:gd name="T91" fmla="*/ 116 h 415"/>
              <a:gd name="T92" fmla="*/ 249 w 451"/>
              <a:gd name="T93" fmla="*/ 138 h 415"/>
              <a:gd name="T94" fmla="*/ 249 w 451"/>
              <a:gd name="T95" fmla="*/ 45 h 415"/>
              <a:gd name="T96" fmla="*/ 148 w 451"/>
              <a:gd name="T97" fmla="*/ 146 h 415"/>
              <a:gd name="T98" fmla="*/ 229 w 451"/>
              <a:gd name="T99" fmla="*/ 206 h 415"/>
              <a:gd name="T100" fmla="*/ 253 w 451"/>
              <a:gd name="T101" fmla="*/ 191 h 415"/>
              <a:gd name="T102" fmla="*/ 269 w 451"/>
              <a:gd name="T103" fmla="*/ 206 h 415"/>
              <a:gd name="T104" fmla="*/ 288 w 451"/>
              <a:gd name="T105" fmla="*/ 179 h 415"/>
              <a:gd name="T106" fmla="*/ 282 w 451"/>
              <a:gd name="T107" fmla="*/ 147 h 415"/>
              <a:gd name="T108" fmla="*/ 287 w 451"/>
              <a:gd name="T109" fmla="*/ 132 h 415"/>
              <a:gd name="T110" fmla="*/ 275 w 451"/>
              <a:gd name="T111" fmla="*/ 105 h 415"/>
              <a:gd name="T112" fmla="*/ 254 w 451"/>
              <a:gd name="T113" fmla="*/ 87 h 415"/>
              <a:gd name="T114" fmla="*/ 244 w 451"/>
              <a:gd name="T115" fmla="*/ 87 h 415"/>
              <a:gd name="T116" fmla="*/ 206 w 451"/>
              <a:gd name="T117" fmla="*/ 102 h 415"/>
              <a:gd name="T118" fmla="*/ 214 w 451"/>
              <a:gd name="T119" fmla="*/ 115 h 415"/>
              <a:gd name="T120" fmla="*/ 217 w 451"/>
              <a:gd name="T121" fmla="*/ 171 h 415"/>
              <a:gd name="T122" fmla="*/ 210 w 451"/>
              <a:gd name="T123" fmla="*/ 179 h 415"/>
              <a:gd name="T124" fmla="*/ 206 w 451"/>
              <a:gd name="T125" fmla="*/ 191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51" h="415">
                <a:moveTo>
                  <a:pt x="143" y="372"/>
                </a:moveTo>
                <a:lnTo>
                  <a:pt x="143" y="405"/>
                </a:lnTo>
                <a:cubicBezTo>
                  <a:pt x="143" y="411"/>
                  <a:pt x="138" y="415"/>
                  <a:pt x="133" y="415"/>
                </a:cubicBezTo>
                <a:lnTo>
                  <a:pt x="9" y="415"/>
                </a:lnTo>
                <a:cubicBezTo>
                  <a:pt x="4" y="415"/>
                  <a:pt x="0" y="411"/>
                  <a:pt x="0" y="405"/>
                </a:cubicBezTo>
                <a:lnTo>
                  <a:pt x="0" y="372"/>
                </a:lnTo>
                <a:cubicBezTo>
                  <a:pt x="0" y="366"/>
                  <a:pt x="4" y="362"/>
                  <a:pt x="9" y="362"/>
                </a:cubicBezTo>
                <a:lnTo>
                  <a:pt x="133" y="362"/>
                </a:lnTo>
                <a:cubicBezTo>
                  <a:pt x="138" y="362"/>
                  <a:pt x="143" y="366"/>
                  <a:pt x="143" y="372"/>
                </a:cubicBezTo>
                <a:close/>
                <a:moveTo>
                  <a:pt x="133" y="297"/>
                </a:moveTo>
                <a:lnTo>
                  <a:pt x="9" y="297"/>
                </a:lnTo>
                <a:cubicBezTo>
                  <a:pt x="4" y="297"/>
                  <a:pt x="0" y="301"/>
                  <a:pt x="0" y="307"/>
                </a:cubicBezTo>
                <a:lnTo>
                  <a:pt x="0" y="340"/>
                </a:lnTo>
                <a:cubicBezTo>
                  <a:pt x="0" y="346"/>
                  <a:pt x="4" y="350"/>
                  <a:pt x="9" y="350"/>
                </a:cubicBezTo>
                <a:lnTo>
                  <a:pt x="133" y="350"/>
                </a:lnTo>
                <a:cubicBezTo>
                  <a:pt x="138" y="350"/>
                  <a:pt x="143" y="346"/>
                  <a:pt x="143" y="340"/>
                </a:cubicBezTo>
                <a:lnTo>
                  <a:pt x="143" y="307"/>
                </a:lnTo>
                <a:cubicBezTo>
                  <a:pt x="143" y="301"/>
                  <a:pt x="138" y="297"/>
                  <a:pt x="133" y="297"/>
                </a:cubicBezTo>
                <a:close/>
                <a:moveTo>
                  <a:pt x="288" y="362"/>
                </a:moveTo>
                <a:lnTo>
                  <a:pt x="164" y="362"/>
                </a:lnTo>
                <a:cubicBezTo>
                  <a:pt x="159" y="362"/>
                  <a:pt x="155" y="366"/>
                  <a:pt x="155" y="372"/>
                </a:cubicBezTo>
                <a:lnTo>
                  <a:pt x="155" y="405"/>
                </a:lnTo>
                <a:cubicBezTo>
                  <a:pt x="155" y="411"/>
                  <a:pt x="159" y="415"/>
                  <a:pt x="164" y="415"/>
                </a:cubicBezTo>
                <a:lnTo>
                  <a:pt x="288" y="415"/>
                </a:lnTo>
                <a:cubicBezTo>
                  <a:pt x="293" y="415"/>
                  <a:pt x="297" y="411"/>
                  <a:pt x="297" y="405"/>
                </a:cubicBezTo>
                <a:lnTo>
                  <a:pt x="297" y="372"/>
                </a:lnTo>
                <a:cubicBezTo>
                  <a:pt x="297" y="366"/>
                  <a:pt x="293" y="362"/>
                  <a:pt x="288" y="362"/>
                </a:cubicBezTo>
                <a:close/>
                <a:moveTo>
                  <a:pt x="442" y="362"/>
                </a:moveTo>
                <a:lnTo>
                  <a:pt x="317" y="362"/>
                </a:lnTo>
                <a:cubicBezTo>
                  <a:pt x="312" y="362"/>
                  <a:pt x="308" y="366"/>
                  <a:pt x="308" y="372"/>
                </a:cubicBezTo>
                <a:lnTo>
                  <a:pt x="308" y="405"/>
                </a:lnTo>
                <a:cubicBezTo>
                  <a:pt x="308" y="411"/>
                  <a:pt x="312" y="415"/>
                  <a:pt x="317" y="415"/>
                </a:cubicBezTo>
                <a:lnTo>
                  <a:pt x="442" y="415"/>
                </a:lnTo>
                <a:cubicBezTo>
                  <a:pt x="447" y="415"/>
                  <a:pt x="451" y="411"/>
                  <a:pt x="451" y="405"/>
                </a:cubicBezTo>
                <a:lnTo>
                  <a:pt x="451" y="372"/>
                </a:lnTo>
                <a:cubicBezTo>
                  <a:pt x="451" y="366"/>
                  <a:pt x="447" y="362"/>
                  <a:pt x="442" y="362"/>
                </a:cubicBezTo>
                <a:close/>
                <a:moveTo>
                  <a:pt x="288" y="297"/>
                </a:moveTo>
                <a:lnTo>
                  <a:pt x="164" y="297"/>
                </a:lnTo>
                <a:cubicBezTo>
                  <a:pt x="159" y="297"/>
                  <a:pt x="155" y="301"/>
                  <a:pt x="155" y="307"/>
                </a:cubicBezTo>
                <a:lnTo>
                  <a:pt x="155" y="340"/>
                </a:lnTo>
                <a:cubicBezTo>
                  <a:pt x="155" y="346"/>
                  <a:pt x="159" y="350"/>
                  <a:pt x="164" y="350"/>
                </a:cubicBezTo>
                <a:lnTo>
                  <a:pt x="288" y="350"/>
                </a:lnTo>
                <a:cubicBezTo>
                  <a:pt x="293" y="350"/>
                  <a:pt x="297" y="346"/>
                  <a:pt x="297" y="340"/>
                </a:cubicBezTo>
                <a:lnTo>
                  <a:pt x="297" y="307"/>
                </a:lnTo>
                <a:cubicBezTo>
                  <a:pt x="297" y="301"/>
                  <a:pt x="293" y="297"/>
                  <a:pt x="288" y="297"/>
                </a:cubicBezTo>
                <a:close/>
                <a:moveTo>
                  <a:pt x="143" y="247"/>
                </a:moveTo>
                <a:lnTo>
                  <a:pt x="143" y="275"/>
                </a:lnTo>
                <a:cubicBezTo>
                  <a:pt x="143" y="281"/>
                  <a:pt x="138" y="285"/>
                  <a:pt x="133" y="285"/>
                </a:cubicBezTo>
                <a:lnTo>
                  <a:pt x="9" y="285"/>
                </a:lnTo>
                <a:cubicBezTo>
                  <a:pt x="4" y="285"/>
                  <a:pt x="0" y="281"/>
                  <a:pt x="0" y="275"/>
                </a:cubicBezTo>
                <a:lnTo>
                  <a:pt x="0" y="242"/>
                </a:lnTo>
                <a:cubicBezTo>
                  <a:pt x="0" y="236"/>
                  <a:pt x="4" y="232"/>
                  <a:pt x="9" y="232"/>
                </a:cubicBezTo>
                <a:lnTo>
                  <a:pt x="130" y="232"/>
                </a:lnTo>
                <a:cubicBezTo>
                  <a:pt x="127" y="228"/>
                  <a:pt x="125" y="224"/>
                  <a:pt x="122" y="220"/>
                </a:cubicBezTo>
                <a:lnTo>
                  <a:pt x="9" y="220"/>
                </a:lnTo>
                <a:cubicBezTo>
                  <a:pt x="4" y="220"/>
                  <a:pt x="0" y="216"/>
                  <a:pt x="0" y="210"/>
                </a:cubicBezTo>
                <a:lnTo>
                  <a:pt x="0" y="177"/>
                </a:lnTo>
                <a:cubicBezTo>
                  <a:pt x="0" y="171"/>
                  <a:pt x="4" y="167"/>
                  <a:pt x="9" y="167"/>
                </a:cubicBezTo>
                <a:lnTo>
                  <a:pt x="104" y="167"/>
                </a:lnTo>
                <a:cubicBezTo>
                  <a:pt x="103" y="160"/>
                  <a:pt x="102" y="154"/>
                  <a:pt x="102" y="147"/>
                </a:cubicBezTo>
                <a:cubicBezTo>
                  <a:pt x="102" y="66"/>
                  <a:pt x="168" y="0"/>
                  <a:pt x="249" y="0"/>
                </a:cubicBezTo>
                <a:cubicBezTo>
                  <a:pt x="330" y="0"/>
                  <a:pt x="396" y="66"/>
                  <a:pt x="396" y="147"/>
                </a:cubicBezTo>
                <a:cubicBezTo>
                  <a:pt x="396" y="227"/>
                  <a:pt x="330" y="293"/>
                  <a:pt x="249" y="293"/>
                </a:cubicBezTo>
                <a:cubicBezTo>
                  <a:pt x="207" y="293"/>
                  <a:pt x="169" y="275"/>
                  <a:pt x="143" y="247"/>
                </a:cubicBezTo>
                <a:close/>
                <a:moveTo>
                  <a:pt x="116" y="146"/>
                </a:moveTo>
                <a:cubicBezTo>
                  <a:pt x="116" y="220"/>
                  <a:pt x="176" y="280"/>
                  <a:pt x="249" y="280"/>
                </a:cubicBezTo>
                <a:cubicBezTo>
                  <a:pt x="323" y="280"/>
                  <a:pt x="383" y="220"/>
                  <a:pt x="383" y="146"/>
                </a:cubicBezTo>
                <a:cubicBezTo>
                  <a:pt x="383" y="73"/>
                  <a:pt x="323" y="13"/>
                  <a:pt x="249" y="13"/>
                </a:cubicBezTo>
                <a:cubicBezTo>
                  <a:pt x="176" y="13"/>
                  <a:pt x="116" y="73"/>
                  <a:pt x="116" y="146"/>
                </a:cubicBezTo>
                <a:close/>
                <a:moveTo>
                  <a:pt x="305" y="49"/>
                </a:moveTo>
                <a:cubicBezTo>
                  <a:pt x="322" y="59"/>
                  <a:pt x="336" y="73"/>
                  <a:pt x="346" y="90"/>
                </a:cubicBezTo>
                <a:cubicBezTo>
                  <a:pt x="348" y="92"/>
                  <a:pt x="350" y="93"/>
                  <a:pt x="352" y="93"/>
                </a:cubicBezTo>
                <a:cubicBezTo>
                  <a:pt x="353" y="93"/>
                  <a:pt x="354" y="93"/>
                  <a:pt x="356" y="92"/>
                </a:cubicBezTo>
                <a:cubicBezTo>
                  <a:pt x="359" y="90"/>
                  <a:pt x="360" y="86"/>
                  <a:pt x="358" y="83"/>
                </a:cubicBezTo>
                <a:cubicBezTo>
                  <a:pt x="347" y="64"/>
                  <a:pt x="331" y="48"/>
                  <a:pt x="312" y="37"/>
                </a:cubicBezTo>
                <a:cubicBezTo>
                  <a:pt x="309" y="35"/>
                  <a:pt x="304" y="37"/>
                  <a:pt x="303" y="40"/>
                </a:cubicBezTo>
                <a:cubicBezTo>
                  <a:pt x="301" y="43"/>
                  <a:pt x="302" y="47"/>
                  <a:pt x="305" y="49"/>
                </a:cubicBezTo>
                <a:close/>
                <a:moveTo>
                  <a:pt x="189" y="50"/>
                </a:moveTo>
                <a:cubicBezTo>
                  <a:pt x="190" y="50"/>
                  <a:pt x="192" y="50"/>
                  <a:pt x="193" y="49"/>
                </a:cubicBezTo>
                <a:cubicBezTo>
                  <a:pt x="210" y="39"/>
                  <a:pt x="229" y="34"/>
                  <a:pt x="249" y="34"/>
                </a:cubicBezTo>
                <a:cubicBezTo>
                  <a:pt x="252" y="34"/>
                  <a:pt x="255" y="31"/>
                  <a:pt x="255" y="27"/>
                </a:cubicBezTo>
                <a:cubicBezTo>
                  <a:pt x="255" y="24"/>
                  <a:pt x="252" y="21"/>
                  <a:pt x="249" y="21"/>
                </a:cubicBezTo>
                <a:lnTo>
                  <a:pt x="249" y="21"/>
                </a:lnTo>
                <a:cubicBezTo>
                  <a:pt x="227" y="21"/>
                  <a:pt x="205" y="27"/>
                  <a:pt x="186" y="38"/>
                </a:cubicBezTo>
                <a:cubicBezTo>
                  <a:pt x="183" y="40"/>
                  <a:pt x="182" y="44"/>
                  <a:pt x="184" y="47"/>
                </a:cubicBezTo>
                <a:cubicBezTo>
                  <a:pt x="185" y="49"/>
                  <a:pt x="187" y="50"/>
                  <a:pt x="189" y="50"/>
                </a:cubicBezTo>
                <a:close/>
                <a:moveTo>
                  <a:pt x="349" y="212"/>
                </a:moveTo>
                <a:cubicBezTo>
                  <a:pt x="350" y="212"/>
                  <a:pt x="351" y="213"/>
                  <a:pt x="352" y="213"/>
                </a:cubicBezTo>
                <a:cubicBezTo>
                  <a:pt x="355" y="213"/>
                  <a:pt x="357" y="211"/>
                  <a:pt x="358" y="209"/>
                </a:cubicBezTo>
                <a:cubicBezTo>
                  <a:pt x="369" y="190"/>
                  <a:pt x="375" y="169"/>
                  <a:pt x="375" y="146"/>
                </a:cubicBezTo>
                <a:lnTo>
                  <a:pt x="375" y="146"/>
                </a:lnTo>
                <a:cubicBezTo>
                  <a:pt x="375" y="142"/>
                  <a:pt x="372" y="140"/>
                  <a:pt x="368" y="140"/>
                </a:cubicBezTo>
                <a:cubicBezTo>
                  <a:pt x="365" y="140"/>
                  <a:pt x="362" y="143"/>
                  <a:pt x="362" y="147"/>
                </a:cubicBezTo>
                <a:cubicBezTo>
                  <a:pt x="362" y="166"/>
                  <a:pt x="356" y="186"/>
                  <a:pt x="347" y="203"/>
                </a:cubicBezTo>
                <a:cubicBezTo>
                  <a:pt x="345" y="206"/>
                  <a:pt x="346" y="210"/>
                  <a:pt x="349" y="212"/>
                </a:cubicBezTo>
                <a:close/>
                <a:moveTo>
                  <a:pt x="305" y="244"/>
                </a:moveTo>
                <a:cubicBezTo>
                  <a:pt x="288" y="254"/>
                  <a:pt x="269" y="259"/>
                  <a:pt x="249" y="259"/>
                </a:cubicBezTo>
                <a:cubicBezTo>
                  <a:pt x="246" y="259"/>
                  <a:pt x="243" y="262"/>
                  <a:pt x="243" y="266"/>
                </a:cubicBezTo>
                <a:cubicBezTo>
                  <a:pt x="243" y="269"/>
                  <a:pt x="246" y="272"/>
                  <a:pt x="249" y="272"/>
                </a:cubicBezTo>
                <a:lnTo>
                  <a:pt x="249" y="272"/>
                </a:lnTo>
                <a:cubicBezTo>
                  <a:pt x="271" y="272"/>
                  <a:pt x="293" y="266"/>
                  <a:pt x="312" y="255"/>
                </a:cubicBezTo>
                <a:cubicBezTo>
                  <a:pt x="315" y="254"/>
                  <a:pt x="316" y="250"/>
                  <a:pt x="315" y="246"/>
                </a:cubicBezTo>
                <a:cubicBezTo>
                  <a:pt x="313" y="243"/>
                  <a:pt x="309" y="242"/>
                  <a:pt x="305" y="244"/>
                </a:cubicBezTo>
                <a:close/>
                <a:moveTo>
                  <a:pt x="149" y="81"/>
                </a:moveTo>
                <a:cubicBezTo>
                  <a:pt x="146" y="80"/>
                  <a:pt x="142" y="81"/>
                  <a:pt x="140" y="84"/>
                </a:cubicBezTo>
                <a:cubicBezTo>
                  <a:pt x="129" y="103"/>
                  <a:pt x="123" y="124"/>
                  <a:pt x="123" y="146"/>
                </a:cubicBezTo>
                <a:lnTo>
                  <a:pt x="123" y="147"/>
                </a:lnTo>
                <a:cubicBezTo>
                  <a:pt x="123" y="150"/>
                  <a:pt x="126" y="153"/>
                  <a:pt x="130" y="153"/>
                </a:cubicBezTo>
                <a:cubicBezTo>
                  <a:pt x="134" y="153"/>
                  <a:pt x="137" y="150"/>
                  <a:pt x="137" y="146"/>
                </a:cubicBezTo>
                <a:cubicBezTo>
                  <a:pt x="137" y="127"/>
                  <a:pt x="142" y="107"/>
                  <a:pt x="152" y="90"/>
                </a:cubicBezTo>
                <a:cubicBezTo>
                  <a:pt x="153" y="87"/>
                  <a:pt x="152" y="83"/>
                  <a:pt x="149" y="81"/>
                </a:cubicBezTo>
                <a:close/>
                <a:moveTo>
                  <a:pt x="186" y="256"/>
                </a:moveTo>
                <a:cubicBezTo>
                  <a:pt x="187" y="256"/>
                  <a:pt x="189" y="256"/>
                  <a:pt x="190" y="256"/>
                </a:cubicBezTo>
                <a:cubicBezTo>
                  <a:pt x="192" y="256"/>
                  <a:pt x="194" y="255"/>
                  <a:pt x="195" y="253"/>
                </a:cubicBezTo>
                <a:cubicBezTo>
                  <a:pt x="197" y="250"/>
                  <a:pt x="196" y="246"/>
                  <a:pt x="193" y="244"/>
                </a:cubicBezTo>
                <a:cubicBezTo>
                  <a:pt x="176" y="234"/>
                  <a:pt x="162" y="220"/>
                  <a:pt x="152" y="203"/>
                </a:cubicBezTo>
                <a:cubicBezTo>
                  <a:pt x="150" y="200"/>
                  <a:pt x="146" y="199"/>
                  <a:pt x="143" y="200"/>
                </a:cubicBezTo>
                <a:cubicBezTo>
                  <a:pt x="140" y="202"/>
                  <a:pt x="138" y="206"/>
                  <a:pt x="140" y="210"/>
                </a:cubicBezTo>
                <a:cubicBezTo>
                  <a:pt x="151" y="229"/>
                  <a:pt x="167" y="245"/>
                  <a:pt x="186" y="256"/>
                </a:cubicBezTo>
                <a:close/>
                <a:moveTo>
                  <a:pt x="240" y="176"/>
                </a:moveTo>
                <a:cubicBezTo>
                  <a:pt x="241" y="177"/>
                  <a:pt x="242" y="177"/>
                  <a:pt x="244" y="177"/>
                </a:cubicBezTo>
                <a:lnTo>
                  <a:pt x="251" y="177"/>
                </a:lnTo>
                <a:cubicBezTo>
                  <a:pt x="254" y="177"/>
                  <a:pt x="258" y="176"/>
                  <a:pt x="260" y="176"/>
                </a:cubicBezTo>
                <a:cubicBezTo>
                  <a:pt x="263" y="175"/>
                  <a:pt x="265" y="174"/>
                  <a:pt x="266" y="171"/>
                </a:cubicBezTo>
                <a:cubicBezTo>
                  <a:pt x="268" y="169"/>
                  <a:pt x="269" y="166"/>
                  <a:pt x="269" y="163"/>
                </a:cubicBezTo>
                <a:cubicBezTo>
                  <a:pt x="269" y="161"/>
                  <a:pt x="268" y="158"/>
                  <a:pt x="267" y="157"/>
                </a:cubicBezTo>
                <a:cubicBezTo>
                  <a:pt x="266" y="155"/>
                  <a:pt x="264" y="153"/>
                  <a:pt x="262" y="152"/>
                </a:cubicBezTo>
                <a:cubicBezTo>
                  <a:pt x="259" y="152"/>
                  <a:pt x="255" y="151"/>
                  <a:pt x="250" y="151"/>
                </a:cubicBezTo>
                <a:lnTo>
                  <a:pt x="239" y="151"/>
                </a:lnTo>
                <a:lnTo>
                  <a:pt x="239" y="170"/>
                </a:lnTo>
                <a:cubicBezTo>
                  <a:pt x="239" y="173"/>
                  <a:pt x="239" y="175"/>
                  <a:pt x="239" y="175"/>
                </a:cubicBezTo>
                <a:cubicBezTo>
                  <a:pt x="239" y="176"/>
                  <a:pt x="240" y="176"/>
                  <a:pt x="240" y="176"/>
                </a:cubicBezTo>
                <a:close/>
                <a:moveTo>
                  <a:pt x="260" y="137"/>
                </a:moveTo>
                <a:cubicBezTo>
                  <a:pt x="262" y="136"/>
                  <a:pt x="264" y="135"/>
                  <a:pt x="265" y="133"/>
                </a:cubicBezTo>
                <a:cubicBezTo>
                  <a:pt x="267" y="131"/>
                  <a:pt x="267" y="129"/>
                  <a:pt x="267" y="127"/>
                </a:cubicBezTo>
                <a:cubicBezTo>
                  <a:pt x="267" y="125"/>
                  <a:pt x="267" y="123"/>
                  <a:pt x="265" y="121"/>
                </a:cubicBezTo>
                <a:cubicBezTo>
                  <a:pt x="264" y="119"/>
                  <a:pt x="263" y="118"/>
                  <a:pt x="260" y="117"/>
                </a:cubicBezTo>
                <a:cubicBezTo>
                  <a:pt x="258" y="117"/>
                  <a:pt x="254" y="116"/>
                  <a:pt x="249" y="116"/>
                </a:cubicBezTo>
                <a:lnTo>
                  <a:pt x="239" y="116"/>
                </a:lnTo>
                <a:lnTo>
                  <a:pt x="239" y="138"/>
                </a:lnTo>
                <a:lnTo>
                  <a:pt x="249" y="138"/>
                </a:lnTo>
                <a:cubicBezTo>
                  <a:pt x="254" y="138"/>
                  <a:pt x="257" y="138"/>
                  <a:pt x="260" y="137"/>
                </a:cubicBezTo>
                <a:close/>
                <a:moveTo>
                  <a:pt x="148" y="146"/>
                </a:moveTo>
                <a:cubicBezTo>
                  <a:pt x="148" y="90"/>
                  <a:pt x="193" y="45"/>
                  <a:pt x="249" y="45"/>
                </a:cubicBezTo>
                <a:cubicBezTo>
                  <a:pt x="305" y="45"/>
                  <a:pt x="351" y="90"/>
                  <a:pt x="351" y="146"/>
                </a:cubicBezTo>
                <a:cubicBezTo>
                  <a:pt x="351" y="203"/>
                  <a:pt x="305" y="248"/>
                  <a:pt x="249" y="248"/>
                </a:cubicBezTo>
                <a:cubicBezTo>
                  <a:pt x="193" y="248"/>
                  <a:pt x="148" y="203"/>
                  <a:pt x="148" y="146"/>
                </a:cubicBezTo>
                <a:close/>
                <a:moveTo>
                  <a:pt x="206" y="191"/>
                </a:moveTo>
                <a:lnTo>
                  <a:pt x="229" y="191"/>
                </a:lnTo>
                <a:lnTo>
                  <a:pt x="229" y="206"/>
                </a:lnTo>
                <a:lnTo>
                  <a:pt x="244" y="206"/>
                </a:lnTo>
                <a:lnTo>
                  <a:pt x="244" y="191"/>
                </a:lnTo>
                <a:lnTo>
                  <a:pt x="253" y="191"/>
                </a:lnTo>
                <a:cubicBezTo>
                  <a:pt x="253" y="191"/>
                  <a:pt x="254" y="191"/>
                  <a:pt x="254" y="191"/>
                </a:cubicBezTo>
                <a:lnTo>
                  <a:pt x="254" y="206"/>
                </a:lnTo>
                <a:lnTo>
                  <a:pt x="269" y="206"/>
                </a:lnTo>
                <a:lnTo>
                  <a:pt x="269" y="190"/>
                </a:lnTo>
                <a:cubicBezTo>
                  <a:pt x="272" y="189"/>
                  <a:pt x="274" y="189"/>
                  <a:pt x="276" y="188"/>
                </a:cubicBezTo>
                <a:cubicBezTo>
                  <a:pt x="281" y="186"/>
                  <a:pt x="285" y="183"/>
                  <a:pt x="288" y="179"/>
                </a:cubicBezTo>
                <a:cubicBezTo>
                  <a:pt x="291" y="175"/>
                  <a:pt x="292" y="170"/>
                  <a:pt x="292" y="166"/>
                </a:cubicBezTo>
                <a:cubicBezTo>
                  <a:pt x="292" y="162"/>
                  <a:pt x="291" y="158"/>
                  <a:pt x="289" y="155"/>
                </a:cubicBezTo>
                <a:cubicBezTo>
                  <a:pt x="287" y="152"/>
                  <a:pt x="285" y="149"/>
                  <a:pt x="282" y="147"/>
                </a:cubicBezTo>
                <a:cubicBezTo>
                  <a:pt x="279" y="146"/>
                  <a:pt x="276" y="145"/>
                  <a:pt x="272" y="144"/>
                </a:cubicBezTo>
                <a:cubicBezTo>
                  <a:pt x="276" y="143"/>
                  <a:pt x="279" y="141"/>
                  <a:pt x="281" y="139"/>
                </a:cubicBezTo>
                <a:cubicBezTo>
                  <a:pt x="284" y="137"/>
                  <a:pt x="286" y="135"/>
                  <a:pt x="287" y="132"/>
                </a:cubicBezTo>
                <a:cubicBezTo>
                  <a:pt x="288" y="129"/>
                  <a:pt x="289" y="127"/>
                  <a:pt x="289" y="124"/>
                </a:cubicBezTo>
                <a:cubicBezTo>
                  <a:pt x="289" y="120"/>
                  <a:pt x="288" y="116"/>
                  <a:pt x="285" y="112"/>
                </a:cubicBezTo>
                <a:cubicBezTo>
                  <a:pt x="283" y="109"/>
                  <a:pt x="279" y="106"/>
                  <a:pt x="275" y="105"/>
                </a:cubicBezTo>
                <a:cubicBezTo>
                  <a:pt x="273" y="104"/>
                  <a:pt x="271" y="103"/>
                  <a:pt x="269" y="103"/>
                </a:cubicBezTo>
                <a:lnTo>
                  <a:pt x="269" y="87"/>
                </a:lnTo>
                <a:lnTo>
                  <a:pt x="254" y="87"/>
                </a:lnTo>
                <a:lnTo>
                  <a:pt x="254" y="102"/>
                </a:lnTo>
                <a:lnTo>
                  <a:pt x="244" y="102"/>
                </a:lnTo>
                <a:lnTo>
                  <a:pt x="244" y="87"/>
                </a:lnTo>
                <a:lnTo>
                  <a:pt x="229" y="87"/>
                </a:lnTo>
                <a:lnTo>
                  <a:pt x="229" y="102"/>
                </a:lnTo>
                <a:lnTo>
                  <a:pt x="206" y="102"/>
                </a:lnTo>
                <a:lnTo>
                  <a:pt x="206" y="114"/>
                </a:lnTo>
                <a:lnTo>
                  <a:pt x="210" y="114"/>
                </a:lnTo>
                <a:cubicBezTo>
                  <a:pt x="212" y="114"/>
                  <a:pt x="214" y="114"/>
                  <a:pt x="214" y="115"/>
                </a:cubicBezTo>
                <a:cubicBezTo>
                  <a:pt x="215" y="115"/>
                  <a:pt x="216" y="116"/>
                  <a:pt x="216" y="117"/>
                </a:cubicBezTo>
                <a:cubicBezTo>
                  <a:pt x="217" y="117"/>
                  <a:pt x="217" y="119"/>
                  <a:pt x="217" y="122"/>
                </a:cubicBezTo>
                <a:lnTo>
                  <a:pt x="217" y="171"/>
                </a:lnTo>
                <a:cubicBezTo>
                  <a:pt x="217" y="174"/>
                  <a:pt x="217" y="176"/>
                  <a:pt x="216" y="176"/>
                </a:cubicBezTo>
                <a:cubicBezTo>
                  <a:pt x="216" y="177"/>
                  <a:pt x="215" y="178"/>
                  <a:pt x="214" y="178"/>
                </a:cubicBezTo>
                <a:cubicBezTo>
                  <a:pt x="214" y="178"/>
                  <a:pt x="212" y="179"/>
                  <a:pt x="210" y="179"/>
                </a:cubicBezTo>
                <a:lnTo>
                  <a:pt x="206" y="179"/>
                </a:lnTo>
                <a:lnTo>
                  <a:pt x="206" y="191"/>
                </a:lnTo>
                <a:lnTo>
                  <a:pt x="206" y="19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768AE5C9-E021-93A9-063B-0170DA89FD51}"/>
              </a:ext>
            </a:extLst>
          </p:cNvPr>
          <p:cNvSpPr txBox="1"/>
          <p:nvPr/>
        </p:nvSpPr>
        <p:spPr>
          <a:xfrm>
            <a:off x="4992618" y="6012732"/>
            <a:ext cx="57099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… …</a:t>
            </a:r>
            <a:endParaRPr lang="zh-CN" altLang="en-US" dirty="0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641E5FA6-3E13-FD24-DCCB-A6E45FC16DF5}"/>
              </a:ext>
            </a:extLst>
          </p:cNvPr>
          <p:cNvCxnSpPr>
            <a:cxnSpLocks/>
          </p:cNvCxnSpPr>
          <p:nvPr/>
        </p:nvCxnSpPr>
        <p:spPr>
          <a:xfrm>
            <a:off x="4270347" y="3484827"/>
            <a:ext cx="66907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18546C9C-5DA4-6981-93F1-A3A65202A6BD}"/>
              </a:ext>
            </a:extLst>
          </p:cNvPr>
          <p:cNvCxnSpPr>
            <a:cxnSpLocks/>
          </p:cNvCxnSpPr>
          <p:nvPr/>
        </p:nvCxnSpPr>
        <p:spPr>
          <a:xfrm flipV="1">
            <a:off x="3368516" y="3925560"/>
            <a:ext cx="1570907" cy="1398627"/>
          </a:xfrm>
          <a:prstGeom prst="bentConnector3">
            <a:avLst>
              <a:gd name="adj1" fmla="val 7607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774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user-with-a-hat_72676">
            <a:extLst>
              <a:ext uri="{FF2B5EF4-FFF2-40B4-BE49-F238E27FC236}">
                <a16:creationId xmlns:a16="http://schemas.microsoft.com/office/drawing/2014/main" id="{AFA97B38-B82C-6AC6-FCD0-B322DC508583}"/>
              </a:ext>
            </a:extLst>
          </p:cNvPr>
          <p:cNvSpPr/>
          <p:nvPr/>
        </p:nvSpPr>
        <p:spPr>
          <a:xfrm>
            <a:off x="8236759" y="741095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user-with-a-hat_72676">
            <a:extLst>
              <a:ext uri="{FF2B5EF4-FFF2-40B4-BE49-F238E27FC236}">
                <a16:creationId xmlns:a16="http://schemas.microsoft.com/office/drawing/2014/main" id="{314DFCFF-6CB6-B86E-BB11-B32798B25C67}"/>
              </a:ext>
            </a:extLst>
          </p:cNvPr>
          <p:cNvSpPr/>
          <p:nvPr/>
        </p:nvSpPr>
        <p:spPr>
          <a:xfrm>
            <a:off x="7319305" y="746904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user-with-a-hat_72676">
            <a:extLst>
              <a:ext uri="{FF2B5EF4-FFF2-40B4-BE49-F238E27FC236}">
                <a16:creationId xmlns:a16="http://schemas.microsoft.com/office/drawing/2014/main" id="{7041F344-8FEB-507D-8501-35ABCFE78A62}"/>
              </a:ext>
            </a:extLst>
          </p:cNvPr>
          <p:cNvSpPr/>
          <p:nvPr/>
        </p:nvSpPr>
        <p:spPr>
          <a:xfrm>
            <a:off x="9248109" y="752835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D9D5160-A799-998B-EEAC-336B7DC4A0A7}"/>
              </a:ext>
            </a:extLst>
          </p:cNvPr>
          <p:cNvSpPr txBox="1"/>
          <p:nvPr/>
        </p:nvSpPr>
        <p:spPr>
          <a:xfrm>
            <a:off x="6076815" y="918239"/>
            <a:ext cx="85644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Holder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D5597F3-2771-5E89-6E54-0CA78205D2EE}"/>
              </a:ext>
            </a:extLst>
          </p:cNvPr>
          <p:cNvSpPr/>
          <p:nvPr/>
        </p:nvSpPr>
        <p:spPr>
          <a:xfrm>
            <a:off x="7453982" y="2146322"/>
            <a:ext cx="199274" cy="18101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288902D-3E60-8890-F28C-BABA3808DC0F}"/>
              </a:ext>
            </a:extLst>
          </p:cNvPr>
          <p:cNvSpPr/>
          <p:nvPr/>
        </p:nvSpPr>
        <p:spPr>
          <a:xfrm>
            <a:off x="8410958" y="2146322"/>
            <a:ext cx="199274" cy="7871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F05FE54-C501-20A2-9630-D9035C131C8B}"/>
              </a:ext>
            </a:extLst>
          </p:cNvPr>
          <p:cNvSpPr/>
          <p:nvPr/>
        </p:nvSpPr>
        <p:spPr>
          <a:xfrm>
            <a:off x="9382786" y="2187706"/>
            <a:ext cx="199274" cy="250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EE364C6-6B4A-DD1D-ED09-964516A66ED9}"/>
              </a:ext>
            </a:extLst>
          </p:cNvPr>
          <p:cNvSpPr/>
          <p:nvPr/>
        </p:nvSpPr>
        <p:spPr>
          <a:xfrm>
            <a:off x="5972066" y="77405"/>
            <a:ext cx="4242816" cy="54199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A3C6B17-A85D-E6E8-996D-21C6F9D7A8F7}"/>
              </a:ext>
            </a:extLst>
          </p:cNvPr>
          <p:cNvSpPr txBox="1"/>
          <p:nvPr/>
        </p:nvSpPr>
        <p:spPr>
          <a:xfrm>
            <a:off x="6108789" y="1960942"/>
            <a:ext cx="800986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Token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75B3F0E-E04D-2641-30C1-84A3EB62B94E}"/>
              </a:ext>
            </a:extLst>
          </p:cNvPr>
          <p:cNvSpPr txBox="1"/>
          <p:nvPr/>
        </p:nvSpPr>
        <p:spPr>
          <a:xfrm>
            <a:off x="7225248" y="168518"/>
            <a:ext cx="1879162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DAO Framework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7C3ABB1-9B91-CD3F-5269-9CF33E45CEE4}"/>
              </a:ext>
            </a:extLst>
          </p:cNvPr>
          <p:cNvSpPr txBox="1"/>
          <p:nvPr/>
        </p:nvSpPr>
        <p:spPr>
          <a:xfrm>
            <a:off x="6076815" y="4674538"/>
            <a:ext cx="975422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Finance</a:t>
            </a:r>
            <a:endParaRPr lang="zh-CN" altLang="en-US" dirty="0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69D361F-339D-0F1F-ACDA-96A4C2A62F97}"/>
              </a:ext>
            </a:extLst>
          </p:cNvPr>
          <p:cNvCxnSpPr/>
          <p:nvPr/>
        </p:nvCxnSpPr>
        <p:spPr>
          <a:xfrm>
            <a:off x="6096000" y="1655516"/>
            <a:ext cx="39064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FC1154B9-208F-1F87-62FC-7C4F6473140F}"/>
              </a:ext>
            </a:extLst>
          </p:cNvPr>
          <p:cNvCxnSpPr/>
          <p:nvPr/>
        </p:nvCxnSpPr>
        <p:spPr>
          <a:xfrm>
            <a:off x="6096000" y="590963"/>
            <a:ext cx="39064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94356B5-B430-0475-B8C0-716FAFE4E697}"/>
              </a:ext>
            </a:extLst>
          </p:cNvPr>
          <p:cNvCxnSpPr/>
          <p:nvPr/>
        </p:nvCxnSpPr>
        <p:spPr>
          <a:xfrm>
            <a:off x="6159846" y="4260181"/>
            <a:ext cx="39064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916ADB7E-C938-720B-053D-866BDB051B59}"/>
              </a:ext>
            </a:extLst>
          </p:cNvPr>
          <p:cNvCxnSpPr>
            <a:cxnSpLocks/>
          </p:cNvCxnSpPr>
          <p:nvPr/>
        </p:nvCxnSpPr>
        <p:spPr>
          <a:xfrm>
            <a:off x="7046577" y="710644"/>
            <a:ext cx="0" cy="45906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3C663BA7-FD26-CED8-D2CE-75A70C2246AF}"/>
              </a:ext>
            </a:extLst>
          </p:cNvPr>
          <p:cNvSpPr txBox="1"/>
          <p:nvPr/>
        </p:nvSpPr>
        <p:spPr>
          <a:xfrm>
            <a:off x="7319305" y="1687010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$a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F1A58F5-519D-026E-1E5F-E99D188D40C5}"/>
              </a:ext>
            </a:extLst>
          </p:cNvPr>
          <p:cNvSpPr txBox="1"/>
          <p:nvPr/>
        </p:nvSpPr>
        <p:spPr>
          <a:xfrm>
            <a:off x="8296393" y="1695561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$b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B66C352-2478-AB6D-2C52-1B1F7E58B7F9}"/>
              </a:ext>
            </a:extLst>
          </p:cNvPr>
          <p:cNvSpPr txBox="1"/>
          <p:nvPr/>
        </p:nvSpPr>
        <p:spPr>
          <a:xfrm>
            <a:off x="9265321" y="1716430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$c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D6503536-67F3-256A-98B0-6CC16A4DBE1C}"/>
                  </a:ext>
                </a:extLst>
              </p:cNvPr>
              <p:cNvSpPr txBox="1"/>
              <p:nvPr/>
            </p:nvSpPr>
            <p:spPr>
              <a:xfrm>
                <a:off x="7156377" y="4609276"/>
                <a:ext cx="912080" cy="3685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$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$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+$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+$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D6503536-67F3-256A-98B0-6CC16A4DB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377" y="4609276"/>
                <a:ext cx="912080" cy="368562"/>
              </a:xfrm>
              <a:prstGeom prst="rect">
                <a:avLst/>
              </a:prstGeom>
              <a:blipFill>
                <a:blip r:embed="rId4"/>
                <a:stretch>
                  <a:fillRect l="-4000" t="-4918" r="-3333"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1655F25E-A4A1-6887-3041-2E1618E1F3B9}"/>
                  </a:ext>
                </a:extLst>
              </p:cNvPr>
              <p:cNvSpPr txBox="1"/>
              <p:nvPr/>
            </p:nvSpPr>
            <p:spPr>
              <a:xfrm>
                <a:off x="8121089" y="4617058"/>
                <a:ext cx="912080" cy="3685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$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$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+$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+$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1655F25E-A4A1-6887-3041-2E1618E1F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089" y="4617058"/>
                <a:ext cx="912080" cy="368562"/>
              </a:xfrm>
              <a:prstGeom prst="rect">
                <a:avLst/>
              </a:prstGeom>
              <a:blipFill>
                <a:blip r:embed="rId5"/>
                <a:stretch>
                  <a:fillRect l="-4000" t="-3279" r="-3333"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E46AA75F-F5BE-0EAE-B4D0-53A87DBB1D4A}"/>
                  </a:ext>
                </a:extLst>
              </p:cNvPr>
              <p:cNvSpPr txBox="1"/>
              <p:nvPr/>
            </p:nvSpPr>
            <p:spPr>
              <a:xfrm>
                <a:off x="9084612" y="4589459"/>
                <a:ext cx="912080" cy="3685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$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$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+$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+$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E46AA75F-F5BE-0EAE-B4D0-53A87DBB1D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4612" y="4589459"/>
                <a:ext cx="912080" cy="368562"/>
              </a:xfrm>
              <a:prstGeom prst="rect">
                <a:avLst/>
              </a:prstGeom>
              <a:blipFill>
                <a:blip r:embed="rId6"/>
                <a:stretch>
                  <a:fillRect l="-4000" t="-5000" r="-3333" b="-1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9139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user-with-a-hat_72676">
            <a:extLst>
              <a:ext uri="{FF2B5EF4-FFF2-40B4-BE49-F238E27FC236}">
                <a16:creationId xmlns:a16="http://schemas.microsoft.com/office/drawing/2014/main" id="{C2B4F363-5F7C-EFCF-D23E-54DE8820B187}"/>
              </a:ext>
            </a:extLst>
          </p:cNvPr>
          <p:cNvSpPr/>
          <p:nvPr/>
        </p:nvSpPr>
        <p:spPr>
          <a:xfrm>
            <a:off x="2050892" y="344049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18F43B5-71E1-A4EA-A6ED-1F47B831D925}"/>
              </a:ext>
            </a:extLst>
          </p:cNvPr>
          <p:cNvSpPr txBox="1"/>
          <p:nvPr/>
        </p:nvSpPr>
        <p:spPr>
          <a:xfrm>
            <a:off x="824644" y="464225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Author1</a:t>
            </a:r>
            <a:endParaRPr lang="zh-CN" altLang="en-US" dirty="0"/>
          </a:p>
        </p:txBody>
      </p:sp>
      <p:sp>
        <p:nvSpPr>
          <p:cNvPr id="2" name="user-with-a-hat_72676">
            <a:extLst>
              <a:ext uri="{FF2B5EF4-FFF2-40B4-BE49-F238E27FC236}">
                <a16:creationId xmlns:a16="http://schemas.microsoft.com/office/drawing/2014/main" id="{88F0C60A-E768-84CC-3B97-0604B0DFD9E8}"/>
              </a:ext>
            </a:extLst>
          </p:cNvPr>
          <p:cNvSpPr/>
          <p:nvPr/>
        </p:nvSpPr>
        <p:spPr>
          <a:xfrm>
            <a:off x="2050892" y="1045167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2587A31-CF36-96BB-21D3-2AABBD19D99D}"/>
              </a:ext>
            </a:extLst>
          </p:cNvPr>
          <p:cNvSpPr txBox="1"/>
          <p:nvPr/>
        </p:nvSpPr>
        <p:spPr>
          <a:xfrm>
            <a:off x="824644" y="113302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Author2</a:t>
            </a:r>
            <a:endParaRPr lang="zh-CN" altLang="en-US" dirty="0"/>
          </a:p>
        </p:txBody>
      </p:sp>
      <p:sp>
        <p:nvSpPr>
          <p:cNvPr id="4" name="user-with-a-hat_72676">
            <a:extLst>
              <a:ext uri="{FF2B5EF4-FFF2-40B4-BE49-F238E27FC236}">
                <a16:creationId xmlns:a16="http://schemas.microsoft.com/office/drawing/2014/main" id="{20E10E2B-DA76-7346-4635-9F67DA9BC6D6}"/>
              </a:ext>
            </a:extLst>
          </p:cNvPr>
          <p:cNvSpPr/>
          <p:nvPr/>
        </p:nvSpPr>
        <p:spPr>
          <a:xfrm>
            <a:off x="2050892" y="1746285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C0E8E16-D491-F262-6C9A-15AA02456968}"/>
              </a:ext>
            </a:extLst>
          </p:cNvPr>
          <p:cNvSpPr txBox="1"/>
          <p:nvPr/>
        </p:nvSpPr>
        <p:spPr>
          <a:xfrm>
            <a:off x="487211" y="2470634"/>
            <a:ext cx="1667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Corresponding</a:t>
            </a:r>
          </a:p>
          <a:p>
            <a:pPr algn="ctr"/>
            <a:r>
              <a:rPr lang="en-US" altLang="zh-CN" dirty="0"/>
              <a:t>Author</a:t>
            </a:r>
            <a:endParaRPr lang="zh-CN" altLang="en-US" dirty="0"/>
          </a:p>
        </p:txBody>
      </p:sp>
      <p:sp>
        <p:nvSpPr>
          <p:cNvPr id="6" name="user-with-a-hat_72676">
            <a:extLst>
              <a:ext uri="{FF2B5EF4-FFF2-40B4-BE49-F238E27FC236}">
                <a16:creationId xmlns:a16="http://schemas.microsoft.com/office/drawing/2014/main" id="{E6BAA21E-2686-C9DF-01B2-875EFB54E370}"/>
              </a:ext>
            </a:extLst>
          </p:cNvPr>
          <p:cNvSpPr/>
          <p:nvPr/>
        </p:nvSpPr>
        <p:spPr>
          <a:xfrm>
            <a:off x="2050892" y="3838977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D9D5160-A799-998B-EEAC-336B7DC4A0A7}"/>
              </a:ext>
            </a:extLst>
          </p:cNvPr>
          <p:cNvSpPr txBox="1"/>
          <p:nvPr/>
        </p:nvSpPr>
        <p:spPr>
          <a:xfrm>
            <a:off x="1070704" y="4085239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EIC</a:t>
            </a:r>
            <a:endParaRPr lang="zh-CN" altLang="en-US" dirty="0"/>
          </a:p>
        </p:txBody>
      </p:sp>
      <p:sp>
        <p:nvSpPr>
          <p:cNvPr id="8" name="user-with-a-hat_72676">
            <a:extLst>
              <a:ext uri="{FF2B5EF4-FFF2-40B4-BE49-F238E27FC236}">
                <a16:creationId xmlns:a16="http://schemas.microsoft.com/office/drawing/2014/main" id="{35B5432E-D2F0-64A8-2350-5DDBD9D9E8F6}"/>
              </a:ext>
            </a:extLst>
          </p:cNvPr>
          <p:cNvSpPr/>
          <p:nvPr/>
        </p:nvSpPr>
        <p:spPr>
          <a:xfrm>
            <a:off x="2050892" y="4540095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989919-58E4-52A1-9781-97C65995F674}"/>
              </a:ext>
            </a:extLst>
          </p:cNvPr>
          <p:cNvSpPr txBox="1"/>
          <p:nvPr/>
        </p:nvSpPr>
        <p:spPr>
          <a:xfrm>
            <a:off x="1111581" y="47540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</a:t>
            </a:r>
            <a:endParaRPr lang="zh-CN" altLang="en-US" dirty="0"/>
          </a:p>
        </p:txBody>
      </p:sp>
      <p:sp>
        <p:nvSpPr>
          <p:cNvPr id="10" name="user-with-a-hat_72676">
            <a:extLst>
              <a:ext uri="{FF2B5EF4-FFF2-40B4-BE49-F238E27FC236}">
                <a16:creationId xmlns:a16="http://schemas.microsoft.com/office/drawing/2014/main" id="{AFA97B38-B82C-6AC6-FCD0-B322DC508583}"/>
              </a:ext>
            </a:extLst>
          </p:cNvPr>
          <p:cNvSpPr/>
          <p:nvPr/>
        </p:nvSpPr>
        <p:spPr>
          <a:xfrm>
            <a:off x="2050892" y="5241213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70F19B3-3CD1-2D0E-1444-5F5C6D7B3465}"/>
              </a:ext>
            </a:extLst>
          </p:cNvPr>
          <p:cNvSpPr txBox="1"/>
          <p:nvPr/>
        </p:nvSpPr>
        <p:spPr>
          <a:xfrm>
            <a:off x="784568" y="6091649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Reviewer</a:t>
            </a:r>
            <a:endParaRPr lang="zh-CN" altLang="en-US" dirty="0"/>
          </a:p>
        </p:txBody>
      </p:sp>
      <p:sp>
        <p:nvSpPr>
          <p:cNvPr id="14" name="police-station-facade_75000">
            <a:extLst>
              <a:ext uri="{FF2B5EF4-FFF2-40B4-BE49-F238E27FC236}">
                <a16:creationId xmlns:a16="http://schemas.microsoft.com/office/drawing/2014/main" id="{1201DB7B-3968-4245-0172-969C0F4012B3}"/>
              </a:ext>
            </a:extLst>
          </p:cNvPr>
          <p:cNvSpPr/>
          <p:nvPr/>
        </p:nvSpPr>
        <p:spPr>
          <a:xfrm>
            <a:off x="1881547" y="3148521"/>
            <a:ext cx="807318" cy="599023"/>
          </a:xfrm>
          <a:custGeom>
            <a:avLst/>
            <a:gdLst>
              <a:gd name="connsiteX0" fmla="*/ 313266 w 605804"/>
              <a:gd name="connsiteY0" fmla="*/ 376570 h 449502"/>
              <a:gd name="connsiteX1" fmla="*/ 313266 w 605804"/>
              <a:gd name="connsiteY1" fmla="*/ 428706 h 449502"/>
              <a:gd name="connsiteX2" fmla="*/ 386791 w 605804"/>
              <a:gd name="connsiteY2" fmla="*/ 428706 h 449502"/>
              <a:gd name="connsiteX3" fmla="*/ 386791 w 605804"/>
              <a:gd name="connsiteY3" fmla="*/ 376570 h 449502"/>
              <a:gd name="connsiteX4" fmla="*/ 219012 w 605804"/>
              <a:gd name="connsiteY4" fmla="*/ 376570 h 449502"/>
              <a:gd name="connsiteX5" fmla="*/ 219012 w 605804"/>
              <a:gd name="connsiteY5" fmla="*/ 428706 h 449502"/>
              <a:gd name="connsiteX6" fmla="*/ 292440 w 605804"/>
              <a:gd name="connsiteY6" fmla="*/ 428706 h 449502"/>
              <a:gd name="connsiteX7" fmla="*/ 292440 w 605804"/>
              <a:gd name="connsiteY7" fmla="*/ 376570 h 449502"/>
              <a:gd name="connsiteX8" fmla="*/ 543623 w 605804"/>
              <a:gd name="connsiteY8" fmla="*/ 346265 h 449502"/>
              <a:gd name="connsiteX9" fmla="*/ 554080 w 605804"/>
              <a:gd name="connsiteY9" fmla="*/ 356719 h 449502"/>
              <a:gd name="connsiteX10" fmla="*/ 554080 w 605804"/>
              <a:gd name="connsiteY10" fmla="*/ 387888 h 449502"/>
              <a:gd name="connsiteX11" fmla="*/ 543623 w 605804"/>
              <a:gd name="connsiteY11" fmla="*/ 398342 h 449502"/>
              <a:gd name="connsiteX12" fmla="*/ 533263 w 605804"/>
              <a:gd name="connsiteY12" fmla="*/ 387888 h 449502"/>
              <a:gd name="connsiteX13" fmla="*/ 533263 w 605804"/>
              <a:gd name="connsiteY13" fmla="*/ 356719 h 449502"/>
              <a:gd name="connsiteX14" fmla="*/ 543623 w 605804"/>
              <a:gd name="connsiteY14" fmla="*/ 346265 h 449502"/>
              <a:gd name="connsiteX15" fmla="*/ 501565 w 605804"/>
              <a:gd name="connsiteY15" fmla="*/ 346265 h 449502"/>
              <a:gd name="connsiteX16" fmla="*/ 512023 w 605804"/>
              <a:gd name="connsiteY16" fmla="*/ 356719 h 449502"/>
              <a:gd name="connsiteX17" fmla="*/ 512023 w 605804"/>
              <a:gd name="connsiteY17" fmla="*/ 387888 h 449502"/>
              <a:gd name="connsiteX18" fmla="*/ 501565 w 605804"/>
              <a:gd name="connsiteY18" fmla="*/ 398342 h 449502"/>
              <a:gd name="connsiteX19" fmla="*/ 491206 w 605804"/>
              <a:gd name="connsiteY19" fmla="*/ 387888 h 449502"/>
              <a:gd name="connsiteX20" fmla="*/ 491206 w 605804"/>
              <a:gd name="connsiteY20" fmla="*/ 356719 h 449502"/>
              <a:gd name="connsiteX21" fmla="*/ 501565 w 605804"/>
              <a:gd name="connsiteY21" fmla="*/ 346265 h 449502"/>
              <a:gd name="connsiteX22" fmla="*/ 104987 w 605804"/>
              <a:gd name="connsiteY22" fmla="*/ 346265 h 449502"/>
              <a:gd name="connsiteX23" fmla="*/ 115445 w 605804"/>
              <a:gd name="connsiteY23" fmla="*/ 356719 h 449502"/>
              <a:gd name="connsiteX24" fmla="*/ 115445 w 605804"/>
              <a:gd name="connsiteY24" fmla="*/ 387888 h 449502"/>
              <a:gd name="connsiteX25" fmla="*/ 104987 w 605804"/>
              <a:gd name="connsiteY25" fmla="*/ 398342 h 449502"/>
              <a:gd name="connsiteX26" fmla="*/ 94628 w 605804"/>
              <a:gd name="connsiteY26" fmla="*/ 387888 h 449502"/>
              <a:gd name="connsiteX27" fmla="*/ 94628 w 605804"/>
              <a:gd name="connsiteY27" fmla="*/ 356719 h 449502"/>
              <a:gd name="connsiteX28" fmla="*/ 104987 w 605804"/>
              <a:gd name="connsiteY28" fmla="*/ 346265 h 449502"/>
              <a:gd name="connsiteX29" fmla="*/ 62965 w 605804"/>
              <a:gd name="connsiteY29" fmla="*/ 346265 h 449502"/>
              <a:gd name="connsiteX30" fmla="*/ 73458 w 605804"/>
              <a:gd name="connsiteY30" fmla="*/ 356719 h 449502"/>
              <a:gd name="connsiteX31" fmla="*/ 73458 w 605804"/>
              <a:gd name="connsiteY31" fmla="*/ 387888 h 449502"/>
              <a:gd name="connsiteX32" fmla="*/ 62965 w 605804"/>
              <a:gd name="connsiteY32" fmla="*/ 398342 h 449502"/>
              <a:gd name="connsiteX33" fmla="*/ 52571 w 605804"/>
              <a:gd name="connsiteY33" fmla="*/ 387888 h 449502"/>
              <a:gd name="connsiteX34" fmla="*/ 52571 w 605804"/>
              <a:gd name="connsiteY34" fmla="*/ 356719 h 449502"/>
              <a:gd name="connsiteX35" fmla="*/ 62965 w 605804"/>
              <a:gd name="connsiteY35" fmla="*/ 346265 h 449502"/>
              <a:gd name="connsiteX36" fmla="*/ 219012 w 605804"/>
              <a:gd name="connsiteY36" fmla="*/ 324922 h 449502"/>
              <a:gd name="connsiteX37" fmla="*/ 219012 w 605804"/>
              <a:gd name="connsiteY37" fmla="*/ 355774 h 449502"/>
              <a:gd name="connsiteX38" fmla="*/ 386791 w 605804"/>
              <a:gd name="connsiteY38" fmla="*/ 355774 h 449502"/>
              <a:gd name="connsiteX39" fmla="*/ 386791 w 605804"/>
              <a:gd name="connsiteY39" fmla="*/ 324922 h 449502"/>
              <a:gd name="connsiteX40" fmla="*/ 543623 w 605804"/>
              <a:gd name="connsiteY40" fmla="*/ 272947 h 449502"/>
              <a:gd name="connsiteX41" fmla="*/ 554080 w 605804"/>
              <a:gd name="connsiteY41" fmla="*/ 283393 h 449502"/>
              <a:gd name="connsiteX42" fmla="*/ 554080 w 605804"/>
              <a:gd name="connsiteY42" fmla="*/ 314535 h 449502"/>
              <a:gd name="connsiteX43" fmla="*/ 543623 w 605804"/>
              <a:gd name="connsiteY43" fmla="*/ 324883 h 449502"/>
              <a:gd name="connsiteX44" fmla="*/ 533263 w 605804"/>
              <a:gd name="connsiteY44" fmla="*/ 314535 h 449502"/>
              <a:gd name="connsiteX45" fmla="*/ 533263 w 605804"/>
              <a:gd name="connsiteY45" fmla="*/ 283393 h 449502"/>
              <a:gd name="connsiteX46" fmla="*/ 543623 w 605804"/>
              <a:gd name="connsiteY46" fmla="*/ 272947 h 449502"/>
              <a:gd name="connsiteX47" fmla="*/ 501565 w 605804"/>
              <a:gd name="connsiteY47" fmla="*/ 272947 h 449502"/>
              <a:gd name="connsiteX48" fmla="*/ 512023 w 605804"/>
              <a:gd name="connsiteY48" fmla="*/ 283393 h 449502"/>
              <a:gd name="connsiteX49" fmla="*/ 512023 w 605804"/>
              <a:gd name="connsiteY49" fmla="*/ 314535 h 449502"/>
              <a:gd name="connsiteX50" fmla="*/ 501565 w 605804"/>
              <a:gd name="connsiteY50" fmla="*/ 324883 h 449502"/>
              <a:gd name="connsiteX51" fmla="*/ 491206 w 605804"/>
              <a:gd name="connsiteY51" fmla="*/ 314535 h 449502"/>
              <a:gd name="connsiteX52" fmla="*/ 491206 w 605804"/>
              <a:gd name="connsiteY52" fmla="*/ 283393 h 449502"/>
              <a:gd name="connsiteX53" fmla="*/ 501565 w 605804"/>
              <a:gd name="connsiteY53" fmla="*/ 272947 h 449502"/>
              <a:gd name="connsiteX54" fmla="*/ 104987 w 605804"/>
              <a:gd name="connsiteY54" fmla="*/ 272947 h 449502"/>
              <a:gd name="connsiteX55" fmla="*/ 115445 w 605804"/>
              <a:gd name="connsiteY55" fmla="*/ 283393 h 449502"/>
              <a:gd name="connsiteX56" fmla="*/ 115445 w 605804"/>
              <a:gd name="connsiteY56" fmla="*/ 314535 h 449502"/>
              <a:gd name="connsiteX57" fmla="*/ 104987 w 605804"/>
              <a:gd name="connsiteY57" fmla="*/ 324883 h 449502"/>
              <a:gd name="connsiteX58" fmla="*/ 94628 w 605804"/>
              <a:gd name="connsiteY58" fmla="*/ 314535 h 449502"/>
              <a:gd name="connsiteX59" fmla="*/ 94628 w 605804"/>
              <a:gd name="connsiteY59" fmla="*/ 283393 h 449502"/>
              <a:gd name="connsiteX60" fmla="*/ 104987 w 605804"/>
              <a:gd name="connsiteY60" fmla="*/ 272947 h 449502"/>
              <a:gd name="connsiteX61" fmla="*/ 62965 w 605804"/>
              <a:gd name="connsiteY61" fmla="*/ 272947 h 449502"/>
              <a:gd name="connsiteX62" fmla="*/ 73458 w 605804"/>
              <a:gd name="connsiteY62" fmla="*/ 283393 h 449502"/>
              <a:gd name="connsiteX63" fmla="*/ 73458 w 605804"/>
              <a:gd name="connsiteY63" fmla="*/ 314535 h 449502"/>
              <a:gd name="connsiteX64" fmla="*/ 62965 w 605804"/>
              <a:gd name="connsiteY64" fmla="*/ 324883 h 449502"/>
              <a:gd name="connsiteX65" fmla="*/ 52571 w 605804"/>
              <a:gd name="connsiteY65" fmla="*/ 314535 h 449502"/>
              <a:gd name="connsiteX66" fmla="*/ 52571 w 605804"/>
              <a:gd name="connsiteY66" fmla="*/ 283393 h 449502"/>
              <a:gd name="connsiteX67" fmla="*/ 62965 w 605804"/>
              <a:gd name="connsiteY67" fmla="*/ 272947 h 449502"/>
              <a:gd name="connsiteX68" fmla="*/ 469605 w 605804"/>
              <a:gd name="connsiteY68" fmla="*/ 240665 h 449502"/>
              <a:gd name="connsiteX69" fmla="*/ 469605 w 605804"/>
              <a:gd name="connsiteY69" fmla="*/ 428706 h 449502"/>
              <a:gd name="connsiteX70" fmla="*/ 574028 w 605804"/>
              <a:gd name="connsiteY70" fmla="*/ 428706 h 449502"/>
              <a:gd name="connsiteX71" fmla="*/ 574028 w 605804"/>
              <a:gd name="connsiteY71" fmla="*/ 240665 h 449502"/>
              <a:gd name="connsiteX72" fmla="*/ 31678 w 605804"/>
              <a:gd name="connsiteY72" fmla="*/ 240665 h 449502"/>
              <a:gd name="connsiteX73" fmla="*/ 31678 w 605804"/>
              <a:gd name="connsiteY73" fmla="*/ 428706 h 449502"/>
              <a:gd name="connsiteX74" fmla="*/ 136100 w 605804"/>
              <a:gd name="connsiteY74" fmla="*/ 428706 h 449502"/>
              <a:gd name="connsiteX75" fmla="*/ 136100 w 605804"/>
              <a:gd name="connsiteY75" fmla="*/ 240665 h 449502"/>
              <a:gd name="connsiteX76" fmla="*/ 364792 w 605804"/>
              <a:gd name="connsiteY76" fmla="*/ 209716 h 449502"/>
              <a:gd name="connsiteX77" fmla="*/ 364792 w 605804"/>
              <a:gd name="connsiteY77" fmla="*/ 304127 h 449502"/>
              <a:gd name="connsiteX78" fmla="*/ 386791 w 605804"/>
              <a:gd name="connsiteY78" fmla="*/ 304127 h 449502"/>
              <a:gd name="connsiteX79" fmla="*/ 386791 w 605804"/>
              <a:gd name="connsiteY79" fmla="*/ 209716 h 449502"/>
              <a:gd name="connsiteX80" fmla="*/ 313266 w 605804"/>
              <a:gd name="connsiteY80" fmla="*/ 209716 h 449502"/>
              <a:gd name="connsiteX81" fmla="*/ 313266 w 605804"/>
              <a:gd name="connsiteY81" fmla="*/ 304127 h 449502"/>
              <a:gd name="connsiteX82" fmla="*/ 343967 w 605804"/>
              <a:gd name="connsiteY82" fmla="*/ 304127 h 449502"/>
              <a:gd name="connsiteX83" fmla="*/ 343967 w 605804"/>
              <a:gd name="connsiteY83" fmla="*/ 209716 h 449502"/>
              <a:gd name="connsiteX84" fmla="*/ 261153 w 605804"/>
              <a:gd name="connsiteY84" fmla="*/ 209716 h 449502"/>
              <a:gd name="connsiteX85" fmla="*/ 261153 w 605804"/>
              <a:gd name="connsiteY85" fmla="*/ 304127 h 449502"/>
              <a:gd name="connsiteX86" fmla="*/ 292440 w 605804"/>
              <a:gd name="connsiteY86" fmla="*/ 304127 h 449502"/>
              <a:gd name="connsiteX87" fmla="*/ 292440 w 605804"/>
              <a:gd name="connsiteY87" fmla="*/ 209716 h 449502"/>
              <a:gd name="connsiteX88" fmla="*/ 219012 w 605804"/>
              <a:gd name="connsiteY88" fmla="*/ 209716 h 449502"/>
              <a:gd name="connsiteX89" fmla="*/ 219012 w 605804"/>
              <a:gd name="connsiteY89" fmla="*/ 304127 h 449502"/>
              <a:gd name="connsiteX90" fmla="*/ 240327 w 605804"/>
              <a:gd name="connsiteY90" fmla="*/ 304127 h 449502"/>
              <a:gd name="connsiteX91" fmla="*/ 240327 w 605804"/>
              <a:gd name="connsiteY91" fmla="*/ 209716 h 449502"/>
              <a:gd name="connsiteX92" fmla="*/ 364792 w 605804"/>
              <a:gd name="connsiteY92" fmla="*/ 94509 h 449502"/>
              <a:gd name="connsiteX93" fmla="*/ 364792 w 605804"/>
              <a:gd name="connsiteY93" fmla="*/ 188920 h 449502"/>
              <a:gd name="connsiteX94" fmla="*/ 386791 w 605804"/>
              <a:gd name="connsiteY94" fmla="*/ 188920 h 449502"/>
              <a:gd name="connsiteX95" fmla="*/ 386791 w 605804"/>
              <a:gd name="connsiteY95" fmla="*/ 94509 h 449502"/>
              <a:gd name="connsiteX96" fmla="*/ 313266 w 605804"/>
              <a:gd name="connsiteY96" fmla="*/ 94509 h 449502"/>
              <a:gd name="connsiteX97" fmla="*/ 313266 w 605804"/>
              <a:gd name="connsiteY97" fmla="*/ 188920 h 449502"/>
              <a:gd name="connsiteX98" fmla="*/ 343967 w 605804"/>
              <a:gd name="connsiteY98" fmla="*/ 188920 h 449502"/>
              <a:gd name="connsiteX99" fmla="*/ 343967 w 605804"/>
              <a:gd name="connsiteY99" fmla="*/ 94509 h 449502"/>
              <a:gd name="connsiteX100" fmla="*/ 261153 w 605804"/>
              <a:gd name="connsiteY100" fmla="*/ 94509 h 449502"/>
              <a:gd name="connsiteX101" fmla="*/ 261153 w 605804"/>
              <a:gd name="connsiteY101" fmla="*/ 188920 h 449502"/>
              <a:gd name="connsiteX102" fmla="*/ 292440 w 605804"/>
              <a:gd name="connsiteY102" fmla="*/ 188920 h 449502"/>
              <a:gd name="connsiteX103" fmla="*/ 292440 w 605804"/>
              <a:gd name="connsiteY103" fmla="*/ 94509 h 449502"/>
              <a:gd name="connsiteX104" fmla="*/ 219012 w 605804"/>
              <a:gd name="connsiteY104" fmla="*/ 94509 h 449502"/>
              <a:gd name="connsiteX105" fmla="*/ 219012 w 605804"/>
              <a:gd name="connsiteY105" fmla="*/ 188920 h 449502"/>
              <a:gd name="connsiteX106" fmla="*/ 240327 w 605804"/>
              <a:gd name="connsiteY106" fmla="*/ 188920 h 449502"/>
              <a:gd name="connsiteX107" fmla="*/ 240327 w 605804"/>
              <a:gd name="connsiteY107" fmla="*/ 94509 h 449502"/>
              <a:gd name="connsiteX108" fmla="*/ 407617 w 605804"/>
              <a:gd name="connsiteY108" fmla="*/ 53405 h 449502"/>
              <a:gd name="connsiteX109" fmla="*/ 407617 w 605804"/>
              <a:gd name="connsiteY109" fmla="*/ 355774 h 449502"/>
              <a:gd name="connsiteX110" fmla="*/ 418079 w 605804"/>
              <a:gd name="connsiteY110" fmla="*/ 355774 h 449502"/>
              <a:gd name="connsiteX111" fmla="*/ 428443 w 605804"/>
              <a:gd name="connsiteY111" fmla="*/ 366221 h 449502"/>
              <a:gd name="connsiteX112" fmla="*/ 418079 w 605804"/>
              <a:gd name="connsiteY112" fmla="*/ 376570 h 449502"/>
              <a:gd name="connsiteX113" fmla="*/ 407617 w 605804"/>
              <a:gd name="connsiteY113" fmla="*/ 376570 h 449502"/>
              <a:gd name="connsiteX114" fmla="*/ 407617 w 605804"/>
              <a:gd name="connsiteY114" fmla="*/ 428706 h 449502"/>
              <a:gd name="connsiteX115" fmla="*/ 448780 w 605804"/>
              <a:gd name="connsiteY115" fmla="*/ 428706 h 449502"/>
              <a:gd name="connsiteX116" fmla="*/ 448780 w 605804"/>
              <a:gd name="connsiteY116" fmla="*/ 230218 h 449502"/>
              <a:gd name="connsiteX117" fmla="*/ 448780 w 605804"/>
              <a:gd name="connsiteY117" fmla="*/ 53405 h 449502"/>
              <a:gd name="connsiteX118" fmla="*/ 157024 w 605804"/>
              <a:gd name="connsiteY118" fmla="*/ 53405 h 449502"/>
              <a:gd name="connsiteX119" fmla="*/ 157024 w 605804"/>
              <a:gd name="connsiteY119" fmla="*/ 230218 h 449502"/>
              <a:gd name="connsiteX120" fmla="*/ 157024 w 605804"/>
              <a:gd name="connsiteY120" fmla="*/ 428706 h 449502"/>
              <a:gd name="connsiteX121" fmla="*/ 198186 w 605804"/>
              <a:gd name="connsiteY121" fmla="*/ 428706 h 449502"/>
              <a:gd name="connsiteX122" fmla="*/ 198186 w 605804"/>
              <a:gd name="connsiteY122" fmla="*/ 376570 h 449502"/>
              <a:gd name="connsiteX123" fmla="*/ 187725 w 605804"/>
              <a:gd name="connsiteY123" fmla="*/ 376570 h 449502"/>
              <a:gd name="connsiteX124" fmla="*/ 177263 w 605804"/>
              <a:gd name="connsiteY124" fmla="*/ 366221 h 449502"/>
              <a:gd name="connsiteX125" fmla="*/ 187725 w 605804"/>
              <a:gd name="connsiteY125" fmla="*/ 355774 h 449502"/>
              <a:gd name="connsiteX126" fmla="*/ 198186 w 605804"/>
              <a:gd name="connsiteY126" fmla="*/ 355774 h 449502"/>
              <a:gd name="connsiteX127" fmla="*/ 198186 w 605804"/>
              <a:gd name="connsiteY127" fmla="*/ 53405 h 449502"/>
              <a:gd name="connsiteX128" fmla="*/ 219012 w 605804"/>
              <a:gd name="connsiteY128" fmla="*/ 20796 h 449502"/>
              <a:gd name="connsiteX129" fmla="*/ 219012 w 605804"/>
              <a:gd name="connsiteY129" fmla="*/ 73713 h 449502"/>
              <a:gd name="connsiteX130" fmla="*/ 386791 w 605804"/>
              <a:gd name="connsiteY130" fmla="*/ 73713 h 449502"/>
              <a:gd name="connsiteX131" fmla="*/ 386791 w 605804"/>
              <a:gd name="connsiteY131" fmla="*/ 20796 h 449502"/>
              <a:gd name="connsiteX132" fmla="*/ 208550 w 605804"/>
              <a:gd name="connsiteY132" fmla="*/ 0 h 449502"/>
              <a:gd name="connsiteX133" fmla="*/ 397155 w 605804"/>
              <a:gd name="connsiteY133" fmla="*/ 0 h 449502"/>
              <a:gd name="connsiteX134" fmla="*/ 407617 w 605804"/>
              <a:gd name="connsiteY134" fmla="*/ 10349 h 449502"/>
              <a:gd name="connsiteX135" fmla="*/ 407617 w 605804"/>
              <a:gd name="connsiteY135" fmla="*/ 32512 h 449502"/>
              <a:gd name="connsiteX136" fmla="*/ 459241 w 605804"/>
              <a:gd name="connsiteY136" fmla="*/ 32512 h 449502"/>
              <a:gd name="connsiteX137" fmla="*/ 469605 w 605804"/>
              <a:gd name="connsiteY137" fmla="*/ 42958 h 449502"/>
              <a:gd name="connsiteX138" fmla="*/ 469605 w 605804"/>
              <a:gd name="connsiteY138" fmla="*/ 219772 h 449502"/>
              <a:gd name="connsiteX139" fmla="*/ 595342 w 605804"/>
              <a:gd name="connsiteY139" fmla="*/ 219772 h 449502"/>
              <a:gd name="connsiteX140" fmla="*/ 605804 w 605804"/>
              <a:gd name="connsiteY140" fmla="*/ 230218 h 449502"/>
              <a:gd name="connsiteX141" fmla="*/ 595342 w 605804"/>
              <a:gd name="connsiteY141" fmla="*/ 240665 h 449502"/>
              <a:gd name="connsiteX142" fmla="*/ 594854 w 605804"/>
              <a:gd name="connsiteY142" fmla="*/ 240665 h 449502"/>
              <a:gd name="connsiteX143" fmla="*/ 594854 w 605804"/>
              <a:gd name="connsiteY143" fmla="*/ 428706 h 449502"/>
              <a:gd name="connsiteX144" fmla="*/ 595147 w 605804"/>
              <a:gd name="connsiteY144" fmla="*/ 428706 h 449502"/>
              <a:gd name="connsiteX145" fmla="*/ 605511 w 605804"/>
              <a:gd name="connsiteY145" fmla="*/ 439055 h 449502"/>
              <a:gd name="connsiteX146" fmla="*/ 595147 w 605804"/>
              <a:gd name="connsiteY146" fmla="*/ 449502 h 449502"/>
              <a:gd name="connsiteX147" fmla="*/ 10657 w 605804"/>
              <a:gd name="connsiteY147" fmla="*/ 449502 h 449502"/>
              <a:gd name="connsiteX148" fmla="*/ 195 w 605804"/>
              <a:gd name="connsiteY148" fmla="*/ 439055 h 449502"/>
              <a:gd name="connsiteX149" fmla="*/ 10657 w 605804"/>
              <a:gd name="connsiteY149" fmla="*/ 428706 h 449502"/>
              <a:gd name="connsiteX150" fmla="*/ 10853 w 605804"/>
              <a:gd name="connsiteY150" fmla="*/ 428706 h 449502"/>
              <a:gd name="connsiteX151" fmla="*/ 10853 w 605804"/>
              <a:gd name="connsiteY151" fmla="*/ 240665 h 449502"/>
              <a:gd name="connsiteX152" fmla="*/ 10462 w 605804"/>
              <a:gd name="connsiteY152" fmla="*/ 240665 h 449502"/>
              <a:gd name="connsiteX153" fmla="*/ 0 w 605804"/>
              <a:gd name="connsiteY153" fmla="*/ 230218 h 449502"/>
              <a:gd name="connsiteX154" fmla="*/ 10462 w 605804"/>
              <a:gd name="connsiteY154" fmla="*/ 219772 h 449502"/>
              <a:gd name="connsiteX155" fmla="*/ 136100 w 605804"/>
              <a:gd name="connsiteY155" fmla="*/ 219772 h 449502"/>
              <a:gd name="connsiteX156" fmla="*/ 136100 w 605804"/>
              <a:gd name="connsiteY156" fmla="*/ 42958 h 449502"/>
              <a:gd name="connsiteX157" fmla="*/ 146562 w 605804"/>
              <a:gd name="connsiteY157" fmla="*/ 32512 h 449502"/>
              <a:gd name="connsiteX158" fmla="*/ 198186 w 605804"/>
              <a:gd name="connsiteY158" fmla="*/ 32512 h 449502"/>
              <a:gd name="connsiteX159" fmla="*/ 198186 w 605804"/>
              <a:gd name="connsiteY159" fmla="*/ 10349 h 449502"/>
              <a:gd name="connsiteX160" fmla="*/ 208550 w 605804"/>
              <a:gd name="connsiteY160" fmla="*/ 0 h 44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605804" h="449502">
                <a:moveTo>
                  <a:pt x="313266" y="376570"/>
                </a:moveTo>
                <a:lnTo>
                  <a:pt x="313266" y="428706"/>
                </a:lnTo>
                <a:lnTo>
                  <a:pt x="386791" y="428706"/>
                </a:lnTo>
                <a:lnTo>
                  <a:pt x="386791" y="376570"/>
                </a:lnTo>
                <a:close/>
                <a:moveTo>
                  <a:pt x="219012" y="376570"/>
                </a:moveTo>
                <a:lnTo>
                  <a:pt x="219012" y="428706"/>
                </a:lnTo>
                <a:lnTo>
                  <a:pt x="292440" y="428706"/>
                </a:lnTo>
                <a:lnTo>
                  <a:pt x="292440" y="376570"/>
                </a:lnTo>
                <a:close/>
                <a:moveTo>
                  <a:pt x="543623" y="346265"/>
                </a:moveTo>
                <a:cubicBezTo>
                  <a:pt x="549389" y="346265"/>
                  <a:pt x="554080" y="350955"/>
                  <a:pt x="554080" y="356719"/>
                </a:cubicBezTo>
                <a:lnTo>
                  <a:pt x="554080" y="387888"/>
                </a:lnTo>
                <a:cubicBezTo>
                  <a:pt x="554080" y="393652"/>
                  <a:pt x="549389" y="398342"/>
                  <a:pt x="543623" y="398342"/>
                </a:cubicBezTo>
                <a:cubicBezTo>
                  <a:pt x="537857" y="398342"/>
                  <a:pt x="533263" y="393652"/>
                  <a:pt x="533263" y="387888"/>
                </a:cubicBezTo>
                <a:lnTo>
                  <a:pt x="533263" y="356719"/>
                </a:lnTo>
                <a:cubicBezTo>
                  <a:pt x="533263" y="350955"/>
                  <a:pt x="537857" y="346265"/>
                  <a:pt x="543623" y="346265"/>
                </a:cubicBezTo>
                <a:close/>
                <a:moveTo>
                  <a:pt x="501565" y="346265"/>
                </a:moveTo>
                <a:cubicBezTo>
                  <a:pt x="507332" y="346265"/>
                  <a:pt x="512023" y="350955"/>
                  <a:pt x="512023" y="356719"/>
                </a:cubicBezTo>
                <a:lnTo>
                  <a:pt x="512023" y="387888"/>
                </a:lnTo>
                <a:cubicBezTo>
                  <a:pt x="512023" y="393652"/>
                  <a:pt x="507332" y="398342"/>
                  <a:pt x="501565" y="398342"/>
                </a:cubicBezTo>
                <a:cubicBezTo>
                  <a:pt x="495799" y="398342"/>
                  <a:pt x="491206" y="393652"/>
                  <a:pt x="491206" y="387888"/>
                </a:cubicBezTo>
                <a:lnTo>
                  <a:pt x="491206" y="356719"/>
                </a:lnTo>
                <a:cubicBezTo>
                  <a:pt x="491206" y="350955"/>
                  <a:pt x="495799" y="346265"/>
                  <a:pt x="501565" y="346265"/>
                </a:cubicBezTo>
                <a:close/>
                <a:moveTo>
                  <a:pt x="104987" y="346265"/>
                </a:moveTo>
                <a:cubicBezTo>
                  <a:pt x="110754" y="346265"/>
                  <a:pt x="115445" y="350955"/>
                  <a:pt x="115445" y="356719"/>
                </a:cubicBezTo>
                <a:lnTo>
                  <a:pt x="115445" y="387888"/>
                </a:lnTo>
                <a:cubicBezTo>
                  <a:pt x="115445" y="393652"/>
                  <a:pt x="110754" y="398342"/>
                  <a:pt x="104987" y="398342"/>
                </a:cubicBezTo>
                <a:cubicBezTo>
                  <a:pt x="99319" y="398342"/>
                  <a:pt x="94628" y="393652"/>
                  <a:pt x="94628" y="387888"/>
                </a:cubicBezTo>
                <a:lnTo>
                  <a:pt x="94628" y="356719"/>
                </a:lnTo>
                <a:cubicBezTo>
                  <a:pt x="94628" y="350955"/>
                  <a:pt x="99319" y="346265"/>
                  <a:pt x="104987" y="346265"/>
                </a:cubicBezTo>
                <a:close/>
                <a:moveTo>
                  <a:pt x="62965" y="346265"/>
                </a:moveTo>
                <a:cubicBezTo>
                  <a:pt x="68751" y="346265"/>
                  <a:pt x="73458" y="350955"/>
                  <a:pt x="73458" y="356719"/>
                </a:cubicBezTo>
                <a:lnTo>
                  <a:pt x="73458" y="387888"/>
                </a:lnTo>
                <a:cubicBezTo>
                  <a:pt x="73458" y="393652"/>
                  <a:pt x="68751" y="398342"/>
                  <a:pt x="62965" y="398342"/>
                </a:cubicBezTo>
                <a:cubicBezTo>
                  <a:pt x="57278" y="398342"/>
                  <a:pt x="52571" y="393652"/>
                  <a:pt x="52571" y="387888"/>
                </a:cubicBezTo>
                <a:lnTo>
                  <a:pt x="52571" y="356719"/>
                </a:lnTo>
                <a:cubicBezTo>
                  <a:pt x="52571" y="350955"/>
                  <a:pt x="57278" y="346265"/>
                  <a:pt x="62965" y="346265"/>
                </a:cubicBezTo>
                <a:close/>
                <a:moveTo>
                  <a:pt x="219012" y="324922"/>
                </a:moveTo>
                <a:lnTo>
                  <a:pt x="219012" y="355774"/>
                </a:lnTo>
                <a:lnTo>
                  <a:pt x="386791" y="355774"/>
                </a:lnTo>
                <a:lnTo>
                  <a:pt x="386791" y="324922"/>
                </a:lnTo>
                <a:close/>
                <a:moveTo>
                  <a:pt x="543623" y="272947"/>
                </a:moveTo>
                <a:cubicBezTo>
                  <a:pt x="549389" y="272947"/>
                  <a:pt x="554080" y="277633"/>
                  <a:pt x="554080" y="283393"/>
                </a:cubicBezTo>
                <a:lnTo>
                  <a:pt x="554080" y="314535"/>
                </a:lnTo>
                <a:cubicBezTo>
                  <a:pt x="554080" y="320295"/>
                  <a:pt x="549389" y="324883"/>
                  <a:pt x="543623" y="324883"/>
                </a:cubicBezTo>
                <a:cubicBezTo>
                  <a:pt x="537857" y="324883"/>
                  <a:pt x="533263" y="320295"/>
                  <a:pt x="533263" y="314535"/>
                </a:cubicBezTo>
                <a:lnTo>
                  <a:pt x="533263" y="283393"/>
                </a:lnTo>
                <a:cubicBezTo>
                  <a:pt x="533263" y="277633"/>
                  <a:pt x="537857" y="272947"/>
                  <a:pt x="543623" y="272947"/>
                </a:cubicBezTo>
                <a:close/>
                <a:moveTo>
                  <a:pt x="501565" y="272947"/>
                </a:moveTo>
                <a:cubicBezTo>
                  <a:pt x="507332" y="272947"/>
                  <a:pt x="512023" y="277633"/>
                  <a:pt x="512023" y="283393"/>
                </a:cubicBezTo>
                <a:lnTo>
                  <a:pt x="512023" y="314535"/>
                </a:lnTo>
                <a:cubicBezTo>
                  <a:pt x="512023" y="320295"/>
                  <a:pt x="507332" y="324883"/>
                  <a:pt x="501565" y="324883"/>
                </a:cubicBezTo>
                <a:cubicBezTo>
                  <a:pt x="495799" y="324883"/>
                  <a:pt x="491206" y="320295"/>
                  <a:pt x="491206" y="314535"/>
                </a:cubicBezTo>
                <a:lnTo>
                  <a:pt x="491206" y="283393"/>
                </a:lnTo>
                <a:cubicBezTo>
                  <a:pt x="491206" y="277633"/>
                  <a:pt x="495799" y="272947"/>
                  <a:pt x="501565" y="272947"/>
                </a:cubicBezTo>
                <a:close/>
                <a:moveTo>
                  <a:pt x="104987" y="272947"/>
                </a:moveTo>
                <a:cubicBezTo>
                  <a:pt x="110754" y="272947"/>
                  <a:pt x="115445" y="277633"/>
                  <a:pt x="115445" y="283393"/>
                </a:cubicBezTo>
                <a:lnTo>
                  <a:pt x="115445" y="314535"/>
                </a:lnTo>
                <a:cubicBezTo>
                  <a:pt x="115445" y="320295"/>
                  <a:pt x="110754" y="324883"/>
                  <a:pt x="104987" y="324883"/>
                </a:cubicBezTo>
                <a:cubicBezTo>
                  <a:pt x="99319" y="324883"/>
                  <a:pt x="94628" y="320295"/>
                  <a:pt x="94628" y="314535"/>
                </a:cubicBezTo>
                <a:lnTo>
                  <a:pt x="94628" y="283393"/>
                </a:lnTo>
                <a:cubicBezTo>
                  <a:pt x="94628" y="277633"/>
                  <a:pt x="99319" y="272947"/>
                  <a:pt x="104987" y="272947"/>
                </a:cubicBezTo>
                <a:close/>
                <a:moveTo>
                  <a:pt x="62965" y="272947"/>
                </a:moveTo>
                <a:cubicBezTo>
                  <a:pt x="68751" y="272947"/>
                  <a:pt x="73458" y="277633"/>
                  <a:pt x="73458" y="283393"/>
                </a:cubicBezTo>
                <a:lnTo>
                  <a:pt x="73458" y="314535"/>
                </a:lnTo>
                <a:cubicBezTo>
                  <a:pt x="73458" y="320295"/>
                  <a:pt x="68751" y="324883"/>
                  <a:pt x="62965" y="324883"/>
                </a:cubicBezTo>
                <a:cubicBezTo>
                  <a:pt x="57278" y="324883"/>
                  <a:pt x="52571" y="320295"/>
                  <a:pt x="52571" y="314535"/>
                </a:cubicBezTo>
                <a:lnTo>
                  <a:pt x="52571" y="283393"/>
                </a:lnTo>
                <a:cubicBezTo>
                  <a:pt x="52571" y="277633"/>
                  <a:pt x="57278" y="272947"/>
                  <a:pt x="62965" y="272947"/>
                </a:cubicBezTo>
                <a:close/>
                <a:moveTo>
                  <a:pt x="469605" y="240665"/>
                </a:moveTo>
                <a:lnTo>
                  <a:pt x="469605" y="428706"/>
                </a:lnTo>
                <a:lnTo>
                  <a:pt x="574028" y="428706"/>
                </a:lnTo>
                <a:lnTo>
                  <a:pt x="574028" y="240665"/>
                </a:lnTo>
                <a:close/>
                <a:moveTo>
                  <a:pt x="31678" y="240665"/>
                </a:moveTo>
                <a:lnTo>
                  <a:pt x="31678" y="428706"/>
                </a:lnTo>
                <a:lnTo>
                  <a:pt x="136100" y="428706"/>
                </a:lnTo>
                <a:lnTo>
                  <a:pt x="136100" y="240665"/>
                </a:lnTo>
                <a:close/>
                <a:moveTo>
                  <a:pt x="364792" y="209716"/>
                </a:moveTo>
                <a:lnTo>
                  <a:pt x="364792" y="304127"/>
                </a:lnTo>
                <a:lnTo>
                  <a:pt x="386791" y="304127"/>
                </a:lnTo>
                <a:lnTo>
                  <a:pt x="386791" y="209716"/>
                </a:lnTo>
                <a:close/>
                <a:moveTo>
                  <a:pt x="313266" y="209716"/>
                </a:moveTo>
                <a:lnTo>
                  <a:pt x="313266" y="304127"/>
                </a:lnTo>
                <a:lnTo>
                  <a:pt x="343967" y="304127"/>
                </a:lnTo>
                <a:lnTo>
                  <a:pt x="343967" y="209716"/>
                </a:lnTo>
                <a:close/>
                <a:moveTo>
                  <a:pt x="261153" y="209716"/>
                </a:moveTo>
                <a:lnTo>
                  <a:pt x="261153" y="304127"/>
                </a:lnTo>
                <a:lnTo>
                  <a:pt x="292440" y="304127"/>
                </a:lnTo>
                <a:lnTo>
                  <a:pt x="292440" y="209716"/>
                </a:lnTo>
                <a:close/>
                <a:moveTo>
                  <a:pt x="219012" y="209716"/>
                </a:moveTo>
                <a:lnTo>
                  <a:pt x="219012" y="304127"/>
                </a:lnTo>
                <a:lnTo>
                  <a:pt x="240327" y="304127"/>
                </a:lnTo>
                <a:lnTo>
                  <a:pt x="240327" y="209716"/>
                </a:lnTo>
                <a:close/>
                <a:moveTo>
                  <a:pt x="364792" y="94509"/>
                </a:moveTo>
                <a:lnTo>
                  <a:pt x="364792" y="188920"/>
                </a:lnTo>
                <a:lnTo>
                  <a:pt x="386791" y="188920"/>
                </a:lnTo>
                <a:lnTo>
                  <a:pt x="386791" y="94509"/>
                </a:lnTo>
                <a:close/>
                <a:moveTo>
                  <a:pt x="313266" y="94509"/>
                </a:moveTo>
                <a:lnTo>
                  <a:pt x="313266" y="188920"/>
                </a:lnTo>
                <a:lnTo>
                  <a:pt x="343967" y="188920"/>
                </a:lnTo>
                <a:lnTo>
                  <a:pt x="343967" y="94509"/>
                </a:lnTo>
                <a:close/>
                <a:moveTo>
                  <a:pt x="261153" y="94509"/>
                </a:moveTo>
                <a:lnTo>
                  <a:pt x="261153" y="188920"/>
                </a:lnTo>
                <a:lnTo>
                  <a:pt x="292440" y="188920"/>
                </a:lnTo>
                <a:lnTo>
                  <a:pt x="292440" y="94509"/>
                </a:lnTo>
                <a:close/>
                <a:moveTo>
                  <a:pt x="219012" y="94509"/>
                </a:moveTo>
                <a:lnTo>
                  <a:pt x="219012" y="188920"/>
                </a:lnTo>
                <a:lnTo>
                  <a:pt x="240327" y="188920"/>
                </a:lnTo>
                <a:lnTo>
                  <a:pt x="240327" y="94509"/>
                </a:lnTo>
                <a:close/>
                <a:moveTo>
                  <a:pt x="407617" y="53405"/>
                </a:moveTo>
                <a:lnTo>
                  <a:pt x="407617" y="355774"/>
                </a:lnTo>
                <a:lnTo>
                  <a:pt x="418079" y="355774"/>
                </a:lnTo>
                <a:cubicBezTo>
                  <a:pt x="423750" y="355774"/>
                  <a:pt x="428443" y="360461"/>
                  <a:pt x="428443" y="366221"/>
                </a:cubicBezTo>
                <a:cubicBezTo>
                  <a:pt x="428443" y="371981"/>
                  <a:pt x="423750" y="376570"/>
                  <a:pt x="418079" y="376570"/>
                </a:cubicBezTo>
                <a:lnTo>
                  <a:pt x="407617" y="376570"/>
                </a:lnTo>
                <a:lnTo>
                  <a:pt x="407617" y="428706"/>
                </a:lnTo>
                <a:lnTo>
                  <a:pt x="448780" y="428706"/>
                </a:lnTo>
                <a:lnTo>
                  <a:pt x="448780" y="230218"/>
                </a:lnTo>
                <a:lnTo>
                  <a:pt x="448780" y="53405"/>
                </a:lnTo>
                <a:close/>
                <a:moveTo>
                  <a:pt x="157024" y="53405"/>
                </a:moveTo>
                <a:lnTo>
                  <a:pt x="157024" y="230218"/>
                </a:lnTo>
                <a:lnTo>
                  <a:pt x="157024" y="428706"/>
                </a:lnTo>
                <a:lnTo>
                  <a:pt x="198186" y="428706"/>
                </a:lnTo>
                <a:lnTo>
                  <a:pt x="198186" y="376570"/>
                </a:lnTo>
                <a:lnTo>
                  <a:pt x="187725" y="376570"/>
                </a:lnTo>
                <a:cubicBezTo>
                  <a:pt x="181956" y="376570"/>
                  <a:pt x="177263" y="371981"/>
                  <a:pt x="177263" y="366221"/>
                </a:cubicBezTo>
                <a:cubicBezTo>
                  <a:pt x="177263" y="360461"/>
                  <a:pt x="181956" y="355774"/>
                  <a:pt x="187725" y="355774"/>
                </a:cubicBezTo>
                <a:lnTo>
                  <a:pt x="198186" y="355774"/>
                </a:lnTo>
                <a:lnTo>
                  <a:pt x="198186" y="53405"/>
                </a:lnTo>
                <a:close/>
                <a:moveTo>
                  <a:pt x="219012" y="20796"/>
                </a:moveTo>
                <a:lnTo>
                  <a:pt x="219012" y="73713"/>
                </a:lnTo>
                <a:lnTo>
                  <a:pt x="386791" y="73713"/>
                </a:lnTo>
                <a:lnTo>
                  <a:pt x="386791" y="20796"/>
                </a:lnTo>
                <a:close/>
                <a:moveTo>
                  <a:pt x="208550" y="0"/>
                </a:moveTo>
                <a:lnTo>
                  <a:pt x="397155" y="0"/>
                </a:lnTo>
                <a:cubicBezTo>
                  <a:pt x="402924" y="0"/>
                  <a:pt x="407617" y="4589"/>
                  <a:pt x="407617" y="10349"/>
                </a:cubicBezTo>
                <a:lnTo>
                  <a:pt x="407617" y="32512"/>
                </a:lnTo>
                <a:lnTo>
                  <a:pt x="459241" y="32512"/>
                </a:lnTo>
                <a:cubicBezTo>
                  <a:pt x="465010" y="32512"/>
                  <a:pt x="469605" y="37198"/>
                  <a:pt x="469605" y="42958"/>
                </a:cubicBezTo>
                <a:lnTo>
                  <a:pt x="469605" y="219772"/>
                </a:lnTo>
                <a:lnTo>
                  <a:pt x="595342" y="219772"/>
                </a:lnTo>
                <a:cubicBezTo>
                  <a:pt x="601111" y="219772"/>
                  <a:pt x="605804" y="224458"/>
                  <a:pt x="605804" y="230218"/>
                </a:cubicBezTo>
                <a:cubicBezTo>
                  <a:pt x="605804" y="235979"/>
                  <a:pt x="601111" y="240665"/>
                  <a:pt x="595342" y="240665"/>
                </a:cubicBezTo>
                <a:lnTo>
                  <a:pt x="594854" y="240665"/>
                </a:lnTo>
                <a:lnTo>
                  <a:pt x="594854" y="428706"/>
                </a:lnTo>
                <a:lnTo>
                  <a:pt x="595147" y="428706"/>
                </a:lnTo>
                <a:cubicBezTo>
                  <a:pt x="600916" y="428706"/>
                  <a:pt x="605511" y="433295"/>
                  <a:pt x="605511" y="439055"/>
                </a:cubicBezTo>
                <a:cubicBezTo>
                  <a:pt x="605511" y="444816"/>
                  <a:pt x="600916" y="449502"/>
                  <a:pt x="595147" y="449502"/>
                </a:cubicBezTo>
                <a:lnTo>
                  <a:pt x="10657" y="449502"/>
                </a:lnTo>
                <a:cubicBezTo>
                  <a:pt x="4888" y="449502"/>
                  <a:pt x="195" y="444816"/>
                  <a:pt x="195" y="439055"/>
                </a:cubicBezTo>
                <a:cubicBezTo>
                  <a:pt x="195" y="433295"/>
                  <a:pt x="4888" y="428706"/>
                  <a:pt x="10657" y="428706"/>
                </a:cubicBezTo>
                <a:lnTo>
                  <a:pt x="10853" y="428706"/>
                </a:lnTo>
                <a:lnTo>
                  <a:pt x="10853" y="240665"/>
                </a:lnTo>
                <a:lnTo>
                  <a:pt x="10462" y="240665"/>
                </a:lnTo>
                <a:cubicBezTo>
                  <a:pt x="4693" y="240665"/>
                  <a:pt x="0" y="235979"/>
                  <a:pt x="0" y="230218"/>
                </a:cubicBezTo>
                <a:cubicBezTo>
                  <a:pt x="0" y="224458"/>
                  <a:pt x="4693" y="219772"/>
                  <a:pt x="10462" y="219772"/>
                </a:cubicBezTo>
                <a:lnTo>
                  <a:pt x="136100" y="219772"/>
                </a:lnTo>
                <a:lnTo>
                  <a:pt x="136100" y="42958"/>
                </a:lnTo>
                <a:cubicBezTo>
                  <a:pt x="136100" y="37198"/>
                  <a:pt x="140793" y="32512"/>
                  <a:pt x="146562" y="32512"/>
                </a:cubicBezTo>
                <a:lnTo>
                  <a:pt x="198186" y="32512"/>
                </a:lnTo>
                <a:lnTo>
                  <a:pt x="198186" y="10349"/>
                </a:lnTo>
                <a:cubicBezTo>
                  <a:pt x="198186" y="4589"/>
                  <a:pt x="202782" y="0"/>
                  <a:pt x="20855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8215ED7-9178-17D1-18C2-1B768F3974A3}"/>
              </a:ext>
            </a:extLst>
          </p:cNvPr>
          <p:cNvSpPr txBox="1"/>
          <p:nvPr/>
        </p:nvSpPr>
        <p:spPr>
          <a:xfrm>
            <a:off x="774950" y="3416436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Publisher</a:t>
            </a:r>
            <a:endParaRPr lang="zh-CN" altLang="en-US" dirty="0"/>
          </a:p>
        </p:txBody>
      </p:sp>
      <p:sp>
        <p:nvSpPr>
          <p:cNvPr id="43" name="user-with-a-hat_72676">
            <a:extLst>
              <a:ext uri="{FF2B5EF4-FFF2-40B4-BE49-F238E27FC236}">
                <a16:creationId xmlns:a16="http://schemas.microsoft.com/office/drawing/2014/main" id="{70F46B03-0342-886D-6A7D-B3386077D698}"/>
              </a:ext>
            </a:extLst>
          </p:cNvPr>
          <p:cNvSpPr/>
          <p:nvPr/>
        </p:nvSpPr>
        <p:spPr>
          <a:xfrm>
            <a:off x="2050892" y="5942333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user-with-a-hat_72676">
            <a:extLst>
              <a:ext uri="{FF2B5EF4-FFF2-40B4-BE49-F238E27FC236}">
                <a16:creationId xmlns:a16="http://schemas.microsoft.com/office/drawing/2014/main" id="{566886F7-704C-D331-A005-9EBB406E3455}"/>
              </a:ext>
            </a:extLst>
          </p:cNvPr>
          <p:cNvSpPr/>
          <p:nvPr/>
        </p:nvSpPr>
        <p:spPr>
          <a:xfrm>
            <a:off x="2050892" y="2447403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BDC3CC1A-F3F3-B98E-6944-409A02DF89FE}"/>
              </a:ext>
            </a:extLst>
          </p:cNvPr>
          <p:cNvSpPr txBox="1"/>
          <p:nvPr/>
        </p:nvSpPr>
        <p:spPr>
          <a:xfrm>
            <a:off x="1097154" y="5422845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AE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81DED29-5B21-5F65-FE3C-DC53D7C0B2D8}"/>
              </a:ext>
            </a:extLst>
          </p:cNvPr>
          <p:cNvSpPr txBox="1"/>
          <p:nvPr/>
        </p:nvSpPr>
        <p:spPr>
          <a:xfrm>
            <a:off x="824644" y="1801831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Author3</a:t>
            </a:r>
            <a:endParaRPr lang="zh-CN" altLang="en-US" dirty="0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B32C5DD2-7A0A-1DEA-04B2-03A2E82E4A30}"/>
              </a:ext>
            </a:extLst>
          </p:cNvPr>
          <p:cNvSpPr/>
          <p:nvPr/>
        </p:nvSpPr>
        <p:spPr>
          <a:xfrm>
            <a:off x="2836507" y="648891"/>
            <a:ext cx="2126018" cy="8822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1C9B36EF-24BA-0E2E-1E02-3565EA5B58A2}"/>
              </a:ext>
            </a:extLst>
          </p:cNvPr>
          <p:cNvSpPr/>
          <p:nvPr/>
        </p:nvSpPr>
        <p:spPr>
          <a:xfrm>
            <a:off x="2836507" y="1365914"/>
            <a:ext cx="468628" cy="8822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7C07B6C3-9AC7-5054-C5F8-14DDCF18FC97}"/>
              </a:ext>
            </a:extLst>
          </p:cNvPr>
          <p:cNvSpPr/>
          <p:nvPr/>
        </p:nvSpPr>
        <p:spPr>
          <a:xfrm>
            <a:off x="2836507" y="2082936"/>
            <a:ext cx="249593" cy="8822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ABBFD5AD-46ED-8176-8AF9-0803C7411F75}"/>
              </a:ext>
            </a:extLst>
          </p:cNvPr>
          <p:cNvSpPr/>
          <p:nvPr/>
        </p:nvSpPr>
        <p:spPr>
          <a:xfrm>
            <a:off x="2836507" y="2848178"/>
            <a:ext cx="2126018" cy="8822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EA37563B-9D52-1ED9-7145-DADAE8CE6D6E}"/>
              </a:ext>
            </a:extLst>
          </p:cNvPr>
          <p:cNvSpPr/>
          <p:nvPr/>
        </p:nvSpPr>
        <p:spPr>
          <a:xfrm>
            <a:off x="2836507" y="3525193"/>
            <a:ext cx="2964218" cy="8822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C27564C6-7714-2E31-4243-F893E3200B81}"/>
              </a:ext>
            </a:extLst>
          </p:cNvPr>
          <p:cNvSpPr/>
          <p:nvPr/>
        </p:nvSpPr>
        <p:spPr>
          <a:xfrm flipV="1">
            <a:off x="2836507" y="4202207"/>
            <a:ext cx="2126018" cy="8822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BD2D4E0C-FD3D-B441-2500-E13005505113}"/>
              </a:ext>
            </a:extLst>
          </p:cNvPr>
          <p:cNvSpPr/>
          <p:nvPr/>
        </p:nvSpPr>
        <p:spPr>
          <a:xfrm>
            <a:off x="2836507" y="4752395"/>
            <a:ext cx="468628" cy="8822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7833FCD8-9BA0-4AC3-C207-ECE2994EB71E}"/>
              </a:ext>
            </a:extLst>
          </p:cNvPr>
          <p:cNvSpPr/>
          <p:nvPr/>
        </p:nvSpPr>
        <p:spPr>
          <a:xfrm>
            <a:off x="2836507" y="5517637"/>
            <a:ext cx="468628" cy="8822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0511C6E9-E703-11DD-D37B-942210D4B188}"/>
              </a:ext>
            </a:extLst>
          </p:cNvPr>
          <p:cNvSpPr/>
          <p:nvPr/>
        </p:nvSpPr>
        <p:spPr>
          <a:xfrm>
            <a:off x="2836507" y="6282879"/>
            <a:ext cx="249593" cy="8822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029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FA8B720-46C0-F396-9321-9C9BD90F8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582" y="1910917"/>
            <a:ext cx="4229100" cy="4886325"/>
          </a:xfrm>
          <a:prstGeom prst="rect">
            <a:avLst/>
          </a:prstGeom>
        </p:spPr>
      </p:pic>
      <p:pic>
        <p:nvPicPr>
          <p:cNvPr id="1042" name="Picture 18" descr="Best DeFi Decentralized Finance and Blockchain Technology Illustration  download in PNG &amp; Vector format">
            <a:extLst>
              <a:ext uri="{FF2B5EF4-FFF2-40B4-BE49-F238E27FC236}">
                <a16:creationId xmlns:a16="http://schemas.microsoft.com/office/drawing/2014/main" id="{2796880B-56F4-ADC0-E3F0-F2CFDB4CF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682" y="4623918"/>
            <a:ext cx="2720399" cy="1816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Blockchain Database Icons - Free SVG &amp; PNG Blockchain Database Images -  Noun Project">
            <a:extLst>
              <a:ext uri="{FF2B5EF4-FFF2-40B4-BE49-F238E27FC236}">
                <a16:creationId xmlns:a16="http://schemas.microsoft.com/office/drawing/2014/main" id="{422523EC-090B-1E36-51A0-DC73EF10F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806" y="2343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Blockchain Security Vector Art, Icons, and Graphics for Free Download">
            <a:extLst>
              <a:ext uri="{FF2B5EF4-FFF2-40B4-BE49-F238E27FC236}">
                <a16:creationId xmlns:a16="http://schemas.microsoft.com/office/drawing/2014/main" id="{B47DBA3C-1277-E047-5E7E-01083AAAF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2595" y="178857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lockchain Certification for WordPress sites - Levita">
            <a:extLst>
              <a:ext uri="{FF2B5EF4-FFF2-40B4-BE49-F238E27FC236}">
                <a16:creationId xmlns:a16="http://schemas.microsoft.com/office/drawing/2014/main" id="{E8BED4CD-26C0-3B31-499B-840EAC522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782" y="4493837"/>
            <a:ext cx="220980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D4D2C9E-E5CC-00D1-5775-7A8FE3112325}"/>
              </a:ext>
            </a:extLst>
          </p:cNvPr>
          <p:cNvSpPr txBox="1"/>
          <p:nvPr/>
        </p:nvSpPr>
        <p:spPr>
          <a:xfrm>
            <a:off x="1825807" y="5484171"/>
            <a:ext cx="213391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Identity Verification</a:t>
            </a:r>
          </a:p>
          <a:p>
            <a:r>
              <a:rPr lang="en-US" altLang="zh-CN" dirty="0"/>
              <a:t>Reputation Building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F1E2F55-EB49-DA11-42DA-4942C35C7760}"/>
              </a:ext>
            </a:extLst>
          </p:cNvPr>
          <p:cNvSpPr txBox="1"/>
          <p:nvPr/>
        </p:nvSpPr>
        <p:spPr>
          <a:xfrm>
            <a:off x="5355545" y="1282103"/>
            <a:ext cx="152317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Data Sharing</a:t>
            </a:r>
          </a:p>
          <a:p>
            <a:r>
              <a:rPr lang="en-US" altLang="zh-CN" dirty="0"/>
              <a:t>Collaboration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098AF16-5E26-5741-6799-A78EB6DA7A7A}"/>
              </a:ext>
            </a:extLst>
          </p:cNvPr>
          <p:cNvSpPr txBox="1"/>
          <p:nvPr/>
        </p:nvSpPr>
        <p:spPr>
          <a:xfrm>
            <a:off x="8363161" y="5793877"/>
            <a:ext cx="235833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Finance</a:t>
            </a:r>
          </a:p>
          <a:p>
            <a:r>
              <a:rPr lang="en-US" altLang="zh-CN" dirty="0"/>
              <a:t>Incentive Mechanisms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9914891-603A-E73F-75D7-09A207A09AE6}"/>
              </a:ext>
            </a:extLst>
          </p:cNvPr>
          <p:cNvSpPr txBox="1"/>
          <p:nvPr/>
        </p:nvSpPr>
        <p:spPr>
          <a:xfrm>
            <a:off x="8292106" y="2886301"/>
            <a:ext cx="216597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Intellectual Property</a:t>
            </a:r>
          </a:p>
          <a:p>
            <a:r>
              <a:rPr lang="en-US" altLang="zh-CN" dirty="0"/>
              <a:t>Protection</a:t>
            </a:r>
            <a:endParaRPr lang="zh-CN" altLang="en-US" dirty="0"/>
          </a:p>
        </p:txBody>
      </p:sp>
      <p:pic>
        <p:nvPicPr>
          <p:cNvPr id="1030" name="Picture 6" descr="BLOCKCHAIN Vector Icons free download in SVG, PNG Format">
            <a:extLst>
              <a:ext uri="{FF2B5EF4-FFF2-40B4-BE49-F238E27FC236}">
                <a16:creationId xmlns:a16="http://schemas.microsoft.com/office/drawing/2014/main" id="{BFC74221-2AB3-7779-F623-0D13B76EA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664" y="1788571"/>
            <a:ext cx="1523174" cy="1523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2D90DEC-DF6A-EEC7-6BB8-5CD36A77E064}"/>
              </a:ext>
            </a:extLst>
          </p:cNvPr>
          <p:cNvSpPr txBox="1"/>
          <p:nvPr/>
        </p:nvSpPr>
        <p:spPr>
          <a:xfrm>
            <a:off x="1378146" y="2924956"/>
            <a:ext cx="262443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Transparent Peer Review</a:t>
            </a:r>
          </a:p>
          <a:p>
            <a:r>
              <a:rPr lang="en-US" altLang="zh-CN" dirty="0"/>
              <a:t>Publishing Process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6880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user-with-a-hat_72676">
            <a:extLst>
              <a:ext uri="{FF2B5EF4-FFF2-40B4-BE49-F238E27FC236}">
                <a16:creationId xmlns:a16="http://schemas.microsoft.com/office/drawing/2014/main" id="{C2B4F363-5F7C-EFCF-D23E-54DE8820B187}"/>
              </a:ext>
            </a:extLst>
          </p:cNvPr>
          <p:cNvSpPr/>
          <p:nvPr/>
        </p:nvSpPr>
        <p:spPr>
          <a:xfrm>
            <a:off x="5272346" y="3535214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confont-1033-827977">
            <a:extLst>
              <a:ext uri="{FF2B5EF4-FFF2-40B4-BE49-F238E27FC236}">
                <a16:creationId xmlns:a16="http://schemas.microsoft.com/office/drawing/2014/main" id="{DFBB9240-4953-61B7-73D2-0732F3D5F154}"/>
              </a:ext>
            </a:extLst>
          </p:cNvPr>
          <p:cNvSpPr/>
          <p:nvPr/>
        </p:nvSpPr>
        <p:spPr>
          <a:xfrm>
            <a:off x="4534217" y="3230373"/>
            <a:ext cx="491518" cy="609685"/>
          </a:xfrm>
          <a:custGeom>
            <a:avLst/>
            <a:gdLst>
              <a:gd name="T0" fmla="*/ 1425 w 8908"/>
              <a:gd name="T1" fmla="*/ 0 h 11047"/>
              <a:gd name="T2" fmla="*/ 0 w 8908"/>
              <a:gd name="T3" fmla="*/ 9621 h 11047"/>
              <a:gd name="T4" fmla="*/ 4989 w 8908"/>
              <a:gd name="T5" fmla="*/ 11047 h 11047"/>
              <a:gd name="T6" fmla="*/ 6058 w 8908"/>
              <a:gd name="T7" fmla="*/ 11047 h 11047"/>
              <a:gd name="T8" fmla="*/ 8895 w 8908"/>
              <a:gd name="T9" fmla="*/ 8196 h 11047"/>
              <a:gd name="T10" fmla="*/ 8908 w 8908"/>
              <a:gd name="T11" fmla="*/ 1425 h 11047"/>
              <a:gd name="T12" fmla="*/ 5879 w 8908"/>
              <a:gd name="T13" fmla="*/ 10334 h 11047"/>
              <a:gd name="T14" fmla="*/ 5701 w 8908"/>
              <a:gd name="T15" fmla="*/ 8908 h 11047"/>
              <a:gd name="T16" fmla="*/ 6058 w 8908"/>
              <a:gd name="T17" fmla="*/ 8196 h 11047"/>
              <a:gd name="T18" fmla="*/ 8177 w 8908"/>
              <a:gd name="T19" fmla="*/ 8196 h 11047"/>
              <a:gd name="T20" fmla="*/ 8196 w 8908"/>
              <a:gd name="T21" fmla="*/ 7483 h 11047"/>
              <a:gd name="T22" fmla="*/ 5523 w 8908"/>
              <a:gd name="T23" fmla="*/ 7508 h 11047"/>
              <a:gd name="T24" fmla="*/ 4989 w 8908"/>
              <a:gd name="T25" fmla="*/ 8018 h 11047"/>
              <a:gd name="T26" fmla="*/ 4989 w 8908"/>
              <a:gd name="T27" fmla="*/ 10334 h 11047"/>
              <a:gd name="T28" fmla="*/ 712 w 8908"/>
              <a:gd name="T29" fmla="*/ 9621 h 11047"/>
              <a:gd name="T30" fmla="*/ 1425 w 8908"/>
              <a:gd name="T31" fmla="*/ 712 h 11047"/>
              <a:gd name="T32" fmla="*/ 8196 w 8908"/>
              <a:gd name="T33" fmla="*/ 1425 h 11047"/>
              <a:gd name="T34" fmla="*/ 3652 w 8908"/>
              <a:gd name="T35" fmla="*/ 5701 h 11047"/>
              <a:gd name="T36" fmla="*/ 1960 w 8908"/>
              <a:gd name="T37" fmla="*/ 5968 h 11047"/>
              <a:gd name="T38" fmla="*/ 3652 w 8908"/>
              <a:gd name="T39" fmla="*/ 6236 h 11047"/>
              <a:gd name="T40" fmla="*/ 3652 w 8908"/>
              <a:gd name="T41" fmla="*/ 5701 h 11047"/>
              <a:gd name="T42" fmla="*/ 4543 w 8908"/>
              <a:gd name="T43" fmla="*/ 5701 h 11047"/>
              <a:gd name="T44" fmla="*/ 4543 w 8908"/>
              <a:gd name="T45" fmla="*/ 6236 h 11047"/>
              <a:gd name="T46" fmla="*/ 4989 w 8908"/>
              <a:gd name="T47" fmla="*/ 5968 h 11047"/>
              <a:gd name="T48" fmla="*/ 6592 w 8908"/>
              <a:gd name="T49" fmla="*/ 3919 h 11047"/>
              <a:gd name="T50" fmla="*/ 1960 w 8908"/>
              <a:gd name="T51" fmla="*/ 4276 h 11047"/>
              <a:gd name="T52" fmla="*/ 6592 w 8908"/>
              <a:gd name="T53" fmla="*/ 4632 h 11047"/>
              <a:gd name="T54" fmla="*/ 6592 w 8908"/>
              <a:gd name="T55" fmla="*/ 3919 h 11047"/>
              <a:gd name="T56" fmla="*/ 2316 w 8908"/>
              <a:gd name="T57" fmla="*/ 2138 h 11047"/>
              <a:gd name="T58" fmla="*/ 2316 w 8908"/>
              <a:gd name="T59" fmla="*/ 2850 h 11047"/>
              <a:gd name="T60" fmla="*/ 6948 w 8908"/>
              <a:gd name="T61" fmla="*/ 2494 h 11047"/>
              <a:gd name="T62" fmla="*/ 6592 w 8908"/>
              <a:gd name="T63" fmla="*/ 2138 h 110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908" h="11047">
                <a:moveTo>
                  <a:pt x="7483" y="0"/>
                </a:moveTo>
                <a:lnTo>
                  <a:pt x="1425" y="0"/>
                </a:lnTo>
                <a:cubicBezTo>
                  <a:pt x="637" y="0"/>
                  <a:pt x="0" y="637"/>
                  <a:pt x="0" y="1425"/>
                </a:cubicBezTo>
                <a:lnTo>
                  <a:pt x="0" y="9621"/>
                </a:lnTo>
                <a:cubicBezTo>
                  <a:pt x="0" y="10408"/>
                  <a:pt x="638" y="11047"/>
                  <a:pt x="1425" y="11047"/>
                </a:cubicBezTo>
                <a:lnTo>
                  <a:pt x="4989" y="11047"/>
                </a:lnTo>
                <a:lnTo>
                  <a:pt x="5701" y="11047"/>
                </a:lnTo>
                <a:lnTo>
                  <a:pt x="6058" y="11047"/>
                </a:lnTo>
                <a:lnTo>
                  <a:pt x="6058" y="11033"/>
                </a:lnTo>
                <a:cubicBezTo>
                  <a:pt x="7224" y="10899"/>
                  <a:pt x="8763" y="9508"/>
                  <a:pt x="8895" y="8196"/>
                </a:cubicBezTo>
                <a:lnTo>
                  <a:pt x="8908" y="8196"/>
                </a:lnTo>
                <a:lnTo>
                  <a:pt x="8908" y="1425"/>
                </a:lnTo>
                <a:cubicBezTo>
                  <a:pt x="8908" y="637"/>
                  <a:pt x="8270" y="0"/>
                  <a:pt x="7483" y="0"/>
                </a:cubicBezTo>
                <a:close/>
                <a:moveTo>
                  <a:pt x="5879" y="10334"/>
                </a:moveTo>
                <a:lnTo>
                  <a:pt x="5701" y="10334"/>
                </a:lnTo>
                <a:lnTo>
                  <a:pt x="5701" y="8908"/>
                </a:lnTo>
                <a:lnTo>
                  <a:pt x="5701" y="8552"/>
                </a:lnTo>
                <a:cubicBezTo>
                  <a:pt x="5701" y="8356"/>
                  <a:pt x="5861" y="8196"/>
                  <a:pt x="6058" y="8196"/>
                </a:cubicBezTo>
                <a:lnTo>
                  <a:pt x="6414" y="8196"/>
                </a:lnTo>
                <a:lnTo>
                  <a:pt x="8177" y="8196"/>
                </a:lnTo>
                <a:cubicBezTo>
                  <a:pt x="8008" y="9079"/>
                  <a:pt x="6682" y="10334"/>
                  <a:pt x="5879" y="10334"/>
                </a:cubicBezTo>
                <a:close/>
                <a:moveTo>
                  <a:pt x="8196" y="7483"/>
                </a:moveTo>
                <a:lnTo>
                  <a:pt x="5523" y="7483"/>
                </a:lnTo>
                <a:lnTo>
                  <a:pt x="5523" y="7508"/>
                </a:lnTo>
                <a:cubicBezTo>
                  <a:pt x="5273" y="7573"/>
                  <a:pt x="5079" y="7767"/>
                  <a:pt x="5014" y="8018"/>
                </a:cubicBezTo>
                <a:lnTo>
                  <a:pt x="4989" y="8018"/>
                </a:lnTo>
                <a:lnTo>
                  <a:pt x="4989" y="8196"/>
                </a:lnTo>
                <a:lnTo>
                  <a:pt x="4989" y="10334"/>
                </a:lnTo>
                <a:lnTo>
                  <a:pt x="1425" y="10334"/>
                </a:lnTo>
                <a:cubicBezTo>
                  <a:pt x="1031" y="10334"/>
                  <a:pt x="712" y="10015"/>
                  <a:pt x="712" y="9621"/>
                </a:cubicBezTo>
                <a:lnTo>
                  <a:pt x="712" y="1425"/>
                </a:lnTo>
                <a:cubicBezTo>
                  <a:pt x="712" y="1031"/>
                  <a:pt x="1031" y="712"/>
                  <a:pt x="1425" y="712"/>
                </a:cubicBezTo>
                <a:lnTo>
                  <a:pt x="7483" y="712"/>
                </a:lnTo>
                <a:cubicBezTo>
                  <a:pt x="7877" y="712"/>
                  <a:pt x="8196" y="1031"/>
                  <a:pt x="8196" y="1425"/>
                </a:cubicBezTo>
                <a:lnTo>
                  <a:pt x="8196" y="7483"/>
                </a:lnTo>
                <a:close/>
                <a:moveTo>
                  <a:pt x="3652" y="5701"/>
                </a:moveTo>
                <a:lnTo>
                  <a:pt x="2227" y="5701"/>
                </a:lnTo>
                <a:cubicBezTo>
                  <a:pt x="2079" y="5701"/>
                  <a:pt x="1960" y="5821"/>
                  <a:pt x="1960" y="5968"/>
                </a:cubicBezTo>
                <a:cubicBezTo>
                  <a:pt x="1960" y="6116"/>
                  <a:pt x="2079" y="6236"/>
                  <a:pt x="2227" y="6236"/>
                </a:cubicBezTo>
                <a:lnTo>
                  <a:pt x="3652" y="6236"/>
                </a:lnTo>
                <a:cubicBezTo>
                  <a:pt x="3800" y="6236"/>
                  <a:pt x="3919" y="6116"/>
                  <a:pt x="3919" y="5968"/>
                </a:cubicBezTo>
                <a:cubicBezTo>
                  <a:pt x="3919" y="5820"/>
                  <a:pt x="3800" y="5701"/>
                  <a:pt x="3652" y="5701"/>
                </a:cubicBezTo>
                <a:close/>
                <a:moveTo>
                  <a:pt x="4721" y="5701"/>
                </a:moveTo>
                <a:lnTo>
                  <a:pt x="4543" y="5701"/>
                </a:lnTo>
                <a:cubicBezTo>
                  <a:pt x="4396" y="5701"/>
                  <a:pt x="4276" y="5821"/>
                  <a:pt x="4276" y="5968"/>
                </a:cubicBezTo>
                <a:cubicBezTo>
                  <a:pt x="4276" y="6116"/>
                  <a:pt x="4396" y="6236"/>
                  <a:pt x="4543" y="6236"/>
                </a:cubicBezTo>
                <a:lnTo>
                  <a:pt x="4721" y="6236"/>
                </a:lnTo>
                <a:cubicBezTo>
                  <a:pt x="4869" y="6236"/>
                  <a:pt x="4989" y="6116"/>
                  <a:pt x="4989" y="5968"/>
                </a:cubicBezTo>
                <a:cubicBezTo>
                  <a:pt x="4989" y="5820"/>
                  <a:pt x="4869" y="5701"/>
                  <a:pt x="4721" y="5701"/>
                </a:cubicBezTo>
                <a:close/>
                <a:moveTo>
                  <a:pt x="6592" y="3919"/>
                </a:moveTo>
                <a:lnTo>
                  <a:pt x="2316" y="3919"/>
                </a:lnTo>
                <a:cubicBezTo>
                  <a:pt x="2119" y="3919"/>
                  <a:pt x="1960" y="4079"/>
                  <a:pt x="1960" y="4276"/>
                </a:cubicBezTo>
                <a:cubicBezTo>
                  <a:pt x="1960" y="4472"/>
                  <a:pt x="2119" y="4632"/>
                  <a:pt x="2316" y="4632"/>
                </a:cubicBezTo>
                <a:lnTo>
                  <a:pt x="6592" y="4632"/>
                </a:lnTo>
                <a:cubicBezTo>
                  <a:pt x="6789" y="4632"/>
                  <a:pt x="6948" y="4472"/>
                  <a:pt x="6948" y="4276"/>
                </a:cubicBezTo>
                <a:cubicBezTo>
                  <a:pt x="6948" y="4078"/>
                  <a:pt x="6789" y="3919"/>
                  <a:pt x="6592" y="3919"/>
                </a:cubicBezTo>
                <a:close/>
                <a:moveTo>
                  <a:pt x="6592" y="2138"/>
                </a:moveTo>
                <a:lnTo>
                  <a:pt x="2316" y="2138"/>
                </a:lnTo>
                <a:cubicBezTo>
                  <a:pt x="2119" y="2138"/>
                  <a:pt x="1960" y="2298"/>
                  <a:pt x="1960" y="2494"/>
                </a:cubicBezTo>
                <a:cubicBezTo>
                  <a:pt x="1960" y="2690"/>
                  <a:pt x="2119" y="2850"/>
                  <a:pt x="2316" y="2850"/>
                </a:cubicBezTo>
                <a:lnTo>
                  <a:pt x="6592" y="2850"/>
                </a:lnTo>
                <a:cubicBezTo>
                  <a:pt x="6789" y="2850"/>
                  <a:pt x="6948" y="2690"/>
                  <a:pt x="6948" y="2494"/>
                </a:cubicBezTo>
                <a:cubicBezTo>
                  <a:pt x="6948" y="2298"/>
                  <a:pt x="6789" y="2138"/>
                  <a:pt x="6592" y="2138"/>
                </a:cubicBezTo>
                <a:close/>
                <a:moveTo>
                  <a:pt x="6592" y="2138"/>
                </a:move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18F43B5-71E1-A4EA-A6ED-1F47B831D925}"/>
              </a:ext>
            </a:extLst>
          </p:cNvPr>
          <p:cNvSpPr txBox="1"/>
          <p:nvPr/>
        </p:nvSpPr>
        <p:spPr>
          <a:xfrm>
            <a:off x="4375057" y="3840057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Article</a:t>
            </a:r>
            <a:endParaRPr lang="zh-CN" altLang="en-US" dirty="0"/>
          </a:p>
        </p:txBody>
      </p:sp>
      <p:pic>
        <p:nvPicPr>
          <p:cNvPr id="27" name="Picture 2" descr="Database - Free communications icons">
            <a:extLst>
              <a:ext uri="{FF2B5EF4-FFF2-40B4-BE49-F238E27FC236}">
                <a16:creationId xmlns:a16="http://schemas.microsoft.com/office/drawing/2014/main" id="{B88E8EBC-42F4-742D-C938-9D8AB0AC1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100" y="3110197"/>
            <a:ext cx="2431805" cy="2431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754DBCCB-8C32-B032-0469-53B0A8B729D3}"/>
              </a:ext>
            </a:extLst>
          </p:cNvPr>
          <p:cNvSpPr/>
          <p:nvPr/>
        </p:nvSpPr>
        <p:spPr>
          <a:xfrm>
            <a:off x="581356" y="2930434"/>
            <a:ext cx="3509876" cy="3120940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A00D145-BF12-5E1E-CE75-2594F5417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684" y="499152"/>
            <a:ext cx="2731221" cy="2731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42D696E8-D681-1D04-2A21-01B6D85F34EA}"/>
              </a:ext>
            </a:extLst>
          </p:cNvPr>
          <p:cNvSpPr txBox="1"/>
          <p:nvPr/>
        </p:nvSpPr>
        <p:spPr>
          <a:xfrm>
            <a:off x="1646053" y="5476989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Database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69FABCB-43A8-5D81-0478-1771C617834E}"/>
              </a:ext>
            </a:extLst>
          </p:cNvPr>
          <p:cNvSpPr txBox="1"/>
          <p:nvPr/>
        </p:nvSpPr>
        <p:spPr>
          <a:xfrm>
            <a:off x="2200852" y="1622460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Server</a:t>
            </a:r>
            <a:endParaRPr lang="zh-CN" alt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690B586-3ED2-3ECE-481F-391ED7ED06FA}"/>
              </a:ext>
            </a:extLst>
          </p:cNvPr>
          <p:cNvCxnSpPr>
            <a:cxnSpLocks/>
          </p:cNvCxnSpPr>
          <p:nvPr/>
        </p:nvCxnSpPr>
        <p:spPr>
          <a:xfrm flipH="1">
            <a:off x="3363882" y="3512975"/>
            <a:ext cx="1049497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746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区块链前沿| 首页">
            <a:extLst>
              <a:ext uri="{FF2B5EF4-FFF2-40B4-BE49-F238E27FC236}">
                <a16:creationId xmlns:a16="http://schemas.microsoft.com/office/drawing/2014/main" id="{63EB06E3-6559-C8B2-C636-9132D3B41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90" y="1406843"/>
            <a:ext cx="3560588" cy="353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user-with-a-hat_72676">
            <a:extLst>
              <a:ext uri="{FF2B5EF4-FFF2-40B4-BE49-F238E27FC236}">
                <a16:creationId xmlns:a16="http://schemas.microsoft.com/office/drawing/2014/main" id="{4BC1FE21-EA51-FDC5-CD6F-DE8A3A2FB3F1}"/>
              </a:ext>
            </a:extLst>
          </p:cNvPr>
          <p:cNvSpPr/>
          <p:nvPr/>
        </p:nvSpPr>
        <p:spPr>
          <a:xfrm>
            <a:off x="7618431" y="2620688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confont-1033-827977">
            <a:extLst>
              <a:ext uri="{FF2B5EF4-FFF2-40B4-BE49-F238E27FC236}">
                <a16:creationId xmlns:a16="http://schemas.microsoft.com/office/drawing/2014/main" id="{3749E2D0-8246-3FD1-0313-4D6853000F61}"/>
              </a:ext>
            </a:extLst>
          </p:cNvPr>
          <p:cNvSpPr/>
          <p:nvPr/>
        </p:nvSpPr>
        <p:spPr>
          <a:xfrm>
            <a:off x="6880302" y="2315847"/>
            <a:ext cx="491518" cy="609685"/>
          </a:xfrm>
          <a:custGeom>
            <a:avLst/>
            <a:gdLst>
              <a:gd name="T0" fmla="*/ 1425 w 8908"/>
              <a:gd name="T1" fmla="*/ 0 h 11047"/>
              <a:gd name="T2" fmla="*/ 0 w 8908"/>
              <a:gd name="T3" fmla="*/ 9621 h 11047"/>
              <a:gd name="T4" fmla="*/ 4989 w 8908"/>
              <a:gd name="T5" fmla="*/ 11047 h 11047"/>
              <a:gd name="T6" fmla="*/ 6058 w 8908"/>
              <a:gd name="T7" fmla="*/ 11047 h 11047"/>
              <a:gd name="T8" fmla="*/ 8895 w 8908"/>
              <a:gd name="T9" fmla="*/ 8196 h 11047"/>
              <a:gd name="T10" fmla="*/ 8908 w 8908"/>
              <a:gd name="T11" fmla="*/ 1425 h 11047"/>
              <a:gd name="T12" fmla="*/ 5879 w 8908"/>
              <a:gd name="T13" fmla="*/ 10334 h 11047"/>
              <a:gd name="T14" fmla="*/ 5701 w 8908"/>
              <a:gd name="T15" fmla="*/ 8908 h 11047"/>
              <a:gd name="T16" fmla="*/ 6058 w 8908"/>
              <a:gd name="T17" fmla="*/ 8196 h 11047"/>
              <a:gd name="T18" fmla="*/ 8177 w 8908"/>
              <a:gd name="T19" fmla="*/ 8196 h 11047"/>
              <a:gd name="T20" fmla="*/ 8196 w 8908"/>
              <a:gd name="T21" fmla="*/ 7483 h 11047"/>
              <a:gd name="T22" fmla="*/ 5523 w 8908"/>
              <a:gd name="T23" fmla="*/ 7508 h 11047"/>
              <a:gd name="T24" fmla="*/ 4989 w 8908"/>
              <a:gd name="T25" fmla="*/ 8018 h 11047"/>
              <a:gd name="T26" fmla="*/ 4989 w 8908"/>
              <a:gd name="T27" fmla="*/ 10334 h 11047"/>
              <a:gd name="T28" fmla="*/ 712 w 8908"/>
              <a:gd name="T29" fmla="*/ 9621 h 11047"/>
              <a:gd name="T30" fmla="*/ 1425 w 8908"/>
              <a:gd name="T31" fmla="*/ 712 h 11047"/>
              <a:gd name="T32" fmla="*/ 8196 w 8908"/>
              <a:gd name="T33" fmla="*/ 1425 h 11047"/>
              <a:gd name="T34" fmla="*/ 3652 w 8908"/>
              <a:gd name="T35" fmla="*/ 5701 h 11047"/>
              <a:gd name="T36" fmla="*/ 1960 w 8908"/>
              <a:gd name="T37" fmla="*/ 5968 h 11047"/>
              <a:gd name="T38" fmla="*/ 3652 w 8908"/>
              <a:gd name="T39" fmla="*/ 6236 h 11047"/>
              <a:gd name="T40" fmla="*/ 3652 w 8908"/>
              <a:gd name="T41" fmla="*/ 5701 h 11047"/>
              <a:gd name="T42" fmla="*/ 4543 w 8908"/>
              <a:gd name="T43" fmla="*/ 5701 h 11047"/>
              <a:gd name="T44" fmla="*/ 4543 w 8908"/>
              <a:gd name="T45" fmla="*/ 6236 h 11047"/>
              <a:gd name="T46" fmla="*/ 4989 w 8908"/>
              <a:gd name="T47" fmla="*/ 5968 h 11047"/>
              <a:gd name="T48" fmla="*/ 6592 w 8908"/>
              <a:gd name="T49" fmla="*/ 3919 h 11047"/>
              <a:gd name="T50" fmla="*/ 1960 w 8908"/>
              <a:gd name="T51" fmla="*/ 4276 h 11047"/>
              <a:gd name="T52" fmla="*/ 6592 w 8908"/>
              <a:gd name="T53" fmla="*/ 4632 h 11047"/>
              <a:gd name="T54" fmla="*/ 6592 w 8908"/>
              <a:gd name="T55" fmla="*/ 3919 h 11047"/>
              <a:gd name="T56" fmla="*/ 2316 w 8908"/>
              <a:gd name="T57" fmla="*/ 2138 h 11047"/>
              <a:gd name="T58" fmla="*/ 2316 w 8908"/>
              <a:gd name="T59" fmla="*/ 2850 h 11047"/>
              <a:gd name="T60" fmla="*/ 6948 w 8908"/>
              <a:gd name="T61" fmla="*/ 2494 h 11047"/>
              <a:gd name="T62" fmla="*/ 6592 w 8908"/>
              <a:gd name="T63" fmla="*/ 2138 h 110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908" h="11047">
                <a:moveTo>
                  <a:pt x="7483" y="0"/>
                </a:moveTo>
                <a:lnTo>
                  <a:pt x="1425" y="0"/>
                </a:lnTo>
                <a:cubicBezTo>
                  <a:pt x="637" y="0"/>
                  <a:pt x="0" y="637"/>
                  <a:pt x="0" y="1425"/>
                </a:cubicBezTo>
                <a:lnTo>
                  <a:pt x="0" y="9621"/>
                </a:lnTo>
                <a:cubicBezTo>
                  <a:pt x="0" y="10408"/>
                  <a:pt x="638" y="11047"/>
                  <a:pt x="1425" y="11047"/>
                </a:cubicBezTo>
                <a:lnTo>
                  <a:pt x="4989" y="11047"/>
                </a:lnTo>
                <a:lnTo>
                  <a:pt x="5701" y="11047"/>
                </a:lnTo>
                <a:lnTo>
                  <a:pt x="6058" y="11047"/>
                </a:lnTo>
                <a:lnTo>
                  <a:pt x="6058" y="11033"/>
                </a:lnTo>
                <a:cubicBezTo>
                  <a:pt x="7224" y="10899"/>
                  <a:pt x="8763" y="9508"/>
                  <a:pt x="8895" y="8196"/>
                </a:cubicBezTo>
                <a:lnTo>
                  <a:pt x="8908" y="8196"/>
                </a:lnTo>
                <a:lnTo>
                  <a:pt x="8908" y="1425"/>
                </a:lnTo>
                <a:cubicBezTo>
                  <a:pt x="8908" y="637"/>
                  <a:pt x="8270" y="0"/>
                  <a:pt x="7483" y="0"/>
                </a:cubicBezTo>
                <a:close/>
                <a:moveTo>
                  <a:pt x="5879" y="10334"/>
                </a:moveTo>
                <a:lnTo>
                  <a:pt x="5701" y="10334"/>
                </a:lnTo>
                <a:lnTo>
                  <a:pt x="5701" y="8908"/>
                </a:lnTo>
                <a:lnTo>
                  <a:pt x="5701" y="8552"/>
                </a:lnTo>
                <a:cubicBezTo>
                  <a:pt x="5701" y="8356"/>
                  <a:pt x="5861" y="8196"/>
                  <a:pt x="6058" y="8196"/>
                </a:cubicBezTo>
                <a:lnTo>
                  <a:pt x="6414" y="8196"/>
                </a:lnTo>
                <a:lnTo>
                  <a:pt x="8177" y="8196"/>
                </a:lnTo>
                <a:cubicBezTo>
                  <a:pt x="8008" y="9079"/>
                  <a:pt x="6682" y="10334"/>
                  <a:pt x="5879" y="10334"/>
                </a:cubicBezTo>
                <a:close/>
                <a:moveTo>
                  <a:pt x="8196" y="7483"/>
                </a:moveTo>
                <a:lnTo>
                  <a:pt x="5523" y="7483"/>
                </a:lnTo>
                <a:lnTo>
                  <a:pt x="5523" y="7508"/>
                </a:lnTo>
                <a:cubicBezTo>
                  <a:pt x="5273" y="7573"/>
                  <a:pt x="5079" y="7767"/>
                  <a:pt x="5014" y="8018"/>
                </a:cubicBezTo>
                <a:lnTo>
                  <a:pt x="4989" y="8018"/>
                </a:lnTo>
                <a:lnTo>
                  <a:pt x="4989" y="8196"/>
                </a:lnTo>
                <a:lnTo>
                  <a:pt x="4989" y="10334"/>
                </a:lnTo>
                <a:lnTo>
                  <a:pt x="1425" y="10334"/>
                </a:lnTo>
                <a:cubicBezTo>
                  <a:pt x="1031" y="10334"/>
                  <a:pt x="712" y="10015"/>
                  <a:pt x="712" y="9621"/>
                </a:cubicBezTo>
                <a:lnTo>
                  <a:pt x="712" y="1425"/>
                </a:lnTo>
                <a:cubicBezTo>
                  <a:pt x="712" y="1031"/>
                  <a:pt x="1031" y="712"/>
                  <a:pt x="1425" y="712"/>
                </a:cubicBezTo>
                <a:lnTo>
                  <a:pt x="7483" y="712"/>
                </a:lnTo>
                <a:cubicBezTo>
                  <a:pt x="7877" y="712"/>
                  <a:pt x="8196" y="1031"/>
                  <a:pt x="8196" y="1425"/>
                </a:cubicBezTo>
                <a:lnTo>
                  <a:pt x="8196" y="7483"/>
                </a:lnTo>
                <a:close/>
                <a:moveTo>
                  <a:pt x="3652" y="5701"/>
                </a:moveTo>
                <a:lnTo>
                  <a:pt x="2227" y="5701"/>
                </a:lnTo>
                <a:cubicBezTo>
                  <a:pt x="2079" y="5701"/>
                  <a:pt x="1960" y="5821"/>
                  <a:pt x="1960" y="5968"/>
                </a:cubicBezTo>
                <a:cubicBezTo>
                  <a:pt x="1960" y="6116"/>
                  <a:pt x="2079" y="6236"/>
                  <a:pt x="2227" y="6236"/>
                </a:cubicBezTo>
                <a:lnTo>
                  <a:pt x="3652" y="6236"/>
                </a:lnTo>
                <a:cubicBezTo>
                  <a:pt x="3800" y="6236"/>
                  <a:pt x="3919" y="6116"/>
                  <a:pt x="3919" y="5968"/>
                </a:cubicBezTo>
                <a:cubicBezTo>
                  <a:pt x="3919" y="5820"/>
                  <a:pt x="3800" y="5701"/>
                  <a:pt x="3652" y="5701"/>
                </a:cubicBezTo>
                <a:close/>
                <a:moveTo>
                  <a:pt x="4721" y="5701"/>
                </a:moveTo>
                <a:lnTo>
                  <a:pt x="4543" y="5701"/>
                </a:lnTo>
                <a:cubicBezTo>
                  <a:pt x="4396" y="5701"/>
                  <a:pt x="4276" y="5821"/>
                  <a:pt x="4276" y="5968"/>
                </a:cubicBezTo>
                <a:cubicBezTo>
                  <a:pt x="4276" y="6116"/>
                  <a:pt x="4396" y="6236"/>
                  <a:pt x="4543" y="6236"/>
                </a:cubicBezTo>
                <a:lnTo>
                  <a:pt x="4721" y="6236"/>
                </a:lnTo>
                <a:cubicBezTo>
                  <a:pt x="4869" y="6236"/>
                  <a:pt x="4989" y="6116"/>
                  <a:pt x="4989" y="5968"/>
                </a:cubicBezTo>
                <a:cubicBezTo>
                  <a:pt x="4989" y="5820"/>
                  <a:pt x="4869" y="5701"/>
                  <a:pt x="4721" y="5701"/>
                </a:cubicBezTo>
                <a:close/>
                <a:moveTo>
                  <a:pt x="6592" y="3919"/>
                </a:moveTo>
                <a:lnTo>
                  <a:pt x="2316" y="3919"/>
                </a:lnTo>
                <a:cubicBezTo>
                  <a:pt x="2119" y="3919"/>
                  <a:pt x="1960" y="4079"/>
                  <a:pt x="1960" y="4276"/>
                </a:cubicBezTo>
                <a:cubicBezTo>
                  <a:pt x="1960" y="4472"/>
                  <a:pt x="2119" y="4632"/>
                  <a:pt x="2316" y="4632"/>
                </a:cubicBezTo>
                <a:lnTo>
                  <a:pt x="6592" y="4632"/>
                </a:lnTo>
                <a:cubicBezTo>
                  <a:pt x="6789" y="4632"/>
                  <a:pt x="6948" y="4472"/>
                  <a:pt x="6948" y="4276"/>
                </a:cubicBezTo>
                <a:cubicBezTo>
                  <a:pt x="6948" y="4078"/>
                  <a:pt x="6789" y="3919"/>
                  <a:pt x="6592" y="3919"/>
                </a:cubicBezTo>
                <a:close/>
                <a:moveTo>
                  <a:pt x="6592" y="2138"/>
                </a:moveTo>
                <a:lnTo>
                  <a:pt x="2316" y="2138"/>
                </a:lnTo>
                <a:cubicBezTo>
                  <a:pt x="2119" y="2138"/>
                  <a:pt x="1960" y="2298"/>
                  <a:pt x="1960" y="2494"/>
                </a:cubicBezTo>
                <a:cubicBezTo>
                  <a:pt x="1960" y="2690"/>
                  <a:pt x="2119" y="2850"/>
                  <a:pt x="2316" y="2850"/>
                </a:cubicBezTo>
                <a:lnTo>
                  <a:pt x="6592" y="2850"/>
                </a:lnTo>
                <a:cubicBezTo>
                  <a:pt x="6789" y="2850"/>
                  <a:pt x="6948" y="2690"/>
                  <a:pt x="6948" y="2494"/>
                </a:cubicBezTo>
                <a:cubicBezTo>
                  <a:pt x="6948" y="2298"/>
                  <a:pt x="6789" y="2138"/>
                  <a:pt x="6592" y="2138"/>
                </a:cubicBezTo>
                <a:close/>
                <a:moveTo>
                  <a:pt x="6592" y="2138"/>
                </a:move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3F3D00E-7D2C-61C8-FED6-EF48776336DB}"/>
              </a:ext>
            </a:extLst>
          </p:cNvPr>
          <p:cNvSpPr txBox="1"/>
          <p:nvPr/>
        </p:nvSpPr>
        <p:spPr>
          <a:xfrm>
            <a:off x="6721142" y="2925531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Article</a:t>
            </a:r>
            <a:endParaRPr lang="zh-CN" altLang="en-US" dirty="0"/>
          </a:p>
        </p:txBody>
      </p:sp>
      <p:sp>
        <p:nvSpPr>
          <p:cNvPr id="10" name="立方体 9">
            <a:extLst>
              <a:ext uri="{FF2B5EF4-FFF2-40B4-BE49-F238E27FC236}">
                <a16:creationId xmlns:a16="http://schemas.microsoft.com/office/drawing/2014/main" id="{937ECB89-35B9-C5E8-F186-2C9C5861CF60}"/>
              </a:ext>
            </a:extLst>
          </p:cNvPr>
          <p:cNvSpPr/>
          <p:nvPr/>
        </p:nvSpPr>
        <p:spPr>
          <a:xfrm>
            <a:off x="4208816" y="3379141"/>
            <a:ext cx="494523" cy="494523"/>
          </a:xfrm>
          <a:prstGeom prst="cub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标注: 左箭头 11">
            <a:extLst>
              <a:ext uri="{FF2B5EF4-FFF2-40B4-BE49-F238E27FC236}">
                <a16:creationId xmlns:a16="http://schemas.microsoft.com/office/drawing/2014/main" id="{50282A55-8763-4D0F-07E3-E42AF49CBA5F}"/>
              </a:ext>
            </a:extLst>
          </p:cNvPr>
          <p:cNvSpPr/>
          <p:nvPr/>
        </p:nvSpPr>
        <p:spPr>
          <a:xfrm>
            <a:off x="3664571" y="1082352"/>
            <a:ext cx="1269998" cy="3107094"/>
          </a:xfrm>
          <a:prstGeom prst="leftArrowCallout">
            <a:avLst>
              <a:gd name="adj1" fmla="val 9028"/>
              <a:gd name="adj2" fmla="val 10803"/>
              <a:gd name="adj3" fmla="val 12577"/>
              <a:gd name="adj4" fmla="val 80061"/>
            </a:avLst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032" name="Picture 8" descr="Smart contract Generic Detailed Outline icon">
            <a:extLst>
              <a:ext uri="{FF2B5EF4-FFF2-40B4-BE49-F238E27FC236}">
                <a16:creationId xmlns:a16="http://schemas.microsoft.com/office/drawing/2014/main" id="{8E707601-9BC9-B946-7E9E-BA3FF7A54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387" y="2215772"/>
            <a:ext cx="809837" cy="80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73E34D1-8565-52B8-1940-3B64159ABF7D}"/>
              </a:ext>
            </a:extLst>
          </p:cNvPr>
          <p:cNvCxnSpPr>
            <a:cxnSpLocks/>
          </p:cNvCxnSpPr>
          <p:nvPr/>
        </p:nvCxnSpPr>
        <p:spPr>
          <a:xfrm flipH="1">
            <a:off x="4751318" y="2671223"/>
            <a:ext cx="707090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11006999-BAEC-23C8-06FD-5413DCD27E2C}"/>
              </a:ext>
            </a:extLst>
          </p:cNvPr>
          <p:cNvSpPr txBox="1"/>
          <p:nvPr/>
        </p:nvSpPr>
        <p:spPr>
          <a:xfrm>
            <a:off x="5283569" y="2918485"/>
            <a:ext cx="1032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Smart</a:t>
            </a:r>
          </a:p>
          <a:p>
            <a:r>
              <a:rPr lang="en-US" altLang="zh-CN" dirty="0"/>
              <a:t>Contract</a:t>
            </a:r>
            <a:endParaRPr lang="zh-CN" altLang="en-US" dirty="0"/>
          </a:p>
        </p:txBody>
      </p:sp>
      <p:pic>
        <p:nvPicPr>
          <p:cNvPr id="1036" name="Picture 12" descr="链接- 下载免费图标">
            <a:extLst>
              <a:ext uri="{FF2B5EF4-FFF2-40B4-BE49-F238E27FC236}">
                <a16:creationId xmlns:a16="http://schemas.microsoft.com/office/drawing/2014/main" id="{A5945D08-6862-3D20-B9DA-C79BBA381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71362">
            <a:off x="4029258" y="2752309"/>
            <a:ext cx="853638" cy="85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立方体 8">
            <a:extLst>
              <a:ext uri="{FF2B5EF4-FFF2-40B4-BE49-F238E27FC236}">
                <a16:creationId xmlns:a16="http://schemas.microsoft.com/office/drawing/2014/main" id="{9AB11258-72F6-B63C-88EB-EC3534293E37}"/>
              </a:ext>
            </a:extLst>
          </p:cNvPr>
          <p:cNvSpPr/>
          <p:nvPr/>
        </p:nvSpPr>
        <p:spPr>
          <a:xfrm>
            <a:off x="4208816" y="2423962"/>
            <a:ext cx="494523" cy="494523"/>
          </a:xfrm>
          <a:prstGeom prst="cub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8" name="Picture 12" descr="链接- 下载免费图标">
            <a:extLst>
              <a:ext uri="{FF2B5EF4-FFF2-40B4-BE49-F238E27FC236}">
                <a16:creationId xmlns:a16="http://schemas.microsoft.com/office/drawing/2014/main" id="{6AEFBE62-CDDA-4DCC-F0FD-333D2AA88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71362">
            <a:off x="4029258" y="1788953"/>
            <a:ext cx="853638" cy="85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立方体 7">
            <a:extLst>
              <a:ext uri="{FF2B5EF4-FFF2-40B4-BE49-F238E27FC236}">
                <a16:creationId xmlns:a16="http://schemas.microsoft.com/office/drawing/2014/main" id="{5CB5A40F-D285-3A28-8ABC-50571929D088}"/>
              </a:ext>
            </a:extLst>
          </p:cNvPr>
          <p:cNvSpPr/>
          <p:nvPr/>
        </p:nvSpPr>
        <p:spPr>
          <a:xfrm>
            <a:off x="4208816" y="1468783"/>
            <a:ext cx="494523" cy="494523"/>
          </a:xfrm>
          <a:prstGeom prst="cub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194744F9-3B4C-0F0D-640B-4379561C499F}"/>
              </a:ext>
            </a:extLst>
          </p:cNvPr>
          <p:cNvCxnSpPr>
            <a:cxnSpLocks/>
          </p:cNvCxnSpPr>
          <p:nvPr/>
        </p:nvCxnSpPr>
        <p:spPr>
          <a:xfrm flipH="1">
            <a:off x="6316224" y="2620688"/>
            <a:ext cx="564078" cy="2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78E90FD2-72C2-9B3A-4E25-612BCD7E4812}"/>
              </a:ext>
            </a:extLst>
          </p:cNvPr>
          <p:cNvSpPr txBox="1"/>
          <p:nvPr/>
        </p:nvSpPr>
        <p:spPr>
          <a:xfrm>
            <a:off x="3748055" y="4291429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Blockchain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0442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onitor-and-tablet_80622">
            <a:extLst>
              <a:ext uri="{FF2B5EF4-FFF2-40B4-BE49-F238E27FC236}">
                <a16:creationId xmlns:a16="http://schemas.microsoft.com/office/drawing/2014/main" id="{076FD023-78C3-EC72-656B-EC501CF8F8A8}"/>
              </a:ext>
            </a:extLst>
          </p:cNvPr>
          <p:cNvSpPr/>
          <p:nvPr/>
        </p:nvSpPr>
        <p:spPr>
          <a:xfrm>
            <a:off x="4390648" y="2524341"/>
            <a:ext cx="4416533" cy="2944596"/>
          </a:xfrm>
          <a:custGeom>
            <a:avLst/>
            <a:gdLst>
              <a:gd name="T0" fmla="*/ 12586 w 12800"/>
              <a:gd name="T1" fmla="*/ 6826 h 8534"/>
              <a:gd name="T2" fmla="*/ 12800 w 12800"/>
              <a:gd name="T3" fmla="*/ 7040 h 8534"/>
              <a:gd name="T4" fmla="*/ 12800 w 12800"/>
              <a:gd name="T5" fmla="*/ 7680 h 8534"/>
              <a:gd name="T6" fmla="*/ 12561 w 12800"/>
              <a:gd name="T7" fmla="*/ 8293 h 8534"/>
              <a:gd name="T8" fmla="*/ 11946 w 12800"/>
              <a:gd name="T9" fmla="*/ 8534 h 8534"/>
              <a:gd name="T10" fmla="*/ 854 w 12800"/>
              <a:gd name="T11" fmla="*/ 8534 h 8534"/>
              <a:gd name="T12" fmla="*/ 241 w 12800"/>
              <a:gd name="T13" fmla="*/ 8294 h 8534"/>
              <a:gd name="T14" fmla="*/ 0 w 12800"/>
              <a:gd name="T15" fmla="*/ 7680 h 8534"/>
              <a:gd name="T16" fmla="*/ 0 w 12800"/>
              <a:gd name="T17" fmla="*/ 7040 h 8534"/>
              <a:gd name="T18" fmla="*/ 214 w 12800"/>
              <a:gd name="T19" fmla="*/ 6826 h 8534"/>
              <a:gd name="T20" fmla="*/ 854 w 12800"/>
              <a:gd name="T21" fmla="*/ 6826 h 8534"/>
              <a:gd name="T22" fmla="*/ 854 w 12800"/>
              <a:gd name="T23" fmla="*/ 854 h 8534"/>
              <a:gd name="T24" fmla="*/ 1093 w 12800"/>
              <a:gd name="T25" fmla="*/ 241 h 8534"/>
              <a:gd name="T26" fmla="*/ 1706 w 12800"/>
              <a:gd name="T27" fmla="*/ 0 h 8534"/>
              <a:gd name="T28" fmla="*/ 11092 w 12800"/>
              <a:gd name="T29" fmla="*/ 0 h 8534"/>
              <a:gd name="T30" fmla="*/ 11706 w 12800"/>
              <a:gd name="T31" fmla="*/ 241 h 8534"/>
              <a:gd name="T32" fmla="*/ 11945 w 12800"/>
              <a:gd name="T33" fmla="*/ 854 h 8534"/>
              <a:gd name="T34" fmla="*/ 11945 w 12800"/>
              <a:gd name="T35" fmla="*/ 6828 h 8534"/>
              <a:gd name="T36" fmla="*/ 12586 w 12800"/>
              <a:gd name="T37" fmla="*/ 6828 h 8534"/>
              <a:gd name="T38" fmla="*/ 12586 w 12800"/>
              <a:gd name="T39" fmla="*/ 6826 h 8534"/>
              <a:gd name="T40" fmla="*/ 12374 w 12800"/>
              <a:gd name="T41" fmla="*/ 7254 h 8534"/>
              <a:gd name="T42" fmla="*/ 426 w 12800"/>
              <a:gd name="T43" fmla="*/ 7254 h 8534"/>
              <a:gd name="T44" fmla="*/ 426 w 12800"/>
              <a:gd name="T45" fmla="*/ 7680 h 8534"/>
              <a:gd name="T46" fmla="*/ 852 w 12800"/>
              <a:gd name="T47" fmla="*/ 8106 h 8534"/>
              <a:gd name="T48" fmla="*/ 11946 w 12800"/>
              <a:gd name="T49" fmla="*/ 8106 h 8534"/>
              <a:gd name="T50" fmla="*/ 12372 w 12800"/>
              <a:gd name="T51" fmla="*/ 7680 h 8534"/>
              <a:gd name="T52" fmla="*/ 12372 w 12800"/>
              <a:gd name="T53" fmla="*/ 7254 h 8534"/>
              <a:gd name="T54" fmla="*/ 12374 w 12800"/>
              <a:gd name="T55" fmla="*/ 7254 h 8534"/>
              <a:gd name="T56" fmla="*/ 1280 w 12800"/>
              <a:gd name="T57" fmla="*/ 6826 h 8534"/>
              <a:gd name="T58" fmla="*/ 11520 w 12800"/>
              <a:gd name="T59" fmla="*/ 6826 h 8534"/>
              <a:gd name="T60" fmla="*/ 11520 w 12800"/>
              <a:gd name="T61" fmla="*/ 854 h 8534"/>
              <a:gd name="T62" fmla="*/ 11094 w 12800"/>
              <a:gd name="T63" fmla="*/ 428 h 8534"/>
              <a:gd name="T64" fmla="*/ 1706 w 12800"/>
              <a:gd name="T65" fmla="*/ 428 h 8534"/>
              <a:gd name="T66" fmla="*/ 1280 w 12800"/>
              <a:gd name="T67" fmla="*/ 854 h 8534"/>
              <a:gd name="T68" fmla="*/ 1280 w 12800"/>
              <a:gd name="T69" fmla="*/ 6826 h 8534"/>
              <a:gd name="T70" fmla="*/ 10880 w 12800"/>
              <a:gd name="T71" fmla="*/ 6400 h 8534"/>
              <a:gd name="T72" fmla="*/ 1920 w 12800"/>
              <a:gd name="T73" fmla="*/ 6400 h 8534"/>
              <a:gd name="T74" fmla="*/ 1706 w 12800"/>
              <a:gd name="T75" fmla="*/ 6186 h 8534"/>
              <a:gd name="T76" fmla="*/ 1706 w 12800"/>
              <a:gd name="T77" fmla="*/ 1066 h 8534"/>
              <a:gd name="T78" fmla="*/ 1920 w 12800"/>
              <a:gd name="T79" fmla="*/ 852 h 8534"/>
              <a:gd name="T80" fmla="*/ 10880 w 12800"/>
              <a:gd name="T81" fmla="*/ 852 h 8534"/>
              <a:gd name="T82" fmla="*/ 11094 w 12800"/>
              <a:gd name="T83" fmla="*/ 1066 h 8534"/>
              <a:gd name="T84" fmla="*/ 11094 w 12800"/>
              <a:gd name="T85" fmla="*/ 6186 h 8534"/>
              <a:gd name="T86" fmla="*/ 10880 w 12800"/>
              <a:gd name="T87" fmla="*/ 6400 h 8534"/>
              <a:gd name="T88" fmla="*/ 2134 w 12800"/>
              <a:gd name="T89" fmla="*/ 5974 h 8534"/>
              <a:gd name="T90" fmla="*/ 10668 w 12800"/>
              <a:gd name="T91" fmla="*/ 5974 h 8534"/>
              <a:gd name="T92" fmla="*/ 10668 w 12800"/>
              <a:gd name="T93" fmla="*/ 1280 h 8534"/>
              <a:gd name="T94" fmla="*/ 2134 w 12800"/>
              <a:gd name="T95" fmla="*/ 1280 h 8534"/>
              <a:gd name="T96" fmla="*/ 2134 w 12800"/>
              <a:gd name="T97" fmla="*/ 5974 h 8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800" h="8534">
                <a:moveTo>
                  <a:pt x="12586" y="6826"/>
                </a:moveTo>
                <a:cubicBezTo>
                  <a:pt x="12728" y="6826"/>
                  <a:pt x="12800" y="6898"/>
                  <a:pt x="12800" y="7040"/>
                </a:cubicBezTo>
                <a:lnTo>
                  <a:pt x="12800" y="7680"/>
                </a:lnTo>
                <a:cubicBezTo>
                  <a:pt x="12800" y="7928"/>
                  <a:pt x="12721" y="8133"/>
                  <a:pt x="12561" y="8293"/>
                </a:cubicBezTo>
                <a:cubicBezTo>
                  <a:pt x="12399" y="8453"/>
                  <a:pt x="12196" y="8534"/>
                  <a:pt x="11946" y="8534"/>
                </a:cubicBezTo>
                <a:lnTo>
                  <a:pt x="854" y="8534"/>
                </a:lnTo>
                <a:cubicBezTo>
                  <a:pt x="605" y="8534"/>
                  <a:pt x="401" y="8454"/>
                  <a:pt x="241" y="8294"/>
                </a:cubicBezTo>
                <a:cubicBezTo>
                  <a:pt x="79" y="8133"/>
                  <a:pt x="0" y="7928"/>
                  <a:pt x="0" y="7680"/>
                </a:cubicBezTo>
                <a:lnTo>
                  <a:pt x="0" y="7040"/>
                </a:lnTo>
                <a:cubicBezTo>
                  <a:pt x="0" y="6898"/>
                  <a:pt x="72" y="6826"/>
                  <a:pt x="214" y="6826"/>
                </a:cubicBezTo>
                <a:lnTo>
                  <a:pt x="854" y="6826"/>
                </a:lnTo>
                <a:lnTo>
                  <a:pt x="854" y="854"/>
                </a:lnTo>
                <a:cubicBezTo>
                  <a:pt x="854" y="605"/>
                  <a:pt x="933" y="401"/>
                  <a:pt x="1093" y="241"/>
                </a:cubicBezTo>
                <a:cubicBezTo>
                  <a:pt x="1253" y="79"/>
                  <a:pt x="1458" y="0"/>
                  <a:pt x="1706" y="0"/>
                </a:cubicBezTo>
                <a:lnTo>
                  <a:pt x="11092" y="0"/>
                </a:lnTo>
                <a:cubicBezTo>
                  <a:pt x="11341" y="0"/>
                  <a:pt x="11546" y="79"/>
                  <a:pt x="11706" y="241"/>
                </a:cubicBezTo>
                <a:cubicBezTo>
                  <a:pt x="11866" y="401"/>
                  <a:pt x="11945" y="605"/>
                  <a:pt x="11945" y="854"/>
                </a:cubicBezTo>
                <a:lnTo>
                  <a:pt x="11945" y="6828"/>
                </a:lnTo>
                <a:lnTo>
                  <a:pt x="12586" y="6828"/>
                </a:lnTo>
                <a:lnTo>
                  <a:pt x="12586" y="6826"/>
                </a:lnTo>
                <a:close/>
                <a:moveTo>
                  <a:pt x="12374" y="7254"/>
                </a:moveTo>
                <a:lnTo>
                  <a:pt x="426" y="7254"/>
                </a:lnTo>
                <a:lnTo>
                  <a:pt x="426" y="7680"/>
                </a:lnTo>
                <a:cubicBezTo>
                  <a:pt x="426" y="7964"/>
                  <a:pt x="568" y="8106"/>
                  <a:pt x="852" y="8106"/>
                </a:cubicBezTo>
                <a:lnTo>
                  <a:pt x="11946" y="8106"/>
                </a:lnTo>
                <a:cubicBezTo>
                  <a:pt x="12230" y="8106"/>
                  <a:pt x="12372" y="7964"/>
                  <a:pt x="12372" y="7680"/>
                </a:cubicBezTo>
                <a:lnTo>
                  <a:pt x="12372" y="7254"/>
                </a:lnTo>
                <a:lnTo>
                  <a:pt x="12374" y="7254"/>
                </a:lnTo>
                <a:close/>
                <a:moveTo>
                  <a:pt x="1280" y="6826"/>
                </a:moveTo>
                <a:lnTo>
                  <a:pt x="11520" y="6826"/>
                </a:lnTo>
                <a:lnTo>
                  <a:pt x="11520" y="854"/>
                </a:lnTo>
                <a:cubicBezTo>
                  <a:pt x="11520" y="570"/>
                  <a:pt x="11378" y="428"/>
                  <a:pt x="11094" y="428"/>
                </a:cubicBezTo>
                <a:lnTo>
                  <a:pt x="1706" y="428"/>
                </a:lnTo>
                <a:cubicBezTo>
                  <a:pt x="1422" y="426"/>
                  <a:pt x="1280" y="568"/>
                  <a:pt x="1280" y="854"/>
                </a:cubicBezTo>
                <a:lnTo>
                  <a:pt x="1280" y="6826"/>
                </a:lnTo>
                <a:close/>
                <a:moveTo>
                  <a:pt x="10880" y="6400"/>
                </a:moveTo>
                <a:lnTo>
                  <a:pt x="1920" y="6400"/>
                </a:lnTo>
                <a:cubicBezTo>
                  <a:pt x="1778" y="6400"/>
                  <a:pt x="1706" y="6328"/>
                  <a:pt x="1706" y="6186"/>
                </a:cubicBezTo>
                <a:lnTo>
                  <a:pt x="1706" y="1066"/>
                </a:lnTo>
                <a:cubicBezTo>
                  <a:pt x="1706" y="924"/>
                  <a:pt x="1778" y="852"/>
                  <a:pt x="1920" y="852"/>
                </a:cubicBezTo>
                <a:lnTo>
                  <a:pt x="10880" y="852"/>
                </a:lnTo>
                <a:cubicBezTo>
                  <a:pt x="11022" y="852"/>
                  <a:pt x="11094" y="924"/>
                  <a:pt x="11094" y="1066"/>
                </a:cubicBezTo>
                <a:lnTo>
                  <a:pt x="11094" y="6186"/>
                </a:lnTo>
                <a:cubicBezTo>
                  <a:pt x="11094" y="6328"/>
                  <a:pt x="11022" y="6400"/>
                  <a:pt x="10880" y="6400"/>
                </a:cubicBezTo>
                <a:close/>
                <a:moveTo>
                  <a:pt x="2134" y="5974"/>
                </a:moveTo>
                <a:lnTo>
                  <a:pt x="10668" y="5974"/>
                </a:lnTo>
                <a:lnTo>
                  <a:pt x="10668" y="1280"/>
                </a:lnTo>
                <a:lnTo>
                  <a:pt x="2134" y="1280"/>
                </a:lnTo>
                <a:lnTo>
                  <a:pt x="2134" y="597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5" name="user-with-a-hat_72676">
            <a:extLst>
              <a:ext uri="{FF2B5EF4-FFF2-40B4-BE49-F238E27FC236}">
                <a16:creationId xmlns:a16="http://schemas.microsoft.com/office/drawing/2014/main" id="{C2B4F363-5F7C-EFCF-D23E-54DE8820B187}"/>
              </a:ext>
            </a:extLst>
          </p:cNvPr>
          <p:cNvSpPr/>
          <p:nvPr/>
        </p:nvSpPr>
        <p:spPr>
          <a:xfrm>
            <a:off x="9071046" y="4186061"/>
            <a:ext cx="381127" cy="609685"/>
          </a:xfrm>
          <a:custGeom>
            <a:avLst/>
            <a:gdLst>
              <a:gd name="connsiteX0" fmla="*/ 106124 w 380378"/>
              <a:gd name="connsiteY0" fmla="*/ 352051 h 608486"/>
              <a:gd name="connsiteX1" fmla="*/ 190189 w 380378"/>
              <a:gd name="connsiteY1" fmla="*/ 397901 h 608486"/>
              <a:gd name="connsiteX2" fmla="*/ 274254 w 380378"/>
              <a:gd name="connsiteY2" fmla="*/ 352051 h 608486"/>
              <a:gd name="connsiteX3" fmla="*/ 351772 w 380378"/>
              <a:gd name="connsiteY3" fmla="*/ 375165 h 608486"/>
              <a:gd name="connsiteX4" fmla="*/ 379383 w 380378"/>
              <a:gd name="connsiteY4" fmla="*/ 422246 h 608486"/>
              <a:gd name="connsiteX5" fmla="*/ 369515 w 380378"/>
              <a:gd name="connsiteY5" fmla="*/ 465443 h 608486"/>
              <a:gd name="connsiteX6" fmla="*/ 190189 w 380378"/>
              <a:gd name="connsiteY6" fmla="*/ 608486 h 608486"/>
              <a:gd name="connsiteX7" fmla="*/ 10768 w 380378"/>
              <a:gd name="connsiteY7" fmla="*/ 465443 h 608486"/>
              <a:gd name="connsiteX8" fmla="*/ 995 w 380378"/>
              <a:gd name="connsiteY8" fmla="*/ 422246 h 608486"/>
              <a:gd name="connsiteX9" fmla="*/ 28606 w 380378"/>
              <a:gd name="connsiteY9" fmla="*/ 375165 h 608486"/>
              <a:gd name="connsiteX10" fmla="*/ 189331 w 380378"/>
              <a:gd name="connsiteY10" fmla="*/ 170486 h 608486"/>
              <a:gd name="connsiteX11" fmla="*/ 299234 w 380378"/>
              <a:gd name="connsiteY11" fmla="*/ 201372 h 608486"/>
              <a:gd name="connsiteX12" fmla="*/ 306447 w 380378"/>
              <a:gd name="connsiteY12" fmla="*/ 204499 h 608486"/>
              <a:gd name="connsiteX13" fmla="*/ 311193 w 380378"/>
              <a:gd name="connsiteY13" fmla="*/ 204120 h 608486"/>
              <a:gd name="connsiteX14" fmla="*/ 325998 w 380378"/>
              <a:gd name="connsiteY14" fmla="*/ 220795 h 608486"/>
              <a:gd name="connsiteX15" fmla="*/ 324954 w 380378"/>
              <a:gd name="connsiteY15" fmla="*/ 255944 h 608486"/>
              <a:gd name="connsiteX16" fmla="*/ 315369 w 380378"/>
              <a:gd name="connsiteY16" fmla="*/ 273566 h 608486"/>
              <a:gd name="connsiteX17" fmla="*/ 288415 w 380378"/>
              <a:gd name="connsiteY17" fmla="*/ 289104 h 608486"/>
              <a:gd name="connsiteX18" fmla="*/ 189331 w 380378"/>
              <a:gd name="connsiteY18" fmla="*/ 377878 h 608486"/>
              <a:gd name="connsiteX19" fmla="*/ 90341 w 380378"/>
              <a:gd name="connsiteY19" fmla="*/ 289104 h 608486"/>
              <a:gd name="connsiteX20" fmla="*/ 63387 w 380378"/>
              <a:gd name="connsiteY20" fmla="*/ 273566 h 608486"/>
              <a:gd name="connsiteX21" fmla="*/ 53802 w 380378"/>
              <a:gd name="connsiteY21" fmla="*/ 255944 h 608486"/>
              <a:gd name="connsiteX22" fmla="*/ 52758 w 380378"/>
              <a:gd name="connsiteY22" fmla="*/ 220795 h 608486"/>
              <a:gd name="connsiteX23" fmla="*/ 67563 w 380378"/>
              <a:gd name="connsiteY23" fmla="*/ 204120 h 608486"/>
              <a:gd name="connsiteX24" fmla="*/ 72309 w 380378"/>
              <a:gd name="connsiteY24" fmla="*/ 204499 h 608486"/>
              <a:gd name="connsiteX25" fmla="*/ 79522 w 380378"/>
              <a:gd name="connsiteY25" fmla="*/ 201372 h 608486"/>
              <a:gd name="connsiteX26" fmla="*/ 189331 w 380378"/>
              <a:gd name="connsiteY26" fmla="*/ 170486 h 608486"/>
              <a:gd name="connsiteX27" fmla="*/ 191233 w 380378"/>
              <a:gd name="connsiteY27" fmla="*/ 0 h 608486"/>
              <a:gd name="connsiteX28" fmla="*/ 254714 w 380378"/>
              <a:gd name="connsiteY28" fmla="*/ 42173 h 608486"/>
              <a:gd name="connsiteX29" fmla="*/ 257086 w 380378"/>
              <a:gd name="connsiteY29" fmla="*/ 56483 h 608486"/>
              <a:gd name="connsiteX30" fmla="*/ 256612 w 380378"/>
              <a:gd name="connsiteY30" fmla="*/ 60463 h 608486"/>
              <a:gd name="connsiteX31" fmla="*/ 312691 w 380378"/>
              <a:gd name="connsiteY31" fmla="*/ 163193 h 608486"/>
              <a:gd name="connsiteX32" fmla="*/ 309749 w 380378"/>
              <a:gd name="connsiteY32" fmla="*/ 189539 h 608486"/>
              <a:gd name="connsiteX33" fmla="*/ 245699 w 380378"/>
              <a:gd name="connsiteY33" fmla="*/ 162530 h 608486"/>
              <a:gd name="connsiteX34" fmla="*/ 241145 w 380378"/>
              <a:gd name="connsiteY34" fmla="*/ 100456 h 608486"/>
              <a:gd name="connsiteX35" fmla="*/ 229094 w 380378"/>
              <a:gd name="connsiteY35" fmla="*/ 159592 h 608486"/>
              <a:gd name="connsiteX36" fmla="*/ 190190 w 380378"/>
              <a:gd name="connsiteY36" fmla="*/ 156749 h 608486"/>
              <a:gd name="connsiteX37" fmla="*/ 120256 w 380378"/>
              <a:gd name="connsiteY37" fmla="*/ 166131 h 608486"/>
              <a:gd name="connsiteX38" fmla="*/ 111622 w 380378"/>
              <a:gd name="connsiteY38" fmla="*/ 125854 h 608486"/>
              <a:gd name="connsiteX39" fmla="*/ 106592 w 380378"/>
              <a:gd name="connsiteY39" fmla="*/ 170585 h 608486"/>
              <a:gd name="connsiteX40" fmla="*/ 70630 w 380378"/>
              <a:gd name="connsiteY40" fmla="*/ 189539 h 608486"/>
              <a:gd name="connsiteX41" fmla="*/ 67688 w 380378"/>
              <a:gd name="connsiteY41" fmla="*/ 163193 h 608486"/>
              <a:gd name="connsiteX42" fmla="*/ 125760 w 380378"/>
              <a:gd name="connsiteY42" fmla="*/ 59231 h 608486"/>
              <a:gd name="connsiteX43" fmla="*/ 125380 w 380378"/>
              <a:gd name="connsiteY43" fmla="*/ 56483 h 608486"/>
              <a:gd name="connsiteX44" fmla="*/ 128322 w 380378"/>
              <a:gd name="connsiteY44" fmla="*/ 40846 h 608486"/>
              <a:gd name="connsiteX45" fmla="*/ 191233 w 380378"/>
              <a:gd name="connsiteY45" fmla="*/ 0 h 60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80378" h="608486">
                <a:moveTo>
                  <a:pt x="106124" y="352051"/>
                </a:moveTo>
                <a:cubicBezTo>
                  <a:pt x="128896" y="379144"/>
                  <a:pt x="157645" y="397901"/>
                  <a:pt x="190189" y="397901"/>
                </a:cubicBezTo>
                <a:cubicBezTo>
                  <a:pt x="222638" y="397901"/>
                  <a:pt x="251388" y="379144"/>
                  <a:pt x="274254" y="352051"/>
                </a:cubicBezTo>
                <a:lnTo>
                  <a:pt x="351772" y="375165"/>
                </a:lnTo>
                <a:cubicBezTo>
                  <a:pt x="371982" y="381228"/>
                  <a:pt x="384032" y="401785"/>
                  <a:pt x="379383" y="422246"/>
                </a:cubicBezTo>
                <a:lnTo>
                  <a:pt x="369515" y="465443"/>
                </a:lnTo>
                <a:cubicBezTo>
                  <a:pt x="350539" y="549090"/>
                  <a:pt x="276057" y="608486"/>
                  <a:pt x="190189" y="608486"/>
                </a:cubicBezTo>
                <a:cubicBezTo>
                  <a:pt x="104321" y="608486"/>
                  <a:pt x="29839" y="549090"/>
                  <a:pt x="10768" y="465443"/>
                </a:cubicBezTo>
                <a:lnTo>
                  <a:pt x="995" y="422246"/>
                </a:lnTo>
                <a:cubicBezTo>
                  <a:pt x="-3654" y="401785"/>
                  <a:pt x="8396" y="381228"/>
                  <a:pt x="28606" y="375165"/>
                </a:cubicBezTo>
                <a:close/>
                <a:moveTo>
                  <a:pt x="189331" y="170486"/>
                </a:moveTo>
                <a:cubicBezTo>
                  <a:pt x="233368" y="170486"/>
                  <a:pt x="274748" y="182898"/>
                  <a:pt x="299234" y="201372"/>
                </a:cubicBezTo>
                <a:cubicBezTo>
                  <a:pt x="300373" y="202225"/>
                  <a:pt x="304549" y="204499"/>
                  <a:pt x="306447" y="204499"/>
                </a:cubicBezTo>
                <a:cubicBezTo>
                  <a:pt x="307681" y="204499"/>
                  <a:pt x="309579" y="203930"/>
                  <a:pt x="311193" y="204120"/>
                </a:cubicBezTo>
                <a:cubicBezTo>
                  <a:pt x="318595" y="205162"/>
                  <a:pt x="323246" y="212742"/>
                  <a:pt x="325998" y="220795"/>
                </a:cubicBezTo>
                <a:cubicBezTo>
                  <a:pt x="329415" y="230553"/>
                  <a:pt x="329415" y="243249"/>
                  <a:pt x="324954" y="255944"/>
                </a:cubicBezTo>
                <a:cubicBezTo>
                  <a:pt x="322582" y="262671"/>
                  <a:pt x="319260" y="268545"/>
                  <a:pt x="315369" y="273566"/>
                </a:cubicBezTo>
                <a:cubicBezTo>
                  <a:pt x="307681" y="283325"/>
                  <a:pt x="297811" y="289294"/>
                  <a:pt x="288415" y="289104"/>
                </a:cubicBezTo>
                <a:cubicBezTo>
                  <a:pt x="267725" y="336476"/>
                  <a:pt x="230995" y="377878"/>
                  <a:pt x="189331" y="377878"/>
                </a:cubicBezTo>
                <a:cubicBezTo>
                  <a:pt x="147761" y="377878"/>
                  <a:pt x="111031" y="336476"/>
                  <a:pt x="90341" y="289104"/>
                </a:cubicBezTo>
                <a:cubicBezTo>
                  <a:pt x="80945" y="289294"/>
                  <a:pt x="71075" y="283325"/>
                  <a:pt x="63387" y="273566"/>
                </a:cubicBezTo>
                <a:cubicBezTo>
                  <a:pt x="59496" y="268545"/>
                  <a:pt x="56174" y="262671"/>
                  <a:pt x="53802" y="255944"/>
                </a:cubicBezTo>
                <a:cubicBezTo>
                  <a:pt x="49341" y="243249"/>
                  <a:pt x="49341" y="230553"/>
                  <a:pt x="52758" y="220795"/>
                </a:cubicBezTo>
                <a:cubicBezTo>
                  <a:pt x="55510" y="212742"/>
                  <a:pt x="60161" y="205162"/>
                  <a:pt x="67563" y="204120"/>
                </a:cubicBezTo>
                <a:cubicBezTo>
                  <a:pt x="69177" y="203930"/>
                  <a:pt x="71075" y="204499"/>
                  <a:pt x="72309" y="204499"/>
                </a:cubicBezTo>
                <a:cubicBezTo>
                  <a:pt x="74207" y="204499"/>
                  <a:pt x="78383" y="202225"/>
                  <a:pt x="79522" y="201372"/>
                </a:cubicBezTo>
                <a:cubicBezTo>
                  <a:pt x="104008" y="182898"/>
                  <a:pt x="145293" y="170486"/>
                  <a:pt x="189331" y="170486"/>
                </a:cubicBezTo>
                <a:close/>
                <a:moveTo>
                  <a:pt x="191233" y="0"/>
                </a:moveTo>
                <a:cubicBezTo>
                  <a:pt x="221787" y="0"/>
                  <a:pt x="247313" y="17912"/>
                  <a:pt x="254714" y="42173"/>
                </a:cubicBezTo>
                <a:cubicBezTo>
                  <a:pt x="256137" y="46722"/>
                  <a:pt x="257086" y="51460"/>
                  <a:pt x="257086" y="56483"/>
                </a:cubicBezTo>
                <a:cubicBezTo>
                  <a:pt x="257086" y="57810"/>
                  <a:pt x="256707" y="59136"/>
                  <a:pt x="256612" y="60463"/>
                </a:cubicBezTo>
                <a:cubicBezTo>
                  <a:pt x="290392" y="82260"/>
                  <a:pt x="312691" y="120168"/>
                  <a:pt x="312691" y="163193"/>
                </a:cubicBezTo>
                <a:cubicBezTo>
                  <a:pt x="312691" y="172291"/>
                  <a:pt x="311647" y="181105"/>
                  <a:pt x="309749" y="189539"/>
                </a:cubicBezTo>
                <a:cubicBezTo>
                  <a:pt x="293903" y="177598"/>
                  <a:pt x="271699" y="168216"/>
                  <a:pt x="245699" y="162530"/>
                </a:cubicBezTo>
                <a:lnTo>
                  <a:pt x="241145" y="100456"/>
                </a:lnTo>
                <a:lnTo>
                  <a:pt x="229094" y="159592"/>
                </a:lnTo>
                <a:cubicBezTo>
                  <a:pt x="216663" y="157791"/>
                  <a:pt x="203664" y="156749"/>
                  <a:pt x="190190" y="156749"/>
                </a:cubicBezTo>
                <a:cubicBezTo>
                  <a:pt x="164759" y="156749"/>
                  <a:pt x="140942" y="160161"/>
                  <a:pt x="120256" y="166131"/>
                </a:cubicBezTo>
                <a:lnTo>
                  <a:pt x="111622" y="125854"/>
                </a:lnTo>
                <a:lnTo>
                  <a:pt x="106592" y="170585"/>
                </a:lnTo>
                <a:cubicBezTo>
                  <a:pt x="92549" y="175703"/>
                  <a:pt x="80403" y="182147"/>
                  <a:pt x="70630" y="189539"/>
                </a:cubicBezTo>
                <a:cubicBezTo>
                  <a:pt x="68732" y="181105"/>
                  <a:pt x="67688" y="172291"/>
                  <a:pt x="67688" y="163193"/>
                </a:cubicBezTo>
                <a:cubicBezTo>
                  <a:pt x="67688" y="119220"/>
                  <a:pt x="90936" y="80839"/>
                  <a:pt x="125760" y="59231"/>
                </a:cubicBezTo>
                <a:cubicBezTo>
                  <a:pt x="125665" y="58283"/>
                  <a:pt x="125380" y="57431"/>
                  <a:pt x="125380" y="56483"/>
                </a:cubicBezTo>
                <a:cubicBezTo>
                  <a:pt x="125380" y="50986"/>
                  <a:pt x="126614" y="45869"/>
                  <a:pt x="128322" y="40846"/>
                </a:cubicBezTo>
                <a:cubicBezTo>
                  <a:pt x="136198" y="17343"/>
                  <a:pt x="161248" y="0"/>
                  <a:pt x="19123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iconfont-1033-827977">
            <a:extLst>
              <a:ext uri="{FF2B5EF4-FFF2-40B4-BE49-F238E27FC236}">
                <a16:creationId xmlns:a16="http://schemas.microsoft.com/office/drawing/2014/main" id="{DFBB9240-4953-61B7-73D2-0732F3D5F154}"/>
              </a:ext>
            </a:extLst>
          </p:cNvPr>
          <p:cNvSpPr/>
          <p:nvPr/>
        </p:nvSpPr>
        <p:spPr>
          <a:xfrm>
            <a:off x="5517266" y="3237670"/>
            <a:ext cx="491518" cy="609685"/>
          </a:xfrm>
          <a:custGeom>
            <a:avLst/>
            <a:gdLst>
              <a:gd name="T0" fmla="*/ 1425 w 8908"/>
              <a:gd name="T1" fmla="*/ 0 h 11047"/>
              <a:gd name="T2" fmla="*/ 0 w 8908"/>
              <a:gd name="T3" fmla="*/ 9621 h 11047"/>
              <a:gd name="T4" fmla="*/ 4989 w 8908"/>
              <a:gd name="T5" fmla="*/ 11047 h 11047"/>
              <a:gd name="T6" fmla="*/ 6058 w 8908"/>
              <a:gd name="T7" fmla="*/ 11047 h 11047"/>
              <a:gd name="T8" fmla="*/ 8895 w 8908"/>
              <a:gd name="T9" fmla="*/ 8196 h 11047"/>
              <a:gd name="T10" fmla="*/ 8908 w 8908"/>
              <a:gd name="T11" fmla="*/ 1425 h 11047"/>
              <a:gd name="T12" fmla="*/ 5879 w 8908"/>
              <a:gd name="T13" fmla="*/ 10334 h 11047"/>
              <a:gd name="T14" fmla="*/ 5701 w 8908"/>
              <a:gd name="T15" fmla="*/ 8908 h 11047"/>
              <a:gd name="T16" fmla="*/ 6058 w 8908"/>
              <a:gd name="T17" fmla="*/ 8196 h 11047"/>
              <a:gd name="T18" fmla="*/ 8177 w 8908"/>
              <a:gd name="T19" fmla="*/ 8196 h 11047"/>
              <a:gd name="T20" fmla="*/ 8196 w 8908"/>
              <a:gd name="T21" fmla="*/ 7483 h 11047"/>
              <a:gd name="T22" fmla="*/ 5523 w 8908"/>
              <a:gd name="T23" fmla="*/ 7508 h 11047"/>
              <a:gd name="T24" fmla="*/ 4989 w 8908"/>
              <a:gd name="T25" fmla="*/ 8018 h 11047"/>
              <a:gd name="T26" fmla="*/ 4989 w 8908"/>
              <a:gd name="T27" fmla="*/ 10334 h 11047"/>
              <a:gd name="T28" fmla="*/ 712 w 8908"/>
              <a:gd name="T29" fmla="*/ 9621 h 11047"/>
              <a:gd name="T30" fmla="*/ 1425 w 8908"/>
              <a:gd name="T31" fmla="*/ 712 h 11047"/>
              <a:gd name="T32" fmla="*/ 8196 w 8908"/>
              <a:gd name="T33" fmla="*/ 1425 h 11047"/>
              <a:gd name="T34" fmla="*/ 3652 w 8908"/>
              <a:gd name="T35" fmla="*/ 5701 h 11047"/>
              <a:gd name="T36" fmla="*/ 1960 w 8908"/>
              <a:gd name="T37" fmla="*/ 5968 h 11047"/>
              <a:gd name="T38" fmla="*/ 3652 w 8908"/>
              <a:gd name="T39" fmla="*/ 6236 h 11047"/>
              <a:gd name="T40" fmla="*/ 3652 w 8908"/>
              <a:gd name="T41" fmla="*/ 5701 h 11047"/>
              <a:gd name="T42" fmla="*/ 4543 w 8908"/>
              <a:gd name="T43" fmla="*/ 5701 h 11047"/>
              <a:gd name="T44" fmla="*/ 4543 w 8908"/>
              <a:gd name="T45" fmla="*/ 6236 h 11047"/>
              <a:gd name="T46" fmla="*/ 4989 w 8908"/>
              <a:gd name="T47" fmla="*/ 5968 h 11047"/>
              <a:gd name="T48" fmla="*/ 6592 w 8908"/>
              <a:gd name="T49" fmla="*/ 3919 h 11047"/>
              <a:gd name="T50" fmla="*/ 1960 w 8908"/>
              <a:gd name="T51" fmla="*/ 4276 h 11047"/>
              <a:gd name="T52" fmla="*/ 6592 w 8908"/>
              <a:gd name="T53" fmla="*/ 4632 h 11047"/>
              <a:gd name="T54" fmla="*/ 6592 w 8908"/>
              <a:gd name="T55" fmla="*/ 3919 h 11047"/>
              <a:gd name="T56" fmla="*/ 2316 w 8908"/>
              <a:gd name="T57" fmla="*/ 2138 h 11047"/>
              <a:gd name="T58" fmla="*/ 2316 w 8908"/>
              <a:gd name="T59" fmla="*/ 2850 h 11047"/>
              <a:gd name="T60" fmla="*/ 6948 w 8908"/>
              <a:gd name="T61" fmla="*/ 2494 h 11047"/>
              <a:gd name="T62" fmla="*/ 6592 w 8908"/>
              <a:gd name="T63" fmla="*/ 2138 h 110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908" h="11047">
                <a:moveTo>
                  <a:pt x="7483" y="0"/>
                </a:moveTo>
                <a:lnTo>
                  <a:pt x="1425" y="0"/>
                </a:lnTo>
                <a:cubicBezTo>
                  <a:pt x="637" y="0"/>
                  <a:pt x="0" y="637"/>
                  <a:pt x="0" y="1425"/>
                </a:cubicBezTo>
                <a:lnTo>
                  <a:pt x="0" y="9621"/>
                </a:lnTo>
                <a:cubicBezTo>
                  <a:pt x="0" y="10408"/>
                  <a:pt x="638" y="11047"/>
                  <a:pt x="1425" y="11047"/>
                </a:cubicBezTo>
                <a:lnTo>
                  <a:pt x="4989" y="11047"/>
                </a:lnTo>
                <a:lnTo>
                  <a:pt x="5701" y="11047"/>
                </a:lnTo>
                <a:lnTo>
                  <a:pt x="6058" y="11047"/>
                </a:lnTo>
                <a:lnTo>
                  <a:pt x="6058" y="11033"/>
                </a:lnTo>
                <a:cubicBezTo>
                  <a:pt x="7224" y="10899"/>
                  <a:pt x="8763" y="9508"/>
                  <a:pt x="8895" y="8196"/>
                </a:cubicBezTo>
                <a:lnTo>
                  <a:pt x="8908" y="8196"/>
                </a:lnTo>
                <a:lnTo>
                  <a:pt x="8908" y="1425"/>
                </a:lnTo>
                <a:cubicBezTo>
                  <a:pt x="8908" y="637"/>
                  <a:pt x="8270" y="0"/>
                  <a:pt x="7483" y="0"/>
                </a:cubicBezTo>
                <a:close/>
                <a:moveTo>
                  <a:pt x="5879" y="10334"/>
                </a:moveTo>
                <a:lnTo>
                  <a:pt x="5701" y="10334"/>
                </a:lnTo>
                <a:lnTo>
                  <a:pt x="5701" y="8908"/>
                </a:lnTo>
                <a:lnTo>
                  <a:pt x="5701" y="8552"/>
                </a:lnTo>
                <a:cubicBezTo>
                  <a:pt x="5701" y="8356"/>
                  <a:pt x="5861" y="8196"/>
                  <a:pt x="6058" y="8196"/>
                </a:cubicBezTo>
                <a:lnTo>
                  <a:pt x="6414" y="8196"/>
                </a:lnTo>
                <a:lnTo>
                  <a:pt x="8177" y="8196"/>
                </a:lnTo>
                <a:cubicBezTo>
                  <a:pt x="8008" y="9079"/>
                  <a:pt x="6682" y="10334"/>
                  <a:pt x="5879" y="10334"/>
                </a:cubicBezTo>
                <a:close/>
                <a:moveTo>
                  <a:pt x="8196" y="7483"/>
                </a:moveTo>
                <a:lnTo>
                  <a:pt x="5523" y="7483"/>
                </a:lnTo>
                <a:lnTo>
                  <a:pt x="5523" y="7508"/>
                </a:lnTo>
                <a:cubicBezTo>
                  <a:pt x="5273" y="7573"/>
                  <a:pt x="5079" y="7767"/>
                  <a:pt x="5014" y="8018"/>
                </a:cubicBezTo>
                <a:lnTo>
                  <a:pt x="4989" y="8018"/>
                </a:lnTo>
                <a:lnTo>
                  <a:pt x="4989" y="8196"/>
                </a:lnTo>
                <a:lnTo>
                  <a:pt x="4989" y="10334"/>
                </a:lnTo>
                <a:lnTo>
                  <a:pt x="1425" y="10334"/>
                </a:lnTo>
                <a:cubicBezTo>
                  <a:pt x="1031" y="10334"/>
                  <a:pt x="712" y="10015"/>
                  <a:pt x="712" y="9621"/>
                </a:cubicBezTo>
                <a:lnTo>
                  <a:pt x="712" y="1425"/>
                </a:lnTo>
                <a:cubicBezTo>
                  <a:pt x="712" y="1031"/>
                  <a:pt x="1031" y="712"/>
                  <a:pt x="1425" y="712"/>
                </a:cubicBezTo>
                <a:lnTo>
                  <a:pt x="7483" y="712"/>
                </a:lnTo>
                <a:cubicBezTo>
                  <a:pt x="7877" y="712"/>
                  <a:pt x="8196" y="1031"/>
                  <a:pt x="8196" y="1425"/>
                </a:cubicBezTo>
                <a:lnTo>
                  <a:pt x="8196" y="7483"/>
                </a:lnTo>
                <a:close/>
                <a:moveTo>
                  <a:pt x="3652" y="5701"/>
                </a:moveTo>
                <a:lnTo>
                  <a:pt x="2227" y="5701"/>
                </a:lnTo>
                <a:cubicBezTo>
                  <a:pt x="2079" y="5701"/>
                  <a:pt x="1960" y="5821"/>
                  <a:pt x="1960" y="5968"/>
                </a:cubicBezTo>
                <a:cubicBezTo>
                  <a:pt x="1960" y="6116"/>
                  <a:pt x="2079" y="6236"/>
                  <a:pt x="2227" y="6236"/>
                </a:cubicBezTo>
                <a:lnTo>
                  <a:pt x="3652" y="6236"/>
                </a:lnTo>
                <a:cubicBezTo>
                  <a:pt x="3800" y="6236"/>
                  <a:pt x="3919" y="6116"/>
                  <a:pt x="3919" y="5968"/>
                </a:cubicBezTo>
                <a:cubicBezTo>
                  <a:pt x="3919" y="5820"/>
                  <a:pt x="3800" y="5701"/>
                  <a:pt x="3652" y="5701"/>
                </a:cubicBezTo>
                <a:close/>
                <a:moveTo>
                  <a:pt x="4721" y="5701"/>
                </a:moveTo>
                <a:lnTo>
                  <a:pt x="4543" y="5701"/>
                </a:lnTo>
                <a:cubicBezTo>
                  <a:pt x="4396" y="5701"/>
                  <a:pt x="4276" y="5821"/>
                  <a:pt x="4276" y="5968"/>
                </a:cubicBezTo>
                <a:cubicBezTo>
                  <a:pt x="4276" y="6116"/>
                  <a:pt x="4396" y="6236"/>
                  <a:pt x="4543" y="6236"/>
                </a:cubicBezTo>
                <a:lnTo>
                  <a:pt x="4721" y="6236"/>
                </a:lnTo>
                <a:cubicBezTo>
                  <a:pt x="4869" y="6236"/>
                  <a:pt x="4989" y="6116"/>
                  <a:pt x="4989" y="5968"/>
                </a:cubicBezTo>
                <a:cubicBezTo>
                  <a:pt x="4989" y="5820"/>
                  <a:pt x="4869" y="5701"/>
                  <a:pt x="4721" y="5701"/>
                </a:cubicBezTo>
                <a:close/>
                <a:moveTo>
                  <a:pt x="6592" y="3919"/>
                </a:moveTo>
                <a:lnTo>
                  <a:pt x="2316" y="3919"/>
                </a:lnTo>
                <a:cubicBezTo>
                  <a:pt x="2119" y="3919"/>
                  <a:pt x="1960" y="4079"/>
                  <a:pt x="1960" y="4276"/>
                </a:cubicBezTo>
                <a:cubicBezTo>
                  <a:pt x="1960" y="4472"/>
                  <a:pt x="2119" y="4632"/>
                  <a:pt x="2316" y="4632"/>
                </a:cubicBezTo>
                <a:lnTo>
                  <a:pt x="6592" y="4632"/>
                </a:lnTo>
                <a:cubicBezTo>
                  <a:pt x="6789" y="4632"/>
                  <a:pt x="6948" y="4472"/>
                  <a:pt x="6948" y="4276"/>
                </a:cubicBezTo>
                <a:cubicBezTo>
                  <a:pt x="6948" y="4078"/>
                  <a:pt x="6789" y="3919"/>
                  <a:pt x="6592" y="3919"/>
                </a:cubicBezTo>
                <a:close/>
                <a:moveTo>
                  <a:pt x="6592" y="2138"/>
                </a:moveTo>
                <a:lnTo>
                  <a:pt x="2316" y="2138"/>
                </a:lnTo>
                <a:cubicBezTo>
                  <a:pt x="2119" y="2138"/>
                  <a:pt x="1960" y="2298"/>
                  <a:pt x="1960" y="2494"/>
                </a:cubicBezTo>
                <a:cubicBezTo>
                  <a:pt x="1960" y="2690"/>
                  <a:pt x="2119" y="2850"/>
                  <a:pt x="2316" y="2850"/>
                </a:cubicBezTo>
                <a:lnTo>
                  <a:pt x="6592" y="2850"/>
                </a:lnTo>
                <a:cubicBezTo>
                  <a:pt x="6789" y="2850"/>
                  <a:pt x="6948" y="2690"/>
                  <a:pt x="6948" y="2494"/>
                </a:cubicBezTo>
                <a:cubicBezTo>
                  <a:pt x="6948" y="2298"/>
                  <a:pt x="6789" y="2138"/>
                  <a:pt x="6592" y="2138"/>
                </a:cubicBezTo>
                <a:close/>
                <a:moveTo>
                  <a:pt x="6592" y="2138"/>
                </a:move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18F43B5-71E1-A4EA-A6ED-1F47B831D925}"/>
              </a:ext>
            </a:extLst>
          </p:cNvPr>
          <p:cNvSpPr txBox="1"/>
          <p:nvPr/>
        </p:nvSpPr>
        <p:spPr>
          <a:xfrm>
            <a:off x="5358106" y="3850498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Article</a:t>
            </a:r>
            <a:endParaRPr lang="zh-CN" altLang="en-US" dirty="0"/>
          </a:p>
        </p:txBody>
      </p:sp>
      <p:pic>
        <p:nvPicPr>
          <p:cNvPr id="27" name="Picture 2" descr="Database - Free communications icons">
            <a:extLst>
              <a:ext uri="{FF2B5EF4-FFF2-40B4-BE49-F238E27FC236}">
                <a16:creationId xmlns:a16="http://schemas.microsoft.com/office/drawing/2014/main" id="{B88E8EBC-42F4-742D-C938-9D8AB0AC1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100" y="3110197"/>
            <a:ext cx="2431805" cy="2431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754DBCCB-8C32-B032-0469-53B0A8B729D3}"/>
              </a:ext>
            </a:extLst>
          </p:cNvPr>
          <p:cNvSpPr/>
          <p:nvPr/>
        </p:nvSpPr>
        <p:spPr>
          <a:xfrm>
            <a:off x="581356" y="2930434"/>
            <a:ext cx="3509876" cy="3120940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A00D145-BF12-5E1E-CE75-2594F5417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684" y="499152"/>
            <a:ext cx="2731221" cy="2731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42D696E8-D681-1D04-2A21-01B6D85F34EA}"/>
              </a:ext>
            </a:extLst>
          </p:cNvPr>
          <p:cNvSpPr txBox="1"/>
          <p:nvPr/>
        </p:nvSpPr>
        <p:spPr>
          <a:xfrm>
            <a:off x="1646053" y="5476989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Database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69FABCB-43A8-5D81-0478-1771C617834E}"/>
              </a:ext>
            </a:extLst>
          </p:cNvPr>
          <p:cNvSpPr txBox="1"/>
          <p:nvPr/>
        </p:nvSpPr>
        <p:spPr>
          <a:xfrm>
            <a:off x="2200852" y="1622460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Server</a:t>
            </a:r>
            <a:endParaRPr lang="zh-CN" alt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690B586-3ED2-3ECE-481F-391ED7ED06FA}"/>
              </a:ext>
            </a:extLst>
          </p:cNvPr>
          <p:cNvCxnSpPr>
            <a:cxnSpLocks/>
          </p:cNvCxnSpPr>
          <p:nvPr/>
        </p:nvCxnSpPr>
        <p:spPr>
          <a:xfrm flipH="1">
            <a:off x="3247053" y="4353991"/>
            <a:ext cx="5560128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F36C92BA-FAB7-D86C-E14D-5E2D3D504B50}"/>
              </a:ext>
            </a:extLst>
          </p:cNvPr>
          <p:cNvCxnSpPr>
            <a:cxnSpLocks/>
          </p:cNvCxnSpPr>
          <p:nvPr/>
        </p:nvCxnSpPr>
        <p:spPr>
          <a:xfrm>
            <a:off x="3392522" y="3535215"/>
            <a:ext cx="2056556" cy="7297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C7D14CB5-5B53-F35F-CAC4-0E662BA3E031}"/>
              </a:ext>
            </a:extLst>
          </p:cNvPr>
          <p:cNvSpPr txBox="1"/>
          <p:nvPr/>
        </p:nvSpPr>
        <p:spPr>
          <a:xfrm>
            <a:off x="6639347" y="4141433"/>
            <a:ext cx="53412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Pay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5245226-ED39-D261-2CB5-73BC1FCC61BD}"/>
              </a:ext>
            </a:extLst>
          </p:cNvPr>
          <p:cNvSpPr txBox="1"/>
          <p:nvPr/>
        </p:nvSpPr>
        <p:spPr>
          <a:xfrm>
            <a:off x="8856690" y="4795746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Reader</a:t>
            </a:r>
            <a:endParaRPr lang="zh-CN" altLang="en-US" dirty="0"/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3AF2901B-82E2-1965-1FA1-929F04E603C8}"/>
              </a:ext>
            </a:extLst>
          </p:cNvPr>
          <p:cNvCxnSpPr>
            <a:cxnSpLocks/>
            <a:endCxn id="15" idx="27"/>
          </p:cNvCxnSpPr>
          <p:nvPr/>
        </p:nvCxnSpPr>
        <p:spPr>
          <a:xfrm>
            <a:off x="6027117" y="3535215"/>
            <a:ext cx="3235539" cy="650846"/>
          </a:xfrm>
          <a:prstGeom prst="bentConnector3">
            <a:avLst>
              <a:gd name="adj1" fmla="val 99946"/>
            </a:avLst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324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区块链前沿| 首页">
            <a:extLst>
              <a:ext uri="{FF2B5EF4-FFF2-40B4-BE49-F238E27FC236}">
                <a16:creationId xmlns:a16="http://schemas.microsoft.com/office/drawing/2014/main" id="{63EB06E3-6559-C8B2-C636-9132D3B41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90" y="1406843"/>
            <a:ext cx="3560588" cy="353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onitor-and-tablet_80622">
            <a:extLst>
              <a:ext uri="{FF2B5EF4-FFF2-40B4-BE49-F238E27FC236}">
                <a16:creationId xmlns:a16="http://schemas.microsoft.com/office/drawing/2014/main" id="{92D59889-9661-8081-E946-F51B597BDD54}"/>
              </a:ext>
            </a:extLst>
          </p:cNvPr>
          <p:cNvSpPr/>
          <p:nvPr/>
        </p:nvSpPr>
        <p:spPr>
          <a:xfrm>
            <a:off x="4898991" y="2575644"/>
            <a:ext cx="4416533" cy="2944596"/>
          </a:xfrm>
          <a:custGeom>
            <a:avLst/>
            <a:gdLst>
              <a:gd name="T0" fmla="*/ 12586 w 12800"/>
              <a:gd name="T1" fmla="*/ 6826 h 8534"/>
              <a:gd name="T2" fmla="*/ 12800 w 12800"/>
              <a:gd name="T3" fmla="*/ 7040 h 8534"/>
              <a:gd name="T4" fmla="*/ 12800 w 12800"/>
              <a:gd name="T5" fmla="*/ 7680 h 8534"/>
              <a:gd name="T6" fmla="*/ 12561 w 12800"/>
              <a:gd name="T7" fmla="*/ 8293 h 8534"/>
              <a:gd name="T8" fmla="*/ 11946 w 12800"/>
              <a:gd name="T9" fmla="*/ 8534 h 8534"/>
              <a:gd name="T10" fmla="*/ 854 w 12800"/>
              <a:gd name="T11" fmla="*/ 8534 h 8534"/>
              <a:gd name="T12" fmla="*/ 241 w 12800"/>
              <a:gd name="T13" fmla="*/ 8294 h 8534"/>
              <a:gd name="T14" fmla="*/ 0 w 12800"/>
              <a:gd name="T15" fmla="*/ 7680 h 8534"/>
              <a:gd name="T16" fmla="*/ 0 w 12800"/>
              <a:gd name="T17" fmla="*/ 7040 h 8534"/>
              <a:gd name="T18" fmla="*/ 214 w 12800"/>
              <a:gd name="T19" fmla="*/ 6826 h 8534"/>
              <a:gd name="T20" fmla="*/ 854 w 12800"/>
              <a:gd name="T21" fmla="*/ 6826 h 8534"/>
              <a:gd name="T22" fmla="*/ 854 w 12800"/>
              <a:gd name="T23" fmla="*/ 854 h 8534"/>
              <a:gd name="T24" fmla="*/ 1093 w 12800"/>
              <a:gd name="T25" fmla="*/ 241 h 8534"/>
              <a:gd name="T26" fmla="*/ 1706 w 12800"/>
              <a:gd name="T27" fmla="*/ 0 h 8534"/>
              <a:gd name="T28" fmla="*/ 11092 w 12800"/>
              <a:gd name="T29" fmla="*/ 0 h 8534"/>
              <a:gd name="T30" fmla="*/ 11706 w 12800"/>
              <a:gd name="T31" fmla="*/ 241 h 8534"/>
              <a:gd name="T32" fmla="*/ 11945 w 12800"/>
              <a:gd name="T33" fmla="*/ 854 h 8534"/>
              <a:gd name="T34" fmla="*/ 11945 w 12800"/>
              <a:gd name="T35" fmla="*/ 6828 h 8534"/>
              <a:gd name="T36" fmla="*/ 12586 w 12800"/>
              <a:gd name="T37" fmla="*/ 6828 h 8534"/>
              <a:gd name="T38" fmla="*/ 12586 w 12800"/>
              <a:gd name="T39" fmla="*/ 6826 h 8534"/>
              <a:gd name="T40" fmla="*/ 12374 w 12800"/>
              <a:gd name="T41" fmla="*/ 7254 h 8534"/>
              <a:gd name="T42" fmla="*/ 426 w 12800"/>
              <a:gd name="T43" fmla="*/ 7254 h 8534"/>
              <a:gd name="T44" fmla="*/ 426 w 12800"/>
              <a:gd name="T45" fmla="*/ 7680 h 8534"/>
              <a:gd name="T46" fmla="*/ 852 w 12800"/>
              <a:gd name="T47" fmla="*/ 8106 h 8534"/>
              <a:gd name="T48" fmla="*/ 11946 w 12800"/>
              <a:gd name="T49" fmla="*/ 8106 h 8534"/>
              <a:gd name="T50" fmla="*/ 12372 w 12800"/>
              <a:gd name="T51" fmla="*/ 7680 h 8534"/>
              <a:gd name="T52" fmla="*/ 12372 w 12800"/>
              <a:gd name="T53" fmla="*/ 7254 h 8534"/>
              <a:gd name="T54" fmla="*/ 12374 w 12800"/>
              <a:gd name="T55" fmla="*/ 7254 h 8534"/>
              <a:gd name="T56" fmla="*/ 1280 w 12800"/>
              <a:gd name="T57" fmla="*/ 6826 h 8534"/>
              <a:gd name="T58" fmla="*/ 11520 w 12800"/>
              <a:gd name="T59" fmla="*/ 6826 h 8534"/>
              <a:gd name="T60" fmla="*/ 11520 w 12800"/>
              <a:gd name="T61" fmla="*/ 854 h 8534"/>
              <a:gd name="T62" fmla="*/ 11094 w 12800"/>
              <a:gd name="T63" fmla="*/ 428 h 8534"/>
              <a:gd name="T64" fmla="*/ 1706 w 12800"/>
              <a:gd name="T65" fmla="*/ 428 h 8534"/>
              <a:gd name="T66" fmla="*/ 1280 w 12800"/>
              <a:gd name="T67" fmla="*/ 854 h 8534"/>
              <a:gd name="T68" fmla="*/ 1280 w 12800"/>
              <a:gd name="T69" fmla="*/ 6826 h 8534"/>
              <a:gd name="T70" fmla="*/ 10880 w 12800"/>
              <a:gd name="T71" fmla="*/ 6400 h 8534"/>
              <a:gd name="T72" fmla="*/ 1920 w 12800"/>
              <a:gd name="T73" fmla="*/ 6400 h 8534"/>
              <a:gd name="T74" fmla="*/ 1706 w 12800"/>
              <a:gd name="T75" fmla="*/ 6186 h 8534"/>
              <a:gd name="T76" fmla="*/ 1706 w 12800"/>
              <a:gd name="T77" fmla="*/ 1066 h 8534"/>
              <a:gd name="T78" fmla="*/ 1920 w 12800"/>
              <a:gd name="T79" fmla="*/ 852 h 8534"/>
              <a:gd name="T80" fmla="*/ 10880 w 12800"/>
              <a:gd name="T81" fmla="*/ 852 h 8534"/>
              <a:gd name="T82" fmla="*/ 11094 w 12800"/>
              <a:gd name="T83" fmla="*/ 1066 h 8534"/>
              <a:gd name="T84" fmla="*/ 11094 w 12800"/>
              <a:gd name="T85" fmla="*/ 6186 h 8534"/>
              <a:gd name="T86" fmla="*/ 10880 w 12800"/>
              <a:gd name="T87" fmla="*/ 6400 h 8534"/>
              <a:gd name="T88" fmla="*/ 2134 w 12800"/>
              <a:gd name="T89" fmla="*/ 5974 h 8534"/>
              <a:gd name="T90" fmla="*/ 10668 w 12800"/>
              <a:gd name="T91" fmla="*/ 5974 h 8534"/>
              <a:gd name="T92" fmla="*/ 10668 w 12800"/>
              <a:gd name="T93" fmla="*/ 1280 h 8534"/>
              <a:gd name="T94" fmla="*/ 2134 w 12800"/>
              <a:gd name="T95" fmla="*/ 1280 h 8534"/>
              <a:gd name="T96" fmla="*/ 2134 w 12800"/>
              <a:gd name="T97" fmla="*/ 5974 h 8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800" h="8534">
                <a:moveTo>
                  <a:pt x="12586" y="6826"/>
                </a:moveTo>
                <a:cubicBezTo>
                  <a:pt x="12728" y="6826"/>
                  <a:pt x="12800" y="6898"/>
                  <a:pt x="12800" y="7040"/>
                </a:cubicBezTo>
                <a:lnTo>
                  <a:pt x="12800" y="7680"/>
                </a:lnTo>
                <a:cubicBezTo>
                  <a:pt x="12800" y="7928"/>
                  <a:pt x="12721" y="8133"/>
                  <a:pt x="12561" y="8293"/>
                </a:cubicBezTo>
                <a:cubicBezTo>
                  <a:pt x="12399" y="8453"/>
                  <a:pt x="12196" y="8534"/>
                  <a:pt x="11946" y="8534"/>
                </a:cubicBezTo>
                <a:lnTo>
                  <a:pt x="854" y="8534"/>
                </a:lnTo>
                <a:cubicBezTo>
                  <a:pt x="605" y="8534"/>
                  <a:pt x="401" y="8454"/>
                  <a:pt x="241" y="8294"/>
                </a:cubicBezTo>
                <a:cubicBezTo>
                  <a:pt x="79" y="8133"/>
                  <a:pt x="0" y="7928"/>
                  <a:pt x="0" y="7680"/>
                </a:cubicBezTo>
                <a:lnTo>
                  <a:pt x="0" y="7040"/>
                </a:lnTo>
                <a:cubicBezTo>
                  <a:pt x="0" y="6898"/>
                  <a:pt x="72" y="6826"/>
                  <a:pt x="214" y="6826"/>
                </a:cubicBezTo>
                <a:lnTo>
                  <a:pt x="854" y="6826"/>
                </a:lnTo>
                <a:lnTo>
                  <a:pt x="854" y="854"/>
                </a:lnTo>
                <a:cubicBezTo>
                  <a:pt x="854" y="605"/>
                  <a:pt x="933" y="401"/>
                  <a:pt x="1093" y="241"/>
                </a:cubicBezTo>
                <a:cubicBezTo>
                  <a:pt x="1253" y="79"/>
                  <a:pt x="1458" y="0"/>
                  <a:pt x="1706" y="0"/>
                </a:cubicBezTo>
                <a:lnTo>
                  <a:pt x="11092" y="0"/>
                </a:lnTo>
                <a:cubicBezTo>
                  <a:pt x="11341" y="0"/>
                  <a:pt x="11546" y="79"/>
                  <a:pt x="11706" y="241"/>
                </a:cubicBezTo>
                <a:cubicBezTo>
                  <a:pt x="11866" y="401"/>
                  <a:pt x="11945" y="605"/>
                  <a:pt x="11945" y="854"/>
                </a:cubicBezTo>
                <a:lnTo>
                  <a:pt x="11945" y="6828"/>
                </a:lnTo>
                <a:lnTo>
                  <a:pt x="12586" y="6828"/>
                </a:lnTo>
                <a:lnTo>
                  <a:pt x="12586" y="6826"/>
                </a:lnTo>
                <a:close/>
                <a:moveTo>
                  <a:pt x="12374" y="7254"/>
                </a:moveTo>
                <a:lnTo>
                  <a:pt x="426" y="7254"/>
                </a:lnTo>
                <a:lnTo>
                  <a:pt x="426" y="7680"/>
                </a:lnTo>
                <a:cubicBezTo>
                  <a:pt x="426" y="7964"/>
                  <a:pt x="568" y="8106"/>
                  <a:pt x="852" y="8106"/>
                </a:cubicBezTo>
                <a:lnTo>
                  <a:pt x="11946" y="8106"/>
                </a:lnTo>
                <a:cubicBezTo>
                  <a:pt x="12230" y="8106"/>
                  <a:pt x="12372" y="7964"/>
                  <a:pt x="12372" y="7680"/>
                </a:cubicBezTo>
                <a:lnTo>
                  <a:pt x="12372" y="7254"/>
                </a:lnTo>
                <a:lnTo>
                  <a:pt x="12374" y="7254"/>
                </a:lnTo>
                <a:close/>
                <a:moveTo>
                  <a:pt x="1280" y="6826"/>
                </a:moveTo>
                <a:lnTo>
                  <a:pt x="11520" y="6826"/>
                </a:lnTo>
                <a:lnTo>
                  <a:pt x="11520" y="854"/>
                </a:lnTo>
                <a:cubicBezTo>
                  <a:pt x="11520" y="570"/>
                  <a:pt x="11378" y="428"/>
                  <a:pt x="11094" y="428"/>
                </a:cubicBezTo>
                <a:lnTo>
                  <a:pt x="1706" y="428"/>
                </a:lnTo>
                <a:cubicBezTo>
                  <a:pt x="1422" y="426"/>
                  <a:pt x="1280" y="568"/>
                  <a:pt x="1280" y="854"/>
                </a:cubicBezTo>
                <a:lnTo>
                  <a:pt x="1280" y="6826"/>
                </a:lnTo>
                <a:close/>
                <a:moveTo>
                  <a:pt x="10880" y="6400"/>
                </a:moveTo>
                <a:lnTo>
                  <a:pt x="1920" y="6400"/>
                </a:lnTo>
                <a:cubicBezTo>
                  <a:pt x="1778" y="6400"/>
                  <a:pt x="1706" y="6328"/>
                  <a:pt x="1706" y="6186"/>
                </a:cubicBezTo>
                <a:lnTo>
                  <a:pt x="1706" y="1066"/>
                </a:lnTo>
                <a:cubicBezTo>
                  <a:pt x="1706" y="924"/>
                  <a:pt x="1778" y="852"/>
                  <a:pt x="1920" y="852"/>
                </a:cubicBezTo>
                <a:lnTo>
                  <a:pt x="10880" y="852"/>
                </a:lnTo>
                <a:cubicBezTo>
                  <a:pt x="11022" y="852"/>
                  <a:pt x="11094" y="924"/>
                  <a:pt x="11094" y="1066"/>
                </a:cubicBezTo>
                <a:lnTo>
                  <a:pt x="11094" y="6186"/>
                </a:lnTo>
                <a:cubicBezTo>
                  <a:pt x="11094" y="6328"/>
                  <a:pt x="11022" y="6400"/>
                  <a:pt x="10880" y="6400"/>
                </a:cubicBezTo>
                <a:close/>
                <a:moveTo>
                  <a:pt x="2134" y="5974"/>
                </a:moveTo>
                <a:lnTo>
                  <a:pt x="10668" y="5974"/>
                </a:lnTo>
                <a:lnTo>
                  <a:pt x="10668" y="1280"/>
                </a:lnTo>
                <a:lnTo>
                  <a:pt x="2134" y="1280"/>
                </a:lnTo>
                <a:lnTo>
                  <a:pt x="2134" y="597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1" name="user-with-a-hat_72676">
            <a:extLst>
              <a:ext uri="{FF2B5EF4-FFF2-40B4-BE49-F238E27FC236}">
                <a16:creationId xmlns:a16="http://schemas.microsoft.com/office/drawing/2014/main" id="{083DA93F-5D23-21ED-950C-A1D60CFD0638}"/>
              </a:ext>
            </a:extLst>
          </p:cNvPr>
          <p:cNvSpPr/>
          <p:nvPr/>
        </p:nvSpPr>
        <p:spPr>
          <a:xfrm>
            <a:off x="7395464" y="1265466"/>
            <a:ext cx="381127" cy="609685"/>
          </a:xfrm>
          <a:custGeom>
            <a:avLst/>
            <a:gdLst>
              <a:gd name="connsiteX0" fmla="*/ 106124 w 380378"/>
              <a:gd name="connsiteY0" fmla="*/ 352051 h 608486"/>
              <a:gd name="connsiteX1" fmla="*/ 190189 w 380378"/>
              <a:gd name="connsiteY1" fmla="*/ 397901 h 608486"/>
              <a:gd name="connsiteX2" fmla="*/ 274254 w 380378"/>
              <a:gd name="connsiteY2" fmla="*/ 352051 h 608486"/>
              <a:gd name="connsiteX3" fmla="*/ 351772 w 380378"/>
              <a:gd name="connsiteY3" fmla="*/ 375165 h 608486"/>
              <a:gd name="connsiteX4" fmla="*/ 379383 w 380378"/>
              <a:gd name="connsiteY4" fmla="*/ 422246 h 608486"/>
              <a:gd name="connsiteX5" fmla="*/ 369515 w 380378"/>
              <a:gd name="connsiteY5" fmla="*/ 465443 h 608486"/>
              <a:gd name="connsiteX6" fmla="*/ 190189 w 380378"/>
              <a:gd name="connsiteY6" fmla="*/ 608486 h 608486"/>
              <a:gd name="connsiteX7" fmla="*/ 10768 w 380378"/>
              <a:gd name="connsiteY7" fmla="*/ 465443 h 608486"/>
              <a:gd name="connsiteX8" fmla="*/ 995 w 380378"/>
              <a:gd name="connsiteY8" fmla="*/ 422246 h 608486"/>
              <a:gd name="connsiteX9" fmla="*/ 28606 w 380378"/>
              <a:gd name="connsiteY9" fmla="*/ 375165 h 608486"/>
              <a:gd name="connsiteX10" fmla="*/ 189331 w 380378"/>
              <a:gd name="connsiteY10" fmla="*/ 170486 h 608486"/>
              <a:gd name="connsiteX11" fmla="*/ 299234 w 380378"/>
              <a:gd name="connsiteY11" fmla="*/ 201372 h 608486"/>
              <a:gd name="connsiteX12" fmla="*/ 306447 w 380378"/>
              <a:gd name="connsiteY12" fmla="*/ 204499 h 608486"/>
              <a:gd name="connsiteX13" fmla="*/ 311193 w 380378"/>
              <a:gd name="connsiteY13" fmla="*/ 204120 h 608486"/>
              <a:gd name="connsiteX14" fmla="*/ 325998 w 380378"/>
              <a:gd name="connsiteY14" fmla="*/ 220795 h 608486"/>
              <a:gd name="connsiteX15" fmla="*/ 324954 w 380378"/>
              <a:gd name="connsiteY15" fmla="*/ 255944 h 608486"/>
              <a:gd name="connsiteX16" fmla="*/ 315369 w 380378"/>
              <a:gd name="connsiteY16" fmla="*/ 273566 h 608486"/>
              <a:gd name="connsiteX17" fmla="*/ 288415 w 380378"/>
              <a:gd name="connsiteY17" fmla="*/ 289104 h 608486"/>
              <a:gd name="connsiteX18" fmla="*/ 189331 w 380378"/>
              <a:gd name="connsiteY18" fmla="*/ 377878 h 608486"/>
              <a:gd name="connsiteX19" fmla="*/ 90341 w 380378"/>
              <a:gd name="connsiteY19" fmla="*/ 289104 h 608486"/>
              <a:gd name="connsiteX20" fmla="*/ 63387 w 380378"/>
              <a:gd name="connsiteY20" fmla="*/ 273566 h 608486"/>
              <a:gd name="connsiteX21" fmla="*/ 53802 w 380378"/>
              <a:gd name="connsiteY21" fmla="*/ 255944 h 608486"/>
              <a:gd name="connsiteX22" fmla="*/ 52758 w 380378"/>
              <a:gd name="connsiteY22" fmla="*/ 220795 h 608486"/>
              <a:gd name="connsiteX23" fmla="*/ 67563 w 380378"/>
              <a:gd name="connsiteY23" fmla="*/ 204120 h 608486"/>
              <a:gd name="connsiteX24" fmla="*/ 72309 w 380378"/>
              <a:gd name="connsiteY24" fmla="*/ 204499 h 608486"/>
              <a:gd name="connsiteX25" fmla="*/ 79522 w 380378"/>
              <a:gd name="connsiteY25" fmla="*/ 201372 h 608486"/>
              <a:gd name="connsiteX26" fmla="*/ 189331 w 380378"/>
              <a:gd name="connsiteY26" fmla="*/ 170486 h 608486"/>
              <a:gd name="connsiteX27" fmla="*/ 191233 w 380378"/>
              <a:gd name="connsiteY27" fmla="*/ 0 h 608486"/>
              <a:gd name="connsiteX28" fmla="*/ 254714 w 380378"/>
              <a:gd name="connsiteY28" fmla="*/ 42173 h 608486"/>
              <a:gd name="connsiteX29" fmla="*/ 257086 w 380378"/>
              <a:gd name="connsiteY29" fmla="*/ 56483 h 608486"/>
              <a:gd name="connsiteX30" fmla="*/ 256612 w 380378"/>
              <a:gd name="connsiteY30" fmla="*/ 60463 h 608486"/>
              <a:gd name="connsiteX31" fmla="*/ 312691 w 380378"/>
              <a:gd name="connsiteY31" fmla="*/ 163193 h 608486"/>
              <a:gd name="connsiteX32" fmla="*/ 309749 w 380378"/>
              <a:gd name="connsiteY32" fmla="*/ 189539 h 608486"/>
              <a:gd name="connsiteX33" fmla="*/ 245699 w 380378"/>
              <a:gd name="connsiteY33" fmla="*/ 162530 h 608486"/>
              <a:gd name="connsiteX34" fmla="*/ 241145 w 380378"/>
              <a:gd name="connsiteY34" fmla="*/ 100456 h 608486"/>
              <a:gd name="connsiteX35" fmla="*/ 229094 w 380378"/>
              <a:gd name="connsiteY35" fmla="*/ 159592 h 608486"/>
              <a:gd name="connsiteX36" fmla="*/ 190190 w 380378"/>
              <a:gd name="connsiteY36" fmla="*/ 156749 h 608486"/>
              <a:gd name="connsiteX37" fmla="*/ 120256 w 380378"/>
              <a:gd name="connsiteY37" fmla="*/ 166131 h 608486"/>
              <a:gd name="connsiteX38" fmla="*/ 111622 w 380378"/>
              <a:gd name="connsiteY38" fmla="*/ 125854 h 608486"/>
              <a:gd name="connsiteX39" fmla="*/ 106592 w 380378"/>
              <a:gd name="connsiteY39" fmla="*/ 170585 h 608486"/>
              <a:gd name="connsiteX40" fmla="*/ 70630 w 380378"/>
              <a:gd name="connsiteY40" fmla="*/ 189539 h 608486"/>
              <a:gd name="connsiteX41" fmla="*/ 67688 w 380378"/>
              <a:gd name="connsiteY41" fmla="*/ 163193 h 608486"/>
              <a:gd name="connsiteX42" fmla="*/ 125760 w 380378"/>
              <a:gd name="connsiteY42" fmla="*/ 59231 h 608486"/>
              <a:gd name="connsiteX43" fmla="*/ 125380 w 380378"/>
              <a:gd name="connsiteY43" fmla="*/ 56483 h 608486"/>
              <a:gd name="connsiteX44" fmla="*/ 128322 w 380378"/>
              <a:gd name="connsiteY44" fmla="*/ 40846 h 608486"/>
              <a:gd name="connsiteX45" fmla="*/ 191233 w 380378"/>
              <a:gd name="connsiteY45" fmla="*/ 0 h 60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80378" h="608486">
                <a:moveTo>
                  <a:pt x="106124" y="352051"/>
                </a:moveTo>
                <a:cubicBezTo>
                  <a:pt x="128896" y="379144"/>
                  <a:pt x="157645" y="397901"/>
                  <a:pt x="190189" y="397901"/>
                </a:cubicBezTo>
                <a:cubicBezTo>
                  <a:pt x="222638" y="397901"/>
                  <a:pt x="251388" y="379144"/>
                  <a:pt x="274254" y="352051"/>
                </a:cubicBezTo>
                <a:lnTo>
                  <a:pt x="351772" y="375165"/>
                </a:lnTo>
                <a:cubicBezTo>
                  <a:pt x="371982" y="381228"/>
                  <a:pt x="384032" y="401785"/>
                  <a:pt x="379383" y="422246"/>
                </a:cubicBezTo>
                <a:lnTo>
                  <a:pt x="369515" y="465443"/>
                </a:lnTo>
                <a:cubicBezTo>
                  <a:pt x="350539" y="549090"/>
                  <a:pt x="276057" y="608486"/>
                  <a:pt x="190189" y="608486"/>
                </a:cubicBezTo>
                <a:cubicBezTo>
                  <a:pt x="104321" y="608486"/>
                  <a:pt x="29839" y="549090"/>
                  <a:pt x="10768" y="465443"/>
                </a:cubicBezTo>
                <a:lnTo>
                  <a:pt x="995" y="422246"/>
                </a:lnTo>
                <a:cubicBezTo>
                  <a:pt x="-3654" y="401785"/>
                  <a:pt x="8396" y="381228"/>
                  <a:pt x="28606" y="375165"/>
                </a:cubicBezTo>
                <a:close/>
                <a:moveTo>
                  <a:pt x="189331" y="170486"/>
                </a:moveTo>
                <a:cubicBezTo>
                  <a:pt x="233368" y="170486"/>
                  <a:pt x="274748" y="182898"/>
                  <a:pt x="299234" y="201372"/>
                </a:cubicBezTo>
                <a:cubicBezTo>
                  <a:pt x="300373" y="202225"/>
                  <a:pt x="304549" y="204499"/>
                  <a:pt x="306447" y="204499"/>
                </a:cubicBezTo>
                <a:cubicBezTo>
                  <a:pt x="307681" y="204499"/>
                  <a:pt x="309579" y="203930"/>
                  <a:pt x="311193" y="204120"/>
                </a:cubicBezTo>
                <a:cubicBezTo>
                  <a:pt x="318595" y="205162"/>
                  <a:pt x="323246" y="212742"/>
                  <a:pt x="325998" y="220795"/>
                </a:cubicBezTo>
                <a:cubicBezTo>
                  <a:pt x="329415" y="230553"/>
                  <a:pt x="329415" y="243249"/>
                  <a:pt x="324954" y="255944"/>
                </a:cubicBezTo>
                <a:cubicBezTo>
                  <a:pt x="322582" y="262671"/>
                  <a:pt x="319260" y="268545"/>
                  <a:pt x="315369" y="273566"/>
                </a:cubicBezTo>
                <a:cubicBezTo>
                  <a:pt x="307681" y="283325"/>
                  <a:pt x="297811" y="289294"/>
                  <a:pt x="288415" y="289104"/>
                </a:cubicBezTo>
                <a:cubicBezTo>
                  <a:pt x="267725" y="336476"/>
                  <a:pt x="230995" y="377878"/>
                  <a:pt x="189331" y="377878"/>
                </a:cubicBezTo>
                <a:cubicBezTo>
                  <a:pt x="147761" y="377878"/>
                  <a:pt x="111031" y="336476"/>
                  <a:pt x="90341" y="289104"/>
                </a:cubicBezTo>
                <a:cubicBezTo>
                  <a:pt x="80945" y="289294"/>
                  <a:pt x="71075" y="283325"/>
                  <a:pt x="63387" y="273566"/>
                </a:cubicBezTo>
                <a:cubicBezTo>
                  <a:pt x="59496" y="268545"/>
                  <a:pt x="56174" y="262671"/>
                  <a:pt x="53802" y="255944"/>
                </a:cubicBezTo>
                <a:cubicBezTo>
                  <a:pt x="49341" y="243249"/>
                  <a:pt x="49341" y="230553"/>
                  <a:pt x="52758" y="220795"/>
                </a:cubicBezTo>
                <a:cubicBezTo>
                  <a:pt x="55510" y="212742"/>
                  <a:pt x="60161" y="205162"/>
                  <a:pt x="67563" y="204120"/>
                </a:cubicBezTo>
                <a:cubicBezTo>
                  <a:pt x="69177" y="203930"/>
                  <a:pt x="71075" y="204499"/>
                  <a:pt x="72309" y="204499"/>
                </a:cubicBezTo>
                <a:cubicBezTo>
                  <a:pt x="74207" y="204499"/>
                  <a:pt x="78383" y="202225"/>
                  <a:pt x="79522" y="201372"/>
                </a:cubicBezTo>
                <a:cubicBezTo>
                  <a:pt x="104008" y="182898"/>
                  <a:pt x="145293" y="170486"/>
                  <a:pt x="189331" y="170486"/>
                </a:cubicBezTo>
                <a:close/>
                <a:moveTo>
                  <a:pt x="191233" y="0"/>
                </a:moveTo>
                <a:cubicBezTo>
                  <a:pt x="221787" y="0"/>
                  <a:pt x="247313" y="17912"/>
                  <a:pt x="254714" y="42173"/>
                </a:cubicBezTo>
                <a:cubicBezTo>
                  <a:pt x="256137" y="46722"/>
                  <a:pt x="257086" y="51460"/>
                  <a:pt x="257086" y="56483"/>
                </a:cubicBezTo>
                <a:cubicBezTo>
                  <a:pt x="257086" y="57810"/>
                  <a:pt x="256707" y="59136"/>
                  <a:pt x="256612" y="60463"/>
                </a:cubicBezTo>
                <a:cubicBezTo>
                  <a:pt x="290392" y="82260"/>
                  <a:pt x="312691" y="120168"/>
                  <a:pt x="312691" y="163193"/>
                </a:cubicBezTo>
                <a:cubicBezTo>
                  <a:pt x="312691" y="172291"/>
                  <a:pt x="311647" y="181105"/>
                  <a:pt x="309749" y="189539"/>
                </a:cubicBezTo>
                <a:cubicBezTo>
                  <a:pt x="293903" y="177598"/>
                  <a:pt x="271699" y="168216"/>
                  <a:pt x="245699" y="162530"/>
                </a:cubicBezTo>
                <a:lnTo>
                  <a:pt x="241145" y="100456"/>
                </a:lnTo>
                <a:lnTo>
                  <a:pt x="229094" y="159592"/>
                </a:lnTo>
                <a:cubicBezTo>
                  <a:pt x="216663" y="157791"/>
                  <a:pt x="203664" y="156749"/>
                  <a:pt x="190190" y="156749"/>
                </a:cubicBezTo>
                <a:cubicBezTo>
                  <a:pt x="164759" y="156749"/>
                  <a:pt x="140942" y="160161"/>
                  <a:pt x="120256" y="166131"/>
                </a:cubicBezTo>
                <a:lnTo>
                  <a:pt x="111622" y="125854"/>
                </a:lnTo>
                <a:lnTo>
                  <a:pt x="106592" y="170585"/>
                </a:lnTo>
                <a:cubicBezTo>
                  <a:pt x="92549" y="175703"/>
                  <a:pt x="80403" y="182147"/>
                  <a:pt x="70630" y="189539"/>
                </a:cubicBezTo>
                <a:cubicBezTo>
                  <a:pt x="68732" y="181105"/>
                  <a:pt x="67688" y="172291"/>
                  <a:pt x="67688" y="163193"/>
                </a:cubicBezTo>
                <a:cubicBezTo>
                  <a:pt x="67688" y="119220"/>
                  <a:pt x="90936" y="80839"/>
                  <a:pt x="125760" y="59231"/>
                </a:cubicBezTo>
                <a:cubicBezTo>
                  <a:pt x="125665" y="58283"/>
                  <a:pt x="125380" y="57431"/>
                  <a:pt x="125380" y="56483"/>
                </a:cubicBezTo>
                <a:cubicBezTo>
                  <a:pt x="125380" y="50986"/>
                  <a:pt x="126614" y="45869"/>
                  <a:pt x="128322" y="40846"/>
                </a:cubicBezTo>
                <a:cubicBezTo>
                  <a:pt x="136198" y="17343"/>
                  <a:pt x="161248" y="0"/>
                  <a:pt x="19123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iconfont-1033-827977">
            <a:extLst>
              <a:ext uri="{FF2B5EF4-FFF2-40B4-BE49-F238E27FC236}">
                <a16:creationId xmlns:a16="http://schemas.microsoft.com/office/drawing/2014/main" id="{56A34730-56BC-6224-9D18-A66523FD6D42}"/>
              </a:ext>
            </a:extLst>
          </p:cNvPr>
          <p:cNvSpPr/>
          <p:nvPr/>
        </p:nvSpPr>
        <p:spPr>
          <a:xfrm>
            <a:off x="7412404" y="3317028"/>
            <a:ext cx="491518" cy="609685"/>
          </a:xfrm>
          <a:custGeom>
            <a:avLst/>
            <a:gdLst>
              <a:gd name="T0" fmla="*/ 1425 w 8908"/>
              <a:gd name="T1" fmla="*/ 0 h 11047"/>
              <a:gd name="T2" fmla="*/ 0 w 8908"/>
              <a:gd name="T3" fmla="*/ 9621 h 11047"/>
              <a:gd name="T4" fmla="*/ 4989 w 8908"/>
              <a:gd name="T5" fmla="*/ 11047 h 11047"/>
              <a:gd name="T6" fmla="*/ 6058 w 8908"/>
              <a:gd name="T7" fmla="*/ 11047 h 11047"/>
              <a:gd name="T8" fmla="*/ 8895 w 8908"/>
              <a:gd name="T9" fmla="*/ 8196 h 11047"/>
              <a:gd name="T10" fmla="*/ 8908 w 8908"/>
              <a:gd name="T11" fmla="*/ 1425 h 11047"/>
              <a:gd name="T12" fmla="*/ 5879 w 8908"/>
              <a:gd name="T13" fmla="*/ 10334 h 11047"/>
              <a:gd name="T14" fmla="*/ 5701 w 8908"/>
              <a:gd name="T15" fmla="*/ 8908 h 11047"/>
              <a:gd name="T16" fmla="*/ 6058 w 8908"/>
              <a:gd name="T17" fmla="*/ 8196 h 11047"/>
              <a:gd name="T18" fmla="*/ 8177 w 8908"/>
              <a:gd name="T19" fmla="*/ 8196 h 11047"/>
              <a:gd name="T20" fmla="*/ 8196 w 8908"/>
              <a:gd name="T21" fmla="*/ 7483 h 11047"/>
              <a:gd name="T22" fmla="*/ 5523 w 8908"/>
              <a:gd name="T23" fmla="*/ 7508 h 11047"/>
              <a:gd name="T24" fmla="*/ 4989 w 8908"/>
              <a:gd name="T25" fmla="*/ 8018 h 11047"/>
              <a:gd name="T26" fmla="*/ 4989 w 8908"/>
              <a:gd name="T27" fmla="*/ 10334 h 11047"/>
              <a:gd name="T28" fmla="*/ 712 w 8908"/>
              <a:gd name="T29" fmla="*/ 9621 h 11047"/>
              <a:gd name="T30" fmla="*/ 1425 w 8908"/>
              <a:gd name="T31" fmla="*/ 712 h 11047"/>
              <a:gd name="T32" fmla="*/ 8196 w 8908"/>
              <a:gd name="T33" fmla="*/ 1425 h 11047"/>
              <a:gd name="T34" fmla="*/ 3652 w 8908"/>
              <a:gd name="T35" fmla="*/ 5701 h 11047"/>
              <a:gd name="T36" fmla="*/ 1960 w 8908"/>
              <a:gd name="T37" fmla="*/ 5968 h 11047"/>
              <a:gd name="T38" fmla="*/ 3652 w 8908"/>
              <a:gd name="T39" fmla="*/ 6236 h 11047"/>
              <a:gd name="T40" fmla="*/ 3652 w 8908"/>
              <a:gd name="T41" fmla="*/ 5701 h 11047"/>
              <a:gd name="T42" fmla="*/ 4543 w 8908"/>
              <a:gd name="T43" fmla="*/ 5701 h 11047"/>
              <a:gd name="T44" fmla="*/ 4543 w 8908"/>
              <a:gd name="T45" fmla="*/ 6236 h 11047"/>
              <a:gd name="T46" fmla="*/ 4989 w 8908"/>
              <a:gd name="T47" fmla="*/ 5968 h 11047"/>
              <a:gd name="T48" fmla="*/ 6592 w 8908"/>
              <a:gd name="T49" fmla="*/ 3919 h 11047"/>
              <a:gd name="T50" fmla="*/ 1960 w 8908"/>
              <a:gd name="T51" fmla="*/ 4276 h 11047"/>
              <a:gd name="T52" fmla="*/ 6592 w 8908"/>
              <a:gd name="T53" fmla="*/ 4632 h 11047"/>
              <a:gd name="T54" fmla="*/ 6592 w 8908"/>
              <a:gd name="T55" fmla="*/ 3919 h 11047"/>
              <a:gd name="T56" fmla="*/ 2316 w 8908"/>
              <a:gd name="T57" fmla="*/ 2138 h 11047"/>
              <a:gd name="T58" fmla="*/ 2316 w 8908"/>
              <a:gd name="T59" fmla="*/ 2850 h 11047"/>
              <a:gd name="T60" fmla="*/ 6948 w 8908"/>
              <a:gd name="T61" fmla="*/ 2494 h 11047"/>
              <a:gd name="T62" fmla="*/ 6592 w 8908"/>
              <a:gd name="T63" fmla="*/ 2138 h 110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908" h="11047">
                <a:moveTo>
                  <a:pt x="7483" y="0"/>
                </a:moveTo>
                <a:lnTo>
                  <a:pt x="1425" y="0"/>
                </a:lnTo>
                <a:cubicBezTo>
                  <a:pt x="637" y="0"/>
                  <a:pt x="0" y="637"/>
                  <a:pt x="0" y="1425"/>
                </a:cubicBezTo>
                <a:lnTo>
                  <a:pt x="0" y="9621"/>
                </a:lnTo>
                <a:cubicBezTo>
                  <a:pt x="0" y="10408"/>
                  <a:pt x="638" y="11047"/>
                  <a:pt x="1425" y="11047"/>
                </a:cubicBezTo>
                <a:lnTo>
                  <a:pt x="4989" y="11047"/>
                </a:lnTo>
                <a:lnTo>
                  <a:pt x="5701" y="11047"/>
                </a:lnTo>
                <a:lnTo>
                  <a:pt x="6058" y="11047"/>
                </a:lnTo>
                <a:lnTo>
                  <a:pt x="6058" y="11033"/>
                </a:lnTo>
                <a:cubicBezTo>
                  <a:pt x="7224" y="10899"/>
                  <a:pt x="8763" y="9508"/>
                  <a:pt x="8895" y="8196"/>
                </a:cubicBezTo>
                <a:lnTo>
                  <a:pt x="8908" y="8196"/>
                </a:lnTo>
                <a:lnTo>
                  <a:pt x="8908" y="1425"/>
                </a:lnTo>
                <a:cubicBezTo>
                  <a:pt x="8908" y="637"/>
                  <a:pt x="8270" y="0"/>
                  <a:pt x="7483" y="0"/>
                </a:cubicBezTo>
                <a:close/>
                <a:moveTo>
                  <a:pt x="5879" y="10334"/>
                </a:moveTo>
                <a:lnTo>
                  <a:pt x="5701" y="10334"/>
                </a:lnTo>
                <a:lnTo>
                  <a:pt x="5701" y="8908"/>
                </a:lnTo>
                <a:lnTo>
                  <a:pt x="5701" y="8552"/>
                </a:lnTo>
                <a:cubicBezTo>
                  <a:pt x="5701" y="8356"/>
                  <a:pt x="5861" y="8196"/>
                  <a:pt x="6058" y="8196"/>
                </a:cubicBezTo>
                <a:lnTo>
                  <a:pt x="6414" y="8196"/>
                </a:lnTo>
                <a:lnTo>
                  <a:pt x="8177" y="8196"/>
                </a:lnTo>
                <a:cubicBezTo>
                  <a:pt x="8008" y="9079"/>
                  <a:pt x="6682" y="10334"/>
                  <a:pt x="5879" y="10334"/>
                </a:cubicBezTo>
                <a:close/>
                <a:moveTo>
                  <a:pt x="8196" y="7483"/>
                </a:moveTo>
                <a:lnTo>
                  <a:pt x="5523" y="7483"/>
                </a:lnTo>
                <a:lnTo>
                  <a:pt x="5523" y="7508"/>
                </a:lnTo>
                <a:cubicBezTo>
                  <a:pt x="5273" y="7573"/>
                  <a:pt x="5079" y="7767"/>
                  <a:pt x="5014" y="8018"/>
                </a:cubicBezTo>
                <a:lnTo>
                  <a:pt x="4989" y="8018"/>
                </a:lnTo>
                <a:lnTo>
                  <a:pt x="4989" y="8196"/>
                </a:lnTo>
                <a:lnTo>
                  <a:pt x="4989" y="10334"/>
                </a:lnTo>
                <a:lnTo>
                  <a:pt x="1425" y="10334"/>
                </a:lnTo>
                <a:cubicBezTo>
                  <a:pt x="1031" y="10334"/>
                  <a:pt x="712" y="10015"/>
                  <a:pt x="712" y="9621"/>
                </a:cubicBezTo>
                <a:lnTo>
                  <a:pt x="712" y="1425"/>
                </a:lnTo>
                <a:cubicBezTo>
                  <a:pt x="712" y="1031"/>
                  <a:pt x="1031" y="712"/>
                  <a:pt x="1425" y="712"/>
                </a:cubicBezTo>
                <a:lnTo>
                  <a:pt x="7483" y="712"/>
                </a:lnTo>
                <a:cubicBezTo>
                  <a:pt x="7877" y="712"/>
                  <a:pt x="8196" y="1031"/>
                  <a:pt x="8196" y="1425"/>
                </a:cubicBezTo>
                <a:lnTo>
                  <a:pt x="8196" y="7483"/>
                </a:lnTo>
                <a:close/>
                <a:moveTo>
                  <a:pt x="3652" y="5701"/>
                </a:moveTo>
                <a:lnTo>
                  <a:pt x="2227" y="5701"/>
                </a:lnTo>
                <a:cubicBezTo>
                  <a:pt x="2079" y="5701"/>
                  <a:pt x="1960" y="5821"/>
                  <a:pt x="1960" y="5968"/>
                </a:cubicBezTo>
                <a:cubicBezTo>
                  <a:pt x="1960" y="6116"/>
                  <a:pt x="2079" y="6236"/>
                  <a:pt x="2227" y="6236"/>
                </a:cubicBezTo>
                <a:lnTo>
                  <a:pt x="3652" y="6236"/>
                </a:lnTo>
                <a:cubicBezTo>
                  <a:pt x="3800" y="6236"/>
                  <a:pt x="3919" y="6116"/>
                  <a:pt x="3919" y="5968"/>
                </a:cubicBezTo>
                <a:cubicBezTo>
                  <a:pt x="3919" y="5820"/>
                  <a:pt x="3800" y="5701"/>
                  <a:pt x="3652" y="5701"/>
                </a:cubicBezTo>
                <a:close/>
                <a:moveTo>
                  <a:pt x="4721" y="5701"/>
                </a:moveTo>
                <a:lnTo>
                  <a:pt x="4543" y="5701"/>
                </a:lnTo>
                <a:cubicBezTo>
                  <a:pt x="4396" y="5701"/>
                  <a:pt x="4276" y="5821"/>
                  <a:pt x="4276" y="5968"/>
                </a:cubicBezTo>
                <a:cubicBezTo>
                  <a:pt x="4276" y="6116"/>
                  <a:pt x="4396" y="6236"/>
                  <a:pt x="4543" y="6236"/>
                </a:cubicBezTo>
                <a:lnTo>
                  <a:pt x="4721" y="6236"/>
                </a:lnTo>
                <a:cubicBezTo>
                  <a:pt x="4869" y="6236"/>
                  <a:pt x="4989" y="6116"/>
                  <a:pt x="4989" y="5968"/>
                </a:cubicBezTo>
                <a:cubicBezTo>
                  <a:pt x="4989" y="5820"/>
                  <a:pt x="4869" y="5701"/>
                  <a:pt x="4721" y="5701"/>
                </a:cubicBezTo>
                <a:close/>
                <a:moveTo>
                  <a:pt x="6592" y="3919"/>
                </a:moveTo>
                <a:lnTo>
                  <a:pt x="2316" y="3919"/>
                </a:lnTo>
                <a:cubicBezTo>
                  <a:pt x="2119" y="3919"/>
                  <a:pt x="1960" y="4079"/>
                  <a:pt x="1960" y="4276"/>
                </a:cubicBezTo>
                <a:cubicBezTo>
                  <a:pt x="1960" y="4472"/>
                  <a:pt x="2119" y="4632"/>
                  <a:pt x="2316" y="4632"/>
                </a:cubicBezTo>
                <a:lnTo>
                  <a:pt x="6592" y="4632"/>
                </a:lnTo>
                <a:cubicBezTo>
                  <a:pt x="6789" y="4632"/>
                  <a:pt x="6948" y="4472"/>
                  <a:pt x="6948" y="4276"/>
                </a:cubicBezTo>
                <a:cubicBezTo>
                  <a:pt x="6948" y="4078"/>
                  <a:pt x="6789" y="3919"/>
                  <a:pt x="6592" y="3919"/>
                </a:cubicBezTo>
                <a:close/>
                <a:moveTo>
                  <a:pt x="6592" y="2138"/>
                </a:moveTo>
                <a:lnTo>
                  <a:pt x="2316" y="2138"/>
                </a:lnTo>
                <a:cubicBezTo>
                  <a:pt x="2119" y="2138"/>
                  <a:pt x="1960" y="2298"/>
                  <a:pt x="1960" y="2494"/>
                </a:cubicBezTo>
                <a:cubicBezTo>
                  <a:pt x="1960" y="2690"/>
                  <a:pt x="2119" y="2850"/>
                  <a:pt x="2316" y="2850"/>
                </a:cubicBezTo>
                <a:lnTo>
                  <a:pt x="6592" y="2850"/>
                </a:lnTo>
                <a:cubicBezTo>
                  <a:pt x="6789" y="2850"/>
                  <a:pt x="6948" y="2690"/>
                  <a:pt x="6948" y="2494"/>
                </a:cubicBezTo>
                <a:cubicBezTo>
                  <a:pt x="6948" y="2298"/>
                  <a:pt x="6789" y="2138"/>
                  <a:pt x="6592" y="2138"/>
                </a:cubicBezTo>
                <a:close/>
                <a:moveTo>
                  <a:pt x="6592" y="2138"/>
                </a:move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E6404B7-648F-B97B-F8DC-CD132B070656}"/>
              </a:ext>
            </a:extLst>
          </p:cNvPr>
          <p:cNvSpPr txBox="1"/>
          <p:nvPr/>
        </p:nvSpPr>
        <p:spPr>
          <a:xfrm>
            <a:off x="7253244" y="3929856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Article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AB8A374-15AF-2272-8F2B-1FF996DB26D3}"/>
              </a:ext>
            </a:extLst>
          </p:cNvPr>
          <p:cNvSpPr txBox="1"/>
          <p:nvPr/>
        </p:nvSpPr>
        <p:spPr>
          <a:xfrm>
            <a:off x="7181108" y="1875151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Reader</a:t>
            </a:r>
            <a:endParaRPr lang="zh-CN" altLang="en-US" dirty="0"/>
          </a:p>
        </p:txBody>
      </p:sp>
      <p:sp>
        <p:nvSpPr>
          <p:cNvPr id="21" name="立方体 20">
            <a:extLst>
              <a:ext uri="{FF2B5EF4-FFF2-40B4-BE49-F238E27FC236}">
                <a16:creationId xmlns:a16="http://schemas.microsoft.com/office/drawing/2014/main" id="{F4D23EAD-769C-6C28-20BF-0F4BB6B93601}"/>
              </a:ext>
            </a:extLst>
          </p:cNvPr>
          <p:cNvSpPr/>
          <p:nvPr/>
        </p:nvSpPr>
        <p:spPr>
          <a:xfrm>
            <a:off x="4208816" y="3379141"/>
            <a:ext cx="494523" cy="494523"/>
          </a:xfrm>
          <a:prstGeom prst="cub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标注: 左箭头 21">
            <a:extLst>
              <a:ext uri="{FF2B5EF4-FFF2-40B4-BE49-F238E27FC236}">
                <a16:creationId xmlns:a16="http://schemas.microsoft.com/office/drawing/2014/main" id="{AC27E690-A10B-7240-759C-82DEC754736C}"/>
              </a:ext>
            </a:extLst>
          </p:cNvPr>
          <p:cNvSpPr/>
          <p:nvPr/>
        </p:nvSpPr>
        <p:spPr>
          <a:xfrm>
            <a:off x="3664571" y="1082352"/>
            <a:ext cx="1269998" cy="3107094"/>
          </a:xfrm>
          <a:prstGeom prst="leftArrowCallout">
            <a:avLst>
              <a:gd name="adj1" fmla="val 9028"/>
              <a:gd name="adj2" fmla="val 10803"/>
              <a:gd name="adj3" fmla="val 12577"/>
              <a:gd name="adj4" fmla="val 80061"/>
            </a:avLst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3" name="Picture 12" descr="链接- 下载免费图标">
            <a:extLst>
              <a:ext uri="{FF2B5EF4-FFF2-40B4-BE49-F238E27FC236}">
                <a16:creationId xmlns:a16="http://schemas.microsoft.com/office/drawing/2014/main" id="{90AD410B-049D-2864-7479-5DDD261EC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71362">
            <a:off x="4029258" y="2752309"/>
            <a:ext cx="853638" cy="85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立方体 23">
            <a:extLst>
              <a:ext uri="{FF2B5EF4-FFF2-40B4-BE49-F238E27FC236}">
                <a16:creationId xmlns:a16="http://schemas.microsoft.com/office/drawing/2014/main" id="{03E2D340-2C73-2960-DF7E-698DE4EB554A}"/>
              </a:ext>
            </a:extLst>
          </p:cNvPr>
          <p:cNvSpPr/>
          <p:nvPr/>
        </p:nvSpPr>
        <p:spPr>
          <a:xfrm>
            <a:off x="4208816" y="2423962"/>
            <a:ext cx="494523" cy="494523"/>
          </a:xfrm>
          <a:prstGeom prst="cub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5" name="Picture 12" descr="链接- 下载免费图标">
            <a:extLst>
              <a:ext uri="{FF2B5EF4-FFF2-40B4-BE49-F238E27FC236}">
                <a16:creationId xmlns:a16="http://schemas.microsoft.com/office/drawing/2014/main" id="{F2150AC8-A3C0-80BE-3395-B10C406F8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71362">
            <a:off x="4029258" y="1788953"/>
            <a:ext cx="853638" cy="85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立方体 25">
            <a:extLst>
              <a:ext uri="{FF2B5EF4-FFF2-40B4-BE49-F238E27FC236}">
                <a16:creationId xmlns:a16="http://schemas.microsoft.com/office/drawing/2014/main" id="{DC002290-87C0-2202-5DB5-1315A5339FBF}"/>
              </a:ext>
            </a:extLst>
          </p:cNvPr>
          <p:cNvSpPr/>
          <p:nvPr/>
        </p:nvSpPr>
        <p:spPr>
          <a:xfrm>
            <a:off x="4208816" y="1468783"/>
            <a:ext cx="494523" cy="494523"/>
          </a:xfrm>
          <a:prstGeom prst="cub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9DD6AA6-59DA-2AF4-47FE-A8D674C86228}"/>
              </a:ext>
            </a:extLst>
          </p:cNvPr>
          <p:cNvSpPr txBox="1"/>
          <p:nvPr/>
        </p:nvSpPr>
        <p:spPr>
          <a:xfrm>
            <a:off x="3748055" y="4291429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Blockchain</a:t>
            </a:r>
            <a:endParaRPr lang="zh-CN" altLang="en-US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F37F9A0-1D7B-B4E2-165A-33A88CFAC2BC}"/>
              </a:ext>
            </a:extLst>
          </p:cNvPr>
          <p:cNvCxnSpPr>
            <a:cxnSpLocks/>
          </p:cNvCxnSpPr>
          <p:nvPr/>
        </p:nvCxnSpPr>
        <p:spPr>
          <a:xfrm>
            <a:off x="4689380" y="3715177"/>
            <a:ext cx="2723024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Picture 8" descr="Smart contract Generic Detailed Outline icon">
            <a:extLst>
              <a:ext uri="{FF2B5EF4-FFF2-40B4-BE49-F238E27FC236}">
                <a16:creationId xmlns:a16="http://schemas.microsoft.com/office/drawing/2014/main" id="{0EE96B92-EABC-B1EE-B1C8-1F0CC6D07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1270" y="1135450"/>
            <a:ext cx="809837" cy="80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3F8B2A15-BA31-81B7-160F-5E2756E0DB57}"/>
              </a:ext>
            </a:extLst>
          </p:cNvPr>
          <p:cNvSpPr txBox="1"/>
          <p:nvPr/>
        </p:nvSpPr>
        <p:spPr>
          <a:xfrm>
            <a:off x="5812835" y="1838163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DeFi</a:t>
            </a:r>
            <a:endParaRPr lang="zh-CN" altLang="en-US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C322181A-16B6-64DB-5D62-477436489704}"/>
              </a:ext>
            </a:extLst>
          </p:cNvPr>
          <p:cNvCxnSpPr>
            <a:cxnSpLocks/>
          </p:cNvCxnSpPr>
          <p:nvPr/>
        </p:nvCxnSpPr>
        <p:spPr>
          <a:xfrm flipH="1">
            <a:off x="6641107" y="1610164"/>
            <a:ext cx="707090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04AA1AB4-0E4B-E4DB-31F3-550A852498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4607956" y="1539144"/>
            <a:ext cx="1251562" cy="1192670"/>
          </a:xfrm>
          <a:prstGeom prst="bentConnector3">
            <a:avLst>
              <a:gd name="adj1" fmla="val 60437"/>
            </a:avLst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9D9FEBAF-88B8-553F-2458-99E05F13AC8F}"/>
              </a:ext>
            </a:extLst>
          </p:cNvPr>
          <p:cNvCxnSpPr>
            <a:cxnSpLocks/>
          </p:cNvCxnSpPr>
          <p:nvPr/>
        </p:nvCxnSpPr>
        <p:spPr>
          <a:xfrm flipV="1">
            <a:off x="7658162" y="2244483"/>
            <a:ext cx="0" cy="1021265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710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user-with-a-hat_72676">
            <a:extLst>
              <a:ext uri="{FF2B5EF4-FFF2-40B4-BE49-F238E27FC236}">
                <a16:creationId xmlns:a16="http://schemas.microsoft.com/office/drawing/2014/main" id="{C2B4F363-5F7C-EFCF-D23E-54DE8820B187}"/>
              </a:ext>
            </a:extLst>
          </p:cNvPr>
          <p:cNvSpPr/>
          <p:nvPr/>
        </p:nvSpPr>
        <p:spPr>
          <a:xfrm>
            <a:off x="540043" y="453924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18F43B5-71E1-A4EA-A6ED-1F47B831D925}"/>
              </a:ext>
            </a:extLst>
          </p:cNvPr>
          <p:cNvSpPr txBox="1"/>
          <p:nvPr/>
        </p:nvSpPr>
        <p:spPr>
          <a:xfrm>
            <a:off x="278067" y="1063609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Author1</a:t>
            </a:r>
            <a:endParaRPr lang="zh-CN" altLang="en-US" dirty="0"/>
          </a:p>
        </p:txBody>
      </p:sp>
      <p:sp>
        <p:nvSpPr>
          <p:cNvPr id="2" name="user-with-a-hat_72676">
            <a:extLst>
              <a:ext uri="{FF2B5EF4-FFF2-40B4-BE49-F238E27FC236}">
                <a16:creationId xmlns:a16="http://schemas.microsoft.com/office/drawing/2014/main" id="{88F0C60A-E768-84CC-3B97-0604B0DFD9E8}"/>
              </a:ext>
            </a:extLst>
          </p:cNvPr>
          <p:cNvSpPr/>
          <p:nvPr/>
        </p:nvSpPr>
        <p:spPr>
          <a:xfrm>
            <a:off x="1794598" y="453924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2587A31-CF36-96BB-21D3-2AABBD19D99D}"/>
              </a:ext>
            </a:extLst>
          </p:cNvPr>
          <p:cNvSpPr txBox="1"/>
          <p:nvPr/>
        </p:nvSpPr>
        <p:spPr>
          <a:xfrm>
            <a:off x="1532622" y="1063609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Author2</a:t>
            </a:r>
            <a:endParaRPr lang="zh-CN" altLang="en-US" dirty="0"/>
          </a:p>
        </p:txBody>
      </p:sp>
      <p:sp>
        <p:nvSpPr>
          <p:cNvPr id="4" name="user-with-a-hat_72676">
            <a:extLst>
              <a:ext uri="{FF2B5EF4-FFF2-40B4-BE49-F238E27FC236}">
                <a16:creationId xmlns:a16="http://schemas.microsoft.com/office/drawing/2014/main" id="{20E10E2B-DA76-7346-4635-9F67DA9BC6D6}"/>
              </a:ext>
            </a:extLst>
          </p:cNvPr>
          <p:cNvSpPr/>
          <p:nvPr/>
        </p:nvSpPr>
        <p:spPr>
          <a:xfrm>
            <a:off x="1081415" y="1385133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C0E8E16-D491-F262-6C9A-15AA02456968}"/>
              </a:ext>
            </a:extLst>
          </p:cNvPr>
          <p:cNvSpPr txBox="1"/>
          <p:nvPr/>
        </p:nvSpPr>
        <p:spPr>
          <a:xfrm>
            <a:off x="554101" y="1972666"/>
            <a:ext cx="1667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Corresponding</a:t>
            </a:r>
          </a:p>
          <a:p>
            <a:pPr algn="ctr"/>
            <a:r>
              <a:rPr lang="en-US" altLang="zh-CN" dirty="0"/>
              <a:t>Author</a:t>
            </a:r>
            <a:endParaRPr lang="zh-CN" altLang="en-US" dirty="0"/>
          </a:p>
        </p:txBody>
      </p:sp>
      <p:sp>
        <p:nvSpPr>
          <p:cNvPr id="8" name="user-with-a-hat_72676">
            <a:extLst>
              <a:ext uri="{FF2B5EF4-FFF2-40B4-BE49-F238E27FC236}">
                <a16:creationId xmlns:a16="http://schemas.microsoft.com/office/drawing/2014/main" id="{35B5432E-D2F0-64A8-2350-5DDBD9D9E8F6}"/>
              </a:ext>
            </a:extLst>
          </p:cNvPr>
          <p:cNvSpPr/>
          <p:nvPr/>
        </p:nvSpPr>
        <p:spPr>
          <a:xfrm>
            <a:off x="561113" y="4918011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989919-58E4-52A1-9781-97C65995F674}"/>
              </a:ext>
            </a:extLst>
          </p:cNvPr>
          <p:cNvSpPr txBox="1"/>
          <p:nvPr/>
        </p:nvSpPr>
        <p:spPr>
          <a:xfrm>
            <a:off x="196057" y="552769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other</a:t>
            </a:r>
            <a:endParaRPr lang="zh-CN" altLang="en-US" dirty="0"/>
          </a:p>
        </p:txBody>
      </p:sp>
      <p:sp>
        <p:nvSpPr>
          <p:cNvPr id="10" name="user-with-a-hat_72676">
            <a:extLst>
              <a:ext uri="{FF2B5EF4-FFF2-40B4-BE49-F238E27FC236}">
                <a16:creationId xmlns:a16="http://schemas.microsoft.com/office/drawing/2014/main" id="{AFA97B38-B82C-6AC6-FCD0-B322DC508583}"/>
              </a:ext>
            </a:extLst>
          </p:cNvPr>
          <p:cNvSpPr/>
          <p:nvPr/>
        </p:nvSpPr>
        <p:spPr>
          <a:xfrm>
            <a:off x="1667534" y="4918011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70F19B3-3CD1-2D0E-1444-5F5C6D7B3465}"/>
              </a:ext>
            </a:extLst>
          </p:cNvPr>
          <p:cNvSpPr txBox="1"/>
          <p:nvPr/>
        </p:nvSpPr>
        <p:spPr>
          <a:xfrm>
            <a:off x="1366833" y="5527696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Reviewer3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DA2DC534-F373-2B18-BC28-9CD7197AEAFF}"/>
              </a:ext>
            </a:extLst>
          </p:cNvPr>
          <p:cNvSpPr/>
          <p:nvPr/>
        </p:nvSpPr>
        <p:spPr>
          <a:xfrm>
            <a:off x="120418" y="406297"/>
            <a:ext cx="2404783" cy="22127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3FBEEEE-1C9E-129E-EBC8-9C59E6920184}"/>
              </a:ext>
            </a:extLst>
          </p:cNvPr>
          <p:cNvCxnSpPr>
            <a:cxnSpLocks/>
          </p:cNvCxnSpPr>
          <p:nvPr/>
        </p:nvCxnSpPr>
        <p:spPr>
          <a:xfrm>
            <a:off x="2631233" y="1688841"/>
            <a:ext cx="9983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007EA09A-14D2-0081-F5E3-F50259D79146}"/>
              </a:ext>
            </a:extLst>
          </p:cNvPr>
          <p:cNvSpPr txBox="1"/>
          <p:nvPr/>
        </p:nvSpPr>
        <p:spPr>
          <a:xfrm>
            <a:off x="2618901" y="1319509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Principal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13161C2-A956-ACF2-F06F-99194749D83D}"/>
              </a:ext>
            </a:extLst>
          </p:cNvPr>
          <p:cNvCxnSpPr>
            <a:cxnSpLocks/>
          </p:cNvCxnSpPr>
          <p:nvPr/>
        </p:nvCxnSpPr>
        <p:spPr>
          <a:xfrm>
            <a:off x="2631233" y="5102677"/>
            <a:ext cx="9983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AF017AE-D439-1501-B902-87BEE0FBF851}"/>
              </a:ext>
            </a:extLst>
          </p:cNvPr>
          <p:cNvSpPr txBox="1"/>
          <p:nvPr/>
        </p:nvSpPr>
        <p:spPr>
          <a:xfrm>
            <a:off x="2693040" y="4733345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Rating</a:t>
            </a:r>
            <a:endParaRPr lang="zh-CN" altLang="en-US" dirty="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7F0B8729-DC9E-5187-CFF4-7C5CBD8AE2D7}"/>
              </a:ext>
            </a:extLst>
          </p:cNvPr>
          <p:cNvCxnSpPr/>
          <p:nvPr/>
        </p:nvCxnSpPr>
        <p:spPr>
          <a:xfrm>
            <a:off x="3918857" y="261257"/>
            <a:ext cx="0" cy="58969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5AB016A-D3BD-8CAE-8FBF-1B60431469DA}"/>
              </a:ext>
            </a:extLst>
          </p:cNvPr>
          <p:cNvCxnSpPr>
            <a:cxnSpLocks/>
          </p:cNvCxnSpPr>
          <p:nvPr/>
        </p:nvCxnSpPr>
        <p:spPr>
          <a:xfrm>
            <a:off x="4052532" y="1707502"/>
            <a:ext cx="648111" cy="911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E41F4ED8-7785-0693-98ED-4375D0B8594E}"/>
              </a:ext>
            </a:extLst>
          </p:cNvPr>
          <p:cNvSpPr txBox="1"/>
          <p:nvPr/>
        </p:nvSpPr>
        <p:spPr>
          <a:xfrm>
            <a:off x="3980484" y="1926499"/>
            <a:ext cx="79220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Token</a:t>
            </a:r>
            <a:endParaRPr lang="zh-CN" altLang="en-US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FB4B0395-D6D1-7C40-0E08-CA608A42359B}"/>
              </a:ext>
            </a:extLst>
          </p:cNvPr>
          <p:cNvCxnSpPr>
            <a:cxnSpLocks/>
          </p:cNvCxnSpPr>
          <p:nvPr/>
        </p:nvCxnSpPr>
        <p:spPr>
          <a:xfrm flipV="1">
            <a:off x="4061534" y="4012163"/>
            <a:ext cx="648111" cy="10597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4832F240-5EE3-6B49-5E42-5632A19F6267}"/>
              </a:ext>
            </a:extLst>
          </p:cNvPr>
          <p:cNvSpPr txBox="1"/>
          <p:nvPr/>
        </p:nvSpPr>
        <p:spPr>
          <a:xfrm>
            <a:off x="3970813" y="4447441"/>
            <a:ext cx="79220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Token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4FC9288-328B-82B1-FDB0-A85BAE897AB0}"/>
              </a:ext>
            </a:extLst>
          </p:cNvPr>
          <p:cNvSpPr txBox="1"/>
          <p:nvPr/>
        </p:nvSpPr>
        <p:spPr>
          <a:xfrm>
            <a:off x="3409859" y="40629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Off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590A2A1-7099-FC92-AA35-6032512EFE54}"/>
              </a:ext>
            </a:extLst>
          </p:cNvPr>
          <p:cNvSpPr txBox="1"/>
          <p:nvPr/>
        </p:nvSpPr>
        <p:spPr>
          <a:xfrm>
            <a:off x="3934032" y="411378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On Chain</a:t>
            </a:r>
            <a:endParaRPr lang="zh-CN" altLang="en-US" dirty="0"/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FB909135-7C20-FDCA-6CBF-17A55FF5C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321" y="2437794"/>
            <a:ext cx="1715771" cy="198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535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user-with-a-hat_72676">
            <a:extLst>
              <a:ext uri="{FF2B5EF4-FFF2-40B4-BE49-F238E27FC236}">
                <a16:creationId xmlns:a16="http://schemas.microsoft.com/office/drawing/2014/main" id="{C2B4F363-5F7C-EFCF-D23E-54DE8820B187}"/>
              </a:ext>
            </a:extLst>
          </p:cNvPr>
          <p:cNvSpPr/>
          <p:nvPr/>
        </p:nvSpPr>
        <p:spPr>
          <a:xfrm>
            <a:off x="540043" y="453924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18F43B5-71E1-A4EA-A6ED-1F47B831D925}"/>
              </a:ext>
            </a:extLst>
          </p:cNvPr>
          <p:cNvSpPr txBox="1"/>
          <p:nvPr/>
        </p:nvSpPr>
        <p:spPr>
          <a:xfrm>
            <a:off x="278067" y="1063609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Author1</a:t>
            </a:r>
            <a:endParaRPr lang="zh-CN" altLang="en-US" dirty="0"/>
          </a:p>
        </p:txBody>
      </p:sp>
      <p:sp>
        <p:nvSpPr>
          <p:cNvPr id="2" name="user-with-a-hat_72676">
            <a:extLst>
              <a:ext uri="{FF2B5EF4-FFF2-40B4-BE49-F238E27FC236}">
                <a16:creationId xmlns:a16="http://schemas.microsoft.com/office/drawing/2014/main" id="{88F0C60A-E768-84CC-3B97-0604B0DFD9E8}"/>
              </a:ext>
            </a:extLst>
          </p:cNvPr>
          <p:cNvSpPr/>
          <p:nvPr/>
        </p:nvSpPr>
        <p:spPr>
          <a:xfrm>
            <a:off x="1794598" y="453924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2587A31-CF36-96BB-21D3-2AABBD19D99D}"/>
              </a:ext>
            </a:extLst>
          </p:cNvPr>
          <p:cNvSpPr txBox="1"/>
          <p:nvPr/>
        </p:nvSpPr>
        <p:spPr>
          <a:xfrm>
            <a:off x="1532622" y="1063609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Author2</a:t>
            </a:r>
            <a:endParaRPr lang="zh-CN" altLang="en-US" dirty="0"/>
          </a:p>
        </p:txBody>
      </p:sp>
      <p:sp>
        <p:nvSpPr>
          <p:cNvPr id="4" name="user-with-a-hat_72676">
            <a:extLst>
              <a:ext uri="{FF2B5EF4-FFF2-40B4-BE49-F238E27FC236}">
                <a16:creationId xmlns:a16="http://schemas.microsoft.com/office/drawing/2014/main" id="{20E10E2B-DA76-7346-4635-9F67DA9BC6D6}"/>
              </a:ext>
            </a:extLst>
          </p:cNvPr>
          <p:cNvSpPr/>
          <p:nvPr/>
        </p:nvSpPr>
        <p:spPr>
          <a:xfrm>
            <a:off x="1081415" y="1385133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C0E8E16-D491-F262-6C9A-15AA02456968}"/>
              </a:ext>
            </a:extLst>
          </p:cNvPr>
          <p:cNvSpPr txBox="1"/>
          <p:nvPr/>
        </p:nvSpPr>
        <p:spPr>
          <a:xfrm>
            <a:off x="554101" y="1972666"/>
            <a:ext cx="1667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Corresponding</a:t>
            </a:r>
          </a:p>
          <a:p>
            <a:pPr algn="ctr"/>
            <a:r>
              <a:rPr lang="en-US" altLang="zh-CN" dirty="0"/>
              <a:t>Author</a:t>
            </a:r>
            <a:endParaRPr lang="zh-CN" altLang="en-US" dirty="0"/>
          </a:p>
        </p:txBody>
      </p:sp>
      <p:sp>
        <p:nvSpPr>
          <p:cNvPr id="6" name="user-with-a-hat_72676">
            <a:extLst>
              <a:ext uri="{FF2B5EF4-FFF2-40B4-BE49-F238E27FC236}">
                <a16:creationId xmlns:a16="http://schemas.microsoft.com/office/drawing/2014/main" id="{E6BAA21E-2686-C9DF-01B2-875EFB54E370}"/>
              </a:ext>
            </a:extLst>
          </p:cNvPr>
          <p:cNvSpPr/>
          <p:nvPr/>
        </p:nvSpPr>
        <p:spPr>
          <a:xfrm>
            <a:off x="1153509" y="3938994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D9D5160-A799-998B-EEAC-336B7DC4A0A7}"/>
              </a:ext>
            </a:extLst>
          </p:cNvPr>
          <p:cNvSpPr txBox="1"/>
          <p:nvPr/>
        </p:nvSpPr>
        <p:spPr>
          <a:xfrm>
            <a:off x="769554" y="4527875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Reviewer1</a:t>
            </a:r>
            <a:endParaRPr lang="zh-CN" altLang="en-US" dirty="0"/>
          </a:p>
        </p:txBody>
      </p:sp>
      <p:sp>
        <p:nvSpPr>
          <p:cNvPr id="8" name="user-with-a-hat_72676">
            <a:extLst>
              <a:ext uri="{FF2B5EF4-FFF2-40B4-BE49-F238E27FC236}">
                <a16:creationId xmlns:a16="http://schemas.microsoft.com/office/drawing/2014/main" id="{35B5432E-D2F0-64A8-2350-5DDBD9D9E8F6}"/>
              </a:ext>
            </a:extLst>
          </p:cNvPr>
          <p:cNvSpPr/>
          <p:nvPr/>
        </p:nvSpPr>
        <p:spPr>
          <a:xfrm>
            <a:off x="561113" y="4918011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989919-58E4-52A1-9781-97C65995F674}"/>
              </a:ext>
            </a:extLst>
          </p:cNvPr>
          <p:cNvSpPr txBox="1"/>
          <p:nvPr/>
        </p:nvSpPr>
        <p:spPr>
          <a:xfrm>
            <a:off x="196057" y="5527696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Reviewer2</a:t>
            </a:r>
            <a:endParaRPr lang="zh-CN" altLang="en-US" dirty="0"/>
          </a:p>
        </p:txBody>
      </p:sp>
      <p:sp>
        <p:nvSpPr>
          <p:cNvPr id="10" name="user-with-a-hat_72676">
            <a:extLst>
              <a:ext uri="{FF2B5EF4-FFF2-40B4-BE49-F238E27FC236}">
                <a16:creationId xmlns:a16="http://schemas.microsoft.com/office/drawing/2014/main" id="{AFA97B38-B82C-6AC6-FCD0-B322DC508583}"/>
              </a:ext>
            </a:extLst>
          </p:cNvPr>
          <p:cNvSpPr/>
          <p:nvPr/>
        </p:nvSpPr>
        <p:spPr>
          <a:xfrm>
            <a:off x="1667534" y="4918011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70F19B3-3CD1-2D0E-1444-5F5C6D7B3465}"/>
              </a:ext>
            </a:extLst>
          </p:cNvPr>
          <p:cNvSpPr txBox="1"/>
          <p:nvPr/>
        </p:nvSpPr>
        <p:spPr>
          <a:xfrm>
            <a:off x="1366833" y="5527696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Reviewer3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915E02AC-5D98-A8CA-65AB-9E80C4F3114A}"/>
              </a:ext>
            </a:extLst>
          </p:cNvPr>
          <p:cNvSpPr/>
          <p:nvPr/>
        </p:nvSpPr>
        <p:spPr>
          <a:xfrm>
            <a:off x="171521" y="3897386"/>
            <a:ext cx="2390623" cy="204125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DA2DC534-F373-2B18-BC28-9CD7197AEAFF}"/>
              </a:ext>
            </a:extLst>
          </p:cNvPr>
          <p:cNvSpPr/>
          <p:nvPr/>
        </p:nvSpPr>
        <p:spPr>
          <a:xfrm>
            <a:off x="120418" y="406297"/>
            <a:ext cx="2404783" cy="22127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3FBEEEE-1C9E-129E-EBC8-9C59E6920184}"/>
              </a:ext>
            </a:extLst>
          </p:cNvPr>
          <p:cNvCxnSpPr>
            <a:cxnSpLocks/>
          </p:cNvCxnSpPr>
          <p:nvPr/>
        </p:nvCxnSpPr>
        <p:spPr>
          <a:xfrm>
            <a:off x="2631233" y="1688841"/>
            <a:ext cx="9983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007EA09A-14D2-0081-F5E3-F50259D79146}"/>
              </a:ext>
            </a:extLst>
          </p:cNvPr>
          <p:cNvSpPr txBox="1"/>
          <p:nvPr/>
        </p:nvSpPr>
        <p:spPr>
          <a:xfrm>
            <a:off x="2618901" y="1319509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Principal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13161C2-A956-ACF2-F06F-99194749D83D}"/>
              </a:ext>
            </a:extLst>
          </p:cNvPr>
          <p:cNvCxnSpPr>
            <a:cxnSpLocks/>
          </p:cNvCxnSpPr>
          <p:nvPr/>
        </p:nvCxnSpPr>
        <p:spPr>
          <a:xfrm>
            <a:off x="2631233" y="5102677"/>
            <a:ext cx="9983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AF017AE-D439-1501-B902-87BEE0FBF851}"/>
              </a:ext>
            </a:extLst>
          </p:cNvPr>
          <p:cNvSpPr txBox="1"/>
          <p:nvPr/>
        </p:nvSpPr>
        <p:spPr>
          <a:xfrm>
            <a:off x="2693040" y="4733345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Rating</a:t>
            </a:r>
            <a:endParaRPr lang="zh-CN" altLang="en-US" dirty="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7F0B8729-DC9E-5187-CFF4-7C5CBD8AE2D7}"/>
              </a:ext>
            </a:extLst>
          </p:cNvPr>
          <p:cNvCxnSpPr/>
          <p:nvPr/>
        </p:nvCxnSpPr>
        <p:spPr>
          <a:xfrm>
            <a:off x="3918857" y="261257"/>
            <a:ext cx="0" cy="58969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5AB016A-D3BD-8CAE-8FBF-1B60431469DA}"/>
              </a:ext>
            </a:extLst>
          </p:cNvPr>
          <p:cNvCxnSpPr>
            <a:cxnSpLocks/>
          </p:cNvCxnSpPr>
          <p:nvPr/>
        </p:nvCxnSpPr>
        <p:spPr>
          <a:xfrm>
            <a:off x="4052532" y="1707502"/>
            <a:ext cx="648111" cy="911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E41F4ED8-7785-0693-98ED-4375D0B8594E}"/>
              </a:ext>
            </a:extLst>
          </p:cNvPr>
          <p:cNvSpPr txBox="1"/>
          <p:nvPr/>
        </p:nvSpPr>
        <p:spPr>
          <a:xfrm>
            <a:off x="3980484" y="1926499"/>
            <a:ext cx="79220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Token</a:t>
            </a:r>
            <a:endParaRPr lang="zh-CN" altLang="en-US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FB4B0395-D6D1-7C40-0E08-CA608A42359B}"/>
              </a:ext>
            </a:extLst>
          </p:cNvPr>
          <p:cNvCxnSpPr>
            <a:cxnSpLocks/>
          </p:cNvCxnSpPr>
          <p:nvPr/>
        </p:nvCxnSpPr>
        <p:spPr>
          <a:xfrm flipV="1">
            <a:off x="4061534" y="4012163"/>
            <a:ext cx="648111" cy="10597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4832F240-5EE3-6B49-5E42-5632A19F6267}"/>
              </a:ext>
            </a:extLst>
          </p:cNvPr>
          <p:cNvSpPr txBox="1"/>
          <p:nvPr/>
        </p:nvSpPr>
        <p:spPr>
          <a:xfrm>
            <a:off x="3970813" y="4447441"/>
            <a:ext cx="79220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Token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4FC9288-328B-82B1-FDB0-A85BAE897AB0}"/>
              </a:ext>
            </a:extLst>
          </p:cNvPr>
          <p:cNvSpPr txBox="1"/>
          <p:nvPr/>
        </p:nvSpPr>
        <p:spPr>
          <a:xfrm>
            <a:off x="3409859" y="40629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Off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590A2A1-7099-FC92-AA35-6032512EFE54}"/>
              </a:ext>
            </a:extLst>
          </p:cNvPr>
          <p:cNvSpPr txBox="1"/>
          <p:nvPr/>
        </p:nvSpPr>
        <p:spPr>
          <a:xfrm>
            <a:off x="3934032" y="411378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On Chain</a:t>
            </a:r>
            <a:endParaRPr lang="zh-CN" altLang="en-US" dirty="0"/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FB909135-7C20-FDCA-6CBF-17A55FF5C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321" y="2437794"/>
            <a:ext cx="1715771" cy="1982411"/>
          </a:xfrm>
          <a:prstGeom prst="rect">
            <a:avLst/>
          </a:prstGeom>
        </p:spPr>
      </p:pic>
      <p:sp>
        <p:nvSpPr>
          <p:cNvPr id="14" name="police-station-facade_75000">
            <a:extLst>
              <a:ext uri="{FF2B5EF4-FFF2-40B4-BE49-F238E27FC236}">
                <a16:creationId xmlns:a16="http://schemas.microsoft.com/office/drawing/2014/main" id="{1201DB7B-3968-4245-0172-969C0F4012B3}"/>
              </a:ext>
            </a:extLst>
          </p:cNvPr>
          <p:cNvSpPr/>
          <p:nvPr/>
        </p:nvSpPr>
        <p:spPr>
          <a:xfrm>
            <a:off x="912070" y="2907018"/>
            <a:ext cx="807318" cy="599023"/>
          </a:xfrm>
          <a:custGeom>
            <a:avLst/>
            <a:gdLst>
              <a:gd name="connsiteX0" fmla="*/ 313266 w 605804"/>
              <a:gd name="connsiteY0" fmla="*/ 376570 h 449502"/>
              <a:gd name="connsiteX1" fmla="*/ 313266 w 605804"/>
              <a:gd name="connsiteY1" fmla="*/ 428706 h 449502"/>
              <a:gd name="connsiteX2" fmla="*/ 386791 w 605804"/>
              <a:gd name="connsiteY2" fmla="*/ 428706 h 449502"/>
              <a:gd name="connsiteX3" fmla="*/ 386791 w 605804"/>
              <a:gd name="connsiteY3" fmla="*/ 376570 h 449502"/>
              <a:gd name="connsiteX4" fmla="*/ 219012 w 605804"/>
              <a:gd name="connsiteY4" fmla="*/ 376570 h 449502"/>
              <a:gd name="connsiteX5" fmla="*/ 219012 w 605804"/>
              <a:gd name="connsiteY5" fmla="*/ 428706 h 449502"/>
              <a:gd name="connsiteX6" fmla="*/ 292440 w 605804"/>
              <a:gd name="connsiteY6" fmla="*/ 428706 h 449502"/>
              <a:gd name="connsiteX7" fmla="*/ 292440 w 605804"/>
              <a:gd name="connsiteY7" fmla="*/ 376570 h 449502"/>
              <a:gd name="connsiteX8" fmla="*/ 543623 w 605804"/>
              <a:gd name="connsiteY8" fmla="*/ 346265 h 449502"/>
              <a:gd name="connsiteX9" fmla="*/ 554080 w 605804"/>
              <a:gd name="connsiteY9" fmla="*/ 356719 h 449502"/>
              <a:gd name="connsiteX10" fmla="*/ 554080 w 605804"/>
              <a:gd name="connsiteY10" fmla="*/ 387888 h 449502"/>
              <a:gd name="connsiteX11" fmla="*/ 543623 w 605804"/>
              <a:gd name="connsiteY11" fmla="*/ 398342 h 449502"/>
              <a:gd name="connsiteX12" fmla="*/ 533263 w 605804"/>
              <a:gd name="connsiteY12" fmla="*/ 387888 h 449502"/>
              <a:gd name="connsiteX13" fmla="*/ 533263 w 605804"/>
              <a:gd name="connsiteY13" fmla="*/ 356719 h 449502"/>
              <a:gd name="connsiteX14" fmla="*/ 543623 w 605804"/>
              <a:gd name="connsiteY14" fmla="*/ 346265 h 449502"/>
              <a:gd name="connsiteX15" fmla="*/ 501565 w 605804"/>
              <a:gd name="connsiteY15" fmla="*/ 346265 h 449502"/>
              <a:gd name="connsiteX16" fmla="*/ 512023 w 605804"/>
              <a:gd name="connsiteY16" fmla="*/ 356719 h 449502"/>
              <a:gd name="connsiteX17" fmla="*/ 512023 w 605804"/>
              <a:gd name="connsiteY17" fmla="*/ 387888 h 449502"/>
              <a:gd name="connsiteX18" fmla="*/ 501565 w 605804"/>
              <a:gd name="connsiteY18" fmla="*/ 398342 h 449502"/>
              <a:gd name="connsiteX19" fmla="*/ 491206 w 605804"/>
              <a:gd name="connsiteY19" fmla="*/ 387888 h 449502"/>
              <a:gd name="connsiteX20" fmla="*/ 491206 w 605804"/>
              <a:gd name="connsiteY20" fmla="*/ 356719 h 449502"/>
              <a:gd name="connsiteX21" fmla="*/ 501565 w 605804"/>
              <a:gd name="connsiteY21" fmla="*/ 346265 h 449502"/>
              <a:gd name="connsiteX22" fmla="*/ 104987 w 605804"/>
              <a:gd name="connsiteY22" fmla="*/ 346265 h 449502"/>
              <a:gd name="connsiteX23" fmla="*/ 115445 w 605804"/>
              <a:gd name="connsiteY23" fmla="*/ 356719 h 449502"/>
              <a:gd name="connsiteX24" fmla="*/ 115445 w 605804"/>
              <a:gd name="connsiteY24" fmla="*/ 387888 h 449502"/>
              <a:gd name="connsiteX25" fmla="*/ 104987 w 605804"/>
              <a:gd name="connsiteY25" fmla="*/ 398342 h 449502"/>
              <a:gd name="connsiteX26" fmla="*/ 94628 w 605804"/>
              <a:gd name="connsiteY26" fmla="*/ 387888 h 449502"/>
              <a:gd name="connsiteX27" fmla="*/ 94628 w 605804"/>
              <a:gd name="connsiteY27" fmla="*/ 356719 h 449502"/>
              <a:gd name="connsiteX28" fmla="*/ 104987 w 605804"/>
              <a:gd name="connsiteY28" fmla="*/ 346265 h 449502"/>
              <a:gd name="connsiteX29" fmla="*/ 62965 w 605804"/>
              <a:gd name="connsiteY29" fmla="*/ 346265 h 449502"/>
              <a:gd name="connsiteX30" fmla="*/ 73458 w 605804"/>
              <a:gd name="connsiteY30" fmla="*/ 356719 h 449502"/>
              <a:gd name="connsiteX31" fmla="*/ 73458 w 605804"/>
              <a:gd name="connsiteY31" fmla="*/ 387888 h 449502"/>
              <a:gd name="connsiteX32" fmla="*/ 62965 w 605804"/>
              <a:gd name="connsiteY32" fmla="*/ 398342 h 449502"/>
              <a:gd name="connsiteX33" fmla="*/ 52571 w 605804"/>
              <a:gd name="connsiteY33" fmla="*/ 387888 h 449502"/>
              <a:gd name="connsiteX34" fmla="*/ 52571 w 605804"/>
              <a:gd name="connsiteY34" fmla="*/ 356719 h 449502"/>
              <a:gd name="connsiteX35" fmla="*/ 62965 w 605804"/>
              <a:gd name="connsiteY35" fmla="*/ 346265 h 449502"/>
              <a:gd name="connsiteX36" fmla="*/ 219012 w 605804"/>
              <a:gd name="connsiteY36" fmla="*/ 324922 h 449502"/>
              <a:gd name="connsiteX37" fmla="*/ 219012 w 605804"/>
              <a:gd name="connsiteY37" fmla="*/ 355774 h 449502"/>
              <a:gd name="connsiteX38" fmla="*/ 386791 w 605804"/>
              <a:gd name="connsiteY38" fmla="*/ 355774 h 449502"/>
              <a:gd name="connsiteX39" fmla="*/ 386791 w 605804"/>
              <a:gd name="connsiteY39" fmla="*/ 324922 h 449502"/>
              <a:gd name="connsiteX40" fmla="*/ 543623 w 605804"/>
              <a:gd name="connsiteY40" fmla="*/ 272947 h 449502"/>
              <a:gd name="connsiteX41" fmla="*/ 554080 w 605804"/>
              <a:gd name="connsiteY41" fmla="*/ 283393 h 449502"/>
              <a:gd name="connsiteX42" fmla="*/ 554080 w 605804"/>
              <a:gd name="connsiteY42" fmla="*/ 314535 h 449502"/>
              <a:gd name="connsiteX43" fmla="*/ 543623 w 605804"/>
              <a:gd name="connsiteY43" fmla="*/ 324883 h 449502"/>
              <a:gd name="connsiteX44" fmla="*/ 533263 w 605804"/>
              <a:gd name="connsiteY44" fmla="*/ 314535 h 449502"/>
              <a:gd name="connsiteX45" fmla="*/ 533263 w 605804"/>
              <a:gd name="connsiteY45" fmla="*/ 283393 h 449502"/>
              <a:gd name="connsiteX46" fmla="*/ 543623 w 605804"/>
              <a:gd name="connsiteY46" fmla="*/ 272947 h 449502"/>
              <a:gd name="connsiteX47" fmla="*/ 501565 w 605804"/>
              <a:gd name="connsiteY47" fmla="*/ 272947 h 449502"/>
              <a:gd name="connsiteX48" fmla="*/ 512023 w 605804"/>
              <a:gd name="connsiteY48" fmla="*/ 283393 h 449502"/>
              <a:gd name="connsiteX49" fmla="*/ 512023 w 605804"/>
              <a:gd name="connsiteY49" fmla="*/ 314535 h 449502"/>
              <a:gd name="connsiteX50" fmla="*/ 501565 w 605804"/>
              <a:gd name="connsiteY50" fmla="*/ 324883 h 449502"/>
              <a:gd name="connsiteX51" fmla="*/ 491206 w 605804"/>
              <a:gd name="connsiteY51" fmla="*/ 314535 h 449502"/>
              <a:gd name="connsiteX52" fmla="*/ 491206 w 605804"/>
              <a:gd name="connsiteY52" fmla="*/ 283393 h 449502"/>
              <a:gd name="connsiteX53" fmla="*/ 501565 w 605804"/>
              <a:gd name="connsiteY53" fmla="*/ 272947 h 449502"/>
              <a:gd name="connsiteX54" fmla="*/ 104987 w 605804"/>
              <a:gd name="connsiteY54" fmla="*/ 272947 h 449502"/>
              <a:gd name="connsiteX55" fmla="*/ 115445 w 605804"/>
              <a:gd name="connsiteY55" fmla="*/ 283393 h 449502"/>
              <a:gd name="connsiteX56" fmla="*/ 115445 w 605804"/>
              <a:gd name="connsiteY56" fmla="*/ 314535 h 449502"/>
              <a:gd name="connsiteX57" fmla="*/ 104987 w 605804"/>
              <a:gd name="connsiteY57" fmla="*/ 324883 h 449502"/>
              <a:gd name="connsiteX58" fmla="*/ 94628 w 605804"/>
              <a:gd name="connsiteY58" fmla="*/ 314535 h 449502"/>
              <a:gd name="connsiteX59" fmla="*/ 94628 w 605804"/>
              <a:gd name="connsiteY59" fmla="*/ 283393 h 449502"/>
              <a:gd name="connsiteX60" fmla="*/ 104987 w 605804"/>
              <a:gd name="connsiteY60" fmla="*/ 272947 h 449502"/>
              <a:gd name="connsiteX61" fmla="*/ 62965 w 605804"/>
              <a:gd name="connsiteY61" fmla="*/ 272947 h 449502"/>
              <a:gd name="connsiteX62" fmla="*/ 73458 w 605804"/>
              <a:gd name="connsiteY62" fmla="*/ 283393 h 449502"/>
              <a:gd name="connsiteX63" fmla="*/ 73458 w 605804"/>
              <a:gd name="connsiteY63" fmla="*/ 314535 h 449502"/>
              <a:gd name="connsiteX64" fmla="*/ 62965 w 605804"/>
              <a:gd name="connsiteY64" fmla="*/ 324883 h 449502"/>
              <a:gd name="connsiteX65" fmla="*/ 52571 w 605804"/>
              <a:gd name="connsiteY65" fmla="*/ 314535 h 449502"/>
              <a:gd name="connsiteX66" fmla="*/ 52571 w 605804"/>
              <a:gd name="connsiteY66" fmla="*/ 283393 h 449502"/>
              <a:gd name="connsiteX67" fmla="*/ 62965 w 605804"/>
              <a:gd name="connsiteY67" fmla="*/ 272947 h 449502"/>
              <a:gd name="connsiteX68" fmla="*/ 469605 w 605804"/>
              <a:gd name="connsiteY68" fmla="*/ 240665 h 449502"/>
              <a:gd name="connsiteX69" fmla="*/ 469605 w 605804"/>
              <a:gd name="connsiteY69" fmla="*/ 428706 h 449502"/>
              <a:gd name="connsiteX70" fmla="*/ 574028 w 605804"/>
              <a:gd name="connsiteY70" fmla="*/ 428706 h 449502"/>
              <a:gd name="connsiteX71" fmla="*/ 574028 w 605804"/>
              <a:gd name="connsiteY71" fmla="*/ 240665 h 449502"/>
              <a:gd name="connsiteX72" fmla="*/ 31678 w 605804"/>
              <a:gd name="connsiteY72" fmla="*/ 240665 h 449502"/>
              <a:gd name="connsiteX73" fmla="*/ 31678 w 605804"/>
              <a:gd name="connsiteY73" fmla="*/ 428706 h 449502"/>
              <a:gd name="connsiteX74" fmla="*/ 136100 w 605804"/>
              <a:gd name="connsiteY74" fmla="*/ 428706 h 449502"/>
              <a:gd name="connsiteX75" fmla="*/ 136100 w 605804"/>
              <a:gd name="connsiteY75" fmla="*/ 240665 h 449502"/>
              <a:gd name="connsiteX76" fmla="*/ 364792 w 605804"/>
              <a:gd name="connsiteY76" fmla="*/ 209716 h 449502"/>
              <a:gd name="connsiteX77" fmla="*/ 364792 w 605804"/>
              <a:gd name="connsiteY77" fmla="*/ 304127 h 449502"/>
              <a:gd name="connsiteX78" fmla="*/ 386791 w 605804"/>
              <a:gd name="connsiteY78" fmla="*/ 304127 h 449502"/>
              <a:gd name="connsiteX79" fmla="*/ 386791 w 605804"/>
              <a:gd name="connsiteY79" fmla="*/ 209716 h 449502"/>
              <a:gd name="connsiteX80" fmla="*/ 313266 w 605804"/>
              <a:gd name="connsiteY80" fmla="*/ 209716 h 449502"/>
              <a:gd name="connsiteX81" fmla="*/ 313266 w 605804"/>
              <a:gd name="connsiteY81" fmla="*/ 304127 h 449502"/>
              <a:gd name="connsiteX82" fmla="*/ 343967 w 605804"/>
              <a:gd name="connsiteY82" fmla="*/ 304127 h 449502"/>
              <a:gd name="connsiteX83" fmla="*/ 343967 w 605804"/>
              <a:gd name="connsiteY83" fmla="*/ 209716 h 449502"/>
              <a:gd name="connsiteX84" fmla="*/ 261153 w 605804"/>
              <a:gd name="connsiteY84" fmla="*/ 209716 h 449502"/>
              <a:gd name="connsiteX85" fmla="*/ 261153 w 605804"/>
              <a:gd name="connsiteY85" fmla="*/ 304127 h 449502"/>
              <a:gd name="connsiteX86" fmla="*/ 292440 w 605804"/>
              <a:gd name="connsiteY86" fmla="*/ 304127 h 449502"/>
              <a:gd name="connsiteX87" fmla="*/ 292440 w 605804"/>
              <a:gd name="connsiteY87" fmla="*/ 209716 h 449502"/>
              <a:gd name="connsiteX88" fmla="*/ 219012 w 605804"/>
              <a:gd name="connsiteY88" fmla="*/ 209716 h 449502"/>
              <a:gd name="connsiteX89" fmla="*/ 219012 w 605804"/>
              <a:gd name="connsiteY89" fmla="*/ 304127 h 449502"/>
              <a:gd name="connsiteX90" fmla="*/ 240327 w 605804"/>
              <a:gd name="connsiteY90" fmla="*/ 304127 h 449502"/>
              <a:gd name="connsiteX91" fmla="*/ 240327 w 605804"/>
              <a:gd name="connsiteY91" fmla="*/ 209716 h 449502"/>
              <a:gd name="connsiteX92" fmla="*/ 364792 w 605804"/>
              <a:gd name="connsiteY92" fmla="*/ 94509 h 449502"/>
              <a:gd name="connsiteX93" fmla="*/ 364792 w 605804"/>
              <a:gd name="connsiteY93" fmla="*/ 188920 h 449502"/>
              <a:gd name="connsiteX94" fmla="*/ 386791 w 605804"/>
              <a:gd name="connsiteY94" fmla="*/ 188920 h 449502"/>
              <a:gd name="connsiteX95" fmla="*/ 386791 w 605804"/>
              <a:gd name="connsiteY95" fmla="*/ 94509 h 449502"/>
              <a:gd name="connsiteX96" fmla="*/ 313266 w 605804"/>
              <a:gd name="connsiteY96" fmla="*/ 94509 h 449502"/>
              <a:gd name="connsiteX97" fmla="*/ 313266 w 605804"/>
              <a:gd name="connsiteY97" fmla="*/ 188920 h 449502"/>
              <a:gd name="connsiteX98" fmla="*/ 343967 w 605804"/>
              <a:gd name="connsiteY98" fmla="*/ 188920 h 449502"/>
              <a:gd name="connsiteX99" fmla="*/ 343967 w 605804"/>
              <a:gd name="connsiteY99" fmla="*/ 94509 h 449502"/>
              <a:gd name="connsiteX100" fmla="*/ 261153 w 605804"/>
              <a:gd name="connsiteY100" fmla="*/ 94509 h 449502"/>
              <a:gd name="connsiteX101" fmla="*/ 261153 w 605804"/>
              <a:gd name="connsiteY101" fmla="*/ 188920 h 449502"/>
              <a:gd name="connsiteX102" fmla="*/ 292440 w 605804"/>
              <a:gd name="connsiteY102" fmla="*/ 188920 h 449502"/>
              <a:gd name="connsiteX103" fmla="*/ 292440 w 605804"/>
              <a:gd name="connsiteY103" fmla="*/ 94509 h 449502"/>
              <a:gd name="connsiteX104" fmla="*/ 219012 w 605804"/>
              <a:gd name="connsiteY104" fmla="*/ 94509 h 449502"/>
              <a:gd name="connsiteX105" fmla="*/ 219012 w 605804"/>
              <a:gd name="connsiteY105" fmla="*/ 188920 h 449502"/>
              <a:gd name="connsiteX106" fmla="*/ 240327 w 605804"/>
              <a:gd name="connsiteY106" fmla="*/ 188920 h 449502"/>
              <a:gd name="connsiteX107" fmla="*/ 240327 w 605804"/>
              <a:gd name="connsiteY107" fmla="*/ 94509 h 449502"/>
              <a:gd name="connsiteX108" fmla="*/ 407617 w 605804"/>
              <a:gd name="connsiteY108" fmla="*/ 53405 h 449502"/>
              <a:gd name="connsiteX109" fmla="*/ 407617 w 605804"/>
              <a:gd name="connsiteY109" fmla="*/ 355774 h 449502"/>
              <a:gd name="connsiteX110" fmla="*/ 418079 w 605804"/>
              <a:gd name="connsiteY110" fmla="*/ 355774 h 449502"/>
              <a:gd name="connsiteX111" fmla="*/ 428443 w 605804"/>
              <a:gd name="connsiteY111" fmla="*/ 366221 h 449502"/>
              <a:gd name="connsiteX112" fmla="*/ 418079 w 605804"/>
              <a:gd name="connsiteY112" fmla="*/ 376570 h 449502"/>
              <a:gd name="connsiteX113" fmla="*/ 407617 w 605804"/>
              <a:gd name="connsiteY113" fmla="*/ 376570 h 449502"/>
              <a:gd name="connsiteX114" fmla="*/ 407617 w 605804"/>
              <a:gd name="connsiteY114" fmla="*/ 428706 h 449502"/>
              <a:gd name="connsiteX115" fmla="*/ 448780 w 605804"/>
              <a:gd name="connsiteY115" fmla="*/ 428706 h 449502"/>
              <a:gd name="connsiteX116" fmla="*/ 448780 w 605804"/>
              <a:gd name="connsiteY116" fmla="*/ 230218 h 449502"/>
              <a:gd name="connsiteX117" fmla="*/ 448780 w 605804"/>
              <a:gd name="connsiteY117" fmla="*/ 53405 h 449502"/>
              <a:gd name="connsiteX118" fmla="*/ 157024 w 605804"/>
              <a:gd name="connsiteY118" fmla="*/ 53405 h 449502"/>
              <a:gd name="connsiteX119" fmla="*/ 157024 w 605804"/>
              <a:gd name="connsiteY119" fmla="*/ 230218 h 449502"/>
              <a:gd name="connsiteX120" fmla="*/ 157024 w 605804"/>
              <a:gd name="connsiteY120" fmla="*/ 428706 h 449502"/>
              <a:gd name="connsiteX121" fmla="*/ 198186 w 605804"/>
              <a:gd name="connsiteY121" fmla="*/ 428706 h 449502"/>
              <a:gd name="connsiteX122" fmla="*/ 198186 w 605804"/>
              <a:gd name="connsiteY122" fmla="*/ 376570 h 449502"/>
              <a:gd name="connsiteX123" fmla="*/ 187725 w 605804"/>
              <a:gd name="connsiteY123" fmla="*/ 376570 h 449502"/>
              <a:gd name="connsiteX124" fmla="*/ 177263 w 605804"/>
              <a:gd name="connsiteY124" fmla="*/ 366221 h 449502"/>
              <a:gd name="connsiteX125" fmla="*/ 187725 w 605804"/>
              <a:gd name="connsiteY125" fmla="*/ 355774 h 449502"/>
              <a:gd name="connsiteX126" fmla="*/ 198186 w 605804"/>
              <a:gd name="connsiteY126" fmla="*/ 355774 h 449502"/>
              <a:gd name="connsiteX127" fmla="*/ 198186 w 605804"/>
              <a:gd name="connsiteY127" fmla="*/ 53405 h 449502"/>
              <a:gd name="connsiteX128" fmla="*/ 219012 w 605804"/>
              <a:gd name="connsiteY128" fmla="*/ 20796 h 449502"/>
              <a:gd name="connsiteX129" fmla="*/ 219012 w 605804"/>
              <a:gd name="connsiteY129" fmla="*/ 73713 h 449502"/>
              <a:gd name="connsiteX130" fmla="*/ 386791 w 605804"/>
              <a:gd name="connsiteY130" fmla="*/ 73713 h 449502"/>
              <a:gd name="connsiteX131" fmla="*/ 386791 w 605804"/>
              <a:gd name="connsiteY131" fmla="*/ 20796 h 449502"/>
              <a:gd name="connsiteX132" fmla="*/ 208550 w 605804"/>
              <a:gd name="connsiteY132" fmla="*/ 0 h 449502"/>
              <a:gd name="connsiteX133" fmla="*/ 397155 w 605804"/>
              <a:gd name="connsiteY133" fmla="*/ 0 h 449502"/>
              <a:gd name="connsiteX134" fmla="*/ 407617 w 605804"/>
              <a:gd name="connsiteY134" fmla="*/ 10349 h 449502"/>
              <a:gd name="connsiteX135" fmla="*/ 407617 w 605804"/>
              <a:gd name="connsiteY135" fmla="*/ 32512 h 449502"/>
              <a:gd name="connsiteX136" fmla="*/ 459241 w 605804"/>
              <a:gd name="connsiteY136" fmla="*/ 32512 h 449502"/>
              <a:gd name="connsiteX137" fmla="*/ 469605 w 605804"/>
              <a:gd name="connsiteY137" fmla="*/ 42958 h 449502"/>
              <a:gd name="connsiteX138" fmla="*/ 469605 w 605804"/>
              <a:gd name="connsiteY138" fmla="*/ 219772 h 449502"/>
              <a:gd name="connsiteX139" fmla="*/ 595342 w 605804"/>
              <a:gd name="connsiteY139" fmla="*/ 219772 h 449502"/>
              <a:gd name="connsiteX140" fmla="*/ 605804 w 605804"/>
              <a:gd name="connsiteY140" fmla="*/ 230218 h 449502"/>
              <a:gd name="connsiteX141" fmla="*/ 595342 w 605804"/>
              <a:gd name="connsiteY141" fmla="*/ 240665 h 449502"/>
              <a:gd name="connsiteX142" fmla="*/ 594854 w 605804"/>
              <a:gd name="connsiteY142" fmla="*/ 240665 h 449502"/>
              <a:gd name="connsiteX143" fmla="*/ 594854 w 605804"/>
              <a:gd name="connsiteY143" fmla="*/ 428706 h 449502"/>
              <a:gd name="connsiteX144" fmla="*/ 595147 w 605804"/>
              <a:gd name="connsiteY144" fmla="*/ 428706 h 449502"/>
              <a:gd name="connsiteX145" fmla="*/ 605511 w 605804"/>
              <a:gd name="connsiteY145" fmla="*/ 439055 h 449502"/>
              <a:gd name="connsiteX146" fmla="*/ 595147 w 605804"/>
              <a:gd name="connsiteY146" fmla="*/ 449502 h 449502"/>
              <a:gd name="connsiteX147" fmla="*/ 10657 w 605804"/>
              <a:gd name="connsiteY147" fmla="*/ 449502 h 449502"/>
              <a:gd name="connsiteX148" fmla="*/ 195 w 605804"/>
              <a:gd name="connsiteY148" fmla="*/ 439055 h 449502"/>
              <a:gd name="connsiteX149" fmla="*/ 10657 w 605804"/>
              <a:gd name="connsiteY149" fmla="*/ 428706 h 449502"/>
              <a:gd name="connsiteX150" fmla="*/ 10853 w 605804"/>
              <a:gd name="connsiteY150" fmla="*/ 428706 h 449502"/>
              <a:gd name="connsiteX151" fmla="*/ 10853 w 605804"/>
              <a:gd name="connsiteY151" fmla="*/ 240665 h 449502"/>
              <a:gd name="connsiteX152" fmla="*/ 10462 w 605804"/>
              <a:gd name="connsiteY152" fmla="*/ 240665 h 449502"/>
              <a:gd name="connsiteX153" fmla="*/ 0 w 605804"/>
              <a:gd name="connsiteY153" fmla="*/ 230218 h 449502"/>
              <a:gd name="connsiteX154" fmla="*/ 10462 w 605804"/>
              <a:gd name="connsiteY154" fmla="*/ 219772 h 449502"/>
              <a:gd name="connsiteX155" fmla="*/ 136100 w 605804"/>
              <a:gd name="connsiteY155" fmla="*/ 219772 h 449502"/>
              <a:gd name="connsiteX156" fmla="*/ 136100 w 605804"/>
              <a:gd name="connsiteY156" fmla="*/ 42958 h 449502"/>
              <a:gd name="connsiteX157" fmla="*/ 146562 w 605804"/>
              <a:gd name="connsiteY157" fmla="*/ 32512 h 449502"/>
              <a:gd name="connsiteX158" fmla="*/ 198186 w 605804"/>
              <a:gd name="connsiteY158" fmla="*/ 32512 h 449502"/>
              <a:gd name="connsiteX159" fmla="*/ 198186 w 605804"/>
              <a:gd name="connsiteY159" fmla="*/ 10349 h 449502"/>
              <a:gd name="connsiteX160" fmla="*/ 208550 w 605804"/>
              <a:gd name="connsiteY160" fmla="*/ 0 h 44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605804" h="449502">
                <a:moveTo>
                  <a:pt x="313266" y="376570"/>
                </a:moveTo>
                <a:lnTo>
                  <a:pt x="313266" y="428706"/>
                </a:lnTo>
                <a:lnTo>
                  <a:pt x="386791" y="428706"/>
                </a:lnTo>
                <a:lnTo>
                  <a:pt x="386791" y="376570"/>
                </a:lnTo>
                <a:close/>
                <a:moveTo>
                  <a:pt x="219012" y="376570"/>
                </a:moveTo>
                <a:lnTo>
                  <a:pt x="219012" y="428706"/>
                </a:lnTo>
                <a:lnTo>
                  <a:pt x="292440" y="428706"/>
                </a:lnTo>
                <a:lnTo>
                  <a:pt x="292440" y="376570"/>
                </a:lnTo>
                <a:close/>
                <a:moveTo>
                  <a:pt x="543623" y="346265"/>
                </a:moveTo>
                <a:cubicBezTo>
                  <a:pt x="549389" y="346265"/>
                  <a:pt x="554080" y="350955"/>
                  <a:pt x="554080" y="356719"/>
                </a:cubicBezTo>
                <a:lnTo>
                  <a:pt x="554080" y="387888"/>
                </a:lnTo>
                <a:cubicBezTo>
                  <a:pt x="554080" y="393652"/>
                  <a:pt x="549389" y="398342"/>
                  <a:pt x="543623" y="398342"/>
                </a:cubicBezTo>
                <a:cubicBezTo>
                  <a:pt x="537857" y="398342"/>
                  <a:pt x="533263" y="393652"/>
                  <a:pt x="533263" y="387888"/>
                </a:cubicBezTo>
                <a:lnTo>
                  <a:pt x="533263" y="356719"/>
                </a:lnTo>
                <a:cubicBezTo>
                  <a:pt x="533263" y="350955"/>
                  <a:pt x="537857" y="346265"/>
                  <a:pt x="543623" y="346265"/>
                </a:cubicBezTo>
                <a:close/>
                <a:moveTo>
                  <a:pt x="501565" y="346265"/>
                </a:moveTo>
                <a:cubicBezTo>
                  <a:pt x="507332" y="346265"/>
                  <a:pt x="512023" y="350955"/>
                  <a:pt x="512023" y="356719"/>
                </a:cubicBezTo>
                <a:lnTo>
                  <a:pt x="512023" y="387888"/>
                </a:lnTo>
                <a:cubicBezTo>
                  <a:pt x="512023" y="393652"/>
                  <a:pt x="507332" y="398342"/>
                  <a:pt x="501565" y="398342"/>
                </a:cubicBezTo>
                <a:cubicBezTo>
                  <a:pt x="495799" y="398342"/>
                  <a:pt x="491206" y="393652"/>
                  <a:pt x="491206" y="387888"/>
                </a:cubicBezTo>
                <a:lnTo>
                  <a:pt x="491206" y="356719"/>
                </a:lnTo>
                <a:cubicBezTo>
                  <a:pt x="491206" y="350955"/>
                  <a:pt x="495799" y="346265"/>
                  <a:pt x="501565" y="346265"/>
                </a:cubicBezTo>
                <a:close/>
                <a:moveTo>
                  <a:pt x="104987" y="346265"/>
                </a:moveTo>
                <a:cubicBezTo>
                  <a:pt x="110754" y="346265"/>
                  <a:pt x="115445" y="350955"/>
                  <a:pt x="115445" y="356719"/>
                </a:cubicBezTo>
                <a:lnTo>
                  <a:pt x="115445" y="387888"/>
                </a:lnTo>
                <a:cubicBezTo>
                  <a:pt x="115445" y="393652"/>
                  <a:pt x="110754" y="398342"/>
                  <a:pt x="104987" y="398342"/>
                </a:cubicBezTo>
                <a:cubicBezTo>
                  <a:pt x="99319" y="398342"/>
                  <a:pt x="94628" y="393652"/>
                  <a:pt x="94628" y="387888"/>
                </a:cubicBezTo>
                <a:lnTo>
                  <a:pt x="94628" y="356719"/>
                </a:lnTo>
                <a:cubicBezTo>
                  <a:pt x="94628" y="350955"/>
                  <a:pt x="99319" y="346265"/>
                  <a:pt x="104987" y="346265"/>
                </a:cubicBezTo>
                <a:close/>
                <a:moveTo>
                  <a:pt x="62965" y="346265"/>
                </a:moveTo>
                <a:cubicBezTo>
                  <a:pt x="68751" y="346265"/>
                  <a:pt x="73458" y="350955"/>
                  <a:pt x="73458" y="356719"/>
                </a:cubicBezTo>
                <a:lnTo>
                  <a:pt x="73458" y="387888"/>
                </a:lnTo>
                <a:cubicBezTo>
                  <a:pt x="73458" y="393652"/>
                  <a:pt x="68751" y="398342"/>
                  <a:pt x="62965" y="398342"/>
                </a:cubicBezTo>
                <a:cubicBezTo>
                  <a:pt x="57278" y="398342"/>
                  <a:pt x="52571" y="393652"/>
                  <a:pt x="52571" y="387888"/>
                </a:cubicBezTo>
                <a:lnTo>
                  <a:pt x="52571" y="356719"/>
                </a:lnTo>
                <a:cubicBezTo>
                  <a:pt x="52571" y="350955"/>
                  <a:pt x="57278" y="346265"/>
                  <a:pt x="62965" y="346265"/>
                </a:cubicBezTo>
                <a:close/>
                <a:moveTo>
                  <a:pt x="219012" y="324922"/>
                </a:moveTo>
                <a:lnTo>
                  <a:pt x="219012" y="355774"/>
                </a:lnTo>
                <a:lnTo>
                  <a:pt x="386791" y="355774"/>
                </a:lnTo>
                <a:lnTo>
                  <a:pt x="386791" y="324922"/>
                </a:lnTo>
                <a:close/>
                <a:moveTo>
                  <a:pt x="543623" y="272947"/>
                </a:moveTo>
                <a:cubicBezTo>
                  <a:pt x="549389" y="272947"/>
                  <a:pt x="554080" y="277633"/>
                  <a:pt x="554080" y="283393"/>
                </a:cubicBezTo>
                <a:lnTo>
                  <a:pt x="554080" y="314535"/>
                </a:lnTo>
                <a:cubicBezTo>
                  <a:pt x="554080" y="320295"/>
                  <a:pt x="549389" y="324883"/>
                  <a:pt x="543623" y="324883"/>
                </a:cubicBezTo>
                <a:cubicBezTo>
                  <a:pt x="537857" y="324883"/>
                  <a:pt x="533263" y="320295"/>
                  <a:pt x="533263" y="314535"/>
                </a:cubicBezTo>
                <a:lnTo>
                  <a:pt x="533263" y="283393"/>
                </a:lnTo>
                <a:cubicBezTo>
                  <a:pt x="533263" y="277633"/>
                  <a:pt x="537857" y="272947"/>
                  <a:pt x="543623" y="272947"/>
                </a:cubicBezTo>
                <a:close/>
                <a:moveTo>
                  <a:pt x="501565" y="272947"/>
                </a:moveTo>
                <a:cubicBezTo>
                  <a:pt x="507332" y="272947"/>
                  <a:pt x="512023" y="277633"/>
                  <a:pt x="512023" y="283393"/>
                </a:cubicBezTo>
                <a:lnTo>
                  <a:pt x="512023" y="314535"/>
                </a:lnTo>
                <a:cubicBezTo>
                  <a:pt x="512023" y="320295"/>
                  <a:pt x="507332" y="324883"/>
                  <a:pt x="501565" y="324883"/>
                </a:cubicBezTo>
                <a:cubicBezTo>
                  <a:pt x="495799" y="324883"/>
                  <a:pt x="491206" y="320295"/>
                  <a:pt x="491206" y="314535"/>
                </a:cubicBezTo>
                <a:lnTo>
                  <a:pt x="491206" y="283393"/>
                </a:lnTo>
                <a:cubicBezTo>
                  <a:pt x="491206" y="277633"/>
                  <a:pt x="495799" y="272947"/>
                  <a:pt x="501565" y="272947"/>
                </a:cubicBezTo>
                <a:close/>
                <a:moveTo>
                  <a:pt x="104987" y="272947"/>
                </a:moveTo>
                <a:cubicBezTo>
                  <a:pt x="110754" y="272947"/>
                  <a:pt x="115445" y="277633"/>
                  <a:pt x="115445" y="283393"/>
                </a:cubicBezTo>
                <a:lnTo>
                  <a:pt x="115445" y="314535"/>
                </a:lnTo>
                <a:cubicBezTo>
                  <a:pt x="115445" y="320295"/>
                  <a:pt x="110754" y="324883"/>
                  <a:pt x="104987" y="324883"/>
                </a:cubicBezTo>
                <a:cubicBezTo>
                  <a:pt x="99319" y="324883"/>
                  <a:pt x="94628" y="320295"/>
                  <a:pt x="94628" y="314535"/>
                </a:cubicBezTo>
                <a:lnTo>
                  <a:pt x="94628" y="283393"/>
                </a:lnTo>
                <a:cubicBezTo>
                  <a:pt x="94628" y="277633"/>
                  <a:pt x="99319" y="272947"/>
                  <a:pt x="104987" y="272947"/>
                </a:cubicBezTo>
                <a:close/>
                <a:moveTo>
                  <a:pt x="62965" y="272947"/>
                </a:moveTo>
                <a:cubicBezTo>
                  <a:pt x="68751" y="272947"/>
                  <a:pt x="73458" y="277633"/>
                  <a:pt x="73458" y="283393"/>
                </a:cubicBezTo>
                <a:lnTo>
                  <a:pt x="73458" y="314535"/>
                </a:lnTo>
                <a:cubicBezTo>
                  <a:pt x="73458" y="320295"/>
                  <a:pt x="68751" y="324883"/>
                  <a:pt x="62965" y="324883"/>
                </a:cubicBezTo>
                <a:cubicBezTo>
                  <a:pt x="57278" y="324883"/>
                  <a:pt x="52571" y="320295"/>
                  <a:pt x="52571" y="314535"/>
                </a:cubicBezTo>
                <a:lnTo>
                  <a:pt x="52571" y="283393"/>
                </a:lnTo>
                <a:cubicBezTo>
                  <a:pt x="52571" y="277633"/>
                  <a:pt x="57278" y="272947"/>
                  <a:pt x="62965" y="272947"/>
                </a:cubicBezTo>
                <a:close/>
                <a:moveTo>
                  <a:pt x="469605" y="240665"/>
                </a:moveTo>
                <a:lnTo>
                  <a:pt x="469605" y="428706"/>
                </a:lnTo>
                <a:lnTo>
                  <a:pt x="574028" y="428706"/>
                </a:lnTo>
                <a:lnTo>
                  <a:pt x="574028" y="240665"/>
                </a:lnTo>
                <a:close/>
                <a:moveTo>
                  <a:pt x="31678" y="240665"/>
                </a:moveTo>
                <a:lnTo>
                  <a:pt x="31678" y="428706"/>
                </a:lnTo>
                <a:lnTo>
                  <a:pt x="136100" y="428706"/>
                </a:lnTo>
                <a:lnTo>
                  <a:pt x="136100" y="240665"/>
                </a:lnTo>
                <a:close/>
                <a:moveTo>
                  <a:pt x="364792" y="209716"/>
                </a:moveTo>
                <a:lnTo>
                  <a:pt x="364792" y="304127"/>
                </a:lnTo>
                <a:lnTo>
                  <a:pt x="386791" y="304127"/>
                </a:lnTo>
                <a:lnTo>
                  <a:pt x="386791" y="209716"/>
                </a:lnTo>
                <a:close/>
                <a:moveTo>
                  <a:pt x="313266" y="209716"/>
                </a:moveTo>
                <a:lnTo>
                  <a:pt x="313266" y="304127"/>
                </a:lnTo>
                <a:lnTo>
                  <a:pt x="343967" y="304127"/>
                </a:lnTo>
                <a:lnTo>
                  <a:pt x="343967" y="209716"/>
                </a:lnTo>
                <a:close/>
                <a:moveTo>
                  <a:pt x="261153" y="209716"/>
                </a:moveTo>
                <a:lnTo>
                  <a:pt x="261153" y="304127"/>
                </a:lnTo>
                <a:lnTo>
                  <a:pt x="292440" y="304127"/>
                </a:lnTo>
                <a:lnTo>
                  <a:pt x="292440" y="209716"/>
                </a:lnTo>
                <a:close/>
                <a:moveTo>
                  <a:pt x="219012" y="209716"/>
                </a:moveTo>
                <a:lnTo>
                  <a:pt x="219012" y="304127"/>
                </a:lnTo>
                <a:lnTo>
                  <a:pt x="240327" y="304127"/>
                </a:lnTo>
                <a:lnTo>
                  <a:pt x="240327" y="209716"/>
                </a:lnTo>
                <a:close/>
                <a:moveTo>
                  <a:pt x="364792" y="94509"/>
                </a:moveTo>
                <a:lnTo>
                  <a:pt x="364792" y="188920"/>
                </a:lnTo>
                <a:lnTo>
                  <a:pt x="386791" y="188920"/>
                </a:lnTo>
                <a:lnTo>
                  <a:pt x="386791" y="94509"/>
                </a:lnTo>
                <a:close/>
                <a:moveTo>
                  <a:pt x="313266" y="94509"/>
                </a:moveTo>
                <a:lnTo>
                  <a:pt x="313266" y="188920"/>
                </a:lnTo>
                <a:lnTo>
                  <a:pt x="343967" y="188920"/>
                </a:lnTo>
                <a:lnTo>
                  <a:pt x="343967" y="94509"/>
                </a:lnTo>
                <a:close/>
                <a:moveTo>
                  <a:pt x="261153" y="94509"/>
                </a:moveTo>
                <a:lnTo>
                  <a:pt x="261153" y="188920"/>
                </a:lnTo>
                <a:lnTo>
                  <a:pt x="292440" y="188920"/>
                </a:lnTo>
                <a:lnTo>
                  <a:pt x="292440" y="94509"/>
                </a:lnTo>
                <a:close/>
                <a:moveTo>
                  <a:pt x="219012" y="94509"/>
                </a:moveTo>
                <a:lnTo>
                  <a:pt x="219012" y="188920"/>
                </a:lnTo>
                <a:lnTo>
                  <a:pt x="240327" y="188920"/>
                </a:lnTo>
                <a:lnTo>
                  <a:pt x="240327" y="94509"/>
                </a:lnTo>
                <a:close/>
                <a:moveTo>
                  <a:pt x="407617" y="53405"/>
                </a:moveTo>
                <a:lnTo>
                  <a:pt x="407617" y="355774"/>
                </a:lnTo>
                <a:lnTo>
                  <a:pt x="418079" y="355774"/>
                </a:lnTo>
                <a:cubicBezTo>
                  <a:pt x="423750" y="355774"/>
                  <a:pt x="428443" y="360461"/>
                  <a:pt x="428443" y="366221"/>
                </a:cubicBezTo>
                <a:cubicBezTo>
                  <a:pt x="428443" y="371981"/>
                  <a:pt x="423750" y="376570"/>
                  <a:pt x="418079" y="376570"/>
                </a:cubicBezTo>
                <a:lnTo>
                  <a:pt x="407617" y="376570"/>
                </a:lnTo>
                <a:lnTo>
                  <a:pt x="407617" y="428706"/>
                </a:lnTo>
                <a:lnTo>
                  <a:pt x="448780" y="428706"/>
                </a:lnTo>
                <a:lnTo>
                  <a:pt x="448780" y="230218"/>
                </a:lnTo>
                <a:lnTo>
                  <a:pt x="448780" y="53405"/>
                </a:lnTo>
                <a:close/>
                <a:moveTo>
                  <a:pt x="157024" y="53405"/>
                </a:moveTo>
                <a:lnTo>
                  <a:pt x="157024" y="230218"/>
                </a:lnTo>
                <a:lnTo>
                  <a:pt x="157024" y="428706"/>
                </a:lnTo>
                <a:lnTo>
                  <a:pt x="198186" y="428706"/>
                </a:lnTo>
                <a:lnTo>
                  <a:pt x="198186" y="376570"/>
                </a:lnTo>
                <a:lnTo>
                  <a:pt x="187725" y="376570"/>
                </a:lnTo>
                <a:cubicBezTo>
                  <a:pt x="181956" y="376570"/>
                  <a:pt x="177263" y="371981"/>
                  <a:pt x="177263" y="366221"/>
                </a:cubicBezTo>
                <a:cubicBezTo>
                  <a:pt x="177263" y="360461"/>
                  <a:pt x="181956" y="355774"/>
                  <a:pt x="187725" y="355774"/>
                </a:cubicBezTo>
                <a:lnTo>
                  <a:pt x="198186" y="355774"/>
                </a:lnTo>
                <a:lnTo>
                  <a:pt x="198186" y="53405"/>
                </a:lnTo>
                <a:close/>
                <a:moveTo>
                  <a:pt x="219012" y="20796"/>
                </a:moveTo>
                <a:lnTo>
                  <a:pt x="219012" y="73713"/>
                </a:lnTo>
                <a:lnTo>
                  <a:pt x="386791" y="73713"/>
                </a:lnTo>
                <a:lnTo>
                  <a:pt x="386791" y="20796"/>
                </a:lnTo>
                <a:close/>
                <a:moveTo>
                  <a:pt x="208550" y="0"/>
                </a:moveTo>
                <a:lnTo>
                  <a:pt x="397155" y="0"/>
                </a:lnTo>
                <a:cubicBezTo>
                  <a:pt x="402924" y="0"/>
                  <a:pt x="407617" y="4589"/>
                  <a:pt x="407617" y="10349"/>
                </a:cubicBezTo>
                <a:lnTo>
                  <a:pt x="407617" y="32512"/>
                </a:lnTo>
                <a:lnTo>
                  <a:pt x="459241" y="32512"/>
                </a:lnTo>
                <a:cubicBezTo>
                  <a:pt x="465010" y="32512"/>
                  <a:pt x="469605" y="37198"/>
                  <a:pt x="469605" y="42958"/>
                </a:cubicBezTo>
                <a:lnTo>
                  <a:pt x="469605" y="219772"/>
                </a:lnTo>
                <a:lnTo>
                  <a:pt x="595342" y="219772"/>
                </a:lnTo>
                <a:cubicBezTo>
                  <a:pt x="601111" y="219772"/>
                  <a:pt x="605804" y="224458"/>
                  <a:pt x="605804" y="230218"/>
                </a:cubicBezTo>
                <a:cubicBezTo>
                  <a:pt x="605804" y="235979"/>
                  <a:pt x="601111" y="240665"/>
                  <a:pt x="595342" y="240665"/>
                </a:cubicBezTo>
                <a:lnTo>
                  <a:pt x="594854" y="240665"/>
                </a:lnTo>
                <a:lnTo>
                  <a:pt x="594854" y="428706"/>
                </a:lnTo>
                <a:lnTo>
                  <a:pt x="595147" y="428706"/>
                </a:lnTo>
                <a:cubicBezTo>
                  <a:pt x="600916" y="428706"/>
                  <a:pt x="605511" y="433295"/>
                  <a:pt x="605511" y="439055"/>
                </a:cubicBezTo>
                <a:cubicBezTo>
                  <a:pt x="605511" y="444816"/>
                  <a:pt x="600916" y="449502"/>
                  <a:pt x="595147" y="449502"/>
                </a:cubicBezTo>
                <a:lnTo>
                  <a:pt x="10657" y="449502"/>
                </a:lnTo>
                <a:cubicBezTo>
                  <a:pt x="4888" y="449502"/>
                  <a:pt x="195" y="444816"/>
                  <a:pt x="195" y="439055"/>
                </a:cubicBezTo>
                <a:cubicBezTo>
                  <a:pt x="195" y="433295"/>
                  <a:pt x="4888" y="428706"/>
                  <a:pt x="10657" y="428706"/>
                </a:cubicBezTo>
                <a:lnTo>
                  <a:pt x="10853" y="428706"/>
                </a:lnTo>
                <a:lnTo>
                  <a:pt x="10853" y="240665"/>
                </a:lnTo>
                <a:lnTo>
                  <a:pt x="10462" y="240665"/>
                </a:lnTo>
                <a:cubicBezTo>
                  <a:pt x="4693" y="240665"/>
                  <a:pt x="0" y="235979"/>
                  <a:pt x="0" y="230218"/>
                </a:cubicBezTo>
                <a:cubicBezTo>
                  <a:pt x="0" y="224458"/>
                  <a:pt x="4693" y="219772"/>
                  <a:pt x="10462" y="219772"/>
                </a:cubicBezTo>
                <a:lnTo>
                  <a:pt x="136100" y="219772"/>
                </a:lnTo>
                <a:lnTo>
                  <a:pt x="136100" y="42958"/>
                </a:lnTo>
                <a:cubicBezTo>
                  <a:pt x="136100" y="37198"/>
                  <a:pt x="140793" y="32512"/>
                  <a:pt x="146562" y="32512"/>
                </a:cubicBezTo>
                <a:lnTo>
                  <a:pt x="198186" y="32512"/>
                </a:lnTo>
                <a:lnTo>
                  <a:pt x="198186" y="10349"/>
                </a:lnTo>
                <a:cubicBezTo>
                  <a:pt x="198186" y="4589"/>
                  <a:pt x="202782" y="0"/>
                  <a:pt x="20855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E5146E2E-11E0-99EC-0040-935AA6719460}"/>
              </a:ext>
            </a:extLst>
          </p:cNvPr>
          <p:cNvSpPr/>
          <p:nvPr/>
        </p:nvSpPr>
        <p:spPr>
          <a:xfrm>
            <a:off x="127497" y="2658558"/>
            <a:ext cx="2449589" cy="119722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8215ED7-9178-17D1-18C2-1B768F3974A3}"/>
              </a:ext>
            </a:extLst>
          </p:cNvPr>
          <p:cNvSpPr txBox="1"/>
          <p:nvPr/>
        </p:nvSpPr>
        <p:spPr>
          <a:xfrm>
            <a:off x="777894" y="3510712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Publisher</a:t>
            </a:r>
            <a:endParaRPr lang="zh-CN" altLang="en-US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58E62C8-22C6-2B06-89BD-DD9B6967C76D}"/>
              </a:ext>
            </a:extLst>
          </p:cNvPr>
          <p:cNvCxnSpPr>
            <a:cxnSpLocks/>
          </p:cNvCxnSpPr>
          <p:nvPr/>
        </p:nvCxnSpPr>
        <p:spPr>
          <a:xfrm>
            <a:off x="2643563" y="3257168"/>
            <a:ext cx="9983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A4B8051B-F86B-4A33-CC37-88468B3F21A7}"/>
              </a:ext>
            </a:extLst>
          </p:cNvPr>
          <p:cNvCxnSpPr>
            <a:cxnSpLocks/>
          </p:cNvCxnSpPr>
          <p:nvPr/>
        </p:nvCxnSpPr>
        <p:spPr>
          <a:xfrm>
            <a:off x="4061534" y="3257952"/>
            <a:ext cx="71115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0BC6CF63-2C89-E06E-D810-8CC0DECCD6C5}"/>
              </a:ext>
            </a:extLst>
          </p:cNvPr>
          <p:cNvSpPr txBox="1"/>
          <p:nvPr/>
        </p:nvSpPr>
        <p:spPr>
          <a:xfrm>
            <a:off x="3972762" y="2811436"/>
            <a:ext cx="79220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Token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1825A67-4677-F58E-DE81-37CC10687B55}"/>
              </a:ext>
            </a:extLst>
          </p:cNvPr>
          <p:cNvSpPr txBox="1"/>
          <p:nvPr/>
        </p:nvSpPr>
        <p:spPr>
          <a:xfrm>
            <a:off x="2666370" y="2841762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publish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4629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3FBEEEE-1C9E-129E-EBC8-9C59E6920184}"/>
              </a:ext>
            </a:extLst>
          </p:cNvPr>
          <p:cNvCxnSpPr>
            <a:cxnSpLocks/>
          </p:cNvCxnSpPr>
          <p:nvPr/>
        </p:nvCxnSpPr>
        <p:spPr>
          <a:xfrm>
            <a:off x="2848046" y="1724608"/>
            <a:ext cx="9983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007EA09A-14D2-0081-F5E3-F50259D79146}"/>
              </a:ext>
            </a:extLst>
          </p:cNvPr>
          <p:cNvSpPr txBox="1"/>
          <p:nvPr/>
        </p:nvSpPr>
        <p:spPr>
          <a:xfrm>
            <a:off x="2727853" y="1335708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Contribute</a:t>
            </a:r>
            <a:endParaRPr lang="zh-CN" altLang="en-US" dirty="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7F0B8729-DC9E-5187-CFF4-7C5CBD8AE2D7}"/>
              </a:ext>
            </a:extLst>
          </p:cNvPr>
          <p:cNvCxnSpPr/>
          <p:nvPr/>
        </p:nvCxnSpPr>
        <p:spPr>
          <a:xfrm>
            <a:off x="3918857" y="261257"/>
            <a:ext cx="0" cy="58969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5AB016A-D3BD-8CAE-8FBF-1B60431469DA}"/>
              </a:ext>
            </a:extLst>
          </p:cNvPr>
          <p:cNvCxnSpPr>
            <a:cxnSpLocks/>
          </p:cNvCxnSpPr>
          <p:nvPr/>
        </p:nvCxnSpPr>
        <p:spPr>
          <a:xfrm flipV="1">
            <a:off x="4067715" y="1721351"/>
            <a:ext cx="971064" cy="115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E41F4ED8-7785-0693-98ED-4375D0B8594E}"/>
              </a:ext>
            </a:extLst>
          </p:cNvPr>
          <p:cNvSpPr txBox="1"/>
          <p:nvPr/>
        </p:nvSpPr>
        <p:spPr>
          <a:xfrm>
            <a:off x="4067715" y="1265766"/>
            <a:ext cx="79220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Token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4FC9288-328B-82B1-FDB0-A85BAE897AB0}"/>
              </a:ext>
            </a:extLst>
          </p:cNvPr>
          <p:cNvSpPr txBox="1"/>
          <p:nvPr/>
        </p:nvSpPr>
        <p:spPr>
          <a:xfrm>
            <a:off x="3409859" y="40629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Off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590A2A1-7099-FC92-AA35-6032512EFE54}"/>
              </a:ext>
            </a:extLst>
          </p:cNvPr>
          <p:cNvSpPr txBox="1"/>
          <p:nvPr/>
        </p:nvSpPr>
        <p:spPr>
          <a:xfrm>
            <a:off x="3934032" y="411378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On Chain</a:t>
            </a:r>
            <a:endParaRPr lang="zh-CN" altLang="en-US" dirty="0"/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FB909135-7C20-FDCA-6CBF-17A55FF5C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653" y="1743477"/>
            <a:ext cx="1715771" cy="1982411"/>
          </a:xfrm>
          <a:prstGeom prst="rect">
            <a:avLst/>
          </a:prstGeom>
        </p:spPr>
      </p:pic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E5146E2E-11E0-99EC-0040-935AA6719460}"/>
              </a:ext>
            </a:extLst>
          </p:cNvPr>
          <p:cNvSpPr/>
          <p:nvPr/>
        </p:nvSpPr>
        <p:spPr>
          <a:xfrm>
            <a:off x="245363" y="2290633"/>
            <a:ext cx="2449589" cy="119722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8215ED7-9178-17D1-18C2-1B768F3974A3}"/>
              </a:ext>
            </a:extLst>
          </p:cNvPr>
          <p:cNvSpPr txBox="1"/>
          <p:nvPr/>
        </p:nvSpPr>
        <p:spPr>
          <a:xfrm>
            <a:off x="972397" y="3039953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Reader3</a:t>
            </a:r>
            <a:endParaRPr lang="zh-CN" altLang="en-US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58E62C8-22C6-2B06-89BD-DD9B6967C76D}"/>
              </a:ext>
            </a:extLst>
          </p:cNvPr>
          <p:cNvCxnSpPr>
            <a:cxnSpLocks/>
          </p:cNvCxnSpPr>
          <p:nvPr/>
        </p:nvCxnSpPr>
        <p:spPr>
          <a:xfrm>
            <a:off x="2778666" y="2577236"/>
            <a:ext cx="9983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A4B8051B-F86B-4A33-CC37-88468B3F21A7}"/>
              </a:ext>
            </a:extLst>
          </p:cNvPr>
          <p:cNvCxnSpPr>
            <a:cxnSpLocks/>
          </p:cNvCxnSpPr>
          <p:nvPr/>
        </p:nvCxnSpPr>
        <p:spPr>
          <a:xfrm>
            <a:off x="4035747" y="3391408"/>
            <a:ext cx="9496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41825A67-4677-F58E-DE81-37CC10687B55}"/>
              </a:ext>
            </a:extLst>
          </p:cNvPr>
          <p:cNvSpPr txBox="1"/>
          <p:nvPr/>
        </p:nvSpPr>
        <p:spPr>
          <a:xfrm>
            <a:off x="2677862" y="2160466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download</a:t>
            </a:r>
            <a:endParaRPr lang="zh-CN" altLang="en-US" dirty="0"/>
          </a:p>
        </p:txBody>
      </p:sp>
      <p:sp>
        <p:nvSpPr>
          <p:cNvPr id="26" name="user-with-a-hat_72676">
            <a:extLst>
              <a:ext uri="{FF2B5EF4-FFF2-40B4-BE49-F238E27FC236}">
                <a16:creationId xmlns:a16="http://schemas.microsoft.com/office/drawing/2014/main" id="{90399665-9AF5-6B73-9678-C82E1ED70969}"/>
              </a:ext>
            </a:extLst>
          </p:cNvPr>
          <p:cNvSpPr/>
          <p:nvPr/>
        </p:nvSpPr>
        <p:spPr>
          <a:xfrm>
            <a:off x="1209831" y="2430268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9421DBA5-9669-99BC-CD4D-A5EFF3BE7886}"/>
              </a:ext>
            </a:extLst>
          </p:cNvPr>
          <p:cNvCxnSpPr>
            <a:cxnSpLocks/>
          </p:cNvCxnSpPr>
          <p:nvPr/>
        </p:nvCxnSpPr>
        <p:spPr>
          <a:xfrm>
            <a:off x="2749099" y="3391408"/>
            <a:ext cx="9983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EBB36849-53E4-F40F-3D26-D2481818487D}"/>
              </a:ext>
            </a:extLst>
          </p:cNvPr>
          <p:cNvSpPr txBox="1"/>
          <p:nvPr/>
        </p:nvSpPr>
        <p:spPr>
          <a:xfrm>
            <a:off x="2756837" y="2955660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Finance</a:t>
            </a:r>
            <a:endParaRPr lang="zh-CN" altLang="en-US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6F3C6F0E-BD83-CBE0-1F3F-7B0B72D50B4F}"/>
              </a:ext>
            </a:extLst>
          </p:cNvPr>
          <p:cNvCxnSpPr>
            <a:cxnSpLocks/>
          </p:cNvCxnSpPr>
          <p:nvPr/>
        </p:nvCxnSpPr>
        <p:spPr>
          <a:xfrm>
            <a:off x="4056617" y="2602590"/>
            <a:ext cx="9287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6">
            <a:extLst>
              <a:ext uri="{FF2B5EF4-FFF2-40B4-BE49-F238E27FC236}">
                <a16:creationId xmlns:a16="http://schemas.microsoft.com/office/drawing/2014/main" id="{7EA7CF43-5988-A3EE-DC1C-6140E6618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715" y="2688082"/>
            <a:ext cx="653002" cy="653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user-with-a-hat_72676">
            <a:extLst>
              <a:ext uri="{FF2B5EF4-FFF2-40B4-BE49-F238E27FC236}">
                <a16:creationId xmlns:a16="http://schemas.microsoft.com/office/drawing/2014/main" id="{712DE6A8-E2EF-658A-64D8-C66779FB3BA6}"/>
              </a:ext>
            </a:extLst>
          </p:cNvPr>
          <p:cNvSpPr/>
          <p:nvPr/>
        </p:nvSpPr>
        <p:spPr>
          <a:xfrm>
            <a:off x="742536" y="1141216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729371EE-868A-176A-8B99-CF07B53D4755}"/>
              </a:ext>
            </a:extLst>
          </p:cNvPr>
          <p:cNvSpPr/>
          <p:nvPr/>
        </p:nvSpPr>
        <p:spPr>
          <a:xfrm>
            <a:off x="350531" y="963750"/>
            <a:ext cx="2390623" cy="95974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user-with-a-hat_72676">
            <a:extLst>
              <a:ext uri="{FF2B5EF4-FFF2-40B4-BE49-F238E27FC236}">
                <a16:creationId xmlns:a16="http://schemas.microsoft.com/office/drawing/2014/main" id="{4305A311-20A8-4686-7159-85BE9A069CE2}"/>
              </a:ext>
            </a:extLst>
          </p:cNvPr>
          <p:cNvSpPr/>
          <p:nvPr/>
        </p:nvSpPr>
        <p:spPr>
          <a:xfrm>
            <a:off x="1867499" y="1125950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B0B3B2F6-1A4F-9633-4970-4381553CE1C0}"/>
              </a:ext>
            </a:extLst>
          </p:cNvPr>
          <p:cNvSpPr txBox="1"/>
          <p:nvPr/>
        </p:nvSpPr>
        <p:spPr>
          <a:xfrm>
            <a:off x="985336" y="1766749"/>
            <a:ext cx="96532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Authors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67745245-C091-4901-4312-092A91751983}"/>
              </a:ext>
            </a:extLst>
          </p:cNvPr>
          <p:cNvSpPr txBox="1"/>
          <p:nvPr/>
        </p:nvSpPr>
        <p:spPr>
          <a:xfrm>
            <a:off x="4090241" y="2147767"/>
            <a:ext cx="79220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Token</a:t>
            </a:r>
            <a:endParaRPr lang="zh-CN" altLang="en-US" dirty="0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3E34BAEA-E507-DC8E-E271-9A4E534548D6}"/>
              </a:ext>
            </a:extLst>
          </p:cNvPr>
          <p:cNvSpPr/>
          <p:nvPr/>
        </p:nvSpPr>
        <p:spPr>
          <a:xfrm>
            <a:off x="267245" y="3623900"/>
            <a:ext cx="2390623" cy="95974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user-with-a-hat_72676">
            <a:extLst>
              <a:ext uri="{FF2B5EF4-FFF2-40B4-BE49-F238E27FC236}">
                <a16:creationId xmlns:a16="http://schemas.microsoft.com/office/drawing/2014/main" id="{22AABBA2-D837-02CE-D34E-377FEDD9E42B}"/>
              </a:ext>
            </a:extLst>
          </p:cNvPr>
          <p:cNvSpPr/>
          <p:nvPr/>
        </p:nvSpPr>
        <p:spPr>
          <a:xfrm>
            <a:off x="1784213" y="3786100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735E1A1-6BCD-DA1F-3A93-D17690E9CFCE}"/>
              </a:ext>
            </a:extLst>
          </p:cNvPr>
          <p:cNvSpPr txBox="1"/>
          <p:nvPr/>
        </p:nvSpPr>
        <p:spPr>
          <a:xfrm>
            <a:off x="902050" y="4426899"/>
            <a:ext cx="95410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Holders</a:t>
            </a:r>
            <a:endParaRPr lang="zh-CN" altLang="en-US" dirty="0"/>
          </a:p>
        </p:txBody>
      </p:sp>
      <p:sp>
        <p:nvSpPr>
          <p:cNvPr id="66" name="police-station-facade_75000">
            <a:extLst>
              <a:ext uri="{FF2B5EF4-FFF2-40B4-BE49-F238E27FC236}">
                <a16:creationId xmlns:a16="http://schemas.microsoft.com/office/drawing/2014/main" id="{14FB8C1A-AAD3-73CC-A1CA-CB53D9D4C25F}"/>
              </a:ext>
            </a:extLst>
          </p:cNvPr>
          <p:cNvSpPr/>
          <p:nvPr/>
        </p:nvSpPr>
        <p:spPr>
          <a:xfrm>
            <a:off x="610440" y="3725888"/>
            <a:ext cx="807318" cy="599023"/>
          </a:xfrm>
          <a:custGeom>
            <a:avLst/>
            <a:gdLst>
              <a:gd name="connsiteX0" fmla="*/ 313266 w 605804"/>
              <a:gd name="connsiteY0" fmla="*/ 376570 h 449502"/>
              <a:gd name="connsiteX1" fmla="*/ 313266 w 605804"/>
              <a:gd name="connsiteY1" fmla="*/ 428706 h 449502"/>
              <a:gd name="connsiteX2" fmla="*/ 386791 w 605804"/>
              <a:gd name="connsiteY2" fmla="*/ 428706 h 449502"/>
              <a:gd name="connsiteX3" fmla="*/ 386791 w 605804"/>
              <a:gd name="connsiteY3" fmla="*/ 376570 h 449502"/>
              <a:gd name="connsiteX4" fmla="*/ 219012 w 605804"/>
              <a:gd name="connsiteY4" fmla="*/ 376570 h 449502"/>
              <a:gd name="connsiteX5" fmla="*/ 219012 w 605804"/>
              <a:gd name="connsiteY5" fmla="*/ 428706 h 449502"/>
              <a:gd name="connsiteX6" fmla="*/ 292440 w 605804"/>
              <a:gd name="connsiteY6" fmla="*/ 428706 h 449502"/>
              <a:gd name="connsiteX7" fmla="*/ 292440 w 605804"/>
              <a:gd name="connsiteY7" fmla="*/ 376570 h 449502"/>
              <a:gd name="connsiteX8" fmla="*/ 543623 w 605804"/>
              <a:gd name="connsiteY8" fmla="*/ 346265 h 449502"/>
              <a:gd name="connsiteX9" fmla="*/ 554080 w 605804"/>
              <a:gd name="connsiteY9" fmla="*/ 356719 h 449502"/>
              <a:gd name="connsiteX10" fmla="*/ 554080 w 605804"/>
              <a:gd name="connsiteY10" fmla="*/ 387888 h 449502"/>
              <a:gd name="connsiteX11" fmla="*/ 543623 w 605804"/>
              <a:gd name="connsiteY11" fmla="*/ 398342 h 449502"/>
              <a:gd name="connsiteX12" fmla="*/ 533263 w 605804"/>
              <a:gd name="connsiteY12" fmla="*/ 387888 h 449502"/>
              <a:gd name="connsiteX13" fmla="*/ 533263 w 605804"/>
              <a:gd name="connsiteY13" fmla="*/ 356719 h 449502"/>
              <a:gd name="connsiteX14" fmla="*/ 543623 w 605804"/>
              <a:gd name="connsiteY14" fmla="*/ 346265 h 449502"/>
              <a:gd name="connsiteX15" fmla="*/ 501565 w 605804"/>
              <a:gd name="connsiteY15" fmla="*/ 346265 h 449502"/>
              <a:gd name="connsiteX16" fmla="*/ 512023 w 605804"/>
              <a:gd name="connsiteY16" fmla="*/ 356719 h 449502"/>
              <a:gd name="connsiteX17" fmla="*/ 512023 w 605804"/>
              <a:gd name="connsiteY17" fmla="*/ 387888 h 449502"/>
              <a:gd name="connsiteX18" fmla="*/ 501565 w 605804"/>
              <a:gd name="connsiteY18" fmla="*/ 398342 h 449502"/>
              <a:gd name="connsiteX19" fmla="*/ 491206 w 605804"/>
              <a:gd name="connsiteY19" fmla="*/ 387888 h 449502"/>
              <a:gd name="connsiteX20" fmla="*/ 491206 w 605804"/>
              <a:gd name="connsiteY20" fmla="*/ 356719 h 449502"/>
              <a:gd name="connsiteX21" fmla="*/ 501565 w 605804"/>
              <a:gd name="connsiteY21" fmla="*/ 346265 h 449502"/>
              <a:gd name="connsiteX22" fmla="*/ 104987 w 605804"/>
              <a:gd name="connsiteY22" fmla="*/ 346265 h 449502"/>
              <a:gd name="connsiteX23" fmla="*/ 115445 w 605804"/>
              <a:gd name="connsiteY23" fmla="*/ 356719 h 449502"/>
              <a:gd name="connsiteX24" fmla="*/ 115445 w 605804"/>
              <a:gd name="connsiteY24" fmla="*/ 387888 h 449502"/>
              <a:gd name="connsiteX25" fmla="*/ 104987 w 605804"/>
              <a:gd name="connsiteY25" fmla="*/ 398342 h 449502"/>
              <a:gd name="connsiteX26" fmla="*/ 94628 w 605804"/>
              <a:gd name="connsiteY26" fmla="*/ 387888 h 449502"/>
              <a:gd name="connsiteX27" fmla="*/ 94628 w 605804"/>
              <a:gd name="connsiteY27" fmla="*/ 356719 h 449502"/>
              <a:gd name="connsiteX28" fmla="*/ 104987 w 605804"/>
              <a:gd name="connsiteY28" fmla="*/ 346265 h 449502"/>
              <a:gd name="connsiteX29" fmla="*/ 62965 w 605804"/>
              <a:gd name="connsiteY29" fmla="*/ 346265 h 449502"/>
              <a:gd name="connsiteX30" fmla="*/ 73458 w 605804"/>
              <a:gd name="connsiteY30" fmla="*/ 356719 h 449502"/>
              <a:gd name="connsiteX31" fmla="*/ 73458 w 605804"/>
              <a:gd name="connsiteY31" fmla="*/ 387888 h 449502"/>
              <a:gd name="connsiteX32" fmla="*/ 62965 w 605804"/>
              <a:gd name="connsiteY32" fmla="*/ 398342 h 449502"/>
              <a:gd name="connsiteX33" fmla="*/ 52571 w 605804"/>
              <a:gd name="connsiteY33" fmla="*/ 387888 h 449502"/>
              <a:gd name="connsiteX34" fmla="*/ 52571 w 605804"/>
              <a:gd name="connsiteY34" fmla="*/ 356719 h 449502"/>
              <a:gd name="connsiteX35" fmla="*/ 62965 w 605804"/>
              <a:gd name="connsiteY35" fmla="*/ 346265 h 449502"/>
              <a:gd name="connsiteX36" fmla="*/ 219012 w 605804"/>
              <a:gd name="connsiteY36" fmla="*/ 324922 h 449502"/>
              <a:gd name="connsiteX37" fmla="*/ 219012 w 605804"/>
              <a:gd name="connsiteY37" fmla="*/ 355774 h 449502"/>
              <a:gd name="connsiteX38" fmla="*/ 386791 w 605804"/>
              <a:gd name="connsiteY38" fmla="*/ 355774 h 449502"/>
              <a:gd name="connsiteX39" fmla="*/ 386791 w 605804"/>
              <a:gd name="connsiteY39" fmla="*/ 324922 h 449502"/>
              <a:gd name="connsiteX40" fmla="*/ 543623 w 605804"/>
              <a:gd name="connsiteY40" fmla="*/ 272947 h 449502"/>
              <a:gd name="connsiteX41" fmla="*/ 554080 w 605804"/>
              <a:gd name="connsiteY41" fmla="*/ 283393 h 449502"/>
              <a:gd name="connsiteX42" fmla="*/ 554080 w 605804"/>
              <a:gd name="connsiteY42" fmla="*/ 314535 h 449502"/>
              <a:gd name="connsiteX43" fmla="*/ 543623 w 605804"/>
              <a:gd name="connsiteY43" fmla="*/ 324883 h 449502"/>
              <a:gd name="connsiteX44" fmla="*/ 533263 w 605804"/>
              <a:gd name="connsiteY44" fmla="*/ 314535 h 449502"/>
              <a:gd name="connsiteX45" fmla="*/ 533263 w 605804"/>
              <a:gd name="connsiteY45" fmla="*/ 283393 h 449502"/>
              <a:gd name="connsiteX46" fmla="*/ 543623 w 605804"/>
              <a:gd name="connsiteY46" fmla="*/ 272947 h 449502"/>
              <a:gd name="connsiteX47" fmla="*/ 501565 w 605804"/>
              <a:gd name="connsiteY47" fmla="*/ 272947 h 449502"/>
              <a:gd name="connsiteX48" fmla="*/ 512023 w 605804"/>
              <a:gd name="connsiteY48" fmla="*/ 283393 h 449502"/>
              <a:gd name="connsiteX49" fmla="*/ 512023 w 605804"/>
              <a:gd name="connsiteY49" fmla="*/ 314535 h 449502"/>
              <a:gd name="connsiteX50" fmla="*/ 501565 w 605804"/>
              <a:gd name="connsiteY50" fmla="*/ 324883 h 449502"/>
              <a:gd name="connsiteX51" fmla="*/ 491206 w 605804"/>
              <a:gd name="connsiteY51" fmla="*/ 314535 h 449502"/>
              <a:gd name="connsiteX52" fmla="*/ 491206 w 605804"/>
              <a:gd name="connsiteY52" fmla="*/ 283393 h 449502"/>
              <a:gd name="connsiteX53" fmla="*/ 501565 w 605804"/>
              <a:gd name="connsiteY53" fmla="*/ 272947 h 449502"/>
              <a:gd name="connsiteX54" fmla="*/ 104987 w 605804"/>
              <a:gd name="connsiteY54" fmla="*/ 272947 h 449502"/>
              <a:gd name="connsiteX55" fmla="*/ 115445 w 605804"/>
              <a:gd name="connsiteY55" fmla="*/ 283393 h 449502"/>
              <a:gd name="connsiteX56" fmla="*/ 115445 w 605804"/>
              <a:gd name="connsiteY56" fmla="*/ 314535 h 449502"/>
              <a:gd name="connsiteX57" fmla="*/ 104987 w 605804"/>
              <a:gd name="connsiteY57" fmla="*/ 324883 h 449502"/>
              <a:gd name="connsiteX58" fmla="*/ 94628 w 605804"/>
              <a:gd name="connsiteY58" fmla="*/ 314535 h 449502"/>
              <a:gd name="connsiteX59" fmla="*/ 94628 w 605804"/>
              <a:gd name="connsiteY59" fmla="*/ 283393 h 449502"/>
              <a:gd name="connsiteX60" fmla="*/ 104987 w 605804"/>
              <a:gd name="connsiteY60" fmla="*/ 272947 h 449502"/>
              <a:gd name="connsiteX61" fmla="*/ 62965 w 605804"/>
              <a:gd name="connsiteY61" fmla="*/ 272947 h 449502"/>
              <a:gd name="connsiteX62" fmla="*/ 73458 w 605804"/>
              <a:gd name="connsiteY62" fmla="*/ 283393 h 449502"/>
              <a:gd name="connsiteX63" fmla="*/ 73458 w 605804"/>
              <a:gd name="connsiteY63" fmla="*/ 314535 h 449502"/>
              <a:gd name="connsiteX64" fmla="*/ 62965 w 605804"/>
              <a:gd name="connsiteY64" fmla="*/ 324883 h 449502"/>
              <a:gd name="connsiteX65" fmla="*/ 52571 w 605804"/>
              <a:gd name="connsiteY65" fmla="*/ 314535 h 449502"/>
              <a:gd name="connsiteX66" fmla="*/ 52571 w 605804"/>
              <a:gd name="connsiteY66" fmla="*/ 283393 h 449502"/>
              <a:gd name="connsiteX67" fmla="*/ 62965 w 605804"/>
              <a:gd name="connsiteY67" fmla="*/ 272947 h 449502"/>
              <a:gd name="connsiteX68" fmla="*/ 469605 w 605804"/>
              <a:gd name="connsiteY68" fmla="*/ 240665 h 449502"/>
              <a:gd name="connsiteX69" fmla="*/ 469605 w 605804"/>
              <a:gd name="connsiteY69" fmla="*/ 428706 h 449502"/>
              <a:gd name="connsiteX70" fmla="*/ 574028 w 605804"/>
              <a:gd name="connsiteY70" fmla="*/ 428706 h 449502"/>
              <a:gd name="connsiteX71" fmla="*/ 574028 w 605804"/>
              <a:gd name="connsiteY71" fmla="*/ 240665 h 449502"/>
              <a:gd name="connsiteX72" fmla="*/ 31678 w 605804"/>
              <a:gd name="connsiteY72" fmla="*/ 240665 h 449502"/>
              <a:gd name="connsiteX73" fmla="*/ 31678 w 605804"/>
              <a:gd name="connsiteY73" fmla="*/ 428706 h 449502"/>
              <a:gd name="connsiteX74" fmla="*/ 136100 w 605804"/>
              <a:gd name="connsiteY74" fmla="*/ 428706 h 449502"/>
              <a:gd name="connsiteX75" fmla="*/ 136100 w 605804"/>
              <a:gd name="connsiteY75" fmla="*/ 240665 h 449502"/>
              <a:gd name="connsiteX76" fmla="*/ 364792 w 605804"/>
              <a:gd name="connsiteY76" fmla="*/ 209716 h 449502"/>
              <a:gd name="connsiteX77" fmla="*/ 364792 w 605804"/>
              <a:gd name="connsiteY77" fmla="*/ 304127 h 449502"/>
              <a:gd name="connsiteX78" fmla="*/ 386791 w 605804"/>
              <a:gd name="connsiteY78" fmla="*/ 304127 h 449502"/>
              <a:gd name="connsiteX79" fmla="*/ 386791 w 605804"/>
              <a:gd name="connsiteY79" fmla="*/ 209716 h 449502"/>
              <a:gd name="connsiteX80" fmla="*/ 313266 w 605804"/>
              <a:gd name="connsiteY80" fmla="*/ 209716 h 449502"/>
              <a:gd name="connsiteX81" fmla="*/ 313266 w 605804"/>
              <a:gd name="connsiteY81" fmla="*/ 304127 h 449502"/>
              <a:gd name="connsiteX82" fmla="*/ 343967 w 605804"/>
              <a:gd name="connsiteY82" fmla="*/ 304127 h 449502"/>
              <a:gd name="connsiteX83" fmla="*/ 343967 w 605804"/>
              <a:gd name="connsiteY83" fmla="*/ 209716 h 449502"/>
              <a:gd name="connsiteX84" fmla="*/ 261153 w 605804"/>
              <a:gd name="connsiteY84" fmla="*/ 209716 h 449502"/>
              <a:gd name="connsiteX85" fmla="*/ 261153 w 605804"/>
              <a:gd name="connsiteY85" fmla="*/ 304127 h 449502"/>
              <a:gd name="connsiteX86" fmla="*/ 292440 w 605804"/>
              <a:gd name="connsiteY86" fmla="*/ 304127 h 449502"/>
              <a:gd name="connsiteX87" fmla="*/ 292440 w 605804"/>
              <a:gd name="connsiteY87" fmla="*/ 209716 h 449502"/>
              <a:gd name="connsiteX88" fmla="*/ 219012 w 605804"/>
              <a:gd name="connsiteY88" fmla="*/ 209716 h 449502"/>
              <a:gd name="connsiteX89" fmla="*/ 219012 w 605804"/>
              <a:gd name="connsiteY89" fmla="*/ 304127 h 449502"/>
              <a:gd name="connsiteX90" fmla="*/ 240327 w 605804"/>
              <a:gd name="connsiteY90" fmla="*/ 304127 h 449502"/>
              <a:gd name="connsiteX91" fmla="*/ 240327 w 605804"/>
              <a:gd name="connsiteY91" fmla="*/ 209716 h 449502"/>
              <a:gd name="connsiteX92" fmla="*/ 364792 w 605804"/>
              <a:gd name="connsiteY92" fmla="*/ 94509 h 449502"/>
              <a:gd name="connsiteX93" fmla="*/ 364792 w 605804"/>
              <a:gd name="connsiteY93" fmla="*/ 188920 h 449502"/>
              <a:gd name="connsiteX94" fmla="*/ 386791 w 605804"/>
              <a:gd name="connsiteY94" fmla="*/ 188920 h 449502"/>
              <a:gd name="connsiteX95" fmla="*/ 386791 w 605804"/>
              <a:gd name="connsiteY95" fmla="*/ 94509 h 449502"/>
              <a:gd name="connsiteX96" fmla="*/ 313266 w 605804"/>
              <a:gd name="connsiteY96" fmla="*/ 94509 h 449502"/>
              <a:gd name="connsiteX97" fmla="*/ 313266 w 605804"/>
              <a:gd name="connsiteY97" fmla="*/ 188920 h 449502"/>
              <a:gd name="connsiteX98" fmla="*/ 343967 w 605804"/>
              <a:gd name="connsiteY98" fmla="*/ 188920 h 449502"/>
              <a:gd name="connsiteX99" fmla="*/ 343967 w 605804"/>
              <a:gd name="connsiteY99" fmla="*/ 94509 h 449502"/>
              <a:gd name="connsiteX100" fmla="*/ 261153 w 605804"/>
              <a:gd name="connsiteY100" fmla="*/ 94509 h 449502"/>
              <a:gd name="connsiteX101" fmla="*/ 261153 w 605804"/>
              <a:gd name="connsiteY101" fmla="*/ 188920 h 449502"/>
              <a:gd name="connsiteX102" fmla="*/ 292440 w 605804"/>
              <a:gd name="connsiteY102" fmla="*/ 188920 h 449502"/>
              <a:gd name="connsiteX103" fmla="*/ 292440 w 605804"/>
              <a:gd name="connsiteY103" fmla="*/ 94509 h 449502"/>
              <a:gd name="connsiteX104" fmla="*/ 219012 w 605804"/>
              <a:gd name="connsiteY104" fmla="*/ 94509 h 449502"/>
              <a:gd name="connsiteX105" fmla="*/ 219012 w 605804"/>
              <a:gd name="connsiteY105" fmla="*/ 188920 h 449502"/>
              <a:gd name="connsiteX106" fmla="*/ 240327 w 605804"/>
              <a:gd name="connsiteY106" fmla="*/ 188920 h 449502"/>
              <a:gd name="connsiteX107" fmla="*/ 240327 w 605804"/>
              <a:gd name="connsiteY107" fmla="*/ 94509 h 449502"/>
              <a:gd name="connsiteX108" fmla="*/ 407617 w 605804"/>
              <a:gd name="connsiteY108" fmla="*/ 53405 h 449502"/>
              <a:gd name="connsiteX109" fmla="*/ 407617 w 605804"/>
              <a:gd name="connsiteY109" fmla="*/ 355774 h 449502"/>
              <a:gd name="connsiteX110" fmla="*/ 418079 w 605804"/>
              <a:gd name="connsiteY110" fmla="*/ 355774 h 449502"/>
              <a:gd name="connsiteX111" fmla="*/ 428443 w 605804"/>
              <a:gd name="connsiteY111" fmla="*/ 366221 h 449502"/>
              <a:gd name="connsiteX112" fmla="*/ 418079 w 605804"/>
              <a:gd name="connsiteY112" fmla="*/ 376570 h 449502"/>
              <a:gd name="connsiteX113" fmla="*/ 407617 w 605804"/>
              <a:gd name="connsiteY113" fmla="*/ 376570 h 449502"/>
              <a:gd name="connsiteX114" fmla="*/ 407617 w 605804"/>
              <a:gd name="connsiteY114" fmla="*/ 428706 h 449502"/>
              <a:gd name="connsiteX115" fmla="*/ 448780 w 605804"/>
              <a:gd name="connsiteY115" fmla="*/ 428706 h 449502"/>
              <a:gd name="connsiteX116" fmla="*/ 448780 w 605804"/>
              <a:gd name="connsiteY116" fmla="*/ 230218 h 449502"/>
              <a:gd name="connsiteX117" fmla="*/ 448780 w 605804"/>
              <a:gd name="connsiteY117" fmla="*/ 53405 h 449502"/>
              <a:gd name="connsiteX118" fmla="*/ 157024 w 605804"/>
              <a:gd name="connsiteY118" fmla="*/ 53405 h 449502"/>
              <a:gd name="connsiteX119" fmla="*/ 157024 w 605804"/>
              <a:gd name="connsiteY119" fmla="*/ 230218 h 449502"/>
              <a:gd name="connsiteX120" fmla="*/ 157024 w 605804"/>
              <a:gd name="connsiteY120" fmla="*/ 428706 h 449502"/>
              <a:gd name="connsiteX121" fmla="*/ 198186 w 605804"/>
              <a:gd name="connsiteY121" fmla="*/ 428706 h 449502"/>
              <a:gd name="connsiteX122" fmla="*/ 198186 w 605804"/>
              <a:gd name="connsiteY122" fmla="*/ 376570 h 449502"/>
              <a:gd name="connsiteX123" fmla="*/ 187725 w 605804"/>
              <a:gd name="connsiteY123" fmla="*/ 376570 h 449502"/>
              <a:gd name="connsiteX124" fmla="*/ 177263 w 605804"/>
              <a:gd name="connsiteY124" fmla="*/ 366221 h 449502"/>
              <a:gd name="connsiteX125" fmla="*/ 187725 w 605804"/>
              <a:gd name="connsiteY125" fmla="*/ 355774 h 449502"/>
              <a:gd name="connsiteX126" fmla="*/ 198186 w 605804"/>
              <a:gd name="connsiteY126" fmla="*/ 355774 h 449502"/>
              <a:gd name="connsiteX127" fmla="*/ 198186 w 605804"/>
              <a:gd name="connsiteY127" fmla="*/ 53405 h 449502"/>
              <a:gd name="connsiteX128" fmla="*/ 219012 w 605804"/>
              <a:gd name="connsiteY128" fmla="*/ 20796 h 449502"/>
              <a:gd name="connsiteX129" fmla="*/ 219012 w 605804"/>
              <a:gd name="connsiteY129" fmla="*/ 73713 h 449502"/>
              <a:gd name="connsiteX130" fmla="*/ 386791 w 605804"/>
              <a:gd name="connsiteY130" fmla="*/ 73713 h 449502"/>
              <a:gd name="connsiteX131" fmla="*/ 386791 w 605804"/>
              <a:gd name="connsiteY131" fmla="*/ 20796 h 449502"/>
              <a:gd name="connsiteX132" fmla="*/ 208550 w 605804"/>
              <a:gd name="connsiteY132" fmla="*/ 0 h 449502"/>
              <a:gd name="connsiteX133" fmla="*/ 397155 w 605804"/>
              <a:gd name="connsiteY133" fmla="*/ 0 h 449502"/>
              <a:gd name="connsiteX134" fmla="*/ 407617 w 605804"/>
              <a:gd name="connsiteY134" fmla="*/ 10349 h 449502"/>
              <a:gd name="connsiteX135" fmla="*/ 407617 w 605804"/>
              <a:gd name="connsiteY135" fmla="*/ 32512 h 449502"/>
              <a:gd name="connsiteX136" fmla="*/ 459241 w 605804"/>
              <a:gd name="connsiteY136" fmla="*/ 32512 h 449502"/>
              <a:gd name="connsiteX137" fmla="*/ 469605 w 605804"/>
              <a:gd name="connsiteY137" fmla="*/ 42958 h 449502"/>
              <a:gd name="connsiteX138" fmla="*/ 469605 w 605804"/>
              <a:gd name="connsiteY138" fmla="*/ 219772 h 449502"/>
              <a:gd name="connsiteX139" fmla="*/ 595342 w 605804"/>
              <a:gd name="connsiteY139" fmla="*/ 219772 h 449502"/>
              <a:gd name="connsiteX140" fmla="*/ 605804 w 605804"/>
              <a:gd name="connsiteY140" fmla="*/ 230218 h 449502"/>
              <a:gd name="connsiteX141" fmla="*/ 595342 w 605804"/>
              <a:gd name="connsiteY141" fmla="*/ 240665 h 449502"/>
              <a:gd name="connsiteX142" fmla="*/ 594854 w 605804"/>
              <a:gd name="connsiteY142" fmla="*/ 240665 h 449502"/>
              <a:gd name="connsiteX143" fmla="*/ 594854 w 605804"/>
              <a:gd name="connsiteY143" fmla="*/ 428706 h 449502"/>
              <a:gd name="connsiteX144" fmla="*/ 595147 w 605804"/>
              <a:gd name="connsiteY144" fmla="*/ 428706 h 449502"/>
              <a:gd name="connsiteX145" fmla="*/ 605511 w 605804"/>
              <a:gd name="connsiteY145" fmla="*/ 439055 h 449502"/>
              <a:gd name="connsiteX146" fmla="*/ 595147 w 605804"/>
              <a:gd name="connsiteY146" fmla="*/ 449502 h 449502"/>
              <a:gd name="connsiteX147" fmla="*/ 10657 w 605804"/>
              <a:gd name="connsiteY147" fmla="*/ 449502 h 449502"/>
              <a:gd name="connsiteX148" fmla="*/ 195 w 605804"/>
              <a:gd name="connsiteY148" fmla="*/ 439055 h 449502"/>
              <a:gd name="connsiteX149" fmla="*/ 10657 w 605804"/>
              <a:gd name="connsiteY149" fmla="*/ 428706 h 449502"/>
              <a:gd name="connsiteX150" fmla="*/ 10853 w 605804"/>
              <a:gd name="connsiteY150" fmla="*/ 428706 h 449502"/>
              <a:gd name="connsiteX151" fmla="*/ 10853 w 605804"/>
              <a:gd name="connsiteY151" fmla="*/ 240665 h 449502"/>
              <a:gd name="connsiteX152" fmla="*/ 10462 w 605804"/>
              <a:gd name="connsiteY152" fmla="*/ 240665 h 449502"/>
              <a:gd name="connsiteX153" fmla="*/ 0 w 605804"/>
              <a:gd name="connsiteY153" fmla="*/ 230218 h 449502"/>
              <a:gd name="connsiteX154" fmla="*/ 10462 w 605804"/>
              <a:gd name="connsiteY154" fmla="*/ 219772 h 449502"/>
              <a:gd name="connsiteX155" fmla="*/ 136100 w 605804"/>
              <a:gd name="connsiteY155" fmla="*/ 219772 h 449502"/>
              <a:gd name="connsiteX156" fmla="*/ 136100 w 605804"/>
              <a:gd name="connsiteY156" fmla="*/ 42958 h 449502"/>
              <a:gd name="connsiteX157" fmla="*/ 146562 w 605804"/>
              <a:gd name="connsiteY157" fmla="*/ 32512 h 449502"/>
              <a:gd name="connsiteX158" fmla="*/ 198186 w 605804"/>
              <a:gd name="connsiteY158" fmla="*/ 32512 h 449502"/>
              <a:gd name="connsiteX159" fmla="*/ 198186 w 605804"/>
              <a:gd name="connsiteY159" fmla="*/ 10349 h 449502"/>
              <a:gd name="connsiteX160" fmla="*/ 208550 w 605804"/>
              <a:gd name="connsiteY160" fmla="*/ 0 h 44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605804" h="449502">
                <a:moveTo>
                  <a:pt x="313266" y="376570"/>
                </a:moveTo>
                <a:lnTo>
                  <a:pt x="313266" y="428706"/>
                </a:lnTo>
                <a:lnTo>
                  <a:pt x="386791" y="428706"/>
                </a:lnTo>
                <a:lnTo>
                  <a:pt x="386791" y="376570"/>
                </a:lnTo>
                <a:close/>
                <a:moveTo>
                  <a:pt x="219012" y="376570"/>
                </a:moveTo>
                <a:lnTo>
                  <a:pt x="219012" y="428706"/>
                </a:lnTo>
                <a:lnTo>
                  <a:pt x="292440" y="428706"/>
                </a:lnTo>
                <a:lnTo>
                  <a:pt x="292440" y="376570"/>
                </a:lnTo>
                <a:close/>
                <a:moveTo>
                  <a:pt x="543623" y="346265"/>
                </a:moveTo>
                <a:cubicBezTo>
                  <a:pt x="549389" y="346265"/>
                  <a:pt x="554080" y="350955"/>
                  <a:pt x="554080" y="356719"/>
                </a:cubicBezTo>
                <a:lnTo>
                  <a:pt x="554080" y="387888"/>
                </a:lnTo>
                <a:cubicBezTo>
                  <a:pt x="554080" y="393652"/>
                  <a:pt x="549389" y="398342"/>
                  <a:pt x="543623" y="398342"/>
                </a:cubicBezTo>
                <a:cubicBezTo>
                  <a:pt x="537857" y="398342"/>
                  <a:pt x="533263" y="393652"/>
                  <a:pt x="533263" y="387888"/>
                </a:cubicBezTo>
                <a:lnTo>
                  <a:pt x="533263" y="356719"/>
                </a:lnTo>
                <a:cubicBezTo>
                  <a:pt x="533263" y="350955"/>
                  <a:pt x="537857" y="346265"/>
                  <a:pt x="543623" y="346265"/>
                </a:cubicBezTo>
                <a:close/>
                <a:moveTo>
                  <a:pt x="501565" y="346265"/>
                </a:moveTo>
                <a:cubicBezTo>
                  <a:pt x="507332" y="346265"/>
                  <a:pt x="512023" y="350955"/>
                  <a:pt x="512023" y="356719"/>
                </a:cubicBezTo>
                <a:lnTo>
                  <a:pt x="512023" y="387888"/>
                </a:lnTo>
                <a:cubicBezTo>
                  <a:pt x="512023" y="393652"/>
                  <a:pt x="507332" y="398342"/>
                  <a:pt x="501565" y="398342"/>
                </a:cubicBezTo>
                <a:cubicBezTo>
                  <a:pt x="495799" y="398342"/>
                  <a:pt x="491206" y="393652"/>
                  <a:pt x="491206" y="387888"/>
                </a:cubicBezTo>
                <a:lnTo>
                  <a:pt x="491206" y="356719"/>
                </a:lnTo>
                <a:cubicBezTo>
                  <a:pt x="491206" y="350955"/>
                  <a:pt x="495799" y="346265"/>
                  <a:pt x="501565" y="346265"/>
                </a:cubicBezTo>
                <a:close/>
                <a:moveTo>
                  <a:pt x="104987" y="346265"/>
                </a:moveTo>
                <a:cubicBezTo>
                  <a:pt x="110754" y="346265"/>
                  <a:pt x="115445" y="350955"/>
                  <a:pt x="115445" y="356719"/>
                </a:cubicBezTo>
                <a:lnTo>
                  <a:pt x="115445" y="387888"/>
                </a:lnTo>
                <a:cubicBezTo>
                  <a:pt x="115445" y="393652"/>
                  <a:pt x="110754" y="398342"/>
                  <a:pt x="104987" y="398342"/>
                </a:cubicBezTo>
                <a:cubicBezTo>
                  <a:pt x="99319" y="398342"/>
                  <a:pt x="94628" y="393652"/>
                  <a:pt x="94628" y="387888"/>
                </a:cubicBezTo>
                <a:lnTo>
                  <a:pt x="94628" y="356719"/>
                </a:lnTo>
                <a:cubicBezTo>
                  <a:pt x="94628" y="350955"/>
                  <a:pt x="99319" y="346265"/>
                  <a:pt x="104987" y="346265"/>
                </a:cubicBezTo>
                <a:close/>
                <a:moveTo>
                  <a:pt x="62965" y="346265"/>
                </a:moveTo>
                <a:cubicBezTo>
                  <a:pt x="68751" y="346265"/>
                  <a:pt x="73458" y="350955"/>
                  <a:pt x="73458" y="356719"/>
                </a:cubicBezTo>
                <a:lnTo>
                  <a:pt x="73458" y="387888"/>
                </a:lnTo>
                <a:cubicBezTo>
                  <a:pt x="73458" y="393652"/>
                  <a:pt x="68751" y="398342"/>
                  <a:pt x="62965" y="398342"/>
                </a:cubicBezTo>
                <a:cubicBezTo>
                  <a:pt x="57278" y="398342"/>
                  <a:pt x="52571" y="393652"/>
                  <a:pt x="52571" y="387888"/>
                </a:cubicBezTo>
                <a:lnTo>
                  <a:pt x="52571" y="356719"/>
                </a:lnTo>
                <a:cubicBezTo>
                  <a:pt x="52571" y="350955"/>
                  <a:pt x="57278" y="346265"/>
                  <a:pt x="62965" y="346265"/>
                </a:cubicBezTo>
                <a:close/>
                <a:moveTo>
                  <a:pt x="219012" y="324922"/>
                </a:moveTo>
                <a:lnTo>
                  <a:pt x="219012" y="355774"/>
                </a:lnTo>
                <a:lnTo>
                  <a:pt x="386791" y="355774"/>
                </a:lnTo>
                <a:lnTo>
                  <a:pt x="386791" y="324922"/>
                </a:lnTo>
                <a:close/>
                <a:moveTo>
                  <a:pt x="543623" y="272947"/>
                </a:moveTo>
                <a:cubicBezTo>
                  <a:pt x="549389" y="272947"/>
                  <a:pt x="554080" y="277633"/>
                  <a:pt x="554080" y="283393"/>
                </a:cubicBezTo>
                <a:lnTo>
                  <a:pt x="554080" y="314535"/>
                </a:lnTo>
                <a:cubicBezTo>
                  <a:pt x="554080" y="320295"/>
                  <a:pt x="549389" y="324883"/>
                  <a:pt x="543623" y="324883"/>
                </a:cubicBezTo>
                <a:cubicBezTo>
                  <a:pt x="537857" y="324883"/>
                  <a:pt x="533263" y="320295"/>
                  <a:pt x="533263" y="314535"/>
                </a:cubicBezTo>
                <a:lnTo>
                  <a:pt x="533263" y="283393"/>
                </a:lnTo>
                <a:cubicBezTo>
                  <a:pt x="533263" y="277633"/>
                  <a:pt x="537857" y="272947"/>
                  <a:pt x="543623" y="272947"/>
                </a:cubicBezTo>
                <a:close/>
                <a:moveTo>
                  <a:pt x="501565" y="272947"/>
                </a:moveTo>
                <a:cubicBezTo>
                  <a:pt x="507332" y="272947"/>
                  <a:pt x="512023" y="277633"/>
                  <a:pt x="512023" y="283393"/>
                </a:cubicBezTo>
                <a:lnTo>
                  <a:pt x="512023" y="314535"/>
                </a:lnTo>
                <a:cubicBezTo>
                  <a:pt x="512023" y="320295"/>
                  <a:pt x="507332" y="324883"/>
                  <a:pt x="501565" y="324883"/>
                </a:cubicBezTo>
                <a:cubicBezTo>
                  <a:pt x="495799" y="324883"/>
                  <a:pt x="491206" y="320295"/>
                  <a:pt x="491206" y="314535"/>
                </a:cubicBezTo>
                <a:lnTo>
                  <a:pt x="491206" y="283393"/>
                </a:lnTo>
                <a:cubicBezTo>
                  <a:pt x="491206" y="277633"/>
                  <a:pt x="495799" y="272947"/>
                  <a:pt x="501565" y="272947"/>
                </a:cubicBezTo>
                <a:close/>
                <a:moveTo>
                  <a:pt x="104987" y="272947"/>
                </a:moveTo>
                <a:cubicBezTo>
                  <a:pt x="110754" y="272947"/>
                  <a:pt x="115445" y="277633"/>
                  <a:pt x="115445" y="283393"/>
                </a:cubicBezTo>
                <a:lnTo>
                  <a:pt x="115445" y="314535"/>
                </a:lnTo>
                <a:cubicBezTo>
                  <a:pt x="115445" y="320295"/>
                  <a:pt x="110754" y="324883"/>
                  <a:pt x="104987" y="324883"/>
                </a:cubicBezTo>
                <a:cubicBezTo>
                  <a:pt x="99319" y="324883"/>
                  <a:pt x="94628" y="320295"/>
                  <a:pt x="94628" y="314535"/>
                </a:cubicBezTo>
                <a:lnTo>
                  <a:pt x="94628" y="283393"/>
                </a:lnTo>
                <a:cubicBezTo>
                  <a:pt x="94628" y="277633"/>
                  <a:pt x="99319" y="272947"/>
                  <a:pt x="104987" y="272947"/>
                </a:cubicBezTo>
                <a:close/>
                <a:moveTo>
                  <a:pt x="62965" y="272947"/>
                </a:moveTo>
                <a:cubicBezTo>
                  <a:pt x="68751" y="272947"/>
                  <a:pt x="73458" y="277633"/>
                  <a:pt x="73458" y="283393"/>
                </a:cubicBezTo>
                <a:lnTo>
                  <a:pt x="73458" y="314535"/>
                </a:lnTo>
                <a:cubicBezTo>
                  <a:pt x="73458" y="320295"/>
                  <a:pt x="68751" y="324883"/>
                  <a:pt x="62965" y="324883"/>
                </a:cubicBezTo>
                <a:cubicBezTo>
                  <a:pt x="57278" y="324883"/>
                  <a:pt x="52571" y="320295"/>
                  <a:pt x="52571" y="314535"/>
                </a:cubicBezTo>
                <a:lnTo>
                  <a:pt x="52571" y="283393"/>
                </a:lnTo>
                <a:cubicBezTo>
                  <a:pt x="52571" y="277633"/>
                  <a:pt x="57278" y="272947"/>
                  <a:pt x="62965" y="272947"/>
                </a:cubicBezTo>
                <a:close/>
                <a:moveTo>
                  <a:pt x="469605" y="240665"/>
                </a:moveTo>
                <a:lnTo>
                  <a:pt x="469605" y="428706"/>
                </a:lnTo>
                <a:lnTo>
                  <a:pt x="574028" y="428706"/>
                </a:lnTo>
                <a:lnTo>
                  <a:pt x="574028" y="240665"/>
                </a:lnTo>
                <a:close/>
                <a:moveTo>
                  <a:pt x="31678" y="240665"/>
                </a:moveTo>
                <a:lnTo>
                  <a:pt x="31678" y="428706"/>
                </a:lnTo>
                <a:lnTo>
                  <a:pt x="136100" y="428706"/>
                </a:lnTo>
                <a:lnTo>
                  <a:pt x="136100" y="240665"/>
                </a:lnTo>
                <a:close/>
                <a:moveTo>
                  <a:pt x="364792" y="209716"/>
                </a:moveTo>
                <a:lnTo>
                  <a:pt x="364792" y="304127"/>
                </a:lnTo>
                <a:lnTo>
                  <a:pt x="386791" y="304127"/>
                </a:lnTo>
                <a:lnTo>
                  <a:pt x="386791" y="209716"/>
                </a:lnTo>
                <a:close/>
                <a:moveTo>
                  <a:pt x="313266" y="209716"/>
                </a:moveTo>
                <a:lnTo>
                  <a:pt x="313266" y="304127"/>
                </a:lnTo>
                <a:lnTo>
                  <a:pt x="343967" y="304127"/>
                </a:lnTo>
                <a:lnTo>
                  <a:pt x="343967" y="209716"/>
                </a:lnTo>
                <a:close/>
                <a:moveTo>
                  <a:pt x="261153" y="209716"/>
                </a:moveTo>
                <a:lnTo>
                  <a:pt x="261153" y="304127"/>
                </a:lnTo>
                <a:lnTo>
                  <a:pt x="292440" y="304127"/>
                </a:lnTo>
                <a:lnTo>
                  <a:pt x="292440" y="209716"/>
                </a:lnTo>
                <a:close/>
                <a:moveTo>
                  <a:pt x="219012" y="209716"/>
                </a:moveTo>
                <a:lnTo>
                  <a:pt x="219012" y="304127"/>
                </a:lnTo>
                <a:lnTo>
                  <a:pt x="240327" y="304127"/>
                </a:lnTo>
                <a:lnTo>
                  <a:pt x="240327" y="209716"/>
                </a:lnTo>
                <a:close/>
                <a:moveTo>
                  <a:pt x="364792" y="94509"/>
                </a:moveTo>
                <a:lnTo>
                  <a:pt x="364792" y="188920"/>
                </a:lnTo>
                <a:lnTo>
                  <a:pt x="386791" y="188920"/>
                </a:lnTo>
                <a:lnTo>
                  <a:pt x="386791" y="94509"/>
                </a:lnTo>
                <a:close/>
                <a:moveTo>
                  <a:pt x="313266" y="94509"/>
                </a:moveTo>
                <a:lnTo>
                  <a:pt x="313266" y="188920"/>
                </a:lnTo>
                <a:lnTo>
                  <a:pt x="343967" y="188920"/>
                </a:lnTo>
                <a:lnTo>
                  <a:pt x="343967" y="94509"/>
                </a:lnTo>
                <a:close/>
                <a:moveTo>
                  <a:pt x="261153" y="94509"/>
                </a:moveTo>
                <a:lnTo>
                  <a:pt x="261153" y="188920"/>
                </a:lnTo>
                <a:lnTo>
                  <a:pt x="292440" y="188920"/>
                </a:lnTo>
                <a:lnTo>
                  <a:pt x="292440" y="94509"/>
                </a:lnTo>
                <a:close/>
                <a:moveTo>
                  <a:pt x="219012" y="94509"/>
                </a:moveTo>
                <a:lnTo>
                  <a:pt x="219012" y="188920"/>
                </a:lnTo>
                <a:lnTo>
                  <a:pt x="240327" y="188920"/>
                </a:lnTo>
                <a:lnTo>
                  <a:pt x="240327" y="94509"/>
                </a:lnTo>
                <a:close/>
                <a:moveTo>
                  <a:pt x="407617" y="53405"/>
                </a:moveTo>
                <a:lnTo>
                  <a:pt x="407617" y="355774"/>
                </a:lnTo>
                <a:lnTo>
                  <a:pt x="418079" y="355774"/>
                </a:lnTo>
                <a:cubicBezTo>
                  <a:pt x="423750" y="355774"/>
                  <a:pt x="428443" y="360461"/>
                  <a:pt x="428443" y="366221"/>
                </a:cubicBezTo>
                <a:cubicBezTo>
                  <a:pt x="428443" y="371981"/>
                  <a:pt x="423750" y="376570"/>
                  <a:pt x="418079" y="376570"/>
                </a:cubicBezTo>
                <a:lnTo>
                  <a:pt x="407617" y="376570"/>
                </a:lnTo>
                <a:lnTo>
                  <a:pt x="407617" y="428706"/>
                </a:lnTo>
                <a:lnTo>
                  <a:pt x="448780" y="428706"/>
                </a:lnTo>
                <a:lnTo>
                  <a:pt x="448780" y="230218"/>
                </a:lnTo>
                <a:lnTo>
                  <a:pt x="448780" y="53405"/>
                </a:lnTo>
                <a:close/>
                <a:moveTo>
                  <a:pt x="157024" y="53405"/>
                </a:moveTo>
                <a:lnTo>
                  <a:pt x="157024" y="230218"/>
                </a:lnTo>
                <a:lnTo>
                  <a:pt x="157024" y="428706"/>
                </a:lnTo>
                <a:lnTo>
                  <a:pt x="198186" y="428706"/>
                </a:lnTo>
                <a:lnTo>
                  <a:pt x="198186" y="376570"/>
                </a:lnTo>
                <a:lnTo>
                  <a:pt x="187725" y="376570"/>
                </a:lnTo>
                <a:cubicBezTo>
                  <a:pt x="181956" y="376570"/>
                  <a:pt x="177263" y="371981"/>
                  <a:pt x="177263" y="366221"/>
                </a:cubicBezTo>
                <a:cubicBezTo>
                  <a:pt x="177263" y="360461"/>
                  <a:pt x="181956" y="355774"/>
                  <a:pt x="187725" y="355774"/>
                </a:cubicBezTo>
                <a:lnTo>
                  <a:pt x="198186" y="355774"/>
                </a:lnTo>
                <a:lnTo>
                  <a:pt x="198186" y="53405"/>
                </a:lnTo>
                <a:close/>
                <a:moveTo>
                  <a:pt x="219012" y="20796"/>
                </a:moveTo>
                <a:lnTo>
                  <a:pt x="219012" y="73713"/>
                </a:lnTo>
                <a:lnTo>
                  <a:pt x="386791" y="73713"/>
                </a:lnTo>
                <a:lnTo>
                  <a:pt x="386791" y="20796"/>
                </a:lnTo>
                <a:close/>
                <a:moveTo>
                  <a:pt x="208550" y="0"/>
                </a:moveTo>
                <a:lnTo>
                  <a:pt x="397155" y="0"/>
                </a:lnTo>
                <a:cubicBezTo>
                  <a:pt x="402924" y="0"/>
                  <a:pt x="407617" y="4589"/>
                  <a:pt x="407617" y="10349"/>
                </a:cubicBezTo>
                <a:lnTo>
                  <a:pt x="407617" y="32512"/>
                </a:lnTo>
                <a:lnTo>
                  <a:pt x="459241" y="32512"/>
                </a:lnTo>
                <a:cubicBezTo>
                  <a:pt x="465010" y="32512"/>
                  <a:pt x="469605" y="37198"/>
                  <a:pt x="469605" y="42958"/>
                </a:cubicBezTo>
                <a:lnTo>
                  <a:pt x="469605" y="219772"/>
                </a:lnTo>
                <a:lnTo>
                  <a:pt x="595342" y="219772"/>
                </a:lnTo>
                <a:cubicBezTo>
                  <a:pt x="601111" y="219772"/>
                  <a:pt x="605804" y="224458"/>
                  <a:pt x="605804" y="230218"/>
                </a:cubicBezTo>
                <a:cubicBezTo>
                  <a:pt x="605804" y="235979"/>
                  <a:pt x="601111" y="240665"/>
                  <a:pt x="595342" y="240665"/>
                </a:cubicBezTo>
                <a:lnTo>
                  <a:pt x="594854" y="240665"/>
                </a:lnTo>
                <a:lnTo>
                  <a:pt x="594854" y="428706"/>
                </a:lnTo>
                <a:lnTo>
                  <a:pt x="595147" y="428706"/>
                </a:lnTo>
                <a:cubicBezTo>
                  <a:pt x="600916" y="428706"/>
                  <a:pt x="605511" y="433295"/>
                  <a:pt x="605511" y="439055"/>
                </a:cubicBezTo>
                <a:cubicBezTo>
                  <a:pt x="605511" y="444816"/>
                  <a:pt x="600916" y="449502"/>
                  <a:pt x="595147" y="449502"/>
                </a:cubicBezTo>
                <a:lnTo>
                  <a:pt x="10657" y="449502"/>
                </a:lnTo>
                <a:cubicBezTo>
                  <a:pt x="4888" y="449502"/>
                  <a:pt x="195" y="444816"/>
                  <a:pt x="195" y="439055"/>
                </a:cubicBezTo>
                <a:cubicBezTo>
                  <a:pt x="195" y="433295"/>
                  <a:pt x="4888" y="428706"/>
                  <a:pt x="10657" y="428706"/>
                </a:cubicBezTo>
                <a:lnTo>
                  <a:pt x="10853" y="428706"/>
                </a:lnTo>
                <a:lnTo>
                  <a:pt x="10853" y="240665"/>
                </a:lnTo>
                <a:lnTo>
                  <a:pt x="10462" y="240665"/>
                </a:lnTo>
                <a:cubicBezTo>
                  <a:pt x="4693" y="240665"/>
                  <a:pt x="0" y="235979"/>
                  <a:pt x="0" y="230218"/>
                </a:cubicBezTo>
                <a:cubicBezTo>
                  <a:pt x="0" y="224458"/>
                  <a:pt x="4693" y="219772"/>
                  <a:pt x="10462" y="219772"/>
                </a:cubicBezTo>
                <a:lnTo>
                  <a:pt x="136100" y="219772"/>
                </a:lnTo>
                <a:lnTo>
                  <a:pt x="136100" y="42958"/>
                </a:lnTo>
                <a:cubicBezTo>
                  <a:pt x="136100" y="37198"/>
                  <a:pt x="140793" y="32512"/>
                  <a:pt x="146562" y="32512"/>
                </a:cubicBezTo>
                <a:lnTo>
                  <a:pt x="198186" y="32512"/>
                </a:lnTo>
                <a:lnTo>
                  <a:pt x="198186" y="10349"/>
                </a:lnTo>
                <a:cubicBezTo>
                  <a:pt x="198186" y="4589"/>
                  <a:pt x="202782" y="0"/>
                  <a:pt x="20855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0AA6D8FF-E731-2EC6-B50C-00C693F27580}"/>
              </a:ext>
            </a:extLst>
          </p:cNvPr>
          <p:cNvCxnSpPr>
            <a:cxnSpLocks/>
          </p:cNvCxnSpPr>
          <p:nvPr/>
        </p:nvCxnSpPr>
        <p:spPr>
          <a:xfrm flipH="1">
            <a:off x="4090241" y="3484591"/>
            <a:ext cx="1006320" cy="5408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9EE4043A-AC2A-E302-438A-BA0771A3E790}"/>
              </a:ext>
            </a:extLst>
          </p:cNvPr>
          <p:cNvSpPr txBox="1"/>
          <p:nvPr/>
        </p:nvSpPr>
        <p:spPr>
          <a:xfrm>
            <a:off x="4429585" y="3623900"/>
            <a:ext cx="67839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NFTs</a:t>
            </a:r>
            <a:endParaRPr lang="zh-CN" altLang="en-US" dirty="0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F643DF2A-C086-2854-1B74-6388771A4467}"/>
              </a:ext>
            </a:extLst>
          </p:cNvPr>
          <p:cNvCxnSpPr>
            <a:cxnSpLocks/>
          </p:cNvCxnSpPr>
          <p:nvPr/>
        </p:nvCxnSpPr>
        <p:spPr>
          <a:xfrm flipH="1">
            <a:off x="2881615" y="4025399"/>
            <a:ext cx="8237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7E9F5EC8-6D29-A29C-F801-BCD570CF8DBB}"/>
              </a:ext>
            </a:extLst>
          </p:cNvPr>
          <p:cNvSpPr txBox="1"/>
          <p:nvPr/>
        </p:nvSpPr>
        <p:spPr>
          <a:xfrm>
            <a:off x="3058857" y="3675712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$n</a:t>
            </a:r>
            <a:endParaRPr lang="zh-CN" altLang="en-US" dirty="0"/>
          </a:p>
        </p:txBody>
      </p:sp>
      <p:sp>
        <p:nvSpPr>
          <p:cNvPr id="34" name="箭头: 下 33">
            <a:extLst>
              <a:ext uri="{FF2B5EF4-FFF2-40B4-BE49-F238E27FC236}">
                <a16:creationId xmlns:a16="http://schemas.microsoft.com/office/drawing/2014/main" id="{43FC8619-B837-E1CC-2811-DE394534A13B}"/>
              </a:ext>
            </a:extLst>
          </p:cNvPr>
          <p:cNvSpPr/>
          <p:nvPr/>
        </p:nvSpPr>
        <p:spPr>
          <a:xfrm>
            <a:off x="349127" y="3284998"/>
            <a:ext cx="360733" cy="60968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214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1861</TotalTime>
  <Words>184</Words>
  <Application>Microsoft Office PowerPoint</Application>
  <PresentationFormat>宽屏</PresentationFormat>
  <Paragraphs>152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3230001876@student.must.edu.mo</dc:creator>
  <cp:lastModifiedBy>3230001876@student.must.edu.mo</cp:lastModifiedBy>
  <cp:revision>128</cp:revision>
  <dcterms:created xsi:type="dcterms:W3CDTF">2023-11-08T14:52:54Z</dcterms:created>
  <dcterms:modified xsi:type="dcterms:W3CDTF">2024-05-15T06:21:58Z</dcterms:modified>
</cp:coreProperties>
</file>