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52C3-EF8F-26F0-1256-D523771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B063B-556E-53FA-1D44-F4131811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5D79-0BC3-E18E-D217-A49B6D5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BACD-ABE6-6FBE-55DF-8C1A5EE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FF9A-8184-4D3E-2205-02EDBAB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D67F-16C6-8FA9-DF10-2B837F6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CAD40-39A8-4509-0CD3-3419164F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95FA2-312E-69E2-5F9F-F29F22E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89EFD-1AB6-4544-9783-83DBE8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D376-2E7C-45DC-5746-D9F5785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B6695-93A1-1370-01F6-B13A9501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3A11D-BAEE-8EB7-4A6E-83BAB2F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621-D522-FC66-6778-DDCEF25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B327-B42E-5787-8D51-1DDB3BE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92163-D45C-7E74-4D6F-DABC89E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93B2-6B51-D863-A4E3-5DB08C4A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16BD4-FF24-685C-9FFF-A36F0D7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5626-CF75-5D61-9233-285D211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1327-DDD0-0156-6C55-73D0CBC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8F08-8635-BC29-BE36-62516C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45D5-1C20-C3D7-4E71-53C042D8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9747-0A07-26F1-BFE3-D61ACC3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9668-5630-6DEF-67D0-5CA1C6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9B95-2A04-7DC4-311D-CE1A2DD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8C8B-56D3-342C-B3F7-1AEFD95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FDB1-8CE5-AE23-3644-28A8CB05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38B2F-4D88-0F2E-0B5A-0BAF5B0B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A603-9BC1-64DA-6B07-35ABF78E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2B9-D326-73CC-627A-87D8D45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A450-7AE7-E24D-5BF2-59E2A6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B1DC-00FB-EEFE-8AA9-9926024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81A7-52D6-C193-078A-A5950B8B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CD0F-FFC4-61E2-35DF-2ED4158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6836A-9E58-6B40-8DE8-8F6A562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0AA0-3E4F-3FB2-383A-8130A06B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9C20-EAB2-8595-CAC5-AFED174F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F567-2FCD-1DCD-3C20-9A8AF85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1F0A-D443-33ED-0509-5A489AD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AB046-89A7-F2F2-CF9F-B80F672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0BA3-15A7-FBCB-B4D3-429780E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9BB4-787F-8709-E569-5CBE0B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07CFB-F1E5-6DA8-1EC9-1453E9E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9CB18-938A-E4AC-FF8A-9629E42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28EEC-8362-83D1-ACDE-B019110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DAA43-6C1F-FDBD-9528-FAA169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C922-ADFE-AD32-FC18-9E61D56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BA00-77B1-B5C2-80B3-EDFD28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844F-261C-9808-93E3-20E1EC9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CCA7C-5AF0-3514-6D35-81DF67E7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4C38-1A6D-56B8-D957-3DB2CDA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AA05-A193-95BD-7641-967D1B8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F579-6E7D-051A-1DF8-ED60660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FB9-22E6-B1A3-97DD-574B085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EF528-5499-1203-DCFB-2BCE3DECC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14D28-A4E4-C34E-A637-25016EDA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75D-B575-735B-3249-64639A51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4FC9-ADBF-736B-5AE7-8653B9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869B-93DF-7176-0AF9-0B10C46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35FEB-71A3-C712-2E59-7477F84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99170-15ED-55FC-BFFE-7046EC5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4DDD-3DA3-12F5-DE1C-13602587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6968-31F6-4A39-9166-54406386AADC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39DC-D57D-BECB-17AA-65357D60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4B78-568A-E7C8-47E0-BCA29D68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C284-110E-33EE-A7C6-CCB1225E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28765-46CE-9463-7218-E53E1AD6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A8B720-46C0-F396-9321-9C9BD90F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82" y="1910917"/>
            <a:ext cx="4229100" cy="4886325"/>
          </a:xfrm>
          <a:prstGeom prst="rect">
            <a:avLst/>
          </a:prstGeom>
        </p:spPr>
      </p:pic>
      <p:pic>
        <p:nvPicPr>
          <p:cNvPr id="1042" name="Picture 18" descr="Best DeFi Decentralized Finance and Blockchain Technology Illustration  download in PNG &amp; Vector format">
            <a:extLst>
              <a:ext uri="{FF2B5EF4-FFF2-40B4-BE49-F238E27FC236}">
                <a16:creationId xmlns:a16="http://schemas.microsoft.com/office/drawing/2014/main" id="{2796880B-56F4-ADC0-E3F0-F2CFDB4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82" y="4623918"/>
            <a:ext cx="2720399" cy="18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ockchain Database Icons - Free SVG &amp; PNG Blockchain Database Images -  Noun Project">
            <a:extLst>
              <a:ext uri="{FF2B5EF4-FFF2-40B4-BE49-F238E27FC236}">
                <a16:creationId xmlns:a16="http://schemas.microsoft.com/office/drawing/2014/main" id="{422523EC-090B-1E36-51A0-DC73EF10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06" y="234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ockchain Security Vector Art, Icons, and Graphics for Free Download">
            <a:extLst>
              <a:ext uri="{FF2B5EF4-FFF2-40B4-BE49-F238E27FC236}">
                <a16:creationId xmlns:a16="http://schemas.microsoft.com/office/drawing/2014/main" id="{B47DBA3C-1277-E047-5E7E-01083AAAF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595" y="17885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ockchain Certification for WordPress sites - Levita">
            <a:extLst>
              <a:ext uri="{FF2B5EF4-FFF2-40B4-BE49-F238E27FC236}">
                <a16:creationId xmlns:a16="http://schemas.microsoft.com/office/drawing/2014/main" id="{E8BED4CD-26C0-3B31-499B-840EAC52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2" y="4493837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4D2C9E-E5CC-00D1-5775-7A8FE3112325}"/>
              </a:ext>
            </a:extLst>
          </p:cNvPr>
          <p:cNvSpPr txBox="1"/>
          <p:nvPr/>
        </p:nvSpPr>
        <p:spPr>
          <a:xfrm>
            <a:off x="1825807" y="5484171"/>
            <a:ext cx="21339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Identity Verification</a:t>
            </a:r>
          </a:p>
          <a:p>
            <a:r>
              <a:rPr lang="en-US" altLang="zh-CN" dirty="0"/>
              <a:t>Reputation Building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E2F55-EB49-DA11-42DA-4942C35C7760}"/>
              </a:ext>
            </a:extLst>
          </p:cNvPr>
          <p:cNvSpPr txBox="1"/>
          <p:nvPr/>
        </p:nvSpPr>
        <p:spPr>
          <a:xfrm>
            <a:off x="5355545" y="1282103"/>
            <a:ext cx="15231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 Sharing</a:t>
            </a:r>
          </a:p>
          <a:p>
            <a:r>
              <a:rPr lang="en-US" altLang="zh-CN" dirty="0"/>
              <a:t>Collaboration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8AF16-5E26-5741-6799-A78EB6DA7A7A}"/>
              </a:ext>
            </a:extLst>
          </p:cNvPr>
          <p:cNvSpPr txBox="1"/>
          <p:nvPr/>
        </p:nvSpPr>
        <p:spPr>
          <a:xfrm>
            <a:off x="8363161" y="5793877"/>
            <a:ext cx="23583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Finance</a:t>
            </a:r>
          </a:p>
          <a:p>
            <a:r>
              <a:rPr lang="en-US" altLang="zh-CN" dirty="0"/>
              <a:t>Incentive Mechanisms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914891-603A-E73F-75D7-09A207A09AE6}"/>
              </a:ext>
            </a:extLst>
          </p:cNvPr>
          <p:cNvSpPr txBox="1"/>
          <p:nvPr/>
        </p:nvSpPr>
        <p:spPr>
          <a:xfrm>
            <a:off x="8292106" y="2886301"/>
            <a:ext cx="21659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Intellectual Property</a:t>
            </a:r>
          </a:p>
          <a:p>
            <a:r>
              <a:rPr lang="en-US" altLang="zh-CN" dirty="0"/>
              <a:t>Protection</a:t>
            </a:r>
            <a:endParaRPr lang="zh-CN" altLang="en-US" dirty="0"/>
          </a:p>
        </p:txBody>
      </p:sp>
      <p:pic>
        <p:nvPicPr>
          <p:cNvPr id="1030" name="Picture 6" descr="BLOCKCHAIN Vector Icons free download in SVG, PNG Format">
            <a:extLst>
              <a:ext uri="{FF2B5EF4-FFF2-40B4-BE49-F238E27FC236}">
                <a16:creationId xmlns:a16="http://schemas.microsoft.com/office/drawing/2014/main" id="{BFC74221-2AB3-7779-F623-0D13B76E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64" y="1788571"/>
            <a:ext cx="1523174" cy="152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D90DEC-DF6A-EEC7-6BB8-5CD36A77E064}"/>
              </a:ext>
            </a:extLst>
          </p:cNvPr>
          <p:cNvSpPr txBox="1"/>
          <p:nvPr/>
        </p:nvSpPr>
        <p:spPr>
          <a:xfrm>
            <a:off x="1378146" y="2924956"/>
            <a:ext cx="26244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Transparent Peer Review</a:t>
            </a:r>
          </a:p>
          <a:p>
            <a:r>
              <a:rPr lang="en-US" altLang="zh-CN" dirty="0"/>
              <a:t>Publishing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5272346" y="3535214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4534217" y="3230373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4375057" y="384005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363882" y="3512975"/>
            <a:ext cx="10494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4BC1FE21-EA51-FDC5-CD6F-DE8A3A2FB3F1}"/>
              </a:ext>
            </a:extLst>
          </p:cNvPr>
          <p:cNvSpPr/>
          <p:nvPr/>
        </p:nvSpPr>
        <p:spPr>
          <a:xfrm>
            <a:off x="7618431" y="2620688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33-827977">
            <a:extLst>
              <a:ext uri="{FF2B5EF4-FFF2-40B4-BE49-F238E27FC236}">
                <a16:creationId xmlns:a16="http://schemas.microsoft.com/office/drawing/2014/main" id="{3749E2D0-8246-3FD1-0313-4D6853000F61}"/>
              </a:ext>
            </a:extLst>
          </p:cNvPr>
          <p:cNvSpPr/>
          <p:nvPr/>
        </p:nvSpPr>
        <p:spPr>
          <a:xfrm>
            <a:off x="6880302" y="2315847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3D00E-7D2C-61C8-FED6-EF48776336DB}"/>
              </a:ext>
            </a:extLst>
          </p:cNvPr>
          <p:cNvSpPr txBox="1"/>
          <p:nvPr/>
        </p:nvSpPr>
        <p:spPr>
          <a:xfrm>
            <a:off x="6721142" y="29255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37ECB89-35B9-C5E8-F186-2C9C5861CF60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左箭头 11">
            <a:extLst>
              <a:ext uri="{FF2B5EF4-FFF2-40B4-BE49-F238E27FC236}">
                <a16:creationId xmlns:a16="http://schemas.microsoft.com/office/drawing/2014/main" id="{50282A55-8763-4D0F-07E3-E42AF49CBA5F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2" name="Picture 8" descr="Smart contract Generic Detailed Outline icon">
            <a:extLst>
              <a:ext uri="{FF2B5EF4-FFF2-40B4-BE49-F238E27FC236}">
                <a16:creationId xmlns:a16="http://schemas.microsoft.com/office/drawing/2014/main" id="{8E707601-9BC9-B946-7E9E-BA3FF7A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87" y="2215772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3E34D1-8565-52B8-1940-3B64159ABF7D}"/>
              </a:ext>
            </a:extLst>
          </p:cNvPr>
          <p:cNvCxnSpPr>
            <a:cxnSpLocks/>
          </p:cNvCxnSpPr>
          <p:nvPr/>
        </p:nvCxnSpPr>
        <p:spPr>
          <a:xfrm flipH="1">
            <a:off x="4751318" y="2671223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006999-BAEC-23C8-06FD-5413DCD27E2C}"/>
              </a:ext>
            </a:extLst>
          </p:cNvPr>
          <p:cNvSpPr txBox="1"/>
          <p:nvPr/>
        </p:nvSpPr>
        <p:spPr>
          <a:xfrm>
            <a:off x="5283569" y="291848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Smart</a:t>
            </a:r>
          </a:p>
          <a:p>
            <a:r>
              <a:rPr lang="en-US" altLang="zh-CN" dirty="0"/>
              <a:t>Contract</a:t>
            </a:r>
            <a:endParaRPr lang="zh-CN" altLang="en-US" dirty="0"/>
          </a:p>
        </p:txBody>
      </p:sp>
      <p:pic>
        <p:nvPicPr>
          <p:cNvPr id="1036" name="Picture 12" descr="链接- 下载免费图标">
            <a:extLst>
              <a:ext uri="{FF2B5EF4-FFF2-40B4-BE49-F238E27FC236}">
                <a16:creationId xmlns:a16="http://schemas.microsoft.com/office/drawing/2014/main" id="{A5945D08-6862-3D20-B9DA-C79BBA38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立方体 8">
            <a:extLst>
              <a:ext uri="{FF2B5EF4-FFF2-40B4-BE49-F238E27FC236}">
                <a16:creationId xmlns:a16="http://schemas.microsoft.com/office/drawing/2014/main" id="{9AB11258-72F6-B63C-88EB-EC3534293E37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12" descr="链接- 下载免费图标">
            <a:extLst>
              <a:ext uri="{FF2B5EF4-FFF2-40B4-BE49-F238E27FC236}">
                <a16:creationId xmlns:a16="http://schemas.microsoft.com/office/drawing/2014/main" id="{6AEFBE62-CDDA-4DCC-F0FD-333D2AA8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5CB5A40F-D285-3A28-8ABC-50571929D088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4744F9-3B4C-0F0D-640B-4379561C499F}"/>
              </a:ext>
            </a:extLst>
          </p:cNvPr>
          <p:cNvCxnSpPr>
            <a:cxnSpLocks/>
          </p:cNvCxnSpPr>
          <p:nvPr/>
        </p:nvCxnSpPr>
        <p:spPr>
          <a:xfrm flipH="1">
            <a:off x="6316224" y="2620688"/>
            <a:ext cx="564078" cy="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8E90FD2-72C2-9B3A-4E25-612BCD7E4812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4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itor-and-tablet_80622">
            <a:extLst>
              <a:ext uri="{FF2B5EF4-FFF2-40B4-BE49-F238E27FC236}">
                <a16:creationId xmlns:a16="http://schemas.microsoft.com/office/drawing/2014/main" id="{076FD023-78C3-EC72-656B-EC501CF8F8A8}"/>
              </a:ext>
            </a:extLst>
          </p:cNvPr>
          <p:cNvSpPr/>
          <p:nvPr/>
        </p:nvSpPr>
        <p:spPr>
          <a:xfrm>
            <a:off x="4390648" y="2524341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user-with-a-hat_72676">
            <a:extLst>
              <a:ext uri="{FF2B5EF4-FFF2-40B4-BE49-F238E27FC236}">
                <a16:creationId xmlns:a16="http://schemas.microsoft.com/office/drawing/2014/main" id="{C2B4F363-5F7C-EFCF-D23E-54DE8820B187}"/>
              </a:ext>
            </a:extLst>
          </p:cNvPr>
          <p:cNvSpPr/>
          <p:nvPr/>
        </p:nvSpPr>
        <p:spPr>
          <a:xfrm>
            <a:off x="9071046" y="4186061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iconfont-1033-827977">
            <a:extLst>
              <a:ext uri="{FF2B5EF4-FFF2-40B4-BE49-F238E27FC236}">
                <a16:creationId xmlns:a16="http://schemas.microsoft.com/office/drawing/2014/main" id="{DFBB9240-4953-61B7-73D2-0732F3D5F154}"/>
              </a:ext>
            </a:extLst>
          </p:cNvPr>
          <p:cNvSpPr/>
          <p:nvPr/>
        </p:nvSpPr>
        <p:spPr>
          <a:xfrm>
            <a:off x="5517266" y="3237670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8F43B5-71E1-A4EA-A6ED-1F47B831D925}"/>
              </a:ext>
            </a:extLst>
          </p:cNvPr>
          <p:cNvSpPr txBox="1"/>
          <p:nvPr/>
        </p:nvSpPr>
        <p:spPr>
          <a:xfrm>
            <a:off x="5358106" y="38504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pic>
        <p:nvPicPr>
          <p:cNvPr id="27" name="Picture 2" descr="Database - Free communications icons">
            <a:extLst>
              <a:ext uri="{FF2B5EF4-FFF2-40B4-BE49-F238E27FC236}">
                <a16:creationId xmlns:a16="http://schemas.microsoft.com/office/drawing/2014/main" id="{B88E8EBC-42F4-742D-C938-9D8AB0AC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00" y="3110197"/>
            <a:ext cx="2431805" cy="24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54DBCCB-8C32-B032-0469-53B0A8B729D3}"/>
              </a:ext>
            </a:extLst>
          </p:cNvPr>
          <p:cNvSpPr/>
          <p:nvPr/>
        </p:nvSpPr>
        <p:spPr>
          <a:xfrm>
            <a:off x="581356" y="2930434"/>
            <a:ext cx="3509876" cy="312094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00D145-BF12-5E1E-CE75-2594F54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4" y="499152"/>
            <a:ext cx="2731221" cy="2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2D696E8-D681-1D04-2A21-01B6D85F34EA}"/>
              </a:ext>
            </a:extLst>
          </p:cNvPr>
          <p:cNvSpPr txBox="1"/>
          <p:nvPr/>
        </p:nvSpPr>
        <p:spPr>
          <a:xfrm>
            <a:off x="1646053" y="547698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FABCB-43A8-5D81-0478-1771C617834E}"/>
              </a:ext>
            </a:extLst>
          </p:cNvPr>
          <p:cNvSpPr txBox="1"/>
          <p:nvPr/>
        </p:nvSpPr>
        <p:spPr>
          <a:xfrm>
            <a:off x="2200852" y="162246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90B586-3ED2-3ECE-481F-391ED7ED06FA}"/>
              </a:ext>
            </a:extLst>
          </p:cNvPr>
          <p:cNvCxnSpPr>
            <a:cxnSpLocks/>
          </p:cNvCxnSpPr>
          <p:nvPr/>
        </p:nvCxnSpPr>
        <p:spPr>
          <a:xfrm flipH="1">
            <a:off x="3247053" y="4353991"/>
            <a:ext cx="5560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6C92BA-FAB7-D86C-E14D-5E2D3D504B50}"/>
              </a:ext>
            </a:extLst>
          </p:cNvPr>
          <p:cNvCxnSpPr>
            <a:cxnSpLocks/>
          </p:cNvCxnSpPr>
          <p:nvPr/>
        </p:nvCxnSpPr>
        <p:spPr>
          <a:xfrm>
            <a:off x="3392522" y="3535215"/>
            <a:ext cx="2056556" cy="729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D14CB5-5B53-F35F-CAC4-0E662BA3E031}"/>
              </a:ext>
            </a:extLst>
          </p:cNvPr>
          <p:cNvSpPr txBox="1"/>
          <p:nvPr/>
        </p:nvSpPr>
        <p:spPr>
          <a:xfrm>
            <a:off x="6639347" y="4141433"/>
            <a:ext cx="53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45226-ED39-D261-2CB5-73BC1FCC61BD}"/>
              </a:ext>
            </a:extLst>
          </p:cNvPr>
          <p:cNvSpPr txBox="1"/>
          <p:nvPr/>
        </p:nvSpPr>
        <p:spPr>
          <a:xfrm>
            <a:off x="8856690" y="47957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AF2901B-82E2-1965-1FA1-929F04E603C8}"/>
              </a:ext>
            </a:extLst>
          </p:cNvPr>
          <p:cNvCxnSpPr>
            <a:cxnSpLocks/>
            <a:endCxn id="15" idx="27"/>
          </p:cNvCxnSpPr>
          <p:nvPr/>
        </p:nvCxnSpPr>
        <p:spPr>
          <a:xfrm>
            <a:off x="6027117" y="3535215"/>
            <a:ext cx="3235539" cy="650846"/>
          </a:xfrm>
          <a:prstGeom prst="bentConnector3">
            <a:avLst>
              <a:gd name="adj1" fmla="val 9994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onitor-and-tablet_80622">
            <a:extLst>
              <a:ext uri="{FF2B5EF4-FFF2-40B4-BE49-F238E27FC236}">
                <a16:creationId xmlns:a16="http://schemas.microsoft.com/office/drawing/2014/main" id="{92D59889-9661-8081-E946-F51B597BDD54}"/>
              </a:ext>
            </a:extLst>
          </p:cNvPr>
          <p:cNvSpPr/>
          <p:nvPr/>
        </p:nvSpPr>
        <p:spPr>
          <a:xfrm>
            <a:off x="4898991" y="2575644"/>
            <a:ext cx="4416533" cy="2944596"/>
          </a:xfrm>
          <a:custGeom>
            <a:avLst/>
            <a:gdLst>
              <a:gd name="T0" fmla="*/ 12586 w 12800"/>
              <a:gd name="T1" fmla="*/ 6826 h 8534"/>
              <a:gd name="T2" fmla="*/ 12800 w 12800"/>
              <a:gd name="T3" fmla="*/ 7040 h 8534"/>
              <a:gd name="T4" fmla="*/ 12800 w 12800"/>
              <a:gd name="T5" fmla="*/ 7680 h 8534"/>
              <a:gd name="T6" fmla="*/ 12561 w 12800"/>
              <a:gd name="T7" fmla="*/ 8293 h 8534"/>
              <a:gd name="T8" fmla="*/ 11946 w 12800"/>
              <a:gd name="T9" fmla="*/ 8534 h 8534"/>
              <a:gd name="T10" fmla="*/ 854 w 12800"/>
              <a:gd name="T11" fmla="*/ 8534 h 8534"/>
              <a:gd name="T12" fmla="*/ 241 w 12800"/>
              <a:gd name="T13" fmla="*/ 8294 h 8534"/>
              <a:gd name="T14" fmla="*/ 0 w 12800"/>
              <a:gd name="T15" fmla="*/ 7680 h 8534"/>
              <a:gd name="T16" fmla="*/ 0 w 12800"/>
              <a:gd name="T17" fmla="*/ 7040 h 8534"/>
              <a:gd name="T18" fmla="*/ 214 w 12800"/>
              <a:gd name="T19" fmla="*/ 6826 h 8534"/>
              <a:gd name="T20" fmla="*/ 854 w 12800"/>
              <a:gd name="T21" fmla="*/ 6826 h 8534"/>
              <a:gd name="T22" fmla="*/ 854 w 12800"/>
              <a:gd name="T23" fmla="*/ 854 h 8534"/>
              <a:gd name="T24" fmla="*/ 1093 w 12800"/>
              <a:gd name="T25" fmla="*/ 241 h 8534"/>
              <a:gd name="T26" fmla="*/ 1706 w 12800"/>
              <a:gd name="T27" fmla="*/ 0 h 8534"/>
              <a:gd name="T28" fmla="*/ 11092 w 12800"/>
              <a:gd name="T29" fmla="*/ 0 h 8534"/>
              <a:gd name="T30" fmla="*/ 11706 w 12800"/>
              <a:gd name="T31" fmla="*/ 241 h 8534"/>
              <a:gd name="T32" fmla="*/ 11945 w 12800"/>
              <a:gd name="T33" fmla="*/ 854 h 8534"/>
              <a:gd name="T34" fmla="*/ 11945 w 12800"/>
              <a:gd name="T35" fmla="*/ 6828 h 8534"/>
              <a:gd name="T36" fmla="*/ 12586 w 12800"/>
              <a:gd name="T37" fmla="*/ 6828 h 8534"/>
              <a:gd name="T38" fmla="*/ 12586 w 12800"/>
              <a:gd name="T39" fmla="*/ 6826 h 8534"/>
              <a:gd name="T40" fmla="*/ 12374 w 12800"/>
              <a:gd name="T41" fmla="*/ 7254 h 8534"/>
              <a:gd name="T42" fmla="*/ 426 w 12800"/>
              <a:gd name="T43" fmla="*/ 7254 h 8534"/>
              <a:gd name="T44" fmla="*/ 426 w 12800"/>
              <a:gd name="T45" fmla="*/ 7680 h 8534"/>
              <a:gd name="T46" fmla="*/ 852 w 12800"/>
              <a:gd name="T47" fmla="*/ 8106 h 8534"/>
              <a:gd name="T48" fmla="*/ 11946 w 12800"/>
              <a:gd name="T49" fmla="*/ 8106 h 8534"/>
              <a:gd name="T50" fmla="*/ 12372 w 12800"/>
              <a:gd name="T51" fmla="*/ 7680 h 8534"/>
              <a:gd name="T52" fmla="*/ 12372 w 12800"/>
              <a:gd name="T53" fmla="*/ 7254 h 8534"/>
              <a:gd name="T54" fmla="*/ 12374 w 12800"/>
              <a:gd name="T55" fmla="*/ 7254 h 8534"/>
              <a:gd name="T56" fmla="*/ 1280 w 12800"/>
              <a:gd name="T57" fmla="*/ 6826 h 8534"/>
              <a:gd name="T58" fmla="*/ 11520 w 12800"/>
              <a:gd name="T59" fmla="*/ 6826 h 8534"/>
              <a:gd name="T60" fmla="*/ 11520 w 12800"/>
              <a:gd name="T61" fmla="*/ 854 h 8534"/>
              <a:gd name="T62" fmla="*/ 11094 w 12800"/>
              <a:gd name="T63" fmla="*/ 428 h 8534"/>
              <a:gd name="T64" fmla="*/ 1706 w 12800"/>
              <a:gd name="T65" fmla="*/ 428 h 8534"/>
              <a:gd name="T66" fmla="*/ 1280 w 12800"/>
              <a:gd name="T67" fmla="*/ 854 h 8534"/>
              <a:gd name="T68" fmla="*/ 1280 w 12800"/>
              <a:gd name="T69" fmla="*/ 6826 h 8534"/>
              <a:gd name="T70" fmla="*/ 10880 w 12800"/>
              <a:gd name="T71" fmla="*/ 6400 h 8534"/>
              <a:gd name="T72" fmla="*/ 1920 w 12800"/>
              <a:gd name="T73" fmla="*/ 6400 h 8534"/>
              <a:gd name="T74" fmla="*/ 1706 w 12800"/>
              <a:gd name="T75" fmla="*/ 6186 h 8534"/>
              <a:gd name="T76" fmla="*/ 1706 w 12800"/>
              <a:gd name="T77" fmla="*/ 1066 h 8534"/>
              <a:gd name="T78" fmla="*/ 1920 w 12800"/>
              <a:gd name="T79" fmla="*/ 852 h 8534"/>
              <a:gd name="T80" fmla="*/ 10880 w 12800"/>
              <a:gd name="T81" fmla="*/ 852 h 8534"/>
              <a:gd name="T82" fmla="*/ 11094 w 12800"/>
              <a:gd name="T83" fmla="*/ 1066 h 8534"/>
              <a:gd name="T84" fmla="*/ 11094 w 12800"/>
              <a:gd name="T85" fmla="*/ 6186 h 8534"/>
              <a:gd name="T86" fmla="*/ 10880 w 12800"/>
              <a:gd name="T87" fmla="*/ 6400 h 8534"/>
              <a:gd name="T88" fmla="*/ 2134 w 12800"/>
              <a:gd name="T89" fmla="*/ 5974 h 8534"/>
              <a:gd name="T90" fmla="*/ 10668 w 12800"/>
              <a:gd name="T91" fmla="*/ 5974 h 8534"/>
              <a:gd name="T92" fmla="*/ 10668 w 12800"/>
              <a:gd name="T93" fmla="*/ 1280 h 8534"/>
              <a:gd name="T94" fmla="*/ 2134 w 12800"/>
              <a:gd name="T95" fmla="*/ 1280 h 8534"/>
              <a:gd name="T96" fmla="*/ 2134 w 12800"/>
              <a:gd name="T97" fmla="*/ 5974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00" h="8534">
                <a:moveTo>
                  <a:pt x="12586" y="6826"/>
                </a:moveTo>
                <a:cubicBezTo>
                  <a:pt x="12728" y="6826"/>
                  <a:pt x="12800" y="6898"/>
                  <a:pt x="12800" y="7040"/>
                </a:cubicBezTo>
                <a:lnTo>
                  <a:pt x="12800" y="7680"/>
                </a:lnTo>
                <a:cubicBezTo>
                  <a:pt x="12800" y="7928"/>
                  <a:pt x="12721" y="8133"/>
                  <a:pt x="12561" y="8293"/>
                </a:cubicBezTo>
                <a:cubicBezTo>
                  <a:pt x="12399" y="8453"/>
                  <a:pt x="12196" y="8534"/>
                  <a:pt x="11946" y="8534"/>
                </a:cubicBezTo>
                <a:lnTo>
                  <a:pt x="854" y="8534"/>
                </a:lnTo>
                <a:cubicBezTo>
                  <a:pt x="605" y="8534"/>
                  <a:pt x="401" y="8454"/>
                  <a:pt x="241" y="8294"/>
                </a:cubicBezTo>
                <a:cubicBezTo>
                  <a:pt x="79" y="8133"/>
                  <a:pt x="0" y="7928"/>
                  <a:pt x="0" y="7680"/>
                </a:cubicBezTo>
                <a:lnTo>
                  <a:pt x="0" y="7040"/>
                </a:lnTo>
                <a:cubicBezTo>
                  <a:pt x="0" y="6898"/>
                  <a:pt x="72" y="6826"/>
                  <a:pt x="214" y="6826"/>
                </a:cubicBezTo>
                <a:lnTo>
                  <a:pt x="854" y="6826"/>
                </a:lnTo>
                <a:lnTo>
                  <a:pt x="854" y="854"/>
                </a:lnTo>
                <a:cubicBezTo>
                  <a:pt x="854" y="605"/>
                  <a:pt x="933" y="401"/>
                  <a:pt x="1093" y="241"/>
                </a:cubicBezTo>
                <a:cubicBezTo>
                  <a:pt x="1253" y="79"/>
                  <a:pt x="1458" y="0"/>
                  <a:pt x="1706" y="0"/>
                </a:cubicBezTo>
                <a:lnTo>
                  <a:pt x="11092" y="0"/>
                </a:lnTo>
                <a:cubicBezTo>
                  <a:pt x="11341" y="0"/>
                  <a:pt x="11546" y="79"/>
                  <a:pt x="11706" y="241"/>
                </a:cubicBezTo>
                <a:cubicBezTo>
                  <a:pt x="11866" y="401"/>
                  <a:pt x="11945" y="605"/>
                  <a:pt x="11945" y="854"/>
                </a:cubicBezTo>
                <a:lnTo>
                  <a:pt x="11945" y="6828"/>
                </a:lnTo>
                <a:lnTo>
                  <a:pt x="12586" y="6828"/>
                </a:lnTo>
                <a:lnTo>
                  <a:pt x="12586" y="6826"/>
                </a:lnTo>
                <a:close/>
                <a:moveTo>
                  <a:pt x="12374" y="7254"/>
                </a:moveTo>
                <a:lnTo>
                  <a:pt x="426" y="7254"/>
                </a:lnTo>
                <a:lnTo>
                  <a:pt x="426" y="7680"/>
                </a:lnTo>
                <a:cubicBezTo>
                  <a:pt x="426" y="7964"/>
                  <a:pt x="568" y="8106"/>
                  <a:pt x="852" y="8106"/>
                </a:cubicBezTo>
                <a:lnTo>
                  <a:pt x="11946" y="8106"/>
                </a:lnTo>
                <a:cubicBezTo>
                  <a:pt x="12230" y="8106"/>
                  <a:pt x="12372" y="7964"/>
                  <a:pt x="12372" y="7680"/>
                </a:cubicBezTo>
                <a:lnTo>
                  <a:pt x="12372" y="7254"/>
                </a:lnTo>
                <a:lnTo>
                  <a:pt x="12374" y="7254"/>
                </a:lnTo>
                <a:close/>
                <a:moveTo>
                  <a:pt x="1280" y="6826"/>
                </a:moveTo>
                <a:lnTo>
                  <a:pt x="11520" y="6826"/>
                </a:lnTo>
                <a:lnTo>
                  <a:pt x="11520" y="854"/>
                </a:lnTo>
                <a:cubicBezTo>
                  <a:pt x="11520" y="570"/>
                  <a:pt x="11378" y="428"/>
                  <a:pt x="11094" y="428"/>
                </a:cubicBezTo>
                <a:lnTo>
                  <a:pt x="1706" y="428"/>
                </a:lnTo>
                <a:cubicBezTo>
                  <a:pt x="1422" y="426"/>
                  <a:pt x="1280" y="568"/>
                  <a:pt x="1280" y="854"/>
                </a:cubicBezTo>
                <a:lnTo>
                  <a:pt x="1280" y="6826"/>
                </a:lnTo>
                <a:close/>
                <a:moveTo>
                  <a:pt x="10880" y="6400"/>
                </a:moveTo>
                <a:lnTo>
                  <a:pt x="1920" y="6400"/>
                </a:lnTo>
                <a:cubicBezTo>
                  <a:pt x="1778" y="6400"/>
                  <a:pt x="1706" y="6328"/>
                  <a:pt x="1706" y="6186"/>
                </a:cubicBezTo>
                <a:lnTo>
                  <a:pt x="1706" y="1066"/>
                </a:lnTo>
                <a:cubicBezTo>
                  <a:pt x="1706" y="924"/>
                  <a:pt x="1778" y="852"/>
                  <a:pt x="1920" y="852"/>
                </a:cubicBezTo>
                <a:lnTo>
                  <a:pt x="10880" y="852"/>
                </a:lnTo>
                <a:cubicBezTo>
                  <a:pt x="11022" y="852"/>
                  <a:pt x="11094" y="924"/>
                  <a:pt x="11094" y="1066"/>
                </a:cubicBezTo>
                <a:lnTo>
                  <a:pt x="11094" y="6186"/>
                </a:lnTo>
                <a:cubicBezTo>
                  <a:pt x="11094" y="6328"/>
                  <a:pt x="11022" y="6400"/>
                  <a:pt x="10880" y="6400"/>
                </a:cubicBezTo>
                <a:close/>
                <a:moveTo>
                  <a:pt x="2134" y="5974"/>
                </a:moveTo>
                <a:lnTo>
                  <a:pt x="10668" y="5974"/>
                </a:lnTo>
                <a:lnTo>
                  <a:pt x="10668" y="1280"/>
                </a:lnTo>
                <a:lnTo>
                  <a:pt x="2134" y="1280"/>
                </a:lnTo>
                <a:lnTo>
                  <a:pt x="2134" y="59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user-with-a-hat_72676">
            <a:extLst>
              <a:ext uri="{FF2B5EF4-FFF2-40B4-BE49-F238E27FC236}">
                <a16:creationId xmlns:a16="http://schemas.microsoft.com/office/drawing/2014/main" id="{083DA93F-5D23-21ED-950C-A1D60CFD0638}"/>
              </a:ext>
            </a:extLst>
          </p:cNvPr>
          <p:cNvSpPr/>
          <p:nvPr/>
        </p:nvSpPr>
        <p:spPr>
          <a:xfrm>
            <a:off x="7395464" y="1265466"/>
            <a:ext cx="381127" cy="609685"/>
          </a:xfrm>
          <a:custGeom>
            <a:avLst/>
            <a:gdLst>
              <a:gd name="connsiteX0" fmla="*/ 106124 w 380378"/>
              <a:gd name="connsiteY0" fmla="*/ 352051 h 608486"/>
              <a:gd name="connsiteX1" fmla="*/ 190189 w 380378"/>
              <a:gd name="connsiteY1" fmla="*/ 397901 h 608486"/>
              <a:gd name="connsiteX2" fmla="*/ 274254 w 380378"/>
              <a:gd name="connsiteY2" fmla="*/ 352051 h 608486"/>
              <a:gd name="connsiteX3" fmla="*/ 351772 w 380378"/>
              <a:gd name="connsiteY3" fmla="*/ 375165 h 608486"/>
              <a:gd name="connsiteX4" fmla="*/ 379383 w 380378"/>
              <a:gd name="connsiteY4" fmla="*/ 422246 h 608486"/>
              <a:gd name="connsiteX5" fmla="*/ 369515 w 380378"/>
              <a:gd name="connsiteY5" fmla="*/ 465443 h 608486"/>
              <a:gd name="connsiteX6" fmla="*/ 190189 w 380378"/>
              <a:gd name="connsiteY6" fmla="*/ 608486 h 608486"/>
              <a:gd name="connsiteX7" fmla="*/ 10768 w 380378"/>
              <a:gd name="connsiteY7" fmla="*/ 465443 h 608486"/>
              <a:gd name="connsiteX8" fmla="*/ 995 w 380378"/>
              <a:gd name="connsiteY8" fmla="*/ 422246 h 608486"/>
              <a:gd name="connsiteX9" fmla="*/ 28606 w 380378"/>
              <a:gd name="connsiteY9" fmla="*/ 375165 h 608486"/>
              <a:gd name="connsiteX10" fmla="*/ 189331 w 380378"/>
              <a:gd name="connsiteY10" fmla="*/ 170486 h 608486"/>
              <a:gd name="connsiteX11" fmla="*/ 299234 w 380378"/>
              <a:gd name="connsiteY11" fmla="*/ 201372 h 608486"/>
              <a:gd name="connsiteX12" fmla="*/ 306447 w 380378"/>
              <a:gd name="connsiteY12" fmla="*/ 204499 h 608486"/>
              <a:gd name="connsiteX13" fmla="*/ 311193 w 380378"/>
              <a:gd name="connsiteY13" fmla="*/ 204120 h 608486"/>
              <a:gd name="connsiteX14" fmla="*/ 325998 w 380378"/>
              <a:gd name="connsiteY14" fmla="*/ 220795 h 608486"/>
              <a:gd name="connsiteX15" fmla="*/ 324954 w 380378"/>
              <a:gd name="connsiteY15" fmla="*/ 255944 h 608486"/>
              <a:gd name="connsiteX16" fmla="*/ 315369 w 380378"/>
              <a:gd name="connsiteY16" fmla="*/ 273566 h 608486"/>
              <a:gd name="connsiteX17" fmla="*/ 288415 w 380378"/>
              <a:gd name="connsiteY17" fmla="*/ 289104 h 608486"/>
              <a:gd name="connsiteX18" fmla="*/ 189331 w 380378"/>
              <a:gd name="connsiteY18" fmla="*/ 377878 h 608486"/>
              <a:gd name="connsiteX19" fmla="*/ 90341 w 380378"/>
              <a:gd name="connsiteY19" fmla="*/ 289104 h 608486"/>
              <a:gd name="connsiteX20" fmla="*/ 63387 w 380378"/>
              <a:gd name="connsiteY20" fmla="*/ 273566 h 608486"/>
              <a:gd name="connsiteX21" fmla="*/ 53802 w 380378"/>
              <a:gd name="connsiteY21" fmla="*/ 255944 h 608486"/>
              <a:gd name="connsiteX22" fmla="*/ 52758 w 380378"/>
              <a:gd name="connsiteY22" fmla="*/ 220795 h 608486"/>
              <a:gd name="connsiteX23" fmla="*/ 67563 w 380378"/>
              <a:gd name="connsiteY23" fmla="*/ 204120 h 608486"/>
              <a:gd name="connsiteX24" fmla="*/ 72309 w 380378"/>
              <a:gd name="connsiteY24" fmla="*/ 204499 h 608486"/>
              <a:gd name="connsiteX25" fmla="*/ 79522 w 380378"/>
              <a:gd name="connsiteY25" fmla="*/ 201372 h 608486"/>
              <a:gd name="connsiteX26" fmla="*/ 189331 w 380378"/>
              <a:gd name="connsiteY26" fmla="*/ 170486 h 608486"/>
              <a:gd name="connsiteX27" fmla="*/ 191233 w 380378"/>
              <a:gd name="connsiteY27" fmla="*/ 0 h 608486"/>
              <a:gd name="connsiteX28" fmla="*/ 254714 w 380378"/>
              <a:gd name="connsiteY28" fmla="*/ 42173 h 608486"/>
              <a:gd name="connsiteX29" fmla="*/ 257086 w 380378"/>
              <a:gd name="connsiteY29" fmla="*/ 56483 h 608486"/>
              <a:gd name="connsiteX30" fmla="*/ 256612 w 380378"/>
              <a:gd name="connsiteY30" fmla="*/ 60463 h 608486"/>
              <a:gd name="connsiteX31" fmla="*/ 312691 w 380378"/>
              <a:gd name="connsiteY31" fmla="*/ 163193 h 608486"/>
              <a:gd name="connsiteX32" fmla="*/ 309749 w 380378"/>
              <a:gd name="connsiteY32" fmla="*/ 189539 h 608486"/>
              <a:gd name="connsiteX33" fmla="*/ 245699 w 380378"/>
              <a:gd name="connsiteY33" fmla="*/ 162530 h 608486"/>
              <a:gd name="connsiteX34" fmla="*/ 241145 w 380378"/>
              <a:gd name="connsiteY34" fmla="*/ 100456 h 608486"/>
              <a:gd name="connsiteX35" fmla="*/ 229094 w 380378"/>
              <a:gd name="connsiteY35" fmla="*/ 159592 h 608486"/>
              <a:gd name="connsiteX36" fmla="*/ 190190 w 380378"/>
              <a:gd name="connsiteY36" fmla="*/ 156749 h 608486"/>
              <a:gd name="connsiteX37" fmla="*/ 120256 w 380378"/>
              <a:gd name="connsiteY37" fmla="*/ 166131 h 608486"/>
              <a:gd name="connsiteX38" fmla="*/ 111622 w 380378"/>
              <a:gd name="connsiteY38" fmla="*/ 125854 h 608486"/>
              <a:gd name="connsiteX39" fmla="*/ 106592 w 380378"/>
              <a:gd name="connsiteY39" fmla="*/ 170585 h 608486"/>
              <a:gd name="connsiteX40" fmla="*/ 70630 w 380378"/>
              <a:gd name="connsiteY40" fmla="*/ 189539 h 608486"/>
              <a:gd name="connsiteX41" fmla="*/ 67688 w 380378"/>
              <a:gd name="connsiteY41" fmla="*/ 163193 h 608486"/>
              <a:gd name="connsiteX42" fmla="*/ 125760 w 380378"/>
              <a:gd name="connsiteY42" fmla="*/ 59231 h 608486"/>
              <a:gd name="connsiteX43" fmla="*/ 125380 w 380378"/>
              <a:gd name="connsiteY43" fmla="*/ 56483 h 608486"/>
              <a:gd name="connsiteX44" fmla="*/ 128322 w 380378"/>
              <a:gd name="connsiteY44" fmla="*/ 40846 h 608486"/>
              <a:gd name="connsiteX45" fmla="*/ 191233 w 380378"/>
              <a:gd name="connsiteY45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0378" h="608486">
                <a:moveTo>
                  <a:pt x="106124" y="352051"/>
                </a:moveTo>
                <a:cubicBezTo>
                  <a:pt x="128896" y="379144"/>
                  <a:pt x="157645" y="397901"/>
                  <a:pt x="190189" y="397901"/>
                </a:cubicBezTo>
                <a:cubicBezTo>
                  <a:pt x="222638" y="397901"/>
                  <a:pt x="251388" y="379144"/>
                  <a:pt x="274254" y="352051"/>
                </a:cubicBezTo>
                <a:lnTo>
                  <a:pt x="351772" y="375165"/>
                </a:lnTo>
                <a:cubicBezTo>
                  <a:pt x="371982" y="381228"/>
                  <a:pt x="384032" y="401785"/>
                  <a:pt x="379383" y="422246"/>
                </a:cubicBezTo>
                <a:lnTo>
                  <a:pt x="369515" y="465443"/>
                </a:lnTo>
                <a:cubicBezTo>
                  <a:pt x="350539" y="549090"/>
                  <a:pt x="276057" y="608486"/>
                  <a:pt x="190189" y="608486"/>
                </a:cubicBezTo>
                <a:cubicBezTo>
                  <a:pt x="104321" y="608486"/>
                  <a:pt x="29839" y="549090"/>
                  <a:pt x="10768" y="465443"/>
                </a:cubicBezTo>
                <a:lnTo>
                  <a:pt x="995" y="422246"/>
                </a:lnTo>
                <a:cubicBezTo>
                  <a:pt x="-3654" y="401785"/>
                  <a:pt x="8396" y="381228"/>
                  <a:pt x="28606" y="375165"/>
                </a:cubicBezTo>
                <a:close/>
                <a:moveTo>
                  <a:pt x="189331" y="170486"/>
                </a:moveTo>
                <a:cubicBezTo>
                  <a:pt x="233368" y="170486"/>
                  <a:pt x="274748" y="182898"/>
                  <a:pt x="299234" y="201372"/>
                </a:cubicBezTo>
                <a:cubicBezTo>
                  <a:pt x="300373" y="202225"/>
                  <a:pt x="304549" y="204499"/>
                  <a:pt x="306447" y="204499"/>
                </a:cubicBezTo>
                <a:cubicBezTo>
                  <a:pt x="307681" y="204499"/>
                  <a:pt x="309579" y="203930"/>
                  <a:pt x="311193" y="204120"/>
                </a:cubicBezTo>
                <a:cubicBezTo>
                  <a:pt x="318595" y="205162"/>
                  <a:pt x="323246" y="212742"/>
                  <a:pt x="325998" y="220795"/>
                </a:cubicBezTo>
                <a:cubicBezTo>
                  <a:pt x="329415" y="230553"/>
                  <a:pt x="329415" y="243249"/>
                  <a:pt x="324954" y="255944"/>
                </a:cubicBezTo>
                <a:cubicBezTo>
                  <a:pt x="322582" y="262671"/>
                  <a:pt x="319260" y="268545"/>
                  <a:pt x="315369" y="273566"/>
                </a:cubicBezTo>
                <a:cubicBezTo>
                  <a:pt x="307681" y="283325"/>
                  <a:pt x="297811" y="289294"/>
                  <a:pt x="288415" y="289104"/>
                </a:cubicBezTo>
                <a:cubicBezTo>
                  <a:pt x="267725" y="336476"/>
                  <a:pt x="230995" y="377878"/>
                  <a:pt x="189331" y="377878"/>
                </a:cubicBezTo>
                <a:cubicBezTo>
                  <a:pt x="147761" y="377878"/>
                  <a:pt x="111031" y="336476"/>
                  <a:pt x="90341" y="289104"/>
                </a:cubicBezTo>
                <a:cubicBezTo>
                  <a:pt x="80945" y="289294"/>
                  <a:pt x="71075" y="283325"/>
                  <a:pt x="63387" y="273566"/>
                </a:cubicBezTo>
                <a:cubicBezTo>
                  <a:pt x="59496" y="268545"/>
                  <a:pt x="56174" y="262671"/>
                  <a:pt x="53802" y="255944"/>
                </a:cubicBezTo>
                <a:cubicBezTo>
                  <a:pt x="49341" y="243249"/>
                  <a:pt x="49341" y="230553"/>
                  <a:pt x="52758" y="220795"/>
                </a:cubicBezTo>
                <a:cubicBezTo>
                  <a:pt x="55510" y="212742"/>
                  <a:pt x="60161" y="205162"/>
                  <a:pt x="67563" y="204120"/>
                </a:cubicBezTo>
                <a:cubicBezTo>
                  <a:pt x="69177" y="203930"/>
                  <a:pt x="71075" y="204499"/>
                  <a:pt x="72309" y="204499"/>
                </a:cubicBezTo>
                <a:cubicBezTo>
                  <a:pt x="74207" y="204499"/>
                  <a:pt x="78383" y="202225"/>
                  <a:pt x="79522" y="201372"/>
                </a:cubicBezTo>
                <a:cubicBezTo>
                  <a:pt x="104008" y="182898"/>
                  <a:pt x="145293" y="170486"/>
                  <a:pt x="189331" y="170486"/>
                </a:cubicBezTo>
                <a:close/>
                <a:moveTo>
                  <a:pt x="191233" y="0"/>
                </a:moveTo>
                <a:cubicBezTo>
                  <a:pt x="221787" y="0"/>
                  <a:pt x="247313" y="17912"/>
                  <a:pt x="254714" y="42173"/>
                </a:cubicBezTo>
                <a:cubicBezTo>
                  <a:pt x="256137" y="46722"/>
                  <a:pt x="257086" y="51460"/>
                  <a:pt x="257086" y="56483"/>
                </a:cubicBezTo>
                <a:cubicBezTo>
                  <a:pt x="257086" y="57810"/>
                  <a:pt x="256707" y="59136"/>
                  <a:pt x="256612" y="60463"/>
                </a:cubicBezTo>
                <a:cubicBezTo>
                  <a:pt x="290392" y="82260"/>
                  <a:pt x="312691" y="120168"/>
                  <a:pt x="312691" y="163193"/>
                </a:cubicBezTo>
                <a:cubicBezTo>
                  <a:pt x="312691" y="172291"/>
                  <a:pt x="311647" y="181105"/>
                  <a:pt x="309749" y="189539"/>
                </a:cubicBezTo>
                <a:cubicBezTo>
                  <a:pt x="293903" y="177598"/>
                  <a:pt x="271699" y="168216"/>
                  <a:pt x="245699" y="162530"/>
                </a:cubicBezTo>
                <a:lnTo>
                  <a:pt x="241145" y="100456"/>
                </a:lnTo>
                <a:lnTo>
                  <a:pt x="229094" y="159592"/>
                </a:lnTo>
                <a:cubicBezTo>
                  <a:pt x="216663" y="157791"/>
                  <a:pt x="203664" y="156749"/>
                  <a:pt x="190190" y="156749"/>
                </a:cubicBezTo>
                <a:cubicBezTo>
                  <a:pt x="164759" y="156749"/>
                  <a:pt x="140942" y="160161"/>
                  <a:pt x="120256" y="166131"/>
                </a:cubicBezTo>
                <a:lnTo>
                  <a:pt x="111622" y="125854"/>
                </a:lnTo>
                <a:lnTo>
                  <a:pt x="106592" y="170585"/>
                </a:lnTo>
                <a:cubicBezTo>
                  <a:pt x="92549" y="175703"/>
                  <a:pt x="80403" y="182147"/>
                  <a:pt x="70630" y="189539"/>
                </a:cubicBezTo>
                <a:cubicBezTo>
                  <a:pt x="68732" y="181105"/>
                  <a:pt x="67688" y="172291"/>
                  <a:pt x="67688" y="163193"/>
                </a:cubicBezTo>
                <a:cubicBezTo>
                  <a:pt x="67688" y="119220"/>
                  <a:pt x="90936" y="80839"/>
                  <a:pt x="125760" y="59231"/>
                </a:cubicBezTo>
                <a:cubicBezTo>
                  <a:pt x="125665" y="58283"/>
                  <a:pt x="125380" y="57431"/>
                  <a:pt x="125380" y="56483"/>
                </a:cubicBezTo>
                <a:cubicBezTo>
                  <a:pt x="125380" y="50986"/>
                  <a:pt x="126614" y="45869"/>
                  <a:pt x="128322" y="40846"/>
                </a:cubicBezTo>
                <a:cubicBezTo>
                  <a:pt x="136198" y="17343"/>
                  <a:pt x="161248" y="0"/>
                  <a:pt x="1912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iconfont-1033-827977">
            <a:extLst>
              <a:ext uri="{FF2B5EF4-FFF2-40B4-BE49-F238E27FC236}">
                <a16:creationId xmlns:a16="http://schemas.microsoft.com/office/drawing/2014/main" id="{56A34730-56BC-6224-9D18-A66523FD6D42}"/>
              </a:ext>
            </a:extLst>
          </p:cNvPr>
          <p:cNvSpPr/>
          <p:nvPr/>
        </p:nvSpPr>
        <p:spPr>
          <a:xfrm>
            <a:off x="7412404" y="3317028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404B7-648F-B97B-F8DC-CD132B070656}"/>
              </a:ext>
            </a:extLst>
          </p:cNvPr>
          <p:cNvSpPr txBox="1"/>
          <p:nvPr/>
        </p:nvSpPr>
        <p:spPr>
          <a:xfrm>
            <a:off x="7253244" y="39298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8A374-15AF-2272-8F2B-1FF996DB26D3}"/>
              </a:ext>
            </a:extLst>
          </p:cNvPr>
          <p:cNvSpPr txBox="1"/>
          <p:nvPr/>
        </p:nvSpPr>
        <p:spPr>
          <a:xfrm>
            <a:off x="7181108" y="187515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F4D23EAD-769C-6C28-20BF-0F4BB6B93601}"/>
              </a:ext>
            </a:extLst>
          </p:cNvPr>
          <p:cNvSpPr/>
          <p:nvPr/>
        </p:nvSpPr>
        <p:spPr>
          <a:xfrm>
            <a:off x="4208816" y="3379141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标注: 左箭头 21">
            <a:extLst>
              <a:ext uri="{FF2B5EF4-FFF2-40B4-BE49-F238E27FC236}">
                <a16:creationId xmlns:a16="http://schemas.microsoft.com/office/drawing/2014/main" id="{AC27E690-A10B-7240-759C-82DEC754736C}"/>
              </a:ext>
            </a:extLst>
          </p:cNvPr>
          <p:cNvSpPr/>
          <p:nvPr/>
        </p:nvSpPr>
        <p:spPr>
          <a:xfrm>
            <a:off x="3664571" y="1082352"/>
            <a:ext cx="1269998" cy="3107094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80061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Picture 12" descr="链接- 下载免费图标">
            <a:extLst>
              <a:ext uri="{FF2B5EF4-FFF2-40B4-BE49-F238E27FC236}">
                <a16:creationId xmlns:a16="http://schemas.microsoft.com/office/drawing/2014/main" id="{90AD410B-049D-2864-7479-5DDD261E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2752309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立方体 23">
            <a:extLst>
              <a:ext uri="{FF2B5EF4-FFF2-40B4-BE49-F238E27FC236}">
                <a16:creationId xmlns:a16="http://schemas.microsoft.com/office/drawing/2014/main" id="{03E2D340-2C73-2960-DF7E-698DE4EB554A}"/>
              </a:ext>
            </a:extLst>
          </p:cNvPr>
          <p:cNvSpPr/>
          <p:nvPr/>
        </p:nvSpPr>
        <p:spPr>
          <a:xfrm>
            <a:off x="4208816" y="2423962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Picture 12" descr="链接- 下载免费图标">
            <a:extLst>
              <a:ext uri="{FF2B5EF4-FFF2-40B4-BE49-F238E27FC236}">
                <a16:creationId xmlns:a16="http://schemas.microsoft.com/office/drawing/2014/main" id="{F2150AC8-A3C0-80BE-3395-B10C406F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029258" y="1788953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立方体 25">
            <a:extLst>
              <a:ext uri="{FF2B5EF4-FFF2-40B4-BE49-F238E27FC236}">
                <a16:creationId xmlns:a16="http://schemas.microsoft.com/office/drawing/2014/main" id="{DC002290-87C0-2202-5DB5-1315A5339FBF}"/>
              </a:ext>
            </a:extLst>
          </p:cNvPr>
          <p:cNvSpPr/>
          <p:nvPr/>
        </p:nvSpPr>
        <p:spPr>
          <a:xfrm>
            <a:off x="4208816" y="1468783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DD6AA6-59DA-2AF4-47FE-A8D674C86228}"/>
              </a:ext>
            </a:extLst>
          </p:cNvPr>
          <p:cNvSpPr txBox="1"/>
          <p:nvPr/>
        </p:nvSpPr>
        <p:spPr>
          <a:xfrm>
            <a:off x="3748055" y="42914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37F9A0-1D7B-B4E2-165A-33A88CFAC2BC}"/>
              </a:ext>
            </a:extLst>
          </p:cNvPr>
          <p:cNvCxnSpPr>
            <a:cxnSpLocks/>
          </p:cNvCxnSpPr>
          <p:nvPr/>
        </p:nvCxnSpPr>
        <p:spPr>
          <a:xfrm>
            <a:off x="4689380" y="3715177"/>
            <a:ext cx="2723024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Smart contract Generic Detailed Outline icon">
            <a:extLst>
              <a:ext uri="{FF2B5EF4-FFF2-40B4-BE49-F238E27FC236}">
                <a16:creationId xmlns:a16="http://schemas.microsoft.com/office/drawing/2014/main" id="{0EE96B92-EABC-B1EE-B1C8-1F0CC6D0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70" y="1135450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F8B2A15-BA31-81B7-160F-5E2756E0DB57}"/>
              </a:ext>
            </a:extLst>
          </p:cNvPr>
          <p:cNvSpPr txBox="1"/>
          <p:nvPr/>
        </p:nvSpPr>
        <p:spPr>
          <a:xfrm>
            <a:off x="5812835" y="18381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DeFi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22181A-16B6-64DB-5D62-477436489704}"/>
              </a:ext>
            </a:extLst>
          </p:cNvPr>
          <p:cNvCxnSpPr>
            <a:cxnSpLocks/>
          </p:cNvCxnSpPr>
          <p:nvPr/>
        </p:nvCxnSpPr>
        <p:spPr>
          <a:xfrm flipH="1">
            <a:off x="6641107" y="1610164"/>
            <a:ext cx="70709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4AA1AB4-0E4B-E4DB-31F3-550A852498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7956" y="1539144"/>
            <a:ext cx="1251562" cy="1192670"/>
          </a:xfrm>
          <a:prstGeom prst="bentConnector3">
            <a:avLst>
              <a:gd name="adj1" fmla="val 60437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FEBAF-88B8-553F-2458-99E05F13AC8F}"/>
              </a:ext>
            </a:extLst>
          </p:cNvPr>
          <p:cNvCxnSpPr>
            <a:cxnSpLocks/>
          </p:cNvCxnSpPr>
          <p:nvPr/>
        </p:nvCxnSpPr>
        <p:spPr>
          <a:xfrm flipV="1">
            <a:off x="7658162" y="2244483"/>
            <a:ext cx="0" cy="102126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1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34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3230001876@student.must.edu.mo</dc:creator>
  <cp:lastModifiedBy>3230001876@student.must.edu.mo</cp:lastModifiedBy>
  <cp:revision>16</cp:revision>
  <dcterms:created xsi:type="dcterms:W3CDTF">2023-11-08T14:52:54Z</dcterms:created>
  <dcterms:modified xsi:type="dcterms:W3CDTF">2023-11-15T14:58:18Z</dcterms:modified>
</cp:coreProperties>
</file>