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4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6769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906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4285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7562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954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276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505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005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187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080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1457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91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879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9159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128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019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34CD-002D-454C-BC1A-14E65FAB12EB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3575-AEC5-4C5F-824D-8858263653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22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Livraria Liderança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Gomes, 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Teixeira, Thales Victor, 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Alves, 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Adinan Henrique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Alexandre Vidigal,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Marcos 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Marçal.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5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O software é seguro?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720484" y="2566602"/>
            <a:ext cx="3352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do usuário.</a:t>
            </a:r>
          </a:p>
        </p:txBody>
      </p:sp>
      <p:pic>
        <p:nvPicPr>
          <p:cNvPr id="5" name="Picture 2" descr="https://lh4.googleusercontent.com/aAT1cxiQDDidE3ezddyqpb5d2Heq6RFaT4_N_eOHJIgrk3hQDCcvWtJ7MyIQIMBbd-T_rNRVtMzrsj1eI3htSk-AFDkzGy3YQJWvoNzHFh_TR5BTWl_gJMiwzgmIv96poyS8lw3XAiUq-K2h9Q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3666" y="2431228"/>
            <a:ext cx="7738334" cy="44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18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 software é seguro?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lh5.googleusercontent.com/v-CHvwje9ZmREC2EW_JntZbrd0-ho84wMgAvHCOB2AL7dbbT0isC1DYWkgNl8zjg4Ni1CGE_Z-cLhfgVX_mVrpWB7PUymVaYwXniIejf4N8e0ktQe_3bXkwRo1CuWauIZNTmzo2ccXUljJsq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0485" y="2441986"/>
            <a:ext cx="7641515" cy="44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10004" y="2571077"/>
            <a:ext cx="3205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de usuários.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5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 software é seguro?</a:t>
            </a:r>
            <a:endParaRPr lang="pt-BR" sz="4000" dirty="0"/>
          </a:p>
        </p:txBody>
      </p:sp>
      <p:pic>
        <p:nvPicPr>
          <p:cNvPr id="3074" name="Picture 2" descr="https://lh3.googleusercontent.com/QJaSJ7-OawW4ZgGgJrdQ9t6ca9ISQ7DFUNsfFpDR0S2w4MZ4lKFsKqU629Zz9cgx1slt8r6bUo2rtpPeU_FmGSk8sclb6sJ0XqK0cmr8cwaqvQ59UHhfaACBgB2a33Ng9TXtMySJQxFfl-llKQ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151313" y="2484438"/>
            <a:ext cx="8040687" cy="43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88489" y="2571077"/>
            <a:ext cx="25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Recuperação de senha através do CPF cadastrado.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0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Que valor o software irá agregar a minha empresa?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lh3.googleusercontent.com/g9pFfd7kk39vbu2R6mqu03P3leEAquJTZFckWc6fchPmH2XfJ4FrIDa6kdCOkw0MMv4vDv-uphyVFqOCrGnNY8t7GLdLbq2Br9s35L2RFN87bXZO67vaF92mcdIHq5LPoyf1Xgt88-nxgegls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195482" y="2121320"/>
            <a:ext cx="7996519" cy="47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34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Menu clientes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s://lh6.googleusercontent.com/Bt8pNOhjy667NCBC14iBFeHjLrwhMZZI9m0CeNTSsod24ouKnfITWReLF0HA_I4t62tVxvirmCMVsYoRaEgopjATKovVnktfDs7d2AUPOPf2vjO4VtVFTi96zJwjiRxWAfIluJ4XEMPEbK9hu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433888" y="2141538"/>
            <a:ext cx="7758112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70486" y="2497307"/>
            <a:ext cx="4044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Controle de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Agilizar o processo de venda através do cadastro 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8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Menu produtos</a:t>
            </a:r>
            <a:endParaRPr lang="pt-BR" sz="4000" dirty="0"/>
          </a:p>
        </p:txBody>
      </p:sp>
      <p:pic>
        <p:nvPicPr>
          <p:cNvPr id="6146" name="Picture 2" descr="https://lh3.googleusercontent.com/REXeZMfkwrEYejzp-JoJk3x3ZD9QcAugI08u8rjGzVRF4-pKWhr20VW93a42RVg-LQyCVgjq68YxqeR7BpkZ6wt6k9Z42sPiet8uCwBXyHN1pI0mluS2HuHk53bOWabKuT9TpB7xo2fhl8i8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2766"/>
            <a:ext cx="7620000" cy="460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08293" y="2252766"/>
            <a:ext cx="416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Controle de estoque por produto.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Agilizar o processo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Evitar compras desnecessárias.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Menu Vendas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0229" y="1428750"/>
            <a:ext cx="9382125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2155371"/>
            <a:ext cx="1939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Praticidade para realizar vendas.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3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de Vendas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4275" y="1625076"/>
            <a:ext cx="9017726" cy="5232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829" y="2364377"/>
            <a:ext cx="2403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Controle de vendas.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Quais dias do mês vende 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Quais produtos que tem mais saída.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4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135</Words>
  <Application>Microsoft Office PowerPoint</Application>
  <PresentationFormat>Personalizar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Cacho</vt:lpstr>
      <vt:lpstr>Livraria Liderança</vt:lpstr>
      <vt:lpstr> O software é seguro?</vt:lpstr>
      <vt:lpstr> O software é seguro?</vt:lpstr>
      <vt:lpstr> O software é seguro?</vt:lpstr>
      <vt:lpstr> Que valor o software irá agregar a minha empresa?</vt:lpstr>
      <vt:lpstr> Menu clientes</vt:lpstr>
      <vt:lpstr> Menu produtos</vt:lpstr>
      <vt:lpstr>Menu Vendas</vt:lpstr>
      <vt:lpstr>Relatório de Vendas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software é seguro?</dc:title>
  <dc:creator>COTEMIG</dc:creator>
  <cp:lastModifiedBy>Usuário do Windows</cp:lastModifiedBy>
  <cp:revision>10</cp:revision>
  <dcterms:created xsi:type="dcterms:W3CDTF">2017-06-09T23:43:40Z</dcterms:created>
  <dcterms:modified xsi:type="dcterms:W3CDTF">2017-06-20T22:59:50Z</dcterms:modified>
</cp:coreProperties>
</file>