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60" d="100"/>
          <a:sy n="60" d="100"/>
        </p:scale>
        <p:origin x="83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59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8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12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33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45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7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6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15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13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53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94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42472" y="18889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Apresentação de Teste de SQL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sz="5000" dirty="0" smtClean="0"/>
              <a:t>Qualidade Logística e Prevenção a Fraude</a:t>
            </a:r>
            <a:endParaRPr lang="pt-BR" sz="50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od Delivery Man Riding a Scooter Stock Vector - Illustration of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4"/>
          <a:stretch/>
        </p:blipFill>
        <p:spPr bwMode="auto">
          <a:xfrm>
            <a:off x="0" y="4424336"/>
            <a:ext cx="3398982" cy="24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2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37463" y="317149"/>
            <a:ext cx="5080001" cy="1479753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rgbClr val="FF0000"/>
                </a:solidFill>
              </a:rPr>
              <a:t>Ferramentas Utilizadas</a:t>
            </a:r>
            <a:r>
              <a:rPr lang="pt-BR" b="1" dirty="0" smtClean="0">
                <a:solidFill>
                  <a:srgbClr val="FF0000"/>
                </a:solidFill>
              </a:rPr>
              <a:t/>
            </a:r>
            <a:br>
              <a:rPr lang="pt-BR" b="1" dirty="0" smtClean="0">
                <a:solidFill>
                  <a:srgbClr val="FF0000"/>
                </a:solidFill>
              </a:rPr>
            </a:br>
            <a:endParaRPr lang="pt-BR" sz="50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Logo, symbol, meaning, history, PNG, br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01" y="1895187"/>
            <a:ext cx="1230942" cy="69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lection of HQ Python Logo PNG. | Plus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0" y="3039196"/>
            <a:ext cx="1530307" cy="18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&quot;SQL Database (Generic)&quot; Icon - Download for free – Icondu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01" y="3147375"/>
            <a:ext cx="1216223" cy="16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ollection of HQ Python Logo PNG. | Plus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548" y="3147375"/>
            <a:ext cx="1530307" cy="18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ta para a direita 8"/>
          <p:cNvSpPr/>
          <p:nvPr/>
        </p:nvSpPr>
        <p:spPr>
          <a:xfrm>
            <a:off x="2997311" y="3780116"/>
            <a:ext cx="1740856" cy="3721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>
            <a:off x="6782308" y="3782178"/>
            <a:ext cx="1740856" cy="3721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75907" y="1675594"/>
            <a:ext cx="8934603" cy="115279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316924" y="1895187"/>
            <a:ext cx="2977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Github</a:t>
            </a:r>
            <a:r>
              <a:rPr lang="pt-BR" sz="1600" dirty="0" smtClean="0"/>
              <a:t> </a:t>
            </a:r>
          </a:p>
          <a:p>
            <a:r>
              <a:rPr lang="pt-BR" sz="1600" dirty="0" smtClean="0"/>
              <a:t>- Controle e segurança do código.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82356" y="5103980"/>
            <a:ext cx="211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Python</a:t>
            </a:r>
          </a:p>
          <a:p>
            <a:r>
              <a:rPr lang="pt-BR" sz="1600" dirty="0" smtClean="0"/>
              <a:t>- </a:t>
            </a:r>
            <a:r>
              <a:rPr lang="pt-BR" sz="1600" dirty="0" err="1" smtClean="0"/>
              <a:t>Extação</a:t>
            </a:r>
            <a:r>
              <a:rPr lang="pt-BR" sz="1600" dirty="0" smtClean="0"/>
              <a:t> das planilhas e construção do banco.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490337" y="5103980"/>
            <a:ext cx="211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SQL</a:t>
            </a:r>
          </a:p>
          <a:p>
            <a:r>
              <a:rPr lang="pt-BR" sz="1600" dirty="0" smtClean="0"/>
              <a:t>- Consultas no banco para análises.</a:t>
            </a:r>
            <a:endParaRPr lang="pt-BR" sz="16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523164" y="5103980"/>
            <a:ext cx="2114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Python</a:t>
            </a:r>
          </a:p>
          <a:p>
            <a:r>
              <a:rPr lang="pt-BR" sz="1600" dirty="0" smtClean="0"/>
              <a:t>- Criação de gráficos.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1717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3795" y="10633"/>
            <a:ext cx="8293395" cy="1958982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>
                <a:solidFill>
                  <a:srgbClr val="FF0000"/>
                </a:solidFill>
              </a:rPr>
              <a:t>Questão 1</a:t>
            </a:r>
            <a:r>
              <a:rPr lang="pt-BR" sz="2700" b="1" dirty="0" smtClean="0">
                <a:solidFill>
                  <a:srgbClr val="FF0000"/>
                </a:solidFill>
              </a:rPr>
              <a:t/>
            </a:r>
            <a:br>
              <a:rPr lang="pt-BR" sz="2700" b="1" dirty="0" smtClean="0">
                <a:solidFill>
                  <a:srgbClr val="FF0000"/>
                </a:solidFill>
              </a:rPr>
            </a:br>
            <a:r>
              <a:rPr lang="pt-BR" sz="2700" dirty="0" smtClean="0"/>
              <a:t>Qual dos serviços mais falha? (status = PROVIDER_FAILED)</a:t>
            </a:r>
            <a:r>
              <a:rPr lang="pt-BR" b="1" dirty="0" smtClean="0">
                <a:solidFill>
                  <a:srgbClr val="FF0000"/>
                </a:solidFill>
              </a:rPr>
              <a:t/>
            </a:r>
            <a:br>
              <a:rPr lang="pt-BR" b="1" dirty="0" smtClean="0">
                <a:solidFill>
                  <a:srgbClr val="FF0000"/>
                </a:solidFill>
              </a:rPr>
            </a:br>
            <a:endParaRPr lang="pt-BR" sz="50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634177" y="1658679"/>
            <a:ext cx="42636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O </a:t>
            </a:r>
            <a:r>
              <a:rPr lang="pt-BR" sz="1600" dirty="0" err="1" smtClean="0"/>
              <a:t>provider</a:t>
            </a:r>
            <a:r>
              <a:rPr lang="pt-BR" sz="1600" dirty="0" smtClean="0"/>
              <a:t> que mais falha é o A, pois é o primeiro da esteira de tentativas. Via de regra, o erro sempre acontecerá nesse provedor primeiramente.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r="2826"/>
          <a:stretch/>
        </p:blipFill>
        <p:spPr>
          <a:xfrm>
            <a:off x="308886" y="1573618"/>
            <a:ext cx="5762306" cy="4657061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 rot="5400000">
            <a:off x="-192074" y="3005020"/>
            <a:ext cx="4171986" cy="18793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26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3795" y="10633"/>
            <a:ext cx="8293395" cy="1448040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>
                <a:solidFill>
                  <a:srgbClr val="FF0000"/>
                </a:solidFill>
              </a:rPr>
              <a:t>Questão 2</a:t>
            </a:r>
            <a:r>
              <a:rPr lang="pt-BR" sz="2700" b="1" dirty="0" smtClean="0">
                <a:solidFill>
                  <a:srgbClr val="FF0000"/>
                </a:solidFill>
              </a:rPr>
              <a:t/>
            </a:r>
            <a:br>
              <a:rPr lang="pt-BR" sz="2700" b="1" dirty="0" smtClean="0">
                <a:solidFill>
                  <a:srgbClr val="FF0000"/>
                </a:solidFill>
              </a:rPr>
            </a:br>
            <a:r>
              <a:rPr lang="pt-BR" sz="2400" dirty="0" smtClean="0"/>
              <a:t>Qual categoria de entregador possui o maior índice falha na identificação biométrica? (status = NOT_MATCH)</a:t>
            </a:r>
            <a:endParaRPr lang="pt-BR" sz="24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410893" y="1765004"/>
            <a:ext cx="426365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categoria de entregadores que possui maior falha na biometria é a bronze.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Essa categoria possui motoristas mais inexperientes na plataforma, o que pode  acarretar maiores erros.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quantidade de entregadores nessa categoria também influencia uma chance maior de falha nessa categoria.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categoria é responsável por cerca de 40% do total de falhas do período.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Melhor experiência de </a:t>
            </a:r>
            <a:r>
              <a:rPr lang="pt-BR" sz="1600" dirty="0" err="1" smtClean="0"/>
              <a:t>onboarding</a:t>
            </a:r>
            <a:r>
              <a:rPr lang="pt-BR" sz="1600" dirty="0" smtClean="0"/>
              <a:t> na plataforma e estudos para acompanhamento do comportamento desse grupo específico.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1420" t="218" b="1"/>
          <a:stretch/>
        </p:blipFill>
        <p:spPr>
          <a:xfrm>
            <a:off x="212651" y="1765004"/>
            <a:ext cx="6737816" cy="46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4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3795" y="10633"/>
            <a:ext cx="8293395" cy="1448040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>
                <a:solidFill>
                  <a:srgbClr val="FF0000"/>
                </a:solidFill>
              </a:rPr>
              <a:t>Questão 3</a:t>
            </a:r>
            <a:r>
              <a:rPr lang="pt-BR" sz="2700" b="1" dirty="0" smtClean="0">
                <a:solidFill>
                  <a:srgbClr val="FF0000"/>
                </a:solidFill>
              </a:rPr>
              <a:t/>
            </a:r>
            <a:br>
              <a:rPr lang="pt-BR" sz="2700" b="1" dirty="0" smtClean="0">
                <a:solidFill>
                  <a:srgbClr val="FF0000"/>
                </a:solidFill>
              </a:rPr>
            </a:br>
            <a:r>
              <a:rPr lang="pt-BR" sz="2400" dirty="0" smtClean="0"/>
              <a:t>Calcule quanto o índice geral de MATCH seria se aumentássemos a similaridade mínima do MATCH para 0.90. </a:t>
            </a:r>
            <a:endParaRPr lang="pt-BR" sz="24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410893" y="1765004"/>
            <a:ext cx="426365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Com a alteração da similaridade mínima, o índice cai de 87% para 56%, representando uma diferença de 31%.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 e impactos: maior corte na similaridade tenderia à diminuição de fraude. No entanto, esse aumento do corte da pode causar um estresse na base de motoristas, causando descontentamento e abandono da plataforma.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Uma sugestão seria testar esse novo corte da similaridade em localidades chave para estudar o comportamento das sessões negadas dos motoristas e direcionar futuras 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0" y="1654836"/>
            <a:ext cx="6318493" cy="49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2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3795" y="10633"/>
            <a:ext cx="9090838" cy="1448040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 smtClean="0">
                <a:solidFill>
                  <a:srgbClr val="FF0000"/>
                </a:solidFill>
              </a:rPr>
              <a:t>Questão 4</a:t>
            </a:r>
            <a:r>
              <a:rPr lang="pt-BR" sz="2700" b="1" dirty="0" smtClean="0">
                <a:solidFill>
                  <a:srgbClr val="FF0000"/>
                </a:solidFill>
              </a:rPr>
              <a:t/>
            </a:r>
            <a:br>
              <a:rPr lang="pt-BR" sz="2700" b="1" dirty="0" smtClean="0">
                <a:solidFill>
                  <a:srgbClr val="FF0000"/>
                </a:solidFill>
              </a:rPr>
            </a:br>
            <a:r>
              <a:rPr lang="pt-BR" sz="2700" dirty="0" smtClean="0"/>
              <a:t>V</a:t>
            </a:r>
            <a:r>
              <a:rPr lang="pt-BR" sz="2400" dirty="0" smtClean="0"/>
              <a:t>ocê diria que há alguma relação entre volume de pedidos cancelados (status = CANCELLED) de um entregador e o status final do processo de identificação biométrica dele? </a:t>
            </a:r>
            <a:endParaRPr lang="pt-BR" sz="24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45556" y="4710472"/>
            <a:ext cx="11392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proporção de pedidos cancelados por entregador é maior do que 1 e a análise de correlação entre essas variáveis é forte e positiva, indicando que existe sim relação entre elas. Quanto mais entregadores aptos na plataforma (MATCH), mais pedidos haverá. O fato de poder haver pedidos, torna o risco de cancelamento inerente.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acompanhar o indicador de pedidos cancelados por entregador e status com o intuito de monitorar anomalias ao longo do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1053"/>
          <a:stretch/>
        </p:blipFill>
        <p:spPr>
          <a:xfrm>
            <a:off x="565092" y="1512084"/>
            <a:ext cx="4581066" cy="302777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498" y="1394878"/>
            <a:ext cx="5386958" cy="32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9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3795" y="10633"/>
            <a:ext cx="9090838" cy="1448040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>
                <a:solidFill>
                  <a:srgbClr val="FF0000"/>
                </a:solidFill>
              </a:rPr>
              <a:t>Questão 5</a:t>
            </a:r>
            <a:r>
              <a:rPr lang="pt-BR" sz="2700" b="1" dirty="0" smtClean="0">
                <a:solidFill>
                  <a:srgbClr val="FF0000"/>
                </a:solidFill>
              </a:rPr>
              <a:t/>
            </a:r>
            <a:br>
              <a:rPr lang="pt-BR" sz="2700" b="1" dirty="0" smtClean="0">
                <a:solidFill>
                  <a:srgbClr val="FF0000"/>
                </a:solidFill>
              </a:rPr>
            </a:br>
            <a:r>
              <a:rPr lang="pt-BR" sz="2700" dirty="0" smtClean="0"/>
              <a:t>E</a:t>
            </a:r>
            <a:r>
              <a:rPr lang="pt-BR" sz="2400" dirty="0" smtClean="0"/>
              <a:t>m quais dias provavelmente tivemos um aumento do comportamento indevido “empréstimo de conta”? </a:t>
            </a:r>
            <a:endParaRPr lang="pt-BR" sz="24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72255" y="4912242"/>
            <a:ext cx="116501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Houve um pico de acessos negados entre o dia 15 e 17 e o da 30 ficaram fora da média de acesos negados do período (31 dias).  Esses dias merecem ser investigados no detalhe com o intuito de entender se houve alguma instabilidade na  plataforma, data comemorativa ou algo que possa ter influenciado tal comportamento.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Criar um indicador que monitore a média móvel de acessos negados de ‘x’ dias com o intuito de identificar comportamentos atípicos.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1" y="1458673"/>
            <a:ext cx="9349855" cy="34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1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42472" y="1888981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Obrigado!</a:t>
            </a:r>
            <a:br>
              <a:rPr lang="pt-BR" b="1" dirty="0" smtClean="0">
                <a:solidFill>
                  <a:srgbClr val="FF0000"/>
                </a:solidFill>
              </a:rPr>
            </a:br>
            <a:endParaRPr lang="pt-BR" sz="50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od Delivery Man Riding a Scooter Stock Vector - Illustration of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4"/>
          <a:stretch/>
        </p:blipFill>
        <p:spPr bwMode="auto">
          <a:xfrm>
            <a:off x="0" y="4424336"/>
            <a:ext cx="3398982" cy="24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29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415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de Teste de SQL  Qualidade Logística e Prevenção a Fraude</vt:lpstr>
      <vt:lpstr>Ferramentas Utilizadas </vt:lpstr>
      <vt:lpstr>Questão 1 Qual dos serviços mais falha? (status = PROVIDER_FAILED) </vt:lpstr>
      <vt:lpstr>Questão 2 Qual categoria de entregador possui o maior índice falha na identificação biométrica? (status = NOT_MATCH)</vt:lpstr>
      <vt:lpstr>Questão 3 Calcule quanto o índice geral de MATCH seria se aumentássemos a similaridade mínima do MATCH para 0.90. </vt:lpstr>
      <vt:lpstr>Questão 4 Você diria que há alguma relação entre volume de pedidos cancelados (status = CANCELLED) de um entregador e o status final do processo de identificação biométrica dele? </vt:lpstr>
      <vt:lpstr>Questão 5 Em quais dias provavelmente tivemos um aumento do comportamento indevido “empréstimo de conta”? </vt:lpstr>
      <vt:lpstr>Obrigado!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Teste de SQL  Qualidade Logística e Prevenção a Fraude</dc:title>
  <dc:creator>Thales</dc:creator>
  <cp:lastModifiedBy>Thales</cp:lastModifiedBy>
  <cp:revision>23</cp:revision>
  <dcterms:created xsi:type="dcterms:W3CDTF">2024-06-08T01:16:19Z</dcterms:created>
  <dcterms:modified xsi:type="dcterms:W3CDTF">2024-06-08T02:36:23Z</dcterms:modified>
</cp:coreProperties>
</file>