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2" r:id="rId4"/>
    <p:sldId id="265" r:id="rId5"/>
    <p:sldId id="267" r:id="rId6"/>
    <p:sldId id="260" r:id="rId7"/>
    <p:sldId id="268" r:id="rId8"/>
    <p:sldId id="261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Couto" initials="RC" lastIdx="1" clrIdx="0">
    <p:extLst>
      <p:ext uri="{19B8F6BF-5375-455C-9EA6-DF929625EA0E}">
        <p15:presenceInfo xmlns:p15="http://schemas.microsoft.com/office/powerpoint/2012/main" userId="86eaa0c05011a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73"/>
    <a:srgbClr val="007EA6"/>
    <a:srgbClr val="3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966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0484" y="2321004"/>
            <a:ext cx="44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4546" y="4237150"/>
            <a:ext cx="674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Universidade Federal do Ceará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Thales Rocha Sousa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Maria Raquel Lopes de Couto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Mauro Falcão Matias Filho</a:t>
            </a:r>
          </a:p>
        </p:txBody>
      </p:sp>
    </p:spTree>
    <p:extLst>
      <p:ext uri="{BB962C8B-B14F-4D97-AF65-F5344CB8AC3E}">
        <p14:creationId xmlns:p14="http://schemas.microsoft.com/office/powerpoint/2010/main" val="26605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3" y="1878126"/>
            <a:ext cx="2068345" cy="2068345"/>
          </a:xfrm>
        </p:spPr>
      </p:pic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Funcionalidades:</a:t>
            </a:r>
          </a:p>
          <a:p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voltado para agências bancárias;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Controle de informações: clientes, funcionários e agências;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consultas;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transações.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será inserido </a:t>
            </a:r>
            <a:r>
              <a:rPr lang="pt-BR" dirty="0" err="1"/>
              <a:t>prints</a:t>
            </a:r>
            <a:r>
              <a:rPr lang="pt-BR" dirty="0"/>
              <a:t> das telas</a:t>
            </a:r>
          </a:p>
          <a:p>
            <a:r>
              <a:rPr lang="pt-BR" dirty="0"/>
              <a:t>Aqui e nos </a:t>
            </a:r>
            <a:r>
              <a:rPr lang="pt-BR"/>
              <a:t>próximo slides.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38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Desenvolvimento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Banco de dados: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Workbench  6.3 - modelagem;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Server 5.7.19 - h.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Aplicação: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HTML 5;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CSS 3 -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Bootstrap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4.0 Beta;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Electron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1.7.9;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JavaScript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NodeJS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6.11.5.</a:t>
            </a:r>
          </a:p>
        </p:txBody>
      </p:sp>
    </p:spTree>
    <p:extLst>
      <p:ext uri="{BB962C8B-B14F-4D97-AF65-F5344CB8AC3E}">
        <p14:creationId xmlns:p14="http://schemas.microsoft.com/office/powerpoint/2010/main" val="8113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Demonstração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3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https://electronjs.org/docs/api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https://getbootstrap.com/docs/4.0/getting-started/introduction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https://www.npmjs.com/package/mysql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https://developer.mozilla.org/pt-BR/docs/Web/JavaScript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https://developer.mozilla.org/pt-BR/docs/Web/HTML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https://dev.mysql.com/doc</a:t>
            </a:r>
          </a:p>
        </p:txBody>
      </p:sp>
    </p:spTree>
    <p:extLst>
      <p:ext uri="{BB962C8B-B14F-4D97-AF65-F5344CB8AC3E}">
        <p14:creationId xmlns:p14="http://schemas.microsoft.com/office/powerpoint/2010/main" val="1493552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 Thin</vt:lpstr>
      <vt:lpstr>Tema do Office</vt:lpstr>
      <vt:lpstr>Apresentação do PowerPoint</vt:lpstr>
      <vt:lpstr>Apresentação do PowerPoint</vt:lpstr>
      <vt:lpstr>NullBank</vt:lpstr>
      <vt:lpstr>NullBank</vt:lpstr>
      <vt:lpstr>Apresentação do PowerPoint</vt:lpstr>
      <vt:lpstr>Tecnologias Utilizadas</vt:lpstr>
      <vt:lpstr>Apresentação do PowerPoint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Couto</dc:creator>
  <cp:lastModifiedBy>Thales Rocha</cp:lastModifiedBy>
  <cp:revision>16</cp:revision>
  <dcterms:created xsi:type="dcterms:W3CDTF">2017-11-29T23:28:20Z</dcterms:created>
  <dcterms:modified xsi:type="dcterms:W3CDTF">2017-11-30T03:17:35Z</dcterms:modified>
</cp:coreProperties>
</file>