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Couto" initials="RC" lastIdx="1" clrIdx="0">
    <p:extLst>
      <p:ext uri="{19B8F6BF-5375-455C-9EA6-DF929625EA0E}">
        <p15:presenceInfo xmlns:p15="http://schemas.microsoft.com/office/powerpoint/2012/main" userId="86eaa0c05011a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A6"/>
    <a:srgbClr val="001173"/>
    <a:srgbClr val="3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8DC-9158-4DEC-A8B9-5CF9251B7768}" type="datetimeFigureOut">
              <a:rPr lang="pt-BR" smtClean="0"/>
              <a:t>29/11/2017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966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0484" y="2321004"/>
            <a:ext cx="44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  <a:endParaRPr lang="pt-BR" sz="66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546" y="4237150"/>
            <a:ext cx="674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Universidade Federal do Ceará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Thales Rocha Sousa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Maria Raquel Lopes de Couto</a:t>
            </a:r>
          </a:p>
          <a:p>
            <a:r>
              <a:rPr lang="pt-BR" sz="24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Mauro Falcão Matias Filho</a:t>
            </a:r>
            <a:endParaRPr lang="pt-BR" sz="2400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1970469" y="3464416"/>
            <a:ext cx="4700789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 – Banco de dados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Desenvolvimento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1970470" y="3451538"/>
            <a:ext cx="5512155" cy="12879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Tecnologias utilizadas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Banco de dados:</a:t>
            </a: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MySQL Workbench – modelagem;</a:t>
            </a: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SQL – h.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Aplicação:</a:t>
            </a:r>
          </a:p>
          <a:p>
            <a:pPr lvl="1">
              <a:buClr>
                <a:srgbClr val="001173"/>
              </a:buClr>
            </a:pPr>
            <a:r>
              <a:rPr lang="pt-BR" smtClean="0">
                <a:latin typeface="Roboto Thin" panose="02000000000000000000" pitchFamily="2" charset="0"/>
                <a:ea typeface="Roboto Thin" panose="02000000000000000000" pitchFamily="2" charset="0"/>
              </a:rPr>
              <a:t>HTML 5;</a:t>
            </a: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CSS.</a:t>
            </a: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r>
              <a:rPr lang="pt-BR" dirty="0" err="1" smtClean="0">
                <a:latin typeface="Roboto Thin" panose="02000000000000000000" pitchFamily="2" charset="0"/>
                <a:ea typeface="Roboto Thin" panose="02000000000000000000" pitchFamily="2" charset="0"/>
              </a:rPr>
              <a:t>Electron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;</a:t>
            </a: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r>
              <a:rPr lang="pt-BR" dirty="0" err="1" smtClean="0">
                <a:latin typeface="Roboto Thin" panose="02000000000000000000" pitchFamily="2" charset="0"/>
                <a:ea typeface="Roboto Thin" panose="02000000000000000000" pitchFamily="2" charset="0"/>
              </a:rPr>
              <a:t>JavaScript</a:t>
            </a:r>
            <a:r>
              <a:rPr lang="pt-BR" dirty="0" smtClean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457200" lvl="1" indent="0">
              <a:buClr>
                <a:srgbClr val="001173"/>
              </a:buClr>
              <a:buNone/>
            </a:pPr>
            <a:endParaRPr lang="pt-BR" dirty="0" smtClean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lvl="1">
              <a:buClr>
                <a:srgbClr val="001173"/>
              </a:buClr>
            </a:pP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 smtClean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Demonstração</a:t>
            </a:r>
            <a:endParaRPr lang="pt-BR" sz="48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H="1">
            <a:off x="1970470" y="3451538"/>
            <a:ext cx="5512155" cy="12879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Conclusão</a:t>
            </a:r>
            <a:endParaRPr lang="pt-BR" dirty="0">
              <a:solidFill>
                <a:schemeClr val="bg1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mtClean="0"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Thin</vt:lpstr>
      <vt:lpstr>Tema do Office</vt:lpstr>
      <vt:lpstr>Apresentação do PowerPoint</vt:lpstr>
      <vt:lpstr>Apresentação do PowerPoint</vt:lpstr>
      <vt:lpstr>Introdução – Banco de dados</vt:lpstr>
      <vt:lpstr>Apresentação do PowerPoint</vt:lpstr>
      <vt:lpstr>Tecnologias utilizadas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Couto</dc:creator>
  <cp:lastModifiedBy>Raquel Couto</cp:lastModifiedBy>
  <cp:revision>11</cp:revision>
  <dcterms:created xsi:type="dcterms:W3CDTF">2017-11-29T23:28:20Z</dcterms:created>
  <dcterms:modified xsi:type="dcterms:W3CDTF">2017-11-30T01:15:36Z</dcterms:modified>
</cp:coreProperties>
</file>