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6" r:id="rId3"/>
    <p:sldId id="262" r:id="rId4"/>
    <p:sldId id="265" r:id="rId5"/>
    <p:sldId id="271" r:id="rId6"/>
    <p:sldId id="270" r:id="rId7"/>
    <p:sldId id="267" r:id="rId8"/>
    <p:sldId id="260" r:id="rId9"/>
    <p:sldId id="268" r:id="rId10"/>
    <p:sldId id="261" r:id="rId11"/>
    <p:sldId id="269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quel Couto" initials="RC" lastIdx="1" clrIdx="0">
    <p:extLst>
      <p:ext uri="{19B8F6BF-5375-455C-9EA6-DF929625EA0E}">
        <p15:presenceInfo xmlns:p15="http://schemas.microsoft.com/office/powerpoint/2012/main" userId="86eaa0c05011ac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173"/>
    <a:srgbClr val="007EA6"/>
    <a:srgbClr val="315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83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76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01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57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20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81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72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49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05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30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34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4B8DC-9158-4DEC-A8B9-5CF9251B7768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56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65966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520484" y="2321004"/>
            <a:ext cx="44432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NullBank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15909" y="4005331"/>
            <a:ext cx="67485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Universidade Federal do Ceará</a:t>
            </a:r>
          </a:p>
          <a:p>
            <a:r>
              <a:rPr lang="pt-BR" sz="24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Francisco Thales Rocha Sousa</a:t>
            </a:r>
          </a:p>
          <a:p>
            <a:r>
              <a:rPr lang="pt-BR" sz="24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Maria Raquel Lopes de Couto</a:t>
            </a:r>
          </a:p>
          <a:p>
            <a:r>
              <a:rPr lang="pt-BR" sz="24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Francisco Mauro Falcão Matias Filho</a:t>
            </a:r>
          </a:p>
        </p:txBody>
      </p:sp>
    </p:spTree>
    <p:extLst>
      <p:ext uri="{BB962C8B-B14F-4D97-AF65-F5344CB8AC3E}">
        <p14:creationId xmlns:p14="http://schemas.microsoft.com/office/powerpoint/2010/main" val="2660554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0310"/>
          </a:xfrm>
          <a:solidFill>
            <a:srgbClr val="007EA6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639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0310"/>
          </a:xfrm>
          <a:solidFill>
            <a:srgbClr val="007EA6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1173"/>
              </a:buClr>
            </a:pP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https://electronjs.org/docs/api</a:t>
            </a:r>
          </a:p>
          <a:p>
            <a:pPr>
              <a:buClr>
                <a:srgbClr val="001173"/>
              </a:buClr>
            </a:pP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https://getbootstrap.com/docs/4.0/getting-started/introduction</a:t>
            </a:r>
          </a:p>
          <a:p>
            <a:pPr>
              <a:buClr>
                <a:srgbClr val="001173"/>
              </a:buClr>
            </a:pP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https://www.npmjs.com/package/mysql</a:t>
            </a:r>
          </a:p>
          <a:p>
            <a:pPr>
              <a:buClr>
                <a:srgbClr val="001173"/>
              </a:buClr>
            </a:pP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https://developer.mozilla.org/pt-BR/docs/Web/JavaScript</a:t>
            </a:r>
          </a:p>
          <a:p>
            <a:pPr>
              <a:buClr>
                <a:srgbClr val="001173"/>
              </a:buClr>
            </a:pP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https://developer.mozilla.org/pt-BR/docs/Web/HTML</a:t>
            </a:r>
          </a:p>
          <a:p>
            <a:pPr>
              <a:buClr>
                <a:srgbClr val="001173"/>
              </a:buClr>
            </a:pP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https://dev.mysql.com/doc</a:t>
            </a:r>
          </a:p>
        </p:txBody>
      </p:sp>
    </p:spTree>
    <p:extLst>
      <p:ext uri="{BB962C8B-B14F-4D97-AF65-F5344CB8AC3E}">
        <p14:creationId xmlns:p14="http://schemas.microsoft.com/office/powerpoint/2010/main" val="149355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70469" y="2640169"/>
            <a:ext cx="5396246" cy="1107582"/>
          </a:xfrm>
        </p:spPr>
        <p:txBody>
          <a:bodyPr/>
          <a:lstStyle/>
          <a:p>
            <a:pPr marL="0" indent="0">
              <a:buNone/>
            </a:pPr>
            <a:r>
              <a:rPr lang="pt-BR" sz="4800" dirty="0">
                <a:solidFill>
                  <a:srgbClr val="001173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Introdução</a:t>
            </a:r>
          </a:p>
        </p:txBody>
      </p:sp>
      <p:cxnSp>
        <p:nvCxnSpPr>
          <p:cNvPr id="5" name="Conector reto 4"/>
          <p:cNvCxnSpPr>
            <a:cxnSpLocks/>
          </p:cNvCxnSpPr>
          <p:nvPr/>
        </p:nvCxnSpPr>
        <p:spPr>
          <a:xfrm flipH="1">
            <a:off x="1970470" y="3464416"/>
            <a:ext cx="6074572" cy="1"/>
          </a:xfrm>
          <a:prstGeom prst="line">
            <a:avLst/>
          </a:prstGeom>
          <a:ln>
            <a:solidFill>
              <a:srgbClr val="001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54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0310"/>
          </a:xfrm>
          <a:solidFill>
            <a:srgbClr val="007EA6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NullBank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13" y="1878126"/>
            <a:ext cx="2068345" cy="2068345"/>
          </a:xfrm>
        </p:spPr>
      </p:pic>
      <p:sp>
        <p:nvSpPr>
          <p:cNvPr id="5" name="CaixaDeTexto 4"/>
          <p:cNvSpPr txBox="1"/>
          <p:nvPr/>
        </p:nvSpPr>
        <p:spPr>
          <a:xfrm>
            <a:off x="1054781" y="4332621"/>
            <a:ext cx="269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Roboto Thin" panose="02000000000000000000" pitchFamily="2" charset="0"/>
                <a:ea typeface="Roboto Thin" panose="02000000000000000000" pitchFamily="2" charset="0"/>
              </a:rPr>
              <a:t>Sistema Bancário</a:t>
            </a: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365939" y="1878126"/>
            <a:ext cx="69417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1173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Funcionalidades:</a:t>
            </a:r>
          </a:p>
          <a:p>
            <a:endParaRPr lang="pt-BR" sz="2400" dirty="0">
              <a:solidFill>
                <a:srgbClr val="001173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342900" indent="-342900">
              <a:buClr>
                <a:srgbClr val="007EA6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latin typeface="Roboto Thin" panose="02000000000000000000" pitchFamily="2" charset="0"/>
                <a:ea typeface="Roboto Thin" panose="02000000000000000000" pitchFamily="2" charset="0"/>
              </a:rPr>
              <a:t>Sistema voltado para agências bancárias;</a:t>
            </a:r>
          </a:p>
          <a:p>
            <a:pPr marL="342900" indent="-342900">
              <a:buClr>
                <a:srgbClr val="007EA6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latin typeface="Roboto Thin" panose="02000000000000000000" pitchFamily="2" charset="0"/>
                <a:ea typeface="Roboto Thin" panose="02000000000000000000" pitchFamily="2" charset="0"/>
              </a:rPr>
              <a:t>Controle de informações: clientes, funcionários e agências;</a:t>
            </a:r>
          </a:p>
          <a:p>
            <a:pPr marL="342900" indent="-342900">
              <a:buClr>
                <a:srgbClr val="007EA6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latin typeface="Roboto Thin" panose="02000000000000000000" pitchFamily="2" charset="0"/>
                <a:ea typeface="Roboto Thin" panose="02000000000000000000" pitchFamily="2" charset="0"/>
              </a:rPr>
              <a:t>Realização de consultas;</a:t>
            </a:r>
          </a:p>
          <a:p>
            <a:pPr marL="342900" indent="-342900">
              <a:buClr>
                <a:srgbClr val="007EA6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latin typeface="Roboto Thin" panose="02000000000000000000" pitchFamily="2" charset="0"/>
                <a:ea typeface="Roboto Thin" panose="02000000000000000000" pitchFamily="2" charset="0"/>
              </a:rPr>
              <a:t>Realização de transações.</a:t>
            </a:r>
          </a:p>
          <a:p>
            <a:pPr marL="342900" indent="-342900">
              <a:buClr>
                <a:srgbClr val="007EA6"/>
              </a:buClr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01173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342900" indent="-342900">
              <a:buClr>
                <a:srgbClr val="007EA6"/>
              </a:buClr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01173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37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0310"/>
          </a:xfrm>
          <a:solidFill>
            <a:srgbClr val="007EA6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NullBank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17455" y="1878126"/>
            <a:ext cx="6941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EA6"/>
              </a:buClr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01173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342900" indent="-342900">
              <a:buClr>
                <a:srgbClr val="007EA6"/>
              </a:buClr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01173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38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0310"/>
          </a:xfrm>
          <a:solidFill>
            <a:srgbClr val="007EA6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NullBank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54781" y="4332621"/>
            <a:ext cx="269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Roboto Thin" panose="02000000000000000000" pitchFamily="2" charset="0"/>
                <a:ea typeface="Roboto Thin" panose="02000000000000000000" pitchFamily="2" charset="0"/>
              </a:rPr>
              <a:t>Sistema Bancário</a:t>
            </a: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17455" y="1878126"/>
            <a:ext cx="6941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EA6"/>
              </a:buClr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01173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342900" indent="-342900">
              <a:buClr>
                <a:srgbClr val="007EA6"/>
              </a:buClr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01173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Aqui será inserido </a:t>
            </a:r>
            <a:r>
              <a:rPr lang="pt-BR" dirty="0" err="1"/>
              <a:t>prints</a:t>
            </a:r>
            <a:r>
              <a:rPr lang="pt-BR" dirty="0"/>
              <a:t> das telas</a:t>
            </a:r>
          </a:p>
          <a:p>
            <a:r>
              <a:rPr lang="pt-BR" dirty="0"/>
              <a:t>Aqui e nos </a:t>
            </a:r>
            <a:r>
              <a:rPr lang="pt-BR"/>
              <a:t>próximo slides.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103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0310"/>
          </a:xfrm>
          <a:solidFill>
            <a:srgbClr val="007EA6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NullBank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54781" y="4332621"/>
            <a:ext cx="269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Roboto Thin" panose="02000000000000000000" pitchFamily="2" charset="0"/>
                <a:ea typeface="Roboto Thin" panose="02000000000000000000" pitchFamily="2" charset="0"/>
              </a:rPr>
              <a:t>Sistema Bancário</a:t>
            </a: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17455" y="1878126"/>
            <a:ext cx="6941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EA6"/>
              </a:buClr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01173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342900" indent="-342900">
              <a:buClr>
                <a:srgbClr val="007EA6"/>
              </a:buClr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01173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Aqui será inserido </a:t>
            </a:r>
            <a:r>
              <a:rPr lang="pt-BR" dirty="0" err="1"/>
              <a:t>prints</a:t>
            </a:r>
            <a:r>
              <a:rPr lang="pt-BR" dirty="0"/>
              <a:t> das telas</a:t>
            </a:r>
          </a:p>
          <a:p>
            <a:r>
              <a:rPr lang="pt-BR" dirty="0"/>
              <a:t>Aqui e nos </a:t>
            </a:r>
            <a:r>
              <a:rPr lang="pt-BR"/>
              <a:t>próximo slides.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025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70469" y="2640169"/>
            <a:ext cx="5396246" cy="1107582"/>
          </a:xfrm>
        </p:spPr>
        <p:txBody>
          <a:bodyPr/>
          <a:lstStyle/>
          <a:p>
            <a:pPr marL="0" indent="0">
              <a:buNone/>
            </a:pPr>
            <a:r>
              <a:rPr lang="pt-BR" sz="4800" dirty="0">
                <a:solidFill>
                  <a:srgbClr val="001173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Desenvolvimento</a:t>
            </a:r>
          </a:p>
        </p:txBody>
      </p:sp>
      <p:cxnSp>
        <p:nvCxnSpPr>
          <p:cNvPr id="5" name="Conector reto 4"/>
          <p:cNvCxnSpPr>
            <a:cxnSpLocks/>
          </p:cNvCxnSpPr>
          <p:nvPr/>
        </p:nvCxnSpPr>
        <p:spPr>
          <a:xfrm flipH="1">
            <a:off x="1970470" y="3464416"/>
            <a:ext cx="6074572" cy="1"/>
          </a:xfrm>
          <a:prstGeom prst="line">
            <a:avLst/>
          </a:prstGeom>
          <a:ln>
            <a:solidFill>
              <a:srgbClr val="001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09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0310"/>
          </a:xfrm>
          <a:solidFill>
            <a:srgbClr val="007EA6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Tecnologias Utilizadas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1173"/>
              </a:buClr>
            </a:pP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Banco de dados:</a:t>
            </a:r>
          </a:p>
          <a:p>
            <a:pPr lvl="1">
              <a:buClr>
                <a:srgbClr val="001173"/>
              </a:buClr>
            </a:pP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MySQL Workbench  6.3 - modelagem;</a:t>
            </a:r>
          </a:p>
          <a:p>
            <a:pPr lvl="1">
              <a:buClr>
                <a:srgbClr val="001173"/>
              </a:buClr>
            </a:pP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MySQL Server 5.7.19 - h.</a:t>
            </a:r>
          </a:p>
          <a:p>
            <a:pPr marL="457200" lvl="1" indent="0">
              <a:buClr>
                <a:srgbClr val="001173"/>
              </a:buClr>
              <a:buNone/>
            </a:pPr>
            <a:endParaRPr lang="pt-BR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>
              <a:buClr>
                <a:srgbClr val="001173"/>
              </a:buClr>
            </a:pP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Aplicação:</a:t>
            </a:r>
          </a:p>
          <a:p>
            <a:pPr lvl="1">
              <a:buClr>
                <a:srgbClr val="001173"/>
              </a:buClr>
            </a:pP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HTML 5;</a:t>
            </a:r>
          </a:p>
          <a:p>
            <a:pPr lvl="1">
              <a:buClr>
                <a:srgbClr val="001173"/>
              </a:buClr>
            </a:pP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CSS 3 - </a:t>
            </a:r>
            <a:r>
              <a:rPr lang="pt-BR" dirty="0" err="1">
                <a:latin typeface="Roboto Thin" panose="02000000000000000000" pitchFamily="2" charset="0"/>
                <a:ea typeface="Roboto Thin" panose="02000000000000000000" pitchFamily="2" charset="0"/>
              </a:rPr>
              <a:t>Bootstrap</a:t>
            </a: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 4.0 Beta;</a:t>
            </a:r>
          </a:p>
          <a:p>
            <a:pPr lvl="1">
              <a:buClr>
                <a:srgbClr val="001173"/>
              </a:buClr>
            </a:pPr>
            <a:r>
              <a:rPr lang="pt-BR" dirty="0" err="1">
                <a:latin typeface="Roboto Thin" panose="02000000000000000000" pitchFamily="2" charset="0"/>
                <a:ea typeface="Roboto Thin" panose="02000000000000000000" pitchFamily="2" charset="0"/>
              </a:rPr>
              <a:t>Electron</a:t>
            </a: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 1.7.9;</a:t>
            </a:r>
          </a:p>
          <a:p>
            <a:pPr lvl="1">
              <a:buClr>
                <a:srgbClr val="001173"/>
              </a:buClr>
            </a:pPr>
            <a:r>
              <a:rPr lang="pt-BR" dirty="0" err="1">
                <a:latin typeface="Roboto Thin" panose="02000000000000000000" pitchFamily="2" charset="0"/>
                <a:ea typeface="Roboto Thin" panose="02000000000000000000" pitchFamily="2" charset="0"/>
              </a:rPr>
              <a:t>JavaScript</a:t>
            </a: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  - </a:t>
            </a:r>
            <a:r>
              <a:rPr lang="pt-BR" dirty="0" err="1">
                <a:latin typeface="Roboto Thin" panose="02000000000000000000" pitchFamily="2" charset="0"/>
                <a:ea typeface="Roboto Thin" panose="02000000000000000000" pitchFamily="2" charset="0"/>
              </a:rPr>
              <a:t>NodeJS</a:t>
            </a: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 6.11.5.</a:t>
            </a:r>
          </a:p>
        </p:txBody>
      </p:sp>
    </p:spTree>
    <p:extLst>
      <p:ext uri="{BB962C8B-B14F-4D97-AF65-F5344CB8AC3E}">
        <p14:creationId xmlns:p14="http://schemas.microsoft.com/office/powerpoint/2010/main" val="81133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70469" y="2640169"/>
            <a:ext cx="5396246" cy="1107582"/>
          </a:xfrm>
        </p:spPr>
        <p:txBody>
          <a:bodyPr/>
          <a:lstStyle/>
          <a:p>
            <a:pPr marL="0" indent="0">
              <a:buNone/>
            </a:pPr>
            <a:r>
              <a:rPr lang="pt-BR" sz="4800" dirty="0">
                <a:solidFill>
                  <a:srgbClr val="001173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Demonstração</a:t>
            </a:r>
          </a:p>
        </p:txBody>
      </p:sp>
      <p:cxnSp>
        <p:nvCxnSpPr>
          <p:cNvPr id="5" name="Conector reto 4"/>
          <p:cNvCxnSpPr>
            <a:cxnSpLocks/>
          </p:cNvCxnSpPr>
          <p:nvPr/>
        </p:nvCxnSpPr>
        <p:spPr>
          <a:xfrm flipH="1">
            <a:off x="1970470" y="3464416"/>
            <a:ext cx="6074572" cy="1"/>
          </a:xfrm>
          <a:prstGeom prst="line">
            <a:avLst/>
          </a:prstGeom>
          <a:ln>
            <a:solidFill>
              <a:srgbClr val="001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8365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143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 Thin</vt:lpstr>
      <vt:lpstr>Tema do Office</vt:lpstr>
      <vt:lpstr>Apresentação do PowerPoint</vt:lpstr>
      <vt:lpstr>Apresentação do PowerPoint</vt:lpstr>
      <vt:lpstr>NullBank</vt:lpstr>
      <vt:lpstr>NullBank</vt:lpstr>
      <vt:lpstr>NullBank</vt:lpstr>
      <vt:lpstr>NullBank</vt:lpstr>
      <vt:lpstr>Apresentação do PowerPoint</vt:lpstr>
      <vt:lpstr>Tecnologias Utilizadas</vt:lpstr>
      <vt:lpstr>Apresentação do PowerPoint</vt:lpstr>
      <vt:lpstr>Conclusão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Raquel Couto</dc:creator>
  <cp:lastModifiedBy>Raquel Couto</cp:lastModifiedBy>
  <cp:revision>17</cp:revision>
  <dcterms:created xsi:type="dcterms:W3CDTF">2017-11-29T23:28:20Z</dcterms:created>
  <dcterms:modified xsi:type="dcterms:W3CDTF">2017-11-30T23:33:50Z</dcterms:modified>
</cp:coreProperties>
</file>