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DDDD-4E6D-4E93-8932-57769CED339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99A7-8799-4D68-814C-A24E2E5C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1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DDDD-4E6D-4E93-8932-57769CED339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99A7-8799-4D68-814C-A24E2E5C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1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DDDD-4E6D-4E93-8932-57769CED339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99A7-8799-4D68-814C-A24E2E5C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73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DDDD-4E6D-4E93-8932-57769CED339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99A7-8799-4D68-814C-A24E2E5C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8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DDDD-4E6D-4E93-8932-57769CED339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99A7-8799-4D68-814C-A24E2E5C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4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DDDD-4E6D-4E93-8932-57769CED339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99A7-8799-4D68-814C-A24E2E5C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DDDD-4E6D-4E93-8932-57769CED339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99A7-8799-4D68-814C-A24E2E5C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7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DDDD-4E6D-4E93-8932-57769CED339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99A7-8799-4D68-814C-A24E2E5C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30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DDDD-4E6D-4E93-8932-57769CED339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99A7-8799-4D68-814C-A24E2E5C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64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DDDD-4E6D-4E93-8932-57769CED339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99A7-8799-4D68-814C-A24E2E5C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4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DDDD-4E6D-4E93-8932-57769CED339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99A7-8799-4D68-814C-A24E2E5C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7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8DDDD-4E6D-4E93-8932-57769CED339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99A7-8799-4D68-814C-A24E2E5C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52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13252"/>
            <a:ext cx="12192000" cy="6871252"/>
            <a:chOff x="0" y="-13252"/>
            <a:chExt cx="12192000" cy="687125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0024" y="0"/>
              <a:ext cx="4541976" cy="68580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8348" y="1"/>
              <a:ext cx="2481676" cy="6857999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6672" y="1"/>
              <a:ext cx="2481676" cy="6857999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96" y="1"/>
              <a:ext cx="2481676" cy="6857999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3252"/>
              <a:ext cx="204996" cy="6858000"/>
            </a:xfrm>
            <a:prstGeom prst="rect">
              <a:avLst/>
            </a:prstGeom>
          </p:spPr>
        </p:pic>
      </p:grpSp>
      <p:sp>
        <p:nvSpPr>
          <p:cNvPr id="11" name="CaixaDeTexto 10"/>
          <p:cNvSpPr txBox="1"/>
          <p:nvPr/>
        </p:nvSpPr>
        <p:spPr>
          <a:xfrm>
            <a:off x="1445834" y="1707588"/>
            <a:ext cx="78717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CHALLENGE NEXT BRQ</a:t>
            </a:r>
          </a:p>
          <a:p>
            <a:pPr algn="ctr"/>
            <a:endParaRPr lang="pt-BR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5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NoNameDevs</a:t>
            </a:r>
            <a:endParaRPr lang="pt-BR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3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13252"/>
            <a:ext cx="12192000" cy="6871252"/>
            <a:chOff x="0" y="-13252"/>
            <a:chExt cx="12192000" cy="687125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0024" y="0"/>
              <a:ext cx="4541976" cy="68580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8348" y="1"/>
              <a:ext cx="2481676" cy="6857999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6672" y="1"/>
              <a:ext cx="2481676" cy="6857999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96" y="1"/>
              <a:ext cx="2481676" cy="6857999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3252"/>
              <a:ext cx="204996" cy="6858000"/>
            </a:xfrm>
            <a:prstGeom prst="rect">
              <a:avLst/>
            </a:prstGeom>
          </p:spPr>
        </p:pic>
      </p:grpSp>
      <p:sp>
        <p:nvSpPr>
          <p:cNvPr id="2" name="CaixaDeTexto 1"/>
          <p:cNvSpPr txBox="1"/>
          <p:nvPr/>
        </p:nvSpPr>
        <p:spPr>
          <a:xfrm>
            <a:off x="0" y="1789044"/>
            <a:ext cx="1020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INTEGRANTES DO GRUPO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3028124"/>
            <a:ext cx="102041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Breno </a:t>
            </a:r>
            <a:r>
              <a:rPr lang="pt-BR" sz="3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Braguim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RM93416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Lucas </a:t>
            </a:r>
            <a:r>
              <a:rPr lang="pt-BR" sz="3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Baccelli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RM95161</a:t>
            </a:r>
          </a:p>
          <a:p>
            <a:pPr algn="ctr"/>
            <a:r>
              <a:rPr lang="pt-BR" sz="3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Rennan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Serafim – RM95477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Thales Speratti – RM95652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13252"/>
            <a:ext cx="12192000" cy="6871252"/>
            <a:chOff x="0" y="-13252"/>
            <a:chExt cx="12192000" cy="687125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0024" y="0"/>
              <a:ext cx="4541976" cy="68580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8348" y="1"/>
              <a:ext cx="2481676" cy="6857999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6672" y="1"/>
              <a:ext cx="2481676" cy="6857999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96" y="1"/>
              <a:ext cx="2481676" cy="6857999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3252"/>
              <a:ext cx="204996" cy="6858000"/>
            </a:xfrm>
            <a:prstGeom prst="rect">
              <a:avLst/>
            </a:prstGeom>
          </p:spPr>
        </p:pic>
      </p:grpSp>
      <p:sp>
        <p:nvSpPr>
          <p:cNvPr id="8" name="CaixaDeTexto 7"/>
          <p:cNvSpPr txBox="1"/>
          <p:nvPr/>
        </p:nvSpPr>
        <p:spPr>
          <a:xfrm>
            <a:off x="0" y="145775"/>
            <a:ext cx="1020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Front-</a:t>
            </a:r>
            <a:r>
              <a:rPr lang="pt-BR" sz="4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End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3" y="1276093"/>
            <a:ext cx="8609047" cy="53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13252"/>
            <a:ext cx="12192000" cy="6871252"/>
            <a:chOff x="0" y="-13252"/>
            <a:chExt cx="12192000" cy="687125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0024" y="0"/>
              <a:ext cx="4541976" cy="68580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8348" y="1"/>
              <a:ext cx="2481676" cy="6857999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6672" y="1"/>
              <a:ext cx="2481676" cy="6857999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96" y="1"/>
              <a:ext cx="2481676" cy="6857999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3252"/>
              <a:ext cx="204996" cy="6858000"/>
            </a:xfrm>
            <a:prstGeom prst="rect">
              <a:avLst/>
            </a:prstGeom>
          </p:spPr>
        </p:pic>
      </p:grpSp>
      <p:sp>
        <p:nvSpPr>
          <p:cNvPr id="8" name="CaixaDeTexto 7"/>
          <p:cNvSpPr txBox="1"/>
          <p:nvPr/>
        </p:nvSpPr>
        <p:spPr>
          <a:xfrm>
            <a:off x="0" y="145775"/>
            <a:ext cx="1020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Modelagem de Dados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381" y="1787179"/>
            <a:ext cx="8191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13252"/>
            <a:ext cx="12192000" cy="6871252"/>
            <a:chOff x="0" y="-13252"/>
            <a:chExt cx="12192000" cy="687125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0024" y="0"/>
              <a:ext cx="4541976" cy="68580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8348" y="1"/>
              <a:ext cx="2481676" cy="6857999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6672" y="1"/>
              <a:ext cx="2481676" cy="6857999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96" y="1"/>
              <a:ext cx="2481676" cy="6857999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3252"/>
              <a:ext cx="204996" cy="6858000"/>
            </a:xfrm>
            <a:prstGeom prst="rect">
              <a:avLst/>
            </a:prstGeom>
          </p:spPr>
        </p:pic>
      </p:grpSp>
      <p:sp>
        <p:nvSpPr>
          <p:cNvPr id="8" name="CaixaDeTexto 7"/>
          <p:cNvSpPr txBox="1"/>
          <p:nvPr/>
        </p:nvSpPr>
        <p:spPr>
          <a:xfrm>
            <a:off x="0" y="145775"/>
            <a:ext cx="1020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Diagrama de Classes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86" y="1149566"/>
            <a:ext cx="7556451" cy="5412528"/>
          </a:xfrm>
        </p:spPr>
      </p:pic>
    </p:spTree>
    <p:extLst>
      <p:ext uri="{BB962C8B-B14F-4D97-AF65-F5344CB8AC3E}">
        <p14:creationId xmlns:p14="http://schemas.microsoft.com/office/powerpoint/2010/main" val="378140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13252"/>
            <a:ext cx="12192000" cy="6871252"/>
            <a:chOff x="0" y="-13252"/>
            <a:chExt cx="12192000" cy="687125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0024" y="0"/>
              <a:ext cx="4541976" cy="68580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8348" y="1"/>
              <a:ext cx="2481676" cy="6857999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6672" y="1"/>
              <a:ext cx="2481676" cy="6857999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96" y="1"/>
              <a:ext cx="2481676" cy="6857999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3252"/>
              <a:ext cx="204996" cy="6858000"/>
            </a:xfrm>
            <a:prstGeom prst="rect">
              <a:avLst/>
            </a:prstGeom>
          </p:spPr>
        </p:pic>
      </p:grp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04996" y="1255780"/>
            <a:ext cx="10515600" cy="5449819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Câmera de Segurança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funcionalidade irá apresentar na tela do dispositivo as câmeras de segurança do local cadastrado, para prevenir possíveis assaltos e aumentar a segurança do usuário.</a:t>
            </a:r>
          </a:p>
          <a:p>
            <a:r>
              <a:rPr lang="pt-BR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Assistente Pessoal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funcionalidade permite que o usuário acione seu assistente pessoal (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lexa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Siri, entre outros...) localizado no local cadastrado, diretamente pelo seu dispositivo no veículo.</a:t>
            </a:r>
          </a:p>
          <a:p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Alarme Cachorro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funcionalidade poderá ser utilizada quando seu animal de estimação estiver no veículo e o motorista precisar se ausentar, deste modo, o veículo se manterá com o ar condicionado ligado, na temperatura configurada pelo usuário, e possível abertura nos vidros, permitindo o total conforto e segurança do animalzinho.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145775"/>
            <a:ext cx="1020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Insights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06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</cp:revision>
  <dcterms:created xsi:type="dcterms:W3CDTF">2022-10-05T00:23:19Z</dcterms:created>
  <dcterms:modified xsi:type="dcterms:W3CDTF">2022-10-05T00:46:13Z</dcterms:modified>
</cp:coreProperties>
</file>