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2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2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6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600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51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1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044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05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24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3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5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5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72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1B54F-B6C8-4DA6-973F-79D3FB02C88F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43D8-9F5B-4CCF-A633-DD75623910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70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CB543-A410-2F32-93C4-089EBED8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Minimização em Linguagens Formais e Autômatos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8A989-4768-0D7E-767B-66697B825B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Justino Felipe Lopes Nunes</a:t>
            </a:r>
          </a:p>
        </p:txBody>
      </p:sp>
    </p:spTree>
    <p:extLst>
      <p:ext uri="{BB962C8B-B14F-4D97-AF65-F5344CB8AC3E}">
        <p14:creationId xmlns:p14="http://schemas.microsoft.com/office/powerpoint/2010/main" val="316157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19503-B64B-B5A2-9C37-166C0271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Linguagens Formais?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B1521-5D81-B434-67FB-045BCC2F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de linguagens formais</a:t>
            </a:r>
          </a:p>
          <a:p>
            <a:r>
              <a:rPr lang="pt-BR" dirty="0"/>
              <a:t>Importância em teoria da computação e linguagens de programação</a:t>
            </a:r>
          </a:p>
          <a:p>
            <a:r>
              <a:rPr lang="pt-BR" dirty="0"/>
              <a:t>Exemplos: linguagens regulares, linguagens livres de contexto</a:t>
            </a:r>
          </a:p>
        </p:txBody>
      </p:sp>
    </p:spTree>
    <p:extLst>
      <p:ext uri="{BB962C8B-B14F-4D97-AF65-F5344CB8AC3E}">
        <p14:creationId xmlns:p14="http://schemas.microsoft.com/office/powerpoint/2010/main" val="379118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5A162-0810-7B7E-E961-1FB72E5A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Autômatos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2A0E42-A126-EEF7-775F-578D12A0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Autômatos Finitos Determinísticos (DFA)</a:t>
            </a:r>
            <a:endParaRPr lang="pt-B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Autômatos Finitos Não Determinísticos (NFA)</a:t>
            </a:r>
            <a:endParaRPr lang="pt-B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Autômatos com Pilha (PDA)</a:t>
            </a:r>
            <a:endParaRPr lang="pt-B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Máquinas de Turing</a:t>
            </a:r>
            <a:endParaRPr lang="pt-BR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2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60EDB-420A-FCC1-5C67-C44CAEAD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Minimização de DFA?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43E80-1415-6E91-F301-03B7A8C8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Processo de redução do número de estados de um DFA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Mantendo a mesma linguagem reconhecida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73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6606-C637-BAF4-1B0C-8E18243B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Minimização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F7BDB-0048-2522-65D6-72DB5D7A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Redução de complexidade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Melhoria na eficiência de processamento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Facilitação na compreensão e análise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47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51960-F73B-5EE0-0769-24DFDA43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Minimização de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8E2D3-4775-46F3-9AA0-DEE1A7CC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Remover estados inacessíveis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Encontrar e agrupar estados indistinguíveis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Construir o DFA mínimo a partir desses grupos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0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C8D6-57EA-D6BB-D9FA-B9039F25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5673E-E83D-B232-0DBE-0AED6665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Relevância da minimização em linguagens formais e autômatos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Benefícios em termos de eficiência e simplicidade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pt-BR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Importância contínua na teoria da computação</a:t>
            </a:r>
            <a:endParaRPr lang="pt-BR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135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10</TotalTime>
  <Words>141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Berlim</vt:lpstr>
      <vt:lpstr>Minimização em Linguagens Formais e Autômatos</vt:lpstr>
      <vt:lpstr>O que são Linguagens Formais?</vt:lpstr>
      <vt:lpstr>Tipos de Autômatos</vt:lpstr>
      <vt:lpstr>Minimização de DFA?</vt:lpstr>
      <vt:lpstr>Importância da Minimização</vt:lpstr>
      <vt:lpstr>Passos para Minimização de DFA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Minimização em Linguagens Formais e Autômatos</dc:title>
  <dc:creator>Evaldo Rodrigues</dc:creator>
  <cp:lastModifiedBy>Evaldo Rodrigues</cp:lastModifiedBy>
  <cp:revision>1</cp:revision>
  <dcterms:created xsi:type="dcterms:W3CDTF">2024-06-23T20:51:53Z</dcterms:created>
  <dcterms:modified xsi:type="dcterms:W3CDTF">2024-06-23T21:01:55Z</dcterms:modified>
</cp:coreProperties>
</file>