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5" r:id="rId3"/>
    <p:sldId id="297" r:id="rId4"/>
    <p:sldId id="301" r:id="rId5"/>
    <p:sldId id="298" r:id="rId6"/>
    <p:sldId id="299" r:id="rId7"/>
    <p:sldId id="300" r:id="rId8"/>
    <p:sldId id="302" r:id="rId9"/>
    <p:sldId id="306" r:id="rId10"/>
    <p:sldId id="305" r:id="rId11"/>
    <p:sldId id="304"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0"/>
    <p:restoredTop sz="91643" autoAdjust="0"/>
  </p:normalViewPr>
  <p:slideViewPr>
    <p:cSldViewPr>
      <p:cViewPr varScale="1">
        <p:scale>
          <a:sx n="113" d="100"/>
          <a:sy n="113" d="100"/>
        </p:scale>
        <p:origin x="14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071B80-0201-4566-B46A-96434A97FF6F}" type="datetimeFigureOut">
              <a:rPr lang="en-US" smtClean="0"/>
              <a:t>2/21/20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67BC09-228E-4846-ABE6-75F594D1EE15}" type="slidenum">
              <a:rPr lang="en-US" smtClean="0"/>
              <a:t>‹#›</a:t>
            </a:fld>
            <a:endParaRPr lang="en-US"/>
          </a:p>
        </p:txBody>
      </p:sp>
    </p:spTree>
    <p:extLst>
      <p:ext uri="{BB962C8B-B14F-4D97-AF65-F5344CB8AC3E}">
        <p14:creationId xmlns:p14="http://schemas.microsoft.com/office/powerpoint/2010/main" val="282808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ci.brooklyn.cuny.edu/~goetz/cisc1003/sensor-lab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CISC1003 – Unit C </a:t>
            </a:r>
            <a:br>
              <a:rPr lang="en-US" dirty="0"/>
            </a:br>
            <a:r>
              <a:rPr lang="en-US" dirty="0"/>
              <a:t>Sensor Labs</a:t>
            </a:r>
          </a:p>
        </p:txBody>
      </p:sp>
      <p:sp>
        <p:nvSpPr>
          <p:cNvPr id="3" name="Content Placeholder 2"/>
          <p:cNvSpPr>
            <a:spLocks noGrp="1"/>
          </p:cNvSpPr>
          <p:nvPr>
            <p:ph type="subTitle" idx="1"/>
          </p:nvPr>
        </p:nvSpPr>
        <p:spPr/>
        <p:txBody>
          <a:bodyPr/>
          <a:lstStyle/>
          <a:p>
            <a:endParaRPr lang="en-US" dirty="0"/>
          </a:p>
        </p:txBody>
      </p:sp>
      <p:sp>
        <p:nvSpPr>
          <p:cNvPr id="2" name="TextBox 1"/>
          <p:cNvSpPr txBox="1"/>
          <p:nvPr/>
        </p:nvSpPr>
        <p:spPr>
          <a:xfrm>
            <a:off x="457200" y="6324600"/>
            <a:ext cx="2804037" cy="276999"/>
          </a:xfrm>
          <a:prstGeom prst="rect">
            <a:avLst/>
          </a:prstGeom>
          <a:noFill/>
        </p:spPr>
        <p:txBody>
          <a:bodyPr wrap="none" rtlCol="0">
            <a:spAutoFit/>
          </a:bodyPr>
          <a:lstStyle/>
          <a:p>
            <a:r>
              <a:rPr lang="en-US" sz="1200" dirty="0"/>
              <a:t>http://artimusmarching.com/locomotion/</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9094" y="3886200"/>
            <a:ext cx="1676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25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613A-3261-1144-A7ED-0209EF413797}"/>
              </a:ext>
            </a:extLst>
          </p:cNvPr>
          <p:cNvSpPr>
            <a:spLocks noGrp="1"/>
          </p:cNvSpPr>
          <p:nvPr>
            <p:ph type="title"/>
          </p:nvPr>
        </p:nvSpPr>
        <p:spPr/>
        <p:txBody>
          <a:bodyPr/>
          <a:lstStyle/>
          <a:p>
            <a:r>
              <a:rPr lang="en-US" dirty="0"/>
              <a:t>Program 2 – loop until</a:t>
            </a:r>
          </a:p>
        </p:txBody>
      </p:sp>
      <p:sp>
        <p:nvSpPr>
          <p:cNvPr id="3" name="Content Placeholder 2">
            <a:extLst>
              <a:ext uri="{FF2B5EF4-FFF2-40B4-BE49-F238E27FC236}">
                <a16:creationId xmlns:a16="http://schemas.microsoft.com/office/drawing/2014/main" id="{895831AE-9E89-BB45-80AD-6D979B5E36AE}"/>
              </a:ext>
            </a:extLst>
          </p:cNvPr>
          <p:cNvSpPr>
            <a:spLocks noGrp="1"/>
          </p:cNvSpPr>
          <p:nvPr>
            <p:ph idx="1"/>
          </p:nvPr>
        </p:nvSpPr>
        <p:spPr/>
        <p:txBody>
          <a:bodyPr/>
          <a:lstStyle/>
          <a:p>
            <a:r>
              <a:rPr lang="en-US" dirty="0"/>
              <a:t>Switch Block Bumped program:</a:t>
            </a:r>
          </a:p>
          <a:p>
            <a:pPr lvl="1"/>
            <a:r>
              <a:rPr lang="en-US" dirty="0"/>
              <a:t>Display a Neutral expression for 2 seconds.</a:t>
            </a:r>
          </a:p>
          <a:p>
            <a:pPr lvl="1"/>
            <a:r>
              <a:rPr lang="en-US" dirty="0"/>
              <a:t>If the bump sensor is bumped, display Dizzy </a:t>
            </a:r>
          </a:p>
          <a:p>
            <a:pPr lvl="2"/>
            <a:r>
              <a:rPr lang="en-US" dirty="0"/>
              <a:t>Otherwise display Disappointed</a:t>
            </a:r>
          </a:p>
          <a:p>
            <a:pPr lvl="1"/>
            <a:r>
              <a:rPr lang="en-US" dirty="0"/>
              <a:t>Wait 1 second and then end the program</a:t>
            </a:r>
          </a:p>
          <a:p>
            <a:pPr lvl="1"/>
            <a:r>
              <a:rPr lang="en-US" b="1" dirty="0"/>
              <a:t>Can you add this to a My Block and then place this My Block around an infinite loop?</a:t>
            </a:r>
            <a:endParaRPr lang="en-US" dirty="0"/>
          </a:p>
          <a:p>
            <a:endParaRPr lang="en-US" dirty="0"/>
          </a:p>
        </p:txBody>
      </p:sp>
    </p:spTree>
    <p:extLst>
      <p:ext uri="{BB962C8B-B14F-4D97-AF65-F5344CB8AC3E}">
        <p14:creationId xmlns:p14="http://schemas.microsoft.com/office/powerpoint/2010/main" val="354392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8BAC-61CD-4F41-B050-3F9B9515EA4A}"/>
              </a:ext>
            </a:extLst>
          </p:cNvPr>
          <p:cNvSpPr>
            <a:spLocks noGrp="1"/>
          </p:cNvSpPr>
          <p:nvPr>
            <p:ph type="title"/>
          </p:nvPr>
        </p:nvSpPr>
        <p:spPr/>
        <p:txBody>
          <a:bodyPr/>
          <a:lstStyle/>
          <a:p>
            <a:r>
              <a:rPr lang="en-US" dirty="0"/>
              <a:t>Program 3 - Alarm Program</a:t>
            </a:r>
          </a:p>
        </p:txBody>
      </p:sp>
      <p:sp>
        <p:nvSpPr>
          <p:cNvPr id="3" name="Content Placeholder 2">
            <a:extLst>
              <a:ext uri="{FF2B5EF4-FFF2-40B4-BE49-F238E27FC236}">
                <a16:creationId xmlns:a16="http://schemas.microsoft.com/office/drawing/2014/main" id="{1B463904-E0F6-5846-B81E-776A9F2E0D48}"/>
              </a:ext>
            </a:extLst>
          </p:cNvPr>
          <p:cNvSpPr>
            <a:spLocks noGrp="1"/>
          </p:cNvSpPr>
          <p:nvPr>
            <p:ph idx="1"/>
          </p:nvPr>
        </p:nvSpPr>
        <p:spPr/>
        <p:txBody>
          <a:bodyPr>
            <a:normAutofit fontScale="92500" lnSpcReduction="10000"/>
          </a:bodyPr>
          <a:lstStyle/>
          <a:p>
            <a:r>
              <a:rPr lang="en-US" dirty="0"/>
              <a:t>Display on the screen, "Place Object"</a:t>
            </a:r>
          </a:p>
          <a:p>
            <a:r>
              <a:rPr lang="en-US" dirty="0"/>
              <a:t>Place something to keep the bump sensor pressed. Once the button is pressed. Wait 1 second.</a:t>
            </a:r>
          </a:p>
          <a:p>
            <a:r>
              <a:rPr lang="en-US" dirty="0"/>
              <a:t>Display on the screen "Armed" </a:t>
            </a:r>
          </a:p>
          <a:p>
            <a:r>
              <a:rPr lang="en-US" dirty="0"/>
              <a:t>If the object is removed from the robot, the bump sensor is released. Have the robot play some alarm sound when this happens and display "Warning". Stop the sound and program after 3 seconds.</a:t>
            </a:r>
          </a:p>
          <a:p>
            <a:endParaRPr lang="en-US" dirty="0"/>
          </a:p>
        </p:txBody>
      </p:sp>
    </p:spTree>
    <p:extLst>
      <p:ext uri="{BB962C8B-B14F-4D97-AF65-F5344CB8AC3E}">
        <p14:creationId xmlns:p14="http://schemas.microsoft.com/office/powerpoint/2010/main" val="350030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9" name="Picture 5" descr="C:\Users\Tzipi\AppData\Local\Microsoft\Windows\Temporary Internet Files\Content.IE5\VEOHZFDL\depositphotos_4439888-Question-Marks-Around-Word[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1981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9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2222-9A14-5344-BFDD-3FE9059C13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BF69D9-71A7-F940-A825-53430A4A2AC2}"/>
              </a:ext>
            </a:extLst>
          </p:cNvPr>
          <p:cNvSpPr>
            <a:spLocks noGrp="1"/>
          </p:cNvSpPr>
          <p:nvPr>
            <p:ph idx="1"/>
          </p:nvPr>
        </p:nvSpPr>
        <p:spPr/>
        <p:txBody>
          <a:bodyPr/>
          <a:lstStyle/>
          <a:p>
            <a:r>
              <a:rPr lang="en-US" dirty="0">
                <a:hlinkClick r:id="rId2"/>
              </a:rPr>
              <a:t>Sensor Labs</a:t>
            </a:r>
            <a:endParaRPr lang="en-US" dirty="0"/>
          </a:p>
        </p:txBody>
      </p:sp>
    </p:spTree>
    <p:extLst>
      <p:ext uri="{BB962C8B-B14F-4D97-AF65-F5344CB8AC3E}">
        <p14:creationId xmlns:p14="http://schemas.microsoft.com/office/powerpoint/2010/main" val="279286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55D6-B8E3-6848-A914-984A988A8D4B}"/>
              </a:ext>
            </a:extLst>
          </p:cNvPr>
          <p:cNvSpPr>
            <a:spLocks noGrp="1"/>
          </p:cNvSpPr>
          <p:nvPr>
            <p:ph type="title"/>
          </p:nvPr>
        </p:nvSpPr>
        <p:spPr/>
        <p:txBody>
          <a:bodyPr/>
          <a:lstStyle/>
          <a:p>
            <a:r>
              <a:rPr lang="en-US" dirty="0"/>
              <a:t>Sensor Lab</a:t>
            </a:r>
          </a:p>
        </p:txBody>
      </p:sp>
      <p:pic>
        <p:nvPicPr>
          <p:cNvPr id="4" name="Content Placeholder 3">
            <a:extLst>
              <a:ext uri="{FF2B5EF4-FFF2-40B4-BE49-F238E27FC236}">
                <a16:creationId xmlns:a16="http://schemas.microsoft.com/office/drawing/2014/main" id="{1EFC9B57-CC59-884D-A0F3-01327D34BB63}"/>
              </a:ext>
            </a:extLst>
          </p:cNvPr>
          <p:cNvPicPr>
            <a:picLocks noGrp="1" noChangeAspect="1"/>
          </p:cNvPicPr>
          <p:nvPr>
            <p:ph idx="1"/>
          </p:nvPr>
        </p:nvPicPr>
        <p:blipFill>
          <a:blip r:embed="rId2"/>
          <a:stretch>
            <a:fillRect/>
          </a:stretch>
        </p:blipFill>
        <p:spPr>
          <a:xfrm>
            <a:off x="457200" y="2218866"/>
            <a:ext cx="8229600" cy="3288631"/>
          </a:xfrm>
          <a:prstGeom prst="rect">
            <a:avLst/>
          </a:prstGeom>
        </p:spPr>
      </p:pic>
      <p:sp>
        <p:nvSpPr>
          <p:cNvPr id="5" name="TextBox 4">
            <a:extLst>
              <a:ext uri="{FF2B5EF4-FFF2-40B4-BE49-F238E27FC236}">
                <a16:creationId xmlns:a16="http://schemas.microsoft.com/office/drawing/2014/main" id="{998F42CB-2F98-C443-959C-0529C42B6B4B}"/>
              </a:ext>
            </a:extLst>
          </p:cNvPr>
          <p:cNvSpPr txBox="1"/>
          <p:nvPr/>
        </p:nvSpPr>
        <p:spPr>
          <a:xfrm>
            <a:off x="457200" y="1524000"/>
            <a:ext cx="8001000" cy="584775"/>
          </a:xfrm>
          <a:prstGeom prst="rect">
            <a:avLst/>
          </a:prstGeom>
          <a:noFill/>
        </p:spPr>
        <p:txBody>
          <a:bodyPr wrap="square" rtlCol="0">
            <a:spAutoFit/>
          </a:bodyPr>
          <a:lstStyle/>
          <a:p>
            <a:r>
              <a:rPr lang="en-US" sz="1600" dirty="0"/>
              <a:t>What does this program do? Write the program and see what it does if you need help. Otherwise look at the instructions and figure it out.</a:t>
            </a:r>
          </a:p>
        </p:txBody>
      </p:sp>
    </p:spTree>
    <p:extLst>
      <p:ext uri="{BB962C8B-B14F-4D97-AF65-F5344CB8AC3E}">
        <p14:creationId xmlns:p14="http://schemas.microsoft.com/office/powerpoint/2010/main" val="312886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A674D0-76FF-DD46-93FB-B4DB74B1FB05}"/>
              </a:ext>
            </a:extLst>
          </p:cNvPr>
          <p:cNvSpPr>
            <a:spLocks noGrp="1"/>
          </p:cNvSpPr>
          <p:nvPr>
            <p:ph type="ctrTitle"/>
          </p:nvPr>
        </p:nvSpPr>
        <p:spPr/>
        <p:txBody>
          <a:bodyPr/>
          <a:lstStyle/>
          <a:p>
            <a:r>
              <a:rPr lang="en-US" dirty="0"/>
              <a:t>Sensor Labs With Loops</a:t>
            </a:r>
          </a:p>
        </p:txBody>
      </p:sp>
      <p:sp>
        <p:nvSpPr>
          <p:cNvPr id="5" name="Subtitle 4">
            <a:extLst>
              <a:ext uri="{FF2B5EF4-FFF2-40B4-BE49-F238E27FC236}">
                <a16:creationId xmlns:a16="http://schemas.microsoft.com/office/drawing/2014/main" id="{7630D6C0-5627-4540-8494-282BC62913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66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BC37-8B54-5940-A277-5F4E7959EA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1E314D-11C7-7D48-AFAA-CE95FF7C6EB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8F8B7F8-4AD1-B841-A550-E7EF69F10187}"/>
              </a:ext>
            </a:extLst>
          </p:cNvPr>
          <p:cNvPicPr>
            <a:picLocks noChangeAspect="1"/>
          </p:cNvPicPr>
          <p:nvPr/>
        </p:nvPicPr>
        <p:blipFill>
          <a:blip r:embed="rId2"/>
          <a:stretch>
            <a:fillRect/>
          </a:stretch>
        </p:blipFill>
        <p:spPr>
          <a:xfrm>
            <a:off x="1346457" y="0"/>
            <a:ext cx="6451085" cy="6858000"/>
          </a:xfrm>
          <a:prstGeom prst="rect">
            <a:avLst/>
          </a:prstGeom>
        </p:spPr>
      </p:pic>
    </p:spTree>
    <p:extLst>
      <p:ext uri="{BB962C8B-B14F-4D97-AF65-F5344CB8AC3E}">
        <p14:creationId xmlns:p14="http://schemas.microsoft.com/office/powerpoint/2010/main" val="111786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164C-CFE6-7542-B3B8-715797749271}"/>
              </a:ext>
            </a:extLst>
          </p:cNvPr>
          <p:cNvSpPr>
            <a:spLocks noGrp="1"/>
          </p:cNvSpPr>
          <p:nvPr>
            <p:ph type="title"/>
          </p:nvPr>
        </p:nvSpPr>
        <p:spPr/>
        <p:txBody>
          <a:bodyPr/>
          <a:lstStyle/>
          <a:p>
            <a:r>
              <a:rPr lang="en-US" dirty="0"/>
              <a:t>Sensor Labs With Loops</a:t>
            </a:r>
          </a:p>
        </p:txBody>
      </p:sp>
      <p:pic>
        <p:nvPicPr>
          <p:cNvPr id="4" name="Content Placeholder 3">
            <a:extLst>
              <a:ext uri="{FF2B5EF4-FFF2-40B4-BE49-F238E27FC236}">
                <a16:creationId xmlns:a16="http://schemas.microsoft.com/office/drawing/2014/main" id="{DE12767C-8FC3-B541-B85A-B829B3A0C565}"/>
              </a:ext>
            </a:extLst>
          </p:cNvPr>
          <p:cNvPicPr>
            <a:picLocks noGrp="1" noChangeAspect="1"/>
          </p:cNvPicPr>
          <p:nvPr>
            <p:ph idx="1"/>
          </p:nvPr>
        </p:nvPicPr>
        <p:blipFill>
          <a:blip r:embed="rId2"/>
          <a:stretch>
            <a:fillRect/>
          </a:stretch>
        </p:blipFill>
        <p:spPr>
          <a:xfrm>
            <a:off x="457199" y="1417638"/>
            <a:ext cx="8606345" cy="4685957"/>
          </a:xfrm>
          <a:prstGeom prst="rect">
            <a:avLst/>
          </a:prstGeom>
        </p:spPr>
      </p:pic>
    </p:spTree>
    <p:extLst>
      <p:ext uri="{BB962C8B-B14F-4D97-AF65-F5344CB8AC3E}">
        <p14:creationId xmlns:p14="http://schemas.microsoft.com/office/powerpoint/2010/main" val="334950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E65A61-185C-4E4A-85CA-81D2E51D4453}"/>
              </a:ext>
            </a:extLst>
          </p:cNvPr>
          <p:cNvSpPr>
            <a:spLocks noGrp="1"/>
          </p:cNvSpPr>
          <p:nvPr>
            <p:ph type="ctrTitle"/>
          </p:nvPr>
        </p:nvSpPr>
        <p:spPr/>
        <p:txBody>
          <a:bodyPr/>
          <a:lstStyle/>
          <a:p>
            <a:r>
              <a:rPr lang="en-US" dirty="0"/>
              <a:t>Lab Units/Loop</a:t>
            </a:r>
          </a:p>
        </p:txBody>
      </p:sp>
      <p:sp>
        <p:nvSpPr>
          <p:cNvPr id="5" name="Subtitle 4">
            <a:extLst>
              <a:ext uri="{FF2B5EF4-FFF2-40B4-BE49-F238E27FC236}">
                <a16:creationId xmlns:a16="http://schemas.microsoft.com/office/drawing/2014/main" id="{FE1ED294-F14A-414B-80BE-FB79A40CD2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904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2D41-AAB2-3A43-AB46-A24802A6E8AF}"/>
              </a:ext>
            </a:extLst>
          </p:cNvPr>
          <p:cNvSpPr>
            <a:spLocks noGrp="1"/>
          </p:cNvSpPr>
          <p:nvPr>
            <p:ph type="title"/>
          </p:nvPr>
        </p:nvSpPr>
        <p:spPr/>
        <p:txBody>
          <a:bodyPr/>
          <a:lstStyle/>
          <a:p>
            <a:r>
              <a:rPr lang="en-US" dirty="0"/>
              <a:t>Program 1 - Loops</a:t>
            </a:r>
          </a:p>
        </p:txBody>
      </p:sp>
      <p:sp>
        <p:nvSpPr>
          <p:cNvPr id="3" name="Content Placeholder 2">
            <a:extLst>
              <a:ext uri="{FF2B5EF4-FFF2-40B4-BE49-F238E27FC236}">
                <a16:creationId xmlns:a16="http://schemas.microsoft.com/office/drawing/2014/main" id="{F3676126-8483-5349-B9DC-3EFE39A93879}"/>
              </a:ext>
            </a:extLst>
          </p:cNvPr>
          <p:cNvSpPr>
            <a:spLocks noGrp="1"/>
          </p:cNvSpPr>
          <p:nvPr>
            <p:ph idx="1"/>
          </p:nvPr>
        </p:nvSpPr>
        <p:spPr/>
        <p:txBody>
          <a:bodyPr>
            <a:normAutofit/>
          </a:bodyPr>
          <a:lstStyle/>
          <a:p>
            <a:r>
              <a:rPr lang="en-US" dirty="0"/>
              <a:t>Have the robot go in a loop, displaying the eyes pinch left, pinch middle, pinch right, pinch middle, with a half of a second between images, until the bump sensor is BUMPED.</a:t>
            </a:r>
          </a:p>
          <a:p>
            <a:r>
              <a:rPr lang="en-US" dirty="0"/>
              <a:t>Then display crazy 1 for a half second, and then crazy 2 for a half second.</a:t>
            </a:r>
          </a:p>
          <a:p>
            <a:r>
              <a:rPr lang="en-US" b="1" dirty="0"/>
              <a:t>Can you add this to a My Block and then place this My Block around an infinite loop?</a:t>
            </a:r>
            <a:endParaRPr lang="en-US" dirty="0"/>
          </a:p>
          <a:p>
            <a:endParaRPr lang="en-US" dirty="0"/>
          </a:p>
        </p:txBody>
      </p:sp>
    </p:spTree>
    <p:extLst>
      <p:ext uri="{BB962C8B-B14F-4D97-AF65-F5344CB8AC3E}">
        <p14:creationId xmlns:p14="http://schemas.microsoft.com/office/powerpoint/2010/main" val="207505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3F8970-A591-3E47-A236-DECD950F9BA4}"/>
              </a:ext>
            </a:extLst>
          </p:cNvPr>
          <p:cNvSpPr>
            <a:spLocks noGrp="1"/>
          </p:cNvSpPr>
          <p:nvPr>
            <p:ph type="title"/>
          </p:nvPr>
        </p:nvSpPr>
        <p:spPr/>
        <p:txBody>
          <a:bodyPr/>
          <a:lstStyle/>
          <a:p>
            <a:r>
              <a:rPr lang="en-US" dirty="0"/>
              <a:t>Program 2 - Loop until</a:t>
            </a:r>
          </a:p>
        </p:txBody>
      </p:sp>
      <p:pic>
        <p:nvPicPr>
          <p:cNvPr id="5" name="Picture 4">
            <a:extLst>
              <a:ext uri="{FF2B5EF4-FFF2-40B4-BE49-F238E27FC236}">
                <a16:creationId xmlns:a16="http://schemas.microsoft.com/office/drawing/2014/main" id="{8C369F24-368D-334C-966C-0BE4D2265381}"/>
              </a:ext>
            </a:extLst>
          </p:cNvPr>
          <p:cNvPicPr>
            <a:picLocks noChangeAspect="1"/>
          </p:cNvPicPr>
          <p:nvPr/>
        </p:nvPicPr>
        <p:blipFill>
          <a:blip r:embed="rId2"/>
          <a:stretch>
            <a:fillRect/>
          </a:stretch>
        </p:blipFill>
        <p:spPr>
          <a:xfrm>
            <a:off x="2667000" y="1828800"/>
            <a:ext cx="3302000" cy="4165600"/>
          </a:xfrm>
          <a:prstGeom prst="rect">
            <a:avLst/>
          </a:prstGeom>
        </p:spPr>
      </p:pic>
    </p:spTree>
    <p:extLst>
      <p:ext uri="{BB962C8B-B14F-4D97-AF65-F5344CB8AC3E}">
        <p14:creationId xmlns:p14="http://schemas.microsoft.com/office/powerpoint/2010/main" val="3312869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281</Words>
  <Application>Microsoft Macintosh PowerPoint</Application>
  <PresentationFormat>On-screen Show (4:3)</PresentationFormat>
  <Paragraphs>25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CISC1003 – Unit C  Sensor Labs</vt:lpstr>
      <vt:lpstr>PowerPoint Presentation</vt:lpstr>
      <vt:lpstr>Sensor Lab</vt:lpstr>
      <vt:lpstr>Sensor Labs With Loops</vt:lpstr>
      <vt:lpstr>PowerPoint Presentation</vt:lpstr>
      <vt:lpstr>Sensor Labs With Loops</vt:lpstr>
      <vt:lpstr>Lab Units/Loop</vt:lpstr>
      <vt:lpstr>Program 1 - Loops</vt:lpstr>
      <vt:lpstr>Program 2 - Loop until</vt:lpstr>
      <vt:lpstr>Program 2 – loop until</vt:lpstr>
      <vt:lpstr>Program 3 - Alarm 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Tzipi</dc:creator>
  <cp:lastModifiedBy>Tzipora Halevi</cp:lastModifiedBy>
  <cp:revision>252</cp:revision>
  <dcterms:created xsi:type="dcterms:W3CDTF">2006-08-16T00:00:00Z</dcterms:created>
  <dcterms:modified xsi:type="dcterms:W3CDTF">2020-02-21T17:14:44Z</dcterms:modified>
</cp:coreProperties>
</file>