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D0B4-F6F2-47AF-ADEF-C50FA377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60121-304B-49A2-AB77-D992A11F0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EDAB-0D93-4A09-8664-F1EB7968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0731-79E7-4149-B328-D8B04B219F5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4AF4-4618-4521-880A-30B76331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55FE-2CA7-4430-A93A-53F28898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CB04-3A6D-449D-8EB4-9ACD1815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0AF-2D18-4400-8905-A22B8BB9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D6FE3-2FC1-450B-86DE-77C0A6BD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19A20-73F5-4DB9-8043-FEA78E8C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0731-79E7-4149-B328-D8B04B219F5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B182-58D2-4DC9-9E9F-4DF6AFC2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EEC1-98A3-44EF-901E-9E23CDC3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CB04-3A6D-449D-8EB4-9ACD1815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EFF4E-0F1A-460C-B665-E6FCC45EB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04F1-A0F1-4D16-A647-65222881D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7594D-0B88-4036-9164-9607F688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0731-79E7-4149-B328-D8B04B219F5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0FDE4-9FFB-4FF7-ABEF-2FF772E3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76C7B-46A2-4A24-A217-7BB3E703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CB04-3A6D-449D-8EB4-9ACD1815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6B15-B488-4EDD-AE6A-80C696EC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ED020-9077-471F-928E-EA7849DA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B38C-8621-4153-A401-57667802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0731-79E7-4149-B328-D8B04B219F5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B513-E3A8-42EB-A0A7-BFA74CFF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D4920-B3EE-4D17-AE52-83E02D50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CB04-3A6D-449D-8EB4-9ACD1815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881B-79E2-4258-ABAE-4F8B9C63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49B0-7178-4653-A9A0-BE82B2FB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A893-2969-4ABB-92F7-66A774A5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0731-79E7-4149-B328-D8B04B219F5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9844C-235B-4E0A-83A1-C6572602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2ABF4-925A-4782-ABC6-7B4981D1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CB04-3A6D-449D-8EB4-9ACD1815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0360-4398-4EF2-83A4-C0935837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F822-1047-4EF2-BB1F-D54DC43B4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FED0D-99E1-4C36-A227-A54635315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2EFD1-A99C-4235-BD55-99EEB1F2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0731-79E7-4149-B328-D8B04B219F5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9129-9C0C-4FBB-9030-C75ED450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065A7-792F-47D8-9FD2-F64728E4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CB04-3A6D-449D-8EB4-9ACD1815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729F-AAB8-4D14-83AD-261A42A6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495D-0D26-4155-A25B-56DA02AC3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463AB-B2F8-4279-8FAA-C4675E56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75DE1-8C9A-4C7C-BD56-4D5C1EB5F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425C8-8BC4-48E1-AE5D-CB6DD9764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F0B18-DD74-4A6F-8BBD-C4FA9420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0731-79E7-4149-B328-D8B04B219F5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53DA4-2492-4DF9-BD45-12F54613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E5E34-B791-402D-AE11-5BDB5346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CB04-3A6D-449D-8EB4-9ACD1815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5C14-E7A3-4DFC-8C09-14FC6341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B7D39-7CFB-4242-A954-3F3255ED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0731-79E7-4149-B328-D8B04B219F5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EA5A7-8407-44F3-88B5-49CE9972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C0C0A-DEB5-4598-BE82-1B013E6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CB04-3A6D-449D-8EB4-9ACD1815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2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6D3CF-232D-45EF-8541-A885496E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0731-79E7-4149-B328-D8B04B219F5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B350F-F109-43B6-89CD-BDB9C121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7731D-4B54-4C74-A8FA-BF99E3D0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CB04-3A6D-449D-8EB4-9ACD1815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8432-1F8E-4FA4-9BF2-A5769B05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1FAE-D22A-4947-B7DA-C5E97D7D9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312C3-3887-4BC7-B9A1-634373E3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9CDB7-3913-4BC4-BB49-6D6D5703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0731-79E7-4149-B328-D8B04B219F5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60A07-7830-4981-94D7-1CFFCD0C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AF69-5484-423C-B023-65F9AA60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CB04-3A6D-449D-8EB4-9ACD1815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6826-C410-4AD4-AE34-E73269CD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A10D3-5C03-47EE-9C3B-797AB144C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4060C-E94B-4DB0-BAED-3F383113A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D3AF4-38BC-412C-AB36-4F4EE200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0731-79E7-4149-B328-D8B04B219F5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10B15-8E75-41C5-BF48-841F01CF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EAE7C-C32E-48EE-9092-2809356D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CB04-3A6D-449D-8EB4-9ACD1815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F6D81-3734-480D-8FF5-5EC69750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9713-9660-48B0-8B9D-C44C753E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8050-55D4-4D17-B2B9-531668F6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0731-79E7-4149-B328-D8B04B219F5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B81A-0479-4777-8C3A-A37DB6476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D533-432A-4B99-B3EC-D199C39B7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CB04-3A6D-449D-8EB4-9ACD1815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1D4B-CABA-4374-90D8-D8FF73AF8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EFA81-F962-483F-ABF6-DEF71A1AB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12B61-165B-467F-91AB-73EDF9460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6" r="21432" b="11456"/>
          <a:stretch/>
        </p:blipFill>
        <p:spPr>
          <a:xfrm>
            <a:off x="843378" y="908806"/>
            <a:ext cx="9579006" cy="52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8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CBE6-F90A-4A4B-94D3-BEFFA21C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B1DEC-F3C0-4467-9E2C-2C19965E0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712"/>
          <a:stretch/>
        </p:blipFill>
        <p:spPr>
          <a:xfrm>
            <a:off x="923125" y="365125"/>
            <a:ext cx="8496083" cy="6027468"/>
          </a:xfrm>
        </p:spPr>
      </p:pic>
    </p:spTree>
    <p:extLst>
      <p:ext uri="{BB962C8B-B14F-4D97-AF65-F5344CB8AC3E}">
        <p14:creationId xmlns:p14="http://schemas.microsoft.com/office/powerpoint/2010/main" val="418265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1FD7-55C6-48F6-8078-4896868C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FEC2-F83E-4FB3-8CDD-AA6EBA70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C1CD7-C98C-4AF2-9D80-5FEBC2603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86"/>
          <a:stretch/>
        </p:blipFill>
        <p:spPr>
          <a:xfrm>
            <a:off x="0" y="0"/>
            <a:ext cx="9694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B9F0-A1CF-437C-83AA-43CA1EAF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103E-C0E5-49E2-A7A0-F531728D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B665B-6DFC-4C04-A060-58872A072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31"/>
          <a:stretch/>
        </p:blipFill>
        <p:spPr>
          <a:xfrm>
            <a:off x="0" y="0"/>
            <a:ext cx="9676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9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29D3-62A0-4EB6-BCF9-D71A445F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747D-CAE7-45C6-ADB4-7CE537E8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39C38-710D-438C-B9DB-C8044ED22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39"/>
          <a:stretch/>
        </p:blipFill>
        <p:spPr>
          <a:xfrm>
            <a:off x="0" y="0"/>
            <a:ext cx="9809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0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ฐาปนพงศ์ ลิ่วเกษมศานต์</dc:creator>
  <cp:lastModifiedBy>ฐาปนพงศ์ ลิ่วเกษมศานต์</cp:lastModifiedBy>
  <cp:revision>2</cp:revision>
  <dcterms:created xsi:type="dcterms:W3CDTF">2021-09-29T02:48:59Z</dcterms:created>
  <dcterms:modified xsi:type="dcterms:W3CDTF">2021-09-30T09:03:38Z</dcterms:modified>
</cp:coreProperties>
</file>