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iKuDnVl/p87qFvqWLpByZuUA1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B0BA05-8FB2-4293-A7A1-27EC65266C31}">
  <a:tblStyle styleId="{5DB0BA05-8FB2-4293-A7A1-27EC65266C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9e7466d1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129e7466d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6d3fbbcc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276d3fbbc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9e7466d1f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29e7466d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9e7466d1f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29e7466d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e7466d1f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29e7466d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9b0d2933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9b0d293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942950" y="1158500"/>
            <a:ext cx="3911438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Inner Join</a:t>
            </a:r>
            <a:endParaRPr sz="500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2719950" y="248778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Inner Join</a:t>
            </a:r>
            <a:endParaRPr sz="4300"/>
          </a:p>
        </p:txBody>
      </p:sp>
      <p:sp>
        <p:nvSpPr>
          <p:cNvPr id="39" name="Google Shape;39;p2"/>
          <p:cNvSpPr/>
          <p:nvPr/>
        </p:nvSpPr>
        <p:spPr>
          <a:xfrm>
            <a:off x="1664625" y="1376850"/>
            <a:ext cx="2302800" cy="2302800"/>
          </a:xfrm>
          <a:prstGeom prst="ellipse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2266875" y="3804975"/>
            <a:ext cx="109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Tabela A</a:t>
            </a:r>
            <a:endParaRPr b="1"/>
          </a:p>
        </p:txBody>
      </p:sp>
      <p:sp>
        <p:nvSpPr>
          <p:cNvPr id="41" name="Google Shape;41;p2"/>
          <p:cNvSpPr/>
          <p:nvPr/>
        </p:nvSpPr>
        <p:spPr>
          <a:xfrm>
            <a:off x="5503850" y="1376850"/>
            <a:ext cx="2302800" cy="2302800"/>
          </a:xfrm>
          <a:prstGeom prst="ellipse">
            <a:avLst/>
          </a:prstGeom>
          <a:noFill/>
          <a:ln cap="flat" cmpd="sng" w="152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6106100" y="3804975"/>
            <a:ext cx="109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Tabela B</a:t>
            </a:r>
            <a:endParaRPr b="1"/>
          </a:p>
        </p:txBody>
      </p:sp>
      <p:sp>
        <p:nvSpPr>
          <p:cNvPr id="43" name="Google Shape;43;p2"/>
          <p:cNvSpPr txBox="1"/>
          <p:nvPr/>
        </p:nvSpPr>
        <p:spPr>
          <a:xfrm>
            <a:off x="2266875" y="4009961"/>
            <a:ext cx="109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tags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6106100" y="4009961"/>
            <a:ext cx="109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9e7466d1f_0_17"/>
          <p:cNvSpPr txBox="1"/>
          <p:nvPr>
            <p:ph type="title"/>
          </p:nvPr>
        </p:nvSpPr>
        <p:spPr>
          <a:xfrm>
            <a:off x="2719950" y="248778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Inner Join</a:t>
            </a:r>
            <a:endParaRPr sz="4300"/>
          </a:p>
        </p:txBody>
      </p:sp>
      <p:sp>
        <p:nvSpPr>
          <p:cNvPr id="50" name="Google Shape;50;g129e7466d1f_0_17"/>
          <p:cNvSpPr/>
          <p:nvPr/>
        </p:nvSpPr>
        <p:spPr>
          <a:xfrm>
            <a:off x="2835300" y="1376850"/>
            <a:ext cx="2302800" cy="2302800"/>
          </a:xfrm>
          <a:prstGeom prst="ellipse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29e7466d1f_0_17"/>
          <p:cNvSpPr txBox="1"/>
          <p:nvPr/>
        </p:nvSpPr>
        <p:spPr>
          <a:xfrm>
            <a:off x="3437550" y="3804975"/>
            <a:ext cx="109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Tabela A</a:t>
            </a:r>
            <a:endParaRPr b="1"/>
          </a:p>
        </p:txBody>
      </p:sp>
      <p:sp>
        <p:nvSpPr>
          <p:cNvPr id="52" name="Google Shape;52;g129e7466d1f_0_17"/>
          <p:cNvSpPr/>
          <p:nvPr/>
        </p:nvSpPr>
        <p:spPr>
          <a:xfrm>
            <a:off x="4062825" y="1376850"/>
            <a:ext cx="2302800" cy="2302800"/>
          </a:xfrm>
          <a:prstGeom prst="ellipse">
            <a:avLst/>
          </a:prstGeom>
          <a:noFill/>
          <a:ln cap="flat" cmpd="sng" w="152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29e7466d1f_0_17"/>
          <p:cNvSpPr txBox="1"/>
          <p:nvPr/>
        </p:nvSpPr>
        <p:spPr>
          <a:xfrm>
            <a:off x="4735175" y="3804975"/>
            <a:ext cx="109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Tabela B</a:t>
            </a:r>
            <a:endParaRPr b="1"/>
          </a:p>
        </p:txBody>
      </p:sp>
      <p:sp>
        <p:nvSpPr>
          <p:cNvPr id="54" name="Google Shape;54;g129e7466d1f_0_17"/>
          <p:cNvSpPr txBox="1"/>
          <p:nvPr/>
        </p:nvSpPr>
        <p:spPr>
          <a:xfrm>
            <a:off x="3437550" y="4009961"/>
            <a:ext cx="109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tags</a:t>
            </a:r>
            <a:endParaRPr/>
          </a:p>
        </p:txBody>
      </p:sp>
      <p:sp>
        <p:nvSpPr>
          <p:cNvPr id="55" name="Google Shape;55;g129e7466d1f_0_17"/>
          <p:cNvSpPr txBox="1"/>
          <p:nvPr/>
        </p:nvSpPr>
        <p:spPr>
          <a:xfrm>
            <a:off x="4735175" y="4009936"/>
            <a:ext cx="109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/>
          </a:p>
        </p:txBody>
      </p:sp>
      <p:sp>
        <p:nvSpPr>
          <p:cNvPr id="56" name="Google Shape;56;g129e7466d1f_0_17"/>
          <p:cNvSpPr txBox="1"/>
          <p:nvPr/>
        </p:nvSpPr>
        <p:spPr>
          <a:xfrm>
            <a:off x="4185500" y="2199150"/>
            <a:ext cx="8817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registros em comum</a:t>
            </a:r>
            <a:endParaRPr b="1" sz="12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g1276d3fbbcc_1_61"/>
          <p:cNvGraphicFramePr/>
          <p:nvPr/>
        </p:nvGraphicFramePr>
        <p:xfrm>
          <a:off x="1553825" y="21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{5DB0BA05-8FB2-4293-A7A1-27EC65266C31}</a:tableStyleId>
              </a:tblPr>
              <a:tblGrid>
                <a:gridCol w="558125"/>
                <a:gridCol w="145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title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Nota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Nota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Nota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" name="Google Shape;62;g1276d3fbbcc_1_61"/>
          <p:cNvGraphicFramePr/>
          <p:nvPr/>
        </p:nvGraphicFramePr>
        <p:xfrm>
          <a:off x="4581350" y="21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{5DB0BA05-8FB2-4293-A7A1-27EC65266C31}</a:tableStyleId>
              </a:tblPr>
              <a:tblGrid>
                <a:gridCol w="472225"/>
                <a:gridCol w="1498350"/>
                <a:gridCol w="96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note_Id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Tag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Tag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Tag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Tag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g1276d3fbbcc_1_61"/>
          <p:cNvSpPr txBox="1"/>
          <p:nvPr/>
        </p:nvSpPr>
        <p:spPr>
          <a:xfrm>
            <a:off x="4581325" y="1614375"/>
            <a:ext cx="2935200" cy="462900"/>
          </a:xfrm>
          <a:prstGeom prst="rect">
            <a:avLst/>
          </a:prstGeom>
          <a:solidFill>
            <a:srgbClr val="A8A8B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4" name="Google Shape;64;g1276d3fbbcc_1_61"/>
          <p:cNvSpPr txBox="1"/>
          <p:nvPr/>
        </p:nvSpPr>
        <p:spPr>
          <a:xfrm>
            <a:off x="1556650" y="1614375"/>
            <a:ext cx="2013600" cy="462900"/>
          </a:xfrm>
          <a:prstGeom prst="rect">
            <a:avLst/>
          </a:prstGeom>
          <a:solidFill>
            <a:srgbClr val="A8A8B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5" name="Google Shape;65;g1276d3fbbcc_1_61"/>
          <p:cNvSpPr txBox="1"/>
          <p:nvPr>
            <p:ph type="title"/>
          </p:nvPr>
        </p:nvSpPr>
        <p:spPr>
          <a:xfrm>
            <a:off x="1590600" y="546750"/>
            <a:ext cx="59628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Unindo Tabelas</a:t>
            </a:r>
            <a:endParaRPr sz="4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g129e7466d1f_0_34"/>
          <p:cNvGraphicFramePr/>
          <p:nvPr/>
        </p:nvGraphicFramePr>
        <p:xfrm>
          <a:off x="1689150" y="21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{5DB0BA05-8FB2-4293-A7A1-27EC65266C31}</a:tableStyleId>
              </a:tblPr>
              <a:tblGrid>
                <a:gridCol w="472225"/>
                <a:gridCol w="1498350"/>
                <a:gridCol w="96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note_Id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Tag 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Tag 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Tag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Tag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g129e7466d1f_0_34"/>
          <p:cNvSpPr txBox="1"/>
          <p:nvPr/>
        </p:nvSpPr>
        <p:spPr>
          <a:xfrm>
            <a:off x="1689125" y="1614375"/>
            <a:ext cx="2935200" cy="462900"/>
          </a:xfrm>
          <a:prstGeom prst="rect">
            <a:avLst/>
          </a:prstGeom>
          <a:solidFill>
            <a:srgbClr val="A8A8B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2" name="Google Shape;72;g129e7466d1f_0_34"/>
          <p:cNvSpPr txBox="1"/>
          <p:nvPr>
            <p:ph type="title"/>
          </p:nvPr>
        </p:nvSpPr>
        <p:spPr>
          <a:xfrm>
            <a:off x="1590600" y="546750"/>
            <a:ext cx="59628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Unindo Tabelas</a:t>
            </a:r>
            <a:endParaRPr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g129e7466d1f_0_58"/>
          <p:cNvGraphicFramePr/>
          <p:nvPr/>
        </p:nvGraphicFramePr>
        <p:xfrm>
          <a:off x="5614575" y="21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{5DB0BA05-8FB2-4293-A7A1-27EC65266C31}</a:tableStyleId>
              </a:tblPr>
              <a:tblGrid>
                <a:gridCol w="558125"/>
                <a:gridCol w="145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title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Nota 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Nota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Nota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" name="Google Shape;78;g129e7466d1f_0_58"/>
          <p:cNvGraphicFramePr/>
          <p:nvPr/>
        </p:nvGraphicFramePr>
        <p:xfrm>
          <a:off x="1689150" y="21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{5DB0BA05-8FB2-4293-A7A1-27EC65266C31}</a:tableStyleId>
              </a:tblPr>
              <a:tblGrid>
                <a:gridCol w="472225"/>
                <a:gridCol w="1498350"/>
                <a:gridCol w="96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note_Id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A8B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Tag 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Tag 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Tag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Tag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g129e7466d1f_0_58"/>
          <p:cNvSpPr txBox="1"/>
          <p:nvPr/>
        </p:nvSpPr>
        <p:spPr>
          <a:xfrm>
            <a:off x="1689125" y="1614375"/>
            <a:ext cx="2935200" cy="462900"/>
          </a:xfrm>
          <a:prstGeom prst="rect">
            <a:avLst/>
          </a:prstGeom>
          <a:solidFill>
            <a:srgbClr val="A8A8B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0" name="Google Shape;80;g129e7466d1f_0_58"/>
          <p:cNvSpPr txBox="1"/>
          <p:nvPr/>
        </p:nvSpPr>
        <p:spPr>
          <a:xfrm>
            <a:off x="5617400" y="1614375"/>
            <a:ext cx="2013600" cy="462900"/>
          </a:xfrm>
          <a:prstGeom prst="rect">
            <a:avLst/>
          </a:prstGeom>
          <a:solidFill>
            <a:srgbClr val="A8A8B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1" name="Google Shape;81;g129e7466d1f_0_58"/>
          <p:cNvSpPr txBox="1"/>
          <p:nvPr>
            <p:ph type="title"/>
          </p:nvPr>
        </p:nvSpPr>
        <p:spPr>
          <a:xfrm>
            <a:off x="1590600" y="546750"/>
            <a:ext cx="59628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Unindo Tabelas</a:t>
            </a:r>
            <a:endParaRPr sz="4300"/>
          </a:p>
        </p:txBody>
      </p:sp>
      <p:cxnSp>
        <p:nvCxnSpPr>
          <p:cNvPr id="82" name="Google Shape;82;g129e7466d1f_0_58"/>
          <p:cNvCxnSpPr/>
          <p:nvPr/>
        </p:nvCxnSpPr>
        <p:spPr>
          <a:xfrm>
            <a:off x="4609575" y="2708200"/>
            <a:ext cx="1005000" cy="6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g129e7466d1f_0_58"/>
          <p:cNvCxnSpPr/>
          <p:nvPr/>
        </p:nvCxnSpPr>
        <p:spPr>
          <a:xfrm flipH="1" rot="10800000">
            <a:off x="4609575" y="2708300"/>
            <a:ext cx="1039800" cy="438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9e7466d1f_0_80"/>
          <p:cNvSpPr txBox="1"/>
          <p:nvPr>
            <p:ph type="title"/>
          </p:nvPr>
        </p:nvSpPr>
        <p:spPr>
          <a:xfrm>
            <a:off x="1590600" y="979100"/>
            <a:ext cx="59628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Inner Join</a:t>
            </a:r>
            <a:endParaRPr sz="4300"/>
          </a:p>
        </p:txBody>
      </p:sp>
      <p:sp>
        <p:nvSpPr>
          <p:cNvPr id="89" name="Google Shape;89;g129e7466d1f_0_80"/>
          <p:cNvSpPr/>
          <p:nvPr/>
        </p:nvSpPr>
        <p:spPr>
          <a:xfrm>
            <a:off x="1972825" y="2340000"/>
            <a:ext cx="15456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table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0" name="Google Shape;90;g129e7466d1f_0_80"/>
          <p:cNvSpPr/>
          <p:nvPr/>
        </p:nvSpPr>
        <p:spPr>
          <a:xfrm>
            <a:off x="3784600" y="2340000"/>
            <a:ext cx="15456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primary_key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1" name="Google Shape;91;g129e7466d1f_0_80"/>
          <p:cNvSpPr/>
          <p:nvPr/>
        </p:nvSpPr>
        <p:spPr>
          <a:xfrm>
            <a:off x="5625575" y="2340000"/>
            <a:ext cx="15456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foreign_key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g129e7466d1f_0_80"/>
          <p:cNvSpPr/>
          <p:nvPr/>
        </p:nvSpPr>
        <p:spPr>
          <a:xfrm>
            <a:off x="1972825" y="2989025"/>
            <a:ext cx="1545600" cy="467400"/>
          </a:xfrm>
          <a:prstGeom prst="rect">
            <a:avLst/>
          </a:prstGeom>
          <a:solidFill>
            <a:srgbClr val="2E93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notes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g129e7466d1f_0_80"/>
          <p:cNvSpPr/>
          <p:nvPr/>
        </p:nvSpPr>
        <p:spPr>
          <a:xfrm>
            <a:off x="3784600" y="2989025"/>
            <a:ext cx="1545600" cy="467400"/>
          </a:xfrm>
          <a:prstGeom prst="rect">
            <a:avLst/>
          </a:prstGeom>
          <a:solidFill>
            <a:srgbClr val="2E93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notes.id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4" name="Google Shape;94;g129e7466d1f_0_80"/>
          <p:cNvSpPr/>
          <p:nvPr/>
        </p:nvSpPr>
        <p:spPr>
          <a:xfrm>
            <a:off x="5625575" y="2989025"/>
            <a:ext cx="1545600" cy="467400"/>
          </a:xfrm>
          <a:prstGeom prst="rect">
            <a:avLst/>
          </a:prstGeom>
          <a:solidFill>
            <a:srgbClr val="2E93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tags.note_id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b0d29330_0_51"/>
          <p:cNvSpPr txBox="1"/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Borá codar!</a:t>
            </a:r>
            <a:endParaRPr sz="4000"/>
          </a:p>
        </p:txBody>
      </p:sp>
      <p:sp>
        <p:nvSpPr>
          <p:cNvPr id="100" name="Google Shape;100;g129b0d29330_0_5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129b0d29330_0_51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129b0d29330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