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Light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Bifyn2WNHX1ZgE/9XBz7GYnq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g1276d3fbbc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86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b0d293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29b0d2933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ark them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sz="2400" b="1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light them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subTitle" idx="1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 b="1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purple them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purple theme">
  <p:cSld name="TITLE_AND_BODY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sz="2800" b="1" i="0" u="none" strike="noStrike" cap="non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sz="18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sz="1400" b="0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911438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 dirty="0"/>
              <a:t>Migrations</a:t>
            </a:r>
            <a:endParaRPr sz="5000" dirty="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719950" y="825928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 dirty="0"/>
              <a:t>Migrations</a:t>
            </a:r>
            <a:endParaRPr sz="4300" dirty="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1820054"/>
            <a:ext cx="4930141" cy="260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É uma forma de versionar a base de dados.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endParaRPr lang="pt-BR" sz="20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 b="0" i="0" u="none" strike="noStrike" cap="none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Migrations trabalha na manipulação da base de dados: criando, alterando ou removendo. </a:t>
            </a:r>
          </a:p>
        </p:txBody>
      </p:sp>
    </p:spTree>
    <p:extLst>
      <p:ext uri="{BB962C8B-B14F-4D97-AF65-F5344CB8AC3E}">
        <p14:creationId xmlns:p14="http://schemas.microsoft.com/office/powerpoint/2010/main" val="102523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>
            <a:spLocks noGrp="1"/>
          </p:cNvSpPr>
          <p:nvPr>
            <p:ph type="title"/>
          </p:nvPr>
        </p:nvSpPr>
        <p:spPr>
          <a:xfrm>
            <a:off x="2719950" y="794178"/>
            <a:ext cx="3704100" cy="119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 dirty="0"/>
              <a:t>Métodos de uma Migrations</a:t>
            </a:r>
            <a:endParaRPr sz="3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52F83B-5583-48F3-A5EC-F0E5CA1AB1AA}"/>
              </a:ext>
            </a:extLst>
          </p:cNvPr>
          <p:cNvSpPr txBox="1"/>
          <p:nvPr/>
        </p:nvSpPr>
        <p:spPr>
          <a:xfrm>
            <a:off x="1709542" y="2330284"/>
            <a:ext cx="572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tx2"/>
                </a:solidFill>
              </a:rPr>
              <a:t>UP: </a:t>
            </a:r>
            <a:r>
              <a:rPr lang="pt-BR" sz="1800" dirty="0">
                <a:solidFill>
                  <a:schemeClr val="tx2"/>
                </a:solidFill>
              </a:rPr>
              <a:t>método responsável por criar ou alterar algo no banco de dados.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B67A3E-B02E-4EC5-A682-B60CC253A998}"/>
              </a:ext>
            </a:extLst>
          </p:cNvPr>
          <p:cNvSpPr txBox="1"/>
          <p:nvPr/>
        </p:nvSpPr>
        <p:spPr>
          <a:xfrm>
            <a:off x="1709542" y="3287599"/>
            <a:ext cx="572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tx2"/>
                </a:solidFill>
              </a:rPr>
              <a:t>DOWN: </a:t>
            </a:r>
            <a:r>
              <a:rPr lang="pt-BR" sz="1800" dirty="0">
                <a:solidFill>
                  <a:schemeClr val="tx2"/>
                </a:solidFill>
              </a:rPr>
              <a:t>responsável pelo rollback. Ou seja, desfazer as alterações realizadas pela migration.</a:t>
            </a:r>
          </a:p>
        </p:txBody>
      </p:sp>
    </p:spTree>
    <p:extLst>
      <p:ext uri="{BB962C8B-B14F-4D97-AF65-F5344CB8AC3E}">
        <p14:creationId xmlns:p14="http://schemas.microsoft.com/office/powerpoint/2010/main" val="25335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b0d29330_0_51"/>
          <p:cNvSpPr txBox="1">
            <a:spLocks noGrp="1"/>
          </p:cNvSpPr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Borá codar!</a:t>
            </a:r>
            <a:endParaRPr sz="4000"/>
          </a:p>
        </p:txBody>
      </p:sp>
      <p:sp>
        <p:nvSpPr>
          <p:cNvPr id="94" name="Google Shape;94;g129b0d29330_0_5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pt-BR" sz="1000" b="1" i="0" u="none" strike="noStrike" cap="non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sz="1000" b="1" i="0" u="none" strike="noStrike" cap="non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29b0d29330_0_51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sz="1000" b="0" i="0" u="none" strike="noStrike" cap="non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29b0d29330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Apresentação na tela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Roboto</vt:lpstr>
      <vt:lpstr>Roboto Light</vt:lpstr>
      <vt:lpstr>Rocketseat</vt:lpstr>
      <vt:lpstr>Migrations</vt:lpstr>
      <vt:lpstr>Migrations</vt:lpstr>
      <vt:lpstr>Métodos de uma Migrations</vt:lpstr>
      <vt:lpstr>Borá codar!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Query Builder</dc:title>
  <cp:lastModifiedBy>RODRIGO GONCALVES SANTANA</cp:lastModifiedBy>
  <cp:revision>8</cp:revision>
  <dcterms:modified xsi:type="dcterms:W3CDTF">2022-05-12T12:30:29Z</dcterms:modified>
</cp:coreProperties>
</file>