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57" r:id="rId4"/>
    <p:sldId id="264" r:id="rId5"/>
    <p:sldId id="262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Roboto Light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Bifyn2WNHX1ZgE/9XBz7GYnqS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76d3fbbcc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g1276d3fbbcc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38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76d3fbbcc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g1276d3fbbcc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76d3fbbcc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g1276d3fbbcc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63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9b0d2933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129b0d2933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dark them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>
            <a:spLocks noGrp="1"/>
          </p:cNvSpPr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None/>
              <a:defRPr sz="2400" b="1">
                <a:solidFill>
                  <a:srgbClr val="996D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body" idx="1"/>
          </p:nvPr>
        </p:nvSpPr>
        <p:spPr>
          <a:xfrm>
            <a:off x="942950" y="1360575"/>
            <a:ext cx="7256700" cy="2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ldNum" idx="12"/>
          </p:nvPr>
        </p:nvSpPr>
        <p:spPr>
          <a:xfrm>
            <a:off x="8465950" y="4526650"/>
            <a:ext cx="552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94">
          <p15:clr>
            <a:srgbClr val="FA7B17"/>
          </p15:clr>
        </p15:guide>
        <p15:guide id="2" pos="5190">
          <p15:clr>
            <a:srgbClr val="FA7B17"/>
          </p15:clr>
        </p15:guide>
        <p15:guide id="3" orient="horz" pos="135">
          <p15:clr>
            <a:srgbClr val="FA7B17"/>
          </p15:clr>
        </p15:guide>
        <p15:guide id="4" orient="horz" pos="2707">
          <p15:clr>
            <a:srgbClr val="FA7B17"/>
          </p15:clr>
        </p15:guide>
        <p15:guide id="5" orient="horz" pos="2891">
          <p15:clr>
            <a:srgbClr val="FA7B17"/>
          </p15:clr>
        </p15:guide>
        <p15:guide id="6" orient="horz" pos="306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light them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6"/>
          <p:cNvSpPr txBox="1">
            <a:spLocks noGrp="1"/>
          </p:cNvSpPr>
          <p:nvPr>
            <p:ph type="subTitle" idx="1"/>
          </p:nvPr>
        </p:nvSpPr>
        <p:spPr>
          <a:xfrm>
            <a:off x="942950" y="3394850"/>
            <a:ext cx="58203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ctrTitle"/>
          </p:nvPr>
        </p:nvSpPr>
        <p:spPr>
          <a:xfrm>
            <a:off x="942950" y="1124925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purple them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>
            <a:spLocks noGrp="1"/>
          </p:cNvSpPr>
          <p:nvPr>
            <p:ph type="ctrTitle"/>
          </p:nvPr>
        </p:nvSpPr>
        <p:spPr>
          <a:xfrm>
            <a:off x="942950" y="1300500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ubTitle" idx="1"/>
          </p:nvPr>
        </p:nvSpPr>
        <p:spPr>
          <a:xfrm>
            <a:off x="942950" y="3609425"/>
            <a:ext cx="62175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purple theme">
  <p:cSld name="TITLE_AND_BODY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942950" y="1360578"/>
            <a:ext cx="7256700" cy="30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  <a:defRPr b="1"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sldNum" idx="12"/>
          </p:nvPr>
        </p:nvSpPr>
        <p:spPr>
          <a:xfrm>
            <a:off x="8472450" y="4590000"/>
            <a:ext cx="5271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title"/>
          </p:nvPr>
        </p:nvSpPr>
        <p:spPr>
          <a:xfrm>
            <a:off x="942950" y="507075"/>
            <a:ext cx="4363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1E6"/>
              </a:buClr>
              <a:buSzPts val="2800"/>
              <a:buFont typeface="Roboto"/>
              <a:buNone/>
              <a:defRPr sz="2800" b="1" i="0" u="none" strike="noStrike" cap="none">
                <a:solidFill>
                  <a:srgbClr val="E1E1E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body" idx="1"/>
          </p:nvPr>
        </p:nvSpPr>
        <p:spPr>
          <a:xfrm>
            <a:off x="942950" y="1612625"/>
            <a:ext cx="7295700" cy="26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800"/>
              <a:buFont typeface="Roboto"/>
              <a:buAutoNum type="arabicPeriod"/>
              <a:defRPr sz="18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5">
          <p15:clr>
            <a:srgbClr val="EA4335"/>
          </p15:clr>
        </p15:guide>
        <p15:guide id="2" orient="horz" pos="319">
          <p15:clr>
            <a:srgbClr val="EA4335"/>
          </p15:clr>
        </p15:guide>
        <p15:guide id="3" orient="horz" pos="2707">
          <p15:clr>
            <a:srgbClr val="EA4335"/>
          </p15:clr>
        </p15:guide>
        <p15:guide id="4" orient="horz" pos="2891">
          <p15:clr>
            <a:srgbClr val="EA4335"/>
          </p15:clr>
        </p15:guide>
        <p15:guide id="5" orient="horz" pos="3061">
          <p15:clr>
            <a:srgbClr val="EA4335"/>
          </p15:clr>
        </p15:guide>
        <p15:guide id="6" pos="594">
          <p15:clr>
            <a:srgbClr val="EA4335"/>
          </p15:clr>
        </p15:guide>
        <p15:guide id="7" pos="5190">
          <p15:clr>
            <a:srgbClr val="EA4335"/>
          </p15:clr>
        </p15:guide>
        <p15:guide id="8" pos="22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942950" y="1158500"/>
            <a:ext cx="3911438" cy="1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5400" dirty="0"/>
              <a:t>NPX</a:t>
            </a:r>
            <a:br>
              <a:rPr lang="pt-BR" sz="5400" dirty="0"/>
            </a:br>
            <a:r>
              <a:rPr lang="pt-BR" dirty="0"/>
              <a:t>Package Runner</a:t>
            </a:r>
            <a:endParaRPr sz="5000" dirty="0"/>
          </a:p>
        </p:txBody>
      </p:sp>
      <p:sp>
        <p:nvSpPr>
          <p:cNvPr id="31" name="Google Shape;31;p1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lang="pt-BR" sz="1000" b="1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sz="1000" b="1" i="0" u="none" strike="noStrike" cap="non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1220673" y="3350944"/>
            <a:ext cx="4126800" cy="307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sz="1000" b="0" i="0" u="none" strike="noStrike" cap="non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76d3fbbcc_1_61"/>
          <p:cNvSpPr txBox="1">
            <a:spLocks noGrp="1"/>
          </p:cNvSpPr>
          <p:nvPr>
            <p:ph type="title"/>
          </p:nvPr>
        </p:nvSpPr>
        <p:spPr>
          <a:xfrm>
            <a:off x="2719950" y="413178"/>
            <a:ext cx="37041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300" dirty="0"/>
              <a:t>NPM</a:t>
            </a:r>
            <a:endParaRPr sz="4300" dirty="0"/>
          </a:p>
        </p:txBody>
      </p:sp>
      <p:sp>
        <p:nvSpPr>
          <p:cNvPr id="39" name="Google Shape;39;g1276d3fbbcc_1_61"/>
          <p:cNvSpPr txBox="1"/>
          <p:nvPr/>
        </p:nvSpPr>
        <p:spPr>
          <a:xfrm>
            <a:off x="2106928" y="1407304"/>
            <a:ext cx="4930141" cy="2606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lang="pt-BR" sz="2000" b="0" i="0" u="none" strike="noStrike" cap="none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Node Package Manager é o gerenciador de pacotes padrão para Node.js.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endParaRPr lang="pt-BR" sz="2000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lang="pt-BR" sz="2000" b="0" i="0" u="none" strike="noStrike" cap="none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Os pacotes e módulos necessários no projeto Node são instalados usando </a:t>
            </a:r>
            <a:r>
              <a:rPr lang="pt-BR" sz="2000" b="0" i="0" u="none" strike="noStrike" cap="none" dirty="0" err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npm</a:t>
            </a:r>
            <a:r>
              <a:rPr lang="pt-BR" sz="2000" b="0" i="0" u="none" strike="noStrike" cap="none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endParaRPr lang="pt-BR" sz="2000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lang="pt-BR" sz="2000" b="0" i="0" u="none" strike="noStrike" cap="none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 também utilizamos o </a:t>
            </a:r>
            <a:r>
              <a:rPr lang="pt-BR" sz="2000" b="0" i="0" u="none" strike="noStrike" cap="none" dirty="0" err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npm</a:t>
            </a:r>
            <a:r>
              <a:rPr lang="pt-BR" sz="2000" b="0" i="0" u="none" strike="noStrike" cap="none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para executar scripts e bibliotecas instaladas. </a:t>
            </a:r>
          </a:p>
        </p:txBody>
      </p:sp>
    </p:spTree>
    <p:extLst>
      <p:ext uri="{BB962C8B-B14F-4D97-AF65-F5344CB8AC3E}">
        <p14:creationId xmlns:p14="http://schemas.microsoft.com/office/powerpoint/2010/main" val="102523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76d3fbbcc_1_61"/>
          <p:cNvSpPr txBox="1">
            <a:spLocks noGrp="1"/>
          </p:cNvSpPr>
          <p:nvPr>
            <p:ph type="title"/>
          </p:nvPr>
        </p:nvSpPr>
        <p:spPr>
          <a:xfrm>
            <a:off x="2719950" y="413178"/>
            <a:ext cx="37041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300" dirty="0"/>
              <a:t>NPX</a:t>
            </a:r>
            <a:endParaRPr sz="4300" dirty="0"/>
          </a:p>
        </p:txBody>
      </p:sp>
      <p:sp>
        <p:nvSpPr>
          <p:cNvPr id="39" name="Google Shape;39;g1276d3fbbcc_1_61"/>
          <p:cNvSpPr txBox="1"/>
          <p:nvPr/>
        </p:nvSpPr>
        <p:spPr>
          <a:xfrm>
            <a:off x="1860421" y="1407304"/>
            <a:ext cx="5423155" cy="2606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lang="pt-BR" sz="2000" b="0" i="0" u="none" strike="noStrike" cap="none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lang="pt-BR" sz="2000" b="0" i="0" u="none" strike="noStrike" cap="none" dirty="0" err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npx</a:t>
            </a:r>
            <a:r>
              <a:rPr lang="pt-BR" sz="2000" b="0" i="0" u="none" strike="noStrike" cap="none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significa </a:t>
            </a:r>
            <a:r>
              <a:rPr lang="pt-BR" sz="2000" b="1" i="0" u="none" strike="noStrike" cap="none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Node Package Execute</a:t>
            </a:r>
            <a:r>
              <a:rPr lang="pt-BR" sz="2000" b="0" i="0" u="none" strike="noStrike" cap="none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vem com o </a:t>
            </a:r>
            <a:r>
              <a:rPr lang="pt-BR" sz="2000" b="0" i="0" u="none" strike="noStrike" cap="none" dirty="0" err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npm</a:t>
            </a:r>
            <a:r>
              <a:rPr lang="pt-BR" sz="2000" b="0" i="0" u="none" strike="noStrike" cap="none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acima da versão 5.2.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endParaRPr lang="pt-BR" sz="2000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lang="pt-BR" sz="2000" b="0" i="0" u="none" strike="noStrike" cap="none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É um executor de pacotes </a:t>
            </a:r>
            <a:r>
              <a:rPr lang="pt-BR" sz="2000" b="0" i="0" u="none" strike="noStrike" cap="none" dirty="0" err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npm</a:t>
            </a:r>
            <a:r>
              <a:rPr lang="pt-BR" sz="2000" b="0" i="0" u="none" strike="noStrike" cap="none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que pode executar qualquer pacote que você quiser do registro </a:t>
            </a:r>
            <a:r>
              <a:rPr lang="pt-BR" sz="2000" b="0" i="0" u="none" strike="noStrike" cap="none" dirty="0" err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npm</a:t>
            </a:r>
            <a:r>
              <a:rPr lang="pt-BR" sz="2000" b="0" i="0" u="none" strike="noStrike" cap="none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sem sequer instalar esse pacote.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76d3fbbcc_1_61"/>
          <p:cNvSpPr txBox="1">
            <a:spLocks noGrp="1"/>
          </p:cNvSpPr>
          <p:nvPr>
            <p:ph type="title"/>
          </p:nvPr>
        </p:nvSpPr>
        <p:spPr>
          <a:xfrm>
            <a:off x="2719950" y="944338"/>
            <a:ext cx="37041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300" dirty="0"/>
              <a:t>Resumindo</a:t>
            </a:r>
            <a:endParaRPr sz="43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F16349E-E601-475E-B46C-4AA6BC0555E0}"/>
              </a:ext>
            </a:extLst>
          </p:cNvPr>
          <p:cNvSpPr txBox="1"/>
          <p:nvPr/>
        </p:nvSpPr>
        <p:spPr>
          <a:xfrm>
            <a:off x="1225068" y="2424586"/>
            <a:ext cx="66938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rgbClr val="996DFF"/>
                </a:solidFill>
              </a:rPr>
              <a:t>NPM</a:t>
            </a:r>
            <a:r>
              <a:rPr lang="pt-BR" sz="1800" dirty="0">
                <a:solidFill>
                  <a:schemeClr val="tx2"/>
                </a:solidFill>
              </a:rPr>
              <a:t> é uma ferramenta que usa para </a:t>
            </a:r>
            <a:r>
              <a:rPr lang="pt-BR" sz="1800" b="1" dirty="0">
                <a:solidFill>
                  <a:srgbClr val="996DFF"/>
                </a:solidFill>
              </a:rPr>
              <a:t>instalar</a:t>
            </a:r>
            <a:r>
              <a:rPr lang="pt-BR" sz="1800" dirty="0">
                <a:solidFill>
                  <a:schemeClr val="tx2"/>
                </a:solidFill>
              </a:rPr>
              <a:t> pacotes.</a:t>
            </a:r>
          </a:p>
          <a:p>
            <a:pPr algn="ctr"/>
            <a:endParaRPr lang="pt-BR" sz="1800" dirty="0">
              <a:solidFill>
                <a:schemeClr val="tx2"/>
              </a:solidFill>
            </a:endParaRPr>
          </a:p>
          <a:p>
            <a:pPr algn="ctr"/>
            <a:r>
              <a:rPr lang="pt-BR" sz="1800" dirty="0">
                <a:solidFill>
                  <a:schemeClr val="tx2"/>
                </a:solidFill>
              </a:rPr>
              <a:t> </a:t>
            </a:r>
            <a:r>
              <a:rPr lang="pt-BR" sz="1800" b="1" dirty="0">
                <a:solidFill>
                  <a:srgbClr val="996DFF"/>
                </a:solidFill>
              </a:rPr>
              <a:t>NPX</a:t>
            </a:r>
            <a:r>
              <a:rPr lang="pt-BR" sz="1800" dirty="0">
                <a:solidFill>
                  <a:schemeClr val="tx2"/>
                </a:solidFill>
              </a:rPr>
              <a:t> é uma ferramenta que usa para </a:t>
            </a:r>
            <a:r>
              <a:rPr lang="pt-BR" sz="1800" b="1" dirty="0">
                <a:solidFill>
                  <a:srgbClr val="996DFF"/>
                </a:solidFill>
              </a:rPr>
              <a:t>executar</a:t>
            </a:r>
            <a:r>
              <a:rPr lang="pt-BR" sz="1800" dirty="0">
                <a:solidFill>
                  <a:schemeClr val="tx2"/>
                </a:solidFill>
              </a:rPr>
              <a:t> pacotes.</a:t>
            </a:r>
          </a:p>
          <a:p>
            <a:pPr algn="ctr"/>
            <a:endParaRPr lang="pt-BR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63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9b0d29330_0_51"/>
          <p:cNvSpPr txBox="1">
            <a:spLocks noGrp="1"/>
          </p:cNvSpPr>
          <p:nvPr>
            <p:ph type="title"/>
          </p:nvPr>
        </p:nvSpPr>
        <p:spPr>
          <a:xfrm>
            <a:off x="942950" y="1158500"/>
            <a:ext cx="3013500" cy="1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400"/>
              <a:t>Borá codar!</a:t>
            </a:r>
            <a:endParaRPr sz="4000"/>
          </a:p>
        </p:txBody>
      </p:sp>
      <p:sp>
        <p:nvSpPr>
          <p:cNvPr id="94" name="Google Shape;94;g129b0d29330_0_51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lang="pt-BR" sz="1000" b="1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sz="1000" b="1" i="0" u="none" strike="noStrike" cap="non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g129b0d29330_0_51"/>
          <p:cNvSpPr txBox="1"/>
          <p:nvPr/>
        </p:nvSpPr>
        <p:spPr>
          <a:xfrm>
            <a:off x="1220673" y="3350944"/>
            <a:ext cx="41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sz="1000" b="0" i="0" u="none" strike="noStrike" cap="non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g129b0d29330_0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ocketseat">
  <a:themeElements>
    <a:clrScheme name="Simple Light">
      <a:dk1>
        <a:srgbClr val="121214"/>
      </a:dk1>
      <a:lt1>
        <a:srgbClr val="E1E1E6"/>
      </a:lt1>
      <a:dk2>
        <a:srgbClr val="8257E5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127</Words>
  <Application>Microsoft Office PowerPoint</Application>
  <PresentationFormat>Apresentação na tela (16:9)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Roboto</vt:lpstr>
      <vt:lpstr>Roboto Light</vt:lpstr>
      <vt:lpstr>Rocketseat</vt:lpstr>
      <vt:lpstr>NPX Package Runner</vt:lpstr>
      <vt:lpstr>NPM</vt:lpstr>
      <vt:lpstr>NPX</vt:lpstr>
      <vt:lpstr>Resumindo</vt:lpstr>
      <vt:lpstr>Borá codar!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Query Builder</dc:title>
  <cp:lastModifiedBy>RODRIGO GONCALVES SANTANA</cp:lastModifiedBy>
  <cp:revision>6</cp:revision>
  <dcterms:modified xsi:type="dcterms:W3CDTF">2022-05-12T12:18:05Z</dcterms:modified>
</cp:coreProperties>
</file>