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144" r:id="rId2"/>
    <p:sldId id="1145" r:id="rId3"/>
    <p:sldId id="1146" r:id="rId4"/>
    <p:sldId id="1147" r:id="rId5"/>
    <p:sldId id="1148" r:id="rId6"/>
    <p:sldId id="1149" r:id="rId7"/>
    <p:sldId id="1150" r:id="rId8"/>
    <p:sldId id="1151" r:id="rId9"/>
    <p:sldId id="1154" r:id="rId10"/>
    <p:sldId id="1155" r:id="rId11"/>
    <p:sldId id="1159" r:id="rId12"/>
    <p:sldId id="313" r:id="rId13"/>
    <p:sldId id="314" r:id="rId14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>
      <p:cViewPr>
        <p:scale>
          <a:sx n="170" d="100"/>
          <a:sy n="170" d="100"/>
        </p:scale>
        <p:origin x="-883" y="-14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344CD7D-B4CD-4BFE-90A3-66B74AEF6E64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A28FFC-86F2-42C0-AF85-10FDEE5A89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71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4B8E5-C897-4C39-82EC-FFE4860BA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90765"/>
            <a:ext cx="7772400" cy="1470025"/>
          </a:xfrm>
        </p:spPr>
        <p:txBody>
          <a:bodyPr/>
          <a:lstStyle/>
          <a:p>
            <a:r>
              <a:rPr lang="zh-TW" altLang="en-US" dirty="0"/>
              <a:t>生醫訊號及其量測標準化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C01AB2-1188-471E-8718-EF7ED7140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可能的產學計畫主題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建構標準化生醫訊號儲存庫</a:t>
            </a:r>
            <a:endParaRPr lang="en-US" altLang="zh-TW" dirty="0"/>
          </a:p>
          <a:p>
            <a:r>
              <a:rPr lang="en-US" altLang="zh-TW" dirty="0"/>
              <a:t>https://www.most.gov.tw/folksonomy/rfpList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02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AF16E-AB3D-4E65-8316-B0D9C0AC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確立資料格式</a:t>
            </a:r>
            <a:r>
              <a:rPr lang="en-US" altLang="zh-TW" dirty="0"/>
              <a:t>(</a:t>
            </a:r>
            <a:r>
              <a:rPr lang="zh-TW" altLang="en-US" dirty="0"/>
              <a:t>假設沒壓縮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9EB7A-F4F9-4CD2-BE8C-5E9CC773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存 </a:t>
            </a:r>
            <a:r>
              <a:rPr lang="en-US" altLang="zh-TW" dirty="0"/>
              <a:t>4,8,10,12,16, 32 bits</a:t>
            </a:r>
          </a:p>
          <a:p>
            <a:r>
              <a:rPr lang="en-US" altLang="zh-TW" dirty="0"/>
              <a:t>sign or unsigned int or floating points</a:t>
            </a:r>
          </a:p>
          <a:p>
            <a:r>
              <a:rPr lang="en-US" altLang="zh-TW" dirty="0"/>
              <a:t>little and big endian</a:t>
            </a:r>
          </a:p>
          <a:p>
            <a:r>
              <a:rPr lang="zh-TW" altLang="en-US" dirty="0"/>
              <a:t>起始 </a:t>
            </a:r>
            <a:r>
              <a:rPr lang="en-US" altLang="zh-TW" dirty="0"/>
              <a:t>byte (offset from the beginner of the  data stream )</a:t>
            </a:r>
          </a:p>
          <a:p>
            <a:r>
              <a:rPr lang="en-US" altLang="zh-TW" dirty="0"/>
              <a:t>sample frequency and </a:t>
            </a:r>
            <a:r>
              <a:rPr lang="en-US" altLang="zh-TW" dirty="0">
                <a:solidFill>
                  <a:srgbClr val="FF0000"/>
                </a:solidFill>
              </a:rPr>
              <a:t>scaling </a:t>
            </a:r>
          </a:p>
          <a:p>
            <a:r>
              <a:rPr lang="en-US" altLang="zh-TW" dirty="0"/>
              <a:t>zero point of the sample</a:t>
            </a:r>
          </a:p>
          <a:p>
            <a:r>
              <a:rPr lang="en-US" altLang="zh-TW" dirty="0"/>
              <a:t>How many channels of the signal</a:t>
            </a:r>
          </a:p>
          <a:p>
            <a:pPr lvl="1"/>
            <a:r>
              <a:rPr lang="en-US" altLang="zh-TW" dirty="0"/>
              <a:t>How to save the channel data in a stream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B5B91-642D-4543-A29B-735DC49A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呈現 </a:t>
            </a:r>
            <a:r>
              <a:rPr lang="en-US" altLang="zh-TW" dirty="0"/>
              <a:t>ECG</a:t>
            </a:r>
            <a:r>
              <a:rPr lang="zh-TW" altLang="en-US" dirty="0"/>
              <a:t> 及其量測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A011D-1367-40AF-8632-379654C75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https://officeguide.cc/python-pydicom-read-write-dicom-waveforms-tutorial-examples/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723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68D-4D95-3BA1-719D-E4DA0920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6ADE-3B0F-8A0A-6C71-6AE56122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1EA2F-C7BA-3573-95F1-A808208C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93" y="857250"/>
            <a:ext cx="67602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2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8E19-DFAA-C0ED-EF12-F688C3B8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0D9C101-2CCB-3F22-A251-682084B662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42" y="863908"/>
            <a:ext cx="7195202" cy="45276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1800" dirty="0"/>
              <a:t>PDF-DICOM File seen from GE-PACS Universal Viewer Zero Footprint</a:t>
            </a:r>
            <a:endParaRPr lang="zh-TW" alt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25678-060E-3E33-8BD0-3892EFB0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8" y="1310012"/>
            <a:ext cx="6758189" cy="46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3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692CE-47F2-4207-8F86-57D1F7BC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EBBF8F-73B7-4235-8427-7721F5D5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訊號及其量測資訊必須有標準規格，以利分析處理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必須有</a:t>
            </a:r>
            <a:r>
              <a:rPr lang="zh-TW" altLang="en-US" b="1" dirty="0"/>
              <a:t>標準化生醫訊號儲存系統</a:t>
            </a:r>
            <a:r>
              <a:rPr lang="zh-TW" altLang="en-US" dirty="0"/>
              <a:t>，以利資料上傳及調閱</a:t>
            </a:r>
          </a:p>
        </p:txBody>
      </p:sp>
    </p:spTree>
    <p:extLst>
      <p:ext uri="{BB962C8B-B14F-4D97-AF65-F5344CB8AC3E}">
        <p14:creationId xmlns:p14="http://schemas.microsoft.com/office/powerpoint/2010/main" val="70100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492D4-9EF6-4C73-BBF6-4C3EE3F9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3" y="491579"/>
            <a:ext cx="8229600" cy="1143000"/>
          </a:xfrm>
        </p:spPr>
        <p:txBody>
          <a:bodyPr/>
          <a:lstStyle/>
          <a:p>
            <a:r>
              <a:rPr lang="zh-TW" altLang="en-US" dirty="0"/>
              <a:t>現行標準化儲存方案</a:t>
            </a:r>
            <a:br>
              <a:rPr lang="en-US" altLang="zh-TW" dirty="0"/>
            </a:br>
            <a:r>
              <a:rPr lang="zh-TW" altLang="en-US" dirty="0"/>
              <a:t>存放在 </a:t>
            </a:r>
            <a:r>
              <a:rPr lang="en-US" altLang="zh-TW" dirty="0"/>
              <a:t>PACS server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19D66-79E8-42FA-A6AB-DD57B1C3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525963"/>
          </a:xfrm>
        </p:spPr>
        <p:txBody>
          <a:bodyPr/>
          <a:lstStyle/>
          <a:p>
            <a:r>
              <a:rPr lang="zh-TW" altLang="en-US" dirty="0"/>
              <a:t>好處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基於 </a:t>
            </a:r>
            <a:r>
              <a:rPr lang="en-US" altLang="zh-TW" dirty="0"/>
              <a:t>DICOM</a:t>
            </a:r>
            <a:r>
              <a:rPr lang="zh-TW" altLang="en-US" dirty="0"/>
              <a:t> 標準產生及傳送資料</a:t>
            </a:r>
            <a:endParaRPr lang="en-US" altLang="zh-TW" dirty="0"/>
          </a:p>
          <a:p>
            <a:pPr lvl="1"/>
            <a:r>
              <a:rPr lang="zh-TW" altLang="en-US" dirty="0"/>
              <a:t>每個醫院都有 </a:t>
            </a:r>
            <a:r>
              <a:rPr lang="en-US" altLang="zh-TW" dirty="0"/>
              <a:t>PACS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</a:p>
          <a:p>
            <a:r>
              <a:rPr lang="zh-TW" altLang="en-US" dirty="0"/>
              <a:t>缺點</a:t>
            </a:r>
            <a:endParaRPr lang="en-US" altLang="zh-TW" dirty="0"/>
          </a:p>
          <a:p>
            <a:pPr lvl="1"/>
            <a:r>
              <a:rPr lang="en-US" altLang="zh-TW" dirty="0"/>
              <a:t>DICOM</a:t>
            </a:r>
            <a:r>
              <a:rPr lang="zh-TW" altLang="en-US" dirty="0"/>
              <a:t>    </a:t>
            </a:r>
            <a:r>
              <a:rPr lang="en-US" altLang="zh-TW" dirty="0"/>
              <a:t>waveform </a:t>
            </a:r>
            <a:r>
              <a:rPr lang="zh-TW" altLang="en-US" dirty="0"/>
              <a:t>規範複雜，一般資訊人員難以產生及解析</a:t>
            </a:r>
            <a:endParaRPr lang="en-US" altLang="zh-TW" dirty="0"/>
          </a:p>
          <a:p>
            <a:pPr lvl="1"/>
            <a:r>
              <a:rPr lang="en-US" altLang="zh-TW" dirty="0"/>
              <a:t>DICOM</a:t>
            </a:r>
            <a:r>
              <a:rPr lang="zh-TW" altLang="en-US" dirty="0"/>
              <a:t> 標準不合適處裡連續性波形資料</a:t>
            </a:r>
          </a:p>
        </p:txBody>
      </p:sp>
    </p:spTree>
    <p:extLst>
      <p:ext uri="{BB962C8B-B14F-4D97-AF65-F5344CB8AC3E}">
        <p14:creationId xmlns:p14="http://schemas.microsoft.com/office/powerpoint/2010/main" val="130644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492D4-9EF6-4C73-BBF6-4C3EE3F9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3" y="491579"/>
            <a:ext cx="8229600" cy="1143000"/>
          </a:xfrm>
        </p:spPr>
        <p:txBody>
          <a:bodyPr/>
          <a:lstStyle/>
          <a:p>
            <a:r>
              <a:rPr lang="zh-TW" altLang="en-US" dirty="0"/>
              <a:t>建議之未來方案</a:t>
            </a:r>
            <a:br>
              <a:rPr lang="en-US" altLang="zh-TW" dirty="0"/>
            </a:br>
            <a:r>
              <a:rPr lang="en-US" altLang="zh-TW" dirty="0"/>
              <a:t>FHIR</a:t>
            </a:r>
            <a:r>
              <a:rPr lang="zh-TW" altLang="en-US" dirty="0"/>
              <a:t> 結合 </a:t>
            </a:r>
            <a:r>
              <a:rPr lang="en-US" altLang="zh-TW" dirty="0"/>
              <a:t>media server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19D66-79E8-42FA-A6AB-DD57B1C3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525963"/>
          </a:xfrm>
        </p:spPr>
        <p:txBody>
          <a:bodyPr/>
          <a:lstStyle/>
          <a:p>
            <a:r>
              <a:rPr lang="en-US" altLang="zh-TW" dirty="0"/>
              <a:t>FHIR server </a:t>
            </a:r>
            <a:r>
              <a:rPr lang="zh-TW" altLang="en-US" dirty="0"/>
              <a:t>存放文字型資訊</a:t>
            </a:r>
            <a:endParaRPr lang="en-US" altLang="zh-TW" dirty="0"/>
          </a:p>
          <a:p>
            <a:pPr lvl="1"/>
            <a:r>
              <a:rPr lang="zh-TW" altLang="en-US" dirty="0"/>
              <a:t>含生醫訊號描述及量測資料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Media server </a:t>
            </a:r>
            <a:r>
              <a:rPr lang="zh-TW" altLang="en-US" dirty="0"/>
              <a:t>存放簡單規格的生醫訊號資料</a:t>
            </a:r>
            <a:endParaRPr lang="en-US" altLang="zh-TW" dirty="0"/>
          </a:p>
          <a:p>
            <a:pPr lvl="1"/>
            <a:r>
              <a:rPr lang="zh-TW" altLang="en-US" dirty="0"/>
              <a:t>支援 </a:t>
            </a:r>
            <a:r>
              <a:rPr lang="en-US" altLang="zh-TW" dirty="0"/>
              <a:t>HTTP</a:t>
            </a:r>
            <a:r>
              <a:rPr lang="zh-TW" altLang="en-US" dirty="0"/>
              <a:t> 上傳及調閱生醫訊號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698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B210F-169F-4D55-9C72-DB6FD844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系統範圍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DD237-0692-471F-A903-FD838790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系統整合架構</a:t>
            </a:r>
            <a:endParaRPr lang="en-US" altLang="zh-TW" b="1" dirty="0"/>
          </a:p>
          <a:p>
            <a:r>
              <a:rPr lang="zh-TW" altLang="en-US" b="1" dirty="0"/>
              <a:t>簡化之生醫訊號及其描述資料規格</a:t>
            </a:r>
            <a:endParaRPr lang="en-US" altLang="zh-TW" b="1" dirty="0"/>
          </a:p>
          <a:p>
            <a:r>
              <a:rPr lang="zh-TW" altLang="en-US" i="1" dirty="0">
                <a:solidFill>
                  <a:schemeClr val="bg1">
                    <a:lumMod val="65000"/>
                  </a:schemeClr>
                </a:solidFill>
              </a:rPr>
              <a:t>上傳及調閱機制</a:t>
            </a:r>
            <a:endParaRPr lang="en-US" altLang="zh-TW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i="1" dirty="0">
                <a:solidFill>
                  <a:schemeClr val="bg1">
                    <a:lumMod val="65000"/>
                  </a:schemeClr>
                </a:solidFill>
              </a:rPr>
              <a:t>量測標準化</a:t>
            </a:r>
            <a:endParaRPr lang="en-US" altLang="zh-TW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i="1" dirty="0">
                <a:solidFill>
                  <a:schemeClr val="bg1">
                    <a:lumMod val="65000"/>
                  </a:schemeClr>
                </a:solidFill>
              </a:rPr>
              <a:t>標準化資安</a:t>
            </a:r>
            <a:endParaRPr lang="en-US" altLang="zh-TW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997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54BFF-A4F5-401A-B076-359BAC9E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39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FHIR</a:t>
            </a:r>
            <a:r>
              <a:rPr lang="zh-TW" altLang="en-US" sz="3600" dirty="0"/>
              <a:t>  </a:t>
            </a:r>
            <a:r>
              <a:rPr lang="en-US" altLang="zh-TW" sz="3600" dirty="0"/>
              <a:t>and standard multi-media repository 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A03C0-8A71-46D1-A570-9A73A0B74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F922F6-C147-460E-832F-91978257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" y="1763332"/>
            <a:ext cx="9144000" cy="45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D7C9F-FC21-432F-91E5-647A7E8B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簡化之生醫訊號資料規格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328B5-A9EA-4691-8235-6FE36E48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現行生醫訊號解析及呈現</a:t>
            </a:r>
          </a:p>
          <a:p>
            <a:endParaRPr lang="zh-TW" altLang="en-US" dirty="0"/>
          </a:p>
          <a:p>
            <a:r>
              <a:rPr lang="zh-TW" altLang="en-US" dirty="0"/>
              <a:t>建議規範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47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D7C9F-FC21-432F-91E5-647A7E8B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現行生醫訊號解析及呈現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328B5-A9EA-4691-8235-6FE36E48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DICOM ECG</a:t>
            </a:r>
          </a:p>
          <a:p>
            <a:endParaRPr lang="en-US" altLang="zh-TW" dirty="0"/>
          </a:p>
          <a:p>
            <a:r>
              <a:rPr lang="en-US" altLang="zh-TW" dirty="0"/>
              <a:t>EBM </a:t>
            </a:r>
            <a:r>
              <a:rPr lang="zh-TW" altLang="en-US" dirty="0"/>
              <a:t>睡眠訊號</a:t>
            </a:r>
            <a:r>
              <a:rPr lang="en-US" altLang="zh-TW" dirty="0"/>
              <a:t>(ECG)</a:t>
            </a:r>
          </a:p>
          <a:p>
            <a:endParaRPr lang="en-US" altLang="zh-TW" dirty="0"/>
          </a:p>
          <a:p>
            <a:r>
              <a:rPr lang="en-US" altLang="zh-TW" dirty="0"/>
              <a:t>IMU(</a:t>
            </a:r>
            <a:r>
              <a:rPr lang="zh-TW" altLang="en-US" dirty="0"/>
              <a:t>動作分析訊號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12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AF16E-AB3D-4E65-8316-B0D9C0AC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處理步驟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9EB7A-F4F9-4CD2-BE8C-5E9CC773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 </a:t>
            </a:r>
            <a:r>
              <a:rPr lang="zh-TW" altLang="en-US" dirty="0"/>
              <a:t>取得資料</a:t>
            </a:r>
          </a:p>
          <a:p>
            <a:endParaRPr lang="en-US" altLang="zh-TW" dirty="0"/>
          </a:p>
          <a:p>
            <a:r>
              <a:rPr lang="zh-TW" altLang="en-US" dirty="0"/>
              <a:t>確立資料格式</a:t>
            </a:r>
            <a:r>
              <a:rPr lang="en-US" altLang="zh-TW" dirty="0"/>
              <a:t>(</a:t>
            </a:r>
            <a:r>
              <a:rPr lang="zh-TW" altLang="en-US" dirty="0"/>
              <a:t>假設沒壓縮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電腦繪圖呈現波形資料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93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12705</TotalTime>
  <Words>333</Words>
  <Application>Microsoft Office PowerPoint</Application>
  <PresentationFormat>如螢幕大小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Arial</vt:lpstr>
      <vt:lpstr>Calibri</vt:lpstr>
      <vt:lpstr>Office 佈景主題</vt:lpstr>
      <vt:lpstr>生醫訊號及其量測標準化</vt:lpstr>
      <vt:lpstr>應用需求</vt:lpstr>
      <vt:lpstr>現行標準化儲存方案 存放在 PACS server </vt:lpstr>
      <vt:lpstr>建議之未來方案 FHIR 結合 media server </vt:lpstr>
      <vt:lpstr>系統範圍</vt:lpstr>
      <vt:lpstr>FHIR  and standard multi-media repository </vt:lpstr>
      <vt:lpstr>簡化之生醫訊號資料規格 </vt:lpstr>
      <vt:lpstr>現行生醫訊號解析及呈現</vt:lpstr>
      <vt:lpstr>處理步驟</vt:lpstr>
      <vt:lpstr>確立資料格式(假設沒壓縮)</vt:lpstr>
      <vt:lpstr>呈現 ECG 及其量測</vt:lpstr>
      <vt:lpstr>PowerPoint 簡報</vt:lpstr>
      <vt:lpstr>PDF-DICOM File seen from GE-PACS Universal Viewer Zero Footprint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蕭嘉宏</cp:lastModifiedBy>
  <cp:revision>1199</cp:revision>
  <dcterms:created xsi:type="dcterms:W3CDTF">2018-01-24T01:28:29Z</dcterms:created>
  <dcterms:modified xsi:type="dcterms:W3CDTF">2022-05-17T12:42:14Z</dcterms:modified>
</cp:coreProperties>
</file>