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0BBB-5B18-41A1-97F4-9F5FA251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BFB5-EF97-40BB-974D-C7ACD6AB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EC4C-6817-4F92-8E5E-7133AF1C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890"/>
            <a:ext cx="10058400" cy="5655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2026D-F0F4-4C2C-9999-B7F8DB033CD6}"/>
              </a:ext>
            </a:extLst>
          </p:cNvPr>
          <p:cNvSpPr txBox="1"/>
          <p:nvPr/>
        </p:nvSpPr>
        <p:spPr>
          <a:xfrm>
            <a:off x="4594451" y="5934420"/>
            <a:ext cx="306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Dashboarding</a:t>
            </a:r>
          </a:p>
        </p:txBody>
      </p:sp>
    </p:spTree>
    <p:extLst>
      <p:ext uri="{BB962C8B-B14F-4D97-AF65-F5344CB8AC3E}">
        <p14:creationId xmlns:p14="http://schemas.microsoft.com/office/powerpoint/2010/main" val="365723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200" i="1" dirty="0">
                <a:solidFill>
                  <a:srgbClr val="FFFFFF"/>
                </a:solidFill>
              </a:rPr>
              <a:t>Special Thanks to </a:t>
            </a:r>
            <a:r>
              <a:rPr lang="en-US" sz="3200" i="1" dirty="0" err="1">
                <a:solidFill>
                  <a:srgbClr val="FFFFFF"/>
                </a:solidFill>
              </a:rPr>
              <a:t>Codebasics</a:t>
            </a:r>
            <a:r>
              <a:rPr lang="en-US" sz="3200" i="1" dirty="0">
                <a:solidFill>
                  <a:srgbClr val="FFFFFF"/>
                </a:solidFill>
              </a:rPr>
              <a:t> for providing this real dataset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135C-349E-4C1E-9B26-D2FC27BB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5E22-8DFA-4014-8ACE-CC894B01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Client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9207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8DD4-B9B1-451D-B9B3-5DDB93FF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Client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762D-DF39-42B4-A616-50022069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the presence insight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know of working preference of the employees between WFO and WFH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the reason behind people taking sick leave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6036-D42D-49D8-8E51-8B419F48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D323-8E75-439F-B460-97B9556D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doing the visualizations, we perform data transform in power query to combine all sheets and take only the data that we need.</a:t>
            </a:r>
          </a:p>
        </p:txBody>
      </p:sp>
    </p:spTree>
    <p:extLst>
      <p:ext uri="{BB962C8B-B14F-4D97-AF65-F5344CB8AC3E}">
        <p14:creationId xmlns:p14="http://schemas.microsoft.com/office/powerpoint/2010/main" val="20816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46AB5-BF2B-47AE-A764-585A2809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759" y="457200"/>
            <a:ext cx="10106482" cy="5238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82B20-20D5-4990-BB45-4DF719759A3B}"/>
              </a:ext>
            </a:extLst>
          </p:cNvPr>
          <p:cNvSpPr txBox="1"/>
          <p:nvPr/>
        </p:nvSpPr>
        <p:spPr>
          <a:xfrm>
            <a:off x="4962253" y="5799908"/>
            <a:ext cx="226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in Excel</a:t>
            </a:r>
          </a:p>
        </p:txBody>
      </p:sp>
    </p:spTree>
    <p:extLst>
      <p:ext uri="{BB962C8B-B14F-4D97-AF65-F5344CB8AC3E}">
        <p14:creationId xmlns:p14="http://schemas.microsoft.com/office/powerpoint/2010/main" val="75715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82B20-20D5-4990-BB45-4DF719759A3B}"/>
              </a:ext>
            </a:extLst>
          </p:cNvPr>
          <p:cNvSpPr txBox="1"/>
          <p:nvPr/>
        </p:nvSpPr>
        <p:spPr>
          <a:xfrm>
            <a:off x="4434023" y="5826034"/>
            <a:ext cx="33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 Imported in Power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E0E30-2541-4FCC-9224-C5104E98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05" y="380864"/>
            <a:ext cx="8667750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ABD7-98F6-40AF-B3ED-52ADE20A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7183-28FF-469F-B3B8-E4F5D3CD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is quantitative assessment that will help the client to make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C40E2-0770-4F92-B636-C1CF3599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00" y="3051930"/>
            <a:ext cx="7853999" cy="1873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49C2A-E8DE-4025-8046-E10DF129F76D}"/>
              </a:ext>
            </a:extLst>
          </p:cNvPr>
          <p:cNvSpPr txBox="1"/>
          <p:nvPr/>
        </p:nvSpPr>
        <p:spPr>
          <a:xfrm>
            <a:off x="4403542" y="5786959"/>
            <a:ext cx="33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of metrics</a:t>
            </a:r>
          </a:p>
        </p:txBody>
      </p:sp>
    </p:spTree>
    <p:extLst>
      <p:ext uri="{BB962C8B-B14F-4D97-AF65-F5344CB8AC3E}">
        <p14:creationId xmlns:p14="http://schemas.microsoft.com/office/powerpoint/2010/main" val="20956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ABD7-98F6-40AF-B3ED-52ADE20A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7183-28FF-469F-B3B8-E4F5D3CD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Dashboarding is process creating a visualizations of our metrics, which is an easy way for us to see the insight from our data.</a:t>
            </a:r>
          </a:p>
        </p:txBody>
      </p:sp>
    </p:spTree>
    <p:extLst>
      <p:ext uri="{BB962C8B-B14F-4D97-AF65-F5344CB8AC3E}">
        <p14:creationId xmlns:p14="http://schemas.microsoft.com/office/powerpoint/2010/main" val="22773755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{9D6CE808-36BF-48DF-BB4B-8007B5DFF102}tf56160789_win32</Template>
  <TotalTime>64</TotalTime>
  <Words>135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HR Analytics</vt:lpstr>
      <vt:lpstr>Special Thanks to Codebasics for providing this real dataset</vt:lpstr>
      <vt:lpstr>Outline</vt:lpstr>
      <vt:lpstr>1. Client Requirements</vt:lpstr>
      <vt:lpstr>2. Data Preprocessing</vt:lpstr>
      <vt:lpstr>PowerPoint Presentation</vt:lpstr>
      <vt:lpstr>PowerPoint Presentation</vt:lpstr>
      <vt:lpstr>3. Metrics</vt:lpstr>
      <vt:lpstr>4. Visualizations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Thalibar Rifqi</dc:creator>
  <cp:lastModifiedBy>Thalibar Rifqi</cp:lastModifiedBy>
  <cp:revision>7</cp:revision>
  <dcterms:created xsi:type="dcterms:W3CDTF">2022-10-02T13:03:15Z</dcterms:created>
  <dcterms:modified xsi:type="dcterms:W3CDTF">2022-10-02T14:36:18Z</dcterms:modified>
</cp:coreProperties>
</file>