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Analyst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cap="none" dirty="0"/>
              <a:t>By Thalibar Rifqi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FD908-9F88-4963-9967-90C6F214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5" y="-208734"/>
            <a:ext cx="3635927" cy="1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491"/>
            <a:ext cx="10058400" cy="389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customer proceed the transaction during the weekdays.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6F036-8F00-45FC-BB0D-DEBF475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4120"/>
            <a:ext cx="4245429" cy="33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491"/>
            <a:ext cx="10058400" cy="389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most transactions occur during weekdays and at the beginning of the month (day1 - day15)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6C484-3745-4585-AF0D-43B315ABF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9" r="56708"/>
          <a:stretch/>
        </p:blipFill>
        <p:spPr>
          <a:xfrm>
            <a:off x="1097280" y="2704011"/>
            <a:ext cx="3735977" cy="2564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D9A5D-614C-4435-8E63-0C606371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2" y="2704011"/>
            <a:ext cx="3801732" cy="25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Dashboarding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491"/>
            <a:ext cx="10058400" cy="389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unable to publish and share the report by email due to limitations in my Power BI account. So I just capture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41062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55484-18BD-4FE8-83EB-25F27765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Gain Insight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Dashboarding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step is to combine all excel files into one data frame. Before doing that, I remove an unused column in every data frame (for example invoice and AWB). Then I changed the format of the column according to the data type. Then I match the column names for every data frame. Finally, we can combine all the data frames. The final_dataframe.xlsx file is the combined data frame.</a:t>
            </a:r>
          </a:p>
        </p:txBody>
      </p:sp>
    </p:spTree>
    <p:extLst>
      <p:ext uri="{BB962C8B-B14F-4D97-AF65-F5344CB8AC3E}">
        <p14:creationId xmlns:p14="http://schemas.microsoft.com/office/powerpoint/2010/main" val="31585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Gain Business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step includes translating all of the data into a statement that other people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26414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Loyal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140, 57, and 201 are the most loyal customers. They currently reside in </a:t>
            </a:r>
            <a:r>
              <a:rPr lang="en-US" dirty="0" err="1"/>
              <a:t>Kupang</a:t>
            </a:r>
            <a:r>
              <a:rPr lang="en-US" dirty="0"/>
              <a:t>, Bandung, and Surabaya.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8394A-4F45-4F89-A5F5-44FBEE1D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7825"/>
            <a:ext cx="6400675" cy="31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Loyal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not being the origin of loyal customers, Jakarta Selatan, Jakarta Barat, and Surabaya are the most region where customer reside with 34M revenue and 193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52EA6-A222-4AC1-ADEE-95660DD4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8520"/>
            <a:ext cx="6455653" cy="3186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148A6-E3D5-4184-9FEF-BE6DED72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04" y="2848520"/>
            <a:ext cx="31718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Customer’s favorite product are Motion Legging Full, Feel Free Basic Crop Tank, and Alleviate Bra, Support with A/B bra cup. Black is their favorite color. These three products produce 27M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52CCF-8138-4D2B-BD60-8760A701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867570"/>
            <a:ext cx="6482523" cy="319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21A39-A408-4FAC-8028-96ABB74D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02" y="2867570"/>
            <a:ext cx="1638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7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491"/>
            <a:ext cx="10058400" cy="389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top three categories are sports bra, tank top, and legging, with a total of 75M revenue and 433 orders. Giving a product a discount can significantly increase sales of the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1A577-D289-456A-BC10-CD5FB7EA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7568"/>
            <a:ext cx="7052451" cy="3001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453DE-54DB-4220-9370-A564F056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30" y="2867567"/>
            <a:ext cx="1704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965B-BE59-4D1C-939D-8AB71C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Favorite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56C-2312-4425-8152-36A9A295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491"/>
            <a:ext cx="10058400" cy="38966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AnterAja</a:t>
            </a:r>
            <a:r>
              <a:rPr lang="en-US" dirty="0"/>
              <a:t> and Tokopedia are customers favorite courier and online marketplace.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BD43C-A181-4006-9265-9E5E46C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82758"/>
            <a:ext cx="7449933" cy="33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729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719</TotalTime>
  <Words>339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Data Analyst Test</vt:lpstr>
      <vt:lpstr>Objective</vt:lpstr>
      <vt:lpstr>1. Data Preprocessing</vt:lpstr>
      <vt:lpstr>2. Gain Business Insight</vt:lpstr>
      <vt:lpstr>Most Loyal Customer</vt:lpstr>
      <vt:lpstr>Most Loyal Customer</vt:lpstr>
      <vt:lpstr>Popular Product</vt:lpstr>
      <vt:lpstr>Popular Product</vt:lpstr>
      <vt:lpstr>Favorite Platform</vt:lpstr>
      <vt:lpstr>Customer Behavior</vt:lpstr>
      <vt:lpstr>Customer Behavior</vt:lpstr>
      <vt:lpstr>3. Dashboarding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Miniletics</dc:title>
  <dc:creator>Thalibar Rifqi</dc:creator>
  <cp:lastModifiedBy>Thalibar Rifqi</cp:lastModifiedBy>
  <cp:revision>12</cp:revision>
  <dcterms:created xsi:type="dcterms:W3CDTF">2022-10-19T08:29:04Z</dcterms:created>
  <dcterms:modified xsi:type="dcterms:W3CDTF">2022-10-20T01:02:27Z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