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1BC91-1210-4398-AF68-2C87BBE956EB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E207-499F-4173-A63C-86A9B0656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2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TEste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E207-499F-4173-A63C-86A9B06562B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95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2804A5-5536-49BF-A563-4C46D58669E2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B48BAA-2717-4952-A0C8-76D616A1404E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2821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04A5-5536-49BF-A563-4C46D58669E2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8BAA-2717-4952-A0C8-76D616A14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95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04A5-5536-49BF-A563-4C46D58669E2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8BAA-2717-4952-A0C8-76D616A14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68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04A5-5536-49BF-A563-4C46D58669E2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8BAA-2717-4952-A0C8-76D616A14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95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804A5-5536-49BF-A563-4C46D58669E2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B48BAA-2717-4952-A0C8-76D616A1404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3606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04A5-5536-49BF-A563-4C46D58669E2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8BAA-2717-4952-A0C8-76D616A14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2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04A5-5536-49BF-A563-4C46D58669E2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8BAA-2717-4952-A0C8-76D616A14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87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04A5-5536-49BF-A563-4C46D58669E2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8BAA-2717-4952-A0C8-76D616A14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45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04A5-5536-49BF-A563-4C46D58669E2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8BAA-2717-4952-A0C8-76D616A14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46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804A5-5536-49BF-A563-4C46D58669E2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B48BAA-2717-4952-A0C8-76D616A1404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32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804A5-5536-49BF-A563-4C46D58669E2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B48BAA-2717-4952-A0C8-76D616A1404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85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E2804A5-5536-49BF-A563-4C46D58669E2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BB48BAA-2717-4952-A0C8-76D616A1404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508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90C3E-945E-763E-68DA-7C7ED2DD8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Reservaki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34D83A-DDEB-89F2-FF94-F1E5DD33D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de Reservas para Hotéis e Pousadas</a:t>
            </a:r>
          </a:p>
        </p:txBody>
      </p:sp>
    </p:spTree>
    <p:extLst>
      <p:ext uri="{BB962C8B-B14F-4D97-AF65-F5344CB8AC3E}">
        <p14:creationId xmlns:p14="http://schemas.microsoft.com/office/powerpoint/2010/main" val="55812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19BC7-9900-5D1C-85A8-3A7E35D2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47650"/>
            <a:ext cx="9601200" cy="1485900"/>
          </a:xfrm>
        </p:spPr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5D28B-0D76-0020-5AE9-938EC3CF7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2947"/>
            <a:ext cx="9601200" cy="4327358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Ser um sistema para administração de hotéis e pousadas de pequeno e médio porte;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Trazer confiabilidade, estabilidade e previsibilidade para os administradores no processo de tomada de decisão;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Documentação do processo de hospedagem, desde a reserva até o </a:t>
            </a:r>
            <a:r>
              <a:rPr lang="pt-BR" sz="2800" dirty="0" err="1"/>
              <a:t>check-out</a:t>
            </a:r>
            <a:r>
              <a:rPr lang="pt-BR" sz="2800" dirty="0"/>
              <a:t>, passando por processos internos como limpeza de quartos;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Proteção dos dados sensíveis de hóspedes e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415334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C540C-796C-72A2-3C64-4FD751C0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8411"/>
          </a:xfrm>
        </p:spPr>
        <p:txBody>
          <a:bodyPr/>
          <a:lstStyle/>
          <a:p>
            <a:r>
              <a:rPr lang="pt-BR" dirty="0"/>
              <a:t>Principais Requisitos: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36CAA-44AB-D6FF-6526-29C1618B9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6716"/>
            <a:ext cx="10547684" cy="4070684"/>
          </a:xfrm>
        </p:spPr>
        <p:txBody>
          <a:bodyPr>
            <a:normAutofit/>
          </a:bodyPr>
          <a:lstStyle/>
          <a:p>
            <a:r>
              <a:rPr lang="pt-BR" sz="2800" dirty="0"/>
              <a:t>Cadastro de hóspedes, quartos e realização de reservas;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Processamento de pagamento, utilizando diferentes métodos;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Tratamento da política de cancelamento;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Solicitação de serviços adicionais;</a:t>
            </a:r>
          </a:p>
        </p:txBody>
      </p:sp>
    </p:spTree>
    <p:extLst>
      <p:ext uri="{BB962C8B-B14F-4D97-AF65-F5344CB8AC3E}">
        <p14:creationId xmlns:p14="http://schemas.microsoft.com/office/powerpoint/2010/main" val="60950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C8EF6-09FA-8CCC-A754-E15A4A29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80217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900" dirty="0"/>
              <a:t>Cadastro de hóspedes, quartos e realização de reservas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ADC2E70-B647-418B-79E3-6034C7200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58" y="1866117"/>
            <a:ext cx="5955884" cy="47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C8EF6-09FA-8CCC-A754-E15A4A29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80217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t-BR" sz="4900" dirty="0"/>
              <a:t>Processamento de Pagamentos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11B7D4-A178-DC9F-001D-DEAFDE38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2" y="1866117"/>
            <a:ext cx="10353413" cy="367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0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C8EF6-09FA-8CCC-A754-E15A4A29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80217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900" dirty="0"/>
              <a:t>Tratamento da política de cancelamento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288358-C906-7AFB-E350-2C6B4FE5B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335" y="1664117"/>
            <a:ext cx="5935329" cy="502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6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C8EF6-09FA-8CCC-A754-E15A4A29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80217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t-BR" sz="4900" dirty="0"/>
              <a:t>Solicitação de Serviços Adicionais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938B53-DC57-C316-C4FB-FD36A6668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74" y="1237748"/>
            <a:ext cx="23050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3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C8EF6-09FA-8CCC-A754-E15A4A29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927183"/>
            <a:ext cx="9601200" cy="1003634"/>
          </a:xfrm>
        </p:spPr>
        <p:txBody>
          <a:bodyPr>
            <a:normAutofit/>
          </a:bodyPr>
          <a:lstStyle/>
          <a:p>
            <a:pPr algn="ctr"/>
            <a:r>
              <a:rPr lang="pt-BR" sz="4900" dirty="0"/>
              <a:t>Obrigado!!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4322604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40</TotalTime>
  <Words>132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Cortar</vt:lpstr>
      <vt:lpstr>Reservaki </vt:lpstr>
      <vt:lpstr>Proposta</vt:lpstr>
      <vt:lpstr>Principais Requisitos:</vt:lpstr>
      <vt:lpstr>Cadastro de hóspedes, quartos e realização de reservas </vt:lpstr>
      <vt:lpstr>Processamento de Pagamentos </vt:lpstr>
      <vt:lpstr>Tratamento da política de cancelamento </vt:lpstr>
      <vt:lpstr>Solicitação de Serviços Adicionais </vt:lpstr>
      <vt:lpstr>Obrigado!!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Thalison Santos</dc:creator>
  <cp:lastModifiedBy>Thalison Santos</cp:lastModifiedBy>
  <cp:revision>2</cp:revision>
  <dcterms:created xsi:type="dcterms:W3CDTF">2025-04-08T23:44:59Z</dcterms:created>
  <dcterms:modified xsi:type="dcterms:W3CDTF">2025-04-09T00:25:20Z</dcterms:modified>
</cp:coreProperties>
</file>