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ae7ef78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6" name="Google Shape;126;g54ae7ef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7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56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6406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41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66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5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52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1092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61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56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27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31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2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3162041" y="444390"/>
            <a:ext cx="5667000" cy="57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u="sng" dirty="0"/>
              <a:t>ITCS 6162 – Project Group 12</a:t>
            </a:r>
            <a:endParaRPr u="sng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749357" y="4086971"/>
            <a:ext cx="6660323" cy="174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SzPts val="2000"/>
            </a:pPr>
            <a:r>
              <a:rPr lang="en-US" dirty="0"/>
              <a:t>Ayanjyoti Thakuria</a:t>
            </a:r>
          </a:p>
          <a:p>
            <a:pPr marL="0" lvl="0" indent="0" algn="r">
              <a:spcBef>
                <a:spcPts val="0"/>
              </a:spcBef>
              <a:buSzPts val="2000"/>
            </a:pPr>
            <a:r>
              <a:rPr lang="en-US" dirty="0"/>
              <a:t>Sai Kumar </a:t>
            </a:r>
            <a:r>
              <a:rPr lang="en-US" dirty="0" err="1"/>
              <a:t>Thallada</a:t>
            </a:r>
            <a:endParaRPr lang="en-US" dirty="0"/>
          </a:p>
          <a:p>
            <a:pPr marL="0" lvl="0" indent="0" algn="r">
              <a:spcBef>
                <a:spcPts val="0"/>
              </a:spcBef>
              <a:buSzPts val="2000"/>
            </a:pPr>
            <a:r>
              <a:rPr lang="en-US" dirty="0"/>
              <a:t>Narendra Kumar </a:t>
            </a:r>
            <a:r>
              <a:rPr lang="en-US" dirty="0" err="1"/>
              <a:t>Vankayala</a:t>
            </a:r>
            <a:endParaRPr lang="en-US" dirty="0"/>
          </a:p>
          <a:p>
            <a:pPr marL="0" lvl="0" indent="0" algn="r">
              <a:spcBef>
                <a:spcPts val="0"/>
              </a:spcBef>
              <a:buSzPts val="2000"/>
            </a:pPr>
            <a:r>
              <a:rPr lang="en-US" dirty="0"/>
              <a:t>Mohit Varma</a:t>
            </a:r>
          </a:p>
          <a:p>
            <a:pPr marL="0" lvl="0" indent="0" algn="r">
              <a:spcBef>
                <a:spcPts val="0"/>
              </a:spcBef>
              <a:buSzPts val="2000"/>
            </a:pPr>
            <a:r>
              <a:rPr lang="en-US" dirty="0" err="1"/>
              <a:t>Sathyaram</a:t>
            </a:r>
            <a:r>
              <a:rPr lang="en-US" dirty="0"/>
              <a:t> Venkatesan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33955"/>
            <a:ext cx="10515600" cy="94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Definition of Action Rules</a:t>
            </a:r>
            <a:endParaRPr u="sng"/>
          </a:p>
        </p:txBody>
      </p:sp>
      <p:sp>
        <p:nvSpPr>
          <p:cNvPr id="103" name="Google Shape;103;p15"/>
          <p:cNvSpPr txBox="1">
            <a:spLocks noGrp="1"/>
          </p:cNvSpPr>
          <p:nvPr>
            <p:ph idx="1"/>
          </p:nvPr>
        </p:nvSpPr>
        <p:spPr>
          <a:xfrm>
            <a:off x="910476" y="1447125"/>
            <a:ext cx="10443300" cy="4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An action rule is a rule extracted from an information system that describes a possible transition of objects from one state to another  with respect to a distinguished attribute called a decision attribute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Action rules can be constructed from certain parts of classification rules, but the construction turns out to be expensive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Action rules can be seen as logical terms, describing, knowledge about possible actions associated with objects which are hidden in a decision system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47030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Example of Action Rules </a:t>
            </a:r>
            <a:endParaRPr u="sng"/>
          </a:p>
        </p:txBody>
      </p:sp>
      <p:sp>
        <p:nvSpPr>
          <p:cNvPr id="109" name="Google Shape;109;p16"/>
          <p:cNvSpPr txBox="1">
            <a:spLocks noGrp="1"/>
          </p:cNvSpPr>
          <p:nvPr>
            <p:ph idx="1"/>
          </p:nvPr>
        </p:nvSpPr>
        <p:spPr>
          <a:xfrm>
            <a:off x="5301300" y="1483000"/>
            <a:ext cx="6052500" cy="4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{a, c} - stable attributes,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{b, d} -  flexible attributes,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d - decision attribute.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Rules discovered: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r1 = [(b, P)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</a:t>
            </a:r>
            <a:r>
              <a:rPr lang="en-US" sz="2400">
                <a:solidFill>
                  <a:srgbClr val="000000"/>
                </a:solidFill>
              </a:rPr>
              <a:t> (d, L)]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r2 = [(a, 2)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Ù</a:t>
            </a:r>
            <a:r>
              <a:rPr lang="en-US" sz="2400">
                <a:solidFill>
                  <a:srgbClr val="000000"/>
                </a:solidFill>
              </a:rPr>
              <a:t> (b, S)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</a:t>
            </a:r>
            <a:r>
              <a:rPr lang="en-US" sz="2400">
                <a:solidFill>
                  <a:srgbClr val="000000"/>
                </a:solidFill>
              </a:rPr>
              <a:t> (d, H)]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 rule: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[(a, 2) Ù (b, P® S)](x) Þ[(d, L® H)](x)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13" y="1585275"/>
            <a:ext cx="36290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20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22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rgbClr val="FFFFFF"/>
                </a:solidFill>
              </a:rPr>
              <a:t>Project Process</a:t>
            </a:r>
          </a:p>
        </p:txBody>
      </p:sp>
      <p:pic>
        <p:nvPicPr>
          <p:cNvPr id="120" name="Picture 124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116" name="Google Shape;116;p17"/>
          <p:cNvSpPr txBox="1"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/>
              <a:t>Pre – Processing steps</a:t>
            </a: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-US" sz="2000"/>
              <a:t>Mammographic Mass Dataset:</a:t>
            </a:r>
          </a:p>
          <a:p>
            <a:pPr marL="914400" marR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We replaced special characters like question marks to 1</a:t>
            </a:r>
          </a:p>
          <a:p>
            <a:pPr marL="914400" marR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/>
          </a:p>
          <a:p>
            <a:pPr marL="182880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/>
          </a:p>
          <a:p>
            <a:pPr marL="4572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/>
              <a:t>We have implemented the action rules code using Java and created the GUI.</a:t>
            </a:r>
          </a:p>
          <a:p>
            <a:pPr marL="45720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27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5" name="Rectangle 129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38CF7-64F7-45A5-8B19-0D7342D3AF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60120" y="1200691"/>
            <a:ext cx="4975860" cy="279892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D0680-86D4-447A-927E-BC558D1B16B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56020" y="1187656"/>
            <a:ext cx="5022206" cy="282499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3700" u="sng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Graphical User Interface </a:t>
            </a:r>
            <a:r>
              <a:rPr lang="en-US" sz="37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(e.g.,) Car Evaluation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70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0212A-9D47-4F54-B6F5-3CFC696408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60120" y="1200691"/>
            <a:ext cx="4975860" cy="279892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E3E3C-26B3-4233-8F7D-BC4DDD4BDE6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56020" y="1187656"/>
            <a:ext cx="5022206" cy="282499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3700" u="sng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Graphical User Interface </a:t>
            </a:r>
            <a:r>
              <a:rPr lang="en-US" sz="37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(e.g.,) Mammographic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Droplet</vt:lpstr>
      <vt:lpstr>ITCS 6162 – Project Group 12</vt:lpstr>
      <vt:lpstr>Definition of Action Rules</vt:lpstr>
      <vt:lpstr>Example of Action Rules </vt:lpstr>
      <vt:lpstr>Project Process</vt:lpstr>
      <vt:lpstr>Graphical User Interface (e.g.,) Car Evaluation Data</vt:lpstr>
      <vt:lpstr>Graphical User Interface (e.g.,) Mammographic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6162 – Project Group 12</dc:title>
  <dc:creator>Ayanjyoti Thakuria</dc:creator>
  <cp:lastModifiedBy>Ayanjyoti Thakuria</cp:lastModifiedBy>
  <cp:revision>1</cp:revision>
  <dcterms:created xsi:type="dcterms:W3CDTF">2019-10-30T22:25:34Z</dcterms:created>
  <dcterms:modified xsi:type="dcterms:W3CDTF">2019-10-30T22:25:40Z</dcterms:modified>
</cp:coreProperties>
</file>