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Exception Handling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 </a:t>
            </a:r>
            <a:r>
              <a:rPr lang="en-US" dirty="0" err="1" smtClean="0"/>
              <a:t>Thalupulamma</a:t>
            </a:r>
            <a:r>
              <a:rPr lang="en-US" dirty="0" smtClean="0"/>
              <a:t> </a:t>
            </a:r>
            <a:r>
              <a:rPr lang="en-US" dirty="0" err="1" smtClean="0"/>
              <a:t>Channa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1475" y="2667000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 you……………………….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covered in this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exception?</a:t>
            </a:r>
          </a:p>
          <a:p>
            <a:r>
              <a:rPr lang="en-US" dirty="0" smtClean="0"/>
              <a:t>Importance of Exception Handling in Programming?</a:t>
            </a:r>
          </a:p>
          <a:p>
            <a:r>
              <a:rPr lang="en-US" dirty="0" smtClean="0"/>
              <a:t>Hierarchy of Exceptions in Java</a:t>
            </a:r>
          </a:p>
          <a:p>
            <a:r>
              <a:rPr lang="en-US" dirty="0" smtClean="0"/>
              <a:t>Introduction of key words </a:t>
            </a:r>
            <a:r>
              <a:rPr lang="en-US" dirty="0" err="1"/>
              <a:t>t</a:t>
            </a:r>
            <a:r>
              <a:rPr lang="en-US" dirty="0" err="1" smtClean="0"/>
              <a:t>hrowable</a:t>
            </a:r>
            <a:r>
              <a:rPr lang="en-US" dirty="0" smtClean="0"/>
              <a:t>, throws, throw, try, catch, finally.</a:t>
            </a:r>
          </a:p>
          <a:p>
            <a:r>
              <a:rPr lang="en-US" dirty="0" smtClean="0"/>
              <a:t>Sample programs explanation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per </a:t>
            </a:r>
            <a:r>
              <a:rPr lang="en-US" dirty="0" err="1" smtClean="0"/>
              <a:t>google</a:t>
            </a:r>
            <a:r>
              <a:rPr lang="en-US" dirty="0" smtClean="0"/>
              <a:t>: </a:t>
            </a:r>
            <a:r>
              <a:rPr lang="en-US" dirty="0"/>
              <a:t>a person or thing that is excluded from a general statement or does not follow a rule.</a:t>
            </a:r>
          </a:p>
          <a:p>
            <a:r>
              <a:rPr lang="en-US" dirty="0" smtClean="0"/>
              <a:t>For Example: Like restricted area of a company only restricts for other people but not like MD/CEO like persons. So some people have Exception to enter.</a:t>
            </a:r>
          </a:p>
          <a:p>
            <a:r>
              <a:rPr lang="en-US" dirty="0" smtClean="0"/>
              <a:t> But why they can enter? </a:t>
            </a:r>
          </a:p>
          <a:p>
            <a:r>
              <a:rPr lang="en-US" dirty="0" smtClean="0"/>
              <a:t>As per general observation to check or monitor that the things are handled properly or not.</a:t>
            </a:r>
          </a:p>
          <a:p>
            <a:r>
              <a:rPr lang="en-US" dirty="0" smtClean="0"/>
              <a:t>At the end of it is for smooth process.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in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" y="161476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Exception is a run-time error which arises during the execution of java program.  The term exception in java stands for an “exceptional event</a:t>
            </a:r>
            <a:r>
              <a:rPr lang="en-US" dirty="0" smtClean="0"/>
              <a:t>”.</a:t>
            </a:r>
          </a:p>
          <a:p>
            <a:r>
              <a:rPr lang="en-US" dirty="0"/>
              <a:t>So Exceptions are nothing but some abnormal and typically an event or conditions that arise during the execution which may interrupt the normal flow of program.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our software world, in programming language we are doing operations for like addition, division, multiplication, subtraction</a:t>
            </a:r>
            <a:r>
              <a:rPr lang="en-US" dirty="0" smtClean="0"/>
              <a:t>.</a:t>
            </a:r>
          </a:p>
          <a:p>
            <a:r>
              <a:rPr lang="en-US" dirty="0"/>
              <a:t>Let's concentrate on Divisions. We can write program for division of two number, but division by  (ZERO) is not possible. Because there the value is infinity in programming language. </a:t>
            </a:r>
            <a:r>
              <a:rPr lang="en-US" dirty="0" smtClean="0"/>
              <a:t>So </a:t>
            </a:r>
            <a:r>
              <a:rPr lang="en-US" dirty="0"/>
              <a:t>it is </a:t>
            </a:r>
            <a:r>
              <a:rPr lang="en-US" dirty="0" smtClean="0"/>
              <a:t>Exception.</a:t>
            </a:r>
          </a:p>
          <a:p>
            <a:r>
              <a:rPr lang="en-US" dirty="0" smtClean="0"/>
              <a:t>Others </a:t>
            </a:r>
            <a:r>
              <a:rPr lang="en-US" dirty="0"/>
              <a:t>are if you want to open a file which is not exits in the exists in the system, if the RAM memory is full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2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in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programming language there are two types of Exceptions,</a:t>
            </a:r>
          </a:p>
          <a:p>
            <a:pPr lvl="1"/>
            <a:r>
              <a:rPr lang="en-US" dirty="0" smtClean="0"/>
              <a:t>1. Exceptions</a:t>
            </a:r>
          </a:p>
          <a:p>
            <a:pPr lvl="1"/>
            <a:r>
              <a:rPr lang="en-US" dirty="0" smtClean="0"/>
              <a:t>2. Errors</a:t>
            </a:r>
          </a:p>
          <a:p>
            <a:pPr lvl="1"/>
            <a:endParaRPr lang="en-US" dirty="0"/>
          </a:p>
          <a:p>
            <a:r>
              <a:rPr lang="en-US" dirty="0" smtClean="0"/>
              <a:t>Errors are like hardware failure, CPU out of memory, JVM not working. We can’t handle them in our code.</a:t>
            </a:r>
          </a:p>
          <a:p>
            <a:r>
              <a:rPr lang="en-US" dirty="0" smtClean="0"/>
              <a:t>Exceptions like Divided by zero, Array Index out of box, File not found we can handle them in our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Exception Hierarchy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3255" y="2341548"/>
            <a:ext cx="2102265" cy="82894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/>
                </a:solidFill>
              </a:rPr>
              <a:t>Throwable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3539" y="3576121"/>
            <a:ext cx="1999716" cy="105234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Exceptions </a:t>
            </a:r>
          </a:p>
          <a:p>
            <a:pPr algn="ctr"/>
            <a:r>
              <a:rPr lang="en-US" dirty="0" smtClean="0"/>
              <a:t>(We can handle)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2991" y="3576122"/>
            <a:ext cx="2033899" cy="102478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Errors</a:t>
            </a:r>
          </a:p>
          <a:p>
            <a:pPr algn="ctr"/>
            <a:r>
              <a:rPr lang="en-US" dirty="0" smtClean="0"/>
              <a:t>(We can’t handle)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3501" y="5099324"/>
            <a:ext cx="1939896" cy="97359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Checked Exceptions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05053" y="5138598"/>
            <a:ext cx="1871529" cy="914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Unchecked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Exceptions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3153397" y="2756019"/>
            <a:ext cx="999858" cy="820102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0"/>
          </p:cNvCxnSpPr>
          <p:nvPr/>
        </p:nvCxnSpPr>
        <p:spPr>
          <a:xfrm>
            <a:off x="6255520" y="2756019"/>
            <a:ext cx="1384421" cy="820103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 flipH="1">
            <a:off x="2183449" y="4628468"/>
            <a:ext cx="602480" cy="470856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05053" y="4628468"/>
            <a:ext cx="764397" cy="470856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Statements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Critical Statements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k = </a:t>
            </a:r>
            <a:r>
              <a:rPr lang="en-US" dirty="0" err="1" smtClean="0"/>
              <a:t>i</a:t>
            </a:r>
            <a:r>
              <a:rPr lang="en-US" dirty="0" smtClean="0"/>
              <a:t>/j;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try, catch syntax in JAVA: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ry{</a:t>
            </a:r>
          </a:p>
          <a:p>
            <a:pPr lvl="1"/>
            <a:r>
              <a:rPr lang="en-US" dirty="0" smtClean="0"/>
              <a:t>// Critical Statements</a:t>
            </a:r>
          </a:p>
          <a:p>
            <a:r>
              <a:rPr lang="en-US" dirty="0" smtClean="0"/>
              <a:t>} catch {</a:t>
            </a:r>
          </a:p>
          <a:p>
            <a:pPr lvl="1"/>
            <a:r>
              <a:rPr lang="en-US" dirty="0" smtClean="0"/>
              <a:t>// Exception handling code.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try catch</a:t>
            </a:r>
          </a:p>
          <a:p>
            <a:r>
              <a:rPr lang="en-US" dirty="0" smtClean="0"/>
              <a:t>2. try with multiple catch blocks</a:t>
            </a:r>
          </a:p>
          <a:p>
            <a:r>
              <a:rPr lang="en-US" dirty="0" smtClean="0"/>
              <a:t>3. try catch finally</a:t>
            </a:r>
          </a:p>
          <a:p>
            <a:r>
              <a:rPr lang="en-US" dirty="0" smtClean="0"/>
              <a:t>4. try with Resources</a:t>
            </a:r>
          </a:p>
          <a:p>
            <a:r>
              <a:rPr lang="en-US" dirty="0" smtClean="0"/>
              <a:t>5. throw, throws key words in JAVA and uses</a:t>
            </a:r>
          </a:p>
          <a:p>
            <a:r>
              <a:rPr lang="en-US" dirty="0" smtClean="0"/>
              <a:t>6. User defined exceptions.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451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Exception Handling in Java</vt:lpstr>
      <vt:lpstr>Points covered in this Class:</vt:lpstr>
      <vt:lpstr>What is Exception?</vt:lpstr>
      <vt:lpstr>Exception in Software</vt:lpstr>
      <vt:lpstr>Exceptions in JAVA?</vt:lpstr>
      <vt:lpstr>Exception Hierarchy in JAVA</vt:lpstr>
      <vt:lpstr>Statements in code</vt:lpstr>
      <vt:lpstr>try, catch syntax in JAVA:</vt:lpstr>
      <vt:lpstr>Sample programs: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Java</dc:title>
  <dc:creator>sri</dc:creator>
  <cp:lastModifiedBy>sri</cp:lastModifiedBy>
  <cp:revision>26</cp:revision>
  <dcterms:created xsi:type="dcterms:W3CDTF">2019-05-18T12:04:44Z</dcterms:created>
  <dcterms:modified xsi:type="dcterms:W3CDTF">2019-05-18T13:40:53Z</dcterms:modified>
</cp:coreProperties>
</file>