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477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4390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606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/>
          </p:cNvSpPr>
          <p:nvPr/>
        </p:nvSpPr>
        <p:spPr>
          <a:xfrm rot="0">
            <a:off x="7459817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6" name="Text box"/>
          <p:cNvSpPr>
            <a:spLocks noGrp="1"/>
          </p:cNvSpPr>
          <p:nvPr>
            <p:ph type="title"/>
          </p:nvPr>
        </p:nvSpPr>
        <p:spPr>
          <a:xfrm rot="0">
            <a:off x="558482" y="282955"/>
            <a:ext cx="11075034" cy="12108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7" name="Text box"/>
          <p:cNvSpPr>
            <a:spLocks noGrp="1"/>
          </p:cNvSpPr>
          <p:nvPr>
            <p:ph type="body" idx="1"/>
          </p:nvPr>
        </p:nvSpPr>
        <p:spPr>
          <a:xfrm rot="0">
            <a:off x="2212975" y="1288478"/>
            <a:ext cx="6610350" cy="4687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8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</a:rPr>
              <a:t>Date/Time</a:t>
            </a:r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Text box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21897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/>
          </p:cNvSpPr>
          <p:nvPr/>
        </p:nvSpPr>
        <p:spPr>
          <a:xfrm rot="0">
            <a:off x="7672450" y="4825"/>
            <a:ext cx="4519929" cy="67056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9194" y="0"/>
                </a:moveTo>
                <a:lnTo>
                  <a:pt x="15019" y="21598"/>
                </a:lnTo>
              </a:path>
              <a:path w="21600" h="21600">
                <a:moveTo>
                  <a:pt x="21598" y="12098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9401175" y="0"/>
            <a:ext cx="2790825" cy="6696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5823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1" name="曲线"/>
          <p:cNvSpPr>
            <a:spLocks/>
          </p:cNvSpPr>
          <p:nvPr/>
        </p:nvSpPr>
        <p:spPr>
          <a:xfrm rot="0">
            <a:off x="9820274" y="0"/>
            <a:ext cx="2371725" cy="6696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1014" y="21600"/>
                </a:ln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9153525" y="3231147"/>
            <a:ext cx="3038475" cy="346519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8"/>
                </a:lnTo>
                <a:lnTo>
                  <a:pt x="21600" y="21598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 rot="0">
            <a:off x="9553575" y="0"/>
            <a:ext cx="2638425" cy="6696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20244" y="21600"/>
                </a:lnTo>
                <a:lnTo>
                  <a:pt x="21600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11115675" y="0"/>
            <a:ext cx="1076324" cy="6696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20519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 rot="0">
            <a:off x="11153775" y="0"/>
            <a:ext cx="1038225" cy="623125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10591800" y="3889441"/>
            <a:ext cx="1600200" cy="2806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51" name="Text box"/>
          <p:cNvSpPr>
            <a:spLocks noGrp="1"/>
          </p:cNvSpPr>
          <p:nvPr>
            <p:ph type="title"/>
          </p:nvPr>
        </p:nvSpPr>
        <p:spPr>
          <a:xfrm rot="0">
            <a:off x="740409" y="815593"/>
            <a:ext cx="3896995" cy="6781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52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53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4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</a:rPr>
              <a:t>Date/Time</a:t>
            </a:r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Text box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4195"/>
      </p:ext>
    </p:extLst>
  </p:cSld>
  <p:clrMapOvr>
    <a:masterClrMapping/>
  </p:clrMapOvr>
  <p:hf sldNum="0"/>
</p:sldLayout>
</file>

<file path=ppt/slideLayouts/slideLayout14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曲线"/>
          <p:cNvSpPr>
            <a:spLocks/>
          </p:cNvSpPr>
          <p:nvPr/>
        </p:nvSpPr>
        <p:spPr>
          <a:xfrm rot="0">
            <a:off x="7459817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4" name="Text box"/>
          <p:cNvSpPr>
            <a:spLocks noGrp="1"/>
          </p:cNvSpPr>
          <p:nvPr>
            <p:ph type="title"/>
          </p:nvPr>
        </p:nvSpPr>
        <p:spPr>
          <a:xfrm rot="0">
            <a:off x="558482" y="282955"/>
            <a:ext cx="11075034" cy="12108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2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</a:rPr>
              <a:t>Date/Time</a:t>
            </a:r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27" name="Text box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12449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6884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5691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1656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5366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95517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6070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6155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17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Text box"/>
          <p:cNvSpPr>
            <a:spLocks noGrp="1"/>
          </p:cNvSpPr>
          <p:nvPr>
            <p:ph type="title"/>
          </p:nvPr>
        </p:nvSpPr>
        <p:spPr>
          <a:xfrm rot="0">
            <a:off x="558482" y="282955"/>
            <a:ext cx="11075034" cy="12108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2" name="Text box"/>
          <p:cNvSpPr>
            <a:spLocks noGrp="1"/>
          </p:cNvSpPr>
          <p:nvPr>
            <p:ph type="body" idx="1"/>
          </p:nvPr>
        </p:nvSpPr>
        <p:spPr>
          <a:xfrm rot="0">
            <a:off x="2212975" y="1288478"/>
            <a:ext cx="6610350" cy="46875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8/31/2025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0.jpg"/><Relationship Id="rId3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Combination"/>
          <p:cNvGrpSpPr>
            <a:grpSpLocks/>
          </p:cNvGrpSpPr>
          <p:nvPr/>
        </p:nvGrpSpPr>
        <p:grpSpPr>
          <a:xfrm>
            <a:off x="876299" y="990600"/>
            <a:ext cx="1743074" cy="1333500"/>
            <a:chOff x="876299" y="990600"/>
            <a:chExt cx="1743074" cy="1333500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876299" y="1266825"/>
              <a:ext cx="1228724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971675" y="990600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Text box"/>
          <p:cNvSpPr>
            <a:spLocks noGrp="1"/>
          </p:cNvSpPr>
          <p:nvPr>
            <p:ph type="title"/>
          </p:nvPr>
        </p:nvSpPr>
        <p:spPr>
          <a:xfrm rot="0">
            <a:off x="4728590" y="4444"/>
            <a:ext cx="28428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Digital</a:t>
            </a:r>
            <a:r>
              <a:rPr lang="en-US" altLang="zh-CN" sz="3200" b="1" i="0" u="none" strike="noStrike" kern="0" cap="none" spc="-4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Portfolio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Rectangle"/>
          <p:cNvSpPr>
            <a:spLocks/>
          </p:cNvSpPr>
          <p:nvPr/>
        </p:nvSpPr>
        <p:spPr>
          <a:xfrm rot="0">
            <a:off x="2635250" y="3332797"/>
            <a:ext cx="8326755" cy="22377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730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286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0" u="none" strike="noStrike" kern="0" cap="none" spc="-1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NAME:S.Thamaraiselvi </a:t>
            </a:r>
            <a:endParaRPr lang="en-US" altLang="zh-CN" sz="2400" b="0" i="0" u="none" strike="noStrike" kern="0" cap="none" spc="-1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6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GISTER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NMID: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2428B0251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,6F9CA2E0B60A43B883545BF1477E7C5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BSC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computer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4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analytics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65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COLLEGE/</a:t>
            </a:r>
            <a:r>
              <a:rPr lang="en-US" altLang="zh-CN" sz="2400" b="0" i="0" u="none" strike="noStrike" kern="0" cap="none" spc="-1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UNIVERSITY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Tiruppur</a:t>
            </a:r>
            <a:r>
              <a:rPr lang="en-US" altLang="zh-CN" sz="2400" b="0" i="0" u="none" strike="noStrike" kern="0" cap="none" spc="-114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KUMARAN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WO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MEN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/BHARATHIYAR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University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Rectangle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2797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>
            <a:spLocks/>
          </p:cNvSpPr>
          <p:nvPr/>
        </p:nvSpPr>
        <p:spPr>
          <a:xfrm rot="0">
            <a:off x="753109" y="6493994"/>
            <a:ext cx="1764664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5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Text box"/>
          <p:cNvSpPr>
            <a:spLocks noGrp="1"/>
          </p:cNvSpPr>
          <p:nvPr>
            <p:ph type="title"/>
          </p:nvPr>
        </p:nvSpPr>
        <p:spPr>
          <a:xfrm rot="0">
            <a:off x="558482" y="282955"/>
            <a:ext cx="11075034" cy="10219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74269" rIns="0" bIns="0" anchor="t" anchorCtr="0">
            <a:prstTxWarp prst="textNoShape"/>
            <a:spAutoFit/>
          </a:bodyPr>
          <a:lstStyle/>
          <a:p>
            <a:pPr marL="19431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209924" y="1514475"/>
            <a:ext cx="5667374" cy="5133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Rectangle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166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Text box"/>
          <p:cNvSpPr>
            <a:spLocks noGrp="1"/>
          </p:cNvSpPr>
          <p:nvPr>
            <p:ph type="title"/>
          </p:nvPr>
        </p:nvSpPr>
        <p:spPr>
          <a:xfrm rot="0">
            <a:off x="558482" y="282955"/>
            <a:ext cx="11075034" cy="8216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7726" rIns="0" bIns="0" anchor="t" anchorCtr="0">
            <a:prstTxWarp prst="textNoShape"/>
            <a:spAutoFit/>
          </a:bodyPr>
          <a:lstStyle/>
          <a:p>
            <a:pPr marL="210184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Rectangle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1" name="Rectangle"/>
          <p:cNvSpPr>
            <a:spLocks/>
          </p:cNvSpPr>
          <p:nvPr/>
        </p:nvSpPr>
        <p:spPr>
          <a:xfrm rot="0">
            <a:off x="824864" y="2150427"/>
            <a:ext cx="5862320" cy="10775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Portfolio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shows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important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details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one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place.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helps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present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their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skills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achievements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clearly,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makes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easy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schools,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students,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parents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know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about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9713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69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1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59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7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666874" y="6467475"/>
              <a:ext cx="76200" cy="177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8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0" name="Rectangle"/>
          <p:cNvSpPr>
            <a:spLocks/>
          </p:cNvSpPr>
          <p:nvPr/>
        </p:nvSpPr>
        <p:spPr>
          <a:xfrm rot="0">
            <a:off x="1698370" y="2730182"/>
            <a:ext cx="5431789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My</a:t>
            </a:r>
            <a:r>
              <a:rPr lang="en-US" altLang="zh-CN" sz="4800" b="1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</a:t>
            </a:r>
            <a:r>
              <a:rPr lang="en-US" altLang="zh-CN" sz="48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portfolio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61" name="Rectangle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418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1" name="Combination"/>
          <p:cNvGrpSpPr>
            <a:grpSpLocks/>
          </p:cNvGrpSpPr>
          <p:nvPr/>
        </p:nvGrpSpPr>
        <p:grpSpPr>
          <a:xfrm>
            <a:off x="7459817" y="0"/>
            <a:ext cx="4732655" cy="6858380"/>
            <a:chOff x="7459817" y="0"/>
            <a:chExt cx="4732655" cy="6858380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7459817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3" name="Rectangle"/>
          <p:cNvSpPr>
            <a:spLocks/>
          </p:cNvSpPr>
          <p:nvPr/>
        </p:nvSpPr>
        <p:spPr>
          <a:xfrm rot="0">
            <a:off x="753109" y="6493994"/>
            <a:ext cx="1764664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15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9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79" name="Combination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7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0" name="Text box"/>
          <p:cNvSpPr>
            <a:spLocks noGrp="1"/>
          </p:cNvSpPr>
          <p:nvPr>
            <p:ph type="title"/>
          </p:nvPr>
        </p:nvSpPr>
        <p:spPr>
          <a:xfrm rot="0">
            <a:off x="558482" y="282955"/>
            <a:ext cx="11075034" cy="8816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7797" rIns="0" bIns="0" anchor="t" anchorCtr="0">
            <a:prstTxWarp prst="textNoShape"/>
            <a:spAutoFit/>
          </a:bodyPr>
          <a:lstStyle/>
          <a:p>
            <a:pPr marL="19431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1" name="Rectangle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2" name="Rectangle"/>
          <p:cNvSpPr>
            <a:spLocks/>
          </p:cNvSpPr>
          <p:nvPr/>
        </p:nvSpPr>
        <p:spPr>
          <a:xfrm rot="0">
            <a:off x="2590419" y="1496123"/>
            <a:ext cx="4265930" cy="47923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78765" indent="-266065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0" u="none" strike="noStrike" kern="0" cap="none" spc="15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0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0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Tools</a:t>
            </a:r>
            <a:r>
              <a:rPr lang="en-US" altLang="zh-CN" sz="2750" b="0" i="0" u="none" strike="noStrike" kern="0" cap="none" spc="-2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-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Technologies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Portfolio</a:t>
            </a:r>
            <a:r>
              <a:rPr lang="en-US" altLang="zh-CN" sz="2750" b="0" i="0" u="none" strike="noStrike" kern="0" cap="none" spc="9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design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Layout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Features</a:t>
            </a:r>
            <a:r>
              <a:rPr lang="en-US" altLang="zh-CN" sz="2750" b="0" i="0" u="none" strike="noStrike" kern="0" cap="none" spc="7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7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Functionality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0" u="none" strike="noStrike" kern="0" cap="none" spc="5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0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Screenshots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0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Github</a:t>
            </a:r>
            <a:r>
              <a:rPr lang="en-US" altLang="zh-CN" sz="2750" b="0" i="0" u="none" strike="noStrike" kern="0" cap="none" spc="13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0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Link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8413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86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5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88" name="Text box"/>
          <p:cNvSpPr>
            <a:spLocks noGrp="1"/>
          </p:cNvSpPr>
          <p:nvPr>
            <p:ph type="title"/>
          </p:nvPr>
        </p:nvSpPr>
        <p:spPr>
          <a:xfrm rot="0">
            <a:off x="834707" y="560705"/>
            <a:ext cx="563435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9865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 </a:t>
            </a:r>
            <a:r>
              <a:rPr lang="en-US" altLang="zh-CN" sz="425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STATEMENT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89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0" name="Rectangle"/>
          <p:cNvSpPr>
            <a:spLocks/>
          </p:cNvSpPr>
          <p:nvPr/>
        </p:nvSpPr>
        <p:spPr>
          <a:xfrm rot="0">
            <a:off x="1518285" y="1681797"/>
            <a:ext cx="5883274" cy="2678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Teachers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usually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share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only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resumes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certificates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show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their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qualifications.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But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these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clearly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show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their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teaching</a:t>
            </a:r>
            <a:r>
              <a:rPr lang="en-US" altLang="zh-CN" sz="18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style,</a:t>
            </a:r>
            <a:r>
              <a:rPr lang="en-US" altLang="zh-CN" sz="18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skills,</a:t>
            </a:r>
            <a:r>
              <a:rPr lang="en-US" altLang="zh-CN" sz="1800" b="1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</a:t>
            </a:r>
            <a:r>
              <a:rPr lang="en-US" altLang="zh-CN" sz="18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achievements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Because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this,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schools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parents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may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not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fully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understand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teacher’s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abilities.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</a:t>
            </a:r>
            <a:r>
              <a:rPr lang="en-US" altLang="zh-CN" sz="18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Portfolio</a:t>
            </a:r>
            <a:r>
              <a:rPr lang="en-US" altLang="zh-CN" sz="18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needed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collect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present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important</a:t>
            </a:r>
            <a:r>
              <a:rPr lang="en-US" altLang="zh-CN" sz="1800" b="0" i="0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details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education,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subjects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handled, achievements,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teaching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methods,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contact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information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one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place.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makes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easier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understand</a:t>
            </a:r>
            <a:r>
              <a:rPr lang="en-US" altLang="zh-CN" sz="180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teacher’s professional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journey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strength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91" name="Rectangle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5387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95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97" name="Text box"/>
          <p:cNvSpPr>
            <a:spLocks noGrp="1"/>
          </p:cNvSpPr>
          <p:nvPr>
            <p:ph type="title"/>
          </p:nvPr>
        </p:nvSpPr>
        <p:spPr>
          <a:xfrm rot="0">
            <a:off x="740409" y="815593"/>
            <a:ext cx="526478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4140" algn="l"/>
              </a:tabLst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8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9" name="Rectangle"/>
          <p:cNvSpPr>
            <a:spLocks/>
          </p:cNvSpPr>
          <p:nvPr/>
        </p:nvSpPr>
        <p:spPr>
          <a:xfrm rot="0">
            <a:off x="382587" y="2014156"/>
            <a:ext cx="8443595" cy="24126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24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99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Portfolio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project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designed to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create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single</a:t>
            </a:r>
            <a:r>
              <a:rPr lang="en-US" altLang="zh-CN" sz="18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platform</a:t>
            </a:r>
            <a:r>
              <a:rPr lang="en-US" altLang="zh-CN" sz="18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where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teachers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present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their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qualifications,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teaching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experience,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subjects,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achievements,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skills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organized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way.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works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digital</a:t>
            </a:r>
            <a:r>
              <a:rPr lang="en-US" altLang="zh-CN" sz="18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profile</a:t>
            </a:r>
            <a:r>
              <a:rPr lang="en-US" altLang="zh-CN" sz="18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that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highlights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teacher’s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professional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journey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makes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easy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schools,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students,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parents</a:t>
            </a:r>
            <a:r>
              <a:rPr lang="en-US" altLang="zh-CN" sz="18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know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more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about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them.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portfolio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includes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sections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such</a:t>
            </a:r>
            <a:r>
              <a:rPr lang="en-US" altLang="zh-CN" sz="180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About</a:t>
            </a:r>
            <a:r>
              <a:rPr lang="en-US" altLang="zh-CN" sz="1800" b="0" i="1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Me,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Subjects,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Experience,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Achievements,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Contact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project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aims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make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information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clear,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professional,</a:t>
            </a:r>
            <a:r>
              <a:rPr lang="en-US" altLang="zh-CN" sz="18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easy</a:t>
            </a:r>
            <a:r>
              <a:rPr lang="en-US" altLang="zh-CN" sz="18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access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0" name="Rectangle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04139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04" name="Text box"/>
          <p:cNvSpPr>
            <a:spLocks noGrp="1"/>
          </p:cNvSpPr>
          <p:nvPr>
            <p:ph type="title"/>
          </p:nvPr>
        </p:nvSpPr>
        <p:spPr>
          <a:xfrm rot="0">
            <a:off x="558482" y="282955"/>
            <a:ext cx="11075034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11124" rIns="0" bIns="0" anchor="t" anchorCtr="0">
            <a:prstTxWarp prst="textNoShape"/>
            <a:spAutoFit/>
          </a:bodyPr>
          <a:lstStyle/>
          <a:p>
            <a:pPr marL="15430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320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320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6" name="Rectangle"/>
          <p:cNvSpPr>
            <a:spLocks/>
          </p:cNvSpPr>
          <p:nvPr/>
        </p:nvSpPr>
        <p:spPr>
          <a:xfrm rot="0">
            <a:off x="543559" y="2238057"/>
            <a:ext cx="6788150" cy="1628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8595" indent="-17970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Teachers</a:t>
            </a:r>
            <a:r>
              <a:rPr lang="en-US" altLang="zh-CN" sz="1800" b="1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showcase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their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skills,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achievements,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experience.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8595" indent="-179705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Schools/Institutions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easily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evaluate</a:t>
            </a:r>
            <a:r>
              <a:rPr lang="en-US" altLang="zh-CN" sz="180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select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8595" indent="-179705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Students</a:t>
            </a:r>
            <a:r>
              <a:rPr lang="en-US" altLang="zh-CN" sz="18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know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about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their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teacher’s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background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subjects.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8595" indent="-179705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Parents</a:t>
            </a:r>
            <a:r>
              <a:rPr lang="en-US" altLang="zh-CN" sz="18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understand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teacher’s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qualifications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teaching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style.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7" name="Rectangle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9390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2" name="Text box"/>
          <p:cNvSpPr>
            <a:spLocks noGrp="1"/>
          </p:cNvSpPr>
          <p:nvPr>
            <p:ph type="title"/>
          </p:nvPr>
        </p:nvSpPr>
        <p:spPr>
          <a:xfrm rot="0">
            <a:off x="558482" y="282955"/>
            <a:ext cx="11075034" cy="11235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064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3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4" name="Rectangle"/>
          <p:cNvSpPr>
            <a:spLocks/>
          </p:cNvSpPr>
          <p:nvPr/>
        </p:nvSpPr>
        <p:spPr>
          <a:xfrm rot="0">
            <a:off x="2900426" y="2298763"/>
            <a:ext cx="7799704" cy="1889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55600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355600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HTML,</a:t>
            </a:r>
            <a:r>
              <a:rPr lang="en-US" altLang="zh-CN" sz="1800" b="1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CSS,</a:t>
            </a:r>
            <a:r>
              <a:rPr lang="en-US" altLang="zh-CN" sz="1800" b="1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JavaScript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designing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building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portfolio</a:t>
            </a:r>
            <a:r>
              <a:rPr lang="en-US" altLang="zh-CN" sz="180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website.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8595" indent="-18415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Web</a:t>
            </a:r>
            <a:r>
              <a:rPr lang="en-US" altLang="zh-CN" sz="1800" b="1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Hosting</a:t>
            </a:r>
            <a:r>
              <a:rPr lang="en-US" altLang="zh-CN" sz="1800" b="1" i="0" u="none" strike="noStrike" kern="0" cap="none" spc="-1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Platforms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(GitHub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Pages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/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Neatly)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publish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portfolio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online.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8595" indent="-18415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</a:t>
            </a:r>
            <a:r>
              <a:rPr lang="en-US" altLang="zh-CN" sz="1800" b="1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Tools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(Canvas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/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Figment)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create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visuals,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icons,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layout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ideas.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8595" indent="-18415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</a:t>
            </a:r>
            <a:r>
              <a:rPr lang="en-US" altLang="zh-CN" sz="1800" b="1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Processors</a:t>
            </a:r>
            <a:r>
              <a:rPr lang="en-US" altLang="zh-CN" sz="18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(MS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Word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/</a:t>
            </a:r>
            <a:r>
              <a:rPr lang="en-US" altLang="zh-CN" sz="1800" b="0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Google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Docs)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preparing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content</a:t>
            </a:r>
            <a:r>
              <a:rPr lang="en-US" altLang="zh-CN" sz="1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before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adding.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8595" indent="-18415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Browsers</a:t>
            </a:r>
            <a:r>
              <a:rPr lang="en-US" altLang="zh-CN" sz="18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(Chrome,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Edge)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testing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viewing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portfolio.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15" name="Rectangle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819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1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Text box"/>
          <p:cNvSpPr>
            <a:spLocks noGrp="1"/>
          </p:cNvSpPr>
          <p:nvPr>
            <p:ph type="title"/>
          </p:nvPr>
        </p:nvSpPr>
        <p:spPr>
          <a:xfrm rot="0">
            <a:off x="740409" y="282955"/>
            <a:ext cx="7467600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9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</a:t>
            </a:r>
            <a:r>
              <a:rPr lang="en-US" altLang="zh-CN" sz="3950" b="1" i="0" u="none" strike="noStrike" kern="0" cap="none" spc="1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9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DESIGN</a:t>
            </a:r>
            <a:r>
              <a:rPr lang="en-US" altLang="zh-CN" sz="39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9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950" b="1" i="0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9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LAYOUT</a:t>
            </a:r>
            <a:endParaRPr lang="zh-CN" altLang="en-US" sz="39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0" name="Text box"/>
          <p:cNvSpPr>
            <a:spLocks noGrp="1"/>
          </p:cNvSpPr>
          <p:nvPr>
            <p:ph type="body" idx="1"/>
          </p:nvPr>
        </p:nvSpPr>
        <p:spPr>
          <a:xfrm rot="0">
            <a:off x="2212975" y="1288478"/>
            <a:ext cx="6610350" cy="481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8595" indent="-179705" algn="l">
              <a:lnSpc>
                <a:spcPts val="213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Header</a:t>
            </a:r>
            <a:r>
              <a:rPr lang="en-US" altLang="zh-CN" sz="18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18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</a:t>
            </a:r>
            <a:endParaRPr lang="en-US" altLang="zh-CN" sz="1800" b="1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56285" indent="-286385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756285" algn="l"/>
              </a:tabLst>
            </a:pPr>
            <a:r>
              <a:rPr lang="en-US" altLang="zh-CN" sz="1800" b="0" i="0" u="none" strike="noStrike" kern="0" cap="none" spc="-20" baseline="0">
                <a:latin typeface="Calibri" pitchFamily="0" charset="0"/>
                <a:ea typeface="宋体" pitchFamily="0" charset="0"/>
                <a:cs typeface="Calibri" pitchFamily="0" charset="0"/>
              </a:rPr>
              <a:t>Teacher’s</a:t>
            </a:r>
            <a:r>
              <a:rPr lang="en-US" altLang="zh-CN" sz="1800" b="0" i="0" u="none" strike="noStrike" kern="0" cap="none" spc="-1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name,</a:t>
            </a:r>
            <a:r>
              <a:rPr lang="en-US" altLang="zh-CN" sz="1800" b="0" i="0" u="none" strike="noStrike" kern="0" cap="none" spc="-5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photo</a:t>
            </a:r>
            <a:r>
              <a:rPr lang="en-US" altLang="zh-CN" sz="1800" b="0" i="0" u="none" strike="noStrike" kern="0" cap="none" spc="-3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(or</a:t>
            </a:r>
            <a:r>
              <a:rPr lang="en-US" altLang="zh-CN" sz="1800" b="0" i="0" u="none" strike="noStrike" kern="0" cap="none" spc="-1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initials),</a:t>
            </a:r>
            <a:r>
              <a:rPr lang="en-US" altLang="zh-CN" sz="1800" b="0" i="0" u="none" strike="noStrike" kern="0" cap="none" spc="1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designation.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56285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756285" algn="l"/>
              </a:tabLst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Short</a:t>
            </a:r>
            <a:r>
              <a:rPr lang="en-US" altLang="zh-CN" sz="1800" b="0" i="0" u="none" strike="noStrike" kern="0" cap="none" spc="-4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tagline</a:t>
            </a:r>
            <a:r>
              <a:rPr lang="en-US" altLang="zh-CN" sz="1800" b="0" i="0" u="none" strike="noStrike" kern="0" cap="none" spc="3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(e.g.,</a:t>
            </a:r>
            <a:r>
              <a:rPr lang="en-US" altLang="zh-CN" sz="1800" b="0" i="0" u="none" strike="noStrike" kern="0" cap="none" spc="-5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“Passionate </a:t>
            </a:r>
            <a:r>
              <a:rPr lang="en-US" altLang="zh-CN" sz="1800" b="0" i="1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Mathematics</a:t>
            </a:r>
            <a:r>
              <a:rPr lang="en-US" altLang="zh-CN" sz="1800" b="0" i="1" u="none" strike="noStrike" kern="0" cap="none" spc="-7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Teacher”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).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88595" indent="-179705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About</a:t>
            </a:r>
            <a:r>
              <a:rPr lang="en-US" altLang="zh-CN" sz="18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Me</a:t>
            </a:r>
            <a:endParaRPr lang="en-US" altLang="zh-CN" sz="1800" b="1" i="0" u="none" strike="noStrike" kern="0" cap="none" spc="-2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56285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756285" algn="l"/>
              </a:tabLst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Brief</a:t>
            </a:r>
            <a:r>
              <a:rPr lang="en-US" altLang="zh-CN" sz="1800" b="0" i="0" u="none" strike="noStrike" kern="0" cap="none" spc="-10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introduction,</a:t>
            </a:r>
            <a:r>
              <a:rPr lang="en-US" altLang="zh-CN" sz="1800" b="0" i="0" u="none" strike="noStrike" kern="0" cap="none" spc="-3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education,</a:t>
            </a:r>
            <a:r>
              <a:rPr lang="en-US" altLang="zh-CN" sz="1800" b="0" i="0" u="none" strike="noStrike" kern="0" cap="none" spc="-2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6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teaching</a:t>
            </a:r>
            <a:r>
              <a:rPr lang="en-US" altLang="zh-CN" sz="1800" b="0" i="0" u="none" strike="noStrike" kern="0" cap="none" spc="-4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philosophy.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88595" indent="-179705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Subjects</a:t>
            </a:r>
            <a:r>
              <a:rPr lang="en-US" altLang="zh-CN" sz="18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&amp;</a:t>
            </a:r>
            <a:r>
              <a:rPr lang="en-US" altLang="zh-CN" sz="18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Skills</a:t>
            </a:r>
            <a:endParaRPr lang="en-US" altLang="zh-CN" sz="1800" b="1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56285" indent="-286385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756285" algn="l"/>
              </a:tabLst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Subjects</a:t>
            </a:r>
            <a:r>
              <a:rPr lang="en-US" altLang="zh-CN" sz="1800" b="0" i="0" u="none" strike="noStrike" kern="0" cap="none" spc="-3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handled</a:t>
            </a:r>
            <a:r>
              <a:rPr lang="en-US" altLang="zh-CN" sz="1800" b="0" i="0" u="none" strike="noStrike" kern="0" cap="none" spc="-4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3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key</a:t>
            </a:r>
            <a:r>
              <a:rPr lang="en-US" altLang="zh-CN" sz="1800" b="0" i="0" u="none" strike="noStrike" kern="0" cap="none" spc="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teaching</a:t>
            </a:r>
            <a:r>
              <a:rPr lang="en-US" altLang="zh-CN" sz="1800" b="0" i="0" u="none" strike="noStrike" kern="0" cap="none" spc="-2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skills</a:t>
            </a:r>
            <a:r>
              <a:rPr lang="en-US" altLang="zh-CN" sz="1800" b="0" i="0" u="none" strike="noStrike" kern="0" cap="none" spc="-2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shown</a:t>
            </a:r>
            <a:r>
              <a:rPr lang="en-US" altLang="zh-CN" sz="1800" b="0" i="0" u="none" strike="noStrike" kern="0" cap="none" spc="-4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as</a:t>
            </a:r>
            <a:r>
              <a:rPr lang="en-US" altLang="zh-CN" sz="1800" b="0" i="0" u="none" strike="noStrike" kern="0" cap="none" spc="-2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0" cap="none" spc="-3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list</a:t>
            </a:r>
            <a:r>
              <a:rPr lang="en-US" altLang="zh-CN" sz="1800" b="0" i="0" u="none" strike="noStrike" kern="0" cap="none" spc="-7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or</a:t>
            </a:r>
            <a:r>
              <a:rPr lang="en-US" altLang="zh-CN" sz="1800" b="0" i="0" u="none" strike="noStrike" kern="0" cap="none" spc="-2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tags.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88595" indent="-179705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Experience</a:t>
            </a:r>
            <a:endParaRPr lang="en-US" altLang="zh-CN" sz="1800" b="1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56285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756285" algn="l"/>
              </a:tabLst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Work</a:t>
            </a:r>
            <a:r>
              <a:rPr lang="en-US" altLang="zh-CN" sz="1800" b="0" i="0" u="none" strike="noStrike" kern="0" cap="none" spc="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history</a:t>
            </a:r>
            <a:r>
              <a:rPr lang="en-US" altLang="zh-CN" sz="1800" b="0" i="0" u="none" strike="noStrike" kern="0" cap="none" spc="-5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with</a:t>
            </a:r>
            <a:r>
              <a:rPr lang="en-US" altLang="zh-CN" sz="1800" b="0" i="0" u="none" strike="noStrike" kern="0" cap="none" spc="-3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school</a:t>
            </a:r>
            <a:r>
              <a:rPr lang="en-US" altLang="zh-CN" sz="1800" b="0" i="0" u="none" strike="noStrike" kern="0" cap="none" spc="-3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names,</a:t>
            </a:r>
            <a:r>
              <a:rPr lang="en-US" altLang="zh-CN" sz="1800" b="0" i="0" u="none" strike="noStrike" kern="0" cap="none" spc="1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years,</a:t>
            </a:r>
            <a:r>
              <a:rPr lang="en-US" altLang="zh-CN" sz="1800" b="0" i="0" u="none" strike="noStrike" kern="0" cap="none" spc="-6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4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responsibilities.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88595" indent="-179705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Achievements</a:t>
            </a:r>
            <a:endParaRPr lang="en-US" altLang="zh-CN" sz="1800" b="1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56285" indent="-286385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756285" algn="l"/>
              </a:tabLst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Awards,</a:t>
            </a:r>
            <a:r>
              <a:rPr lang="en-US" altLang="zh-CN" sz="1800" b="0" i="0" u="none" strike="noStrike" kern="0" cap="none" spc="2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certifications,</a:t>
            </a:r>
            <a:r>
              <a:rPr lang="en-US" altLang="zh-CN" sz="1800" b="0" i="0" u="none" strike="noStrike" kern="0" cap="none" spc="-4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2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special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 recognitions.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88595" indent="-179705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Contact</a:t>
            </a:r>
            <a:r>
              <a:rPr lang="en-US" altLang="zh-CN" sz="1800" b="1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Section</a:t>
            </a:r>
            <a:endParaRPr lang="en-US" altLang="zh-CN" sz="1800" b="1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56285" indent="-286385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756285" algn="l"/>
              </a:tabLst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Email,</a:t>
            </a:r>
            <a:r>
              <a:rPr lang="en-US" altLang="zh-CN" sz="1800" b="0" i="0" u="none" strike="noStrike" kern="0" cap="none" spc="1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phone</a:t>
            </a:r>
            <a:r>
              <a:rPr lang="en-US" altLang="zh-CN" sz="1800" b="0" i="0" u="none" strike="noStrike" kern="0" cap="none" spc="-5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latin typeface="Calibri" pitchFamily="0" charset="0"/>
                <a:ea typeface="宋体" pitchFamily="0" charset="0"/>
                <a:cs typeface="Calibri" pitchFamily="0" charset="0"/>
              </a:rPr>
              <a:t>number,</a:t>
            </a:r>
            <a:r>
              <a:rPr lang="en-US" altLang="zh-CN" sz="1800" b="0" i="0" u="none" strike="noStrike" kern="0" cap="none" spc="1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social</a:t>
            </a:r>
            <a:r>
              <a:rPr lang="en-US" altLang="zh-CN" sz="1800" b="0" i="0" u="none" strike="noStrike" kern="0" cap="none" spc="-2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media</a:t>
            </a:r>
            <a:r>
              <a:rPr lang="en-US" altLang="zh-CN" sz="1800" b="0" i="0" u="none" strike="noStrike" kern="0" cap="none" spc="-2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links.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188595" indent="-17970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Layout</a:t>
            </a:r>
            <a:r>
              <a:rPr lang="en-US" altLang="zh-CN" sz="18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Style</a:t>
            </a:r>
            <a:endParaRPr lang="en-US" altLang="zh-CN" sz="1800" b="1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56285" indent="-286385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756285" algn="l"/>
              </a:tabLst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Simple,</a:t>
            </a:r>
            <a:r>
              <a:rPr lang="en-US" altLang="zh-CN" sz="1800" b="0" i="0" u="none" strike="noStrike" kern="0" cap="none" spc="-5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clean</a:t>
            </a:r>
            <a:r>
              <a:rPr lang="en-US" altLang="zh-CN" sz="1800" b="0" i="0" u="none" strike="noStrike" kern="0" cap="none" spc="-3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design</a:t>
            </a:r>
            <a:r>
              <a:rPr lang="en-US" altLang="zh-CN" sz="1800" b="0" i="0" u="none" strike="noStrike" kern="0" cap="none" spc="-3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with</a:t>
            </a:r>
            <a:r>
              <a:rPr lang="en-US" altLang="zh-CN" sz="1800" b="0" i="0" u="none" strike="noStrike" kern="0" cap="none" spc="4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sections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 arranged</a:t>
            </a:r>
            <a:r>
              <a:rPr lang="en-US" altLang="zh-CN" sz="1800" b="0" i="0" u="none" strike="noStrike" kern="0" cap="none" spc="-8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top</a:t>
            </a:r>
            <a:r>
              <a:rPr lang="en-US" altLang="zh-CN" sz="1800" b="1" i="0" u="none" strike="noStrike" kern="0" cap="none" spc="-5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to</a:t>
            </a:r>
            <a:r>
              <a:rPr lang="en-US" altLang="zh-CN" sz="1800" b="1" i="0" u="none" strike="noStrike" kern="0" cap="none" spc="2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bottom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56285" indent="-286385" algn="l">
              <a:lnSpc>
                <a:spcPts val="2130"/>
              </a:lnSpc>
              <a:spcBef>
                <a:spcPts val="20"/>
              </a:spcBef>
              <a:spcAft>
                <a:spcPts val="0"/>
              </a:spcAft>
              <a:buClrTx/>
              <a:buAutoNum type="arabicPeriod"/>
              <a:tabLst>
                <a:tab pos="756285" algn="l"/>
              </a:tabLst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Use</a:t>
            </a:r>
            <a:r>
              <a:rPr lang="en-US" altLang="zh-CN" sz="1800" b="0" i="0" u="none" strike="noStrike" kern="0" cap="none" spc="-6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5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cards,</a:t>
            </a:r>
            <a:r>
              <a:rPr lang="en-US" altLang="zh-CN" sz="1800" b="1" i="0" u="none" strike="noStrike" kern="0" cap="none" spc="-1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grids,</a:t>
            </a:r>
            <a:r>
              <a:rPr lang="en-US" altLang="zh-CN" sz="1800" b="1" i="0" u="none" strike="noStrike" kern="0" cap="none" spc="-2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or</a:t>
            </a:r>
            <a:r>
              <a:rPr lang="en-US" altLang="zh-CN" sz="1800" b="1" i="0" u="none" strike="noStrike" kern="0" cap="none" spc="-4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columns</a:t>
            </a:r>
            <a:r>
              <a:rPr lang="en-US" altLang="zh-CN" sz="1800" b="1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3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neat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 presentation.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56285" indent="-286385" algn="l">
              <a:lnSpc>
                <a:spcPts val="21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756285" algn="l"/>
              </a:tabLst>
            </a:pP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Consistent</a:t>
            </a:r>
            <a:r>
              <a:rPr lang="en-US" altLang="zh-CN" sz="1800" b="0" i="0" u="none" strike="noStrike" kern="0" cap="none" spc="-1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fonts</a:t>
            </a:r>
            <a:r>
              <a:rPr lang="en-US" altLang="zh-CN" sz="1800" b="0" i="0" u="none" strike="noStrike" kern="0" cap="none" spc="-4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5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light</a:t>
            </a:r>
            <a:r>
              <a:rPr lang="en-US" altLang="zh-CN" sz="1800" b="0" i="0" u="none" strike="noStrike" kern="0" cap="none" spc="-80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background</a:t>
            </a:r>
            <a:r>
              <a:rPr lang="en-US" altLang="zh-CN" sz="1800" b="0" i="0" u="none" strike="noStrike" kern="0" cap="none" spc="-5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0" cap="none" spc="-35" baseline="0"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latin typeface="Calibri" pitchFamily="0" charset="0"/>
                <a:ea typeface="宋体" pitchFamily="0" charset="0"/>
                <a:cs typeface="Calibri" pitchFamily="0" charset="0"/>
              </a:rPr>
              <a:t>readability.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1" name="Rectangle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8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481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box"/>
          <p:cNvSpPr>
            <a:spLocks noGrp="1"/>
          </p:cNvSpPr>
          <p:nvPr>
            <p:ph type="title"/>
          </p:nvPr>
        </p:nvSpPr>
        <p:spPr>
          <a:xfrm rot="0">
            <a:off x="743267" y="354012"/>
            <a:ext cx="905065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</a:t>
            </a:r>
            <a:r>
              <a:rPr lang="en-US" altLang="zh-CN" sz="4800" b="1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FUNCTIONALITY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Rectangle"/>
          <p:cNvSpPr>
            <a:spLocks/>
          </p:cNvSpPr>
          <p:nvPr/>
        </p:nvSpPr>
        <p:spPr>
          <a:xfrm rot="0">
            <a:off x="2444114" y="1354137"/>
            <a:ext cx="4446904" cy="4394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8595" indent="-17970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Profile</a:t>
            </a:r>
            <a:r>
              <a:rPr lang="en-US" altLang="zh-CN" sz="18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Section</a:t>
            </a:r>
            <a:r>
              <a:rPr lang="en-US" altLang="zh-CN" sz="18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shows</a:t>
            </a:r>
            <a:r>
              <a:rPr lang="en-US" altLang="zh-CN" sz="1800" b="0" i="0" u="none" strike="noStrike" kern="0" cap="none" spc="-10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teacher’s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name,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photo,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designation.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-3810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ClrTx/>
              <a:buAutoNum type="arabicPeriod" startAt="2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About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</a:t>
            </a:r>
            <a:r>
              <a:rPr lang="en-US" altLang="zh-CN" sz="18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short</a:t>
            </a:r>
            <a:r>
              <a:rPr lang="en-US" altLang="zh-CN" sz="18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introduction,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education,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teaching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style.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-3810" algn="l">
              <a:lnSpc>
                <a:spcPts val="2180"/>
              </a:lnSpc>
              <a:spcBef>
                <a:spcPts val="20"/>
              </a:spcBef>
              <a:spcAft>
                <a:spcPts val="0"/>
              </a:spcAft>
              <a:buClrTx/>
              <a:buAutoNum type="arabicPeriod" startAt="2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Subjects</a:t>
            </a:r>
            <a:r>
              <a:rPr lang="en-US" altLang="zh-CN" sz="18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&amp;</a:t>
            </a:r>
            <a:r>
              <a:rPr lang="en-US" altLang="zh-CN" sz="18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Skills</a:t>
            </a:r>
            <a:r>
              <a:rPr lang="en-US" altLang="zh-CN" sz="18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list</a:t>
            </a:r>
            <a:r>
              <a:rPr lang="en-US" altLang="zh-CN" sz="18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subjects</a:t>
            </a:r>
            <a:r>
              <a:rPr lang="en-US" altLang="zh-CN" sz="1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handled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special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skills.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8595" indent="-179705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Experience</a:t>
            </a:r>
            <a:r>
              <a:rPr lang="en-US" altLang="zh-CN" sz="18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details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past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current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13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teaching</a:t>
            </a:r>
            <a:r>
              <a:rPr lang="en-US" altLang="zh-CN" sz="18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work.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-3810" algn="l">
              <a:lnSpc>
                <a:spcPts val="2180"/>
              </a:lnSpc>
              <a:spcBef>
                <a:spcPts val="30"/>
              </a:spcBef>
              <a:spcAft>
                <a:spcPts val="0"/>
              </a:spcAft>
              <a:buClrTx/>
              <a:buAutoNum type="arabicPeriod" startAt="5"/>
              <a:tabLst>
                <a:tab pos="188595" algn="l"/>
              </a:tabLst>
            </a:pP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Achievements</a:t>
            </a:r>
            <a:r>
              <a:rPr lang="en-US" altLang="zh-CN" sz="18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awards,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certifications,</a:t>
            </a:r>
            <a:r>
              <a:rPr lang="en-US" altLang="zh-CN" sz="18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recognitions.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88595" indent="-179705" algn="l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Download</a:t>
            </a:r>
            <a:r>
              <a:rPr lang="en-US" altLang="zh-CN" sz="1800" b="1" i="0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Resume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option to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download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teacher’s</a:t>
            </a:r>
            <a:r>
              <a:rPr lang="en-US" altLang="zh-CN" sz="18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CV.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-3810" algn="l">
              <a:lnSpc>
                <a:spcPts val="2100"/>
              </a:lnSpc>
              <a:spcBef>
                <a:spcPts val="140"/>
              </a:spcBef>
              <a:spcAft>
                <a:spcPts val="0"/>
              </a:spcAft>
              <a:buClrTx/>
              <a:buAutoNum type="arabicPeriod" startAt="7"/>
              <a:tabLst>
                <a:tab pos="188595" algn="l"/>
              </a:tabLst>
            </a:pP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Contact</a:t>
            </a:r>
            <a:r>
              <a:rPr lang="en-US" altLang="zh-CN" sz="18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</a:t>
            </a:r>
            <a:r>
              <a:rPr lang="en-US" altLang="zh-CN" sz="18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students/parents/schools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send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messages.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-3810" algn="l">
              <a:lnSpc>
                <a:spcPts val="2180"/>
              </a:lnSpc>
              <a:spcBef>
                <a:spcPts val="15"/>
              </a:spcBef>
              <a:spcAft>
                <a:spcPts val="0"/>
              </a:spcAft>
              <a:buClrTx/>
              <a:buAutoNum type="arabicPeriod" startAt="7"/>
              <a:tabLst>
                <a:tab pos="188595" algn="l"/>
              </a:tabLst>
            </a:pP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Responsive</a:t>
            </a:r>
            <a:r>
              <a:rPr lang="en-US" altLang="zh-CN" sz="18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Design</a:t>
            </a:r>
            <a:r>
              <a:rPr lang="en-US" altLang="zh-CN" sz="1800" b="1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works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18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mobile,</a:t>
            </a:r>
            <a:r>
              <a:rPr lang="en-US" altLang="zh-CN" sz="18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tablet,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computer.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Mobile phone user</cp:lastModifiedBy>
  <cp:revision>0</cp:revision>
  <dcterms:created xsi:type="dcterms:W3CDTF">2025-08-31T07:29:41Z</dcterms:created>
  <dcterms:modified xsi:type="dcterms:W3CDTF">2025-08-31T05:05:40Z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2025-08-30T16:00:00Z</vt:filetime>
  </property>
  <property fmtid="{D5CDD505-2E9C-101B-9397-08002B2CF9AE}" pid="3" name="LastSaved">
    <vt:filetime>2025-08-30T16:00:00Z</vt:filetime>
  </property>
  <property fmtid="{D5CDD505-2E9C-101B-9397-08002B2CF9AE}" pid="4" name="Producer">
    <vt:lpwstr>3-Heights(TM) PDF Security Shell 4.8.25.2 (http://www.pdf-tools.com)</vt:lpwstr>
  </property>
</Properties>
</file>