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3DD01-43B0-4747-9636-D5D054A8E2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FCE47D-CCF4-4FC2-9B9E-B696AE076B5C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 u="sng" dirty="0"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 : </a:t>
          </a:r>
          <a:r>
            <a:rPr lang="en-IN" dirty="0" err="1">
              <a:latin typeface="Arial" panose="020B0604020202020204" pitchFamily="34" charset="0"/>
              <a:cs typeface="Arial" panose="020B0604020202020204" pitchFamily="34" charset="0"/>
            </a:rPr>
            <a:t>Kendriya</a:t>
          </a:r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 Vidyalaya Schools</a:t>
          </a:r>
        </a:p>
        <a:p>
          <a:pPr algn="ctr">
            <a:lnSpc>
              <a:spcPct val="100000"/>
            </a:lnSpc>
          </a:pPr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(Grades KG to 8)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FBE198-2C71-4621-89C7-393DB9D2C672}" type="parTrans" cxnId="{E308C5F6-6FD6-4F0B-8E39-5E75054B105C}">
      <dgm:prSet/>
      <dgm:spPr/>
      <dgm:t>
        <a:bodyPr/>
        <a:lstStyle/>
        <a:p>
          <a:endParaRPr lang="en-US"/>
        </a:p>
      </dgm:t>
    </dgm:pt>
    <dgm:pt modelId="{7231DF1A-D6F3-4E68-A05C-6DE297E5BDE3}" type="sibTrans" cxnId="{E308C5F6-6FD6-4F0B-8E39-5E75054B105C}">
      <dgm:prSet/>
      <dgm:spPr/>
      <dgm:t>
        <a:bodyPr/>
        <a:lstStyle/>
        <a:p>
          <a:endParaRPr lang="en-US"/>
        </a:p>
      </dgm:t>
    </dgm:pt>
    <dgm:pt modelId="{58C131D2-5CAD-4F6C-BDF8-55A2FF01066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u="sng" dirty="0">
              <a:latin typeface="Arial" panose="020B0604020202020204" pitchFamily="34" charset="0"/>
              <a:cs typeface="Arial" panose="020B0604020202020204" pitchFamily="34" charset="0"/>
            </a:rPr>
            <a:t>Purpose</a:t>
          </a:r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 : To setup offline mode in school labs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9B9860-AE20-413F-8823-051E20ADCFF7}" type="parTrans" cxnId="{1C59597C-F7D8-47B3-8711-BECF5961DE2C}">
      <dgm:prSet/>
      <dgm:spPr/>
      <dgm:t>
        <a:bodyPr/>
        <a:lstStyle/>
        <a:p>
          <a:endParaRPr lang="en-US"/>
        </a:p>
      </dgm:t>
    </dgm:pt>
    <dgm:pt modelId="{5484AA0E-E25A-44AA-9F28-4D1B228466F8}" type="sibTrans" cxnId="{1C59597C-F7D8-47B3-8711-BECF5961DE2C}">
      <dgm:prSet/>
      <dgm:spPr/>
      <dgm:t>
        <a:bodyPr/>
        <a:lstStyle/>
        <a:p>
          <a:endParaRPr lang="en-US"/>
        </a:p>
      </dgm:t>
    </dgm:pt>
    <dgm:pt modelId="{95229EA6-F787-47C2-84E1-1527F9B53A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>
              <a:latin typeface="Arial" panose="020B0604020202020204" pitchFamily="34" charset="0"/>
              <a:cs typeface="Arial" panose="020B0604020202020204" pitchFamily="34" charset="0"/>
            </a:rPr>
            <a:t>Approach</a:t>
          </a:r>
          <a:r>
            <a:rPr lang="en-US" baseline="0" dirty="0">
              <a:latin typeface="Arial" panose="020B0604020202020204" pitchFamily="34" charset="0"/>
              <a:cs typeface="Arial" panose="020B0604020202020204" pitchFamily="34" charset="0"/>
            </a:rPr>
            <a:t> : Local server will be installed in each lab and the application will be runs from there.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AD909D-1C4D-495B-83E6-8CF19423E480}" type="parTrans" cxnId="{25F195B7-C80F-48D1-B6CB-3BF60D6F2125}">
      <dgm:prSet/>
      <dgm:spPr/>
      <dgm:t>
        <a:bodyPr/>
        <a:lstStyle/>
        <a:p>
          <a:endParaRPr lang="en-US"/>
        </a:p>
      </dgm:t>
    </dgm:pt>
    <dgm:pt modelId="{A19BBB54-F015-4711-961F-E2707149A4FD}" type="sibTrans" cxnId="{25F195B7-C80F-48D1-B6CB-3BF60D6F2125}">
      <dgm:prSet/>
      <dgm:spPr/>
      <dgm:t>
        <a:bodyPr/>
        <a:lstStyle/>
        <a:p>
          <a:endParaRPr lang="en-US"/>
        </a:p>
      </dgm:t>
    </dgm:pt>
    <dgm:pt modelId="{C80E402B-F86B-4AA0-9762-9FD0A5775A7F}" type="pres">
      <dgm:prSet presAssocID="{8383DD01-43B0-4747-9636-D5D054A8E217}" presName="root" presStyleCnt="0">
        <dgm:presLayoutVars>
          <dgm:dir/>
          <dgm:resizeHandles val="exact"/>
        </dgm:presLayoutVars>
      </dgm:prSet>
      <dgm:spPr/>
    </dgm:pt>
    <dgm:pt modelId="{02E6CA75-05BE-4112-8247-D685DC8321A2}" type="pres">
      <dgm:prSet presAssocID="{2BFCE47D-CCF4-4FC2-9B9E-B696AE076B5C}" presName="compNode" presStyleCnt="0"/>
      <dgm:spPr/>
    </dgm:pt>
    <dgm:pt modelId="{7209275A-3CC3-4E0A-939D-BB886B5CF6D0}" type="pres">
      <dgm:prSet presAssocID="{2BFCE47D-CCF4-4FC2-9B9E-B696AE076B5C}" presName="bgRect" presStyleLbl="bgShp" presStyleIdx="0" presStyleCnt="3" custLinFactNeighborX="54" custLinFactNeighborY="-52786"/>
      <dgm:spPr/>
    </dgm:pt>
    <dgm:pt modelId="{FBADD77B-BD03-4B90-BAB3-B09E19702A84}" type="pres">
      <dgm:prSet presAssocID="{2BFCE47D-CCF4-4FC2-9B9E-B696AE076B5C}" presName="iconRect" presStyleLbl="node1" presStyleIdx="0" presStyleCnt="3" custLinFactNeighborX="-18576" custLinFactNeighborY="-52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425F4DD-91DD-4E1E-8834-24288A102DF8}" type="pres">
      <dgm:prSet presAssocID="{2BFCE47D-CCF4-4FC2-9B9E-B696AE076B5C}" presName="spaceRect" presStyleCnt="0"/>
      <dgm:spPr/>
    </dgm:pt>
    <dgm:pt modelId="{B037A9A7-316B-463F-8DE1-2542A5DCC6B3}" type="pres">
      <dgm:prSet presAssocID="{2BFCE47D-CCF4-4FC2-9B9E-B696AE076B5C}" presName="parTx" presStyleLbl="revTx" presStyleIdx="0" presStyleCnt="3" custLinFactNeighborX="-3401" custLinFactNeighborY="-52786">
        <dgm:presLayoutVars>
          <dgm:chMax val="0"/>
          <dgm:chPref val="0"/>
        </dgm:presLayoutVars>
      </dgm:prSet>
      <dgm:spPr/>
    </dgm:pt>
    <dgm:pt modelId="{D6EF16DD-AD40-458C-A5F4-D58BB59B6E7E}" type="pres">
      <dgm:prSet presAssocID="{7231DF1A-D6F3-4E68-A05C-6DE297E5BDE3}" presName="sibTrans" presStyleCnt="0"/>
      <dgm:spPr/>
    </dgm:pt>
    <dgm:pt modelId="{833165EC-E2DA-4875-AC45-3C2830245A64}" type="pres">
      <dgm:prSet presAssocID="{58C131D2-5CAD-4F6C-BDF8-55A2FF01066A}" presName="compNode" presStyleCnt="0"/>
      <dgm:spPr/>
    </dgm:pt>
    <dgm:pt modelId="{207899B0-B655-435E-AC14-C24BED5DBF84}" type="pres">
      <dgm:prSet presAssocID="{58C131D2-5CAD-4F6C-BDF8-55A2FF01066A}" presName="bgRect" presStyleLbl="bgShp" presStyleIdx="1" presStyleCnt="3" custLinFactNeighborY="1476"/>
      <dgm:spPr/>
    </dgm:pt>
    <dgm:pt modelId="{4EF91885-9FF5-41F6-8D9A-6881F0E93522}" type="pres">
      <dgm:prSet presAssocID="{58C131D2-5CAD-4F6C-BDF8-55A2FF01066A}" presName="iconRect" presStyleLbl="node1" presStyleIdx="1" presStyleCnt="3" custLinFactNeighborY="265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B04D5DAD-54F4-4714-A22F-ED8A8AAFA837}" type="pres">
      <dgm:prSet presAssocID="{58C131D2-5CAD-4F6C-BDF8-55A2FF01066A}" presName="spaceRect" presStyleCnt="0"/>
      <dgm:spPr/>
    </dgm:pt>
    <dgm:pt modelId="{885F82A4-EEDD-49C1-82AA-94CB615723EC}" type="pres">
      <dgm:prSet presAssocID="{58C131D2-5CAD-4F6C-BDF8-55A2FF01066A}" presName="parTx" presStyleLbl="revTx" presStyleIdx="1" presStyleCnt="3" custLinFactNeighborY="1476">
        <dgm:presLayoutVars>
          <dgm:chMax val="0"/>
          <dgm:chPref val="0"/>
        </dgm:presLayoutVars>
      </dgm:prSet>
      <dgm:spPr/>
    </dgm:pt>
    <dgm:pt modelId="{C82D4518-8591-4257-A018-A0539AC96715}" type="pres">
      <dgm:prSet presAssocID="{5484AA0E-E25A-44AA-9F28-4D1B228466F8}" presName="sibTrans" presStyleCnt="0"/>
      <dgm:spPr/>
    </dgm:pt>
    <dgm:pt modelId="{FA5F24F4-2F0D-41A9-85CE-27A67C63AF38}" type="pres">
      <dgm:prSet presAssocID="{95229EA6-F787-47C2-84E1-1527F9B53A38}" presName="compNode" presStyleCnt="0"/>
      <dgm:spPr/>
    </dgm:pt>
    <dgm:pt modelId="{0DE32A62-16AC-4C93-BADF-83662C6C4257}" type="pres">
      <dgm:prSet presAssocID="{95229EA6-F787-47C2-84E1-1527F9B53A38}" presName="bgRect" presStyleLbl="bgShp" presStyleIdx="2" presStyleCnt="3"/>
      <dgm:spPr/>
    </dgm:pt>
    <dgm:pt modelId="{B4AB55A1-3AC4-4CDB-A55B-200DCB14E8C7}" type="pres">
      <dgm:prSet presAssocID="{95229EA6-F787-47C2-84E1-1527F9B53A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5CA71B5-E1E2-47F7-BED1-34B90462A0F8}" type="pres">
      <dgm:prSet presAssocID="{95229EA6-F787-47C2-84E1-1527F9B53A38}" presName="spaceRect" presStyleCnt="0"/>
      <dgm:spPr/>
    </dgm:pt>
    <dgm:pt modelId="{84008626-73B8-49AC-B05E-1528E2EEE343}" type="pres">
      <dgm:prSet presAssocID="{95229EA6-F787-47C2-84E1-1527F9B53A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25203C-65AA-4605-9925-58EC2D688F7B}" type="presOf" srcId="{8383DD01-43B0-4747-9636-D5D054A8E217}" destId="{C80E402B-F86B-4AA0-9762-9FD0A5775A7F}" srcOrd="0" destOrd="0" presId="urn:microsoft.com/office/officeart/2018/2/layout/IconVerticalSolidList"/>
    <dgm:cxn modelId="{C0572E53-4476-47F0-923B-24195BFDDF1E}" type="presOf" srcId="{58C131D2-5CAD-4F6C-BDF8-55A2FF01066A}" destId="{885F82A4-EEDD-49C1-82AA-94CB615723EC}" srcOrd="0" destOrd="0" presId="urn:microsoft.com/office/officeart/2018/2/layout/IconVerticalSolidList"/>
    <dgm:cxn modelId="{1C59597C-F7D8-47B3-8711-BECF5961DE2C}" srcId="{8383DD01-43B0-4747-9636-D5D054A8E217}" destId="{58C131D2-5CAD-4F6C-BDF8-55A2FF01066A}" srcOrd="1" destOrd="0" parTransId="{729B9860-AE20-413F-8823-051E20ADCFF7}" sibTransId="{5484AA0E-E25A-44AA-9F28-4D1B228466F8}"/>
    <dgm:cxn modelId="{A5CC0198-6B40-4EFD-8476-946DDFE253C4}" type="presOf" srcId="{2BFCE47D-CCF4-4FC2-9B9E-B696AE076B5C}" destId="{B037A9A7-316B-463F-8DE1-2542A5DCC6B3}" srcOrd="0" destOrd="0" presId="urn:microsoft.com/office/officeart/2018/2/layout/IconVerticalSolidList"/>
    <dgm:cxn modelId="{25F195B7-C80F-48D1-B6CB-3BF60D6F2125}" srcId="{8383DD01-43B0-4747-9636-D5D054A8E217}" destId="{95229EA6-F787-47C2-84E1-1527F9B53A38}" srcOrd="2" destOrd="0" parTransId="{70AD909D-1C4D-495B-83E6-8CF19423E480}" sibTransId="{A19BBB54-F015-4711-961F-E2707149A4FD}"/>
    <dgm:cxn modelId="{88A3CEEE-3B81-492A-8477-16D6385A41C0}" type="presOf" srcId="{95229EA6-F787-47C2-84E1-1527F9B53A38}" destId="{84008626-73B8-49AC-B05E-1528E2EEE343}" srcOrd="0" destOrd="0" presId="urn:microsoft.com/office/officeart/2018/2/layout/IconVerticalSolidList"/>
    <dgm:cxn modelId="{E308C5F6-6FD6-4F0B-8E39-5E75054B105C}" srcId="{8383DD01-43B0-4747-9636-D5D054A8E217}" destId="{2BFCE47D-CCF4-4FC2-9B9E-B696AE076B5C}" srcOrd="0" destOrd="0" parTransId="{89FBE198-2C71-4621-89C7-393DB9D2C672}" sibTransId="{7231DF1A-D6F3-4E68-A05C-6DE297E5BDE3}"/>
    <dgm:cxn modelId="{61F91D11-0A97-4CEF-AB72-711ADF9374A7}" type="presParOf" srcId="{C80E402B-F86B-4AA0-9762-9FD0A5775A7F}" destId="{02E6CA75-05BE-4112-8247-D685DC8321A2}" srcOrd="0" destOrd="0" presId="urn:microsoft.com/office/officeart/2018/2/layout/IconVerticalSolidList"/>
    <dgm:cxn modelId="{4DF4FE65-5E3E-41CE-BED9-2DCC97541CEA}" type="presParOf" srcId="{02E6CA75-05BE-4112-8247-D685DC8321A2}" destId="{7209275A-3CC3-4E0A-939D-BB886B5CF6D0}" srcOrd="0" destOrd="0" presId="urn:microsoft.com/office/officeart/2018/2/layout/IconVerticalSolidList"/>
    <dgm:cxn modelId="{854B418D-7B45-4277-B83E-DAB70814CCF1}" type="presParOf" srcId="{02E6CA75-05BE-4112-8247-D685DC8321A2}" destId="{FBADD77B-BD03-4B90-BAB3-B09E19702A84}" srcOrd="1" destOrd="0" presId="urn:microsoft.com/office/officeart/2018/2/layout/IconVerticalSolidList"/>
    <dgm:cxn modelId="{BEB03BE2-CB5C-4C00-A8F3-17F020E2998C}" type="presParOf" srcId="{02E6CA75-05BE-4112-8247-D685DC8321A2}" destId="{3425F4DD-91DD-4E1E-8834-24288A102DF8}" srcOrd="2" destOrd="0" presId="urn:microsoft.com/office/officeart/2018/2/layout/IconVerticalSolidList"/>
    <dgm:cxn modelId="{DEE812EF-D5C7-4FB3-896B-70AF49046F25}" type="presParOf" srcId="{02E6CA75-05BE-4112-8247-D685DC8321A2}" destId="{B037A9A7-316B-463F-8DE1-2542A5DCC6B3}" srcOrd="3" destOrd="0" presId="urn:microsoft.com/office/officeart/2018/2/layout/IconVerticalSolidList"/>
    <dgm:cxn modelId="{15BF1CF1-82C6-4213-9D84-035C0D148A58}" type="presParOf" srcId="{C80E402B-F86B-4AA0-9762-9FD0A5775A7F}" destId="{D6EF16DD-AD40-458C-A5F4-D58BB59B6E7E}" srcOrd="1" destOrd="0" presId="urn:microsoft.com/office/officeart/2018/2/layout/IconVerticalSolidList"/>
    <dgm:cxn modelId="{9912C8F4-4E69-4067-81D6-8547BAF54B52}" type="presParOf" srcId="{C80E402B-F86B-4AA0-9762-9FD0A5775A7F}" destId="{833165EC-E2DA-4875-AC45-3C2830245A64}" srcOrd="2" destOrd="0" presId="urn:microsoft.com/office/officeart/2018/2/layout/IconVerticalSolidList"/>
    <dgm:cxn modelId="{EEE1DB15-3920-42C9-9088-6A729EB89BAE}" type="presParOf" srcId="{833165EC-E2DA-4875-AC45-3C2830245A64}" destId="{207899B0-B655-435E-AC14-C24BED5DBF84}" srcOrd="0" destOrd="0" presId="urn:microsoft.com/office/officeart/2018/2/layout/IconVerticalSolidList"/>
    <dgm:cxn modelId="{7C834201-0F34-4C2F-8597-D8416C608453}" type="presParOf" srcId="{833165EC-E2DA-4875-AC45-3C2830245A64}" destId="{4EF91885-9FF5-41F6-8D9A-6881F0E93522}" srcOrd="1" destOrd="0" presId="urn:microsoft.com/office/officeart/2018/2/layout/IconVerticalSolidList"/>
    <dgm:cxn modelId="{BF061764-A72D-417D-ACF2-7AA6F1530A5E}" type="presParOf" srcId="{833165EC-E2DA-4875-AC45-3C2830245A64}" destId="{B04D5DAD-54F4-4714-A22F-ED8A8AAFA837}" srcOrd="2" destOrd="0" presId="urn:microsoft.com/office/officeart/2018/2/layout/IconVerticalSolidList"/>
    <dgm:cxn modelId="{56B86FF2-76BD-4329-A22E-B0C5B380418E}" type="presParOf" srcId="{833165EC-E2DA-4875-AC45-3C2830245A64}" destId="{885F82A4-EEDD-49C1-82AA-94CB615723EC}" srcOrd="3" destOrd="0" presId="urn:microsoft.com/office/officeart/2018/2/layout/IconVerticalSolidList"/>
    <dgm:cxn modelId="{EF522777-0DF7-4619-A2AA-7B57D8E1DC69}" type="presParOf" srcId="{C80E402B-F86B-4AA0-9762-9FD0A5775A7F}" destId="{C82D4518-8591-4257-A018-A0539AC96715}" srcOrd="3" destOrd="0" presId="urn:microsoft.com/office/officeart/2018/2/layout/IconVerticalSolidList"/>
    <dgm:cxn modelId="{888AAAF5-0D7F-444E-83BB-8C7CC8398B94}" type="presParOf" srcId="{C80E402B-F86B-4AA0-9762-9FD0A5775A7F}" destId="{FA5F24F4-2F0D-41A9-85CE-27A67C63AF38}" srcOrd="4" destOrd="0" presId="urn:microsoft.com/office/officeart/2018/2/layout/IconVerticalSolidList"/>
    <dgm:cxn modelId="{78A0FF1B-886D-4904-B623-6CA8D621E010}" type="presParOf" srcId="{FA5F24F4-2F0D-41A9-85CE-27A67C63AF38}" destId="{0DE32A62-16AC-4C93-BADF-83662C6C4257}" srcOrd="0" destOrd="0" presId="urn:microsoft.com/office/officeart/2018/2/layout/IconVerticalSolidList"/>
    <dgm:cxn modelId="{3E144E55-B461-4BB6-BA45-B510C07EBCAF}" type="presParOf" srcId="{FA5F24F4-2F0D-41A9-85CE-27A67C63AF38}" destId="{B4AB55A1-3AC4-4CDB-A55B-200DCB14E8C7}" srcOrd="1" destOrd="0" presId="urn:microsoft.com/office/officeart/2018/2/layout/IconVerticalSolidList"/>
    <dgm:cxn modelId="{BA5D0A3B-77DA-4806-93FD-277D5A29BE13}" type="presParOf" srcId="{FA5F24F4-2F0D-41A9-85CE-27A67C63AF38}" destId="{D5CA71B5-E1E2-47F7-BED1-34B90462A0F8}" srcOrd="2" destOrd="0" presId="urn:microsoft.com/office/officeart/2018/2/layout/IconVerticalSolidList"/>
    <dgm:cxn modelId="{CE641700-486E-4D42-9AE1-7E4DFCE98C78}" type="presParOf" srcId="{FA5F24F4-2F0D-41A9-85CE-27A67C63AF38}" destId="{84008626-73B8-49AC-B05E-1528E2EEE3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BD1976-6CCE-4903-98C2-379D07C26F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F33FE5-3876-42D6-A53D-13C33A116A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application will be loaded in the local server deployed in the school lab.</a:t>
          </a:r>
          <a:endParaRPr lang="en-US" dirty="0"/>
        </a:p>
      </dgm:t>
    </dgm:pt>
    <dgm:pt modelId="{F1F58C1A-6BCF-43A5-9308-0C190D713842}" type="parTrans" cxnId="{28C972DE-70FE-48CE-9306-3492141F041F}">
      <dgm:prSet/>
      <dgm:spPr/>
      <dgm:t>
        <a:bodyPr/>
        <a:lstStyle/>
        <a:p>
          <a:endParaRPr lang="en-US"/>
        </a:p>
      </dgm:t>
    </dgm:pt>
    <dgm:pt modelId="{F0F7AEF5-BD5B-4781-89C9-432DE26457E6}" type="sibTrans" cxnId="{28C972DE-70FE-48CE-9306-3492141F041F}">
      <dgm:prSet/>
      <dgm:spPr/>
      <dgm:t>
        <a:bodyPr/>
        <a:lstStyle/>
        <a:p>
          <a:endParaRPr lang="en-US"/>
        </a:p>
      </dgm:t>
    </dgm:pt>
    <dgm:pt modelId="{344ECCAE-83C6-4B13-89C9-D6D8C3EFEF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All the systems in the lab and local server to be connected in same Local Area Network (LAN)</a:t>
          </a:r>
          <a:endParaRPr lang="en-US" dirty="0"/>
        </a:p>
      </dgm:t>
    </dgm:pt>
    <dgm:pt modelId="{3BAA058E-EE7E-449C-A390-8DEE060F0A8F}" type="parTrans" cxnId="{8B1895B9-09AA-44A8-ABB5-7A8892A6F8DA}">
      <dgm:prSet/>
      <dgm:spPr/>
      <dgm:t>
        <a:bodyPr/>
        <a:lstStyle/>
        <a:p>
          <a:endParaRPr lang="en-US"/>
        </a:p>
      </dgm:t>
    </dgm:pt>
    <dgm:pt modelId="{55EA2434-BB79-4A3C-BFFB-A5D57716340B}" type="sibTrans" cxnId="{8B1895B9-09AA-44A8-ABB5-7A8892A6F8DA}">
      <dgm:prSet/>
      <dgm:spPr/>
      <dgm:t>
        <a:bodyPr/>
        <a:lstStyle/>
        <a:p>
          <a:endParaRPr lang="en-US"/>
        </a:p>
      </dgm:t>
    </dgm:pt>
    <dgm:pt modelId="{44327CF7-CF52-4ACA-94EF-E7E4F965EC1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Students will take program using web link or EXE. Student data will be stored in local server.</a:t>
          </a:r>
          <a:endParaRPr lang="en-US" dirty="0"/>
        </a:p>
      </dgm:t>
    </dgm:pt>
    <dgm:pt modelId="{ABF81714-D02E-45C4-8F43-3895A3E30983}" type="parTrans" cxnId="{4B08BC5F-F817-4FF6-B4DB-D0903D963ABC}">
      <dgm:prSet/>
      <dgm:spPr/>
      <dgm:t>
        <a:bodyPr/>
        <a:lstStyle/>
        <a:p>
          <a:endParaRPr lang="en-US"/>
        </a:p>
      </dgm:t>
    </dgm:pt>
    <dgm:pt modelId="{26A63A0E-9BF2-4B9C-A9BE-FC7958A9E876}" type="sibTrans" cxnId="{4B08BC5F-F817-4FF6-B4DB-D0903D963ABC}">
      <dgm:prSet/>
      <dgm:spPr/>
      <dgm:t>
        <a:bodyPr/>
        <a:lstStyle/>
        <a:p>
          <a:endParaRPr lang="en-US"/>
        </a:p>
      </dgm:t>
    </dgm:pt>
    <dgm:pt modelId="{B18BFA73-126C-41E0-8858-6641657655D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From the local server, the data will be synchronised to cloud environment, once the internet is connected.</a:t>
          </a:r>
          <a:endParaRPr lang="en-US" dirty="0"/>
        </a:p>
      </dgm:t>
    </dgm:pt>
    <dgm:pt modelId="{DA45F66E-5D06-4087-A2A4-362A8ECD6FC3}" type="parTrans" cxnId="{C88F2A83-1EB5-4FFE-8F88-4F508C13E45B}">
      <dgm:prSet/>
      <dgm:spPr/>
      <dgm:t>
        <a:bodyPr/>
        <a:lstStyle/>
        <a:p>
          <a:endParaRPr lang="en-US"/>
        </a:p>
      </dgm:t>
    </dgm:pt>
    <dgm:pt modelId="{274D2638-0FC9-4D95-9524-74F7B0643724}" type="sibTrans" cxnId="{C88F2A83-1EB5-4FFE-8F88-4F508C13E45B}">
      <dgm:prSet/>
      <dgm:spPr/>
      <dgm:t>
        <a:bodyPr/>
        <a:lstStyle/>
        <a:p>
          <a:endParaRPr lang="en-US"/>
        </a:p>
      </dgm:t>
    </dgm:pt>
    <dgm:pt modelId="{1D07DBA4-6959-4015-933D-76BC8E16AE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Once data is synchronized, we can add / view that with our cloud database, online.</a:t>
          </a:r>
          <a:endParaRPr lang="en-US" dirty="0"/>
        </a:p>
      </dgm:t>
    </dgm:pt>
    <dgm:pt modelId="{FBA7F370-E59C-46B4-A1FB-ABB1010563D5}" type="parTrans" cxnId="{A104C5B7-A9AA-4BA6-94D8-055F1B40DE14}">
      <dgm:prSet/>
      <dgm:spPr/>
      <dgm:t>
        <a:bodyPr/>
        <a:lstStyle/>
        <a:p>
          <a:endParaRPr lang="en-US"/>
        </a:p>
      </dgm:t>
    </dgm:pt>
    <dgm:pt modelId="{066F1EF8-A0E0-4A4C-96C2-15962E45CB79}" type="sibTrans" cxnId="{A104C5B7-A9AA-4BA6-94D8-055F1B40DE14}">
      <dgm:prSet/>
      <dgm:spPr/>
      <dgm:t>
        <a:bodyPr/>
        <a:lstStyle/>
        <a:p>
          <a:endParaRPr lang="en-US"/>
        </a:p>
      </dgm:t>
    </dgm:pt>
    <dgm:pt modelId="{C610E6AC-2885-4B9B-A59D-A8C80C1A8872}" type="pres">
      <dgm:prSet presAssocID="{83BD1976-6CCE-4903-98C2-379D07C26FDF}" presName="root" presStyleCnt="0">
        <dgm:presLayoutVars>
          <dgm:dir/>
          <dgm:resizeHandles val="exact"/>
        </dgm:presLayoutVars>
      </dgm:prSet>
      <dgm:spPr/>
    </dgm:pt>
    <dgm:pt modelId="{2FC05032-0455-4D96-851A-B50FABF9A7B2}" type="pres">
      <dgm:prSet presAssocID="{B3F33FE5-3876-42D6-A53D-13C33A116A85}" presName="compNode" presStyleCnt="0"/>
      <dgm:spPr/>
    </dgm:pt>
    <dgm:pt modelId="{AECD0ADE-DA45-4977-99FF-0223FCFF8C87}" type="pres">
      <dgm:prSet presAssocID="{B3F33FE5-3876-42D6-A53D-13C33A116A85}" presName="bgRect" presStyleLbl="bgShp" presStyleIdx="0" presStyleCnt="5"/>
      <dgm:spPr/>
    </dgm:pt>
    <dgm:pt modelId="{578DD248-D76E-41E8-B926-4CD41358F561}" type="pres">
      <dgm:prSet presAssocID="{B3F33FE5-3876-42D6-A53D-13C33A116A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952A0A7-0A12-4C9F-A912-D578D30582B1}" type="pres">
      <dgm:prSet presAssocID="{B3F33FE5-3876-42D6-A53D-13C33A116A85}" presName="spaceRect" presStyleCnt="0"/>
      <dgm:spPr/>
    </dgm:pt>
    <dgm:pt modelId="{8F1F2F0B-2616-4EEC-891C-46480D2B8AD7}" type="pres">
      <dgm:prSet presAssocID="{B3F33FE5-3876-42D6-A53D-13C33A116A85}" presName="parTx" presStyleLbl="revTx" presStyleIdx="0" presStyleCnt="5">
        <dgm:presLayoutVars>
          <dgm:chMax val="0"/>
          <dgm:chPref val="0"/>
        </dgm:presLayoutVars>
      </dgm:prSet>
      <dgm:spPr/>
    </dgm:pt>
    <dgm:pt modelId="{B4E1E6E5-7F2D-47D9-8710-C81C5667DB45}" type="pres">
      <dgm:prSet presAssocID="{F0F7AEF5-BD5B-4781-89C9-432DE26457E6}" presName="sibTrans" presStyleCnt="0"/>
      <dgm:spPr/>
    </dgm:pt>
    <dgm:pt modelId="{7A26DC25-6183-442E-9F4B-9BCFA992A0F0}" type="pres">
      <dgm:prSet presAssocID="{344ECCAE-83C6-4B13-89C9-D6D8C3EFEF28}" presName="compNode" presStyleCnt="0"/>
      <dgm:spPr/>
    </dgm:pt>
    <dgm:pt modelId="{ADB3BC17-F491-46F8-A8A8-DDAD71FD182D}" type="pres">
      <dgm:prSet presAssocID="{344ECCAE-83C6-4B13-89C9-D6D8C3EFEF28}" presName="bgRect" presStyleLbl="bgShp" presStyleIdx="1" presStyleCnt="5"/>
      <dgm:spPr/>
    </dgm:pt>
    <dgm:pt modelId="{66B83C06-653E-4867-8849-FD9EF286FC54}" type="pres">
      <dgm:prSet presAssocID="{344ECCAE-83C6-4B13-89C9-D6D8C3EFEF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5FB9C52-4BB5-48E1-94D9-01DBB57AE6ED}" type="pres">
      <dgm:prSet presAssocID="{344ECCAE-83C6-4B13-89C9-D6D8C3EFEF28}" presName="spaceRect" presStyleCnt="0"/>
      <dgm:spPr/>
    </dgm:pt>
    <dgm:pt modelId="{D661DADC-B006-4020-BABE-29C2DBC1D404}" type="pres">
      <dgm:prSet presAssocID="{344ECCAE-83C6-4B13-89C9-D6D8C3EFEF28}" presName="parTx" presStyleLbl="revTx" presStyleIdx="1" presStyleCnt="5">
        <dgm:presLayoutVars>
          <dgm:chMax val="0"/>
          <dgm:chPref val="0"/>
        </dgm:presLayoutVars>
      </dgm:prSet>
      <dgm:spPr/>
    </dgm:pt>
    <dgm:pt modelId="{8B6F1211-9131-4F97-84EB-842B0749A9E6}" type="pres">
      <dgm:prSet presAssocID="{55EA2434-BB79-4A3C-BFFB-A5D57716340B}" presName="sibTrans" presStyleCnt="0"/>
      <dgm:spPr/>
    </dgm:pt>
    <dgm:pt modelId="{7EC5DFEC-CFB2-4ABD-A0DA-CA8E8B2C5E9E}" type="pres">
      <dgm:prSet presAssocID="{44327CF7-CF52-4ACA-94EF-E7E4F965EC16}" presName="compNode" presStyleCnt="0"/>
      <dgm:spPr/>
    </dgm:pt>
    <dgm:pt modelId="{C6F1D1A4-8226-4D9D-BC88-37868FCCF0C9}" type="pres">
      <dgm:prSet presAssocID="{44327CF7-CF52-4ACA-94EF-E7E4F965EC16}" presName="bgRect" presStyleLbl="bgShp" presStyleIdx="2" presStyleCnt="5"/>
      <dgm:spPr/>
    </dgm:pt>
    <dgm:pt modelId="{2B86A722-A437-4950-8587-E97929C33FC8}" type="pres">
      <dgm:prSet presAssocID="{44327CF7-CF52-4ACA-94EF-E7E4F965EC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FAD242-7118-4A9E-85D5-3C3F772752F5}" type="pres">
      <dgm:prSet presAssocID="{44327CF7-CF52-4ACA-94EF-E7E4F965EC16}" presName="spaceRect" presStyleCnt="0"/>
      <dgm:spPr/>
    </dgm:pt>
    <dgm:pt modelId="{A7DD861F-C000-4C29-8258-0226D217FE62}" type="pres">
      <dgm:prSet presAssocID="{44327CF7-CF52-4ACA-94EF-E7E4F965EC16}" presName="parTx" presStyleLbl="revTx" presStyleIdx="2" presStyleCnt="5">
        <dgm:presLayoutVars>
          <dgm:chMax val="0"/>
          <dgm:chPref val="0"/>
        </dgm:presLayoutVars>
      </dgm:prSet>
      <dgm:spPr/>
    </dgm:pt>
    <dgm:pt modelId="{D34A3576-4BA7-4ADC-8F64-3DAD0F77AA39}" type="pres">
      <dgm:prSet presAssocID="{26A63A0E-9BF2-4B9C-A9BE-FC7958A9E876}" presName="sibTrans" presStyleCnt="0"/>
      <dgm:spPr/>
    </dgm:pt>
    <dgm:pt modelId="{2B69F59F-4674-47C6-BA07-9EBA941D4D4A}" type="pres">
      <dgm:prSet presAssocID="{B18BFA73-126C-41E0-8858-6641657655D4}" presName="compNode" presStyleCnt="0"/>
      <dgm:spPr/>
    </dgm:pt>
    <dgm:pt modelId="{3EA3DFCD-3017-44FE-B44C-D113CFA2B025}" type="pres">
      <dgm:prSet presAssocID="{B18BFA73-126C-41E0-8858-6641657655D4}" presName="bgRect" presStyleLbl="bgShp" presStyleIdx="3" presStyleCnt="5"/>
      <dgm:spPr/>
    </dgm:pt>
    <dgm:pt modelId="{AB43479F-E938-43CF-8EB5-B5A6A01A2C11}" type="pres">
      <dgm:prSet presAssocID="{B18BFA73-126C-41E0-8858-6641657655D4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A069E8C-3183-4AD4-92DA-55D57D91831D}" type="pres">
      <dgm:prSet presAssocID="{B18BFA73-126C-41E0-8858-6641657655D4}" presName="spaceRect" presStyleCnt="0"/>
      <dgm:spPr/>
    </dgm:pt>
    <dgm:pt modelId="{82028327-D3E4-48CD-AF93-95E17E616F74}" type="pres">
      <dgm:prSet presAssocID="{B18BFA73-126C-41E0-8858-6641657655D4}" presName="parTx" presStyleLbl="revTx" presStyleIdx="3" presStyleCnt="5">
        <dgm:presLayoutVars>
          <dgm:chMax val="0"/>
          <dgm:chPref val="0"/>
        </dgm:presLayoutVars>
      </dgm:prSet>
      <dgm:spPr/>
    </dgm:pt>
    <dgm:pt modelId="{11C7400B-37FD-4E69-BF16-10CF011B2762}" type="pres">
      <dgm:prSet presAssocID="{274D2638-0FC9-4D95-9524-74F7B0643724}" presName="sibTrans" presStyleCnt="0"/>
      <dgm:spPr/>
    </dgm:pt>
    <dgm:pt modelId="{C442C0C8-95D7-4E3A-90DE-16D02C2A76F1}" type="pres">
      <dgm:prSet presAssocID="{1D07DBA4-6959-4015-933D-76BC8E16AE45}" presName="compNode" presStyleCnt="0"/>
      <dgm:spPr/>
    </dgm:pt>
    <dgm:pt modelId="{BDD9E650-6F42-4746-A197-B18D2354CB24}" type="pres">
      <dgm:prSet presAssocID="{1D07DBA4-6959-4015-933D-76BC8E16AE45}" presName="bgRect" presStyleLbl="bgShp" presStyleIdx="4" presStyleCnt="5"/>
      <dgm:spPr/>
    </dgm:pt>
    <dgm:pt modelId="{E8ECE7D8-787B-4E04-8868-A4D9027A03AB}" type="pres">
      <dgm:prSet presAssocID="{1D07DBA4-6959-4015-933D-76BC8E16AE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984676D-8E99-4527-8EC5-AFA76129C7A5}" type="pres">
      <dgm:prSet presAssocID="{1D07DBA4-6959-4015-933D-76BC8E16AE45}" presName="spaceRect" presStyleCnt="0"/>
      <dgm:spPr/>
    </dgm:pt>
    <dgm:pt modelId="{7E476A88-8CC7-4551-95A8-5B8963FFE5B5}" type="pres">
      <dgm:prSet presAssocID="{1D07DBA4-6959-4015-933D-76BC8E16AE4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3DD970A-9843-4E2C-91B7-E293776789C9}" type="presOf" srcId="{B3F33FE5-3876-42D6-A53D-13C33A116A85}" destId="{8F1F2F0B-2616-4EEC-891C-46480D2B8AD7}" srcOrd="0" destOrd="0" presId="urn:microsoft.com/office/officeart/2018/2/layout/IconVerticalSolidList"/>
    <dgm:cxn modelId="{3D832B2B-BF4B-404A-B0CB-10678A8ACD1C}" type="presOf" srcId="{44327CF7-CF52-4ACA-94EF-E7E4F965EC16}" destId="{A7DD861F-C000-4C29-8258-0226D217FE62}" srcOrd="0" destOrd="0" presId="urn:microsoft.com/office/officeart/2018/2/layout/IconVerticalSolidList"/>
    <dgm:cxn modelId="{4B08BC5F-F817-4FF6-B4DB-D0903D963ABC}" srcId="{83BD1976-6CCE-4903-98C2-379D07C26FDF}" destId="{44327CF7-CF52-4ACA-94EF-E7E4F965EC16}" srcOrd="2" destOrd="0" parTransId="{ABF81714-D02E-45C4-8F43-3895A3E30983}" sibTransId="{26A63A0E-9BF2-4B9C-A9BE-FC7958A9E876}"/>
    <dgm:cxn modelId="{C88F2A83-1EB5-4FFE-8F88-4F508C13E45B}" srcId="{83BD1976-6CCE-4903-98C2-379D07C26FDF}" destId="{B18BFA73-126C-41E0-8858-6641657655D4}" srcOrd="3" destOrd="0" parTransId="{DA45F66E-5D06-4087-A2A4-362A8ECD6FC3}" sibTransId="{274D2638-0FC9-4D95-9524-74F7B0643724}"/>
    <dgm:cxn modelId="{5231068A-3E5A-46D1-9066-D849E8B078AB}" type="presOf" srcId="{B18BFA73-126C-41E0-8858-6641657655D4}" destId="{82028327-D3E4-48CD-AF93-95E17E616F74}" srcOrd="0" destOrd="0" presId="urn:microsoft.com/office/officeart/2018/2/layout/IconVerticalSolidList"/>
    <dgm:cxn modelId="{A104C5B7-A9AA-4BA6-94D8-055F1B40DE14}" srcId="{83BD1976-6CCE-4903-98C2-379D07C26FDF}" destId="{1D07DBA4-6959-4015-933D-76BC8E16AE45}" srcOrd="4" destOrd="0" parTransId="{FBA7F370-E59C-46B4-A1FB-ABB1010563D5}" sibTransId="{066F1EF8-A0E0-4A4C-96C2-15962E45CB79}"/>
    <dgm:cxn modelId="{8B1895B9-09AA-44A8-ABB5-7A8892A6F8DA}" srcId="{83BD1976-6CCE-4903-98C2-379D07C26FDF}" destId="{344ECCAE-83C6-4B13-89C9-D6D8C3EFEF28}" srcOrd="1" destOrd="0" parTransId="{3BAA058E-EE7E-449C-A390-8DEE060F0A8F}" sibTransId="{55EA2434-BB79-4A3C-BFFB-A5D57716340B}"/>
    <dgm:cxn modelId="{4D6538BB-2D38-404B-A0F6-322B2D186121}" type="presOf" srcId="{83BD1976-6CCE-4903-98C2-379D07C26FDF}" destId="{C610E6AC-2885-4B9B-A59D-A8C80C1A8872}" srcOrd="0" destOrd="0" presId="urn:microsoft.com/office/officeart/2018/2/layout/IconVerticalSolidList"/>
    <dgm:cxn modelId="{28C972DE-70FE-48CE-9306-3492141F041F}" srcId="{83BD1976-6CCE-4903-98C2-379D07C26FDF}" destId="{B3F33FE5-3876-42D6-A53D-13C33A116A85}" srcOrd="0" destOrd="0" parTransId="{F1F58C1A-6BCF-43A5-9308-0C190D713842}" sibTransId="{F0F7AEF5-BD5B-4781-89C9-432DE26457E6}"/>
    <dgm:cxn modelId="{993438E1-2D33-4248-A6A3-869553F5AF06}" type="presOf" srcId="{1D07DBA4-6959-4015-933D-76BC8E16AE45}" destId="{7E476A88-8CC7-4551-95A8-5B8963FFE5B5}" srcOrd="0" destOrd="0" presId="urn:microsoft.com/office/officeart/2018/2/layout/IconVerticalSolidList"/>
    <dgm:cxn modelId="{855F13F0-2573-4F1E-B616-8BC8B66C0EED}" type="presOf" srcId="{344ECCAE-83C6-4B13-89C9-D6D8C3EFEF28}" destId="{D661DADC-B006-4020-BABE-29C2DBC1D404}" srcOrd="0" destOrd="0" presId="urn:microsoft.com/office/officeart/2018/2/layout/IconVerticalSolidList"/>
    <dgm:cxn modelId="{E4DE9A39-02FD-4A8A-BAE2-05B4F3B9DA32}" type="presParOf" srcId="{C610E6AC-2885-4B9B-A59D-A8C80C1A8872}" destId="{2FC05032-0455-4D96-851A-B50FABF9A7B2}" srcOrd="0" destOrd="0" presId="urn:microsoft.com/office/officeart/2018/2/layout/IconVerticalSolidList"/>
    <dgm:cxn modelId="{AB80B136-B465-474E-96D0-96B63F19E610}" type="presParOf" srcId="{2FC05032-0455-4D96-851A-B50FABF9A7B2}" destId="{AECD0ADE-DA45-4977-99FF-0223FCFF8C87}" srcOrd="0" destOrd="0" presId="urn:microsoft.com/office/officeart/2018/2/layout/IconVerticalSolidList"/>
    <dgm:cxn modelId="{4FF44B1D-DE10-4A4A-AAAC-149BE184AC81}" type="presParOf" srcId="{2FC05032-0455-4D96-851A-B50FABF9A7B2}" destId="{578DD248-D76E-41E8-B926-4CD41358F561}" srcOrd="1" destOrd="0" presId="urn:microsoft.com/office/officeart/2018/2/layout/IconVerticalSolidList"/>
    <dgm:cxn modelId="{1A9E6936-EBFD-42EE-A57F-A9FD281B636B}" type="presParOf" srcId="{2FC05032-0455-4D96-851A-B50FABF9A7B2}" destId="{9952A0A7-0A12-4C9F-A912-D578D30582B1}" srcOrd="2" destOrd="0" presId="urn:microsoft.com/office/officeart/2018/2/layout/IconVerticalSolidList"/>
    <dgm:cxn modelId="{96AD7E17-ED2C-4C4C-AE07-E99B3346C495}" type="presParOf" srcId="{2FC05032-0455-4D96-851A-B50FABF9A7B2}" destId="{8F1F2F0B-2616-4EEC-891C-46480D2B8AD7}" srcOrd="3" destOrd="0" presId="urn:microsoft.com/office/officeart/2018/2/layout/IconVerticalSolidList"/>
    <dgm:cxn modelId="{82F12102-8FD0-4A19-AD87-779EFE5821FC}" type="presParOf" srcId="{C610E6AC-2885-4B9B-A59D-A8C80C1A8872}" destId="{B4E1E6E5-7F2D-47D9-8710-C81C5667DB45}" srcOrd="1" destOrd="0" presId="urn:microsoft.com/office/officeart/2018/2/layout/IconVerticalSolidList"/>
    <dgm:cxn modelId="{5C6D4312-F6B1-457E-9D94-33E4EAA9F7BC}" type="presParOf" srcId="{C610E6AC-2885-4B9B-A59D-A8C80C1A8872}" destId="{7A26DC25-6183-442E-9F4B-9BCFA992A0F0}" srcOrd="2" destOrd="0" presId="urn:microsoft.com/office/officeart/2018/2/layout/IconVerticalSolidList"/>
    <dgm:cxn modelId="{634584D3-3699-4396-8F70-A8FBEC221883}" type="presParOf" srcId="{7A26DC25-6183-442E-9F4B-9BCFA992A0F0}" destId="{ADB3BC17-F491-46F8-A8A8-DDAD71FD182D}" srcOrd="0" destOrd="0" presId="urn:microsoft.com/office/officeart/2018/2/layout/IconVerticalSolidList"/>
    <dgm:cxn modelId="{FBC13864-BF88-4827-B414-72BB40B6FF8F}" type="presParOf" srcId="{7A26DC25-6183-442E-9F4B-9BCFA992A0F0}" destId="{66B83C06-653E-4867-8849-FD9EF286FC54}" srcOrd="1" destOrd="0" presId="urn:microsoft.com/office/officeart/2018/2/layout/IconVerticalSolidList"/>
    <dgm:cxn modelId="{9C738732-7374-4F9D-B15F-1784B89017EC}" type="presParOf" srcId="{7A26DC25-6183-442E-9F4B-9BCFA992A0F0}" destId="{25FB9C52-4BB5-48E1-94D9-01DBB57AE6ED}" srcOrd="2" destOrd="0" presId="urn:microsoft.com/office/officeart/2018/2/layout/IconVerticalSolidList"/>
    <dgm:cxn modelId="{521F8D43-D790-4361-A08C-F53142E72BC1}" type="presParOf" srcId="{7A26DC25-6183-442E-9F4B-9BCFA992A0F0}" destId="{D661DADC-B006-4020-BABE-29C2DBC1D404}" srcOrd="3" destOrd="0" presId="urn:microsoft.com/office/officeart/2018/2/layout/IconVerticalSolidList"/>
    <dgm:cxn modelId="{B76335BD-FBBE-4C7C-AE66-70A791641B41}" type="presParOf" srcId="{C610E6AC-2885-4B9B-A59D-A8C80C1A8872}" destId="{8B6F1211-9131-4F97-84EB-842B0749A9E6}" srcOrd="3" destOrd="0" presId="urn:microsoft.com/office/officeart/2018/2/layout/IconVerticalSolidList"/>
    <dgm:cxn modelId="{740361BD-03A4-4863-9FC5-B9E5AFFA672A}" type="presParOf" srcId="{C610E6AC-2885-4B9B-A59D-A8C80C1A8872}" destId="{7EC5DFEC-CFB2-4ABD-A0DA-CA8E8B2C5E9E}" srcOrd="4" destOrd="0" presId="urn:microsoft.com/office/officeart/2018/2/layout/IconVerticalSolidList"/>
    <dgm:cxn modelId="{CA9A094C-3C39-4044-BB74-C738A4E71692}" type="presParOf" srcId="{7EC5DFEC-CFB2-4ABD-A0DA-CA8E8B2C5E9E}" destId="{C6F1D1A4-8226-4D9D-BC88-37868FCCF0C9}" srcOrd="0" destOrd="0" presId="urn:microsoft.com/office/officeart/2018/2/layout/IconVerticalSolidList"/>
    <dgm:cxn modelId="{C718AE90-12C3-4ECA-8F54-EFCDAF6AFBA6}" type="presParOf" srcId="{7EC5DFEC-CFB2-4ABD-A0DA-CA8E8B2C5E9E}" destId="{2B86A722-A437-4950-8587-E97929C33FC8}" srcOrd="1" destOrd="0" presId="urn:microsoft.com/office/officeart/2018/2/layout/IconVerticalSolidList"/>
    <dgm:cxn modelId="{54C051C1-013B-41E1-A09E-4A720FD13C61}" type="presParOf" srcId="{7EC5DFEC-CFB2-4ABD-A0DA-CA8E8B2C5E9E}" destId="{46FAD242-7118-4A9E-85D5-3C3F772752F5}" srcOrd="2" destOrd="0" presId="urn:microsoft.com/office/officeart/2018/2/layout/IconVerticalSolidList"/>
    <dgm:cxn modelId="{C0036272-1026-45EF-9A7C-C810EF0BC3CC}" type="presParOf" srcId="{7EC5DFEC-CFB2-4ABD-A0DA-CA8E8B2C5E9E}" destId="{A7DD861F-C000-4C29-8258-0226D217FE62}" srcOrd="3" destOrd="0" presId="urn:microsoft.com/office/officeart/2018/2/layout/IconVerticalSolidList"/>
    <dgm:cxn modelId="{0996EC1A-B707-49BB-8596-61637CF2EDE4}" type="presParOf" srcId="{C610E6AC-2885-4B9B-A59D-A8C80C1A8872}" destId="{D34A3576-4BA7-4ADC-8F64-3DAD0F77AA39}" srcOrd="5" destOrd="0" presId="urn:microsoft.com/office/officeart/2018/2/layout/IconVerticalSolidList"/>
    <dgm:cxn modelId="{345E8DD3-6D82-4176-8035-EB621F1DAB04}" type="presParOf" srcId="{C610E6AC-2885-4B9B-A59D-A8C80C1A8872}" destId="{2B69F59F-4674-47C6-BA07-9EBA941D4D4A}" srcOrd="6" destOrd="0" presId="urn:microsoft.com/office/officeart/2018/2/layout/IconVerticalSolidList"/>
    <dgm:cxn modelId="{3B8BB0F9-F2D8-4CA8-8731-88774A892DE6}" type="presParOf" srcId="{2B69F59F-4674-47C6-BA07-9EBA941D4D4A}" destId="{3EA3DFCD-3017-44FE-B44C-D113CFA2B025}" srcOrd="0" destOrd="0" presId="urn:microsoft.com/office/officeart/2018/2/layout/IconVerticalSolidList"/>
    <dgm:cxn modelId="{E1356EE2-B297-425C-B00A-EABE885A378A}" type="presParOf" srcId="{2B69F59F-4674-47C6-BA07-9EBA941D4D4A}" destId="{AB43479F-E938-43CF-8EB5-B5A6A01A2C11}" srcOrd="1" destOrd="0" presId="urn:microsoft.com/office/officeart/2018/2/layout/IconVerticalSolidList"/>
    <dgm:cxn modelId="{96C50294-954A-4625-A674-0B272FE335AA}" type="presParOf" srcId="{2B69F59F-4674-47C6-BA07-9EBA941D4D4A}" destId="{CA069E8C-3183-4AD4-92DA-55D57D91831D}" srcOrd="2" destOrd="0" presId="urn:microsoft.com/office/officeart/2018/2/layout/IconVerticalSolidList"/>
    <dgm:cxn modelId="{E7070C26-103C-4040-B3F2-94057D78B744}" type="presParOf" srcId="{2B69F59F-4674-47C6-BA07-9EBA941D4D4A}" destId="{82028327-D3E4-48CD-AF93-95E17E616F74}" srcOrd="3" destOrd="0" presId="urn:microsoft.com/office/officeart/2018/2/layout/IconVerticalSolidList"/>
    <dgm:cxn modelId="{941CCA0F-B74E-4BDB-9073-64376AE75EA9}" type="presParOf" srcId="{C610E6AC-2885-4B9B-A59D-A8C80C1A8872}" destId="{11C7400B-37FD-4E69-BF16-10CF011B2762}" srcOrd="7" destOrd="0" presId="urn:microsoft.com/office/officeart/2018/2/layout/IconVerticalSolidList"/>
    <dgm:cxn modelId="{51E0A152-80CD-4ACD-AF16-443DD3DD449E}" type="presParOf" srcId="{C610E6AC-2885-4B9B-A59D-A8C80C1A8872}" destId="{C442C0C8-95D7-4E3A-90DE-16D02C2A76F1}" srcOrd="8" destOrd="0" presId="urn:microsoft.com/office/officeart/2018/2/layout/IconVerticalSolidList"/>
    <dgm:cxn modelId="{03E5D770-5349-4301-BAF3-C69646A8AC23}" type="presParOf" srcId="{C442C0C8-95D7-4E3A-90DE-16D02C2A76F1}" destId="{BDD9E650-6F42-4746-A197-B18D2354CB24}" srcOrd="0" destOrd="0" presId="urn:microsoft.com/office/officeart/2018/2/layout/IconVerticalSolidList"/>
    <dgm:cxn modelId="{39CC6937-CF3C-4119-ACB0-60AF9A75BE74}" type="presParOf" srcId="{C442C0C8-95D7-4E3A-90DE-16D02C2A76F1}" destId="{E8ECE7D8-787B-4E04-8868-A4D9027A03AB}" srcOrd="1" destOrd="0" presId="urn:microsoft.com/office/officeart/2018/2/layout/IconVerticalSolidList"/>
    <dgm:cxn modelId="{6F4423EE-8052-4466-BFA6-A865654B22EE}" type="presParOf" srcId="{C442C0C8-95D7-4E3A-90DE-16D02C2A76F1}" destId="{C984676D-8E99-4527-8EC5-AFA76129C7A5}" srcOrd="2" destOrd="0" presId="urn:microsoft.com/office/officeart/2018/2/layout/IconVerticalSolidList"/>
    <dgm:cxn modelId="{8F37CF2C-37F8-4B94-A1DC-5B65E4D7CB96}" type="presParOf" srcId="{C442C0C8-95D7-4E3A-90DE-16D02C2A76F1}" destId="{7E476A88-8CC7-4551-95A8-5B8963FFE5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9275A-3CC3-4E0A-939D-BB886B5CF6D0}">
      <dsp:nvSpPr>
        <dsp:cNvPr id="0" name=""/>
        <dsp:cNvSpPr/>
      </dsp:nvSpPr>
      <dsp:spPr>
        <a:xfrm>
          <a:off x="0" y="0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D77B-BD03-4B90-BAB3-B09E19702A84}">
      <dsp:nvSpPr>
        <dsp:cNvPr id="0" name=""/>
        <dsp:cNvSpPr/>
      </dsp:nvSpPr>
      <dsp:spPr>
        <a:xfrm>
          <a:off x="301270" y="295875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7A9A7-316B-463F-8DE1-2542A5DCC6B3}">
      <dsp:nvSpPr>
        <dsp:cNvPr id="0" name=""/>
        <dsp:cNvSpPr/>
      </dsp:nvSpPr>
      <dsp:spPr>
        <a:xfrm>
          <a:off x="1563663" y="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sng" kern="1200" dirty="0">
              <a:latin typeface="Arial" panose="020B0604020202020204" pitchFamily="34" charset="0"/>
              <a:cs typeface="Arial" panose="020B0604020202020204" pitchFamily="34" charset="0"/>
            </a:rPr>
            <a:t>For</a:t>
          </a: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 : </a:t>
          </a:r>
          <a:r>
            <a:rPr lang="en-IN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Kendriya</a:t>
          </a: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 Vidyalaya Schools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(Grades KG to 8)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63663" y="0"/>
        <a:ext cx="5095259" cy="1503855"/>
      </dsp:txXfrm>
    </dsp:sp>
    <dsp:sp modelId="{207899B0-B655-435E-AC14-C24BED5DBF84}">
      <dsp:nvSpPr>
        <dsp:cNvPr id="0" name=""/>
        <dsp:cNvSpPr/>
      </dsp:nvSpPr>
      <dsp:spPr>
        <a:xfrm>
          <a:off x="0" y="1902658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91885-9FF5-41F6-8D9A-6881F0E93522}">
      <dsp:nvSpPr>
        <dsp:cNvPr id="0" name=""/>
        <dsp:cNvSpPr/>
      </dsp:nvSpPr>
      <dsp:spPr>
        <a:xfrm>
          <a:off x="454916" y="2240764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F82A4-EEDD-49C1-82AA-94CB615723EC}">
      <dsp:nvSpPr>
        <dsp:cNvPr id="0" name=""/>
        <dsp:cNvSpPr/>
      </dsp:nvSpPr>
      <dsp:spPr>
        <a:xfrm>
          <a:off x="1736952" y="1902658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sng" kern="1200" dirty="0">
              <a:latin typeface="Arial" panose="020B0604020202020204" pitchFamily="34" charset="0"/>
              <a:cs typeface="Arial" panose="020B0604020202020204" pitchFamily="34" charset="0"/>
            </a:rPr>
            <a:t>Purpose</a:t>
          </a: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 : To setup offline mode in school labs 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952" y="1902658"/>
        <a:ext cx="5095259" cy="1503855"/>
      </dsp:txXfrm>
    </dsp:sp>
    <dsp:sp modelId="{0DE32A62-16AC-4C93-BADF-83662C6C4257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B55A1-3AC4-4CDB-A55B-200DCB14E8C7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8626-73B8-49AC-B05E-1528E2EEE343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>
              <a:latin typeface="Arial" panose="020B0604020202020204" pitchFamily="34" charset="0"/>
              <a:cs typeface="Arial" panose="020B0604020202020204" pitchFamily="34" charset="0"/>
            </a:rPr>
            <a:t>Approach</a:t>
          </a:r>
          <a:r>
            <a:rPr lang="en-US" sz="2400" kern="1200" baseline="0" dirty="0">
              <a:latin typeface="Arial" panose="020B0604020202020204" pitchFamily="34" charset="0"/>
              <a:cs typeface="Arial" panose="020B0604020202020204" pitchFamily="34" charset="0"/>
            </a:rPr>
            <a:t> : Local server will be installed in each lab and the application will be runs from there.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D0ADE-DA45-4977-99FF-0223FCFF8C87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DD248-D76E-41E8-B926-4CD41358F561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F2F0B-2616-4EEC-891C-46480D2B8AD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application will be loaded in the local server deployed in the school lab.</a:t>
          </a:r>
          <a:endParaRPr lang="en-US" sz="1700" kern="1200" dirty="0"/>
        </a:p>
      </dsp:txBody>
      <dsp:txXfrm>
        <a:off x="1011886" y="4113"/>
        <a:ext cx="5820325" cy="876092"/>
      </dsp:txXfrm>
    </dsp:sp>
    <dsp:sp modelId="{ADB3BC17-F491-46F8-A8A8-DDAD71FD182D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83C06-653E-4867-8849-FD9EF286FC54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DADC-B006-4020-BABE-29C2DBC1D404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All the systems in the lab and local server to be connected in same Local Area Network (LAN)</a:t>
          </a:r>
          <a:endParaRPr lang="en-US" sz="1700" kern="1200" dirty="0"/>
        </a:p>
      </dsp:txBody>
      <dsp:txXfrm>
        <a:off x="1011886" y="1099228"/>
        <a:ext cx="5820325" cy="876092"/>
      </dsp:txXfrm>
    </dsp:sp>
    <dsp:sp modelId="{C6F1D1A4-8226-4D9D-BC88-37868FCCF0C9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6A722-A437-4950-8587-E97929C33FC8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D861F-C000-4C29-8258-0226D217FE62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Students will take program using web link or EXE. Student data will be stored in local server.</a:t>
          </a:r>
          <a:endParaRPr lang="en-US" sz="1700" kern="1200" dirty="0"/>
        </a:p>
      </dsp:txBody>
      <dsp:txXfrm>
        <a:off x="1011886" y="2194343"/>
        <a:ext cx="5820325" cy="876092"/>
      </dsp:txXfrm>
    </dsp:sp>
    <dsp:sp modelId="{3EA3DFCD-3017-44FE-B44C-D113CFA2B025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3479F-E938-43CF-8EB5-B5A6A01A2C11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28327-D3E4-48CD-AF93-95E17E616F74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From the local server, the data will be synchronised to cloud environment, once the internet is connected.</a:t>
          </a:r>
          <a:endParaRPr lang="en-US" sz="1700" kern="1200" dirty="0"/>
        </a:p>
      </dsp:txBody>
      <dsp:txXfrm>
        <a:off x="1011886" y="3289458"/>
        <a:ext cx="5820325" cy="876092"/>
      </dsp:txXfrm>
    </dsp:sp>
    <dsp:sp modelId="{BDD9E650-6F42-4746-A197-B18D2354CB24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CE7D8-787B-4E04-8868-A4D9027A03AB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76A88-8CC7-4551-95A8-5B8963FFE5B5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Once data is synchronized, we can add / view that with our cloud database, online.</a:t>
          </a:r>
          <a:endParaRPr lang="en-US" sz="1700" kern="1200" dirty="0"/>
        </a:p>
      </dsp:txBody>
      <dsp:txXfrm>
        <a:off x="1011886" y="4384573"/>
        <a:ext cx="5820325" cy="87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1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60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2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069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8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3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9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2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3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6E23-0E50-41BB-BDFE-363A3B2F489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111484-251B-42FF-9ED5-4C816473F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9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5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0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5126F-26BE-46AF-A174-139BBE3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Offline mode of SkillAngels Program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4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618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D75BC-3E68-4E4C-8430-2E47932D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5835"/>
            <a:ext cx="2454052" cy="51406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Preface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CA823E8-68A4-4C72-BD46-28B4B07A2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90439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81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2C86FF-DAE5-40EE-894E-8799D519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5318"/>
            <a:ext cx="3173159" cy="747007"/>
          </a:xfrm>
        </p:spPr>
        <p:txBody>
          <a:bodyPr>
            <a:noAutofit/>
          </a:bodyPr>
          <a:lstStyle/>
          <a:p>
            <a:r>
              <a:rPr lang="en-I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C86C3AB-CC01-4612-89D9-0BE6C2C7C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13129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95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0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3" name="Group 12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5" name="Rectangle 13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6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7" name="Rectangle 141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43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45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7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74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359279D-1B46-483C-BA54-5F0D5B1C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34" y="326331"/>
            <a:ext cx="7724775" cy="6372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A43DA7-3FC9-45DB-BAC4-F749382FFA50}"/>
              </a:ext>
            </a:extLst>
          </p:cNvPr>
          <p:cNvSpPr/>
          <p:nvPr/>
        </p:nvSpPr>
        <p:spPr>
          <a:xfrm>
            <a:off x="58593" y="2895610"/>
            <a:ext cx="2703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69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0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3" name="Group 12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5" name="Rectangle 13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6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7" name="Rectangle 141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237B215B-643D-42FD-A6FA-9F00C3A5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78" name="Rectangle 143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45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7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74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292464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143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Offline mode of SkillAngels Program</vt:lpstr>
      <vt:lpstr>Preface</vt:lpstr>
      <vt:lpstr>How it works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Access of Application</dc:title>
  <dc:creator>Thamarai Selvi R</dc:creator>
  <cp:lastModifiedBy>Edsix BrainLab</cp:lastModifiedBy>
  <cp:revision>30</cp:revision>
  <dcterms:created xsi:type="dcterms:W3CDTF">2019-12-02T13:13:40Z</dcterms:created>
  <dcterms:modified xsi:type="dcterms:W3CDTF">2019-12-02T16:36:57Z</dcterms:modified>
</cp:coreProperties>
</file>