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8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72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963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16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2589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21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06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702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9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31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62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9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1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3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0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7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7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B1D0-450A-4801-A8EC-01006DB2E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1946" y="694267"/>
            <a:ext cx="7198253" cy="1202266"/>
          </a:xfrm>
        </p:spPr>
        <p:txBody>
          <a:bodyPr>
            <a:normAutofit/>
          </a:bodyPr>
          <a:lstStyle/>
          <a:p>
            <a:r>
              <a:rPr lang="en-IN" sz="7200" dirty="0">
                <a:latin typeface="Impact" panose="020B0806030902050204" pitchFamily="34" charset="0"/>
              </a:rPr>
              <a:t>DIGITAL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E5B7A-9FD8-4DF6-9CAD-49B51E325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1946" y="2226733"/>
            <a:ext cx="7198253" cy="3937000"/>
          </a:xfrm>
        </p:spPr>
        <p:txBody>
          <a:bodyPr/>
          <a:lstStyle/>
          <a:p>
            <a:r>
              <a:rPr lang="en-IN" sz="2000" cap="all" dirty="0">
                <a:latin typeface="Bahnschrift SemiBold Condensed" panose="020B0502040204020203" pitchFamily="34" charset="0"/>
              </a:rPr>
              <a:t>STUDENT NAME</a:t>
            </a:r>
            <a:r>
              <a:rPr lang="en-IN" sz="2000" cap="all" dirty="0"/>
              <a:t>: </a:t>
            </a:r>
            <a:r>
              <a:rPr lang="en-IN" sz="2000" cap="all" dirty="0" err="1">
                <a:latin typeface="Bell MT" panose="02020503060305020303" pitchFamily="18" charset="0"/>
              </a:rPr>
              <a:t>thameena</a:t>
            </a:r>
            <a:r>
              <a:rPr lang="en-IN" sz="2000" cap="all" dirty="0">
                <a:latin typeface="Bell MT" panose="02020503060305020303" pitchFamily="18" charset="0"/>
              </a:rPr>
              <a:t> </a:t>
            </a:r>
          </a:p>
          <a:p>
            <a:r>
              <a:rPr lang="en-IN" sz="2000" cap="all" dirty="0">
                <a:latin typeface="Bahnschrift SemiBold" panose="020B0502040204020203" pitchFamily="34" charset="0"/>
              </a:rPr>
              <a:t>REGISTER NO AND   NMID</a:t>
            </a:r>
            <a:r>
              <a:rPr lang="en-IN" sz="2000" cap="all" dirty="0"/>
              <a:t>:</a:t>
            </a:r>
            <a:r>
              <a:rPr lang="en-IN" sz="2000" cap="all" dirty="0">
                <a:latin typeface="Baskerville Old Face" panose="02020602080505020303" pitchFamily="18" charset="0"/>
              </a:rPr>
              <a:t>948154cc86bf7d789714149eae04df4f</a:t>
            </a:r>
          </a:p>
          <a:p>
            <a:r>
              <a:rPr lang="en-IN" sz="2000" cap="all" dirty="0">
                <a:latin typeface="Bahnschrift SemiBold" panose="020B0502040204020203" pitchFamily="34" charset="0"/>
              </a:rPr>
              <a:t>DEPARTMENT</a:t>
            </a:r>
            <a:r>
              <a:rPr lang="en-IN" sz="2000" cap="all" dirty="0"/>
              <a:t>: </a:t>
            </a:r>
            <a:r>
              <a:rPr lang="en-IN" sz="2000" cap="all" dirty="0">
                <a:latin typeface="Bell MT" panose="02020503060305020303" pitchFamily="18" charset="0"/>
              </a:rPr>
              <a:t>Computer Science with Artificial Intelligence </a:t>
            </a:r>
          </a:p>
          <a:p>
            <a:r>
              <a:rPr lang="en-IN" sz="2000" cap="all" dirty="0">
                <a:latin typeface="Bahnschrift SemiBold Condensed" panose="020B0502040204020203" pitchFamily="34" charset="0"/>
              </a:rPr>
              <a:t>COLLEGE</a:t>
            </a:r>
            <a:r>
              <a:rPr lang="en-IN" sz="2000" cap="all" dirty="0"/>
              <a:t>: </a:t>
            </a:r>
            <a:r>
              <a:rPr lang="en-IN" sz="2000" cap="all" dirty="0">
                <a:latin typeface="Bell MT" panose="02020503060305020303" pitchFamily="18" charset="0"/>
              </a:rPr>
              <a:t>Lakshmi Bangaru Arts and Science College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980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FF0974-B605-4E78-9BF5-D69558829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26" y="1174749"/>
            <a:ext cx="9544989" cy="47624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40C69B-BEDF-47B4-B3F5-A976F7301E0D}"/>
              </a:ext>
            </a:extLst>
          </p:cNvPr>
          <p:cNvSpPr/>
          <p:nvPr/>
        </p:nvSpPr>
        <p:spPr>
          <a:xfrm>
            <a:off x="4690456" y="704334"/>
            <a:ext cx="3724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Cooper Black" panose="0208090404030B020404" pitchFamily="18" charset="0"/>
              </a:rPr>
              <a:t>RESULTS</a:t>
            </a:r>
            <a:r>
              <a:rPr lang="en-IN" dirty="0"/>
              <a:t> </a:t>
            </a:r>
            <a:r>
              <a:rPr lang="en-IN" dirty="0">
                <a:latin typeface="Gill Sans Ultra Bold" panose="020B0A02020104020203" pitchFamily="34" charset="0"/>
              </a:rPr>
              <a:t>&amp; SCREENSHOTS</a:t>
            </a:r>
          </a:p>
        </p:txBody>
      </p:sp>
    </p:spTree>
    <p:extLst>
      <p:ext uri="{BB962C8B-B14F-4D97-AF65-F5344CB8AC3E}">
        <p14:creationId xmlns:p14="http://schemas.microsoft.com/office/powerpoint/2010/main" val="220641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6BE5EE-2375-42A9-B3CA-683CC6A21B23}"/>
              </a:ext>
            </a:extLst>
          </p:cNvPr>
          <p:cNvSpPr/>
          <p:nvPr/>
        </p:nvSpPr>
        <p:spPr>
          <a:xfrm>
            <a:off x="4343400" y="1085334"/>
            <a:ext cx="47836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80AFBB-E67C-4651-A8B3-B0E5C9250624}"/>
              </a:ext>
            </a:extLst>
          </p:cNvPr>
          <p:cNvSpPr/>
          <p:nvPr/>
        </p:nvSpPr>
        <p:spPr>
          <a:xfrm>
            <a:off x="3530441" y="2614450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Algerian" panose="04020705040A02060702" pitchFamily="82" charset="0"/>
              </a:rPr>
              <a:t>*Provides a professional online identity </a:t>
            </a:r>
          </a:p>
          <a:p>
            <a:r>
              <a:rPr lang="en-US" sz="2000" dirty="0">
                <a:latin typeface="Algerian" panose="04020705040A02060702" pitchFamily="82" charset="0"/>
              </a:rPr>
              <a:t>*Helps in job applications, networking personal branding</a:t>
            </a:r>
            <a:endParaRPr lang="en-IN" sz="2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93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3F21C7-8DD3-4F77-B5D1-CE1AC1486E7A}"/>
              </a:ext>
            </a:extLst>
          </p:cNvPr>
          <p:cNvSpPr/>
          <p:nvPr/>
        </p:nvSpPr>
        <p:spPr>
          <a:xfrm>
            <a:off x="2514599" y="2599267"/>
            <a:ext cx="84158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/>
              <a:t>DIGITAL PORTFOLIO PROJECT – PERSONAL PORTFOLIO WEBSITE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7988300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62D1C2-8568-4B3B-9879-19C19AD4E6AE}"/>
              </a:ext>
            </a:extLst>
          </p:cNvPr>
          <p:cNvSpPr/>
          <p:nvPr/>
        </p:nvSpPr>
        <p:spPr>
          <a:xfrm>
            <a:off x="2853268" y="939799"/>
            <a:ext cx="62484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Bahnschrift SemiBold Condensed" panose="020B0502040204020203" pitchFamily="34" charset="0"/>
              </a:rPr>
              <a:t>                              </a:t>
            </a:r>
            <a:r>
              <a:rPr lang="en-US" sz="4000" dirty="0">
                <a:latin typeface="Bahnschrift SemiBold Condensed" panose="020B0502040204020203" pitchFamily="34" charset="0"/>
              </a:rPr>
              <a:t>AGENDA </a:t>
            </a:r>
          </a:p>
          <a:p>
            <a:endParaRPr lang="en-US" dirty="0"/>
          </a:p>
          <a:p>
            <a:r>
              <a:rPr lang="en-US" dirty="0">
                <a:latin typeface="Arial Rounded MT Bold" panose="020F0704030504030204" pitchFamily="34" charset="0"/>
              </a:rPr>
              <a:t>1.Problem Statement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2.Project Overview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3.End Users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4.Tools and Technologies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5.Portfolio design and Layout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6.Features and Functionality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7.Results and Screenshots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8.Conclusion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9.Github Link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322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710BE1F-506B-4BAF-B67C-A54369558C12}"/>
              </a:ext>
            </a:extLst>
          </p:cNvPr>
          <p:cNvSpPr/>
          <p:nvPr/>
        </p:nvSpPr>
        <p:spPr>
          <a:xfrm>
            <a:off x="973667" y="1440934"/>
            <a:ext cx="10490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i="1" dirty="0">
                <a:latin typeface="Bodoni MT Black" panose="02070A03080606020203" pitchFamily="18" charset="0"/>
              </a:rPr>
              <a:t>PROBLEM</a:t>
            </a:r>
            <a:r>
              <a:rPr lang="en-IN" sz="2400" b="1" i="1" u="sng" dirty="0">
                <a:latin typeface="Bodoni MT Black" panose="02070A03080606020203" pitchFamily="18" charset="0"/>
              </a:rPr>
              <a:t> </a:t>
            </a:r>
            <a:r>
              <a:rPr lang="en-IN" sz="2400" b="1" i="1" dirty="0">
                <a:latin typeface="Bodoni MT Black" panose="02070A03080606020203" pitchFamily="18" charset="0"/>
              </a:rPr>
              <a:t>STATEMENT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19CCB4-E33F-41A5-84E9-734236DC1F77}"/>
              </a:ext>
            </a:extLst>
          </p:cNvPr>
          <p:cNvSpPr/>
          <p:nvPr/>
        </p:nvSpPr>
        <p:spPr>
          <a:xfrm>
            <a:off x="2582333" y="2498636"/>
            <a:ext cx="87291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Many students and professionals struggle to effectively showcase their skills, projects, and achievements. Lack of a digital presence reduces opportunities for jobs, internships, and collaborations</a:t>
            </a:r>
            <a:r>
              <a:rPr lang="en-US" dirty="0">
                <a:latin typeface="Arial Rounded MT Bold" panose="020F0704030504030204" pitchFamily="34" charset="0"/>
              </a:rPr>
              <a:t>.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413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8043C9-5666-4761-BC9E-C164C4864491}"/>
              </a:ext>
            </a:extLst>
          </p:cNvPr>
          <p:cNvSpPr/>
          <p:nvPr/>
        </p:nvSpPr>
        <p:spPr>
          <a:xfrm>
            <a:off x="4572000" y="1212334"/>
            <a:ext cx="4588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Berlin Sans FB Demi" panose="020E0802020502020306" pitchFamily="34" charset="0"/>
              </a:rPr>
              <a:t>PROJECT OVERVIEW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22C08B-EC6F-4CEC-A98B-91A9007DF6FD}"/>
              </a:ext>
            </a:extLst>
          </p:cNvPr>
          <p:cNvSpPr/>
          <p:nvPr/>
        </p:nvSpPr>
        <p:spPr>
          <a:xfrm>
            <a:off x="2548468" y="2429934"/>
            <a:ext cx="8204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A responsive and user-friendly website designed to highlight personal achievements, skills, and projects. It serves as a digital resume and portfolio to present to recruiters, companies, or clients.</a:t>
            </a:r>
            <a:endParaRPr lang="en-IN" sz="2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758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EE630B-CA42-468C-AF45-7FF7C3EBACCB}"/>
              </a:ext>
            </a:extLst>
          </p:cNvPr>
          <p:cNvSpPr/>
          <p:nvPr/>
        </p:nvSpPr>
        <p:spPr>
          <a:xfrm>
            <a:off x="3852334" y="1263133"/>
            <a:ext cx="53667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WHO ARE THE END USERS?</a:t>
            </a:r>
            <a:endParaRPr lang="en-IN" sz="2400" dirty="0">
              <a:latin typeface="Arial Black" panose="020B0A04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7904B-7BF6-4FD1-8560-5341D8BF4EC1}"/>
              </a:ext>
            </a:extLst>
          </p:cNvPr>
          <p:cNvSpPr/>
          <p:nvPr/>
        </p:nvSpPr>
        <p:spPr>
          <a:xfrm>
            <a:off x="4114800" y="2369235"/>
            <a:ext cx="67140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</a:rPr>
              <a:t>*Students 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*Job seekers 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*Freelancers </a:t>
            </a:r>
          </a:p>
          <a:p>
            <a:r>
              <a:rPr lang="en-US" sz="2800" dirty="0">
                <a:latin typeface="Arial Rounded MT Bold" panose="020F0704030504030204" pitchFamily="34" charset="0"/>
              </a:rPr>
              <a:t>*Hiring managers &amp; recruiters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4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43B22A-222D-4EC8-A179-46941BFA9DF1}"/>
              </a:ext>
            </a:extLst>
          </p:cNvPr>
          <p:cNvSpPr/>
          <p:nvPr/>
        </p:nvSpPr>
        <p:spPr>
          <a:xfrm>
            <a:off x="1566333" y="1271600"/>
            <a:ext cx="960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Gill Sans Ultra Bold" panose="020B0A02020104020203" pitchFamily="34" charset="0"/>
              </a:rPr>
              <a:t>Students Job seekers Freelancers Hiring managers &amp; recruiters</a:t>
            </a:r>
            <a:endParaRPr lang="en-IN" dirty="0">
              <a:latin typeface="Gill Sans Ultra Bold" panose="020B0A020201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0F584F-F18F-4DB1-B15D-487EF4711D19}"/>
              </a:ext>
            </a:extLst>
          </p:cNvPr>
          <p:cNvSpPr/>
          <p:nvPr/>
        </p:nvSpPr>
        <p:spPr>
          <a:xfrm>
            <a:off x="3606800" y="2580902"/>
            <a:ext cx="6096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Bodoni MT" panose="02070603080606020203" pitchFamily="18" charset="0"/>
              </a:rPr>
              <a:t>*</a:t>
            </a:r>
            <a:r>
              <a:rPr lang="en-IN" sz="1600" dirty="0">
                <a:latin typeface="Algerian" panose="04020705040A02060702" pitchFamily="82" charset="0"/>
              </a:rPr>
              <a:t>Frontend: HTML, CSS, JavaScript </a:t>
            </a:r>
          </a:p>
          <a:p>
            <a:r>
              <a:rPr lang="en-IN" sz="1600" dirty="0">
                <a:latin typeface="Algerian" panose="04020705040A02060702" pitchFamily="82" charset="0"/>
              </a:rPr>
              <a:t>*Version Control &amp; </a:t>
            </a:r>
            <a:r>
              <a:rPr lang="en-IN" sz="2000" dirty="0">
                <a:latin typeface="Algerian" panose="04020705040A02060702" pitchFamily="82" charset="0"/>
              </a:rPr>
              <a:t>Deployment</a:t>
            </a:r>
            <a:r>
              <a:rPr lang="en-IN" sz="1600" dirty="0">
                <a:latin typeface="Algerian" panose="04020705040A02060702" pitchFamily="82" charset="0"/>
              </a:rPr>
              <a:t>: Git, GitHub Pages</a:t>
            </a:r>
          </a:p>
        </p:txBody>
      </p:sp>
    </p:spTree>
    <p:extLst>
      <p:ext uri="{BB962C8B-B14F-4D97-AF65-F5344CB8AC3E}">
        <p14:creationId xmlns:p14="http://schemas.microsoft.com/office/powerpoint/2010/main" val="60007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5B017B-DACF-42DC-8726-3EC325F9D81F}"/>
              </a:ext>
            </a:extLst>
          </p:cNvPr>
          <p:cNvSpPr/>
          <p:nvPr/>
        </p:nvSpPr>
        <p:spPr>
          <a:xfrm>
            <a:off x="3217334" y="13617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Gill Sans Ultra Bold" panose="020B0A02020104020203" pitchFamily="34" charset="0"/>
              </a:rPr>
              <a:t>Frontend: HTML, CSS, JavaScript Version Control &amp; Deployment: Git, GitHub Pages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69B1F7-AE27-445A-A2AE-380DEDAF96BD}"/>
              </a:ext>
            </a:extLst>
          </p:cNvPr>
          <p:cNvSpPr/>
          <p:nvPr/>
        </p:nvSpPr>
        <p:spPr>
          <a:xfrm>
            <a:off x="3522134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*Home – Introduction &amp; Profile </a:t>
            </a:r>
          </a:p>
          <a:p>
            <a:r>
              <a:rPr lang="en-US" dirty="0">
                <a:latin typeface="Berlin Sans FB" panose="020E0602020502020306" pitchFamily="34" charset="0"/>
              </a:rPr>
              <a:t>*About Me – Education &amp; Skills </a:t>
            </a:r>
          </a:p>
          <a:p>
            <a:r>
              <a:rPr lang="en-US" dirty="0">
                <a:latin typeface="Berlin Sans FB" panose="020E0602020502020306" pitchFamily="34" charset="0"/>
              </a:rPr>
              <a:t>*Resume – Digital </a:t>
            </a:r>
            <a:r>
              <a:rPr lang="en-US" dirty="0" err="1">
                <a:latin typeface="Berlin Sans FB" panose="020E0602020502020306" pitchFamily="34" charset="0"/>
              </a:rPr>
              <a:t>formate</a:t>
            </a:r>
            <a:endParaRPr lang="en-US" dirty="0">
              <a:latin typeface="Berlin Sans FB" panose="020E0602020502020306" pitchFamily="34" charset="0"/>
            </a:endParaRPr>
          </a:p>
          <a:p>
            <a:r>
              <a:rPr lang="en-US" dirty="0">
                <a:latin typeface="Berlin Sans FB" panose="020E0602020502020306" pitchFamily="34" charset="0"/>
              </a:rPr>
              <a:t>*Projects – Work Showcase with Screenshots </a:t>
            </a:r>
          </a:p>
          <a:p>
            <a:r>
              <a:rPr lang="en-US" dirty="0">
                <a:latin typeface="Berlin Sans FB" panose="020E0602020502020306" pitchFamily="34" charset="0"/>
              </a:rPr>
              <a:t>*Blog – Share articles, coding journey, and insights</a:t>
            </a:r>
          </a:p>
          <a:p>
            <a:r>
              <a:rPr lang="en-US" dirty="0">
                <a:latin typeface="Berlin Sans FB" panose="020E0602020502020306" pitchFamily="34" charset="0"/>
              </a:rPr>
              <a:t> *Contact – Form + Links to Email, GitHub, LinkedIn</a:t>
            </a:r>
            <a:endParaRPr lang="en-IN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272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8C5B05-7467-4D09-97FC-453A3211B232}"/>
              </a:ext>
            </a:extLst>
          </p:cNvPr>
          <p:cNvSpPr/>
          <p:nvPr/>
        </p:nvSpPr>
        <p:spPr>
          <a:xfrm>
            <a:off x="4042865" y="1271600"/>
            <a:ext cx="4280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Gill Sans Ultra Bold" panose="020B0A02020104020203" pitchFamily="34" charset="0"/>
              </a:rPr>
              <a:t>FEATURES &amp; FUNCTIONALITY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BCCB3D-C00A-4E1A-B20E-E2D1E6493728}"/>
              </a:ext>
            </a:extLst>
          </p:cNvPr>
          <p:cNvSpPr/>
          <p:nvPr/>
        </p:nvSpPr>
        <p:spPr>
          <a:xfrm>
            <a:off x="3545456" y="2510450"/>
            <a:ext cx="117028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*Responsive design (desktop &amp; mobile) 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*Resume download option 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*Contact form with quick links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1414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250</TotalTime>
  <Words>294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9" baseType="lpstr">
      <vt:lpstr>Algerian</vt:lpstr>
      <vt:lpstr>Arial</vt:lpstr>
      <vt:lpstr>Arial Black</vt:lpstr>
      <vt:lpstr>Arial Rounded MT Bold</vt:lpstr>
      <vt:lpstr>Bahnschrift SemiBold</vt:lpstr>
      <vt:lpstr>Bahnschrift SemiBold Condensed</vt:lpstr>
      <vt:lpstr>Baskerville Old Face</vt:lpstr>
      <vt:lpstr>Bell MT</vt:lpstr>
      <vt:lpstr>Berlin Sans FB</vt:lpstr>
      <vt:lpstr>Berlin Sans FB Demi</vt:lpstr>
      <vt:lpstr>Bodoni MT</vt:lpstr>
      <vt:lpstr>Bodoni MT Black</vt:lpstr>
      <vt:lpstr>Century Gothic</vt:lpstr>
      <vt:lpstr>Cooper Black</vt:lpstr>
      <vt:lpstr>Gill Sans Ultra Bold</vt:lpstr>
      <vt:lpstr>Impact</vt:lpstr>
      <vt:lpstr>Wingdings 3</vt:lpstr>
      <vt:lpstr>Wisp</vt:lpstr>
      <vt:lpstr>DIGITAL PORTFOLIO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ADMIN</dc:creator>
  <cp:lastModifiedBy>ADMIN</cp:lastModifiedBy>
  <cp:revision>17</cp:revision>
  <dcterms:created xsi:type="dcterms:W3CDTF">2025-09-10T08:11:34Z</dcterms:created>
  <dcterms:modified xsi:type="dcterms:W3CDTF">2025-09-11T06:38:38Z</dcterms:modified>
</cp:coreProperties>
</file>