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7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9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7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6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5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1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3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61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9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99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1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F98E-B9A2-4043-B4ED-D1D0401434C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427F-1151-455F-A4BC-ACA5146F0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Thamer</a:t>
            </a:r>
            <a:r>
              <a:rPr lang="en-GB" dirty="0" smtClean="0"/>
              <a:t> </a:t>
            </a:r>
            <a:r>
              <a:rPr lang="en-GB" dirty="0" err="1" smtClean="0"/>
              <a:t>lefi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Mongo </a:t>
            </a:r>
            <a:r>
              <a:rPr lang="en-GB" dirty="0" err="1" smtClean="0"/>
              <a:t>db</a:t>
            </a:r>
            <a:r>
              <a:rPr lang="en-GB" dirty="0" smtClean="0"/>
              <a:t> checkpoint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0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2" y="1064525"/>
            <a:ext cx="8066512" cy="5112438"/>
          </a:xfrm>
        </p:spPr>
      </p:pic>
    </p:spTree>
    <p:extLst>
      <p:ext uri="{BB962C8B-B14F-4D97-AF65-F5344CB8AC3E}">
        <p14:creationId xmlns:p14="http://schemas.microsoft.com/office/powerpoint/2010/main" val="328693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8" y="968992"/>
            <a:ext cx="9712372" cy="5123040"/>
          </a:xfrm>
        </p:spPr>
      </p:pic>
    </p:spTree>
    <p:extLst>
      <p:ext uri="{BB962C8B-B14F-4D97-AF65-F5344CB8AC3E}">
        <p14:creationId xmlns:p14="http://schemas.microsoft.com/office/powerpoint/2010/main" val="100397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33" y="1091821"/>
            <a:ext cx="9178119" cy="4756754"/>
          </a:xfrm>
        </p:spPr>
      </p:pic>
    </p:spTree>
    <p:extLst>
      <p:ext uri="{BB962C8B-B14F-4D97-AF65-F5344CB8AC3E}">
        <p14:creationId xmlns:p14="http://schemas.microsoft.com/office/powerpoint/2010/main" val="121829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59" y="955343"/>
            <a:ext cx="9334500" cy="4633925"/>
          </a:xfrm>
        </p:spPr>
      </p:pic>
    </p:spTree>
    <p:extLst>
      <p:ext uri="{BB962C8B-B14F-4D97-AF65-F5344CB8AC3E}">
        <p14:creationId xmlns:p14="http://schemas.microsoft.com/office/powerpoint/2010/main" val="403348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58" y="1156885"/>
            <a:ext cx="8902528" cy="4351338"/>
          </a:xfrm>
        </p:spPr>
      </p:pic>
    </p:spTree>
    <p:extLst>
      <p:ext uri="{BB962C8B-B14F-4D97-AF65-F5344CB8AC3E}">
        <p14:creationId xmlns:p14="http://schemas.microsoft.com/office/powerpoint/2010/main" val="349125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4" y="1540645"/>
            <a:ext cx="9163050" cy="3228975"/>
          </a:xfrm>
        </p:spPr>
      </p:pic>
    </p:spTree>
    <p:extLst>
      <p:ext uri="{BB962C8B-B14F-4D97-AF65-F5344CB8AC3E}">
        <p14:creationId xmlns:p14="http://schemas.microsoft.com/office/powerpoint/2010/main" val="248101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03" y="1420161"/>
            <a:ext cx="9182100" cy="4343400"/>
          </a:xfrm>
        </p:spPr>
      </p:pic>
    </p:spTree>
    <p:extLst>
      <p:ext uri="{BB962C8B-B14F-4D97-AF65-F5344CB8AC3E}">
        <p14:creationId xmlns:p14="http://schemas.microsoft.com/office/powerpoint/2010/main" val="210035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985837"/>
            <a:ext cx="9334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218" y="365125"/>
            <a:ext cx="9410582" cy="1325563"/>
          </a:xfrm>
        </p:spPr>
        <p:txBody>
          <a:bodyPr/>
          <a:lstStyle/>
          <a:p>
            <a:r>
              <a:rPr lang="en-GB" dirty="0" smtClean="0"/>
              <a:t>And we’ll see this message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8" y="1825625"/>
            <a:ext cx="8305563" cy="4351338"/>
          </a:xfrm>
        </p:spPr>
      </p:pic>
    </p:spTree>
    <p:extLst>
      <p:ext uri="{BB962C8B-B14F-4D97-AF65-F5344CB8AC3E}">
        <p14:creationId xmlns:p14="http://schemas.microsoft.com/office/powerpoint/2010/main" val="279312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405719"/>
            <a:ext cx="9286875" cy="4181488"/>
          </a:xfrm>
        </p:spPr>
      </p:pic>
    </p:spTree>
    <p:extLst>
      <p:ext uri="{BB962C8B-B14F-4D97-AF65-F5344CB8AC3E}">
        <p14:creationId xmlns:p14="http://schemas.microsoft.com/office/powerpoint/2010/main" val="104620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14" y="365125"/>
            <a:ext cx="9606886" cy="1325563"/>
          </a:xfrm>
        </p:spPr>
        <p:txBody>
          <a:bodyPr/>
          <a:lstStyle/>
          <a:p>
            <a:r>
              <a:rPr lang="en-GB" dirty="0" smtClean="0"/>
              <a:t>We’ll receive “switched to </a:t>
            </a:r>
            <a:r>
              <a:rPr lang="en-GB" dirty="0" err="1" smtClean="0"/>
              <a:t>db</a:t>
            </a:r>
            <a:r>
              <a:rPr lang="en-GB" dirty="0" smtClean="0"/>
              <a:t> contact”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4" y="2133476"/>
            <a:ext cx="6611274" cy="2839368"/>
          </a:xfrm>
        </p:spPr>
      </p:pic>
    </p:spTree>
    <p:extLst>
      <p:ext uri="{BB962C8B-B14F-4D97-AF65-F5344CB8AC3E}">
        <p14:creationId xmlns:p14="http://schemas.microsoft.com/office/powerpoint/2010/main" val="163533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088107"/>
            <a:ext cx="9067800" cy="3189537"/>
          </a:xfrm>
        </p:spPr>
      </p:pic>
    </p:spTree>
    <p:extLst>
      <p:ext uri="{BB962C8B-B14F-4D97-AF65-F5344CB8AC3E}">
        <p14:creationId xmlns:p14="http://schemas.microsoft.com/office/powerpoint/2010/main" val="156898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32" y="1405719"/>
            <a:ext cx="8460935" cy="4771244"/>
          </a:xfrm>
        </p:spPr>
      </p:pic>
    </p:spTree>
    <p:extLst>
      <p:ext uri="{BB962C8B-B14F-4D97-AF65-F5344CB8AC3E}">
        <p14:creationId xmlns:p14="http://schemas.microsoft.com/office/powerpoint/2010/main" val="415736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4" y="1037230"/>
            <a:ext cx="8235368" cy="4634766"/>
          </a:xfrm>
        </p:spPr>
      </p:pic>
    </p:spTree>
    <p:extLst>
      <p:ext uri="{BB962C8B-B14F-4D97-AF65-F5344CB8AC3E}">
        <p14:creationId xmlns:p14="http://schemas.microsoft.com/office/powerpoint/2010/main" val="398933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87" y="2319562"/>
            <a:ext cx="6924675" cy="1152525"/>
          </a:xfrm>
        </p:spPr>
      </p:pic>
    </p:spTree>
    <p:extLst>
      <p:ext uri="{BB962C8B-B14F-4D97-AF65-F5344CB8AC3E}">
        <p14:creationId xmlns:p14="http://schemas.microsoft.com/office/powerpoint/2010/main" val="377143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Thamer lefi</vt:lpstr>
      <vt:lpstr>PowerPoint Presentation</vt:lpstr>
      <vt:lpstr>And we’ll see this message</vt:lpstr>
      <vt:lpstr>PowerPoint Presentation</vt:lpstr>
      <vt:lpstr>We’ll receive “switched to db contact”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21654498484</dc:creator>
  <cp:lastModifiedBy>21654498484</cp:lastModifiedBy>
  <cp:revision>3</cp:revision>
  <dcterms:created xsi:type="dcterms:W3CDTF">2023-05-09T18:03:54Z</dcterms:created>
  <dcterms:modified xsi:type="dcterms:W3CDTF">2023-05-10T00:27:11Z</dcterms:modified>
</cp:coreProperties>
</file>